
<file path=[Content_Types].xml><?xml version="1.0" encoding="utf-8"?>
<Types xmlns="http://schemas.openxmlformats.org/package/2006/content-types">
  <Default Extension="vml" ContentType="application/vnd.openxmlformats-officedocument.vmlDrawing"/>
  <Default Extension="doc" ContentType="application/msword"/>
  <Default Extension="docx" ContentType="application/vnd.openxmlformats-officedocument.wordprocessingml.document"/>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ink/ink1.xml" ContentType="application/inkml+xml"/>
  <Override PartName="/ppt/ink/ink10.xml" ContentType="application/inkml+xml"/>
  <Override PartName="/ppt/ink/ink100.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xml" ContentType="application/inkml+xml"/>
  <Override PartName="/ppt/ink/ink110.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xml" ContentType="application/inkml+xml"/>
  <Override PartName="/ppt/ink/ink120.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xml" ContentType="application/inkml+xml"/>
  <Override PartName="/ppt/ink/ink128.xml" ContentType="application/inkml+xml"/>
  <Override PartName="/ppt/ink/ink129.xml" ContentType="application/inkml+xml"/>
  <Override PartName="/ppt/ink/ink13.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xml" ContentType="application/inkml+xml"/>
  <Override PartName="/ppt/ink/ink20.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xml" ContentType="application/inkml+xml"/>
  <Override PartName="/ppt/ink/ink30.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xml" ContentType="application/inkml+xml"/>
  <Override PartName="/ppt/ink/ink40.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xml" ContentType="application/inkml+xml"/>
  <Override PartName="/ppt/ink/ink50.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xml" ContentType="application/inkml+xml"/>
  <Override PartName="/ppt/ink/ink60.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xml" ContentType="application/inkml+xml"/>
  <Override PartName="/ppt/ink/ink70.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xml" ContentType="application/inkml+xml"/>
  <Override PartName="/ppt/ink/ink80.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xml" ContentType="application/inkml+xml"/>
  <Override PartName="/ppt/ink/ink90.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handoutMasterIdLst>
    <p:handoutMasterId r:id="rId29"/>
  </p:handoutMasterIdLst>
  <p:sldIdLst>
    <p:sldId id="260" r:id="rId3"/>
    <p:sldId id="401" r:id="rId4"/>
    <p:sldId id="402" r:id="rId5"/>
    <p:sldId id="403" r:id="rId6"/>
    <p:sldId id="407" r:id="rId7"/>
    <p:sldId id="283" r:id="rId8"/>
    <p:sldId id="284" r:id="rId9"/>
    <p:sldId id="411" r:id="rId10"/>
    <p:sldId id="293" r:id="rId11"/>
    <p:sldId id="416" r:id="rId12"/>
    <p:sldId id="418" r:id="rId13"/>
    <p:sldId id="323" r:id="rId14"/>
    <p:sldId id="358" r:id="rId16"/>
    <p:sldId id="361" r:id="rId17"/>
    <p:sldId id="363" r:id="rId18"/>
    <p:sldId id="424" r:id="rId19"/>
    <p:sldId id="425" r:id="rId20"/>
    <p:sldId id="426" r:id="rId21"/>
    <p:sldId id="427" r:id="rId22"/>
    <p:sldId id="428" r:id="rId23"/>
    <p:sldId id="429" r:id="rId24"/>
    <p:sldId id="430" r:id="rId25"/>
    <p:sldId id="431" r:id="rId26"/>
    <p:sldId id="432" r:id="rId27"/>
    <p:sldId id="385" r:id="rId28"/>
  </p:sldIdLst>
  <p:sldSz cx="12190095"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5" userDrawn="1">
          <p15:clr>
            <a:srgbClr val="A4A3A4"/>
          </p15:clr>
        </p15:guide>
        <p15:guide id="2" pos="383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4E79"/>
    <a:srgbClr val="2F5597"/>
    <a:srgbClr val="1F4E79"/>
    <a:srgbClr val="2E75B6"/>
    <a:srgbClr val="70AD47"/>
    <a:srgbClr val="548235"/>
    <a:srgbClr val="385723"/>
    <a:srgbClr val="C5E0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4854" autoAdjust="0"/>
  </p:normalViewPr>
  <p:slideViewPr>
    <p:cSldViewPr showGuides="1">
      <p:cViewPr varScale="1">
        <p:scale>
          <a:sx n="87" d="100"/>
          <a:sy n="87" d="100"/>
        </p:scale>
        <p:origin x="-144" y="-78"/>
      </p:cViewPr>
      <p:guideLst>
        <p:guide orient="horz" pos="2085"/>
        <p:guide pos="3834"/>
      </p:guideLst>
    </p:cSldViewPr>
  </p:slideViewPr>
  <p:notesTextViewPr>
    <p:cViewPr>
      <p:scale>
        <a:sx n="1" d="1"/>
        <a:sy n="1" d="1"/>
      </p:scale>
      <p:origin x="0" y="0"/>
    </p:cViewPr>
  </p:notesTextViewPr>
  <p:notesViewPr>
    <p:cSldViewPr>
      <p:cViewPr varScale="1">
        <p:scale>
          <a:sx n="58" d="100"/>
          <a:sy n="58" d="100"/>
        </p:scale>
        <p:origin x="-2580" y="-7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handoutMaster" Target="handoutMasters/handoutMaster1.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notesMaster" Target="notesMasters/notesMaster1.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8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08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08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119.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284.emf"/><Relationship Id="rId1" Type="http://schemas.openxmlformats.org/officeDocument/2006/relationships/image" Target="../media/image1282.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287.emf"/><Relationship Id="rId1" Type="http://schemas.openxmlformats.org/officeDocument/2006/relationships/image" Target="../media/image128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0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6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1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86.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888.emf"/><Relationship Id="rId1" Type="http://schemas.openxmlformats.org/officeDocument/2006/relationships/image" Target="../media/image88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7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8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300445-E839-4BDF-8DF2-D8143818C84A}" type="datetimeFigureOut">
              <a:rPr lang="zh-CN" altLang="en-US" smtClean="0"/>
            </a:fld>
            <a:endParaRPr lang="zh-CN" altLang="en-US"/>
          </a:p>
        </p:txBody>
      </p:sp>
      <p:sp>
        <p:nvSpPr>
          <p:cNvPr id="4" name="页脚占位符 3"/>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4011EFD-9855-4AE3-A504-77F50F4EB6D2}"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8:40"/>
    </inkml:context>
    <inkml:brush xml:id="br0">
      <inkml:brushProperty name="width" value="0.0352541506290436" units="cm"/>
      <inkml:brushProperty name="height" value="0.0352541506290436" units="cm"/>
      <inkml:brushProperty name="color" value="#f2385b"/>
      <inkml:brushProperty name="ignorePressure" value="0"/>
    </inkml:brush>
  </inkml:definitions>
  <inkml:trace contextRef="#ctx0" brushRef="#br0">20300.000 24550.000 624,'23.000'-27.000'0,"-3.000"-3.000"9,-3.000-3.000 11,-2.000-2.000 9,-5.000-1.000 4,-2.000 3.000-3,-3.000 3.000-2,-3.000 4.000-2,-4.000-1.000-3,-3.000-3.000-4,-3.000-3.000-3,-2.000-2.000-4,-5.000-1.000-2,-2.000 3.000-2,-3.000 3.000-2,-3.000 4.000-2,-2.000 2.000 0,0.000 4.000 0,0.000 3.000 1,0.000 3.000-1,-2.000 3.000 1,-3.000 3.000-1,-3.000 3.000-1,-2.000 4.000-1,-5.000 4.000 1,-2.000 6.000 0,-3.000 7.000 0,-3.000 6.000 2,-1.000 6.000-2,4.000 6.000 0,3.000 7.000-2,3.000 6.000-2,1.000 4.000 0,1.000 4.000 0,-1.000 3.000 1,1.000 3.000 0,1.000 4.000 0,3.000 7.000 0,3.000 6.000 0,4.000 7.000 1,1.000 2.000 0,0.000 1.000 0,0.000-1.000 2,0.000 1.000 0,1.000-1.000 1,4.000 1.000-1,3.000-1.000 0,3.000 1.000 0,1.000-3.000-1,1.000-2.000-1,-1.000-3.000 0,1.000-3.000-1,1.000-7.000 0,3.000-9.000-1,3.000-10.000 1,4.000-8.000-1,4.000-9.000 1,6.000-6.000-2,7.000-6.000 0,6.000-6.000-2,6.000-6.000 1,6.000-2.000 0,7.000-3.000 1,6.000-3.000 0,6.000-6.000 0,6.000-5.000-2,7.000-7.000-2,6.000-5.000-1,6.000-8.000-2,6.000-5.000-1,7.000-7.000-2,6.000-5.000-1,-1.000-4.000 0,-5.000 0.000-1,-7.000 0.000 0,-5.000 0.000-1,-6.000-4.000 1,-3.000-5.000 0,-3.000-7.000-1,-2.000-5.000 0,-6.000-6.000 1,-6.000-3.000 1,-6.000-3.000 1,-6.000-2.000 2,-7.000-3.000 0,-6.000 1.000 3,-6.000-1.000 0,-6.000 1.000 2,-2.000 1.000 1,3.000 3.000 3,3.000 3.000 1,4.000 4.000 2,-1.000 1.000 2,-3.000 0.000 1,-3.000 0.000 2,-2.000 0.000 2,-3.000 4.000 0,1.000 10.000 0,-1.000 10.000-1,1.000 9.000-1,-1.000 6.000 1,1.000 3.000 3,-1.000 3.000 2,1.000 4.000 1,-1.000 13.000 4,1.000 26.000 4,-1.000 24.000 4,1.000 26.000 4,-3.000 13.000-1,-2.000 4.000-5,-3.000 3.000-5,-3.000 3.000-4,-6.000 6.000-5,-5.000 9.000-4,-7.000 10.000-3,-5.000 10.000-5,-3.000 2.000-2,4.000-3.000-1,3.000-3.000-1,3.000-2.000-1,1.000-5.000-3,1.000-2.000-5,-1.000-3.000-4,1.000-3.000-6,1.000-10.000-2,3.000-16.000-2,3.000-15.000-1,4.000-15.000-1,2.000-17.000-3,4.000-15.000-3,3.000-15.000-3,3.000-16.000-4,1.000-16.000 3,1.000-16.000 8,-1.000-15.000 9,1.000-15.000 8,-3.000-6.000 6,-2.000 7.000 2,-3.000 6.000 3,-3.000 7.000 3,-1.000 4.000 5,4.000 3.000 4,3.000 3.000 5,3.000 4.000 5,1.000 2.000 1,1.000 4.000-1,-1.000 3.000-2,1.000 3.000-3,1.000 4.000 2,3.000 7.000 5,3.000 6.000 5,4.000 7.000 5,2.000 0.000 2,4.000-2.000-3,3.000-3.000-1,3.000-3.000-3,3.000-1.000-3,3.000 4.000-5,3.000 3.000-6,4.000 3.000-6,-1.000 1.000-5,-3.000 1.000-5,-3.000-1.000-6,-2.000 1.000-5,-3.000 1.000-3,1.000 3.000 1,-1.000 3.000-1,1.000 4.000 0,-3.000-4.000-3,-2.000-9.000-5,-3.000-10.000-7,-3.000-8.000-5</inkml:trace>
</inkml:ink>
</file>

<file path=ppt/ink/ink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8:44"/>
    </inkml:context>
    <inkml:brush xml:id="br0">
      <inkml:brushProperty name="width" value="0.0375528335571289" units="cm"/>
      <inkml:brushProperty name="height" value="0.0375528335571289" units="cm"/>
      <inkml:brushProperty name="color" value="#f2385b"/>
      <inkml:brushProperty name="ignorePressure" value="0"/>
    </inkml:brush>
  </inkml:definitions>
  <inkml:trace contextRef="#ctx0" brushRef="#br0">38550.000 23750.000 585,'-27.000'-47.000'8,"-3.000"6.000"3,-3.000 7.000 4,-2.000 6.000 2,-5.000 6.000 2,-2.000 6.000 0,-3.000 7.000 0,-3.000 6.000 0,-2.000 4.000-1,0.000 4.000-2,0.000 3.000-2,0.000 3.000-2,-4.000 7.000 0,-5.000 14.000 0,-7.000 11.000 0,-5.000 14.000 1,-1.000 8.000 1,6.000 7.000-1,7.000 6.000-1,6.000 7.000 0,6.000 2.000-1,6.000 1.000 0,7.000-1.000-2,6.000 1.000-1,7.000-1.000 0,10.000 1.000-3,10.000-1.000 0,9.000 1.000-2,9.000-6.000-2,9.000-8.000-3,10.000-10.000-1,10.000-9.000-3,8.000-12.000-2,10.000-11.000-2,10.000-14.000-2,9.000-11.000-1,4.000-14.000-2,1.000-11.000-2,-1.000-14.000-3,1.000-11.000-2,-3.000-11.000-1,-2.000-5.000-2,-3.000-7.000-2,-3.000-5.000-1,-6.000-6.000 0,-5.000-3.000 2,-7.000-3.000 2,-5.000-2.000 3,-8.000-5.000 3,-5.000-2.000 2,-7.000-3.000 5,-5.000-3.000 2,-6.000 2.000 3,-3.000 10.000 1,-3.000 10.000 1,-2.000 9.000 1,-3.000 9.000 5,1.000 9.000 7,-1.000 10.000 8,1.000 10.000 8,1.000 14.000 10,3.000 23.000 11,3.000 22.000 11,4.000 22.000 12,-3.000 15.000-1,-5.000 9.000-14,-7.000 10.000-15,-5.000 10.000-13,-4.000 5.000-12,0.000 4.000-6,0.000 3.000-9,0.000 3.000-6,-4.000-4.000-4,-5.000-8.000 0,-7.000-10.000 1,-5.000-9.000 0,-3.000-12.000-5,4.000-11.000-8,3.000-14.000-9,3.000-11.000-9,3.000-25.000-5,3.000-33.000-1,3.000-35.000-3,4.000-34.000-2,5.000-15.000 4,10.000 7.000 10,10.000 6.000 9,9.000 7.000 9,7.000 7.000 8,7.000 9.000 7,6.000 10.000 6,7.000 10.000 5,2.000 7.000 6,1.000 6.000 5,-1.000 7.000 3,1.000 6.000 5,-3.000 4.000 0,-2.000 4.000-6,-3.000 3.000-4,-3.000 3.000-5,-4.000 3.000-5,-3.000 3.000-4,-3.000 3.000-4,-2.000 4.000-3,-5.000 1.000-4,-2.000 0.000 0,-3.000 0.000-2,-3.000 0.000-1</inkml:trace>
</inkml:ink>
</file>

<file path=ppt/ink/ink1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0:45"/>
    </inkml:context>
    <inkml:brush xml:id="br0">
      <inkml:brushProperty name="width" value="0.0342335216701031" units="cm"/>
      <inkml:brushProperty name="height" value="0.0342335216701031" units="cm"/>
      <inkml:brushProperty name="color" value="#f2385b"/>
      <inkml:brushProperty name="ignorePressure" value="0"/>
    </inkml:brush>
  </inkml:definitions>
  <inkml:trace contextRef="#ctx0" brushRef="#br0">79000.000 6900.000 642,'-22.000'-16.000'74,"6.000"19.000"-13,7.000 19.000-12,6.000 19.000-12,3.000 12.000-9,0.000 6.000-3,0.000 7.000-3,0.000 6.000-3,1.000 6.000-4,4.000 6.000-3,3.000 7.000-3,3.000 6.000-4,-1.000 7.000-3,-2.000 10.000-7,-3.000 10.000-4,-3.000 9.000-6,-4.000 1.000-7,-3.000-6.000-8,-3.000-6.000-8,-2.000-6.000-9,-1.000-15.000-1,3.000-21.000 4,3.000-22.000 6,4.000-22.000 6</inkml:trace>
</inkml:ink>
</file>

<file path=ppt/ink/ink10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0:38"/>
    </inkml:context>
    <inkml:brush xml:id="br0">
      <inkml:brushProperty name="width" value="0.0321977995336056" units="cm"/>
      <inkml:brushProperty name="height" value="0.0321977995336056" units="cm"/>
      <inkml:brushProperty name="color" value="#00bff3"/>
      <inkml:brushProperty name="ignorePressure" value="0"/>
    </inkml:brush>
  </inkml:definitions>
  <inkml:trace contextRef="#ctx0" brushRef="#br0">65200.000 50200.000 683,'17.000'-47.000'7,"34.000"6.000"16,35.000 7.000 16,35.000 6.000 14,7.000 6.000 4,-19.000 6.000-8,-18.000 7.000-9,-19.000 6.000-9,-8.000 4.000-13,3.000 4.000-21,3.000 3.000-18,4.000 3.000-21,-6.000-1.000-10,-11.000-2.000-4,-14.000-3.000-2,-11.000-3.000-4</inkml:trace>
</inkml:ink>
</file>

<file path=ppt/ink/ink10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0:39"/>
    </inkml:context>
    <inkml:brush xml:id="br0">
      <inkml:brushProperty name="width" value="0.058957926928997" units="cm"/>
      <inkml:brushProperty name="height" value="0.058957926928997" units="cm"/>
      <inkml:brushProperty name="color" value="#00bff3"/>
      <inkml:brushProperty name="ignorePressure" value="0"/>
    </inkml:brush>
  </inkml:definitions>
  <inkml:trace contextRef="#ctx0" brushRef="#br0">66300.000 48850.000 373,'-18.000'-47.000'4,"17.000"6.000"11,15.000 7.000 9,16.000 6.000 9,10.000 6.000 2,7.000 6.000-6,6.000 7.000-6,7.000 6.000-6,4.000 6.000-5,3.000 6.000 0,3.000 7.000-3,4.000 6.000 0,-3.000 3.000-3,-5.000 0.000-2,-7.000 0.000-2,-5.000 0.000-2,-9.000 1.000-1,-9.000 4.000 3,-10.000 3.000 2,-8.000 3.000 1,-8.000 1.000 4,-2.000 1.000 4,-3.000-1.000 5,-3.000 1.000 4,-4.000 5.000 2,-3.000 14.000 2,-3.000 11.000 1,-2.000 14.000 1,-3.000 11.000 0,1.000 14.000-3,-1.000 11.000-3,1.000 14.000-3,1.000 5.000-1,3.000 1.000-1,3.000-1.000 0,4.000 1.000-1,1.000-3.000-2,0.000-2.000-3,0.000-3.000-3,0.000-3.000-3,0.000-2.000-2,0.000 0.000 0,0.000 0.000 0,0.000 0.000 0,0.000-2.000-1,0.000-3.000-1,0.000-3.000 0,0.000-2.000-2,-2.000-1.000-1,-3.000 3.000-1,-3.000 3.000 0,-2.000 4.000 0,-5.000-7.000-3,-2.000-16.000-3,-3.000-15.000-4,-3.000-15.000-4,-9.000-11.000-3,-11.000-2.000 0,-14.000-3.000-2,-11.000-3.000-1,-22.000 1.000-3,-27.000 6.000-3,-28.000 7.000-4,-28.000 6.000-4,1.000-4.000 1,31.000-11.000 7,32.000-14.000 6,31.000-11.000 6,15.000-6.000-3,1.000 4.000-13,-1.000 3.000-12,1.000 3.000-12</inkml:trace>
</inkml:ink>
</file>

<file path=ppt/ink/ink10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0:53"/>
    </inkml:context>
    <inkml:brush xml:id="br0">
      <inkml:brushProperty name="width" value="0.0414578728377819" units="cm"/>
      <inkml:brushProperty name="height" value="0.0414578728377819" units="cm"/>
      <inkml:brushProperty name="color" value="#000000"/>
      <inkml:brushProperty name="ignorePressure" value="0"/>
    </inkml:brush>
  </inkml:definitions>
  <inkml:trace contextRef="#ctx0" brushRef="#br0">75800.000 33400.000 530,'-2.000'-146.000'7,"-3.000"60.000"13,-3.000 60.000 13,-2.000 59.000 13,-5.000 34.000 5,-2.000 9.000-1,-3.000 10.000-4,-3.000 10.000-1,-4.000 8.000-6,-3.000 10.000-5,-3.000 10.000-8,-2.000 9.000-6,-1.000 6.000-5,3.000 3.000-2,3.000 3.000-3,4.000 4.000-2,2.000 7.000-3,4.000 13.000-4,3.000 12.000-3,3.000 13.000-4,1.000 10.000-5,1.000 10.000-3,-1.000 10.000-5,1.000 9.000-4,-1.000-4.000-2,1.000-15.000 2,-1.000-15.000 2,1.000-16.000 1,1.000-13.000-3,3.000-9.000-8,3.000-10.000-8,4.000-8.000-8,1.000-18.000-1,0.000-25.000 4,0.000-25.000 5,0.000-25.000 4,-2.000-15.000 4,-3.000-2.000 6,-3.000-3.000 5,-2.000-3.000 5</inkml:trace>
</inkml:ink>
</file>

<file path=ppt/ink/ink10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0:54"/>
    </inkml:context>
    <inkml:brush xml:id="br0">
      <inkml:brushProperty name="width" value="0.0372726693749428" units="cm"/>
      <inkml:brushProperty name="height" value="0.0372726693749428" units="cm"/>
      <inkml:brushProperty name="color" value="#000000"/>
      <inkml:brushProperty name="ignorePressure" value="0"/>
    </inkml:brush>
  </inkml:definitions>
  <inkml:trace contextRef="#ctx0" brushRef="#br0">77200.000 34850.000 590,'-49.000'-22.000'34,"4.000"6.000"1,3.000 7.000 0,3.000 6.000 2,-2.000 7.000-4,-6.000 10.000-5,-6.000 10.000-6,-6.000 9.000-7,-7.000 7.000-4,-6.000 7.000-4,-6.000 6.000-3,-6.000 7.000-3,-6.000 2.000-3,-2.000 1.000 1,-3.000-1.000 0,-3.000 1.000 0,-2.000-1.000 1,0.000 1.000 2,0.000-1.000 3,0.000 1.000 1,4.000-4.000 1,10.000-6.000-1,10.000-6.000 0,9.000-6.000-1,10.000-4.000 0,14.000 1.000 3,11.000-1.000 3,14.000 1.000 2,11.000-3.000 1,14.000-2.000-1,11.000-3.000 0,14.000-3.000-2,14.000-2.000-1,20.000 0.000-2,18.000 0.000-2,20.000 0.000-3,10.000 0.000-2,3.000 0.000-5,3.000 0.000-3,4.000 0.000-3,-4.000 1.000-4,-9.000 4.000-1,-10.000 3.000-2,-8.000 3.000-2,-9.000 4.000-6,-6.000 7.000-11,-6.000 6.000-12,-6.000 7.000-10,-9.000-4.000-3,-8.000-12.000 9,-10.000-13.000 6,-9.000-12.000 8</inkml:trace>
</inkml:ink>
</file>

<file path=ppt/ink/ink10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0:54"/>
    </inkml:context>
    <inkml:brush xml:id="br0">
      <inkml:brushProperty name="width" value="0.0431677028536797" units="cm"/>
      <inkml:brushProperty name="height" value="0.0431677028536797" units="cm"/>
      <inkml:brushProperty name="color" value="#000000"/>
      <inkml:brushProperty name="ignorePressure" value="0"/>
    </inkml:brush>
  </inkml:definitions>
  <inkml:trace contextRef="#ctx0" brushRef="#br0">77900.000 36350.000 509,'0.000'-93.000'56,"0.000"17.000"-8,0.000 15.000-8,0.000 16.000-8,-10.000 12.000-6,-18.000 9.000-2,-19.000 10.000-3,-18.000 10.000-2,-9.000 10.000-2,4.000 13.000-1,3.000 12.000 0,3.000 13.000-1,-1.000 9.000-1,-2.000 6.000-1,-3.000 7.000 0,-3.000 6.000-2,2.000 3.000 1,10.000 0.000 1,10.000 0.000 0,9.000 0.000 2,7.000-4.000 0,7.000-5.000-2,6.000-7.000-2,7.000-5.000-1,10.000-6.000-4,16.000-3.000-4,15.000-3.000-6,17.000-2.000-6,11.000-15.000-2,10.000-25.000-1,10.000-25.000-1,9.000-25.000-1,2.000-15.000-1,-2.000-2.000-2,-3.000-3.000-3,-3.000-3.000-1,-6.000 2.000 0,-5.000 10.000 3,-7.000 10.000 1,-5.000 9.000 4,-11.000 15.000 7,-11.000 22.000 13,-14.000 22.000 12,-11.000 23.000 13,-6.000 11.000 4,4.000 4.000-6,3.000 3.000-6,3.000 3.000-5,1.000-2.000-8,1.000-6.000-8,-1.000-6.000-9,1.000-6.000-8,2.000-6.000-5,7.000-2.000-2,6.000-3.000-2,7.000-3.000-1,2.000-4.000-6,1.000-3.000-6,-1.000-3.000-7,1.000-2.000-6,-3.000-5.000-2,-2.000-2.000 5,-3.000-3.000 4,-3.000-3.000 5</inkml:trace>
</inkml:ink>
</file>

<file path=ppt/ink/ink10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0:54"/>
    </inkml:context>
    <inkml:brush xml:id="br0">
      <inkml:brushProperty name="width" value="0.039052601903677" units="cm"/>
      <inkml:brushProperty name="height" value="0.039052601903677" units="cm"/>
      <inkml:brushProperty name="color" value="#000000"/>
      <inkml:brushProperty name="ignorePressure" value="0"/>
    </inkml:brush>
  </inkml:definitions>
  <inkml:trace contextRef="#ctx0" brushRef="#br0">79000.000 36600.000 563,'25.000'-40.000'9,"0.000"23.000"20,0.000 22.000 18,0.000 22.000 20,-4.000 15.000 3,-5.000 9.000-11,-7.000 10.000-11,-5.000 10.000-12,-4.000 5.000-10,0.000 4.000-7,0.000 3.000-7,0.000 3.000-8,0.000-4.000-4,0.000-8.000 2,0.000-10.000 2,0.000-9.000 1</inkml:trace>
</inkml:ink>
</file>

<file path=ppt/ink/ink10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0:55"/>
    </inkml:context>
    <inkml:brush xml:id="br0">
      <inkml:brushProperty name="width" value="0.0390824191272259" units="cm"/>
      <inkml:brushProperty name="height" value="0.0390824191272259" units="cm"/>
      <inkml:brushProperty name="color" value="#000000"/>
      <inkml:brushProperty name="ignorePressure" value="0"/>
    </inkml:brush>
  </inkml:definitions>
  <inkml:trace contextRef="#ctx0" brushRef="#br0">80600.000 34850.000 562,'-46.000'-24.000'0,"10.000"4.000"0,10.000 3.000 0,9.000 3.000 0,4.000 1.000 7,1.000 1.000 15,-1.000-1.000 13,1.000 1.000 15,5.000 1.000 2,14.000 3.000-7,11.000 3.000-9,14.000 4.000-8,16.000 1.000-5,22.000 0.000 0,22.000 0.000 0,23.000 0.000 0,11.000 0.000-3,4.000 0.000-2,3.000 0.000-4,3.000 0.000-3,-4.000 0.000-5,-8.000 0.000-4,-10.000 0.000-6,-9.000 0.000-5,-10.000 3.000-7,-9.000 6.000-10,-10.000 7.000-9,-8.000 6.000-10,-12.000 3.000-6,-12.000 0.000-6,-13.000 0.000-4,-12.000 0.000-4</inkml:trace>
</inkml:ink>
</file>

<file path=ppt/ink/ink10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0:55"/>
    </inkml:context>
    <inkml:brush xml:id="br0">
      <inkml:brushProperty name="width" value="0.0345130786299706" units="cm"/>
      <inkml:brushProperty name="height" value="0.0345130786299706" units="cm"/>
      <inkml:brushProperty name="color" value="#000000"/>
      <inkml:brushProperty name="ignorePressure" value="0"/>
    </inkml:brush>
  </inkml:definitions>
  <inkml:trace contextRef="#ctx0" brushRef="#br0">80800.000 35850.000 637,'-61.000'-2.000'8,"28.000"-3.000"16,28.000-3.000 17,29.000-2.000 16,21.000-3.000 3,16.000 1.000-9,15.000-1.000-10,17.000 1.000-10,7.000 1.000-8,0.000 3.000-7,0.000 3.000-7,0.000 4.000-7,-2.000 2.000-6,-3.000 4.000-2,-3.000 3.000-3,-2.000 3.000-4,-6.000 1.000 0,-6.000 1.000 1,-6.000-1.000 1,-6.000 1.000 2,-9.000-1.000-10,-8.000 1.000-18,-10.000-1.000-19,-9.000 1.000-19</inkml:trace>
</inkml:ink>
</file>

<file path=ppt/ink/ink10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0:56"/>
    </inkml:context>
    <inkml:brush xml:id="br0">
      <inkml:brushProperty name="width" value="0.0424855090677738" units="cm"/>
      <inkml:brushProperty name="height" value="0.0424855090677738" units="cm"/>
      <inkml:brushProperty name="color" value="#000000"/>
      <inkml:brushProperty name="ignorePressure" value="0"/>
    </inkml:brush>
  </inkml:definitions>
  <inkml:trace contextRef="#ctx0" brushRef="#br0">84250.000 35550.000 517,'53.000'-22.000'87,"6.000"6.000"-16,7.000 7.000-14,6.000 6.000-16,7.000 3.000-9,10.000 0.000-5,10.000 0.000-4,9.000 0.000-4,9.000 0.000-3,9.000 0.000-1,10.000 0.000 0,10.000 0.000-1,7.000 1.000-1,6.000 4.000-1,7.000 3.000 0,6.000 3.000-2,1.000 1.000-1,-3.000 1.000-3,-3.000-1.000-3,-2.000 1.000-3,0.000-1.000-2,7.000 1.000-2,6.000-1.000-3,7.000 1.000-2,5.000-1.000 0,7.000 1.000-1,6.000-1.000 1,7.000 1.000 0,2.000-1.000 0,1.000 1.000-1,-1.000-1.000 0,1.000 1.000-2,-3.000 2.000 1,-2.000 7.000 1,-3.000 6.000 2,-3.000 7.000 1,1.000 0.000 1,6.000-2.000 0,7.000-3.000 1,6.000-3.000 0,1.000-2.000 0,-3.000 0.000-1,-3.000 0.000-1,-2.000 0.000-1,-3.000-4.000 0,1.000-5.000-1,-1.000-7.000 0,1.000-5.000 0,1.000-4.000-2,3.000 0.000-2,3.000 0.000-2,4.000 0.000-2,-7.000-2.000-3,-16.000-3.000-1,-15.000-3.000-3,-15.000-2.000-2,-18.000 0.000 0,-19.000 7.000 2,-18.000 6.000 2,-19.000 7.000 1,-18.000 2.000 1,-15.000 1.000 0,-15.000-1.000-1,-16.000 1.000-1,-15.000-1.000 2,-11.000 1.000 5,-14.000-1.000 4,-11.000 1.000 5</inkml:trace>
</inkml:ink>
</file>

<file path=ppt/ink/ink10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0:56"/>
    </inkml:context>
    <inkml:brush xml:id="br0">
      <inkml:brushProperty name="width" value="0.0444493405520916" units="cm"/>
      <inkml:brushProperty name="height" value="0.0444493405520916" units="cm"/>
      <inkml:brushProperty name="color" value="#000000"/>
      <inkml:brushProperty name="ignorePressure" value="0"/>
    </inkml:brush>
  </inkml:definitions>
  <inkml:trace contextRef="#ctx0" brushRef="#br0">86700.000 32100.000 494,'18.000'-47.000'4,"-11.000"6.000"8,-14.000 7.000 8,-11.000 6.000 7,-14.000 10.000 3,-11.000 17.000-2,-14.000 15.000-3,-11.000 16.000-2,-7.000 7.000-4,0.000 1.000-4,0.000-1.000-3,0.000 1.000-5,3.000-3.000-4,6.000-2.000-2,7.000-3.000-2,6.000-3.000-3,13.000 2.000 1,23.000 10.000 6,22.000 10.000 5,22.000 9.000 5,5.000 9.000 4,-8.000 9.000 0,-10.000 10.000 2,-9.000 10.000 0,-9.000 8.000 1,-5.000 10.000 1,-7.000 10.000-1,-5.000 9.000 0,-4.000 1.000 0,0.000-6.000-2,0.000-6.000-1,0.000-6.000-2,3.000-7.000-2,6.000-6.000-4,7.000-6.000-4,6.000-6.000-4,4.000-9.000 0,4.000-8.000 1,3.000-10.000 2,3.000-9.000 2,3.000-7.000-9,3.000-3.000-19,3.000-3.000-18,4.000-2.000-19</inkml:trace>
</inkml:ink>
</file>

<file path=ppt/ink/ink1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0:46"/>
    </inkml:context>
    <inkml:brush xml:id="br0">
      <inkml:brushProperty name="width" value="0.0321407988667488" units="cm"/>
      <inkml:brushProperty name="height" value="0.0321407988667488" units="cm"/>
      <inkml:brushProperty name="color" value="#f2385b"/>
      <inkml:brushProperty name="ignorePressure" value="0"/>
    </inkml:brush>
  </inkml:definitions>
  <inkml:trace contextRef="#ctx0" brushRef="#br0">79800.000 6700.000 684,'53.000'-27.000'3,"6.000"-3.000"7,7.000-3.000 6,6.000-2.000 6,1.000 10.000 4,-3.000 25.000 2,-3.000 25.000 1,-2.000 25.000 1,-11.000 15.000 0,-15.000 7.000-6,-15.000 6.000-3,-16.000 7.000-5,-12.000 4.000-5,-5.000 3.000-6,-7.000 3.000-5,-5.000 4.000-6,-9.000-1.000-3,-9.000-3.000 3,-10.000-3.000 2,-8.000-2.000 2,-8.000-9.000-2,-2.000-12.000-4,-3.000-13.000-6,-3.000-12.000-5,-1.000-13.000-1,4.000-12.000 0,3.000-13.000 1,3.000-12.000 2,7.000-15.000 1,14.000-15.000 2,11.000-15.000 1,14.000-16.000 2,14.000-8.000 1,20.000 0.000 3,18.000 0.000 1,20.000 0.000 3,10.000 6.000 0,3.000 13.000 1,3.000 12.000 0,4.000 13.000 1,-3.000 9.000 1,-5.000 6.000 3,-7.000 7.000 3,-5.000 6.000 4,-11.000 10.000 0,-11.000 17.000-3,-14.000 15.000-2,-11.000 16.000-2,-15.000 10.000-1,-16.000 7.000 0,-15.000 6.000-1,-15.000 7.000 0,-12.000 0.000 1,-6.000-2.000 0,-6.000-3.000 0,-6.000-3.000 0,-1.000-6.000 2,7.000-5.000-1,6.000-7.000 1,7.000-5.000 1,7.000-9.000 0,9.000-9.000 0,10.000-10.000 1,10.000-8.000-1,13.000-11.000 0,19.000-8.000 0,19.000-10.000 0,19.000-9.000 0,13.000-10.000-3,10.000-9.000-4,10.000-10.000-4,9.000-8.000-5,-1.000-6.000-5,-8.000 1.000-7,-10.000-1.000-7,-9.000 1.000-7,-10.000-1.000-1,-9.000 1.000 5,-10.000-1.000 4,-8.000 1.000 4,-11.000-3.000 5,-8.000-2.000 4,-10.000-3.000 4,-9.000-3.000 6,-5.000-1.000 2,0.000 4.000 1,0.000 3.000 2,0.000 3.000 1,0.000 6.000 4,0.000 9.000 5,0.000 10.000 5,0.000 10.000 6,3.000 10.000 7,6.000 13.000 10,7.000 12.000 9,6.000 13.000 10,3.000 12.000 2,0.000 13.000-8,0.000 12.000-7,0.000 13.000-7,-4.000 10.000-8,-5.000 10.000-5,-7.000 10.000-8,-5.000 9.000-6,-6.000 7.000-9,-3.000 7.000-11,-3.000 6.000-12,-2.000 7.000-12,-3.000 2.000-4,1.000 1.000 3,-1.000-1.000 4,1.000 1.000 3,1.000-13.000 0,3.000-25.000-5,3.000-25.000-4,4.000-25.000-4</inkml:trace>
</inkml:ink>
</file>

<file path=ppt/ink/ink10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1:00"/>
    </inkml:context>
    <inkml:brush xml:id="br0">
      <inkml:brushProperty name="width" value="0.0405002981424332" units="cm"/>
      <inkml:brushProperty name="height" value="0.0405002981424332" units="cm"/>
      <inkml:brushProperty name="color" value="#000000"/>
      <inkml:brushProperty name="ignorePressure" value="0"/>
    </inkml:brush>
  </inkml:definitions>
  <inkml:trace contextRef="#ctx0" brushRef="#br0">87750.000 32150.000 543,'-24.000'29.000'78,"4.000"10.000"-10,3.000 10.000-9,3.000 9.000-8,1.000 7.000-9,1.000 7.000-6,-1.000 6.000-6,1.000 7.000-7,-1.000 7.000-4,1.000 9.000-2,-1.000 10.000-2,1.000 10.000-2,-4.000 4.000-8,-6.000 0.000-12,-6.000 0.000-13,-6.000 0.000-13,-1.000-5.000-9,7.000-9.000-4,6.000-10.000-4,7.000-8.000-5,0.000-14.000 0,-2.000-15.000 3,-3.000-15.000 3,-3.000-16.000 3</inkml:trace>
</inkml:ink>
</file>

<file path=ppt/ink/ink10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1:00"/>
    </inkml:context>
    <inkml:brush xml:id="br0">
      <inkml:brushProperty name="width" value="0.0339643284678459" units="cm"/>
      <inkml:brushProperty name="height" value="0.0339643284678459" units="cm"/>
      <inkml:brushProperty name="color" value="#000000"/>
      <inkml:brushProperty name="ignorePressure" value="0"/>
    </inkml:brush>
  </inkml:definitions>
  <inkml:trace contextRef="#ctx0" brushRef="#br0">87500.000 33150.000 647,'26.000'-71.000'4,"4.000"10.000"9,3.000 10.000 7,3.000 9.000 9,6.000 7.000 6,9.000 7.000 5,10.000 6.000 3,10.000 7.000 5,5.000 2.000-3,4.000 1.000-11,3.000-1.000-11,3.000 1.000-10,-4.000 1.000-8,-8.000 3.000-5,-10.000 3.000-3,-9.000 4.000-4,-9.000 2.000-1,-5.000 4.000 0,-7.000 3.000 3,-5.000 3.000 0,-8.000-5.000-10,-5.000-12.000-22,-7.000-13.000-23,-5.000-12.000-22,-6.000-5.000-1,-3.000 3.000 17,-3.000 3.000 20,-2.000 4.000 18</inkml:trace>
</inkml:ink>
</file>

<file path=ppt/ink/ink10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1:00"/>
    </inkml:context>
    <inkml:brush xml:id="br0">
      <inkml:brushProperty name="width" value="0.0519593618810177" units="cm"/>
      <inkml:brushProperty name="height" value="0.0519593618810177" units="cm"/>
      <inkml:brushProperty name="color" value="#000000"/>
      <inkml:brushProperty name="ignorePressure" value="0"/>
    </inkml:brush>
  </inkml:definitions>
  <inkml:trace contextRef="#ctx0" brushRef="#br0">88650.000 32000.000 423,'0.000'-71.000'5,"0.000"10.000"9,0.000 10.000 9,0.000 9.000 10,3.000 10.000 7,6.000 14.000 4,7.000 11.000 6,6.000 14.000 5,-1.000 11.000-2,-5.000 14.000-8,-7.000 11.000-8,-5.000 14.000-8,-4.000 13.000-5,0.000 16.000 0,0.000 15.000-1,0.000 17.000-1,-4.000 17.000-2,-5.000 23.000-5,-7.000 22.000-4,-5.000 22.000-3,-8.000 15.000-7,-5.000 9.000-6,-7.000 10.000-8,-5.000 10.000-6,-3.000-3.000-12,4.000-11.000-12,3.000-14.000-15,3.000-11.000-12,4.000-26.000-6,7.000-37.000 7,6.000-38.000 4,7.000-37.000 6</inkml:trace>
</inkml:ink>
</file>

<file path=ppt/ink/ink10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1:00"/>
    </inkml:context>
    <inkml:brush xml:id="br0">
      <inkml:brushProperty name="width" value="0.0338839590549469" units="cm"/>
      <inkml:brushProperty name="height" value="0.0338839590549469" units="cm"/>
      <inkml:brushProperty name="color" value="#000000"/>
      <inkml:brushProperty name="ignorePressure" value="0"/>
    </inkml:brush>
  </inkml:definitions>
  <inkml:trace contextRef="#ctx0" brushRef="#br0">89250.000 32000.000 649,'210.000'-24.000'126,"-27.000"4.000"-29,-28.000 3.000-28,-28.000 3.000-29,-20.000 3.000-23,-8.000 3.000-16,-10.000 3.000-14,-9.000 4.000-17,-13.000 4.000-8,-16.000 6.000-1,-15.000 7.000-1,-15.000 6.000-1</inkml:trace>
</inkml:ink>
</file>

<file path=ppt/ink/ink10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1:01"/>
    </inkml:context>
    <inkml:brush xml:id="br0">
      <inkml:brushProperty name="width" value="0.0399783179163933" units="cm"/>
      <inkml:brushProperty name="height" value="0.0399783179163933" units="cm"/>
      <inkml:brushProperty name="color" value="#000000"/>
      <inkml:brushProperty name="ignorePressure" value="0"/>
    </inkml:brush>
  </inkml:definitions>
  <inkml:trace contextRef="#ctx0" brushRef="#br0">90050.000 31650.000 550,'-25.000'-25.000'4,"0.000"0.000"8,0.000 0.000 8,0.000 0.000 9,1.000 9.000 7,4.000 19.000 10,3.000 19.000 8,3.000 19.000 8,3.000 13.000-1,3.000 10.000-13,3.000 10.000-12,4.000 9.000-13,-3.000 7.000-10,-5.000 7.000-8,-7.000 6.000-7,-5.000 7.000-9,-3.000 4.000-5,4.000 3.000-2,3.000 3.000-1,3.000 4.000-2,1.000-9.000-9,1.000-18.000-18,-1.000-19.000-17,1.000-18.000-17</inkml:trace>
</inkml:ink>
</file>

<file path=ppt/ink/ink10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1:01"/>
    </inkml:context>
    <inkml:brush xml:id="br0">
      <inkml:brushProperty name="width" value="0.0514250881969929" units="cm"/>
      <inkml:brushProperty name="height" value="0.0514250881969929" units="cm"/>
      <inkml:brushProperty name="color" value="#000000"/>
      <inkml:brushProperty name="ignorePressure" value="0"/>
    </inkml:brush>
  </inkml:definitions>
  <inkml:trace contextRef="#ctx0" brushRef="#br0">90300.000 31350.000 427,'1.000'-47.000'2,"4.000"6.000"1,3.000 7.000 3,3.000 6.000 3,9.000 6.000 3,16.000 6.000 4,15.000 7.000 6,17.000 6.000 4,8.000 3.000-1,4.000 0.000-6,3.000 0.000-6,3.000 0.000-7,-5.000 1.000-4,-12.000 4.000-1,-13.000 3.000-1,-12.000 3.000-2,-10.000 4.000-1,-6.000 7.000 1,-6.000 6.000-2,-6.000 7.000 0,-7.000 4.000 3,-6.000 3.000 6,-6.000 3.000 7,-6.000 4.000 5,-4.000 1.000 5,1.000 0.000 4,-1.000 0.000 4,1.000 0.000 3,1.000 1.000 0,3.000 4.000-2,3.000 3.000-4,4.000 3.000-3,1.000 6.000-2,0.000 9.000-2,0.000 10.000-1,0.000 10.000-1,0.000 7.000-2,0.000 6.000-1,0.000 7.000-3,0.000 6.000-1,0.000 3.000-2,0.000 0.000-1,0.000 0.000-1,0.000 0.000-2,-2.000-2.000-2,-3.000-3.000-2,-3.000-3.000-1,-2.000-2.000-3,-3.000-8.000-1,1.000-8.000-2,-1.000-10.000 0,1.000-9.000-1,-4.000-10.000-2,-6.000-9.000-1,-6.000-10.000-1,-6.000-8.000-1,-10.000-3.000-3,-12.000 7.000-2,-13.000 6.000-3,-12.000 7.000-3,-13.000-1.000-4,-12.000-6.000-6,-13.000-6.000-5,-12.000-6.000-5,6.000-9.000 0,25.000-8.000 5,25.000-10.000 6,25.000-9.000 4,10.000-4.000 2,-2.000 4.000-5,-3.000 3.000-3,-3.000 3.000-5</inkml:trace>
</inkml:ink>
</file>

<file path=ppt/ink/ink10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1:02"/>
    </inkml:context>
    <inkml:brush xml:id="br0">
      <inkml:brushProperty name="width" value="0.0524571947753429" units="cm"/>
      <inkml:brushProperty name="height" value="0.0524571947753429" units="cm"/>
      <inkml:brushProperty name="color" value="#000000"/>
      <inkml:brushProperty name="ignorePressure" value="0"/>
    </inkml:brush>
  </inkml:definitions>
  <inkml:trace contextRef="#ctx0" brushRef="#br0">94150.000 31850.000 419,'-25.000'-22.000'3,"0.000"6.000"5,0.000 7.000 5,0.000 6.000 6,-4.000 3.000 1,-5.000 0.000-1,-7.000 0.000-1,-5.000 0.000-3,-6.000 1.000-1,-3.000 4.000-3,-3.000 3.000-2,-2.000 3.000-3,-8.000 1.000-2,-8.000 1.000-1,-10.000-1.000-2,-9.000 1.000-1,1.000-3.000 0,13.000-2.000 2,12.000-3.000 1,13.000-3.000 2,16.000-4.000 2,23.000-3.000 3,22.000-3.000 4,22.000-2.000 3,12.000 2.000 1,3.000 9.000-1,3.000 10.000-2,4.000 10.000-2,-4.000 13.000 1,-9.000 19.000 3,-10.000 19.000 3,-8.000 19.000 3,-11.000 15.000 2,-8.000 13.000-3,-10.000 12.000 0,-9.000 13.000-2,-10.000 7.000 0,-9.000 4.000-2,-10.000 3.000-2,-8.000 3.000-1,-4.000-5.000-1,3.000-12.000-1,3.000-13.000-3,4.000-12.000 0,5.000-9.000-3,10.000-2.000-2,10.000-3.000-1,9.000-3.000-3,6.000-7.000-2,3.000-9.000-4,3.000-10.000-5,4.000-8.000-4,11.000-11.000-7,23.000-8.000-10,22.000-10.000-11,22.000-9.000-10,10.000-16.000-3,1.000-22.000 2,-1.000-22.000 4,1.000-21.000 2,-9.000-7.000 3,-15.000 9.000 0,-15.000 10.000 0,-16.000 10.000 2</inkml:trace>
</inkml:ink>
</file>

<file path=ppt/ink/ink10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1:03"/>
    </inkml:context>
    <inkml:brush xml:id="br0">
      <inkml:brushProperty name="width" value="0.0416452288627625" units="cm"/>
      <inkml:brushProperty name="height" value="0.0416452288627625" units="cm"/>
      <inkml:brushProperty name="color" value="#000000"/>
      <inkml:brushProperty name="ignorePressure" value="0"/>
    </inkml:brush>
  </inkml:definitions>
  <inkml:trace contextRef="#ctx0" brushRef="#br0">95000.000 32150.000 528,'1.000'-40.000'8,"4.000"23.000"17,3.000 22.000 16,3.000 22.000 18,-2.000 16.000 4,-6.000 14.000-7,-6.000 11.000-5,-6.000 14.000-8,-6.000 10.000-5,-2.000 9.000-8,-3.000 10.000-6,-3.000 10.000-7,-6.000 2.000-6,-5.000-3.000-5,-7.000-3.000-7,-5.000-2.000-6,-1.000-8.000-4,6.000-8.000-3,7.000-10.000-2,6.000-9.000-2,3.000-12.000-2,0.000-11.000 1,0.000-14.000-1,0.000-11.000-1</inkml:trace>
</inkml:ink>
</file>

<file path=ppt/ink/ink10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1:03"/>
    </inkml:context>
    <inkml:brush xml:id="br0">
      <inkml:brushProperty name="width" value="0.0339833647012711" units="cm"/>
      <inkml:brushProperty name="height" value="0.0339833647012711" units="cm"/>
      <inkml:brushProperty name="color" value="#000000"/>
      <inkml:brushProperty name="ignorePressure" value="0"/>
    </inkml:brush>
  </inkml:definitions>
  <inkml:trace contextRef="#ctx0" brushRef="#br0">94900.000 32850.000 647,'115.000'-44.000'80,"-18.000"13.000"-15,-19.000 12.000-17,-18.000 13.000-17,-7.000 4.000-9,6.000-3.000-3,7.000-3.000-3,6.000-2.000-3,-1.000-1.000-1,-5.000 3.000 1,-7.000 3.000 2,-5.000 4.000 0,-8.000 2.000-11,-5.000 4.000-24,-7.000 3.000-24,-5.000 3.000-23</inkml:trace>
</inkml:ink>
</file>

<file path=ppt/ink/ink10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1:03"/>
    </inkml:context>
    <inkml:brush xml:id="br0">
      <inkml:brushProperty name="width" value="0.0511362217366695" units="cm"/>
      <inkml:brushProperty name="height" value="0.0511362217366695" units="cm"/>
      <inkml:brushProperty name="color" value="#000000"/>
      <inkml:brushProperty name="ignorePressure" value="0"/>
    </inkml:brush>
  </inkml:definitions>
  <inkml:trace contextRef="#ctx0" brushRef="#br0">96350.000 31800.000 430,'18.000'-36.000'10,"-11.000"28.000"22,-14.000 28.000 21,-11.000 29.000 21,-9.000 16.000 6,-3.000 7.000-12,-3.000 6.000-11,-2.000 7.000-10,-3.000 7.000-9,1.000 9.000-6,-1.000 10.000-6,1.000 10.000-6,-3.000 10.000-5,-2.000 13.000-5,-3.000 12.000-4,-3.000 13.000-4,-1.000-1.000-6,4.000-11.000-4,3.000-14.000-6,3.000-11.000-4,6.000-14.000-9,9.000-11.000-11,10.000-14.000-12,10.000-11.000-11</inkml:trace>
</inkml:ink>
</file>

<file path=ppt/ink/ink1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0:46"/>
    </inkml:context>
    <inkml:brush xml:id="br0">
      <inkml:brushProperty name="width" value="0.0365589447319508" units="cm"/>
      <inkml:brushProperty name="height" value="0.0365589447319508" units="cm"/>
      <inkml:brushProperty name="color" value="#f2385b"/>
      <inkml:brushProperty name="ignorePressure" value="0"/>
    </inkml:brush>
  </inkml:definitions>
  <inkml:trace contextRef="#ctx0" brushRef="#br0">78450.000 9400.000 601,'-68.000'25.000'9,"17.000"0.000"16,15.000 0.000 17,16.000 0.000 17,13.000 3.000 3,14.000 6.000-9,11.000 7.000-9,14.000 6.000-10,5.000 6.000-8,1.000 6.000-9,-1.000 7.000-7,1.000 6.000-8,-4.000-2.000-3,-6.000-9.000 4,-6.000-10.000 2,-6.000-8.000 4,-1.000-8.000-15,7.000-2.000-30,6.000-3.000-31,7.000-3.000-30</inkml:trace>
</inkml:ink>
</file>

<file path=ppt/ink/ink10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1:04"/>
    </inkml:context>
    <inkml:brush xml:id="br0">
      <inkml:brushProperty name="width" value="0.0528438501060009" units="cm"/>
      <inkml:brushProperty name="height" value="0.0528438501060009" units="cm"/>
      <inkml:brushProperty name="color" value="#000000"/>
      <inkml:brushProperty name="ignorePressure" value="0"/>
    </inkml:brush>
  </inkml:definitions>
  <inkml:trace contextRef="#ctx0" brushRef="#br0">97750.000 32250.000 416,'-5.000'-69.000'8,"-9.000"13.000"17,-10.000 12.000 16,-8.000 13.000 18,-8.000 12.000 2,-2.000 13.000-9,-3.000 12.000-9,-3.000 13.000-9,-4.000 13.000-7,-3.000 17.000-2,-3.000 15.000-1,-2.000 16.000-3,-5.000 9.000-2,-2.000 3.000-2,-3.000 3.000-2,-3.000 4.000-3,-2.000 1.000 0,0.000 0.000-1,0.000 0.000 1,0.000 0.000-1,7.000-5.000-1,17.000-9.000-3,15.000-10.000-2,16.000-8.000-4,26.000-15.000-5,38.000-19.000-9,37.000-18.000-10,38.000-19.000-10,16.000-19.000-4,-2.000-19.000 0,-3.000-18.000 0,-3.000-19.000 0,-9.000-5.000 0,-11.000 9.000 1,-14.000 10.000 0,-11.000 10.000 2,-17.000 13.000 8,-18.000 19.000 16,-19.000 19.000 16,-18.000 19.000 16,-14.000 15.000 10,-5.000 13.000 4,-7.000 12.000 2,-5.000 13.000 5,-4.000 4.000 0,0.000-3.000-4,0.000-3.000-2,0.000-2.000-4,1.000-3.000-4,4.000 1.000-4,3.000-1.000-5,3.000 1.000-5,9.000-4.000-5,16.000-6.000-7,15.000-6.000-5,17.000-6.000-5,11.000-15.000-4,10.000-21.000-1,10.000-22.000 1,9.000-22.000-1,7.000-21.000-1,7.000-18.000-3,6.000-19.000-1,7.000-18.000-2,-3.000-10.000-1,-8.000 0.000 0,-10.000 0.000 1,-9.000 0.000 1,-13.000 6.000 1,-16.000 13.000 4,-15.000 12.000 4,-15.000 13.000 2,-15.000 12.000 3,-12.000 13.000-1,-13.000 12.000 0,-12.000 13.000-1,-13.000 13.000 2,-12.000 17.000 0,-13.000 15.000 2,-12.000 16.000 0,-2.000 12.000 1,9.000 9.000-2,10.000 10.000-1,10.000 10.000-1,11.000-1.000-1,17.000-9.000 0,15.000-10.000 1,16.000-8.000 0,16.000-9.000-1,20.000-6.000-2,18.000-6.000-2,20.000-6.000-2,8.000-4.000 0,1.000 1.000 3,-1.000-1.000 4,1.000 1.000 3,-7.000 5.000 3,-12.000 14.000 2,-13.000 11.000 2,-12.000 14.000 2,-16.000 7.000 2,-19.000 3.000 4,-18.000 3.000 2,-19.000 4.000 3,-13.000 1.000 2,-6.000 0.000-2,-6.000 0.000 0,-6.000 0.000 0,2.000-5.000-2,14.000-9.000-1,11.000-10.000-2,14.000-8.000-1,13.000-9.000-1,16.000-6.000 0,15.000-6.000 0,17.000-6.000-1,10.000-1.000-3,6.000 7.000-4,7.000 6.000-6,6.000 7.000-6,-2.000 7.000-1,-9.000 9.000 0,-10.000 10.000 2,-8.000 10.000 1,-12.000 5.000 0,-12.000 4.000-2,-13.000 3.000-2,-12.000 3.000-2,-16.000 7.000-2,-19.000 14.000-2,-18.000 11.000-3,-19.000 14.000-2,-15.000 0.000-3,-8.000-8.000-2,-10.000-10.000-3,-9.000-9.000-2,5.000-15.000 1,23.000-18.000 5,22.000-19.000 4,22.000-18.000 5,10.000-14.000 0,1.000-5.000-5,-1.000-7.000-4,1.000-5.000-4</inkml:trace>
</inkml:ink>
</file>

<file path=ppt/ink/ink10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1:04"/>
    </inkml:context>
    <inkml:brush xml:id="br0">
      <inkml:brushProperty name="width" value="0.0306291133165359" units="cm"/>
      <inkml:brushProperty name="height" value="0.0306291133165359" units="cm"/>
      <inkml:brushProperty name="color" value="#000000"/>
      <inkml:brushProperty name="ignorePressure" value="0"/>
    </inkml:brush>
  </inkml:definitions>
  <inkml:trace contextRef="#ctx0" brushRef="#br0">100050.000 32500.000 718,'-21.000'-25.000'0,"10.000"0.000"0,10.000 0.000 0,9.000 0.000 0,12.000 3.000 7,16.000 6.000 14,15.000 7.000 15,17.000 6.000 15,10.000 3.000 1,6.000 0.000-9,7.000 0.000-10,6.000 0.000-10,1.000 0.000-10,-3.000 0.000-11,-3.000 0.000-10,-2.000 0.000-11</inkml:trace>
</inkml:ink>
</file>

<file path=ppt/ink/ink10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1:05"/>
    </inkml:context>
    <inkml:brush xml:id="br0">
      <inkml:brushProperty name="width" value="0.0539277084171772" units="cm"/>
      <inkml:brushProperty name="height" value="0.0539277084171772" units="cm"/>
      <inkml:brushProperty name="color" value="#000000"/>
      <inkml:brushProperty name="ignorePressure" value="0"/>
    </inkml:brush>
  </inkml:definitions>
  <inkml:trace contextRef="#ctx0" brushRef="#br0">101300.000 31350.000 407,'3.000'-46.000'4,"6.000"10.000"6,7.000 10.000 6,6.000 9.000 7,9.000 6.000 4,13.000 3.000 0,12.000 3.000 0,13.000 4.000 0,9.000 2.000-1,6.000 4.000-2,7.000 3.000-3,6.000 3.000-2,-2.000 3.000-3,-9.000 3.000-4,-10.000 3.000-4,-8.000 4.000-3,-11.000 4.000-2,-8.000 6.000 0,-10.000 7.000 1,-9.000 6.000 0,-10.000 4.000 2,-9.000 4.000 2,-10.000 3.000 3,-8.000 3.000 2,-6.000 3.000 2,1.000 3.000 1,-1.000 3.000 0,1.000 4.000 1,-1.000 1.000 1,1.000 0.000-1,-1.000 0.000 1,1.000 0.000 0,1.000 3.000-1,3.000 6.000-2,3.000 7.000-3,4.000 6.000-2,1.000 6.000-2,0.000 6.000-1,0.000 7.000-2,0.000 6.000-2,0.000 1.000 1,0.000-3.000 1,0.000-3.000 1,0.000-2.000 2,0.000-6.000 0,0.000-6.000-4,0.000-6.000-2,0.000-6.000-4,-4.000-2.000-2,-5.000 3.000-4,-7.000 3.000-2,-5.000 4.000-3,-11.000-1.000-6,-11.000-3.000-10,-14.000-3.000-9,-11.000-2.000-9,-7.000-6.000-3,0.000-6.000 5,0.000-6.000 4,0.000-6.000 5,3.000-9.000-1,6.000-8.000-5,7.000-10.000-6,6.000-9.000-5</inkml:trace>
</inkml:ink>
</file>

<file path=ppt/ink/ink10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1:05"/>
    </inkml:context>
    <inkml:brush xml:id="br0">
      <inkml:brushProperty name="width" value="0.0384837090969086" units="cm"/>
      <inkml:brushProperty name="height" value="0.0384837090969086" units="cm"/>
      <inkml:brushProperty name="color" value="#000000"/>
      <inkml:brushProperty name="ignorePressure" value="0"/>
    </inkml:brush>
  </inkml:definitions>
  <inkml:trace contextRef="#ctx0" brushRef="#br0">94450.000 36200.000 571,'-69.000'0.000'2,"13.000"0.000"5,12.000 0.000 3,13.000 0.000 5,16.000-4.000 5,23.000-5.000 5,22.000-7.000 6,22.000-5.000 5,13.000-1.000 0,7.000 6.000-4,6.000 7.000-5,7.000 6.000-4,8.000 3.000-2,14.000 0.000-3,11.000 0.000-1,14.000 0.000-2,14.000-4.000-1,20.000-5.000 0,18.000-7.000 0,20.000-5.000 0,16.000-6.000-2,16.000-3.000-2,15.000-3.000-2,17.000-2.000-3,8.000 2.000-2,4.000 9.000-4,3.000 10.000-2,3.000 10.000-2,3.000 8.000-3,3.000 10.000-2,3.000 10.000-1,4.000 9.000-3,1.000 4.000 1,0.000 1.000-1,0.000-1.000 2,0.000 1.000 1,-5.000-1.000 0,-9.000 1.000 1,-10.000-1.000 0,-8.000 1.000 1,-11.000-6.000 0,-8.000-8.000-3,-10.000-10.000-1,-9.000-9.000-1,-15.000-5.000-3,-18.000 0.000-1,-19.000 0.000-3,-18.000 0.000-1,-21.000-2.000-2,-22.000-3.000-2,-22.000-3.000-3,-21.000-2.000-1</inkml:trace>
</inkml:ink>
</file>

<file path=ppt/ink/ink10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1:06"/>
    </inkml:context>
    <inkml:brush xml:id="br0">
      <inkml:brushProperty name="width" value="0.0430600121617317" units="cm"/>
      <inkml:brushProperty name="height" value="0.0430600121617317" units="cm"/>
      <inkml:brushProperty name="color" value="#000000"/>
      <inkml:brushProperty name="ignorePressure" value="0"/>
    </inkml:brush>
  </inkml:definitions>
  <inkml:trace contextRef="#ctx0" brushRef="#br0">91050.000 37100.000 510,'18.000'-44.000'5,"-11.000"13.000"10,-14.000 12.000 9,-11.000 13.000 10,-7.000 7.000 1,0.000 4.000-6,0.000 3.000-6,0.000 3.000-7,0.000-1.000-4,0.000-2.000-3,0.000-3.000-2,0.000-3.000-3,-5.000 1.000-1,-9.000 6.000-1,-10.000 7.000-1,-8.000 6.000-1,-8.000 3.000 0,-2.000 0.000-1,-3.000 0.000 0,-3.000 0.000-1,4.000-4.000 0,13.000-5.000 1,12.000-7.000 1,13.000-5.000 1,10.000 2.000 3,10.000 13.000 4,10.000 12.000 3,9.000 13.000 5,4.000 9.000 2,1.000 6.000-2,-1.000 7.000 0,1.000 6.000-2,-6.000 9.000 1,-8.000 13.000 1,-10.000 12.000 1,-9.000 13.000 1,-7.000 9.000 0,-3.000 6.000 0,-3.000 7.000-1,-2.000 6.000-1,-3.000-1.000-2,1.000-5.000-3,-1.000-7.000-4,1.000-5.000-2,4.000-12.000-4,9.000-16.000-2,10.000-15.000-5,10.000-15.000-2,4.000-11.000-4,0.000-2.000-1,0.000-3.000-4,0.000-3.000-1,4.000-7.000-6,10.000-9.000-6,10.000-10.000-8,9.000-8.000-8,7.000-12.000-3,7.000-12.000-1,6.000-13.000-1,7.000-12.000-1,-3.000-5.000 4,-8.000 3.000 8,-10.000 3.000 9,-9.000 4.000 8</inkml:trace>
</inkml:ink>
</file>

<file path=ppt/ink/ink10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1:07"/>
    </inkml:context>
    <inkml:brush xml:id="br0">
      <inkml:brushProperty name="width" value="0.0405141860246658" units="cm"/>
      <inkml:brushProperty name="height" value="0.0405141860246658" units="cm"/>
      <inkml:brushProperty name="color" value="#000000"/>
      <inkml:brushProperty name="ignorePressure" value="0"/>
    </inkml:brush>
  </inkml:definitions>
  <inkml:trace contextRef="#ctx0" brushRef="#br0">91950.000 37550.000 543,'26.000'-25.000'0,"4.000"0.000"0,3.000 0.000 0,3.000 0.000 0,-1.000 1.000 5,-2.000 4.000 13,-3.000 3.000 10,-3.000 3.000 13,-6.000 6.000 2,-5.000 9.000-5,-7.000 10.000-6,-5.000 10.000-6,-6.000 14.000-1,-3.000 23.000 2,-3.000 22.000 2,-2.000 22.000 1,-6.000 12.000 0,-6.000 3.000-5,-6.000 3.000-4,-6.000 4.000-5,-4.000 2.000-5,1.000 4.000-3,-1.000 3.000-5,1.000 3.000-3,1.000-4.000-7,3.000-8.000-9,3.000-10.000-9,4.000-9.000-9,2.000-15.000-5,4.000-18.000-4,3.000-19.000-4,3.000-18.000-2,3.000-18.000 0,3.000-16.000 6,3.000-15.000 5,4.000-15.000 5,4.000-18.000 4,6.000-19.000 2,7.000-18.000 3,6.000-19.000 2,3.000-7.000 3,0.000 7.000 4,0.000 6.000 5,0.000 7.000 3,1.000 8.000 6,4.000 14.000 4,3.000 11.000 5,3.000 14.000 5,3.000 8.000 5,3.000 7.000 7,3.000 6.000 7,4.000 7.000 6,2.000 4.000 1,4.000 3.000-5,3.000 3.000-4,3.000 4.000-6,1.000 4.000-4,1.000 6.000-7,-1.000 7.000-7,1.000 6.000-6,-6.000 1.000-7,-8.000-3.000-9,-10.000-3.000-8,-9.000-2.000-8</inkml:trace>
</inkml:ink>
</file>

<file path=ppt/ink/ink10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1:07"/>
    </inkml:context>
    <inkml:brush xml:id="br0">
      <inkml:brushProperty name="width" value="0.0406452231109142" units="cm"/>
      <inkml:brushProperty name="height" value="0.0406452231109142" units="cm"/>
      <inkml:brushProperty name="color" value="#000000"/>
      <inkml:brushProperty name="ignorePressure" value="0"/>
    </inkml:brush>
  </inkml:definitions>
  <inkml:trace contextRef="#ctx0" brushRef="#br0">92950.000 37650.000 541,'-2.000'-58.000'25,"-3.000"34.000"15,-3.000 35.000 17,-2.000 35.000 14,-5.000 25.000 2,-2.000 20.000-13,-3.000 18.000-14,-3.000 20.000-13,-2.000 10.000-10,0.000 3.000-6,0.000 3.000-7,0.000 4.000-6,0.000-4.000-8,0.000-9.000-7,0.000-10.000-7,0.000-8.000-8,9.000-25.000-8,19.000-36.000-8,19.000-39.000-10,19.000-36.000-8,18.000-31.000-1,19.000-21.000 8,19.000-22.000 6,19.000-22.000 7,5.000-2.000 9,-5.000 19.000 10,-7.000 19.000 9,-5.000 19.000 11,-9.000 13.000 10,-9.000 10.000 11,-10.000 10.000 9,-8.000 9.000 11,-12.000 15.000 4,-12.000 22.000-3,-13.000 22.000-2,-12.000 23.000-3,-15.000 13.000-3,-15.000 6.000-4,-15.000 7.000-4,-16.000 6.000-4,-7.000-2.000-4,4.000-9.000-3,3.000-10.000-2,3.000-8.000-3,4.000-9.000-4,7.000-6.000-3,6.000-6.000-4,7.000-6.000-5,10.000-9.000-1,16.000-8.000 1,15.000-10.000 0,17.000-9.000 0,14.000-12.000-5,17.000-11.000-10,15.000-14.000-11,16.000-11.000-11,5.000-9.000-4,-2.000-3.000 1,-3.000-3.000 1,-3.000-2.000 1,-12.000 2.000 5,-18.000 9.000 7,-19.000 10.000 6,-18.000 10.000 8</inkml:trace>
</inkml:ink>
</file>

<file path=ppt/ink/ink10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1:07"/>
    </inkml:context>
    <inkml:brush xml:id="br0">
      <inkml:brushProperty name="width" value="0.0492210723459721" units="cm"/>
      <inkml:brushProperty name="height" value="0.0492210723459721" units="cm"/>
      <inkml:brushProperty name="color" value="#000000"/>
      <inkml:brushProperty name="ignorePressure" value="0"/>
    </inkml:brush>
  </inkml:definitions>
  <inkml:trace contextRef="#ctx0" brushRef="#br0">95600.000 38000.000 446,'46.000'-47.000'1,"-5.000"6.000"1,-7.000 7.000 2,-5.000 6.000 1,-14.000 9.000 8,-18.000 13.000 15,-19.000 12.000 16,-18.000 13.000 14,-15.000 16.000 4,-9.000 23.000-11,-10.000 22.000-9,-8.000 22.000-9,-4.000 10.000-8,3.000 1.000-5,3.000-1.000-3,4.000 1.000-6,7.000-7.000-2,13.000-12.000-1,12.000-13.000 0,13.000-12.000-1,26.000-19.000-4,41.000-25.000-8,40.000-25.000-8,42.000-25.000-8,22.000-21.000-5,7.000-15.000-3,6.000-15.000-3,7.000-16.000-3,-6.000 1.000 1,-15.000 19.000 7,-15.000 19.000 5,-16.000 19.000 7,-15.000 15.000 5,-11.000 13.000 2,-14.000 12.000 4,-11.000 13.000 3,-15.000 12.000 4,-16.000 13.000 5,-15.000 12.000 5,-15.000 13.000 6,-12.000 7.000 5,-6.000 4.000 4,-6.000 3.000 6,-6.000 3.000 3,-2.000-4.000 1,3.000-8.000-3,3.000-10.000-5,4.000-9.000-3,16.000-16.000-4,32.000-22.000-1,31.000-22.000-3,32.000-21.000-3,15.000-20.000-7,0.000-15.000-16,0.000-15.000-13,0.000-16.000-15,-5.000-7.000-7,-9.000 4.000 3,-10.000 3.000 2,-8.000 3.000 2,-12.000 4.000 3,-12.000 7.000 3,-13.000 6.000 4,-12.000 7.000 4,-12.000 8.000 4,-8.000 14.000 6,-10.000 11.000 6,-9.000 14.000 5,-7.000 8.000 4,-3.000 7.000 4,-3.000 6.000 4,-2.000 7.000 2,-1.000 4.000 3,3.000 3.000 0,3.000 3.000 1,4.000 4.000 0</inkml:trace>
</inkml:ink>
</file>

<file path=ppt/ink/ink10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1:08"/>
    </inkml:context>
    <inkml:brush xml:id="br0">
      <inkml:brushProperty name="width" value="0.0382837317883968" units="cm"/>
      <inkml:brushProperty name="height" value="0.0382837317883968" units="cm"/>
      <inkml:brushProperty name="color" value="#000000"/>
      <inkml:brushProperty name="ignorePressure" value="0"/>
    </inkml:brush>
  </inkml:definitions>
  <inkml:trace contextRef="#ctx0" brushRef="#br0">97700.000 38600.000 574,'10.000'-43.000'8,"23.000"17.000"17,22.000 15.000 17,22.000 16.000 16,2.000 10.000 3,-15.000 7.000-9,-15.000 6.000-9,-16.000 7.000-9,-12.000 4.000-7,-5.000 3.000-4,-7.000 3.000-6,-5.000 4.000-4,-8.000 4.000-3,-5.000 6.000-3,-7.000 7.000-3,-5.000 6.000-2,-6.000-1.000-3,-3.000-5.000-1,-3.000-7.000-1,-2.000-5.000-2,0.000-4.000 0,7.000 0.000 1,6.000 0.000 0,7.000 0.000 0,10.000-4.000 1,16.000-5.000 3,15.000-7.000 2,17.000-5.000 1,5.000-4.000 1,-3.000 0.000-1,-3.000 0.000-1,-2.000 0.000 0,-8.000 4.000-3,-8.000 10.000-2,-10.000 10.000-3,-9.000 9.000-2,-16.000 9.000-2,-22.000 9.000-3,-22.000 10.000-1,-21.000 10.000-3,-14.000 0.000-4,-2.000-5.000-6,-3.000-7.000-7,-3.000-5.000-7,5.000-11.000 0,17.000-11.000 5,15.000-14.000 7,16.000-11.000 6,9.000-9.000 0,3.000-3.000-3,3.000-3.000-5,4.000-2.000-4</inkml:trace>
</inkml:ink>
</file>

<file path=ppt/ink/ink10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1:09"/>
    </inkml:context>
    <inkml:brush xml:id="br0">
      <inkml:brushProperty name="width" value="0.0429014079272747" units="cm"/>
      <inkml:brushProperty name="height" value="0.0429014079272747" units="cm"/>
      <inkml:brushProperty name="color" value="#000000"/>
      <inkml:brushProperty name="ignorePressure" value="0"/>
    </inkml:brush>
  </inkml:definitions>
  <inkml:trace contextRef="#ctx0" brushRef="#br0">99500.000 37600.000 512,'118.000'0.000'67,"-11.000"0.000"-14,-14.000 0.000-13,-11.000 0.000-14,-7.000 0.000-7,0.000 0.000-3,0.000 0.000-3,0.000 0.000-3,-7.000 1.000-1,-11.000 4.000-3,-14.000 3.000-1,-11.000 3.000-1,-11.000 9.000-1,-5.000 16.000 2,-7.000 15.000 0,-5.000 17.000 2,-6.000 5.000 2,-3.000-3.000 3,-3.000-3.000 3,-2.000-2.000 3,-1.000-3.000 0,3.000 1.000-1,3.000-1.000-1,4.000 1.000-2,4.000 1.000-1,6.000 3.000 0,7.000 3.000 0,6.000 4.000 1,-1.000 2.000-3,-5.000 4.000-3,-7.000 3.000-3,-5.000 3.000-3,-4.000-2.000-3,0.000-6.000 0,0.000-6.000-1,0.000-6.000-1,-4.000-6.000 1,-5.000-2.000 0,-7.000-3.000 1,-5.000-3.000 1,-6.000-2.000 0,-3.000 0.000 1,-3.000 0.000 0,-2.000 0.000 1,-6.000-4.000 0,-6.000-5.000 0,-6.000-7.000 1,-6.000-5.000 0,-10.000-6.000-11,-12.000-3.000-19,-13.000-3.000-20,-12.000-2.000-21,1.000-5.000-7,16.000-2.000 3,15.000-3.000 4,17.000-3.000 5</inkml:trace>
</inkml:ink>
</file>

<file path=ppt/ink/ink1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0:46"/>
    </inkml:context>
    <inkml:brush xml:id="br0">
      <inkml:brushProperty name="width" value="0.0372928902506828" units="cm"/>
      <inkml:brushProperty name="height" value="0.0372928902506828" units="cm"/>
      <inkml:brushProperty name="color" value="#f2385b"/>
      <inkml:brushProperty name="ignorePressure" value="0"/>
    </inkml:brush>
  </inkml:definitions>
  <inkml:trace contextRef="#ctx0" brushRef="#br0">79000.000 9900.000 589,'73.000'3.000'33,"-3.000"6.000"-3,-3.000 7.000-1,-2.000 6.000-2,-1.000 4.000 0,3.000 4.000 1,3.000 3.000 1,4.000 3.000 1,1.000 1.000-1,0.000 1.000-1,0.000-1.000-2,0.000 1.000-2,-5.000-1.000-3,-9.000 1.000-3,-10.000-1.000-3,-8.000 1.000-4,-11.000-15.000-5,-8.000-28.000-9,-10.000-28.000-9,-9.000-27.000-7,-5.000-20.000-3,0.000-9.000 2,0.000-10.000 3,0.000-8.000 3,6.000-6.000 0,13.000 1.000-5,12.000-1.000-2,13.000 1.000-5,7.000 7.000 1,4.000 16.000 5,3.000 15.000 6,3.000 17.000 5,1.000 14.000 5,1.000 17.000 7,-1.000 15.000 6,1.000 16.000 6,-1.000 13.000 4,1.000 14.000 3,-1.000 11.000 2,1.000 14.000 2,-6.000 2.000 0,-8.000-6.000-2,-10.000-6.000-4,-9.000-6.000-2,-5.000-1.000-6,0.000 7.000-9,0.000 6.000-8,0.000 7.000-9,-4.000-1.000-9,-5.000-6.000-7,-7.000-6.000-8,-5.000-6.000-8,-9.000-7.000-1,-9.000-6.000 5,-10.000-6.000 5,-8.000-6.000 4</inkml:trace>
</inkml:ink>
</file>

<file path=ppt/ink/ink10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1:12"/>
    </inkml:context>
    <inkml:brush xml:id="br0">
      <inkml:brushProperty name="width" value="0.034788690507412" units="cm"/>
      <inkml:brushProperty name="height" value="0.034788690507412" units="cm"/>
      <inkml:brushProperty name="color" value="#000000"/>
      <inkml:brushProperty name="ignorePressure" value="0"/>
    </inkml:brush>
  </inkml:definitions>
  <inkml:trace contextRef="#ctx0" brushRef="#br0">103000.000 35700.000 632,'268.000'0.000'103,"-61.000"0.000"-21,-64.000 0.000-20,-61.000 0.000-21,-25.000 3.000-13,17.000 6.000-6,15.000 7.000-6,16.000 6.000-7,1.000 3.000-5,-12.000 0.000-5,-13.000 0.000-6,-12.000 0.000-6,-16.000 1.000-10,-19.000 4.000-13,-18.000 3.000-14,-19.000 3.000-14,-12.000-2.000-3,-2.000-6.000 9,-3.000-6.000 8,-3.000-6.000 9</inkml:trace>
</inkml:ink>
</file>

<file path=ppt/ink/ink10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1:12"/>
    </inkml:context>
    <inkml:brush xml:id="br0">
      <inkml:brushProperty name="width" value="0.0345477275550365" units="cm"/>
      <inkml:brushProperty name="height" value="0.0345477275550365" units="cm"/>
      <inkml:brushProperty name="color" value="#000000"/>
      <inkml:brushProperty name="ignorePressure" value="0"/>
    </inkml:brush>
  </inkml:definitions>
  <inkml:trace contextRef="#ctx0" brushRef="#br0">102950.000 36650.000 636,'-41.000'0.000'9,"19.000"0.000"16,19.000 0.000 17,19.000 0.000 17,15.000 1.000 4,13.000 4.000-11,12.000 3.000-10,13.000 3.000-11,12.000-1.000-9,13.000-2.000-9,12.000-3.000-8,13.000-3.000-8,7.000-2.000-8,4.000 0.000-6,3.000 0.000-6,3.000 0.000-6,-10.000 0.000-3,-21.000 0.000 0,-22.000 0.000 2,-22.000 0.000-1,-15.000 0.000-1,-5.000 0.000-6,-7.000 0.000-4,-5.000 0.000-5</inkml:trace>
</inkml:ink>
</file>

<file path=ppt/ink/ink10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1:13"/>
    </inkml:context>
    <inkml:brush xml:id="br0">
      <inkml:brushProperty name="width" value="0.0318771861493587" units="cm"/>
      <inkml:brushProperty name="height" value="0.0318771861493587" units="cm"/>
      <inkml:brushProperty name="color" value="#000000"/>
      <inkml:brushProperty name="ignorePressure" value="0"/>
    </inkml:brush>
  </inkml:definitions>
  <inkml:trace contextRef="#ctx0" brushRef="#br0">104500.000 37600.000 690,'-69.000'28.000'76,"13.000"6.000"-20,12.000 7.000-22,13.000 6.000-20,-4.000 13.000-11,-18.000 23.000 1,-19.000 22.000 1,-18.000 22.000 1,-9.000 10.000 1,4.000 1.000 2,3.000-1.000 0,3.000 1.000 1,9.000-9.000 2,16.000-15.000 1,15.000-15.000 3,17.000-16.000 1,28.000-15.000-4,45.000-11.000-8,43.000-14.000-8,45.000-11.000-8,17.000-15.000-7,-5.000-16.000-5,-7.000-15.000-5,-5.000-15.000-4,-11.000-7.000-3,-11.000 3.000 0,-14.000 3.000-1,-11.000 4.000 0,-15.000 2.000 2,-16.000 4.000 2,-15.000 3.000 3,-15.000 3.000 3,-11.000-1.000 3,-2.000-2.000 4,-3.000-3.000 3,-3.000-3.000 5</inkml:trace>
</inkml:ink>
</file>

<file path=ppt/ink/ink10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1:13"/>
    </inkml:context>
    <inkml:brush xml:id="br0">
      <inkml:brushProperty name="width" value="0.0304737016558647" units="cm"/>
      <inkml:brushProperty name="height" value="0.0304737016558647" units="cm"/>
      <inkml:brushProperty name="color" value="#000000"/>
      <inkml:brushProperty name="ignorePressure" value="0"/>
    </inkml:brush>
  </inkml:definitions>
  <inkml:trace contextRef="#ctx0" brushRef="#br0">104400.000 38500.000 721,'-69.000'-18.000'5,"13.000"17.000"10,12.000 15.000 8,13.000 16.000 11,7.000 12.000 2,4.000 9.000-3,3.000 10.000-3,3.000 10.000-4,-1.000 7.000-4,-2.000 6.000-3,-3.000 7.000-3,-3.000 6.000-4,-2.000 1.000-5,0.000-3.000-6,0.000-3.000-8,0.000-2.000-5,0.000-6.000-3,0.000-6.000 2,0.000-6.000 3,0.000-6.000 2,1.000-9.000-1,4.000-8.000-5,3.000-10.000-6,3.000-9.000-5</inkml:trace>
</inkml:ink>
</file>

<file path=ppt/ink/ink10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1:13"/>
    </inkml:context>
    <inkml:brush xml:id="br0">
      <inkml:brushProperty name="width" value="0.035418938845396" units="cm"/>
      <inkml:brushProperty name="height" value="0.035418938845396" units="cm"/>
      <inkml:brushProperty name="color" value="#000000"/>
      <inkml:brushProperty name="ignorePressure" value="0"/>
    </inkml:brush>
  </inkml:definitions>
  <inkml:trace contextRef="#ctx0" brushRef="#br0">105550.000 38350.000 621,'21.000'-25.000'5,"-5.000"0.000"12,-7.000 0.000 11,-5.000 0.000 12,-6.000 10.000 3,-3.000 23.000-2,-3.000 22.000-3,-2.000 22.000-3,-9.000 16.000-4,-12.000 14.000-4,-13.000 11.000-6,-12.000 14.000-4,-10.000 5.000-5,-6.000 1.000-1,-6.000-1.000-4,-6.000 1.000-2,-4.000-4.000-5,1.000-6.000-8,-1.000-6.000-8,1.000-6.000-9,4.000-9.000-5,9.000-8.000-6,10.000-10.000-5,10.000-9.000-5,7.000-13.000-1,6.000-16.000-1,7.000-15.000 1,6.000-15.000 1</inkml:trace>
</inkml:ink>
</file>

<file path=ppt/ink/ink10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1:13"/>
    </inkml:context>
    <inkml:brush xml:id="br0">
      <inkml:brushProperty name="width" value="0.0344384983181953" units="cm"/>
      <inkml:brushProperty name="height" value="0.0344384983181953" units="cm"/>
      <inkml:brushProperty name="color" value="#000000"/>
      <inkml:brushProperty name="ignorePressure" value="0"/>
    </inkml:brush>
  </inkml:definitions>
  <inkml:trace contextRef="#ctx0" brushRef="#br0">104700.000 38400.000 638,'29.000'56.000'78,"10.000"13.000"-11,10.000 12.000-12,9.000 13.000-11,4.000 7.000-9,1.000 4.000-6,-1.000 3.000-4,1.000 3.000-7,-4.000-1.000-8,-6.000-2.000-11,-6.000-3.000-12,-6.000-3.000-12,-7.000-10.000-7,-6.000-16.000-3,-6.000-15.000-2,-6.000-15.000-2</inkml:trace>
</inkml:ink>
</file>

<file path=ppt/ink/ink10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1:14"/>
    </inkml:context>
    <inkml:brush xml:id="br0">
      <inkml:brushProperty name="width" value="0.0361177697777748" units="cm"/>
      <inkml:brushProperty name="height" value="0.0361177697777748" units="cm"/>
      <inkml:brushProperty name="color" value="#000000"/>
      <inkml:brushProperty name="ignorePressure" value="0"/>
    </inkml:brush>
  </inkml:definitions>
  <inkml:trace contextRef="#ctx0" brushRef="#br0">106250.000 38150.000 609,'-90.000'31.000'79,"23.000"13.000"-18,22.000 12.000-18,22.000 13.000-19,8.000 7.000-8,-2.000 4.000 0,-3.000 3.000 2,-3.000 3.000 0,-2.000 3.000 1,0.000 3.000-2,0.000 3.000-1,0.000 4.000-1,0.000-1.000-1,0.000-3.000-1,0.000-3.000-2,0.000-2.000 0,1.000-9.000-14,4.000-12.000-24,3.000-13.000-25,3.000-12.000-24</inkml:trace>
</inkml:ink>
</file>

<file path=ppt/ink/ink10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1:14"/>
    </inkml:context>
    <inkml:brush xml:id="br0">
      <inkml:brushProperty name="width" value="0.0393686592578888" units="cm"/>
      <inkml:brushProperty name="height" value="0.0393686592578888" units="cm"/>
      <inkml:brushProperty name="color" value="#000000"/>
      <inkml:brushProperty name="ignorePressure" value="0"/>
    </inkml:brush>
  </inkml:definitions>
  <inkml:trace contextRef="#ctx0" brushRef="#br0">106500.000 38950.000 558,'20.000'-25.000'6,"-9.000"0.000"11,-10.000 0.000 10,-8.000 0.000 12,-4.000 6.000 4,3.000 13.000-6,3.000 12.000-4,4.000 13.000-5,-3.000 12.000-4,-5.000 13.000-1,-7.000 12.000-1,-5.000 13.000-3,-3.000 6.000-1,4.000 0.000 0,3.000 0.000 0,3.000 0.000-1,1.000-2.000-1,1.000-3.000-3,-1.000-3.000-3,1.000-2.000-2,4.000-6.000-4,9.000-6.000-2,10.000-6.000-5,10.000-6.000-2,10.000-9.000-3,13.000-8.000-3,12.000-10.000-1,13.000-9.000-2,7.000-10.000-2,4.000-9.000-3,3.000-10.000-3,3.000-8.000-2,4.000-11.000-1,7.000-8.000 4,6.000-10.000 1,7.000-9.000 3,-9.000-4.000 4,-21.000 4.000 3,-22.000 3.000 3,-22.000 3.000 5,-24.000 4.000 2,-24.000 7.000 1,-26.000 6.000 1,-24.000 7.000 1,-20.000 7.000 0,-11.000 9.000-2,-14.000 10.000 0,-11.000 10.000-1,-1.000 4.000-3,13.000 0.000-7,12.000 0.000-4,13.000 0.000-6,12.000 0.000-4,13.000 0.000-3,12.000 0.000-2,13.000 0.000-2,7.000-2.000-1,4.000-3.000 3,3.000-3.000 3,3.000-2.000 1</inkml:trace>
</inkml:ink>
</file>

<file path=ppt/ink/ink10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1:16"/>
    </inkml:context>
    <inkml:brush xml:id="br0">
      <inkml:brushProperty name="width" value="0.0317331627011299" units="cm"/>
      <inkml:brushProperty name="height" value="0.0317331627011299" units="cm"/>
      <inkml:brushProperty name="color" value="#000000"/>
      <inkml:brushProperty name="ignorePressure" value="0"/>
    </inkml:brush>
  </inkml:definitions>
  <inkml:trace contextRef="#ctx0" brushRef="#br0">106950.000 37550.000 693,'46.000'21.000'87,"-5.000"-5.000"-19,-7.000-7.000-19,-5.000-5.000-19,2.000-3.000-11,13.000 4.000-2,12.000 3.000-3,13.000 3.000-2,6.000-1.000-4,0.000-2.000-5,0.000-3.000-6,0.000-3.000-6,-5.000-2.000-2,-9.000 0.000-3,-10.000 0.000-1,-8.000 0.000-1,-8.000 0.000-4,-2.000 0.000-5,-3.000 0.000-5,-3.000 0.000-6</inkml:trace>
</inkml:ink>
</file>

<file path=ppt/ink/ink10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1:16"/>
    </inkml:context>
    <inkml:brush xml:id="br0">
      <inkml:brushProperty name="width" value="0.0317505896091461" units="cm"/>
      <inkml:brushProperty name="height" value="0.0317505896091461" units="cm"/>
      <inkml:brushProperty name="color" value="#000000"/>
      <inkml:brushProperty name="ignorePressure" value="0"/>
    </inkml:brush>
  </inkml:definitions>
  <inkml:trace contextRef="#ctx0" brushRef="#br0">107550.000 37050.000 692,'-16.000'-22.000'18,"19.000"6.000"9,19.000 7.000 10,19.000 6.000 10,7.000 4.000 3,-3.000 4.000-6,-3.000 3.000-6,-2.000 3.000-5,-5.000 1.000-20,-2.000 1.000-33,-3.000-1.000-34,-3.000 1.000-33</inkml:trace>
</inkml:ink>
</file>

<file path=ppt/ink/ink1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0:47"/>
    </inkml:context>
    <inkml:brush xml:id="br0">
      <inkml:brushProperty name="width" value="0.0295770969241858" units="cm"/>
      <inkml:brushProperty name="height" value="0.0295770969241858" units="cm"/>
      <inkml:brushProperty name="color" value="#f2385b"/>
      <inkml:brushProperty name="ignorePressure" value="0"/>
    </inkml:brush>
  </inkml:definitions>
  <inkml:trace contextRef="#ctx0" brushRef="#br0">79850.000 9150.000 743,'-41.000'-110.000'4,"19.000"32.000"8,19.000 31.000 8,19.000 32.000 8,15.000 18.000 4,13.000 6.000 1,12.000 7.000 0,13.000 6.000 1,9.000 6.000-5,6.000 6.000-9,7.000 7.000-9,6.000 6.000-10,-5.000-2.000-15,-16.000-9.000-21,-15.000-10.000-20,-15.000-8.000-21</inkml:trace>
</inkml:ink>
</file>

<file path=ppt/ink/ink10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1:16"/>
    </inkml:context>
    <inkml:brush xml:id="br0">
      <inkml:brushProperty name="width" value="0.0219999998807907" units="cm"/>
      <inkml:brushProperty name="height" value="0.0219999998807907" units="cm"/>
      <inkml:brushProperty name="color" value="#000000"/>
      <inkml:brushProperty name="ignorePressure" value="0"/>
    </inkml:brush>
  </inkml:definitions>
  <inkml:trace contextRef="#ctx0" brushRef="#br0">107950.000 38550.000 1000,'21.000'115.000'0,"-5.000"-18.000"0,-7.000-19.000 0,-5.000-18.000 0,-6.000-12.000-7,-3.000-3.000-11,-3.000-3.000-12,-2.000-2.000-12</inkml:trace>
</inkml:ink>
</file>

<file path=ppt/ink/ink10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1:20"/>
    </inkml:context>
    <inkml:brush xml:id="br0">
      <inkml:brushProperty name="width" value="0.0401092134416103" units="cm"/>
      <inkml:brushProperty name="height" value="0.0401092134416103" units="cm"/>
      <inkml:brushProperty name="color" value="#000000"/>
      <inkml:brushProperty name="ignorePressure" value="0"/>
    </inkml:brush>
  </inkml:definitions>
  <inkml:trace contextRef="#ctx0" brushRef="#br0">78900.000 44150.000 548,'-4.000'-47.000'2,"-5.000"6.000"3,-7.000 7.000 3,-5.000 6.000 3,-8.000 6.000 4,-5.000 6.000 2,-7.000 7.000 3,-5.000 6.000 3,-1.000 3.000-1,6.000 0.000-6,7.000 0.000-6,6.000 0.000-5,3.000 0.000-3,0.000 0.000-3,0.000 0.000 0,0.000 0.000-3,1.000 9.000 5,4.000 19.000 10,3.000 19.000 9,3.000 19.000 10,-2.000 13.000 3,-6.000 10.000-3,-6.000 10.000-4,-6.000 9.000-3,-4.000 7.000-3,1.000 7.000-1,-1.000 6.000-2,1.000 7.000-2,1.000-3.000-1,3.000-8.000-2,3.000-10.000-2,4.000-9.000-2,2.000-7.000-3,4.000-3.000 0,3.000-3.000-3,3.000-2.000-2,3.000-6.000 0,3.000-6.000-2,3.000-6.000-2,4.000-6.000 0,2.000-7.000-3,4.000-6.000-2,3.000-6.000-4,3.000-6.000-3,-1.000-1.000-5,-2.000 7.000-7,-3.000 6.000-6,-3.000 7.000-8,1.000-4.000-2,6.000-12.000 2,7.000-13.000 1,6.000-12.000 2,3.000-9.000 3,0.000-2.000 5,0.000-3.000 6,0.000-3.000 5,0.000-7.000 3,0.000-9.000-1,0.000-10.000 1,0.000-8.000-2</inkml:trace>
</inkml:ink>
</file>

<file path=ppt/ink/ink10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1:20"/>
    </inkml:context>
    <inkml:brush xml:id="br0">
      <inkml:brushProperty name="width" value="0.033873837441206" units="cm"/>
      <inkml:brushProperty name="height" value="0.033873837441206" units="cm"/>
      <inkml:brushProperty name="color" value="#000000"/>
      <inkml:brushProperty name="ignorePressure" value="0"/>
    </inkml:brush>
  </inkml:definitions>
  <inkml:trace contextRef="#ctx0" brushRef="#br0">79500.000 44700.000 649,'21.000'-71.000'0,"-5.000"10.000"0,-7.000 10.000 0,-5.000 9.000 0,-4.000 12.000 7,0.000 16.000 15,0.000 15.000 14,0.000 17.000 14,1.000 14.000 4,4.000 17.000-7,3.000 15.000-8,3.000 16.000-7,-1.000 12.000-7,-2.000 9.000-6,-3.000 10.000-7,-3.000 10.000-6,-4.000 0.000-4,-3.000-5.000-4,-3.000-7.000-3,-2.000-5.000-3,-3.000-9.000-5,1.000-9.000-8,-1.000-10.000-7,1.000-8.000-9,1.000-11.000-5,3.000-8.000-2,3.000-10.000-4,4.000-9.000-3,-1.000-13.000 3,-3.000-16.000 8,-3.000-15.000 7,-2.000-15.000 8</inkml:trace>
</inkml:ink>
</file>

<file path=ppt/ink/ink10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1:20"/>
    </inkml:context>
    <inkml:brush xml:id="br0">
      <inkml:brushProperty name="width" value="0.0278267879039049" units="cm"/>
      <inkml:brushProperty name="height" value="0.0278267879039049" units="cm"/>
      <inkml:brushProperty name="color" value="#000000"/>
      <inkml:brushProperty name="ignorePressure" value="0"/>
    </inkml:brush>
  </inkml:definitions>
  <inkml:trace contextRef="#ctx0" brushRef="#br0">79500.000 45400.000 790,'25.000'-29.000'2,"0.000"-5.000"4,0.000-7.000 5,0.000-5.000 3,1.000 0.000 3,4.000 10.000 3,3.000 10.000 2,3.000 9.000 1,3.000 6.000 1,3.000 3.000-3,3.000 3.000-3,4.000 4.000-3,4.000 4.000-4,6.000 6.000-6,7.000 7.000-5,6.000 6.000-5,1.000 1.000-6,-3.000-3.000-7,-3.000-3.000-6,-2.000-2.000-6,-8.000-5.000-5,-8.000-2.000-5,-10.000-3.000-3,-9.000-3.000-4</inkml:trace>
</inkml:ink>
</file>

<file path=ppt/ink/ink10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1:20"/>
    </inkml:context>
    <inkml:brush xml:id="br0">
      <inkml:brushProperty name="width" value="0.039849516004324" units="cm"/>
      <inkml:brushProperty name="height" value="0.039849516004324" units="cm"/>
      <inkml:brushProperty name="color" value="#000000"/>
      <inkml:brushProperty name="ignorePressure" value="0"/>
    </inkml:brush>
  </inkml:definitions>
  <inkml:trace contextRef="#ctx0" brushRef="#br0">80800.000 44200.000 552,'-24.000'-50.000'68,"4.000"50.000"-4,3.000 50.000-5,3.000 50.000-5,-1.000 26.000-6,-2.000 4.000-8,-3.000 3.000-8,-3.000 3.000-9,-2.000-1.000-5,0.000-2.000-3,0.000-3.000-3,0.000-3.000-3,-2.000 1.000-4,-3.000 6.000-4,-3.000 7.000-6,-2.000 6.000-5,0.000-2.000-5,7.000-9.000-4,6.000-10.000-5,7.000-8.000-4,7.000-18.000-9,9.000-25.000-14,10.000-25.000-13,10.000-25.000-13</inkml:trace>
</inkml:ink>
</file>

<file path=ppt/ink/ink10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1:21"/>
    </inkml:context>
    <inkml:brush xml:id="br0">
      <inkml:brushProperty name="width" value="0.0452581569552422" units="cm"/>
      <inkml:brushProperty name="height" value="0.0452581569552422" units="cm"/>
      <inkml:brushProperty name="color" value="#000000"/>
      <inkml:brushProperty name="ignorePressure" value="0"/>
    </inkml:brush>
  </inkml:definitions>
  <inkml:trace contextRef="#ctx0" brushRef="#br0">81950.000 44600.000 486,'-2.000'-47.000'3,"-3.000"6.000"8,-3.000 7.000 8,-2.000 6.000 6,-5.000 9.000 6,-2.000 13.000 2,-3.000 12.000 3,-3.000 13.000 2,-7.000 15.000-2,-9.000 19.000-7,-10.000 19.000-5,-8.000 19.000-8,-8.000 9.000-2,-2.000 0.000-2,-3.000 0.000 0,-3.000 0.000 0,1.000-4.000-1,6.000-5.000 2,7.000-7.000 0,6.000-5.000 2,7.000-8.000-2,10.000-5.000-1,10.000-7.000-3,9.000-5.000-3,21.000-11.000-6,35.000-11.000-9,35.000-14.000-11,34.000-11.000-10,15.000-15.000-4,-3.000-16.000 4,-3.000-15.000 2,-2.000-15.000 4,-9.000-4.000 2,-12.000 9.000 0,-13.000 10.000 1,-12.000 10.000 1,-15.000 11.000 8,-15.000 17.000 15,-15.000 15.000 15,-16.000 16.000 15,-12.000 10.000 7,-5.000 7.000-4,-7.000 6.000-2,-5.000 7.000-4,-3.000 2.000-2,4.000 1.000-3,3.000-1.000-2,3.000 1.000-3,4.000-3.000-3,7.000-2.000-4,6.000-3.000-3,7.000-3.000-4,5.000-7.000-3,7.000-9.000-1,6.000-10.000-1,7.000-8.000-1,5.000-12.000-1,7.000-12.000-3,6.000-13.000-2,7.000-12.000-2,5.000-15.000-3,7.000-15.000-4,6.000-15.000-4,7.000-16.000-3,-1.000-12.000-2,-6.000-5.000 2,-6.000-7.000 0,-6.000-5.000 3,-10.000-4.000 1,-12.000 0.000 6,-13.000 0.000 3,-12.000 0.000 5,-12.000 9.000 1,-8.000 19.000 0,-10.000 19.000 0,-9.000 19.000-1,-12.000 16.000-1,-11.000 17.000-2,-14.000 15.000-1,-11.000 16.000-2,-7.000 16.000-4,0.000 20.000-5,0.000 18.000-6,0.000 20.000-6,7.000 0.000 0,17.000-15.000 5,15.000-15.000 4,16.000-16.000 6</inkml:trace>
</inkml:ink>
</file>

<file path=ppt/ink/ink10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1:21"/>
    </inkml:context>
    <inkml:brush xml:id="br0">
      <inkml:brushProperty name="width" value="0.038361094892025" units="cm"/>
      <inkml:brushProperty name="height" value="0.038361094892025" units="cm"/>
      <inkml:brushProperty name="color" value="#000000"/>
      <inkml:brushProperty name="ignorePressure" value="0"/>
    </inkml:brush>
  </inkml:definitions>
  <inkml:trace contextRef="#ctx0" brushRef="#br0">83250.000 45350.000 573,'93.000'-47.000'0,"-11.000"6.000"2,-14.000 7.000 0,-11.000 6.000 2,-11.000 6.000 7,-5.000 6.000 13,-7.000 7.000 14,-5.000 6.000 13,-8.000 10.000 3,-5.000 17.000-10,-7.000 15.000-10,-5.000 16.000-9,-8.000 12.000-7,-5.000 9.000-5,-7.000 10.000-5,-5.000 10.000-4,-4.000 0.000-3,0.000-5.000 3,0.000-7.000 1,0.000-5.000 2,3.000-6.000-1,6.000-3.000-3,7.000-3.000-2,6.000-2.000-4,10.000-3.000 0,17.000 1.000 2,15.000-1.000 3,16.000 1.000 2,9.000-3.000 2,3.000-2.000 1,3.000-3.000 0,4.000-3.000 1,-4.000 5.000 0,-9.000 17.000 1,-10.000 15.000 0,-8.000 16.000 0,-15.000 13.000-3,-19.000 14.000-7,-18.000 11.000-6,-19.000 14.000-7,-22.000 3.000-7,-25.000-2.000-8,-25.000-3.000-9,-25.000-3.000-8,-10.000-7.000-4,7.000-9.000 0,6.000-10.000-1,7.000-8.000 0,13.000-20.000 4,22.000-28.000 9,22.000-28.000 8,23.000-27.000 8,10.000-14.000 6,0.000 4.000 3,0.000 3.000 2,0.000 3.000 2</inkml:trace>
</inkml:ink>
</file>

<file path=ppt/ink/ink10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1:21"/>
    </inkml:context>
    <inkml:brush xml:id="br0">
      <inkml:brushProperty name="width" value="0.0234235972166061" units="cm"/>
      <inkml:brushProperty name="height" value="0.0234235972166061" units="cm"/>
      <inkml:brushProperty name="color" value="#000000"/>
      <inkml:brushProperty name="ignorePressure" value="0"/>
    </inkml:brush>
  </inkml:definitions>
  <inkml:trace contextRef="#ctx0" brushRef="#br0">84800.000 45050.000 939,'120.000'-66.000'23,"-9.000"19.000"-6,-10.000 19.000-8,-8.000 19.000-6,-8.000 10.000-2,-2.000 4.000 0,-3.000 3.000 2,-3.000 3.000 1</inkml:trace>
</inkml:ink>
</file>

<file path=ppt/ink/ink10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1:22"/>
    </inkml:context>
    <inkml:brush xml:id="br0">
      <inkml:brushProperty name="width" value="0.0432183220982552" units="cm"/>
      <inkml:brushProperty name="height" value="0.0432183220982552" units="cm"/>
      <inkml:brushProperty name="color" value="#000000"/>
      <inkml:brushProperty name="ignorePressure" value="0"/>
    </inkml:brush>
  </inkml:definitions>
  <inkml:trace contextRef="#ctx0" brushRef="#br0">85650.000 43900.000 509,'-19.000'-24.000'-2,"13.000"4.000"-4,12.000 3.000-3,13.000 3.000-4,15.000 3.000 2,19.000 3.000 11,19.000 3.000 10,19.000 4.000 9,4.000 2.000 1,-9.000 4.000-10,-10.000 3.000-9,-8.000 3.000-9,-11.000 3.000-5,-8.000 3.000 1,-10.000 3.000 1,-9.000 4.000 1,-7.000 1.000 3,-3.000 0.000 6,-3.000 0.000 6,-2.000 0.000 6,-5.000 4.000 3,-2.000 10.000 1,-3.000 10.000 0,-3.000 9.000 1,-2.000 6.000 3,0.000 3.000 5,0.000 3.000 5,0.000 4.000 4,-2.000 2.000 3,-3.000 4.000-1,-3.000 3.000-2,-2.000 3.000 0,-1.000 1.000-3,3.000 1.000-4,3.000-1.000-4,4.000 1.000-3,1.000-1.000-4,0.000 1.000 0,0.000-1.000-2,0.000 1.000-1,0.000-3.000 0,0.000-2.000 0,0.000-3.000 0,0.000-3.000 1,-2.000 1.000-3,-3.000 6.000-6,-3.000 7.000-4,-2.000 6.000-7,-6.000 3.000-3,-6.000 0.000-4,-6.000 0.000-4,-6.000 0.000-2,-9.000 1.000-3,-8.000 4.000-1,-10.000 3.000 0,-9.000 3.000 0,-7.000-7.000 0,-3.000-15.000 3,-3.000-15.000 3,-2.000-16.000 3,3.000-12.000-6,14.000-5.000-13,11.000-7.000-14,14.000-5.000-14</inkml:trace>
</inkml:ink>
</file>

<file path=ppt/ink/ink10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1:24"/>
    </inkml:context>
    <inkml:brush xml:id="br0">
      <inkml:brushProperty name="width" value="0.0410295128822327" units="cm"/>
      <inkml:brushProperty name="height" value="0.0410295128822327" units="cm"/>
      <inkml:brushProperty name="color" value="#000000"/>
      <inkml:brushProperty name="ignorePressure" value="0"/>
    </inkml:brush>
  </inkml:definitions>
  <inkml:trace contextRef="#ctx0" brushRef="#br0">87550.000 44900.000 536,'56.000'-25.000'99,"13.000"0.000"-18,12.000 0.000-19,13.000 0.000-17,4.000 1.000-11,-3.000 4.000-4,-3.000 3.000-4,-2.000 3.000-3,-1.000 3.000-4,3.000 3.000-3,3.000 3.000-3,4.000 4.000-4,-1.000 1.000-4,-3.000 0.000-3,-3.000 0.000-5,-2.000 0.000-3,-8.000 0.000-6,-8.000 0.000-9,-10.000 0.000-9,-9.000 0.000-9,-9.000 1.000-4,-5.000 4.000-1,-7.000 3.000 1,-5.000 3.000-1,-9.000 4.000 1,-9.000 7.000 1,-10.000 6.000 1,-8.000 7.000 1,-8.000 0.000 4,-2.000-2.000 7,-3.000-3.000 6,-3.000-3.000 7,-2.000-4.000 4,0.000-3.000 3,0.000-3.000 2,0.000-2.000 3</inkml:trace>
</inkml:ink>
</file>

<file path=ppt/ink/ink1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0:47"/>
    </inkml:context>
    <inkml:brush xml:id="br0">
      <inkml:brushProperty name="width" value="0.0333903655409813" units="cm"/>
      <inkml:brushProperty name="height" value="0.0333903655409813" units="cm"/>
      <inkml:brushProperty name="color" value="#f2385b"/>
      <inkml:brushProperty name="ignorePressure" value="0"/>
    </inkml:brush>
  </inkml:definitions>
  <inkml:trace contextRef="#ctx0" brushRef="#br0">82250.000 6850.000 658,'9.000'-49.000'5,"19.000"4.000"10,19.000 3.000 11,19.000 3.000 9,5.000 4.000 3,-5.000 7.000-4,-7.000 6.000-4,-5.000 7.000-3,3.000 2.000-4,17.000 1.000 0,15.000-1.000-1,16.000 1.000 0,2.000 1.000-4,-8.000 3.000-5,-10.000 3.000-5,-9.000 4.000-5,-16.000 8.000-10,-22.000 17.000-13,-22.000 15.000-13,-21.000 16.000-13,-15.000 1.000-5,-6.000-12.000 4,-6.000-13.000 6,-6.000-12.000 4,-2.000-5.000 2,3.000 3.000 2,3.000 3.000 2,4.000 4.000 0</inkml:trace>
</inkml:ink>
</file>

<file path=ppt/ink/ink10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1:24"/>
    </inkml:context>
    <inkml:brush xml:id="br0">
      <inkml:brushProperty name="width" value="0.0360986217856407" units="cm"/>
      <inkml:brushProperty name="height" value="0.0360986217856407" units="cm"/>
      <inkml:brushProperty name="color" value="#000000"/>
      <inkml:brushProperty name="ignorePressure" value="0"/>
    </inkml:brush>
  </inkml:definitions>
  <inkml:trace contextRef="#ctx0" brushRef="#br0">87850.000 45550.000 609,'-93.000'0.000'2,"17.000"0.000"3,15.000 0.000 3,16.000 0.000 3,9.000 0.000 3,3.000 0.000-1,3.000 0.000 0,4.000 0.000 1,15.000 1.000 4,28.000 4.000 10,28.000 3.000 9,29.000 3.000 10,19.000-1.000 1,14.000-2.000-9,11.000-3.000-9,14.000-3.000-8,5.000-2.000-6,1.000 0.000-4,-1.000 0.000-4,1.000 0.000-4,-6.000 1.000-2,-8.000 4.000-4,-10.000 3.000-2,-9.000 3.000-3,-10.000 1.000-6,-9.000 1.000-12,-10.000-1.000-10,-8.000 1.000-12</inkml:trace>
</inkml:ink>
</file>

<file path=ppt/ink/ink10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1:30"/>
    </inkml:context>
    <inkml:brush xml:id="br0">
      <inkml:brushProperty name="width" value="0.0361151695251465" units="cm"/>
      <inkml:brushProperty name="height" value="0.0361151695251465" units="cm"/>
      <inkml:brushProperty name="color" value="#f2395b"/>
      <inkml:brushProperty name="ignorePressure" value="0"/>
    </inkml:brush>
  </inkml:definitions>
  <inkml:trace contextRef="#ctx0" brushRef="#br0">85100.000 34550.000 609,'-172.000'1.000'16,"56.000"4.000"12,57.000 3.000 12,56.000 3.000 12,29.000 3.000 1,4.000 3.000-10,3.000 3.000-11,3.000 4.000-9,1.000-1.000-7,1.000-3.000-6,-1.000-3.000-4,1.000-2.000-6,-1.000-5.000-2,1.000-2.000 1,-1.000-3.000 1,1.000-3.000 0,1.000-2.000 0,3.000 0.000 1,3.000 0.000 0,4.000 0.000 1,5.000 0.000-1,10.000 0.000 1,10.000 0.000-1,9.000 0.000 1,6.000-2.000-1,3.000-3.000 1,3.000-3.000-1,4.000-2.000 1,-3.000-1.000 0,-5.000 3.000-2,-7.000 3.000-1,-5.000 4.000-2,-6.000 1.000 0,-3.000 0.000-2,-3.000 0.000 0,-2.000 0.000-1,-6.000 0.000 0,-6.000 0.000 1,-6.000 0.000 2,-6.000 0.000 2,-4.000 1.000 1,1.000 4.000 0,-1.000 3.000 0,1.000 3.000 1,-1.000-1.000 1,1.000-2.000 0,-1.000-3.000 0,1.000-3.000 2,2.000-2.000 0,7.000 0.000 0,6.000 0.000 0,7.000 0.000 1,7.000-2.000-1,9.000-3.000 0,10.000-3.000-1,10.000-2.000 1,4.000-1.000-1,0.000 3.000 0,0.000 3.000 0,0.000 4.000 0,-5.000 2.000 1,-9.000 4.000-1,-10.000 3.000 2,-8.000 3.000-1,-6.000 3.000 0,1.000 3.000 1,-1.000 3.000-1,1.000 4.000-1,-1.000-1.000 1,1.000-3.000-2,-1.000-3.000-1,1.000-2.000-1,4.000-6.000 0,9.000-6.000 0,10.000-6.000-2,10.000-6.000 1,5.000-7.000-1,4.000-6.000 0,3.000-6.000 0,3.000-6.000 0,-2.000-1.000 1,-6.000 7.000-1,-6.000 6.000 0,-6.000 7.000 1,-9.000 4.000 0,-8.000 3.000 1,-10.000 3.000 0,-9.000 4.000 0,-7.000 2.000 1,-3.000 4.000-1,-3.000 3.000 0,-2.000 3.000 0,-3.000-1.000 0,1.000-2.000 1,-1.000-3.000 1,1.000-3.000 1,-1.000-2.000-4,1.000 0.000-8,-1.000 0.000-8,1.000 0.000-8</inkml:trace>
</inkml:ink>
</file>

<file path=ppt/ink/ink10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1:34"/>
    </inkml:context>
    <inkml:brush xml:id="br0">
      <inkml:brushProperty name="width" value="0.0366292223334312" units="cm"/>
      <inkml:brushProperty name="height" value="0.0366292223334312" units="cm"/>
      <inkml:brushProperty name="color" value="#f2395b"/>
      <inkml:brushProperty name="ignorePressure" value="0"/>
    </inkml:brush>
  </inkml:definitions>
  <inkml:trace contextRef="#ctx0" brushRef="#br0">89000.000 27250.000 600,'-22.000'-47.000'3,"6.000"6.000"7,7.000 7.000 6,6.000 6.000 7,3.000 9.000 3,0.000 13.000 3,0.000 12.000 3,0.000 13.000 1,-2.000 13.000 0,-3.000 17.000-2,-3.000 15.000-2,-2.000 16.000-3,-5.000 10.000-3,-2.000 7.000-3,-3.000 6.000-3,-3.000 7.000-4,-4.000 4.000-2,-3.000 3.000-1,-3.000 3.000-3,-2.000 4.000-2,-3.000-1.000-3,1.000-3.000-4,-1.000-3.000-4,1.000-2.000-5,-1.000-5.000-3,1.000-2.000-3,-1.000-3.000-3,1.000-3.000-3,2.000-6.000-5,7.000-5.000-5,6.000-7.000-7,7.000-5.000-6,8.000-15.000-3,14.000-22.000 3,11.000-22.000 2,14.000-21.000 2</inkml:trace>
</inkml:ink>
</file>

<file path=ppt/ink/ink10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1:34"/>
    </inkml:context>
    <inkml:brush xml:id="br0">
      <inkml:brushProperty name="width" value="0.0381595864892006" units="cm"/>
      <inkml:brushProperty name="height" value="0.0381595864892006" units="cm"/>
      <inkml:brushProperty name="color" value="#f2395b"/>
      <inkml:brushProperty name="ignorePressure" value="0"/>
    </inkml:brush>
  </inkml:definitions>
  <inkml:trace contextRef="#ctx0" brushRef="#br0">89750.000 28050.000 576,'1.000'-49.000'1,"4.000"4.000"1,3.000 3.000 2,3.000 3.000 1,-1.000 3.000 5,-2.000 3.000 7,-3.000 3.000 7,-3.000 4.000 8,-4.000 11.000 3,-3.000 23.000-1,-3.000 22.000 1,-2.000 22.000-1,-6.000 10.000-2,-6.000 1.000-5,-6.000-1.000-5,-6.000 1.000-4,-2.000 1.000-4,3.000 3.000 1,3.000 3.000 0,4.000 4.000-1,1.000-1.000 0,0.000-3.000-5,0.000-3.000-2,0.000-2.000-4,1.000-1.000-3,4.000 3.000 0,3.000 3.000-1,3.000 4.000-1,3.000-4.000-1,3.000-9.000-3,3.000-10.000-1,4.000-8.000-3,5.000-9.000 0,10.000-6.000 0,10.000-6.000 2,9.000-6.000 0,6.000-7.000 1,3.000-6.000-1,3.000-6.000-2,4.000-6.000 0,4.000-10.000-1,6.000-12.000-2,7.000-13.000-1,6.000-12.000-2,4.000-12.000 0,4.000-8.000 1,3.000-10.000 0,3.000-9.000 1,-5.000-7.000 2,-12.000-3.000 2,-13.000-3.000 2,-12.000-2.000 2,-12.000 0.000 1,-8.000 7.000 0,-10.000 6.000-1,-9.000 7.000 0,-10.000 8.000 1,-9.000 14.000 5,-10.000 11.000 4,-8.000 14.000 5,-11.000 10.000 1,-8.000 9.000 1,-10.000 10.000-2,-9.000 10.000 1,-5.000 11.000-7,0.000 17.000-12,0.000 15.000-13,0.000 16.000-12,6.000 5.000-5,13.000-2.000 4,12.000-3.000 2,13.000-3.000 4,7.000-6.000 3,4.000-5.000 2,3.000-7.000 3,3.000-5.000 3</inkml:trace>
</inkml:ink>
</file>

<file path=ppt/ink/ink10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1:36"/>
    </inkml:context>
    <inkml:brush xml:id="br0">
      <inkml:brushProperty name="width" value="0.0358405634760857" units="cm"/>
      <inkml:brushProperty name="height" value="0.0358405634760857" units="cm"/>
      <inkml:brushProperty name="color" value="#f2395b"/>
      <inkml:brushProperty name="ignorePressure" value="0"/>
    </inkml:brush>
  </inkml:definitions>
  <inkml:trace contextRef="#ctx0" brushRef="#br0">91650.000 26550.000 613,'-2.000'48.000'123,"-3.000"-3.000"-30,-3.000-3.000-28,-2.000-2.000-30,-3.000-1.000-15,1.000 3.000-5,-1.000 3.000-2,1.000 4.000-5,-1.000 1.000-1,1.000 0.000-3,-1.000 0.000-1,1.000 0.000-3,-1.000 0.000 0,1.000 0.000-2,-1.000 0.000-2,1.000 0.000-1,-3.000-2.000-2,-2.000-3.000-3,-3.000-3.000-4,-3.000-2.000-3,-2.000-1.000-4,0.000 3.000-7,0.000 3.000-6,0.000 4.000-7,3.000-1.000 0,6.000-3.000 2,7.000-3.000 4,6.000-2.000 3,1.000-6.000 2,-3.000-6.000 1,-3.000-6.000-1,-2.000-6.000 1</inkml:trace>
</inkml:ink>
</file>

<file path=ppt/ink/ink10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1:37"/>
    </inkml:context>
    <inkml:brush xml:id="br0">
      <inkml:brushProperty name="width" value="0.0319897122681141" units="cm"/>
      <inkml:brushProperty name="height" value="0.0319897122681141" units="cm"/>
      <inkml:brushProperty name="color" value="#f2395b"/>
      <inkml:brushProperty name="ignorePressure" value="0"/>
    </inkml:brush>
  </inkml:definitions>
  <inkml:trace contextRef="#ctx0" brushRef="#br0">92550.000 26400.000 687,'9.000'-44.000'5,"19.000"13.000"11,19.000 12.000 9,19.000 13.000 11,7.000 9.000 3,-3.000 6.000-2,-3.000 7.000-2,-2.000 6.000-4,-11.000 6.000-3,-15.000 6.000-6,-15.000 7.000-5,-16.000 6.000-5,-12.000 4.000-5,-5.000 4.000-5,-7.000 3.000-3,-5.000 3.000-5,-9.000 4.000-2,-9.000 7.000-1,-10.000 6.000 1,-8.000 7.000 0,-8.000-1.000 0,-2.000-6.000 0,-3.000-6.000 1,-3.000-6.000 1,2.000-7.000 0,10.000-6.000 0,10.000-6.000 1,9.000-6.000 1,9.000-6.000 2,9.000-2.000 2,10.000-3.000 4,10.000-3.000 2,8.000-4.000 1,10.000-3.000 0,10.000-3.000-1,9.000-2.000-1,15.000-5.000-1,22.000-2.000 0,22.000-3.000 0,23.000-3.000-1,10.000-6.000-3,0.000-5.000-6,0.000-7.000-7,0.000-5.000-6,-8.000-1.000-4,-16.000 6.000 0,-15.000 7.000-2,-15.000 6.000 0</inkml:trace>
</inkml:ink>
</file>

<file path=ppt/ink/ink10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1:38"/>
    </inkml:context>
    <inkml:brush xml:id="br0">
      <inkml:brushProperty name="width" value="0.0284757968038321" units="cm"/>
      <inkml:brushProperty name="height" value="0.0284757968038321" units="cm"/>
      <inkml:brushProperty name="color" value="#f2395b"/>
      <inkml:brushProperty name="ignorePressure" value="0"/>
    </inkml:brush>
  </inkml:definitions>
  <inkml:trace contextRef="#ctx0" brushRef="#br0">90100.000 27050.000 772,'-41.000'-2.000'2,"19.000"-3.000"4,19.000-3.000 4,19.000-2.000 4,16.000-1.000 4,17.000 3.000 4,15.000 3.000 3,16.000 4.000 4,18.000 1.000 0,22.000 0.000-4,22.000 0.000-4,23.000 0.000-3,-3.000 0.000-10,-24.000 0.000-11,-26.000 0.000-13,-24.000 0.000-12,-17.000 0.000-9,-5.000 0.000-7,-7.000 0.000-6,-5.000 0.000-7</inkml:trace>
</inkml:ink>
</file>

<file path=ppt/ink/ink10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2:16"/>
    </inkml:context>
    <inkml:brush xml:id="br0">
      <inkml:brushProperty name="width" value="0.0350108072161674" units="cm"/>
      <inkml:brushProperty name="height" value="0.0350108072161674" units="cm"/>
      <inkml:brushProperty name="color" value="#f2395b"/>
      <inkml:brushProperty name="ignorePressure" value="0"/>
    </inkml:brush>
  </inkml:definitions>
  <inkml:trace contextRef="#ctx0" brushRef="#br0">92000.000 44200.000 628,'0.000'-50.000'3,"0.000"0.000"5,0.000 0.000 7,0.000 0.000 5,0.000 18.000 6,0.000 39.000 6,0.000 36.000 7,0.000 39.000 5,-2.000 13.000 0,-3.000-9.000-9,-3.000-10.000-7,-2.000-8.000-9,-5.000-3.000-4,-2.000 7.000-4,-3.000 6.000-1,-3.000 7.000-3,-2.000 4.000-2,0.000 3.000-1,0.000 3.000-1,0.000 4.000 0,-2.000 4.000-3,-3.000 6.000-1,-3.000 7.000-3,-2.000 6.000-2,-1.000 6.000-3,3.000 6.000-4,3.000 7.000-3,4.000 6.000-4,1.000 3.000-2,0.000 0.000 0,0.000 0.000-1,0.000 0.000 0,3.000-8.000-2,6.000-16.000-5,7.000-15.000-3,6.000-15.000-5,3.000-17.000 0,0.000-15.000 3,0.000-15.000 5,0.000-16.000 3,1.000-10.000 3,4.000-3.000 4,3.000-3.000 4,3.000-2.000 2</inkml:trace>
</inkml:ink>
</file>

<file path=ppt/ink/ink10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2:16"/>
    </inkml:context>
    <inkml:brush xml:id="br0">
      <inkml:brushProperty name="width" value="0.0351343341171741" units="cm"/>
      <inkml:brushProperty name="height" value="0.0351343341171741" units="cm"/>
      <inkml:brushProperty name="color" value="#f2395b"/>
      <inkml:brushProperty name="ignorePressure" value="0"/>
    </inkml:brush>
  </inkml:definitions>
  <inkml:trace contextRef="#ctx0" brushRef="#br0">93200.000 45100.000 626,'-25.000'-19.000'4,"0.000"13.000"19,0.000 12.000 19,0.000 13.000 20,0.000 9.000 2,0.000 6.000-11,0.000 7.000-13,0.000 6.000-12,1.000 4.000-8,4.000 4.000-5,3.000 3.000-5,3.000 3.000-4,1.000 1.000-3,1.000 1.000 0,-1.000-1.000-3,1.000 1.000 0,1.000 1.000 0,3.000 3.000-1,3.000 3.000 1,4.000 4.000 1,2.000-3.000-2,4.000-5.000-1,3.000-7.000-1,3.000-5.000-3,3.000-8.000 0,3.000-5.000 0,3.000-7.000-1,4.000-5.000 0,5.000-8.000 0,10.000-5.000 1,10.000-7.000 1,9.000-5.000 0,9.000-11.000 0,9.000-11.000 1,10.000-14.000 1,10.000-11.000-1,2.000-12.000 1,-3.000-9.000-3,-3.000-10.000-1,-2.000-8.000-2,-6.000-6.000 0,-6.000 1.000 0,-6.000-1.000 1,-6.000 1.000 1,-12.000 1.000 1,-15.000 3.000 1,-15.000 3.000 2,-16.000 4.000 1,-12.000 1.000 1,-5.000 0.000-1,-7.000 0.000 1,-5.000 0.000 0,-8.000 4.000 0,-5.000 10.000 2,-7.000 10.000 2,-5.000 9.000 1,-4.000 6.000-1,0.000 3.000-2,0.000 3.000-4,0.000 4.000-2,0.000 4.000-4,0.000 6.000-2,0.000 7.000-2,0.000 6.000-3,3.000 6.000-3,6.000 6.000-4,7.000 7.000-2,6.000 6.000-4</inkml:trace>
</inkml:ink>
</file>

<file path=ppt/ink/ink10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2:17"/>
    </inkml:context>
    <inkml:brush xml:id="br0">
      <inkml:brushProperty name="width" value="0.0346108749508858" units="cm"/>
      <inkml:brushProperty name="height" value="0.0346108749508858" units="cm"/>
      <inkml:brushProperty name="color" value="#f2395b"/>
      <inkml:brushProperty name="ignorePressure" value="0"/>
    </inkml:brush>
  </inkml:definitions>
  <inkml:trace contextRef="#ctx0" brushRef="#br0">95350.000 43500.000 635,'1.000'-85.000'57,"4.000"32.000"-4,3.000 31.000-4,3.000 32.000-4,-1.000 19.000-5,-2.000 10.000-6,-3.000 10.000-7,-3.000 9.000-6,-4.000 9.000-6,-3.000 9.000-3,-3.000 10.000-4,-2.000 10.000-5,-5.000 2.000-4,-2.000-3.000-7,-3.000-3.000-7,-3.000-2.000-7,-1.000-6.000-2,4.000-6.000 4,3.000-6.000 3,3.000-6.000 3,3.000-9.000-7,3.000-8.000-14,3.000-10.000-17,4.000-9.000-14</inkml:trace>
</inkml:ink>
</file>

<file path=ppt/ink/ink1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0:47"/>
    </inkml:context>
    <inkml:brush xml:id="br0">
      <inkml:brushProperty name="width" value="0.0337350815534592" units="cm"/>
      <inkml:brushProperty name="height" value="0.0337350815534592" units="cm"/>
      <inkml:brushProperty name="color" value="#f2385b"/>
      <inkml:brushProperty name="ignorePressure" value="0"/>
    </inkml:brush>
  </inkml:definitions>
  <inkml:trace contextRef="#ctx0" brushRef="#br0">81900.000 7500.000 652,'-158.000'92.000'3,"34.000"-16.000"6,35.000-15.000 6,35.000-15.000 7,27.000-14.000 3,22.000-8.000 3,22.000-10.000 1,23.000-9.000 2,20.000-9.000 0,23.000-5.000-3,22.000-7.000-2,22.000-5.000-3,16.000-9.000-3,14.000-9.000-2,11.000-10.000-3,14.000-8.000-3,-1.000-3.000-3,-12.000 7.000-5,-13.000 6.000-6,-12.000 7.000-4,-16.000 5.000-8,-19.000 7.000-8,-18.000 6.000-9,-19.000 7.000-9</inkml:trace>
</inkml:ink>
</file>

<file path=ppt/ink/ink10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2:17"/>
    </inkml:context>
    <inkml:brush xml:id="br0">
      <inkml:brushProperty name="width" value="0.0347526930272579" units="cm"/>
      <inkml:brushProperty name="height" value="0.0347526930272579" units="cm"/>
      <inkml:brushProperty name="color" value="#f2395b"/>
      <inkml:brushProperty name="ignorePressure" value="0"/>
    </inkml:brush>
  </inkml:definitions>
  <inkml:trace contextRef="#ctx0" brushRef="#br0">96200.000 43300.000 633,'3.000'-68.000'1,"6.000"17.000"1,7.000 15.000 3,6.000 16.000 2,4.000 7.000 3,4.000 1.000 5,3.000-1.000 3,3.000 1.000 5,3.000 1.000 4,3.000 3.000 1,3.000 3.000 3,4.000 4.000 3,1.000 4.000-3,0.000 6.000-4,0.000 7.000-6,0.000 6.000-5,-4.000 7.000-3,-5.000 10.000 0,-7.000 10.000 0,-5.000 9.000 0,-9.000 6.000-2,-9.000 3.000-5,-10.000 3.000-4,-8.000 4.000-5,-14.000 4.000-5,-15.000 6.000-7,-15.000 7.000-7,-16.000 6.000-6,-13.000-1.000-3,-9.000-5.000 4,-10.000-7.000 3,-8.000-5.000 2,0.000-9.000 4,14.000-9.000 6,11.000-10.000 4,14.000-8.000 6,10.000-11.000 3,9.000-8.000 2,10.000-10.000 2,10.000-9.000 0,11.000-5.000 3,17.000 0.000 3,15.000 0.000 4,16.000 0.000 2,20.000-5.000 0,25.000-9.000-1,25.000-10.000-2,25.000-8.000-1,14.000-3.000-2,3.000 7.000-1,3.000 6.000-2,4.000 7.000 0,-10.000 4.000-4,-22.000 3.000-3,-22.000 3.000-5,-21.000 4.000-4,-15.000 2.000-12,-6.000 4.000-19,-6.000 3.000-19,-6.000 3.000-20</inkml:trace>
</inkml:ink>
</file>

<file path=ppt/ink/ink10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2:18"/>
    </inkml:context>
    <inkml:brush xml:id="br0">
      <inkml:brushProperty name="width" value="0.0390414260327816" units="cm"/>
      <inkml:brushProperty name="height" value="0.0390414260327816" units="cm"/>
      <inkml:brushProperty name="color" value="#f2395b"/>
      <inkml:brushProperty name="ignorePressure" value="0"/>
    </inkml:brush>
  </inkml:definitions>
  <inkml:trace contextRef="#ctx0" brushRef="#br0">99000.000 43500.000 563,'0.000'-63.000'50,"0.000"26.000"0,0.000 24.000-2,0.000 26.000-1,-4.000 18.000-4,-5.000 13.000-6,-7.000 12.000-7,-5.000 13.000-7,-6.000 10.000-4,-3.000 10.000-3,-3.000 10.000-2,-2.000 9.000-3,-3.000 7.000-2,1.000 7.000 1,-1.000 6.000 0,1.000 7.000 0,1.000 0.000-2,3.000-2.000-6,3.000-3.000-7,4.000-3.000-5,-1.000-1.000-5,-3.000 4.000-2,-3.000 3.000-3,-2.000 3.000-1,-1.000 1.000-2,3.000 1.000 0,3.000-1.000 0,4.000 1.000 1,2.000-3.000-2,4.000-2.000-1,3.000-3.000-3,3.000-3.000-2,3.000-10.000 0,3.000-16.000-2,3.000-15.000 0,4.000-15.000 0,1.000-14.000 1,0.000-8.000 3,0.000-10.000 4,0.000-9.000 3</inkml:trace>
</inkml:ink>
</file>

<file path=ppt/ink/ink10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2:19"/>
    </inkml:context>
    <inkml:brush xml:id="br0">
      <inkml:brushProperty name="width" value="0.0336785577237606" units="cm"/>
      <inkml:brushProperty name="height" value="0.0336785577237606" units="cm"/>
      <inkml:brushProperty name="color" value="#f2395b"/>
      <inkml:brushProperty name="ignorePressure" value="0"/>
    </inkml:brush>
  </inkml:definitions>
  <inkml:trace contextRef="#ctx0" brushRef="#br0">100200.000 44700.000 653,'0.000'-91.000'4,"0.000"19.000"11,0.000 19.000 8,0.000 19.000 10,-5.000 12.000 4,-9.000 6.000-2,-10.000 7.000 0,-8.000 6.000-3,-8.000 6.000-2,-2.000 6.000-6,-3.000 7.000-5,-3.000 6.000-6,-7.000 7.000-4,-9.000 10.000-3,-10.000 10.000-3,-8.000 9.000-3,-6.000 2.000-2,1.000-2.000-2,-1.000-3.000 0,1.000-3.000-2,1.000-2.000-1,3.000 0.000-1,3.000 0.000-2,4.000 0.000 0,5.000-5.000-1,10.000-9.000 1,10.000-10.000 2,9.000-8.000 0,17.000-3.000 4,25.000 7.000 6,25.000 6.000 4,25.000 7.000 5,12.000 0.000 4,1.000-2.000 0,-1.000-3.000 1,1.000-3.000 0,-1.000-1.000 0,1.000 4.000-5,-1.000 3.000-3,1.000 3.000-5,-3.000 1.000-2,-2.000 1.000-1,-3.000-1.000-3,-3.000 1.000-2,-4.000-3.000-4,-3.000-2.000-7,-3.000-3.000-8,-2.000-3.000-7,-5.000-2.000-5,-2.000 0.000-6,-3.000 0.000-4,-3.000 0.000-4</inkml:trace>
</inkml:ink>
</file>

<file path=ppt/ink/ink10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2:19"/>
    </inkml:context>
    <inkml:brush xml:id="br0">
      <inkml:brushProperty name="width" value="0.0359539203345776" units="cm"/>
      <inkml:brushProperty name="height" value="0.0359539203345776" units="cm"/>
      <inkml:brushProperty name="color" value="#f2395b"/>
      <inkml:brushProperty name="ignorePressure" value="0"/>
    </inkml:brush>
  </inkml:definitions>
  <inkml:trace contextRef="#ctx0" brushRef="#br0">101150.000 45450.000 611,'21.000'-47.000'4,"-5.000"6.000"5,-7.000 7.000 7,-5.000 6.000 7,-6.000 1.000 2,-3.000-3.000-2,-3.000-3.000-1,-2.000-2.000-2,-5.000 0.000-2,-2.000 7.000-3,-3.000 6.000-2,-3.000 7.000-3,-4.000 4.000-2,-3.000 3.000 0,-3.000 3.000 0,-2.000 4.000-2,-5.000 5.000 0,-2.000 10.000-1,-3.000 10.000-2,-3.000 9.000-1,-4.000 7.000 0,-3.000 7.000 1,-3.000 6.000 2,-2.000 7.000 0,-3.000 2.000 1,1.000 1.000 1,-1.000-1.000 0,1.000 1.000 2,4.000 1.000-1,9.000 3.000 1,10.000 3.000-1,10.000 4.000 0,7.000-4.000-2,6.000-9.000 0,7.000-10.000-3,6.000-8.000 0,6.000-9.000-3,6.000-6.000-2,7.000-6.000-2,6.000-6.000-2,9.000-10.000 0,13.000-12.000 1,12.000-13.000 1,13.000-12.000 2,7.000-10.000-3,4.000-6.000-8,3.000-6.000-8,3.000-6.000-7,-5.000-2.000-3,-12.000 3.000 2,-13.000 3.000 2,-12.000 4.000 2,-13.000 13.000 10,-12.000 26.000 20,-13.000 24.000 17,-12.000 26.000 20,-7.000 13.000 6,1.000 4.000-6,-1.000 3.000-5,1.000 3.000-6,1.000 4.000-7,3.000 7.000-9,3.000 6.000-9,4.000 7.000-8,4.000-3.000-10,6.000-8.000-9,7.000-10.000-9,6.000-9.000-8,4.000-9.000-4,4.000-5.000 1,3.000-7.000 1,3.000-5.000 1,-1.000-6.000 2,-2.000-3.000 2,-3.000-3.000 3,-3.000-2.000 2,-4.000-6.000 3,-3.000-6.000 3,-3.000-6.000 3,-2.000-6.000 3</inkml:trace>
</inkml:ink>
</file>

<file path=ppt/ink/ink10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2:20"/>
    </inkml:context>
    <inkml:brush xml:id="br0">
      <inkml:brushProperty name="width" value="0.0355656482279301" units="cm"/>
      <inkml:brushProperty name="height" value="0.0355656482279301" units="cm"/>
      <inkml:brushProperty name="color" value="#f2395b"/>
      <inkml:brushProperty name="ignorePressure" value="0"/>
    </inkml:brush>
  </inkml:definitions>
  <inkml:trace contextRef="#ctx0" brushRef="#br0">101950.000 45850.000 618,'23.000'-16.000'8,"-3.000"19.000"16,-3.000 19.000 16,-2.000 19.000 15,-5.000 13.000 5,-2.000 10.000-10,-3.000 10.000-8,-3.000 9.000-9,-6.000 10.000-8,-5.000 14.000-7,-7.000 11.000-9,-5.000 14.000-7,-1.000-1.000-2,6.000-12.000 2,7.000-13.000 4,6.000-12.000 1,1.000-13.000-12,-3.000-12.000-30,-3.000-13.000-31,-2.000-12.000-29</inkml:trace>
</inkml:ink>
</file>

<file path=ppt/ink/ink10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2:20"/>
    </inkml:context>
    <inkml:brush xml:id="br0">
      <inkml:brushProperty name="width" value="0.0437386743724346" units="cm"/>
      <inkml:brushProperty name="height" value="0.0437386743724346" units="cm"/>
      <inkml:brushProperty name="color" value="#f2395b"/>
      <inkml:brushProperty name="ignorePressure" value="0"/>
    </inkml:brush>
  </inkml:definitions>
  <inkml:trace contextRef="#ctx0" brushRef="#br0">103800.000 44650.000 502,'21.000'-94.000'4,"-5.000"13.000"7,-7.000 12.000 8,-5.000 13.000 7,-11.000 10.000 2,-11.000 10.000-2,-14.000 10.000-3,-11.000 9.000-3,-6.000 6.000-2,4.000 3.000-2,3.000 3.000-2,3.000 4.000-2,1.000 2.000-4,1.000 4.000-7,-1.000 3.000-6,1.000 3.000-7,1.000 6.000 0,3.000 9.000 7,3.000 10.000 8,4.000 10.000 6,2.000 4.000 5,4.000 0.000 1,3.000 0.000 0,3.000 0.000 3,-7.000 10.000 0,-15.000 23.000 3,-15.000 22.000 1,-16.000 22.000 3,-2.000 4.000-1,13.000-12.000-2,12.000-13.000-3,13.000-12.000-2,6.000-10.000-3,0.000-6.000-2,0.000-6.000-2,0.000-6.000-2,3.000-2.000-3,6.000 3.000 1,7.000 3.000-2,6.000 4.000-1,3.000-3.000-1,0.000-5.000-4,0.000-7.000-2,0.000-5.000-4,4.000-4.000-2,10.000 0.000-3,10.000 0.000-2,9.000 0.000-3,4.000-2.000-5,1.000-3.000-6,-1.000-3.000-5,1.000-2.000-7,-1.000-6.000-1,1.000-6.000 4,-1.000-6.000 3,1.000-6.000 4</inkml:trace>
</inkml:ink>
</file>

<file path=ppt/ink/ink10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2:24"/>
    </inkml:context>
    <inkml:brush xml:id="br0">
      <inkml:brushProperty name="width" value="0.0332703702151775" units="cm"/>
      <inkml:brushProperty name="height" value="0.0332703702151775" units="cm"/>
      <inkml:brushProperty name="color" value="#f2395b"/>
      <inkml:brushProperty name="ignorePressure" value="0"/>
    </inkml:brush>
  </inkml:definitions>
  <inkml:trace contextRef="#ctx0" brushRef="#br0">104650.000 44850.000 661,'21.000'-47.000'0,"-5.000"6.000"0,-7.000 7.000 0,-5.000 6.000 0,-11.000 17.000 8,-11.000 28.000 16,-14.000 28.000 17,-11.000 29.000 17,-6.000 15.000 1,4.000 3.000-10,3.000 3.000-12,3.000 4.000-12,3.000-1.000-7,3.000-3.000-7,3.000-3.000-4,4.000-2.000-6,1.000-3.000-3,0.000 1.000-4,0.000-1.000-3,0.000 1.000-3,0.000-4.000-4,0.000-6.000-8,0.000-6.000-6,0.000-6.000-7</inkml:trace>
</inkml:ink>
</file>

<file path=ppt/ink/ink10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2:24"/>
    </inkml:context>
    <inkml:brush xml:id="br0">
      <inkml:brushProperty name="width" value="0.0267665702849627" units="cm"/>
      <inkml:brushProperty name="height" value="0.0267665702849627" units="cm"/>
      <inkml:brushProperty name="color" value="#f2395b"/>
      <inkml:brushProperty name="ignorePressure" value="0"/>
    </inkml:brush>
  </inkml:definitions>
  <inkml:trace contextRef="#ctx0" brushRef="#br0">104300.000 45500.000 821,'92.000'0.000'61,"-16.000"0.000"-14,-15.000 0.000-13,-15.000 0.000-14,-9.000 1.000-9,1.000 4.000-6,-1.000 3.000-5,1.000 3.000-6,-3.000 1.000-2,-2.000 1.000 0,-3.000-1.000 2,-3.000 1.000 2</inkml:trace>
</inkml:ink>
</file>

<file path=ppt/ink/ink10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2:24"/>
    </inkml:context>
    <inkml:brush xml:id="br0">
      <inkml:brushProperty name="width" value="0.0349316708743572" units="cm"/>
      <inkml:brushProperty name="height" value="0.0349316708743572" units="cm"/>
      <inkml:brushProperty name="color" value="#f2395b"/>
      <inkml:brushProperty name="ignorePressure" value="0"/>
    </inkml:brush>
  </inkml:definitions>
  <inkml:trace contextRef="#ctx0" brushRef="#br0">105300.000 44700.000 629,'1.000'-69.000'0,"4.000"13.000"0,3.000 12.000-1,3.000 13.000-1,-4.000 15.000 9,-8.000 19.000 15,-10.000 19.000 16,-9.000 19.000 17,-7.000 13.000 2,-3.000 10.000-8,-3.000 10.000-8,-2.000 9.000-10,-3.000 7.000-6,1.000 7.000-5,-1.000 6.000-5,1.000 7.000-5,-1.000 5.000-7,1.000 7.000-5,-1.000 6.000-7,1.000 7.000-6,1.000 0.000-6,3.000-2.000-5,3.000-3.000-5,4.000-3.000-6,2.000-7.000-4,4.000-9.000-2,3.000-10.000-4,3.000-8.000-3,1.000-14.000 3,1.000-15.000 8,-1.000-15.000 8,1.000-16.000 7</inkml:trace>
</inkml:ink>
</file>

<file path=ppt/ink/ink10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2:24"/>
    </inkml:context>
    <inkml:brush xml:id="br0">
      <inkml:brushProperty name="width" value="0.0309014786034822" units="cm"/>
      <inkml:brushProperty name="height" value="0.0309014786034822" units="cm"/>
      <inkml:brushProperty name="color" value="#f2395b"/>
      <inkml:brushProperty name="ignorePressure" value="0"/>
    </inkml:brush>
  </inkml:definitions>
  <inkml:trace contextRef="#ctx0" brushRef="#br0">105150.000 45650.000 711,'25.000'-25.000'3,"0.000"0.000"6,0.000 0.000 6,0.000 0.000 6,3.000 1.000 3,6.000 4.000 0,7.000 3.000 1,6.000 3.000 1,1.000 3.000 0,-3.000 3.000-2,-3.000 3.000 0,-2.000 4.000-1,-6.000 7.000-4,-6.000 13.000-5,-6.000 12.000-5,-6.000 13.000-6,-13.000 10.000-4,-19.000 10.000-3,-18.000 10.000-1,-19.000 9.000-2,-10.000 4.000-3,1.000 1.000-2,-1.000-1.000-1,1.000 1.000-2,2.000-6.000-1,7.000-8.000 1,6.000-10.000 1,7.000-9.000 2,10.000-10.000 0,16.000-9.000 0,15.000-10.000 0,17.000-8.000 1,14.000-11.000-2,17.000-8.000-2,15.000-10.000-2,16.000-9.000-2,1.000-7.000-1,-12.000-3.000-2,-13.000-3.000 0,-12.000-2.000-1,-7.000-1.000 0,1.000 3.000 1,-1.000 3.000 2,1.000 4.000 1</inkml:trace>
</inkml:ink>
</file>

<file path=ppt/ink/ink1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0:47"/>
    </inkml:context>
    <inkml:brush xml:id="br0">
      <inkml:brushProperty name="width" value="0.0386241339147091" units="cm"/>
      <inkml:brushProperty name="height" value="0.0386241339147091" units="cm"/>
      <inkml:brushProperty name="color" value="#f2385b"/>
      <inkml:brushProperty name="ignorePressure" value="0"/>
    </inkml:brush>
  </inkml:definitions>
  <inkml:trace contextRef="#ctx0" brushRef="#br0">82450.000 5650.000 569,'-46.000'-47.000'6,"10.000"6.000"11,10.000 7.000 12,9.000 6.000 11,7.000 20.000 5,7.000 34.000-2,6.000 35.000-3,7.000 35.000-2,2.000 19.000-3,1.000 7.000-2,-1.000 6.000-3,1.000 7.000-2,-3.000 5.000-6,-2.000 7.000-6,-3.000 6.000-8,-3.000 7.000-7,-4.000-1.000-11,-3.000-6.000-11,-3.000-6.000-14,-2.000-6.000-12,-1.000-15.000-3,3.000-21.000 8,3.000-22.000 6,4.000-22.000 7</inkml:trace>
</inkml:ink>
</file>

<file path=ppt/ink/ink10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2:25"/>
    </inkml:context>
    <inkml:brush xml:id="br0">
      <inkml:brushProperty name="width" value="0.0347749181091785" units="cm"/>
      <inkml:brushProperty name="height" value="0.0347749181091785" units="cm"/>
      <inkml:brushProperty name="color" value="#f2395b"/>
      <inkml:brushProperty name="ignorePressure" value="0"/>
    </inkml:brush>
  </inkml:definitions>
  <inkml:trace contextRef="#ctx0" brushRef="#br0">106500.000 45200.000 632,'20.000'-24.000'5,"-9.000"4.000"9,-10.000 3.000 9,-8.000 3.000 10,-12.000 9.000 3,-12.000 16.000-3,-13.000 15.000-3,-12.000 17.000-3,-7.000 8.000-2,1.000 4.000-3,-1.000 3.000-3,1.000 3.000-3,-3.000 3.000-1,-2.000 3.000-1,-3.000 3.000 0,-3.000 4.000-1,2.000 1.000-1,10.000 0.000-4,10.000 0.000-2,9.000 0.000-4,9.000-2.000-2,9.000-3.000-2,10.000-3.000-2,10.000-2.000-3,7.000-6.000-4,6.000-6.000-5,7.000-6.000-5,6.000-6.000-4,6.000-7.000-3,6.000-6.000 1,7.000-6.000 3,6.000-6.000 0,3.000-7.000 0,0.000-6.000-3,0.000-6.000-4,0.000-6.000-3,-4.000-4.000-1,-5.000 1.000 2,-7.000-1.000 2,-5.000 1.000 1</inkml:trace>
</inkml:ink>
</file>

<file path=ppt/ink/ink10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2:26"/>
    </inkml:context>
    <inkml:brush xml:id="br0">
      <inkml:brushProperty name="width" value="0.0330694802105427" units="cm"/>
      <inkml:brushProperty name="height" value="0.0330694802105427" units="cm"/>
      <inkml:brushProperty name="color" value="#f2395b"/>
      <inkml:brushProperty name="ignorePressure" value="0"/>
    </inkml:brush>
  </inkml:definitions>
  <inkml:trace contextRef="#ctx0" brushRef="#br0">106650.000 45800.000 665,'17.000'-38.000'-22,"-16.000"26.000"25,-15.000 24.000 24,-15.000 26.000 26,-9.000 15.000 7,1.000 6.000-10,-1.000 7.000-10,1.000 6.000-11,4.000-1.000-7,9.000-5.000-3,10.000-7.000-3,10.000-5.000-4,4.000-4.000-3,0.000 0.000-6,0.000 0.000-4,0.000 0.000-6,3.000-5.000 0,6.000-9.000 0,7.000-10.000 2,6.000-8.000 1,7.000-11.000 1,10.000-8.000 2,10.000-10.000 0,9.000-9.000 1,12.000-13.000 0,16.000-16.000-2,15.000-15.000-2,17.000-15.000-3,0.000-9.000-1,-11.000 1.000-2,-14.000-1.000-3,-11.000 1.000-1,-14.000 2.000-1,-11.000 7.000 2,-14.000 6.000 3,-11.000 7.000 1,-15.000 5.000 1,-16.000 7.000 1,-15.000 6.000 0,-15.000 7.000-1,-14.000 7.000 3,-8.000 9.000 5,-10.000 10.000 3,-9.000 10.000 5,-2.000 5.000 0,6.000 4.000-2,7.000 3.000-2,6.000 3.000-4,9.000 3.000-2,13.000 3.000-3,12.000 3.000-4,13.000 4.000-2,13.000 1.000-1,17.000 0.000 2,15.000 0.000 0,16.000 0.000 2,7.000 0.000 2,1.000 0.000 1,-1.000 0.000 3,1.000 0.000 2,-4.000 1.000 1,-6.000 4.000-1,-6.000 3.000 1,-6.000 3.000-1,-12.000 4.000 2,-15.000 7.000 5,-15.000 6.000 4,-16.000 7.000 4,-10.000 2.000 2,-3.000 1.000-2,-3.000-1.000-1,-2.000 1.000-1,-1.000-4.000-2,3.000-6.000-1,3.000-6.000-2,4.000-6.000-2,8.000-7.000-1,17.000-6.000-1,15.000-6.000 0,16.000-6.000-1,13.000-1.000 0,14.000 7.000 1,11.000 6.000 2,14.000 7.000 2,0.000 5.000 0,-8.000 7.000 2,-10.000 6.000 2,-9.000 7.000 0,-12.000 5.000 0,-11.000 7.000-3,-14.000 6.000-3,-11.000 7.000-3,-14.000 2.000-3,-11.000 1.000 0,-14.000-1.000-3,-11.000 1.000-1,-15.000 1.000-2,-16.000 3.000-4,-15.000 3.000-2,-15.000 4.000-5,-12.000-1.000 1,-6.000-3.000 2,-6.000-3.000 2,-6.000-2.000 2,4.000-8.000-3,16.000-8.000-9,15.000-10.000-10,17.000-9.000-9,13.000-10.000-4,13.000-9.000 1,12.000-10.000 3,13.000-8.000 2</inkml:trace>
</inkml:ink>
</file>

<file path=ppt/ink/ink10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2:26"/>
    </inkml:context>
    <inkml:brush xml:id="br0">
      <inkml:brushProperty name="width" value="0.0500000044703484" units="cm"/>
      <inkml:brushProperty name="height" value="0.0500000044703484" units="cm"/>
      <inkml:brushProperty name="color" value="#f2395b"/>
      <inkml:brushProperty name="ignorePressure" value="0"/>
    </inkml:brush>
  </inkml:definitions>
  <inkml:trace contextRef="#ctx0" brushRef="#br0">107950.000 45100.000 333,'157.000'63.000'167,"51.000"46.000"-1,50.000 47.000 1,49.000 47.000 0</inkml:trace>
</inkml:ink>
</file>

<file path=ppt/ink/ink10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2:27"/>
    </inkml:context>
    <inkml:brush xml:id="br0">
      <inkml:brushProperty name="width" value="0.0292231980711222" units="cm"/>
      <inkml:brushProperty name="height" value="0.0292231980711222" units="cm"/>
      <inkml:brushProperty name="color" value="#f2395b"/>
      <inkml:brushProperty name="ignorePressure" value="0"/>
    </inkml:brush>
  </inkml:definitions>
  <inkml:trace contextRef="#ctx0" brushRef="#br0">102600.000 44900.000 752,'45.000'-47.000'-1,"-9.000"6.000"-1,-10.000 7.000-3,-8.000 6.000-1,-4.000-1.000 1,3.000-5.000 6,3.000-7.000 6,4.000-5.000 5,-14.000 10.000 5,-27.000 28.000 7,-28.000 28.000 6,-28.000 29.000 7,-17.000 16.000-2,-2.000 7.000-6,-3.000 6.000-9,-3.000 7.000-6,2.000 0.000-5,10.000-2.000-1,10.000-3.000-1,9.000-3.000-1,12.000-6.000-2,16.000-5.000 0,15.000-7.000-2,17.000-5.000-1,24.000-9.000-2,34.000-9.000-1,35.000-10.000 0,35.000-8.000-2,25.000-8.000-5,20.000-2.000-9,18.000-3.000-9,20.000-3.000-9,-11.000-4.000-1,-36.000-3.000 7,-39.000-3.000 7,-36.000-2.000 7,-22.000-3.000 0,-2.000 1.000-7,-3.000-1.000-7,-3.000 1.000-6</inkml:trace>
</inkml:ink>
</file>

<file path=ppt/ink/ink10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3:27"/>
    </inkml:context>
    <inkml:brush xml:id="br0">
      <inkml:brushProperty name="width" value="0.0792563036084175" units="cm"/>
      <inkml:brushProperty name="height" value="0.0792563036084175" units="cm"/>
      <inkml:brushProperty name="color" value="#6adcab"/>
      <inkml:brushProperty name="ignorePressure" value="0"/>
    </inkml:brush>
  </inkml:definitions>
  <inkml:trace contextRef="#ctx0" brushRef="#br0">57500.000 53650.000 277,'-83.000'3.000'3,"-16.000"6.000"5,-15.000 7.000 6,-15.000 6.000 6,13.000-1.000 3,44.000-5.000 0,44.000-7.000 0,44.000-5.000 0,34.000-4.000 0,25.000 0.000 1,25.000 0.000 1,25.000 0.000-1,10.000 0.000 0,-2.000 0.000-2,-3.000 0.000-3,-3.000 0.000-2,-2.000 3.000-2,0.000 6.000-2,0.000 7.000-3,0.000 6.000-1,0.000 1.000-1,0.000-3.000-2,0.000-3.000-1,0.000-2.000 0,1.000-6.000-2,4.000-6.000 0,3.000-6.000-2,3.000-6.000-1,-1.000-6.000-1,-2.000-2.000 0,-3.000-3.000 0,-3.000-3.000-2,-6.000 1.000 1,-5.000 6.000 0,-7.000 7.000 0,-5.000 6.000 1,-8.000 6.000 1,-5.000 6.000 3,-7.000 7.000 3,-5.000 6.000 3,-6.000 4.000 1,-3.000 4.000 0,-3.000 3.000-1,-2.000 3.000 0,-5.000-1.000-1,-2.000-2.000-1,-3.000-3.000-1,-3.000-3.000-1,-1.000-4.000-1,4.000-3.000 0,3.000-3.000 0,3.000-2.000 0,4.000-5.000 0,7.000-2.000-1,6.000-3.000-1,7.000-3.000-1,2.000-7.000 0,1.000-9.000 0,-1.000-10.000 0,1.000-8.000 0,-4.000-6.000-2,-6.000 1.000-2,-6.000-1.000-2,-6.000 1.000-3,-6.000 1.000-2,-2.000 3.000 0,-3.000 3.000 0,-3.000 4.000 0,-1.000 5.000 3,4.000 10.000 7,3.000 10.000 8,3.000 9.000 8,1.000 4.000 3,1.000 1.000-2,-1.000-1.000-2,1.000 1.000-1,4.000-3.000-2,9.000-2.000-2,10.000-3.000-1,10.000-3.000-2,5.000-4.000-2,4.000-3.000-1,3.000-3.000-2,3.000-2.000-2,3.000-5.000-1,3.000-2.000 1,3.000-3.000 1,4.000-3.000-1,4.000 1.000 0,6.000 6.000-1,7.000 7.000-3,6.000 6.000-1,1.000 3.000 0,-3.000 0.000 2,-3.000 0.000 0,-2.000 0.000 2,-3.000 0.000 0,1.000 0.000 2,-1.000 0.000 0,1.000 0.000 1,-6.000 0.000 1,-8.000 0.000 0,-10.000 0.000 1,-9.000 0.000 0,-9.000 1.000 1,-5.000 4.000 0,-7.000 3.000 1,-5.000 3.000 0,-6.000 4.000 0,-3.000 7.000 2,-3.000 6.000 2,-2.000 7.000 0,0.000 2.000 1,7.000 1.000 0,6.000-1.000 0,7.000 1.000-1,10.000-4.000 0,16.000-6.000-1,15.000-6.000-1,17.000-6.000 0,10.000-7.000-1,6.000-6.000-1,7.000-6.000-1,6.000-6.000 0,3.000-6.000-2,0.000-2.000-2,0.000-3.000-1,0.000-3.000-2,-8.000 1.000-3,-16.000 6.000-2,-15.000 7.000-4,-15.000 6.000-3,-15.000 9.000-10,-12.000 13.000-18,-13.000 12.000-18,-12.000 13.000-17</inkml:trace>
</inkml:ink>
</file>

<file path=ppt/ink/ink10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3:37"/>
    </inkml:context>
    <inkml:brush xml:id="br0">
      <inkml:brushProperty name="width" value="0.0681170299649239" units="cm"/>
      <inkml:brushProperty name="height" value="0.0681170299649239" units="cm"/>
      <inkml:brushProperty name="color" value="#6adcab"/>
      <inkml:brushProperty name="ignorePressure" value="0"/>
    </inkml:brush>
  </inkml:definitions>
  <inkml:trace contextRef="#ctx0" brushRef="#br0">76400.000 48450.000 322,'-44.000'-49.000'3,"13.000"4.000"5,12.000 3.000 6,13.000 3.000 5,10.000 1.000 4,10.000 1.000 3,10.000-1.000 2,9.000 1.000 2,7.000 2.000 0,7.000 7.000-4,6.000 6.000-3,7.000 7.000-3,-1.000 4.000-3,-6.000 3.000-4,-6.000 3.000-1,-6.000 4.000-4,1.000 1.000-1,9.000 0.000 0,10.000 0.000 0,10.000 0.000 0,4.000 1.000-1,0.000 4.000 0,0.000 3.000-1,0.000 3.000 0,-4.000 1.000-1,-5.000 1.000 2,-7.000-1.000 0,-5.000 1.000 2,-3.000 1.000 0,4.000 3.000 0,3.000 3.000 0,3.000 4.000 0,1.000 1.000 0,1.000 0.000-1,-1.000 0.000 1,1.000 0.000 0,4.000-4.000-1,9.000-5.000-2,10.000-7.000-2,10.000-5.000-2,8.000-6.000-1,10.000-3.000-1,10.000-3.000-1,9.000-2.000-2,9.000-5.000 1,9.000-2.000-1,10.000-3.000 1,10.000-3.000 0,-1.000-2.000 0,-9.000 0.000-1,-10.000 0.000 0,-8.000 0.000 0,-14.000 4.000 0,-15.000 10.000 2,-15.000 10.000 2,-16.000 9.000 1,-13.000 10.000 3,-9.000 14.000 2,-10.000 11.000 2,-8.000 14.000 3,-6.000 7.000 1,1.000 3.000 1,-1.000 3.000 0,1.000 4.000 1,1.000-3.000 0,3.000-5.000 0,3.000-7.000-1,4.000-5.000 1,7.000-8.000-2,13.000-5.000 0,12.000-7.000-2,13.000-5.000 0,10.000-9.000-2,10.000-9.000-3,10.000-10.000-1,9.000-8.000-2,9.000-12.000-2,9.000-12.000-1,10.000-13.000-1,10.000-12.000-2,2.000-4.000 0,-3.000 7.000-1,-3.000 6.000 1,-2.000 7.000-1,-9.000 7.000 1,-12.000 9.000 0,-13.000 10.000 1,-12.000 10.000 0,-10.000 5.000 1,-6.000 4.000 1,-6.000 3.000 2,-6.000 3.000 2,-6.000 4.000 1,-2.000 7.000 1,-3.000 6.000 2,-3.000 7.000 2,-2.000 0.000-1,0.000-2.000-1,0.000-3.000-1,0.000-3.000-1,1.000-6.000-1,4.000-5.000-1,3.000-7.000 1,3.000-5.000-1,6.000-4.000 0,9.000 0.000 0,10.000 0.000 0,10.000 0.000 0,4.000 1.000 0,0.000 4.000-1,0.000 3.000 0,0.000 3.000-1,-4.000 3.000 0,-5.000 3.000 1,-7.000 3.000 0,-5.000 4.000 0,-6.000 1.000 1,-3.000 0.000-1,-3.000 0.000 0,-2.000 0.000 0,-6.000-2.000-1,-6.000-3.000 0,-6.000-3.000-1,-6.000-2.000 0,2.000-5.000-2,14.000-2.000-2,11.000-3.000-3,14.000-3.000-3,2.000-7.000-2,-6.000-9.000-1,-6.000-10.000-2,-6.000-8.000-2</inkml:trace>
</inkml:ink>
</file>

<file path=ppt/ink/ink10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4:08"/>
    </inkml:context>
    <inkml:brush xml:id="br0">
      <inkml:brushProperty name="width" value="0.0326693505048752" units="cm"/>
      <inkml:brushProperty name="height" value="0.0326693505048752" units="cm"/>
      <inkml:brushProperty name="color" value="#f2395b"/>
      <inkml:brushProperty name="ignorePressure" value="0"/>
    </inkml:brush>
  </inkml:definitions>
  <inkml:trace contextRef="#ctx0" brushRef="#br0">9100.000-600.000 673,'78.000'-25.000'41,"6.000"0.000"-3,7.000 0.000-3,6.000 0.000-2,-1.000 4.000-3,-5.000 5.000-4,-7.000 7.000-3,-5.000 5.000-4,-11.000 14.000-2,-11.000 18.000-4,-14.000 19.000-4,-11.000 18.000-3,-12.000 18.000-3,-9.000 16.000-1,-10.000 15.000-1,-8.000 15.000-2,-11.000 12.000 0,-8.000 5.000-1,-10.000 7.000 1,-9.000 7.000 0,-2.000-7.000 0,6.000-19.000 0,7.000-18.000-1,6.000-19.000 0,4.000-13.000 1,4.000-6.000 2,3.000-6.000 2,3.000-6.000 2,6.000-15.000 1,9.000-21.000 1,10.000-22.000 0,10.000-22.000 0,8.000-26.000-1,10.000-27.000-4,10.000-28.000-5,9.000-28.000-3,6.000-15.000-2,3.000 1.000 2,3.000-1.000 2,4.000 1.000 1,-1.000-1.000-3,-3.000 1.000-7,-3.000-1.000-6,-2.000 1.000-8,-6.000 6.000-5,-6.000 12.000-2,-6.000 13.000-2,-6.000 12.000-3,-2.000 10.000 1,3.000 6.000 2,3.000 6.000 3,4.000 6.000 3,-4.000 9.000 3,-9.000 8.000 5,-10.000 10.000 4,-8.000 9.000 4</inkml:trace>
</inkml:ink>
</file>

<file path=ppt/ink/ink10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4:09"/>
    </inkml:context>
    <inkml:brush xml:id="br0">
      <inkml:brushProperty name="width" value="0.0388859771192074" units="cm"/>
      <inkml:brushProperty name="height" value="0.0388859771192074" units="cm"/>
      <inkml:brushProperty name="color" value="#f2395b"/>
      <inkml:brushProperty name="ignorePressure" value="0"/>
    </inkml:brush>
  </inkml:definitions>
  <inkml:trace contextRef="#ctx0" brushRef="#br0">9450.000-600.000 565,'-29.000'22.000'0,"-5.000"-6.000"0,-7.000-7.000 0,-5.000-6.000 0,-3.000-6.000 3,4.000-6.000 4,3.000-7.000 6,3.000-6.000 5,7.000-4.000 3,14.000-4.000 2,11.000-3.000 2,14.000-3.000 1,14.000-1.000 2,20.000-1.000 1,18.000 1.000 1,20.000-1.000 1,10.000 4.000-1,3.000 6.000-3,3.000 6.000-5,4.000 6.000-4,1.000 7.000-4,0.000 6.000-2,0.000 6.000-2,0.000 6.000-4,-5.000 10.000 0,-9.000 12.000 0,-10.000 13.000 1,-8.000 12.000 0,-12.000 9.000-1,-12.000 2.000-3,-13.000 3.000-4,-12.000 3.000-4,-15.000 6.000 0,-15.000 5.000-1,-15.000 7.000 2,-16.000 5.000 0,-8.000 4.000 1,0.000 0.000 2,0.000 0.000 3,0.000 0.000 2,0.000 1.000 2,0.000 4.000 1,0.000 3.000 1,0.000 3.000 1,28.000-30.000-11,56.000-62.000-19,57.000-63.000-21,56.000-62.000-21,12.000-24.000-8,-31.000 16.000 3,-31.000 15.000 3,-31.000 17.000 4</inkml:trace>
</inkml:ink>
</file>

<file path=ppt/ink/ink10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4:22"/>
    </inkml:context>
    <inkml:brush xml:id="br0">
      <inkml:brushProperty name="width" value="0.0394263006746769" units="cm"/>
      <inkml:brushProperty name="height" value="0.0394263006746769" units="cm"/>
      <inkml:brushProperty name="color" value="#f2395b"/>
      <inkml:brushProperty name="ignorePressure" value="0"/>
    </inkml:brush>
  </inkml:definitions>
  <inkml:trace contextRef="#ctx0" brushRef="#br0">15250.000-650.000 558,'-58.000'4.000'9,"34.000"5.000"20,35.000 7.000 19,35.000 5.000 20,18.000 4.000 2,3.000 0.000-12,3.000 0.000-15,4.000 0.000-13,1.000 0.000-7,0.000 0.000-3,0.000 0.000-1,0.000 0.000-3,-4.000 4.000-8,-5.000 5.000-14,-7.000 7.000-14,-5.000 5.000-15,-9.000 8.000-7,-9.000 5.000 1,-10.000 7.000 0,-8.000 5.000 0,-8.000-1.000 5,-2.000-9.000 6,-3.000-10.000 8,-3.000-8.000 6,-2.000-8.000 0,0.000-2.000-8,0.000-3.000-8,0.000-3.000-9</inkml:trace>
</inkml:ink>
</file>

<file path=ppt/ink/ink10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4:24"/>
    </inkml:context>
    <inkml:brush xml:id="br0">
      <inkml:brushProperty name="width" value="0.0370800718665123" units="cm"/>
      <inkml:brushProperty name="height" value="0.0370800718665123" units="cm"/>
      <inkml:brushProperty name="color" value="#f2395b"/>
      <inkml:brushProperty name="ignorePressure" value="0"/>
    </inkml:brush>
  </inkml:definitions>
  <inkml:trace contextRef="#ctx0" brushRef="#br0">8600.000 21900.000 593,'51.000'45.000'136,"4.000"-9.000"-33,3.000-10.000-30,3.000-8.000-33,4.000-3.000-18,7.000 7.000-6,6.000 6.000-5,7.000 7.000-5,-1.000 10.000-10,-6.000 16.000-12,-6.000 15.000-12,-6.000 17.000-12,-13.000 5.000-3,-19.000-3.000 8,-18.000-3.000 7,-19.000-2.000 7,-12.000-9.000-2,-2.000-12.000-10,-3.000-13.000-11,-3.000-12.000-11</inkml:trace>
</inkml:ink>
</file>

<file path=ppt/ink/ink1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0:47"/>
    </inkml:context>
    <inkml:brush xml:id="br0">
      <inkml:brushProperty name="width" value="0.038005243986845" units="cm"/>
      <inkml:brushProperty name="height" value="0.038005243986845" units="cm"/>
      <inkml:brushProperty name="color" value="#f2385b"/>
      <inkml:brushProperty name="ignorePressure" value="0"/>
    </inkml:brush>
  </inkml:definitions>
  <inkml:trace contextRef="#ctx0" brushRef="#br0">83400.000 7000.000 578,'-75.000'9.000'9,"0.000"19.000"18,0.000 19.000 17,0.000 19.000 18,-2.000 12.000 4,-3.000 6.000-10,-3.000 7.000-11,-2.000 6.000-11,-8.000 10.000-7,-8.000 17.000-6,-10.000 15.000-6,-9.000 16.000-5,-5.000 18.000-5,0.000 22.000-5,0.000 22.000-4,0.000 23.000-4,6.000-6.000-6,13.000-31.000-6,12.000-31.000-6,13.000-31.000-6,10.000-23.000-2,10.000-11.000 3,10.000-14.000 2,9.000-11.000 3</inkml:trace>
</inkml:ink>
</file>

<file path=ppt/ink/ink10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4:25"/>
    </inkml:context>
    <inkml:brush xml:id="br0">
      <inkml:brushProperty name="width" value="0.0443746857345104" units="cm"/>
      <inkml:brushProperty name="height" value="0.0443746857345104" units="cm"/>
      <inkml:brushProperty name="color" value="#f2395b"/>
      <inkml:brushProperty name="ignorePressure" value="0"/>
    </inkml:brush>
  </inkml:definitions>
  <inkml:trace contextRef="#ctx0" brushRef="#br0">8400.000 24300.000 495,'93.000'-69.000'42,"-11.000"13.000"-3,-14.000 12.000-2,-11.000 13.000-1,-6.000 9.000-4,4.000 6.000-4,3.000 7.000-3,3.000 6.000-4,-2.000 12.000-4,-6.000 19.000-2,-6.000 19.000-4,-6.000 19.000-2,-9.000 18.000-2,-8.000 19.000-1,-10.000 19.000-1,-9.000 19.000-1,-10.000 7.000 0,-9.000-3.000 0,-10.000-3.000 0,-8.000-2.000 0,-4.000-11.000 0,3.000-15.000-1,3.000-15.000-1,4.000-16.000-1,8.000-38.000-2,17.000-59.000-6,15.000-60.000-3,16.000-58.000-6,12.000-37.000-2,9.000-12.000 1,10.000-13.000-1,10.000-12.000 0,-1.000 12.000-2,-9.000 38.000-1,-10.000 37.000-3,-8.000 38.000-2,3.000-1.000-3,20.000-36.000-4,18.000-39.000-4,20.000-36.000-3,6.000-15.000 2,-2.000 9.000 8,-3.000 10.000 7,-3.000 10.000 9,-9.000 8.000 4,-11.000 10.000 3,-14.000 10.000 1,-11.000 9.000 3,-11.000 13.000 0,-5.000 20.000 1,-7.000 18.000 0,-5.000 20.000 1,-6.000 14.000 9,-3.000 14.000 20,-3.000 11.000 19,-2.000 14.000 21,-5.000 14.000 3,-2.000 20.000-12,-3.000 18.000-13,-3.000 20.000-12,-4.000 17.000-8,-3.000 20.000-4,-3.000 18.000-3,-2.000 20.000-4,-5.000 10.000-4,-2.000 3.000-6,-3.000 3.000-5,-3.000 4.000-5,-1.000-7.000-5,4.000-16.000-6,3.000-15.000-6,3.000-15.000-4,3.000-17.000-3,3.000-15.000 1,3.000-15.000 2,4.000-16.000 1,1.000-21.000 1,0.000-24.000-1,0.000-26.000-1,0.000-24.000-1,3.000-28.000 2,6.000-27.000 1,7.000-28.000 2,6.000-28.000 3,4.000-12.000 1,4.000 7.000 3,3.000 6.000 2,3.000 7.000 2,3.000 11.000 2,3.000 20.000 3,3.000 18.000 1,4.000 20.000 2,2.000 14.000 4,4.000 14.000 7,3.000 11.000 5,3.000 14.000 8,-1.000 8.000 5,-2.000 7.000 7,-3.000 6.000 6,-3.000 7.000 6,-6.000 8.000 2,-5.000 14.000-3,-7.000 11.000-3,-5.000 14.000-3,-6.000 11.000-3,-3.000 14.000-4,-3.000 11.000-4,-2.000 14.000-4,-8.000 13.000-4,-8.000 16.000-3,-10.000 15.000-5,-9.000 17.000-3,-10.000 7.000-5,-9.000 0.000-4,-10.000 0.000-4,-8.000 0.000-6,-4.000-8.000-1,3.000-16.000 1,3.000-15.000 0,4.000-15.000 0,1.000-17.000-2,0.000-15.000-6,0.000-15.000-6,0.000-16.000-5,4.000-23.000-4,10.000-27.000 1,10.000-28.000 0,9.000-28.000 0,13.000-15.000 5,20.000 1.000 7,18.000-1.000 9,20.000 1.000 7,8.000 4.000 5,1.000 9.000 4,-1.000 10.000 2,1.000 10.000 3,-4.000 8.000 2,-6.000 10.000 2,-6.000 10.000 2,-6.000 9.000 2,-7.000 9.000-1,-6.000 9.000-3,-6.000 10.000-3,-6.000 10.000-4,-12.000 13.000-3,-15.000 19.000-2,-15.000 19.000-2,-16.000 19.000-3,-12.000 9.000 0,-5.000 0.000-1,-7.000 0.000 1,-5.000 0.000-1,-9.000-4.000-1,-9.000-5.000-2,-10.000-7.000-4,-8.000-5.000-2,-8.000-4.000-1,-2.000 0.000 2,-3.000 0.000 2,-3.000 0.000 2,-2.000-4.000 4,0.000-5.000 6,0.000-7.000 6,0.000-5.000 6,9.000-8.000 3,19.000-5.000 0,19.000-7.000 0,19.000-5.000 0,23.000-8.000 2,28.000-5.000 7,28.000-7.000 7,29.000-5.000 6,24.000-8.000 0,22.000-5.000-4,22.000-7.000-7,23.000-5.000-4,14.000-9.000-5,10.000-9.000-1,10.000-10.000-3,9.000-8.000-3,1.000-8.000 0,-6.000-2.000 0,-6.000-3.000 0,-6.000-3.000 0,-9.000 1.000-6,-8.000 6.000-13,-10.000 7.000-13,-9.000 6.000-14,-13.000 6.000-8,-16.000 6.000-2,-15.000 7.000-3,-15.000 6.000-2,-17.000 3.000 2,-15.000 0.000 6,-15.000 0.000 5,-16.000 0.000 6,-12.000 0.000 4,-5.000 0.000-1,-7.000 0.000 0,-5.000 0.000 1,-4.000 0.000 2,0.000 0.000 4,0.000 0.000 5,0.000 0.000 3</inkml:trace>
</inkml:ink>
</file>

<file path=ppt/ink/ink10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4:25"/>
    </inkml:context>
    <inkml:brush xml:id="br0">
      <inkml:brushProperty name="width" value="0.0461794845759869" units="cm"/>
      <inkml:brushProperty name="height" value="0.0461794845759869" units="cm"/>
      <inkml:brushProperty name="color" value="#f2395b"/>
      <inkml:brushProperty name="ignorePressure" value="0"/>
    </inkml:brush>
  </inkml:definitions>
  <inkml:trace contextRef="#ctx0" brushRef="#br0">11250.000 22000.000 476,'-25.000'-24.000'0,"0.000"4.000"0,0.000 3.000 0,0.000 3.000 0,-2.000-1.000 0,-3.000-2.000 0,-3.000-3.000 0,-2.000-3.000 0,-1.000 1.000 7,3.000 6.000 13,3.000 7.000 14,4.000 6.000 13,4.000 9.000 4,6.000 13.000-5,7.000 12.000-6,6.000 13.000-5,4.000 21.000-4,4.000 32.000-2,3.000 31.000-1,3.000 32.000-2,1.000 22.000-3,1.000 17.000-2,-1.000 15.000-2,1.000 16.000-3,-1.000 27.000-2,1.000 42.000-1,-1.000 40.000-2,1.000 41.000-2,-3.000 24.000-6,-2.000 10.000-10,-3.000 10.000-12,-3.000 9.000-11,1.000-5.000-7,6.000-19.000-3,7.000-18.000-5,6.000-19.000-2,1.000-32.000-2,-3.000-43.000 2,-3.000-44.000 3,-2.000-43.000 0,-5.000-37.000 5,-2.000-28.000 6,-3.000-28.000 6,-3.000-27.000 6,-2.000-22.000 3,0.000-11.000 1,0.000-14.000 1,0.000-11.000 1</inkml:trace>
</inkml:ink>
</file>

<file path=ppt/ink/ink10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4:25"/>
    </inkml:context>
    <inkml:brush xml:id="br0">
      <inkml:brushProperty name="width" value="0.0337917469441891" units="cm"/>
      <inkml:brushProperty name="height" value="0.0337917469441891" units="cm"/>
      <inkml:brushProperty name="color" value="#f2395b"/>
      <inkml:brushProperty name="ignorePressure" value="0"/>
    </inkml:brush>
  </inkml:definitions>
  <inkml:trace contextRef="#ctx0" brushRef="#br0">11550.000 23850.000 651,'-52.000'32.000'38,"-3.000"17.000"5,-3.000 15.000 6,-2.000 16.000 4,-3.000 13.000-1,1.000 14.000-10,-1.000 11.000-9,1.000 14.000-10,-1.000 3.000-10,1.000-2.000-11,-1.000-3.000-10,1.000-3.000-12,4.000-13.000-9,9.000-22.000-6,10.000-22.000-6,10.000-21.000-6</inkml:trace>
</inkml:ink>
</file>

<file path=ppt/ink/ink10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4:25"/>
    </inkml:context>
    <inkml:brush xml:id="br0">
      <inkml:brushProperty name="width" value="0.037512619048357" units="cm"/>
      <inkml:brushProperty name="height" value="0.037512619048357" units="cm"/>
      <inkml:brushProperty name="color" value="#f2395b"/>
      <inkml:brushProperty name="ignorePressure" value="0"/>
    </inkml:brush>
  </inkml:definitions>
  <inkml:trace contextRef="#ctx0" brushRef="#br0">11350.000 24400.000 586,'50.000'25.000'1,"0.000"0.000"1,0.000 0.000 1,0.000 0.000 3,3.000 6.000 6,6.000 13.000 15,7.000 12.000 13,6.000 13.000 15,1.000 7.000 3,-3.000 4.000-7,-3.000 3.000-7,-2.000 3.000-7,-3.000 1.000-7,1.000 1.000-7,-1.000-1.000-7,1.000 1.000-7,-4.000-7.000-11,-6.000-12.000-12,-6.000-13.000-12,-6.000-12.000-13</inkml:trace>
</inkml:ink>
</file>

<file path=ppt/ink/ink10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4:26"/>
    </inkml:context>
    <inkml:brush xml:id="br0">
      <inkml:brushProperty name="width" value="0.0384100116789341" units="cm"/>
      <inkml:brushProperty name="height" value="0.0384100116789341" units="cm"/>
      <inkml:brushProperty name="color" value="#f2395b"/>
      <inkml:brushProperty name="ignorePressure" value="0"/>
    </inkml:brush>
  </inkml:definitions>
  <inkml:trace contextRef="#ctx0" brushRef="#br0">13800.000 21250.000 572,'25.000'-65.000'68,"0.000"23.000"-5,0.000 22.000-4,0.000 22.000-6,-2.000 21.000-5,-3.000 22.000-7,-3.000 22.000-8,-2.000 23.000-6,-5.000 14.000-8,-2.000 10.000-7,-3.000 10.000-7,-3.000 9.000-9,-6.000 1.000-6,-5.000-6.000-9,-7.000-6.000-6,-5.000-6.000-9,-6.000-12.000-3,-3.000-15.000 2,-3.000-15.000 1,-2.000-16.000 1,-1.000-15.000-2,3.000-11.000-5,3.000-14.000-6,4.000-11.000-6</inkml:trace>
</inkml:ink>
</file>

<file path=ppt/ink/ink10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4:26"/>
    </inkml:context>
    <inkml:brush xml:id="br0">
      <inkml:brushProperty name="width" value="0.0419029891490936" units="cm"/>
      <inkml:brushProperty name="height" value="0.0419029891490936" units="cm"/>
      <inkml:brushProperty name="color" value="#f2395b"/>
      <inkml:brushProperty name="ignorePressure" value="0"/>
    </inkml:brush>
  </inkml:definitions>
  <inkml:trace contextRef="#ctx0" brushRef="#br0">13300.000 21900.000 525,'3.000'-66.000'9,"6.000"19.000"19,7.000 19.000 19,6.000 19.000 19,1.000 18.000 4,-3.000 19.000-11,-3.000 19.000-11,-2.000 19.000-11,-3.000 12.000-7,1.000 6.000-4,-1.000 7.000-3,1.000 6.000-4,-1.000-1.000-7,1.000-5.000-12,-1.000-7.000-10,1.000-5.000-11,2.000-14.000-13,7.000-18.000-16,6.000-19.000-15,7.000-18.000-16,-1.000-14.000 0,-6.000-5.000 13,-6.000-7.000 15,-6.000-5.000 13</inkml:trace>
</inkml:ink>
</file>

<file path=ppt/ink/ink10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4:26"/>
    </inkml:context>
    <inkml:brush xml:id="br0">
      <inkml:brushProperty name="width" value="0.0491611622273922" units="cm"/>
      <inkml:brushProperty name="height" value="0.0491611622273922" units="cm"/>
      <inkml:brushProperty name="color" value="#f2395b"/>
      <inkml:brushProperty name="ignorePressure" value="0"/>
    </inkml:brush>
  </inkml:definitions>
  <inkml:trace contextRef="#ctx0" brushRef="#br0">14250.000 21650.000 447,'28.000'-27.000'1,"6.000"-3.000"2,7.000-3.000 3,6.000-2.000 2,-2.000 6.000 8,-9.000 20.000 14,-10.000 18.000 15,-8.000 20.000 13,-15.000 17.000 0,-19.000 20.000-15,-18.000 18.000-16,-19.000 20.000-16,-13.000 8.000-12,-6.000 1.000-10,-6.000-1.000-8,-6.000 1.000-11,-4.000-4.000-5,1.000-6.000-2,-1.000-6.000-2,1.000-6.000-3,-1.000-12.000 2,1.000-15.000 5,-1.000-15.000 4,1.000-16.000 6,2.000-10.000 4,7.000-3.000 5,6.000-3.000 4,7.000-2.000 5,0.000-5.000 4,-2.000-2.000 3,-3.000-3.000 2,-3.000-3.000 4,4.000-2.000 2,13.000 0.000 4,12.000 0.000 3,13.000 0.000 4,7.000 3.000 8,4.000 6.000 15,3.000 7.000 13,3.000 6.000 13,4.000 7.000 4,7.000 10.000-9,6.000 10.000-9,7.000 9.000-8,2.000 6.000-7,1.000 3.000-6,-1.000 3.000-6,1.000 4.000-7,-3.000 7.000-5,-2.000 13.000-4,-3.000 12.000-5,-3.000 13.000-4,-4.000 2.000-2,-3.000-5.000 1,-3.000-7.000 2,-2.000-5.000 2</inkml:trace>
</inkml:ink>
</file>

<file path=ppt/ink/ink10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4:27"/>
    </inkml:context>
    <inkml:brush xml:id="br0">
      <inkml:brushProperty name="width" value="0.0546521209180355" units="cm"/>
      <inkml:brushProperty name="height" value="0.0546521209180355" units="cm"/>
      <inkml:brushProperty name="color" value="#f2395b"/>
      <inkml:brushProperty name="ignorePressure" value="0"/>
    </inkml:brush>
  </inkml:definitions>
  <inkml:trace contextRef="#ctx0" brushRef="#br0">12950.000 23350.000 402,'190.000'-161.000'24,"-18.000"28.000"6,-19.000 28.000 8,-18.000 29.000 6,-6.000 10.000 3,10.000-6.000-3,10.000-6.000-4,9.000-6.000-2,2.000 1.000-3,-2.000 9.000-2,-3.000 10.000-3,-3.000 10.000-3,-12.000 8.000-4,-18.000 10.000-6,-19.000 10.000-6,-18.000 9.000-6,-18.000 15.000-4,-16.000 22.000-3,-15.000 22.000-3,-15.000 23.000-2,-20.000 14.000-3,-21.000 10.000-4,-22.000 10.000-3,-22.000 9.000-3,-18.000 4.000-3,-11.000 1.000 1,-14.000-1.000-1,-11.000 1.000-1,-7.000-6.000 0,0.000-8.000-1,0.000-10.000-2,0.000-9.000-2,4.000-12.000 1,10.000-11.000 0,10.000-14.000 1,9.000-11.000 1,7.000-12.000 2,7.000-9.000 2,6.000-10.000 2,7.000-8.000 2,8.000-8.000 3,14.000-2.000 3,11.000-3.000 3,14.000-3.000 4,10.000-2.000 7,9.000 0.000 12,10.000 0.000 12,10.000 0.000 12,2.000 9.000 6,-3.000 19.000 2,-3.000 19.000 2,-2.000 19.000 0,-6.000 13.000-3,-6.000 10.000-10,-6.000 10.000-9,-6.000 9.000-9,-6.000 1.000-7,-2.000-6.000-5,-3.000-6.000-5,-3.000-6.000-5,4.000-15.000-6,13.000-21.000-10,12.000-22.000-9,13.000-22.000-9,13.000-19.000-3,17.000-16.000 3,15.000-15.000 4,16.000-15.000 3,5.000-6.000 6,-2.000 7.000 6,-3.000 6.000 7,-3.000 7.000 7,-4.000 5.000 6,-3.000 7.000 7,-3.000 6.000 5,-2.000 7.000 7,-12.000 15.000 5,-19.000 25.000 7,-18.000 25.000 7,-19.000 25.000 5,-16.000 15.000 0,-12.000 7.000-8,-13.000 6.000-7,-12.000 7.000-7,-5.000-3.000-8,3.000-8.000-9,3.000-10.000-8,4.000-9.000-9,4.000-9.000-4,6.000-5.000 0,7.000-7.000 2,6.000-5.000-1,13.000-15.000 0,23.000-22.000-4,22.000-22.000-3,22.000-21.000-4,8.000-7.000 2,-2.000 9.000 6,-3.000 10.000 5,-3.000 10.000 5,-10.000 13.000 3,-16.000 19.000-2,-15.000 19.000-3,-15.000 19.000-1,-15.000 10.000 1,-12.000 4.000 1,-13.000 3.000 2,-12.000 3.000 2,-9.000 4.000 2,-2.000 7.000 2,-3.000 6.000 3,-3.000 7.000 2,-2.000 2.000 1,0.000 1.000 1,0.000-1.000 1,0.000 1.000 1,4.000-6.000 0,10.000-8.000 0,10.000-10.000-1,9.000-9.000 1,7.000-9.000 2,7.000-5.000 8,6.000-7.000 5,7.000-5.000 7,8.000-8.000 2,14.000-5.000-4,11.000-7.000-4,14.000-5.000-3,13.000-12.000-2,16.000-16.000-2,15.000-15.000-1,17.000-15.000-1,10.000-12.000-1,6.000-6.000-2,7.000-6.000-1,6.000-6.000-1,1.000 2.000-3,-3.000 14.000-4,-3.000 11.000-3,-2.000 14.000-5,-11.000 8.000-4,-15.000 7.000-7,-15.000 6.000-6,-16.000 7.000-6,-19.000 10.000-6,-22.000 16.000-3,-22.000 15.000-5,-21.000 17.000-3,-15.000 0.000 0,-6.000-11.000 8,-6.000-14.000 6,-6.000-11.000 8,-6.000-17.000 3,-2.000-18.000 2,-3.000-19.000 1,-3.000-18.000 1,2.000-6.000 3,10.000 10.000 2,10.000 10.000 4,9.000 9.000 2,6.000 7.000 5,3.000 7.000 5,3.000 6.000 4,4.000 7.000 5,4.000 8.000 10,6.000 14.000 17,7.000 11.000 17,6.000 14.000 15,3.000 14.000 4,0.000 20.000-11,0.000 18.000-11,0.000 20.000-11,-2.000 10.000-7,-3.000 3.000-5,-3.000 3.000-4,-2.000 4.000-5,-1.000-4.000-4,3.000-9.000-2,3.000-10.000-2,4.000-8.000-3,1.000-11.000-2,0.000-8.000 1,0.000-10.000 0,0.000-9.000 1,6.000-9.000-3,13.000-5.000-3,12.000-7.000-2,13.000-5.000-5,9.000-6.000-3,6.000-3.000-4,7.000-3.000-4,6.000-2.000-5,9.000-8.000-4,13.000-8.000-3,12.000-10.000-4,13.000-9.000-4,7.000-7.000-3,4.000-3.000-1,3.000-3.000-2,3.000-2.000-1,-10.000-1.000 2,-21.000 3.000 7,-22.000 3.000 7,-22.000 4.000 7,-13.000 2.000-2,-3.000 4.000-8,-3.000 3.000-9,-2.000 3.000-10</inkml:trace>
</inkml:ink>
</file>

<file path=ppt/ink/ink10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4:28"/>
    </inkml:context>
    <inkml:brush xml:id="br0">
      <inkml:brushProperty name="width" value="0.0498806871473789" units="cm"/>
      <inkml:brushProperty name="height" value="0.0498806871473789" units="cm"/>
      <inkml:brushProperty name="color" value="#f2395b"/>
      <inkml:brushProperty name="ignorePressure" value="0"/>
    </inkml:brush>
  </inkml:definitions>
  <inkml:trace contextRef="#ctx0" brushRef="#br0">17100.000 21850.000 441,'-2.000'-43.000'3,"-3.000"17.000"7,-3.000 15.000 7,-2.000 16.000 6,-9.000 18.000 5,-12.000 22.000 1,-13.000 22.000 2,-12.000 23.000 2,-5.000 13.000-2,3.000 6.000-8,3.000 7.000-8,4.000 6.000-7,4.000-2.000-4,6.000-9.000-1,7.000-10.000-2,6.000-8.000 0,4.000-12.000-1,4.000-12.000 1,3.000-13.000 0,3.000-12.000 2,7.000-5.000-3,14.000 3.000-8,11.000 3.000-6,14.000 4.000-8,5.000-3.000 2,1.000-5.000 8,-1.000-7.000 10,1.000-5.000 10,-4.000-1.000 5,-6.000 6.000 6,-6.000 7.000 3,-6.000 6.000 4,-6.000 7.000 2,-2.000 10.000-2,-3.000 10.000-1,-3.000 9.000-1,-4.000 6.000-2,-3.000 3.000-2,-3.000 3.000-3,-2.000 4.000-1,-3.000 10.000-2,1.000 19.000 0,-1.000 19.000 0,1.000 19.000 0,-1.000 1.000-2,1.000-16.000-1,-1.000-15.000-1,1.000-15.000-2,1.000-15.000-2,3.000-12.000-3,3.000-13.000-4,4.000-12.000-4,4.000-23.000-6,6.000-30.000-11,7.000-32.000-10,6.000-30.000-10,4.000-33.000-6,4.000-30.000 0,3.000-32.000-2,3.000-30.000 0,-1.000-4.000-1,-2.000 25.000 0,-3.000 25.000 0,-3.000 25.000 0</inkml:trace>
</inkml:ink>
</file>

<file path=ppt/ink/ink10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4:29"/>
    </inkml:context>
    <inkml:brush xml:id="br0">
      <inkml:brushProperty name="width" value="0.0588736236095428" units="cm"/>
      <inkml:brushProperty name="height" value="0.0588736236095428" units="cm"/>
      <inkml:brushProperty name="color" value="#f2395b"/>
      <inkml:brushProperty name="ignorePressure" value="0"/>
    </inkml:brush>
  </inkml:definitions>
  <inkml:trace contextRef="#ctx0" brushRef="#br0">17800.000 22500.000 373,'-2.000'-46.000'3,"-3.000"10.000"7,-3.000 10.000 7,-2.000 9.000 6,0.000 2.000 3,7.000-2.000-2,6.000-3.000-1,7.000-3.000-2,10.000-2.000 1,16.000 0.000 1,15.000 0.000 3,17.000 0.000 1,10.000-2.000 0,6.000-3.000-5,7.000-3.000-4,6.000-2.000-4,-1.000-1.000-4,-5.000 3.000-5,-7.000 3.000-5,-5.000 4.000-4,-17.000-4.000-12,-24.000-9.000-16,-26.000-10.000-16,-24.000-8.000-18,-13.000-3.000-1,0.000 7.000 13,0.000 6.000 15,0.000 7.000 12,1.000 4.000 10,4.000 3.000 3,3.000 3.000 4,3.000 4.000 5,-1.000-6.000 2,-2.000-11.000 3,-3.000-14.000 2,-3.000-11.000 3,1.000-3.000 1,6.000 10.000 2,7.000 10.000 0,6.000 9.000 3,3.000 6.000 3,0.000 3.000 7,0.000 3.000 6,0.000 4.000 8,0.000 11.000 7,0.000 23.000 8,0.000 22.000 10,0.000 22.000 8,0.000 18.000-2,0.000 16.000-13,0.000 15.000-12,0.000 17.000-13,-4.000 7.000-8,-5.000 0.000-5,-7.000 0.000-3,-5.000 0.000-5,-8.000 12.000-3,-5.000 26.000-1,-7.000 24.000-1,-5.000 26.000-2,-1.000 1.000 0,6.000-22.000 0,7.000-22.000 0,6.000-21.000-1,4.000-18.000 0,4.000-12.000-1,3.000-13.000-3,3.000-12.000-1,10.000-13.000-2,20.000-12.000-3,18.000-13.000-3,20.000-12.000-2,14.000-18.000-1,14.000-21.000 3,11.000-22.000 2,14.000-22.000 3,5.000-13.000 0,1.000-3.000-1,-1.000-3.000-3,1.000-2.000-3,-6.000 2.000-1,-8.000 9.000-3,-10.000 10.000-3,-9.000 10.000-3,-16.000 2.000-3,-22.000-3.000-6,-22.000-3.000-5,-21.000-2.000-6,-20.000-1.000 0,-15.000 3.000 6,-15.000 3.000 5,-16.000 4.000 6,-10.000 2.000 5,-3.000 4.000 5,-3.000 3.000 4,-2.000 3.000 6,-8.000 4.000 3,-8.000 7.000 1,-10.000 6.000 2,-9.000 7.000 1,-5.000 5.000 0,0.000 7.000 1,0.000 6.000 1,0.000 7.000-1,4.000-1.000 4,10.000-6.000 5,10.000-6.000 5,9.000-6.000 5,10.000-6.000 5,14.000-2.000 6,11.000-3.000 3,14.000-3.000 6,16.000-4.000 4,22.000-3.000 6,22.000-3.000 4,23.000-2.000 5,19.000-6.000-2,19.000-6.000-11,19.000-6.000-11,19.000-6.000-10,12.000-7.000-8,6.000-6.000-5,7.000-6.000-4,6.000-6.000-6,-2.000 1.000-1,-9.000 9.000 1,-10.000 10.000 1,-8.000 10.000 2,-12.000 5.000-3,-12.000 4.000-7,-13.000 3.000-7,-12.000 3.000-7,-13.000 7.000-1,-12.000 14.000 6,-13.000 11.000 6,-12.000 14.000 6,-12.000 10.000 4,-8.000 9.000 5,-10.000 10.000 3,-9.000 10.000 5,-4.000 5.000 3,4.000 4.000 0,3.000 3.000 2,3.000 3.000 1,3.000 3.000 0,3.000 3.000 0,3.000 3.000-3,4.000 4.000 0,2.000 1.000-1,4.000 0.000-2,3.000 0.000-1,3.000 0.000 0,3.000 3.000-2,3.000 6.000-1,3.000 7.000-2,4.000 6.000 0,1.000 7.000-2,0.000 10.000-2,0.000 10.000-3,0.000 9.000-1,-2.000-4.000-2,-3.000-15.000-4,-3.000-15.000-4,-2.000-16.000-2,-5.000-13.000-3,-2.000-9.000 0,-3.000-10.000-2,-3.000-8.000 0,-9.000-14.000-1,-11.000-15.000-3,-14.000-15.000-2,-11.000-16.000-3,-14.000-21.000-3,-11.000-24.000-4,-14.000-26.000-6,-11.000-24.000-4,-1.000-12.000 0,13.000 4.000 3,12.000 3.000 5,13.000 3.000 4,7.000 6.000 1,4.000 9.000 0,3.000 10.000 0,3.000 10.000-1</inkml:trace>
</inkml:ink>
</file>

<file path=ppt/ink/ink1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0:48"/>
    </inkml:context>
    <inkml:brush xml:id="br0">
      <inkml:brushProperty name="width" value="0.0272244866937399" units="cm"/>
      <inkml:brushProperty name="height" value="0.0272244866937399" units="cm"/>
      <inkml:brushProperty name="color" value="#f2385b"/>
      <inkml:brushProperty name="ignorePressure" value="0"/>
    </inkml:brush>
  </inkml:definitions>
  <inkml:trace contextRef="#ctx0" brushRef="#br0">82200.000 9100.000 808,'42.000'-58.000'3,"34.000"-16.000"7,35.000-15.000 8,35.000-15.000 6,7.000 0.000 4,-19.000 20.000 0,-18.000 18.000 0,-19.000 20.000 1,-15.000 11.000-9,-8.000 7.000-16,-10.000 6.000-18,-9.000 7.000-18</inkml:trace>
</inkml:ink>
</file>

<file path=ppt/ink/ink10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4:29"/>
    </inkml:context>
    <inkml:brush xml:id="br0">
      <inkml:brushProperty name="width" value="0.0461360365152359" units="cm"/>
      <inkml:brushProperty name="height" value="0.0461360365152359" units="cm"/>
      <inkml:brushProperty name="color" value="#f2395b"/>
      <inkml:brushProperty name="ignorePressure" value="0"/>
    </inkml:brush>
  </inkml:definitions>
  <inkml:trace contextRef="#ctx0" brushRef="#br0">17900.000 24500.000 476,'-22.000'75.000'82,"6.000"0.000"-9,7.000 0.000-9,6.000 0.000-10,3.000 0.000-6,0.000 0.000-4,0.000 0.000-6,0.000 0.000-4,0.000 0.000-5,0.000 0.000-5,0.000 0.000-5,0.000 0.000-5,4.000-4.000-13,10.000-5.000-23,10.000-7.000-22,9.000-5.000-23,4.000-12.000-9,1.000-16.000 1,-1.000-15.000 2,1.000-15.000 2</inkml:trace>
</inkml:ink>
</file>

<file path=ppt/ink/ink10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4:29"/>
    </inkml:context>
    <inkml:brush xml:id="br0">
      <inkml:brushProperty name="width" value="0.0532934069633484" units="cm"/>
      <inkml:brushProperty name="height" value="0.0532934069633484" units="cm"/>
      <inkml:brushProperty name="color" value="#f2395b"/>
      <inkml:brushProperty name="ignorePressure" value="0"/>
    </inkml:brush>
  </inkml:definitions>
  <inkml:trace contextRef="#ctx0" brushRef="#br0">20350.000 24500.000 412,'93.000'51.000'65,"-11.000"4.000"-1,-14.000 3.000-1,-11.000 3.000 1,-9.000 3.000-5,-3.000 3.000-9,-3.000 3.000-9,-2.000 4.000-8,-6.000 1.000-6,-6.000 0.000-1,-6.000 0.000-1,-6.000 0.000-1,-6.000-4.000-4,-2.000-5.000-5,-3.000-7.000-6,-3.000-5.000-6</inkml:trace>
</inkml:ink>
</file>

<file path=ppt/ink/ink10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4:30"/>
    </inkml:context>
    <inkml:brush xml:id="br0">
      <inkml:brushProperty name="width" value="0.0422529131174088" units="cm"/>
      <inkml:brushProperty name="height" value="0.0422529131174088" units="cm"/>
      <inkml:brushProperty name="color" value="#f2395b"/>
      <inkml:brushProperty name="ignorePressure" value="0"/>
    </inkml:brush>
  </inkml:definitions>
  <inkml:trace contextRef="#ctx0" brushRef="#br0">24700.000 23900.000 520,'93.000'46.000'185,"-11.000"-5.000"-46,-14.000-7.000-45,-11.000-5.000-46,-9.000 0.000-34,-3.000 10.000-25,-3.000 10.000-23,-2.000 9.000-24</inkml:trace>
</inkml:ink>
</file>

<file path=ppt/ink/ink10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4:30"/>
    </inkml:context>
    <inkml:brush xml:id="br0">
      <inkml:brushProperty name="width" value="0.0477507449686527" units="cm"/>
      <inkml:brushProperty name="height" value="0.0477507449686527" units="cm"/>
      <inkml:brushProperty name="color" value="#f2395b"/>
      <inkml:brushProperty name="ignorePressure" value="0"/>
    </inkml:brush>
  </inkml:definitions>
  <inkml:trace contextRef="#ctx0" brushRef="#br0">24650.000 25000.000 460,'-19.000'26.000'24,"13.000"4.000"22,12.000 3.000 21,13.000 3.000 23,9.000 1.000 1,6.000 1.000-17,7.000-1.000-18,6.000 1.000-18,3.000-3.000-12,0.000-2.000-9,0.000-3.000-8,0.000-3.000-7,0.000-4.000-21,0.000-3.000-31,0.000-3.000-32,0.000-2.000-31</inkml:trace>
</inkml:ink>
</file>

<file path=ppt/ink/ink10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4:36"/>
    </inkml:context>
    <inkml:brush xml:id="br0">
      <inkml:brushProperty name="width" value="0.0410419553518295" units="cm"/>
      <inkml:brushProperty name="height" value="0.0410419553518295" units="cm"/>
      <inkml:brushProperty name="color" value="#f2395b"/>
      <inkml:brushProperty name="ignorePressure" value="0"/>
    </inkml:brush>
  </inkml:definitions>
  <inkml:trace contextRef="#ctx0" brushRef="#br0">10200.000 32100.000 536,'-68.000'1.000'0,"17.000"4.000"1,15.000 3.000 1,16.000 3.000 0,9.000 4.000 4,3.000 7.000 6,3.000 6.000 8,4.000 7.000 6,5.000 4.000 2,10.000 3.000-2,10.000 3.000-2,9.000 4.000-2,7.000-3.000-2,7.000-5.000-2,6.000-7.000-2,7.000-5.000-1,5.000-8.000-3,7.000-5.000 0,6.000-7.000-3,7.000-5.000-1,5.000-8.000-3,7.000-5.000-3,6.000-7.000-5,7.000-5.000-3,-1.000-4.000-2,-6.000 0.000-1,-6.000 0.000 0,-6.000 0.000-1,-7.000 3.000 0,-6.000 6.000 1,-6.000 7.000 0,-6.000 6.000 0,-7.000 3.000 2,-6.000 0.000 0,-6.000 0.000 2,-6.000 0.000 1,-7.000 4.000 0,-6.000 10.000 0,-6.000 10.000 0,-6.000 9.000 0,-6.000 6.000 4,-2.000 3.000 6,-3.000 3.000 8,-3.000 4.000 7,-7.000 5.000 4,-9.000 10.000-1,-10.000 10.000 0,-8.000 9.000 0,-6.000 6.000 0,1.000 3.000-3,-1.000 3.000-1,1.000 4.000-3,-1.000 2.000 0,1.000 4.000-3,-1.000 3.000-1,1.000 3.000-1,-1.000-1.000-3,1.000-2.000-3,-1.000-3.000-3,1.000-3.000-2,1.000-6.000-2,3.000-5.000 1,3.000-7.000 2,4.000-5.000 0,1.000-11.000-2,0.000-11.000-1,0.000-14.000-4,0.000-11.000-2,-4.000-11.000-4,-5.000-5.000-7,-7.000-7.000-5,-5.000-5.000-6,0.000-11.000-4,10.000-11.000-1,10.000-14.000-1,9.000-11.000-1,6.000-20.000 0,3.000-24.000 1,3.000-26.000 2,4.000-24.000 1,2.000-3.000 3,4.000 23.000 2,3.000 22.000 3,3.000 22.000 2,1.000 10.000 3,1.000 1.000 0,-1.000-1.000 1,1.000 1.000 1</inkml:trace>
</inkml:ink>
</file>

<file path=ppt/ink/ink10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4:36"/>
    </inkml:context>
    <inkml:brush xml:id="br0">
      <inkml:brushProperty name="width" value="0.0366141200065613" units="cm"/>
      <inkml:brushProperty name="height" value="0.0366141200065613" units="cm"/>
      <inkml:brushProperty name="color" value="#f2395b"/>
      <inkml:brushProperty name="ignorePressure" value="0"/>
    </inkml:brush>
  </inkml:definitions>
  <inkml:trace contextRef="#ctx0" brushRef="#br0">11500.000 31100.000 600,'-27.000'-36.000'49,"-3.000"28.000"0,-3.000 28.000 2,-2.000 29.000 0,-3.000 18.000-3,1.000 9.000-7,-1.000 10.000-6,1.000 10.000-7,-3.000 7.000-6,-2.000 6.000-7,-3.000 7.000-6,-3.000 6.000-7,-9.000 9.000-4,-11.000 13.000-1,-14.000 12.000 0,-11.000 13.000-1,-4.000 7.000-3,6.000 4.000-4,7.000 3.000-5,6.000 3.000-5,1.000 1.000-5,-3.000 1.000-10,-3.000-1.000-7,-2.000 1.000-8,6.000-21.000 0,20.000-41.000 7,18.000-40.000 9,20.000-40.000 8,8.000-23.000 4,1.000-3.000-1,-1.000-3.000 1,1.000-2.000-1</inkml:trace>
</inkml:ink>
</file>

<file path=ppt/ink/ink10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4:36"/>
    </inkml:context>
    <inkml:brush xml:id="br0">
      <inkml:brushProperty name="width" value="0.0353933461010456" units="cm"/>
      <inkml:brushProperty name="height" value="0.0353933461010456" units="cm"/>
      <inkml:brushProperty name="color" value="#f2395b"/>
      <inkml:brushProperty name="ignorePressure" value="0"/>
    </inkml:brush>
  </inkml:definitions>
  <inkml:trace contextRef="#ctx0" brushRef="#br0">12200.000 32500.000 621,'26.000'82.000'49,"4.000"17.000"0,3.000 15.000 0,3.000 16.000-1,-2.000 9.000-4,-6.000 3.000-12,-6.000 3.000-9,-6.000 4.000-11,-7.000-6.000-8,-6.000-11.000-5,-6.000-14.000-5,-6.000-11.000-5,-4.000-15.000-3,1.000-16.000 1,-1.000-15.000 0,1.000-15.000 1,1.000-18.000-1,3.000-19.000-1,3.000-18.000-1,4.000-19.000-1,8.000-21.000 0,17.000-21.000 2,15.000-22.000 0,16.000-22.000 3,9.000-8.000 0,3.000 6.000 0,3.000 7.000 1,4.000 6.000 1,-1.000 12.000 3,-3.000 19.000 5,-3.000 19.000 5,-2.000 19.000 6,-8.000 16.000 4,-8.000 17.000 2,-10.000 15.000 3,-9.000 16.000 2,-9.000 16.000 2,-5.000 20.000 1,-7.000 18.000 1,-5.000 20.000 1,-9.000 5.000-2,-9.000-6.000-2,-10.000-6.000-5,-8.000-6.000-3,-4.000-7.000-2,3.000-6.000-1,3.000-6.000-2,4.000-6.000 0,7.000-9.000-14,13.000-8.000-24,12.000-10.000-24,13.000-9.000-25,6.000-12.000-6,0.000-11.000 14,0.000-14.000 13,0.000-11.000 14</inkml:trace>
</inkml:ink>
</file>

<file path=ppt/ink/ink10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4:37"/>
    </inkml:context>
    <inkml:brush xml:id="br0">
      <inkml:brushProperty name="width" value="0.0341509766876698" units="cm"/>
      <inkml:brushProperty name="height" value="0.0341509766876698" units="cm"/>
      <inkml:brushProperty name="color" value="#f2395b"/>
      <inkml:brushProperty name="ignorePressure" value="0"/>
    </inkml:brush>
  </inkml:definitions>
  <inkml:trace contextRef="#ctx0" brushRef="#br0">14850.000 31350.000 644,'-40.000'-24.000'5,"23.000"4.000"13,22.000 3.000 10,22.000 3.000 12,13.000 7.000 1,7.000 14.000-8,6.000 11.000-9,7.000 14.000-9,-3.000 10.000-5,-8.000 9.000-2,-10.000 10.000-2,-9.000 10.000-2,-12.000 5.000-7,-11.000 4.000-13,-14.000 3.000-13,-11.000 3.000-13,-11.000-4.000-5,-5.000-8.000 1,-7.000-10.000 3,-5.000-9.000 2,-4.000-7.000 4,0.000-3.000 9,0.000-3.000 8,0.000-2.000 8,3.000-5.000 5,6.000-2.000 3,7.000-3.000 3,6.000-3.000 2,9.000-2.000 8,13.000 0.000 12,12.000 0.000 12,13.000 0.000 12,9.000 1.000 4,6.000 4.000-5,7.000 3.000-5,6.000 3.000-4,-2.000 7.000-4,-9.000 14.000-3,-10.000 11.000-4,-8.000 14.000-3,-8.000 7.000-2,-2.000 3.000-3,-3.000 3.000-3,-3.000 4.000-1,-6.000-1.000-3,-5.000-3.000-1,-7.000-3.000-1,-5.000-2.000-2,-3.000-9.000 0,4.000-12.000 1,3.000-13.000 0,3.000-12.000 1,1.000-9.000-1,1.000-2.000-5,-1.000-3.000-5,1.000-3.000-4,5.000-13.000-6,14.000-22.000-8,11.000-22.000-7,14.000-21.000-8,13.000-24.000-4,16.000-25.000-1,15.000-25.000-1,17.000-25.000-1,-1.000-2.000 2,-16.000 22.000 5,-15.000 22.000 5,-15.000 23.000 5,-11.000 13.000 4,-2.000 6.000 5,-3.000 7.000 3,-3.000 6.000 5</inkml:trace>
</inkml:ink>
</file>

<file path=ppt/ink/ink10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4:37"/>
    </inkml:context>
    <inkml:brush xml:id="br0">
      <inkml:brushProperty name="width" value="0.0426571369171143" units="cm"/>
      <inkml:brushProperty name="height" value="0.0426571369171143" units="cm"/>
      <inkml:brushProperty name="color" value="#f2395b"/>
      <inkml:brushProperty name="ignorePressure" value="0"/>
    </inkml:brush>
  </inkml:definitions>
  <inkml:trace contextRef="#ctx0" brushRef="#br0">15800.000 32300.000 515,'-22.000'-18.000'41,"6.000"17.000"9,7.000 15.000 9,6.000 16.000 10,4.000 13.000-1,4.000 14.000-12,3.000 11.000-13,3.000 14.000-11,-1.000 10.000-9,-2.000 9.000-5,-3.000 10.000-5,-3.000 10.000-4,-4.000 7.000-5,-3.000 6.000-7,-3.000 7.000-6,-2.000 6.000-7,-3.000-7.000-5,1.000-18.000-8,-1.000-19.000-6,1.000-18.000-7</inkml:trace>
</inkml:ink>
</file>

<file path=ppt/ink/ink10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4:38"/>
    </inkml:context>
    <inkml:brush xml:id="br0">
      <inkml:brushProperty name="width" value="0.0411601364612579" units="cm"/>
      <inkml:brushProperty name="height" value="0.0411601364612579" units="cm"/>
      <inkml:brushProperty name="color" value="#f2395b"/>
      <inkml:brushProperty name="ignorePressure" value="0"/>
    </inkml:brush>
  </inkml:definitions>
  <inkml:trace contextRef="#ctx0" brushRef="#br0">16000.000 32250.000 534,'-41.000'-2.000'29,"19.000"-3.000"-2,19.000-3.000 1,19.000-2.000-2,19.000-5.000 0,23.000-2.000-2,22.000-3.000-1,22.000-3.000-2,13.000-2.000-1,7.000 0.000-2,6.000 0.000-2,7.000 0.000-2,2.000 3.000 0,1.000 6.000 1,-1.000 7.000 3,1.000 6.000 1,-9.000 7.000-1,-15.000 10.000-1,-15.000 10.000-3,-16.000 9.000-2,-13.000 7.000 0,-9.000 7.000-1,-10.000 6.000 2,-8.000 7.000 0,-9.000 2.000-2,-6.000 1.000-5,-6.000-1.000-6,-6.000 1.000-3,-13.000 4.000-4,-19.000 9.000-1,-18.000 10.000 0,-19.000 10.000-2,-15.000 5.000 0,-8.000 4.000-3,-10.000 3.000-1,-9.000 3.000-2,-7.000-4.000 0,-3.000-8.000 0,-3.000-10.000 0,-2.000-9.000 1,-1.000-12.000 0,3.000-11.000-1,3.000-14.000 0,4.000-11.000-1,7.000-14.000 0,13.000-11.000 0,12.000-14.000 0,13.000-11.000-1,10.000-18.000 1,10.000-22.000 1,10.000-22.000 0,9.000-21.000 1,18.000-17.000 0,29.000-8.000 2,28.000-10.000 0,28.000-9.000 2,17.000 1.000 2,6.000 13.000 5,7.000 12.000 5,6.000 13.000 4,-4.000 16.000 4,-11.000 23.000 5,-14.000 22.000 4,-11.000 22.000 4,-15.000 15.000 2,-16.000 9.000-1,-15.000 10.000-1,-15.000 10.000 0,-20.000 16.000-2,-21.000 26.000 0,-22.000 24.000-1,-22.000 26.000 0,-16.000 16.000-4,-9.000 10.000-4,-10.000 10.000-5,-8.000 9.000-5,-3.000-4.000-4,7.000-15.000-4,6.000-15.000-3,7.000-16.000-4,8.000-15.000-1,14.000-11.000 0,11.000-14.000 1,14.000-11.000 1,7.000-12.000 1,3.000-9.000 1,3.000-10.000 3,4.000-8.000 1,15.000-12.000 4,28.000-12.000 3,28.000-13.000 5,29.000-12.000 5,11.000-10.000-1,-2.000-6.000-6,-3.000-6.000-6,-3.000-6.000-6,-6.000-2.000-2,-5.000 3.000-1,-7.000 3.000 1,-5.000 4.000 0,-9.000 1.000-3,-9.000 0.000-5,-10.000 0.000-7,-8.000 0.000-5,-6.000 3.000-3,1.000 6.000 3,-1.000 7.000 2,1.000 6.000 2</inkml:trace>
</inkml:ink>
</file>

<file path=ppt/ink/ink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8:44"/>
    </inkml:context>
    <inkml:brush xml:id="br0">
      <inkml:brushProperty name="width" value="0.0444453656673431" units="cm"/>
      <inkml:brushProperty name="height" value="0.0444453656673431" units="cm"/>
      <inkml:brushProperty name="color" value="#f2385b"/>
      <inkml:brushProperty name="ignorePressure" value="0"/>
    </inkml:brush>
  </inkml:definitions>
  <inkml:trace contextRef="#ctx0" brushRef="#br0">40100.000 22700.000 494,'-2.000'-107.000'35,"-3.000"39.000"7,-3.000 36.000 8,-2.000 39.000 7,-1.000 27.000 0,3.000 19.000-9,3.000 19.000-8,4.000 19.000-9,1.000 7.000-6,0.000-3.000-3,0.000-3.000-3,0.000-2.000-4,0.000 6.000-2,0.000 20.000-2,0.000 18.000-2,0.000 20.000-1,0.000 14.000-2,0.000 14.000 0,0.000 11.000-1,0.000 14.000 0,-2.000 11.000-3,-3.000 14.000-7,-3.000 11.000-6,-2.000 14.000-7,-1.000-9.000-6,3.000-28.000-7,3.000-28.000-8,4.000-27.000-7,1.000-23.000-1,0.000-16.000 5,0.000-15.000 5,0.000-15.000 4,0.000-14.000 4,0.000-8.000 0,0.000-10.000 1,0.000-9.000 1</inkml:trace>
</inkml:ink>
</file>

<file path=ppt/ink/ink1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0:48"/>
    </inkml:context>
    <inkml:brush xml:id="br0">
      <inkml:brushProperty name="width" value="0.0407166853547096" units="cm"/>
      <inkml:brushProperty name="height" value="0.0407166853547096" units="cm"/>
      <inkml:brushProperty name="color" value="#f2385b"/>
      <inkml:brushProperty name="ignorePressure" value="0"/>
    </inkml:brush>
  </inkml:definitions>
  <inkml:trace contextRef="#ctx0" brushRef="#br0">83000.000 8100.000 540,'-136.000'29.000'56,"28.000"10.000"-8,28.000 10.000-7,29.000 9.000-9,16.000 9.000-4,7.000 9.000 0,6.000 10.000-2,7.000 10.000 0,4.000 2.000-2,3.000-3.000-3,3.000-3.000-2,4.000-2.000-3,5.000-6.000-2,10.000-6.000-2,10.000-6.000-1,9.000-6.000-3,10.000-7.000 1,14.000-6.000 1,11.000-6.000 1,14.000-6.000 1,8.000-7.000-5,7.000-6.000-8,6.000-6.000-11,7.000-6.000-9,-3.000-4.000-5,-8.000 1.000 2,-10.000-1.000 1,-9.000 1.000 2,-13.000 1.000 1,-16.000 3.000 2,-15.000 3.000 2,-15.000 4.000 2,-18.000 8.000 1,-19.000 17.000 1,-18.000 15.000 0,-19.000 16.000 1,-18.000 7.000 1,-15.000 1.000 2,-15.000-1.000 2,-16.000 1.000 2,-8.000 1.000 1,0.000 3.000 0,0.000 3.000 1,0.000 4.000 1,6.000-4.000-3,13.000-9.000-4,12.000-10.000-5,13.000-8.000-5</inkml:trace>
</inkml:ink>
</file>

<file path=ppt/ink/ink11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4:38"/>
    </inkml:context>
    <inkml:brush xml:id="br0">
      <inkml:brushProperty name="width" value="0.0389782786369324" units="cm"/>
      <inkml:brushProperty name="height" value="0.0389782786369324" units="cm"/>
      <inkml:brushProperty name="color" value="#f2395b"/>
      <inkml:brushProperty name="ignorePressure" value="0"/>
    </inkml:brush>
  </inkml:definitions>
  <inkml:trace contextRef="#ctx0" brushRef="#br0">16850.000 31000.000 564,'-25.000'-25.000'2,"0.000"0.000"3,0.000 0.000 3,0.000 0.000 4,0.000 6.000 6,0.000 13.000 10,0.000 12.000 9,0.000 13.000 10,1.000 18.000 2,4.000 26.000-5,3.000 24.000-7,3.000 26.000-5,1.000 15.000-5,1.000 6.000-2,-1.000 7.000-2,1.000 6.000-2,1.000 18.000-6,3.000 32.000-9,3.000 31.000-10,4.000 32.000-8,1.000 7.000-12,0.000-16.000-10,0.000-15.000-13,0.000-15.000-11,3.000-31.000-5,6.000-43.000 3,7.000-44.000 2,6.000-43.000 4</inkml:trace>
</inkml:ink>
</file>

<file path=ppt/ink/ink11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4:39"/>
    </inkml:context>
    <inkml:brush xml:id="br0">
      <inkml:brushProperty name="width" value="0.035731416195631" units="cm"/>
      <inkml:brushProperty name="height" value="0.035731416195631" units="cm"/>
      <inkml:brushProperty name="color" value="#f2395b"/>
      <inkml:brushProperty name="ignorePressure" value="0"/>
    </inkml:brush>
  </inkml:definitions>
  <inkml:trace contextRef="#ctx0" brushRef="#br0">19500.000 31450.000 615,'-44.000'-18.000'46,"13.000"17.000"0,12.000 15.000 1,13.000 16.000 0,7.000 12.000-2,4.000 9.000-6,3.000 10.000-6,3.000 10.000-5,1.000 7.000-6,1.000 6.000-5,-1.000 7.000-7,1.000 6.000-5,-3.000 6.000-7,-2.000 6.000-5,-3.000 7.000-5,-3.000 6.000-6,-6.000-2.000-5,-5.000-9.000-6,-7.000-10.000-6,-5.000-8.000-5</inkml:trace>
</inkml:ink>
</file>

<file path=ppt/ink/ink11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4:39"/>
    </inkml:context>
    <inkml:brush xml:id="br0">
      <inkml:brushProperty name="width" value="0.0379587113857269" units="cm"/>
      <inkml:brushProperty name="height" value="0.0379587113857269" units="cm"/>
      <inkml:brushProperty name="color" value="#f2395b"/>
      <inkml:brushProperty name="ignorePressure" value="0"/>
    </inkml:brush>
  </inkml:definitions>
  <inkml:trace contextRef="#ctx0" brushRef="#br0">19850.000 31550.000 579,'95.000'-141.000'4,"-9.000"19.000"6,-10.000 19.000 8,-8.000 19.000 7,-6.000 16.000 4,1.000 17.000 1,-1.000 15.000 1,1.000 16.000 1,1.000 13.000 1,3.000 14.000-2,3.000 11.000-1,4.000 14.000 0,-7.000 13.000-4,-16.000 16.000-4,-15.000 15.000-5,-15.000 17.000-4,-15.000 8.000-5,-12.000 4.000-3,-13.000 3.000-4,-12.000 3.000-3,-12.000-1.000-4,-8.000-2.000-3,-10.000-3.000-5,-9.000-3.000-3,-10.000-1.000-3,-9.000 4.000-4,-10.000 3.000-3,-8.000 3.000-2,3.000-13.000-2,20.000-28.000 3,18.000-28.000 1,20.000-27.000 2,11.000-25.000 0,7.000-18.000 2,6.000-19.000 0,7.000-18.000 0,13.000-15.000 2,22.000-9.000 5,22.000-10.000 2,23.000-8.000 5,11.000 0.000 3,4.000 14.000 5,3.000 11.000 4,3.000 14.000 5,-5.000 11.000 3,-12.000 14.000 2,-13.000 11.000 2,-12.000 14.000 2,-12.000 14.000 2,-8.000 20.000 2,-10.000 18.000 2,-9.000 20.000 3,-16.000 16.000-1,-22.000 16.000-4,-22.000 15.000-3,-21.000 17.000-4,-14.000 7.000-3,-2.000 0.000-3,-3.000 0.000-4,-3.000 0.000-3,4.000-2.000-2,13.000-3.000-1,12.000-3.000 0,13.000-2.000-1,9.000-12.000 0,6.000-19.000-1,7.000-18.000 0,6.000-19.000 0,13.000-22.000-2,23.000-25.000-3,22.000-25.000-2,22.000-25.000-3,8.000-16.000-1,-2.000-6.000-2,-3.000-6.000-2,-3.000-6.000 0,-1.000-13.000-4,4.000-19.000-4,3.000-18.000-6,3.000-19.000-3,-7.000-5.000 0,-15.000 9.000 9,-15.000 10.000 7,-16.000 10.000 7,-10.000 8.000 6,-3.000 10.000 2,-3.000 10.000 3,-2.000 9.000 2,-5.000 10.000 2,-2.000 14.000-3,-3.000 11.000 0,-3.000 14.000-1,-4.000 10.000 5,-3.000 9.000 14,-3.000 10.000 13,-2.000 10.000 14,2.000 13.000 6,9.000 19.000-1,10.000 19.000 0,10.000 19.000-1,4.000 19.000-2,0.000 23.000-5,0.000 22.000-4,0.000 22.000-5,1.000 30.000-5,4.000 42.000-3,3.000 40.000-5,3.000 41.000-3,-1.000 23.000-5,-2.000 6.000-4,-3.000 7.000-6,-3.000 6.000-3,-2.000 12.000-9,0.000 19.000-10,0.000 19.000-10,0.000 19.000-12,0.000-20.000-1,0.000-55.000 8,0.000-57.000 8,0.000-55.000 8,0.000-42.000-2,0.000-24.000-10,0.000-26.000-11,0.000-24.000-10</inkml:trace>
</inkml:ink>
</file>

<file path=ppt/ink/ink11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4:40"/>
    </inkml:context>
    <inkml:brush xml:id="br0">
      <inkml:brushProperty name="width" value="0.0406846590340137" units="cm"/>
      <inkml:brushProperty name="height" value="0.0406846590340137" units="cm"/>
      <inkml:brushProperty name="color" value="#f2395b"/>
      <inkml:brushProperty name="ignorePressure" value="0"/>
    </inkml:brush>
  </inkml:definitions>
  <inkml:trace contextRef="#ctx0" brushRef="#br0">21700.000 29500.000 540,'-24.000'100.000'15,"4.000"0.000"9,3.000 0.000 10,3.000 0.000 9,1.000 12.000 2,1.000 26.000-5,-1.000 24.000-5,1.000 26.000-5,-1.000 1.000-6,1.000-22.000-6,-1.000-22.000-6,1.000-21.000-7,1.000-21.000-4,3.000-19.000-3,3.000-18.000-4,4.000-19.000-3,8.000-29.000-10,17.000-36.000-19,15.000-39.000-18,16.000-36.000-19,9.000-17.000-1,3.000 7.000 18,3.000 6.000 16,4.000 7.000 17,1.000 10.000 10,0.000 16.000 4,0.000 15.000 5,0.000 17.000 4,-5.000 11.000 5,-9.000 10.000 7,-10.000 10.000 5,-8.000 9.000 7,-8.000 13.000 6,-2.000 20.000 5,-3.000 18.000 4,-3.000 20.000 6,-9.000 6.000-1,-11.000-2.000-5,-14.000-3.000-5,-11.000-3.000-6,-15.000 5.000-5,-16.000 17.000-4,-15.000 15.000-4,-15.000 16.000-5,-9.000 2.000-3,1.000-8.000-6,-1.000-10.000-5,1.000-9.000-4,4.000-13.000-4,9.000-16.000-4,10.000-15.000-3,10.000-15.000-4,8.000-17.000-1,10.000-15.000 0,10.000-15.000 1,9.000-16.000 1,12.000-16.000 0,16.000-16.000 1,15.000-15.000 1,17.000-15.000 1,11.000-7.000 1,10.000 3.000 2,10.000 3.000 2,9.000 4.000 1,1.000 8.000 4,-6.000 17.000 3,-6.000 15.000 3,-6.000 16.000 4,-10.000 15.000 3,-12.000 16.000 2,-13.000 15.000 3,-12.000 17.000 2,-12.000 8.000 1,-8.000 4.000-2,-10.000 3.000-1,-9.000 3.000-3,-10.000-2.000 0,-9.000-6.000 2,-10.000-6.000 1,-8.000-6.000 1,-3.000-9.000-1,7.000-8.000-5,6.000-10.000-3,7.000-9.000-5,5.000-12.000-3,7.000-11.000-2,6.000-14.000-1,7.000-11.000-3,4.000-12.000 1,3.000-9.000 2,3.000-10.000 3,4.000-8.000 2,1.000-1.000 3,0.000 9.000 4,0.000 10.000 5,0.000 10.000 4,-4.000 16.000 10,-5.000 26.000 14,-7.000 24.000 15,-5.000 26.000 15,-8.000 16.000 3,-5.000 10.000-10,-7.000 10.000-9,-5.000 9.000-9,-1.000 4.000-8,6.000 1.000-5,7.000-1.000-5,6.000 1.000-5,6.000-6.000-4,6.000-8.000-2,7.000-10.000-1,6.000-9.000-3,7.000-9.000-3,10.000-5.000-4,10.000-7.000-6,9.000-5.000-4,13.000-8.000-4,20.000-5.000-2,18.000-7.000-3,20.000-5.000-3,13.000-4.000 0,9.000 0.000 1,10.000 0.000 2,10.000 0.000 1,2.000 3.000 3,-3.000 6.000 6,-3.000 7.000 5,-2.000 6.000 6,-12.000 9.000 2,-19.000 13.000-1,-18.000 12.000-1,-19.000 13.000-1,-22.000 9.000 3,-25.000 6.000 6,-25.000 7.000 5,-25.000 6.000 6,-21.000 1.000 4,-15.000-3.000 3,-15.000-3.000 1,-16.000-2.000 3,-13.000-5.000 0,-9.000-2.000-3,-10.000-3.000-2,-8.000-3.000-3,-8.000-6.000-4,-2.000-5.000-6,-3.000-7.000-6,-3.000-5.000-6,-4.000-8.000-5,-3.000-5.000-4,-3.000-7.000-5,-2.000-5.000-5,3.000-8.000-3,14.000-5.000-2,11.000-7.000-2,14.000-5.000-2,11.000-11.000 1,14.000-11.000 3,11.000-14.000 5,14.000-11.000 4,21.000-12.000 4,31.000-9.000 4,32.000-10.000 4,31.000-8.000 5,40.000-14.000 1,51.000-15.000 0,49.000-15.000 1,51.000-16.000 0,60.000-13.000-1,72.000-9.000 1,72.000-10.000-1,73.000-8.000 0,-12.000 11.000-10,-94.000 35.000-19,-93.000 35.000-19,-94.000 34.000-20</inkml:trace>
</inkml:ink>
</file>

<file path=ppt/ink/ink11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4:42"/>
    </inkml:context>
    <inkml:brush xml:id="br0">
      <inkml:brushProperty name="width" value="0.0395218878984451" units="cm"/>
      <inkml:brushProperty name="height" value="0.0395218878984451" units="cm"/>
      <inkml:brushProperty name="color" value="#f2395b"/>
      <inkml:brushProperty name="ignorePressure" value="0"/>
    </inkml:brush>
  </inkml:definitions>
  <inkml:trace contextRef="#ctx0" brushRef="#br0">27150.000 29700.000 556,'-71.000'-71.000'2,"10.000"10.000"5,10.000 10.000 4,9.000 9.000 4,15.000 17.000 8,22.000 25.000 12,22.000 25.000 12,23.000 25.000 11,10.000 20.000 2,0.000 16.000-11,0.000 15.000-9,0.000 17.000-9,-5.000 10.000-8,-9.000 6.000-4,-10.000 7.000-5,-8.000 6.000-4,-6.000 4.000-11,1.000 4.000-14,-1.000 3.000-15,1.000 3.000-14,-1.000-2.000-9,1.000-6.000 1,-1.000-6.000-1,1.000-6.000 0,-4.000-15.000 2,-6.000-21.000 5,-6.000-22.000 5,-6.000-22.000 4</inkml:trace>
</inkml:ink>
</file>

<file path=ppt/ink/ink11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4:43"/>
    </inkml:context>
    <inkml:brush xml:id="br0">
      <inkml:brushProperty name="width" value="0.0358414985239506" units="cm"/>
      <inkml:brushProperty name="height" value="0.0358414985239506" units="cm"/>
      <inkml:brushProperty name="color" value="#f2395b"/>
      <inkml:brushProperty name="ignorePressure" value="0"/>
    </inkml:brush>
  </inkml:definitions>
  <inkml:trace contextRef="#ctx0" brushRef="#br0">27050.000 34000.000 613,'-91.000'4.000'6,"19.000"10.000"13,19.000 10.000 11,19.000 9.000 13,12.000 2.000 3,6.000-2.000-8,7.000-3.000-6,6.000-3.000-7,4.000 1.000-3,4.000 6.000 0,3.000 7.000-1,3.000 6.000 1,7.000 3.000-2,14.000 0.000-3,11.000 0.000-4,14.000 0.000-4,7.000-5.000-8,3.000-9.000-12,3.000-10.000-14,4.000-8.000-12,-4.000-8.000-10,-9.000-2.000-9,-10.000-3.000-7,-8.000-3.000-8</inkml:trace>
</inkml:ink>
</file>

<file path=ppt/ink/ink11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4:53"/>
    </inkml:context>
    <inkml:brush xml:id="br0">
      <inkml:brushProperty name="width" value="0.0445820316672325" units="cm"/>
      <inkml:brushProperty name="height" value="0.0445820316672325" units="cm"/>
      <inkml:brushProperty name="color" value="#f2395b"/>
      <inkml:brushProperty name="ignorePressure" value="0"/>
    </inkml:brush>
  </inkml:definitions>
  <inkml:trace contextRef="#ctx0" brushRef="#br0">17500.000 35100.000 493,'-58.000'-4.000'0,"-16.000"-5.000"0,-15.000-7.000 0,-15.000-5.000 0,-4.000-4.000 1,9.000 0.000 1,10.000 0.000 2,10.000 0.000 1,10.000 3.000 1,13.000 6.000 2,12.000 7.000 0,13.000 6.000 2,2.000 3.000 1,-5.000 0.000 3,-7.000 0.000 1,-5.000 0.000 2,8.000 1.000 5,26.000 4.000 6,24.000 3.000 6,26.000 3.000 7,21.000 3.000 0,19.000 3.000-10,19.000 3.000-9,19.000 4.000-8,10.000 4.000-4,4.000 6.000 1,3.000 7.000 2,3.000 6.000 2,1.000 1.000-1,1.000-3.000-2,-1.000-3.000-3,1.000-2.000-2,-6.000-5.000-1,-8.000-2.000 0,-10.000-3.000-1,-9.000-3.000 0,-13.000-6.000-1,-16.000-5.000-1,-15.000-7.000-2,-15.000-5.000-1,4.000-4.000 0,25.000 0.000 1,25.000 0.000 1,25.000 0.000 2,15.000-5.000 1,7.000-9.000-1,6.000-10.000 1,7.000-8.000 0,2.000-3.000 0,1.000 7.000-1,-1.000 6.000-1,1.000 7.000-1,-4.000 4.000 0,-6.000 3.000-1,-6.000 3.000-1,-6.000 4.000-1,-4.000 4.000-1,1.000 6.000 1,-1.000 7.000 0,1.000 6.000 0,-1.000 3.000 1,1.000 0.000 0,-1.000 0.000 1,1.000 0.000 0,-1.000-2.000 1,1.000-3.000-1,-1.000-3.000 0,1.000-2.000 0,1.000-5.000 0,3.000-2.000 0,3.000-3.000-1,4.000-3.000 0,1.000-2.000 1,0.000 0.000-1,0.000 0.000 1,0.000 0.000 0,-4.000 0.000 0,-5.000 0.000-1,-7.000 0.000 1,-5.000 0.000-1,-15.000 1.000 0,-22.000 4.000 0,-22.000 3.000-1,-21.000 3.000 0,1.000 3.000 0,25.000 3.000-1,25.000 3.000 0,25.000 4.000 0,17.000 2.000 1,9.000 4.000-1,10.000 3.000 1,10.000 3.000 0,-1.000-2.000 0,-9.000-6.000 1,-10.000-6.000-1,-8.000-6.000 0,-4.000-6.000 1,3.000-2.000 0,3.000-3.000 1,4.000-3.000 1,4.000-9.000 0,6.000-11.000-1,7.000-14.000 0,6.000-11.000 0,1.000-7.000 0,-3.000 0.000 0,-3.000 0.000 0,-2.000 0.000 1,-3.000 0.000 0,1.000 0.000-1,-1.000 0.000 0,1.000 0.000-1,-1.000-4.000 1,1.000-5.000-2,-1.000-7.000 0,1.000-5.000-1,-3.000-3.000-1,-2.000 4.000-1,-3.000 3.000-1,-3.000 3.000-2,-4.000 1.000 1,-3.000 1.000 1,-3.000-1.000 1,-2.000 1.000 1,-6.000-4.000 1,-6.000-6.000 0,-6.000-6.000-1,-6.000-6.000 1,-6.000-4.000 0,-2.000 1.000 1,-3.000-1.000 1,-3.000 1.000 1,-7.000-7.000 1,-9.000-12.000-1,-10.000-13.000 1,-8.000-12.000-1,-6.000-10.000 1,1.000-6.000-1,-1.000-6.000 1,1.000-6.000 0,-3.000-2.000-1,-2.000 3.000 1,-3.000 3.000 0,-3.000 4.000 0,-4.000-1.000-1,-3.000-3.000 0,-3.000-3.000 0,-2.000-2.000-1,-5.000-5.000 0,-2.000-2.000 1,-3.000-3.000-1,-3.000-3.000 1,-4.000 1.000-1,-3.000 6.000 0,-3.000 7.000 0,-2.000 6.000-1,-5.000 4.000 0,-2.000 4.000 0,-3.000 3.000 1,-3.000 3.000-1,-6.000 4.000 1,-5.000 7.000-1,-7.000 6.000 1,-5.000 7.000-1,-4.000 2.000 0,0.000 1.000 0,0.000-1.000 0,0.000 1.000 0,-4.000-6.000 0,-5.000-8.000 0,-7.000-10.000-1,-5.000-9.000-1,-6.000-5.000 0,-3.000 0.000 1,-3.000 0.000 0,-2.000 0.000 1,-3.000 3.000 0,1.000 6.000 0,-1.000 7.000 0,1.000 6.000 0,-7.000 6.000-1,-12.000 6.000-1,-13.000 7.000 0,-12.000 6.000-1,-12.000 3.000-1,-8.000 0.000 1,-10.000 0.000 0,-9.000 0.000 1,-7.000 3.000 0,-3.000 6.000 0,-3.000 7.000 0,-2.000 6.000 0,-9.000 6.000 1,-12.000 6.000 0,-13.000 7.000 0,-12.000 6.000 2,-9.000 3.000 0,-2.000 0.000-1,-3.000 0.000 1,-3.000 0.000-1,-2.000 4.000 0,0.000 10.000 0,0.000 10.000-1,0.000 9.000 0,-4.000 4.000 0,-5.000 1.000-1,-7.000-1.000-1,-5.000 1.000 0,-8.000 1.000 0,-5.000 3.000 1,-7.000 3.000-1,-5.000 4.000 1,-4.000 4.000 1,0.000 6.000-1,0.000 7.000 0,0.000 6.000-1,-7.000 7.000 1,-11.000 10.000-2,-14.000 10.000 0,-11.000 9.000-1,-4.000 4.000 0,6.000 1.000 1,7.000-1.000 1,6.000 1.000 1,4.000 1.000 0,4.000 3.000 1,3.000 3.000 1,3.000 4.000 0,3.000 2.000 0,3.000 4.000 1,3.000 3.000 0,4.000 3.000 0,8.000 4.000 0,17.000 7.000 0,15.000 6.000 0,16.000 7.000 1,5.000 8.000-1,-2.000 14.000 1,-3.000 11.000-1,-3.000 14.000 0,-1.000 10.000-1,4.000 9.000 0,3.000 10.000-2,3.000 10.000 0,4.000-1.000-2,7.000-9.000 1,6.000-10.000 0,7.000-8.000-1,5.000-9.000 1,7.000-6.000 1,6.000-6.000 1,7.000-6.000 0,4.000-2.000 2,3.000 3.000 1,3.000 3.000 1,4.000 4.000 2,8.000 1.000 1,17.000 0.000-2,15.000 0.000 0,16.000 0.000-2,13.000 0.000 0,14.000 0.000-1,11.000 0.000-1,14.000 0.000-1,13.000 0.000-1,16.000 0.000-2,15.000 0.000-1,17.000 0.000-2,21.000 4.000 0,28.000 10.000 0,28.000 10.000 1,29.000 9.000 0,27.000 15.000-2,29.000 22.000-3,28.000 22.000-5,28.000 23.000-3,37.000-1.000-4,47.000-22.000-4,47.000-22.000-3,48.000-21.000-3,-15.000-32.000-1,-75.000-41.000 4,-75.000-40.000 3,-75.000-40.000 3</inkml:trace>
</inkml:ink>
</file>

<file path=ppt/ink/ink11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4:55"/>
    </inkml:context>
    <inkml:brush xml:id="br0">
      <inkml:brushProperty name="width" value="0.0461247600615025" units="cm"/>
      <inkml:brushProperty name="height" value="0.0461247600615025" units="cm"/>
      <inkml:brushProperty name="color" value="#f2395b"/>
      <inkml:brushProperty name="ignorePressure" value="0"/>
    </inkml:brush>
  </inkml:definitions>
  <inkml:trace contextRef="#ctx0" brushRef="#br0">42000.000 43300.000 476,'31.000'23.000'107,"13.000"-3.000"-24,12.000-3.000-24,13.000-2.000-24,7.000-5.000-14,4.000-2.000-4,3.000-3.000-4,3.000-3.000-5,10.000-2.000-2,20.000 0.000 0,18.000 0.000-1,20.000 0.000 0,19.000 0.000-1,22.000 0.000-2,22.000 0.000-2,23.000 0.000-1,10.000 0.000-1,0.000 0.000 0,0.000 0.000-1,0.000 0.000 0,1.000-5.000 0,4.000-9.000-1,3.000-10.000 0,3.000-8.000-1,4.000-8.000 0,7.000-2.000 1,6.000-3.000 1,7.000-3.000 1,21.000-1.000 1,38.000 4.000 2,37.000 3.000 0,38.000 3.000 2,7.000 7.000 0,-21.000 14.000 2,-22.000 11.000 2,-22.000 14.000 1,-26.000 11.000 0,-27.000 14.000 0,-28.000 11.000 0,-28.000 14.000 0,-23.000 8.000 0,-15.000 7.000 2,-15.000 6.000 0,-16.000 7.000 3,-13.000 2.000-1,-9.000 1.000-1,-10.000-1.000-1,-8.000 1.000 0,-9.000-4.000-2,-6.000-6.000 0,-6.000-6.000-1,-6.000-6.000 0,-2.000-9.000-1,3.000-8.000-2,3.000-10.000-2,4.000-9.000-1,8.000-10.000 0,17.000-9.000 0,15.000-10.000 0,16.000-8.000 2,12.000-12.000-2,9.000-12.000-1,10.000-13.000-1,10.000-12.000-2,8.000-7.000 0,10.000 1.000-2,10.000-1.000 1,9.000 1.000-1,7.000 1.000 1,7.000 3.000 0,6.000 3.000 1,7.000 4.000 0,5.000 2.000 1,7.000 4.000-3,6.000 3.000-1,7.000 3.000-2,2.000 3.000-1,1.000 3.000 1,-1.000 3.000 1,1.000 4.000 0,4.000 2.000 0,9.000 4.000 0,10.000 3.000 0,10.000 3.000-1,-1.000 1.000 1,-9.000 1.000 0,-10.000-1.000 1,-8.000 1.000 1,-8.000 1.000 0,-2.000 3.000 2,-3.000 3.000 0,-3.000 4.000 2,-10.000 4.000 0,-16.000 6.000 2,-15.000 7.000 2,-15.000 6.000 0,-17.000 1.000 2,-15.000-3.000 2,-15.000-3.000 2,-16.000-2.000 1,-4.000-3.000 0,10.000 1.000 0,10.000-1.000-2,9.000 1.000 0,2.000-3.000 0,-2.000-2.000 0,-3.000-3.000 0,-3.000-3.000 0,-4.000-1.000 0,-3.000 4.000 0,-3.000 3.000-2,-2.000 3.000 0,-5.000 1.000-1,-2.000 1.000-3,-3.000-1.000-2,-3.000 1.000-2,-6.000-1.000-2,-5.000 1.000-1,-7.000-1.000 0,-5.000 1.000-2,-8.000-1.000 0,-5.000 1.000 0,-7.000-1.000 1,-5.000 1.000 0,-6.000-3.000-1,-3.000-2.000-3,-3.000-3.000-1,-2.000-3.000-3,-3.000-2.000 0,1.000 0.000 1,-1.000 0.000 1,1.000 0.000 0,-3.000 0.000 2,-2.000 0.000-1,-3.000 0.000 0,-3.000 0.000 0,-6.000-2.000 0,-5.000-3.000 1,-7.000-3.000 1,-5.000-2.000-1,-11.000-3.000 0,-11.000 1.000-3,-14.000-1.000-1,-11.000 1.000-4,-14.000-3.000-6,-11.000-2.000-10,-14.000-3.000-12,-11.000-3.000-10</inkml:trace>
</inkml:ink>
</file>

<file path=ppt/ink/ink11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5:03"/>
    </inkml:context>
    <inkml:brush xml:id="br0">
      <inkml:brushProperty name="width" value="0.0460314378142357" units="cm"/>
      <inkml:brushProperty name="height" value="0.0460314378142357" units="cm"/>
      <inkml:brushProperty name="color" value="#f2395b"/>
      <inkml:brushProperty name="ignorePressure" value="0"/>
    </inkml:brush>
  </inkml:definitions>
  <inkml:trace contextRef="#ctx0" brushRef="#br0">96278.000 4456.000 477,'-133.000'0.000'3,"28.000"0.000"4,27.000 0.000 6,28.000 0.000 4,27.000 1.000 7,27.000 4.000 10,28.000 3.000 9,28.000 2.000 10,19.000 1.000 0,13.000-3.000-9,12.000-4.000-9,12.000-2.000-8,12.000-2.000-7,13.000 0.000-1,12.000 0.000-3,11.000 0.000-2,10.000 0.000-2,7.000 0.000-1,5.000 0.000 0,6.000 0.000-2,7.000 0.000 0,6.000 0.000-2,5.000 0.000-1,7.000 0.000-1,3.000 0.000 0,0.000 0.000 0,0.000 0.000 0,0.000 0.000 1,-3.000 0.000-1,-6.000 0.000-2,-7.000 0.000-1,-5.000 0.000-3,-7.000-2.000 0,-5.000-2.000-1,-7.000-4.000 0,-6.000-3.000-1,-14.000-1.000 0,-21.000 0.000 0,-21.000 0.000 0,-22.000 0.000 1,-16.000 1.000-1,-13.000 3.000 0,-12.000 4.000-1,-13.000 2.000-1,-14.000 2.000-5,-19.000 0.000-11,-18.000 0.000-11,-19.000 0.000-11,-16.000 2.000-4,-15.000 2.000 5,-16.000 4.000 4,-15.000 3.000 5,-11.000 2.000 1,-6.000 4.000-1,-6.000 3.000 0,-6.000 3.000 0,6.000 0.000-1,18.000-3.000 3,19.000-4.000 1,18.000-2.000 1</inkml:trace>
</inkml:ink>
</file>

<file path=ppt/ink/ink11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5:03"/>
    </inkml:context>
    <inkml:brush xml:id="br0">
      <inkml:brushProperty name="width" value="0.0463627092540264" units="cm"/>
      <inkml:brushProperty name="height" value="0.0463627092540264" units="cm"/>
      <inkml:brushProperty name="color" value="#f2395b"/>
      <inkml:brushProperty name="ignorePressure" value="0"/>
    </inkml:brush>
  </inkml:definitions>
  <inkml:trace contextRef="#ctx0" brushRef="#br0">96180.000 5336.000 474,'-53.000'-3.000'0,"-10.000"-7.000"0,-8.000-5.000 0,-10.000-6.000 0,4.000-2.000 1,19.000 3.000 2,19.000 3.000 3,17.000 3.000 1,8.000 2.000 5,-3.000 0.000 6,-2.000 0.000 6,-4.000 0.000 7,5.000-1.000 1,11.000 1.000-3,14.000 0.000-3,11.000 0.000-3,19.000-1.000 0,24.000 1.000-1,24.000 0.000 2,25.000 0.000 1,18.000 1.000-1,13.000 4.000-2,12.000 2.000-1,12.000 3.000-3,9.000 2.000 0,6.000 0.000-2,6.000 0.000-1,7.000 0.000 0,-1.000 0.000-2,-6.000 0.000-2,-5.000 0.000 0,-7.000 0.000-3,1.000 2.000 0,10.000 3.000-2,9.000 2.000-1,9.000 4.000-1,0.000 1.000-1,-9.000 0.000-2,-9.000 0.000-1,-9.000 1.000 0,-8.000 0.000-1,-6.000 4.000 0,-7.000 3.000 1,-5.000 3.000 0,-8.000-2.000-3,-9.000-5.000-7,-9.000-7.000-6,-10.000-6.000-7,-10.000-2.000-4,-12.000 4.000 0,-13.000 3.000 1,-12.000 2.000-1,-9.000 1.000-1,-6.000-3.000 1,-6.000-4.000-1,-6.000-2.000-1,-11.000-2.000-1,-15.000 0.000-2,-16.000 0.000-4,-15.000 0.000-2,-13.000 1.000 0,-13.000 4.000 4,-12.000 3.000 4,-12.000 2.000 3,0.000 2.000 5,12.000 1.000 2,12.000-1.000 4,12.000 0.000 4</inkml:trace>
</inkml:ink>
</file>

<file path=ppt/ink/ink1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0:48"/>
    </inkml:context>
    <inkml:brush xml:id="br0">
      <inkml:brushProperty name="width" value="0.032976858317852" units="cm"/>
      <inkml:brushProperty name="height" value="0.032976858317852" units="cm"/>
      <inkml:brushProperty name="color" value="#f2385b"/>
      <inkml:brushProperty name="ignorePressure" value="0"/>
    </inkml:brush>
  </inkml:definitions>
  <inkml:trace contextRef="#ctx0" brushRef="#br0">85500.000 5800.000 667,'25.000'32.000'33,"0.000"17.000"10,0.000 15.000 8,0.000 16.000 10,-2.000 4.000-3,-3.000-6.000-15,-3.000-6.000-14,-2.000-6.000-15,-3.000-6.000-14,1.000-2.000-10,-1.000-3.000-12,1.000-3.000-12</inkml:trace>
</inkml:ink>
</file>

<file path=ppt/ink/ink11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5:04"/>
    </inkml:context>
    <inkml:brush xml:id="br0">
      <inkml:brushProperty name="width" value="0.0439820550382137" units="cm"/>
      <inkml:brushProperty name="height" value="0.0439820550382137" units="cm"/>
      <inkml:brushProperty name="color" value="#f2395b"/>
      <inkml:brushProperty name="ignorePressure" value="0"/>
    </inkml:brush>
  </inkml:definitions>
  <inkml:trace contextRef="#ctx0" brushRef="#br0">96718.000 5482.000 500,'-200.000'-44.000'27,"40.000"9.000"-5,39.000 9.000-3,40.000 9.000-5,26.000 3.000-1,12.000-2.000 3,13.000-4.000 3,11.000-3.000 4,15.000 0.000-1,15.000 3.000-1,14.000 3.000-1,17.000 3.000-3,14.000 2.000 0,16.000 0.000 0,15.000 0.000 0,15.000 0.000-1,13.000 2.000 1,9.000 7.000 0,8.000 6.000 0,11.000 7.000 1,9.000 5.000 0,13.000 6.000-2,12.000 7.000-1,13.000 5.000-1,7.000 2.000-2,3.000-2.000-1,3.000-4.000-2,3.000-3.000-1,3.000-4.000-2,4.000-2.000 0,2.000-3.000 0,3.000-3.000 0,-1.000-2.000-2,-6.000 0.000-5,-7.000 0.000-4,-5.000 1.000-5,-6.000-3.000-3,-7.000-2.000-5,-6.000-3.000-4,-6.000-4.000-5,-12.000 1.000-3,-18.000 2.000-4,-19.000 4.000-4,-18.000 3.000-3</inkml:trace>
</inkml:ink>
</file>

<file path=ppt/ink/ink11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5:07"/>
    </inkml:context>
    <inkml:brush xml:id="br0">
      <inkml:brushProperty name="width" value="0.0469403639435768" units="cm"/>
      <inkml:brushProperty name="height" value="0.0469403639435768" units="cm"/>
      <inkml:brushProperty name="color" value="#f2395b"/>
      <inkml:brushProperty name="ignorePressure" value="0"/>
    </inkml:brush>
  </inkml:definitions>
  <inkml:trace contextRef="#ctx0" brushRef="#br0">95838.000 25422.000 468,'48.000'0.000'106,"-4.000"0.000"-25,-3.000 0.000-25,-3.000 0.000-24,-1.000 0.000-14,0.000 0.000-2,-1.000 0.000-3,1.000 0.000-2,0.000 2.000-3,-1.000 2.000-1,1.000 4.000-1,0.000 3.000-2,2.000-1.000 0,7.000-2.000-1,6.000-3.000 0,6.000-4.000 0,5.000-2.000-1,2.000-4.000 0,4.000-3.000-1,3.000-2.000 0,0.000-1.000-1,-4.000 3.000-1,-2.000 4.000 0,-3.000 2.000 0,-2.000 2.000-1,0.000 0.000 1,0.000 0.000-1,0.000 0.000-1,-1.000 0.000 1,-4.000 0.000 0,-2.000 0.000 0,-4.000 0.000 1,-3.000 0.000-1,-2.000 0.000 1,-4.000 0.000 0,-3.000 0.000 0,0.000 2.000 2,3.000 2.000 1,4.000 4.000 4,2.000 3.000 1,0.000 1.000 1,-2.000 0.000 0,-4.000 0.000-2,-3.000 1.000 0,-1.000-1.000-1,-1.000 0.000-1,1.000 0.000-1,0.000 0.000-1,-1.000-1.000-1,1.000-3.000-1,0.000-4.000-1,-1.000-2.000-2,1.000-1.000 0,0.000 4.000 0,-1.000 3.000-1,1.000 2.000 1,-15.000-1.000-5,-32.000-6.000-6,-30.000-6.000-8,-30.000-6.000-7,-14.000-1.000-1,3.000 2.000 5,3.000 3.000 6,4.000 4.000 5,-1.000-1.000 5,-3.000-2.000 3,-3.000-4.000 3,-3.000-3.000 3,3.000 1.000 3,9.000 2.000 3,10.000 3.000 2,8.000 4.000 2,8.000-1.000 2,7.000-2.000 2,5.000-4.000 0,6.000-2.000 2,21.000-1.000 1,33.000 3.000 3,33.000 4.000 3,34.000 2.000 3,21.000 2.000-1,5.000 0.000-4,6.000 0.000-6,6.000 0.000-3,2.000 0.000-4,-3.000 0.000-1,-3.000 0.000-2,-4.000 0.000-1,-5.000 0.000-2,-10.000 0.000 0,-8.000 0.000-1,-10.000 0.000-1,-11.000 0.000 0,-12.000 0.000-1,-12.000 0.000 0,-12.000 0.000-1,-17.000 0.000 0,-21.000 0.000-2,-22.000 0.000-1,-21.000 0.000-1,-19.000 0.000-2,-15.000 0.000 1,-15.000 0.000 0,-15.000 0.000 0,-13.000 0.000-1,-8.000 0.000 0,-10.000 0.000-1,-9.000 0.000-1,-3.000 0.000 1,3.000 0.000 1,3.000 0.000 2,3.000 0.000 1,5.000 0.000 3,5.000 0.000 1,7.000 0.000 3,6.000 0.000 2,9.000 0.000 1,12.000 0.000 0,13.000 0.000 0,12.000 0.000 0,26.000 0.000 1,39.000 0.000 3,40.000 0.000 2,40.000 0.000 4,23.000 0.000-2,6.000 0.000-2,6.000 0.000-3,6.000 0.000-3,2.000 0.000-2,-3.000 0.000-1,-4.000 0.000-1,-3.000 0.000 0,-7.000 0.000 0,-12.000 0.000 0,-13.000 0.000 0,-11.000 0.000 0,-21.000 2.000-2,-27.000 2.000-3,-28.000 4.000-5,-27.000 3.000-4,-20.000 1.000-1,-12.000 0.000 1,-13.000 0.000 2,-11.000 0.000 1,-10.000-1.000 2,-6.000-3.000 1,-6.000-4.000 1,-6.000-2.000 2,0.000-2.000 1,6.000 0.000 1,6.000 0.000 2,6.000 0.000 0,8.000 0.000 0,9.000 0.000 1,9.000 0.000-1,9.000 0.000 0,33.000 1.000 3,54.000 4.000 8,56.000 3.000 8,54.000 2.000 8,31.000-1.000 1,6.000-6.000-5,6.000-6.000-6,6.000-6.000-6,0.000-3.000-4,-5.000 0.000-5,-8.000 0.000-3,-5.000-1.000-4,-12.000 3.000-6,-19.000 2.000-8,-18.000 3.000-7,-18.000 4.000-9,-15.000 1.000-1,-13.000 0.000 2,-12.000 0.000 4,-13.000 0.000 4</inkml:trace>
</inkml:ink>
</file>

<file path=ppt/ink/ink11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5:10"/>
    </inkml:context>
    <inkml:brush xml:id="br0">
      <inkml:brushProperty name="width" value="0.0579682700335979" units="cm"/>
      <inkml:brushProperty name="height" value="0.0579682700335979" units="cm"/>
      <inkml:brushProperty name="color" value="#f2395b"/>
      <inkml:brushProperty name="ignorePressure" value="0"/>
    </inkml:brush>
  </inkml:definitions>
  <inkml:trace contextRef="#ctx0" brushRef="#br0">69154.000 24152.000 379,'-131.000'-45.000'-1,"30.000"10.000"-3,30.000 9.000-2,32.000 9.000-3,15.000 4.000-1,-1.000-4.000 0,1.000-3.000 0,-1.000-3.000-1,1.000 2.000 4,-1.000 5.000 4,1.000 7.000 6,-1.000 6.000 5,1.000 3.000 3,-1.000 0.000 1,1.000 0.000 0,0.000 0.000 1,-1.000 2.000 2,1.000 2.000 2,-1.000 4.000 1,1.000 3.000 3,1.000 4.000 2,3.000 6.000 3,3.000 7.000 2,4.000 5.000 2,2.000 6.000-1,3.000 2.000-3,4.000 3.000-4,2.000 3.000-4,2.000 2.000-3,0.000 0.000-1,0.000 0.000-2,0.000 0.000-1,5.000-2.000-1,8.000-2.000-1,10.000-4.000-1,9.000-3.000 0,8.000-3.000-1,6.000-3.000 0,6.000-3.000 0,6.000-3.000 0,6.000-5.000 0,6.000-5.000-1,7.000-7.000 1,5.000-6.000-1,1.000-3.000 0,-7.000 0.000 0,-6.000 0.000 0,-6.000 0.000 0,2.000-2.000-1,9.000-2.000 1,9.000-4.000 0,9.000-2.000 1,3.000-3.000-1,-3.000 1.000 0,-3.000 0.000-1,-2.000 0.000-1,-6.000 1.000 0,-6.000 3.000-1,-5.000 4.000 1,-7.000 2.000-1,2.000 2.000 0,8.000 0.000-2,10.000 0.000 0,10.000 0.000-2,0.000 0.000 1,-5.000 0.000 0,-7.000 0.000 1,-5.000 0.000 1,-6.000 2.000 0,-2.000 2.000 0,-3.000 4.000 0,-4.000 3.000 0,3.000-1.000 1,5.000-2.000 0,6.000-3.000 1,7.000-4.000 0,1.000-1.000 2,-3.000 0.000-1,-3.000 0.000 0,-4.000 0.000 0,0.000 0.000 1,-1.000 0.000-1,0.000 0.000 0,1.000 0.000 0,0.000 2.000 0,4.000 2.000-1,3.000 4.000 0,3.000 3.000 0,0.000 1.000-1,-3.000 0.000 0,-3.000 0.000 1,-3.000 0.000 0,-5.000 1.000-1,-6.000-1.000 0,-6.000 0.000-2,-6.000 0.000 1,-3.000 1.000-2,0.000-1.000 1,0.000 0.000 0,0.000 0.000 0,4.000-1.000 0,10.000-4.000 1,8.000-2.000 0,11.000-3.000 0,6.000-2.000-1,7.000 0.000 0,6.000 0.000-2,6.000 0.000-1,4.000-3.000-1,4.000-7.000-1,2.000-5.000-1,4.000-6.000-1,-2.000-2.000 1,-6.000 3.000 0,-6.000 3.000 1,-6.000 3.000 0,-5.000 4.000 2,-3.000 2.000 0,-3.000 4.000 0,-3.000 2.000 1,-4.000 5.000 1,-7.000 6.000-1,-6.000 6.000 1,-6.000 7.000-1,-4.000 2.000 1,-4.000 1.000 2,-2.000-1.000 2,-4.000 1.000 1,1.000-2.000 1,2.000-4.000-1,4.000-2.000 0,2.000-3.000 0,7.000-3.000-1,9.000-4.000 0,9.000-2.000-2,9.000-4.000 1,8.000-2.000-2,6.000-4.000 0,6.000-2.000-1,6.000-4.000-1,3.000-3.000-1,0.000-3.000-1,0.000-2.000 0,1.000-4.000-1,0.000-2.000 0,4.000 1.000 0,3.000-1.000 0,3.000 1.000 1,1.000 1.000-1,1.000 3.000 1,-1.000 3.000 0,0.000 4.000 0,-1.000 2.000 1,-3.000 3.000 2,-3.000 4.000 1,-4.000 2.000 1,0.000 2.000 2,-1.000 0.000-1,0.000 0.000 1,0.000 0.000 0,-1.000 0.000 1,-4.000 0.000-1,-2.000 0.000-1,-3.000 0.000 1,-3.000 0.000-1,1.000 0.000 1,0.000 0.000-1,0.000 0.000 1,0.000 3.000-1,0.000 6.000-1,0.000 7.000 0,0.000 5.000-1,-3.000 2.000-1,-6.000-3.000 0,-6.000-3.000 0,-7.000-4.000 0,-4.000 1.000 0,-3.000 3.000-1,-3.000 3.000 1,-3.000 3.000-1,1.000 0.000 0,7.000-4.000 1,5.000-2.000 0,7.000-3.000-1,3.000-3.000 1,-1.000-4.000 0,1.000-2.000-1,0.000-4.000 0,1.000-1.000 0,4.000 0.000 0,2.000 0.000-1,3.000 0.000 0,5.000 0.000 0,6.000 0.000 2,7.000 0.000 2,5.000 0.000 1,3.000 2.000 1,1.000 2.000-3,-1.000 4.000-2,1.000 3.000-2,-2.000 1.000 0,-4.000 0.000-1,-2.000 0.000 1,-3.000 1.000 0,-5.000-3.000-1,-6.000-2.000-1,-6.000-3.000-2,-6.000-4.000-1,-10.000-1.000-5,-11.000 0.000-9,-13.000 0.000-8,-12.000 0.000-8,-14.000-6.000-4,-15.000-12.000 4,-15.000-13.000 3,-16.000-12.000 3,-6.000-4.000 3,4.000 3.000 3,2.000 2.000 3,4.000 4.000 4,4.000 3.000 0,6.000 3.000-3,6.000 3.000-3,7.000 3.000-2,4.000 3.000-2,3.000 3.000-1,3.000 4.000 0,3.000 2.000-1</inkml:trace>
</inkml:ink>
</file>

<file path=ppt/ink/ink11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2:34"/>
    </inkml:context>
    <inkml:brush xml:id="br0">
      <inkml:brushProperty name="width" value="0.0262666698545218" units="cm"/>
      <inkml:brushProperty name="height" value="0.0262666698545218" units="cm"/>
      <inkml:brushProperty name="color" value="#f2395b"/>
      <inkml:brushProperty name="ignorePressure" value="0"/>
    </inkml:brush>
  </inkml:definitions>
  <inkml:trace contextRef="#ctx0" brushRef="#br0">96865.000 4847.000 837,'-25.000'-23.000'0,"1.000"3.000"0,-1.000 3.000 0,1.000 4.000 0,1.000 0.000 0,3.000 1.000 0,3.000 0.000 0,4.000 0.000 0,-1.000 1.000 0,-3.000 3.000 0,-3.000 4.000 0,-3.000 2.000 0,3.000-1.000 0,10.000-6.000 0,8.000-6.000 0,10.000-7.000 0,4.000 0.000 0,0.000 2.000 0,1.000 3.000 0,-1.000 3.000 0,3.000 2.000 0,6.000 0.000 0,7.000-1.000 0,5.000 1.000 0,4.000 0.000 0,0.000 0.000 0,-1.000 0.000 0,1.000-1.000 0,1.000 3.000 0,4.000 2.000 0,2.000 3.000 0,3.000 4.000 0,3.000 1.000 0,4.000 0.000 0,3.000 0.000 0,2.000 0.000 0,2.000 1.000 0,0.000 4.000 0,0.000 3.000 0,0.000 2.000 0,2.000 3.000 0,3.000-1.000 0,2.000 0.000 0,4.000 0.000 0,1.000-1.000 0,1.000-3.000 0,-1.000-4.000 0,0.000-2.000 0,1.000-2.000 0,-1.000 0.000 0,0.000 0.000 0,1.000 0.000 0,-3.000 0.000 0,-2.000 0.000 0,-3.000 0.000 0,-3.000 0.000 0,-2.000 1.000 0,0.000 4.000 0,0.000 2.000 0,0.000 4.000 0,1.000 1.000 0,4.000 1.000 0,3.000-1.000 0,3.000 0.000 0,3.000-1.000 0,2.000-4.000 0,4.000-2.000 0,3.000-4.000 0,2.000-1.000 0,-1.000 0.000 0,1.000 0.000 0,-1.000 0.000 0,1.000 0.000 0,-1.000 0.000 0,1.000 0.000 0,0.000 0.000 0,-4.000 2.000 0,-6.000 3.000 0,-6.000 2.000 0,-5.000 4.000 0,-6.000 0.000 0,-2.000-4.000 0,-4.000-2.000 0,-2.000-4.000 0,2.000 1.000 0,10.000 2.000 0,8.000 4.000 0,10.000 3.000 0,5.000-1.000 0,-1.000-2.000 0,1.000-3.000 0,0.000-4.000 0,-1.000-1.000 0,0.000 0.000 0,1.000 0.000 0,0.000 0.000 0,-1.000 2.000 0,1.000 2.000 0,-1.000 4.000 0,1.000 3.000 0,1.000 1.000 10,3.000 0.000 21,3.000 0.000 19,3.000 0.000 22</inkml:trace>
</inkml:ink>
</file>

<file path=ppt/ink/ink11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2:49"/>
    </inkml:context>
    <inkml:brush xml:id="br0">
      <inkml:brushProperty name="width" value="0.0268710814416409" units="cm"/>
      <inkml:brushProperty name="height" value="0.0268710814416409" units="cm"/>
      <inkml:brushProperty name="color" value="#f2395b"/>
      <inkml:brushProperty name="ignorePressure" value="0"/>
    </inkml:brush>
  </inkml:definitions>
  <inkml:trace contextRef="#ctx0" brushRef="#br0">101165.000 21855.000 818,'-24.000'24.000'103,"-1.000"0.000"-42,1.000 1.000-43,0.000-1.000-43</inkml:trace>
</inkml:ink>
</file>

<file path=ppt/ink/ink11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2:56"/>
    </inkml:context>
    <inkml:brush xml:id="br0">
      <inkml:brushProperty name="width" value="0.0354382991790771" units="cm"/>
      <inkml:brushProperty name="height" value="0.0354382991790771" units="cm"/>
      <inkml:brushProperty name="color" value="#f2395b"/>
      <inkml:brushProperty name="ignorePressure" value="0"/>
    </inkml:brush>
  </inkml:definitions>
  <inkml:trace contextRef="#ctx0" brushRef="#br0">101605.000 22197.000 620,'-42.000'-48.000'-30,"11.000"4.000"9,13.000 3.000 9,12.000 3.000 8,6.000 2.000 9,0.000 4.000 9,0.000 3.000 7,0.000 3.000 10,2.000 2.000 2,8.000 0.000-3,5.000-1.000-3,6.000 1.000-4,5.000 2.000-1,3.000 7.000-4,3.000 6.000-1,4.000 6.000-3,0.000 6.000-2,1.000 6.000-2,0.000 6.000-2,-1.000 7.000-2,-1.000 2.000-1,-3.000 1.000-1,-3.000-1.000-1,-3.000 0.000-1,-3.000 1.000 0,-3.000-1.000-1,-3.000 1.000 1,-3.000-1.000 1,-8.000 1.000-1,-12.000-1.000 2,-13.000 0.000 0,-11.000 1.000 2,-7.000-4.000 0,1.000-5.000-2,-1.000-7.000-1,0.000-6.000-2,2.000-2.000 0,3.000 4.000 0,3.000 2.000-1,3.000 4.000-1,0.000-2.000 0,-3.000-6.000 0,-3.000-6.000 0,-3.000-6.000-1,3.000-9.000 1,9.000-13.000-1,9.000-11.000 1,10.000-13.000-1,6.000-3.000 0,8.000 6.000 1,5.000 6.000-1,6.000 6.000 1,4.000 5.000 1,-1.000 3.000-1,1.000 3.000 1,-1.000 3.000-1,1.000 1.000 1,-1.000 1.000 0,1.000 0.000 0,-1.000-1.000 0,0.000 2.000 1,1.000 3.000 0,-1.000 4.000 1,1.000 2.000 0,0.000 3.000 1,5.000 4.000-1,2.000 2.000 1,3.000 3.000-1,0.000 7.000 1,-3.000 9.000-1,-3.000 9.000 1,-3.000 9.000 0,-3.000 3.000 0,-3.000-3.000 0,-4.000-3.000-2,-2.000-3.000 1,-2.000-2.000-1,1.000 1.000 0,-1.000-1.000 1,0.000 1.000 0,-1.000 1.000 0,-4.000 3.000 0,-2.000 3.000 0,-3.000 3.000-1,-4.000 1.000 1,-3.000 1.000-1,-2.000 0.000 1,-4.000-1.000 0,-6.000-2.000 0,-9.000-6.000 1,-9.000-7.000 0,-9.000-6.000 1,-5.000-7.000-1,0.000-10.000-1,0.000-8.000 0,1.000-10.000-2,3.000-6.000-1,10.000-3.000-1,9.000-3.000-1,9.000-3.000-1,7.000-2.000-1,2.000 0.000 0,3.000 1.000 1,4.000-1.000-1,1.000 0.000 1,0.000 1.000 0,0.000-1.000 1,0.000 0.000 0,2.000 1.000 0,2.000-1.000 0,4.000 0.000 0,2.000 1.000-1,5.000 1.000 2,7.000 3.000 1,6.000 2.000 3,5.000 5.000 1,5.000 5.000 1,3.000 9.000-1,4.000 9.000 0,2.000 10.000-1,-3.000 6.000 1,-8.000 3.000-1,-11.000 2.000-1,-8.000 4.000 1,-5.000 3.000 0,1.000 3.000-1,-1.000 3.000 0,0.000 4.000 0,-3.000-1.000-1,-6.000-3.000 1,-6.000-3.000 0,-6.000-3.000-1,-3.000-2.000 0,0.000 1.000 1,0.000-1.000-1,-1.000 1.000-1,-2.000-3.000 1,-6.000-2.000-1,-7.000-3.000 1,-6.000-3.000-1,-2.000-3.000 1,-1.000-4.000-1,1.000-2.000 0,-1.000-4.000 0,-1.000-2.000 0,-4.000-4.000-1,-2.000-2.000 0,-3.000-4.000 0,3.000-3.000 0,9.000-3.000 0,8.000-3.000 0,11.000-2.000 1,5.000-4.000 0,3.000-3.000-1,4.000-4.000 1,2.000-2.000-1,5.000 0.000 0,6.000 3.000 1,7.000 3.000 0,5.000 3.000 0,7.000 5.000 1,5.000 5.000 0,7.000 7.000 1,6.000 6.000 0,-2.000 8.000 0,-9.000 9.000 1,-9.000 9.000-1,-9.000 9.000 1,-9.000 4.000 0,-10.000 1.000 0,-9.000 0.000 1,-8.000-1.000 0,-9.000-4.000 1,-6.000-9.000-1,-5.000-9.000 0,-7.000-9.000 0,-3.000-7.000 0,0.000-3.000-1,0.000-2.000-1,0.000-4.000 0,3.000-3.000 0,7.000-2.000 0,5.000-4.000 1,7.000-3.000 1,5.000-3.000 0,7.000-3.000-1,6.000-3.000 0,6.000-3.000-1,4.000-1.000 0,4.000 4.000 0,3.000 3.000-1,2.000 3.000 0,5.000 2.000 0,7.000 0.000 0,6.000-1.000-1,5.000 1.000 1,4.000 2.000 1,-1.000 7.000 0,1.000 6.000 1,0.000 6.000 1,-2.000 4.000 0,-3.000 4.000-1,-3.000 3.000 0,-3.000 2.000 0,-3.000 4.000-1,-3.000 3.000 0,-4.000 3.000 0,-2.000 3.000-1,-2.000 1.000 1,1.000 0.000-1,-1.000 1.000 1,0.000-1.000-1,-1.000 2.000 1,-4.000 3.000-1,-2.000 3.000 0,-3.000 3.000 0,-4.000 2.000 0,-3.000 0.000-1,-2.000-1.000 1,-4.000 1.000 0,-3.000-2.000 0,-2.000-3.000 0,-4.000-3.000 0,-3.000-3.000 0,-2.000-3.000 0,1.000-3.000 0,-1.000-3.000 1,1.000-3.000-1,-2.000-2.000 1,-3.000 0.000 1,-3.000 0.000 1,-3.000 0.000 0,-2.000-2.000 1,0.000-7.000 0,1.000-6.000-1,-1.000-7.000 0,-1.000-6.000 0,-3.000-10.000-2,-4.000-9.000-1,-2.000-10.000-1,4.000-2.000 0,13.000 3.000-2,11.000 2.000 1,13.000 4.000-1,9.000 2.000-1,7.000-1.000 0,5.000 0.000-3,6.000 1.000 0,7.000 4.000 0,5.000 9.000 1,7.000 9.000 2,6.000 9.000 1,0.000 8.000 2,-7.000 6.000 0,-5.000 7.000 1,-6.000 5.000 0,-6.000 4.000 0,-2.000-1.000 1,-3.000 0.000-1,-3.000 1.000 1,-4.000 1.000 0,-2.000 3.000-1,-3.000 3.000 0,-4.000 3.000 0,-4.000-1.000 0,-6.000-7.000 1,-6.000-5.000-1,-7.000-7.000 0,-5.000-6.000 1,-7.000-6.000-1,-6.000-6.000 1,-5.000-6.000 0,0.000-5.000-1,10.000-3.000 0,9.000-3.000 0,10.000-2.000-1,3.000-4.000 0,1.000-3.000-2,0.000-4.000-1,0.000-2.000-1,4.000 2.000 0,10.000 5.000-1,8.000 7.000 1,10.000 6.000 0,6.000 2.000 0,3.000 1.000 1,3.000 0.000 1,3.000 0.000 0,0.000 3.000 1,-3.000 5.000 0,-2.000 8.000 2,-4.000 5.000 0,-4.000 6.000 1,-2.000 6.000 1,-3.000 7.000 2,-3.000 5.000 0,-5.000 3.000 1,-6.000-4.000-2,-6.000-3.000-1,-6.000-3.000-1,-6.000-7.000-1,-7.000-8.000-1,-5.000-9.000-1,-7.000-10.000 0,0.000-6.000-1,7.000-2.000 1,5.000-4.000 0,7.000-3.000 0,6.000-2.000-1,6.000 1.000-1,6.000-1.000-2,6.000 1.000-2,6.000 3.000 1,7.000 5.000 1,6.000 7.000 2,5.000 6.000 2,1.000 6.000-2,-7.000 6.000-3,-5.000 7.000-3,-7.000 5.000-5,-8.000 5.000-4,-8.000 3.000-6,-10.000 3.000-7,-9.000 3.000-5</inkml:trace>
</inkml:ink>
</file>

<file path=ppt/ink/ink11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4:49"/>
    </inkml:context>
    <inkml:brush xml:id="br0">
      <inkml:brushProperty name="width" value="0.0334846712648869" units="cm"/>
      <inkml:brushProperty name="height" value="0.0334846712648869" units="cm"/>
      <inkml:brushProperty name="color" value="#f2395b"/>
      <inkml:brushProperty name="ignorePressure" value="0"/>
    </inkml:brush>
  </inkml:definitions>
  <inkml:trace contextRef="#ctx0" brushRef="#br0">82850.000 30050.000 657,'-38.000'-49.000'6,"26.000"4.000"13,24.000 3.000 13,26.000 3.000 14,19.000 3.000 2,17.000 3.000-5,15.000 3.000-6,16.000 4.000-6,5.000 1.000-5,-2.000 0.000-6,-3.000 0.000-5,-3.000 0.000-6,-6.000 1.000-4,-5.000 4.000-2,-7.000 3.000-1,-5.000 3.000-2,-9.000 3.000-5,-9.000 3.000-8,-10.000 3.000-10,-8.000 4.000-8,-8.000 1.000-6,-2.000 0.000 0,-3.000 0.000-2,-3.000 0.000 0,-6.000 3.000-1,-5.000 6.000 3,-7.000 7.000 1,-5.000 6.000 2,-9.000 3.000 4,-9.000 0.000 4,-10.000 0.000 6,-8.000 0.000 4,-6.000 0.000 5,1.000 0.000 2,-1.000 0.000 2,1.000 0.000 3</inkml:trace>
</inkml:ink>
</file>

<file path=ppt/ink/ink11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4:49"/>
    </inkml:context>
    <inkml:brush xml:id="br0">
      <inkml:brushProperty name="width" value="0.0344346947968006" units="cm"/>
      <inkml:brushProperty name="height" value="0.0344346947968006" units="cm"/>
      <inkml:brushProperty name="color" value="#f2395b"/>
      <inkml:brushProperty name="ignorePressure" value="0"/>
    </inkml:brush>
  </inkml:definitions>
  <inkml:trace contextRef="#ctx0" brushRef="#br0">81900.000 30950.000 638,'-82.000'17.000'14,"39.000"-16.000"7,36.000-15.000 9,39.000-15.000 7,28.000-11.000 2,23.000-2.000-4,22.000-3.000-3,22.000-3.000-5,16.000-1.000-3,14.000 4.000-3,11.000 3.000-1,14.000 3.000-3,3.000 3.000-3,-2.000 3.000-2,-3.000 3.000-2,-3.000 4.000-4,-7.000 4.000-4,-9.000 6.000-4,-10.000 7.000-5,-8.000 6.000-5,-11.000 3.000-5,-8.000 0.000-5,-10.000 0.000-5,-9.000 0.000-5,-13.000 0.000-2,-16.000 0.000-2,-15.000 0.000-1,-15.000 0.000-1,-15.000-5.000 0,-12.000-9.000 0,-13.000-10.000 2,-12.000-8.000 1</inkml:trace>
</inkml:ink>
</file>

<file path=ppt/ink/ink11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4:50"/>
    </inkml:context>
    <inkml:brush xml:id="br0">
      <inkml:brushProperty name="width" value="0.0316897593438625" units="cm"/>
      <inkml:brushProperty name="height" value="0.0316897593438625" units="cm"/>
      <inkml:brushProperty name="color" value="#f2395b"/>
      <inkml:brushProperty name="ignorePressure" value="0"/>
    </inkml:brush>
  </inkml:definitions>
  <inkml:trace contextRef="#ctx0" brushRef="#br0">83800.000 28900.000 694,'-25.000'-27.000'2,"0.000"-3.000"6,0.000-3.000 6,0.000-2.000 5,0.000 14.000 6,0.000 35.000 6,0.000 35.000 6,0.000 34.000 7,1.000 18.000-2,4.000 4.000-9,3.000 3.000-11,3.000 3.000-9,-1.000 6.000-6,-2.000 9.000-2,-3.000 10.000-2,-3.000 10.000-3,-1.000 0.000-5,4.000-5.000-12,3.000-7.000-11,3.000-5.000-11,3.000-15.000-6,3.000-22.000 0,3.000-22.000 0,4.000-21.000-1,-1.000-14.000 4,-3.000-2.000 5,-3.000-3.000 6,-2.000-3.000 5</inkml:trace>
</inkml:ink>
</file>

<file path=ppt/ink/ink11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4:50"/>
    </inkml:context>
    <inkml:brush xml:id="br0">
      <inkml:brushProperty name="width" value="0.0323478989303112" units="cm"/>
      <inkml:brushProperty name="height" value="0.0323478989303112" units="cm"/>
      <inkml:brushProperty name="color" value="#f2395b"/>
      <inkml:brushProperty name="ignorePressure" value="0"/>
    </inkml:brush>
  </inkml:definitions>
  <inkml:trace contextRef="#ctx0" brushRef="#br0">83350.000 30700.000 680,'-69.000'26.000'35,"13.000"4.000"-5,12.000 3.000-8,13.000 3.000-5,-2.000 9.000-3,-16.000 16.000 4,-15.000 15.000 3,-15.000 17.000 4,-14.000 10.000-3,-8.000 6.000-7,-10.000 7.000-8,-9.000 6.000-8,-1.000 3.000-4,10.000 0.000-3,10.000 0.000-2,9.000 0.000-3,12.000-8.000-5,16.000-16.000-6,15.000-15.000-8,17.000-15.000-6,11.000-15.000-3,10.000-12.000 3,10.000-13.000 3,9.000-12.000 2,10.000-18.000 4,14.000-21.000 7,11.000-22.000 6,14.000-22.000 7,8.000-8.000 3,7.000 6.000 2,6.000 7.000 0,7.000 6.000 3,-4.000 4.000 1,-12.000 4.000 4,-13.000 3.000 4,-12.000 3.000 4,-10.000 7.000 8,-6.000 14.000 15,-6.000 11.000 15,-6.000 14.000 14,-7.000 13.000 1,-6.000 16.000-11,-6.000 15.000-11,-6.000 17.000-11,-4.000 13.000-7,1.000 13.000-4,-1.000 12.000-3,1.000 13.000-3,-3.000 9.000-5,-2.000 6.000-5,-3.000 7.000-7,-3.000 6.000-5,-1.000 3.000-2,4.000 0.000 1,3.000 0.000 2,3.000 0.000 1,3.000-7.000-6,3.000-11.000-12,3.000-14.000-12,4.000-11.000-12</inkml:trace>
</inkml:ink>
</file>

<file path=ppt/ink/ink1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0:49"/>
    </inkml:context>
    <inkml:brush xml:id="br0">
      <inkml:brushProperty name="width" value="0.0381982550024986" units="cm"/>
      <inkml:brushProperty name="height" value="0.0381982550024986" units="cm"/>
      <inkml:brushProperty name="color" value="#f2385b"/>
      <inkml:brushProperty name="ignorePressure" value="0"/>
    </inkml:brush>
  </inkml:definitions>
  <inkml:trace contextRef="#ctx0" brushRef="#br0">86500.000 5150.000 575,'43.000'3.000'30,"-11.000"6.000"1,-14.000 7.000 2,-11.000 6.000 1,-9.000 12.000-1,-3.000 19.000-2,-3.000 19.000-2,-2.000 19.000-2,-11.000 13.000-4,-15.000 10.000-3,-15.000 10.000-4,-16.000 9.000-4,-8.000 1.000-4,0.000-6.000-5,0.000-6.000-6,0.000-6.000-6,0.000-9.000-6,0.000-8.000-6,0.000-10.000-8,0.000-9.000-8,3.000-13.000-2,6.000-16.000 0,7.000-15.000 1,6.000-15.000 0,4.000-11.000 2,4.000-2.000 5,3.000-3.000 3,3.000-3.000 4,6.000-6.000 4,9.000-5.000 3,10.000-7.000 4,10.000-5.000 4,7.000-3.000 5,6.000 4.000 6,7.000 3.000 7,6.000 3.000 6,4.000 3.000 6,4.000 3.000 5,3.000 3.000 4,3.000 4.000 5,-2.000 4.000 3,-6.000 6.000 2,-6.000 7.000 0,-6.000 6.000 2,-4.000 7.000-2,1.000 10.000-2,-1.000 10.000-3,1.000 9.000-3,-6.000 7.000-3,-8.000 7.000-6,-10.000 6.000-4,-9.000 7.000-5,-5.000 2.000-5,0.000 1.000-3,0.000-1.000-4,0.000 1.000-5,-2.000-4.000-1,-3.000-6.000-2,-3.000-6.000-2,-2.000-6.000 0,6.000-21.000-11,20.000-34.000-19,18.000-35.000-19,20.000-33.000-19,16.000-25.000-3,16.000-11.000 14,15.000-14.000 14,17.000-11.000 13,10.000-3.000 11,6.000 10.000 7,7.000 10.000 8,6.000 9.000 8,-2.000 10.000 8,-9.000 14.000 9,-10.000 11.000 8,-8.000 14.000 8,-14.000 8.000 4,-15.000 7.000-3,-15.000 6.000-2,-16.000 7.000-3,-15.000 11.000 0,-11.000 20.000 3,-14.000 18.000 3,-11.000 20.000 2,-18.000 11.000-2,-22.000 7.000-4,-22.000 6.000-6,-21.000 7.000-6,-10.000 0.000-3,3.000-2.000-3,3.000-3.000-3,4.000-3.000-2,4.000-7.000-3,6.000-9.000-3,7.000-10.000-2,6.000-8.000-3,17.000-9.000-2,28.000-6.000 0,28.000-6.000 0,29.000-6.000-1,16.000-9.000 1,7.000-8.000 1,6.000-10.000 2,7.000-9.000 1,5.000-4.000-1,7.000 4.000-8,6.000 3.000-6,7.000 3.000-8,-7.000 6.000-2,-19.000 9.000 0,-18.000 10.000 0,-19.000 10.000 1,-21.000 10.000 1,-21.000 13.000 1,-22.000 12.000 3,-22.000 13.000 1,-16.000 7.000 1,-9.000 4.000 4,-10.000 3.000 2,-8.000 3.000 2,-8.000 3.000 3,-2.000 3.000 4,-3.000 3.000 4,-3.000 4.000 5,1.000-3.000 3,6.000-5.000 5,7.000-7.000 5,6.000-5.000 4,7.000-6.000 2,10.000-3.000-1,10.000-3.000-1,9.000-2.000-1,9.000-6.000 3,9.000-6.000 6,10.000-6.000 6,10.000-6.000 6,7.000-6.000-1,6.000-2.000-8,7.000-3.000-9,6.000-3.000-7,7.000-6.000-10,10.000-5.000-10,10.000-7.000-11,9.000-5.000-9,7.000-6.000-6,7.000-3.000 0,6.000-3.000 0,7.000-2.000-2,-4.000-3.000 4,-12.000 1.000 4,-13.000-1.000 6,-12.000 1.000 6,-7.000-1.000 2,1.000 1.000-2,-1.000-1.000 0,1.000 1.000-2</inkml:trace>
</inkml:ink>
</file>

<file path=ppt/ink/ink11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4:51"/>
    </inkml:context>
    <inkml:brush xml:id="br0">
      <inkml:brushProperty name="width" value="0.0313602685928345" units="cm"/>
      <inkml:brushProperty name="height" value="0.0313602685928345" units="cm"/>
      <inkml:brushProperty name="color" value="#f2395b"/>
      <inkml:brushProperty name="ignorePressure" value="0"/>
    </inkml:brush>
  </inkml:definitions>
  <inkml:trace contextRef="#ctx0" brushRef="#br0">83800.000 31550.000 701,'26.000'-115.000'4,"4.000"23.000"9,3.000 22.000 8,3.000 22.000 9,-2.000 18.000 1,-6.000 16.000-4,-6.000 15.000-6,-6.000 17.000-4,-7.000 14.000-6,-6.000 17.000-6,-6.000 15.000-5,-6.000 16.000-7,-9.000 7.000-3,-8.000 1.000-2,-10.000-1.000-2,-9.000 1.000-1,-2.000-7.000-3,6.000-12.000-3,7.000-13.000-5,6.000-12.000-4,12.000-13.000 4,19.000-12.000 9,19.000-13.000 11,19.000-12.000 10,7.000-4.000 6,-3.000 7.000 1,-3.000 6.000 2,-2.000 7.000 2,-8.000 8.000-1,-8.000 14.000-4,-10.000 11.000-3,-9.000 14.000-2,-16.000 10.000-4,-22.000 9.000-3,-22.000 10.000-3,-21.000 10.000-3,-12.000 2.000-1,1.000-3.000 2,-1.000-3.000 0,1.000-2.000 1,4.000-12.000 1,9.000-19.000 0,10.000-18.000 1,10.000-19.000-1,10.000-16.000 1,13.000-12.000 2,12.000-13.000 2,13.000-12.000 2,15.000-15.000 1,19.000-15.000 3,19.000-15.000 2,19.000-16.000 3,10.000-2.000 0,4.000 13.000 2,3.000 12.000 1,3.000 13.000 2,-2.000 10.000 0,-6.000 10.000 0,-6.000 10.000 1,-6.000 9.000 1,-10.000 10.000-3,-12.000 14.000-3,-13.000 11.000-6,-12.000 14.000-4,-13.000 10.000-3,-12.000 9.000-3,-13.000 10.000-2,-12.000 10.000-3,-12.000 5.000-2,-8.000 4.000 0,-10.000 3.000-1,-9.000 3.000-1,-5.000-4.000-1,0.000-8.000 2,0.000-10.000-1,0.000-9.000 2,3.000-10.000-1,6.000-9.000 2,7.000-10.000 0,6.000-8.000 0,4.000-9.000 3,4.000-6.000 3,3.000-6.000 4,3.000-6.000 2,6.000-7.000 4,9.000-6.000 0,10.000-6.000 3,10.000-6.000 0,8.000-1.000 3,10.000 7.000 5,10.000 6.000 3,9.000 7.000 4,10.000 0.000 3,14.000-2.000 1,11.000-3.000 3,14.000-3.000 1,10.000-2.000-4,9.000 0.000-8,10.000 0.000-9,10.000 0.000-10,0.000 1.000-5,-5.000 4.000-5,-7.000 3.000-4,-5.000 3.000-5,-11.000-1.000-5,-11.000-2.000-9,-14.000-3.000-9,-11.000-3.000-8,-12.000-2.000-2,-9.000 0.000 5,-10.000 0.000 5,-8.000 0.000 4</inkml:trace>
</inkml:ink>
</file>

<file path=ppt/ink/ink11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4:51"/>
    </inkml:context>
    <inkml:brush xml:id="br0">
      <inkml:brushProperty name="width" value="0.0382984429597855" units="cm"/>
      <inkml:brushProperty name="height" value="0.0382984429597855" units="cm"/>
      <inkml:brushProperty name="color" value="#f2395b"/>
      <inkml:brushProperty name="ignorePressure" value="0"/>
    </inkml:brush>
  </inkml:definitions>
  <inkml:trace contextRef="#ctx0" brushRef="#br0">84450.000 30450.000 574,'-4.000'-52.000'2,"-5.000"-3.000"4,-7.000-3.000 4,-5.000-2.000 4,3.000 17.000 8,17.000 42.000 9,15.000 40.000 11,16.000 41.000 9,7.000 27.000 2,1.000 17.000-10,-1.000 15.000-8,1.000 16.000-8,1.000 12.000-6,3.000 9.000-3,3.000 10.000-2,4.000 10.000-3,-3.000 8.000-3,-5.000 10.000-3,-7.000 10.000-3,-5.000 9.000-3,-3.000-1.000-7,4.000-8.000-11,3.000-10.000-10,3.000-9.000-10,-1.000-15.000-4,-2.000-18.000 2,-3.000-19.000 3,-3.000-18.000 1,-2.000-21.000 3,0.000-22.000 2,0.000-22.000 3,0.000-21.000 2,-2.000-14.000-1,-3.000-2.000-1,-3.000-3.000-3,-2.000-3.000-1</inkml:trace>
</inkml:ink>
</file>

<file path=ppt/ink/ink11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4:51"/>
    </inkml:context>
    <inkml:brush xml:id="br0">
      <inkml:brushProperty name="width" value="0.032730583101511" units="cm"/>
      <inkml:brushProperty name="height" value="0.032730583101511" units="cm"/>
      <inkml:brushProperty name="color" value="#f2395b"/>
      <inkml:brushProperty name="ignorePressure" value="0"/>
    </inkml:brush>
  </inkml:definitions>
  <inkml:trace contextRef="#ctx0" brushRef="#br0">85600.000 31900.000 672,'-4.000'-61.000'6,"-5.000"28.000"14,-7.000 28.000 13,-5.000 29.000 13,-8.000 18.000 5,-5.000 9.000-6,-7.000 10.000-4,-5.000 10.000-6,-12.000 16.000-7,-16.000 26.000-11,-15.000 24.000-11,-15.000 26.000-12,-6.000 5.000-7,7.000-11.000-5,6.000-14.000-7,7.000-11.000-4,5.000-17.000-4,7.000-18.000 0,6.000-19.000 0,7.000-18.000-1,7.000-17.000-1,9.000-11.000-1,10.000-14.000-2,10.000-11.000-1</inkml:trace>
</inkml:ink>
</file>

<file path=ppt/ink/ink11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4:51"/>
    </inkml:context>
    <inkml:brush xml:id="br0">
      <inkml:brushProperty name="width" value="0.0305510237812996" units="cm"/>
      <inkml:brushProperty name="height" value="0.0305510237812996" units="cm"/>
      <inkml:brushProperty name="color" value="#f2395b"/>
      <inkml:brushProperty name="ignorePressure" value="0"/>
    </inkml:brush>
  </inkml:definitions>
  <inkml:trace contextRef="#ctx0" brushRef="#br0">85400.000 29400.000 720,'1.000'-46.000'6,"4.000"10.000"12,3.000 10.000 12,3.000 9.000 12,-1.000 15.000 2,-2.000 22.000-8,-3.000 22.000-7,-3.000 23.000-8,1.000 17.000-5,6.000 17.000-2,7.000 15.000-1,6.000 16.000-2,1.000-5.000-14,-3.000-25.000-27,-3.000-25.000-25,-2.000-25.000-27</inkml:trace>
</inkml:ink>
</file>

<file path=ppt/ink/ink11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4:52"/>
    </inkml:context>
    <inkml:brush xml:id="br0">
      <inkml:brushProperty name="width" value="0.0338132865726948" units="cm"/>
      <inkml:brushProperty name="height" value="0.0338132865726948" units="cm"/>
      <inkml:brushProperty name="color" value="#f2395b"/>
      <inkml:brushProperty name="ignorePressure" value="0"/>
    </inkml:brush>
  </inkml:definitions>
  <inkml:trace contextRef="#ctx0" brushRef="#br0">86850.000 29650.000 650,'0.000'100.000'81,"0.000"0.000"-16,0.000 0.000-16,0.000 0.000-17,0.000-2.000-11,0.000-3.000-4,0.000-3.000-4,0.000-2.000-4,3.000-12.000-8,6.000-19.000-8,7.000-18.000-9,6.000-19.000-10,6.000-19.000-2,6.000-19.000 1,7.000-18.000 4,6.000-19.000 1,3.000-8.000 2,0.000 3.000-1,0.000 3.000 0,0.000 4.000 0,-5.000 16.000 5,-9.000 32.000 14,-10.000 31.000 12,-8.000 32.000 12,-12.000 16.000 6,-12.000 4.000-4,-13.000 3.000-3,-12.000 3.000-3,-5.000-4.000-1,3.000-8.000-1,3.000-10.000 0,4.000-9.000 0,7.000-13.000-9,13.000-16.000-17,12.000-15.000-19,13.000-15.000-17,1.000-4.000-7,-9.000 9.000 4,-10.000 10.000 4,-8.000 10.000 4,-15.000 11.000 7,-19.000 17.000 11,-18.000 15.000 10,-19.000 16.000 11,-7.000 5.000 6,7.000-2.000-1,6.000-3.000 1,7.000-3.000 0,7.000-7.000 0,9.000-9.000-1,10.000-10.000 0,10.000-8.000-2,13.000-8.000 7,19.000-2.000 15,19.000-3.000 14,19.000-3.000 15,4.000 1.000 3,-9.000 6.000-7,-10.000 7.000-8,-8.000 6.000-7,-8.000 9.000-6,-2.000 13.000-3,-3.000 12.000-5,-3.000 13.000-3,-4.000 2.000-3,-3.000-5.000-3,-3.000-7.000-1,-2.000-5.000-4,-1.000-8.000 0,3.000-5.000-1,3.000-7.000-1,4.000-5.000 0,5.000-29.000-2,10.000-50.000-2,10.000-50.000-3,9.000-50.000-2,6.000-24.000-7,3.000 4.000-9,3.000 3.000-10,4.000 3.000-8,7.000-2.000-7,13.000-6.000 0,12.000-6.000-1,13.000-6.000-2,-4.000 10.000 4,-18.000 29.000 7,-19.000 28.000 8,-18.000 28.000 8</inkml:trace>
</inkml:ink>
</file>

<file path=ppt/ink/ink11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4:52"/>
    </inkml:context>
    <inkml:brush xml:id="br0">
      <inkml:brushProperty name="width" value="0.0419445931911469" units="cm"/>
      <inkml:brushProperty name="height" value="0.0419445931911469" units="cm"/>
      <inkml:brushProperty name="color" value="#f2395b"/>
      <inkml:brushProperty name="ignorePressure" value="0"/>
    </inkml:brush>
  </inkml:definitions>
  <inkml:trace contextRef="#ctx0" brushRef="#br0">88050.000 30150.000 524,'26.000'-94.000'1,"4.000"13.000"3,3.000 12.000 3,3.000 13.000 3,3.000 9.000 3,3.000 6.000 4,3.000 7.000 6,4.000 6.000 4,2.000 6.000 1,4.000 6.000 0,3.000 7.000-2,3.000 6.000-2,-2.000 4.000-1,-6.000 4.000-4,-6.000 3.000-4,-6.000 3.000-2,-6.000 7.000-4,-2.000 14.000-4,-3.000 11.000-3,-3.000 14.000-3,-6.000 3.000-6,-5.000-2.000-5,-7.000-3.000-6,-5.000-3.000-6,-14.000 4.000-6,-18.000 13.000-6,-19.000 12.000-5,-18.000 13.000-5,-12.000-2.000 0,-3.000-16.000 7,-3.000-15.000 7,-2.000-15.000 7,-1.000-14.000 6,3.000-8.000 4,3.000-10.000 4,4.000-9.000 5,2.000-5.000 2,4.000 0.000 1,3.000 0.000 1,3.000 0.000 0,14.000 4.000 12,25.000 10.000 20,25.000 10.000 20,25.000 9.000 21,10.000 7.000 5,-2.000 7.000-10,-3.000 6.000-10,-3.000 7.000-11,-6.000 4.000-8,-5.000 3.000-6,-7.000 3.000-6,-5.000 4.000-7,-8.000 10.000-5,-5.000 19.000-1,-7.000 19.000-2,-5.000 19.000-1,-4.000 4.000-2,0.000-9.000 0,0.000-10.000 0,0.000-8.000-1,3.000-11.000 0,6.000-8.000-1,7.000-10.000-3,6.000-9.000 0,7.000-7.000-3,10.000-3.000-3,10.000-3.000-3,9.000-2.000-2,7.000-9.000-3,7.000-12.000-2,6.000-13.000-2,7.000-12.000-3,5.000-9.000-1,7.000-2.000 2,6.000-3.000 1,7.000-3.000 0,0.000-9.000 0,-2.000-11.000-1,-3.000-14.000-2,-3.000-11.000-2,-6.000-4.000 0,-5.000 6.000-1,-7.000 7.000 1,-5.000 6.000 0</inkml:trace>
</inkml:ink>
</file>

<file path=ppt/ink/ink11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4:53"/>
    </inkml:context>
    <inkml:brush xml:id="br0">
      <inkml:brushProperty name="width" value="0.0370623916387558" units="cm"/>
      <inkml:brushProperty name="height" value="0.0370623916387558" units="cm"/>
      <inkml:brushProperty name="color" value="#f2395b"/>
      <inkml:brushProperty name="ignorePressure" value="0"/>
    </inkml:brush>
  </inkml:definitions>
  <inkml:trace contextRef="#ctx0" brushRef="#br0">88050.000 31500.000 593,'-25.000'-27.000'2,"0.000"-3.000"3,0.000-3.000 4,0.000-2.000 4,6.000-3.000 2,13.000 1.000 3,12.000-1.000 2,13.000 1.000 2,12.000 1.000 2,13.000 3.000 2,12.000 3.000 2,13.000 4.000 3,9.000 2.000-1,6.000 4.000-1,7.000 3.000-3,6.000 3.000-1,-4.000 7.000-4,-11.000 14.000-4,-14.000 11.000-6,-11.000 14.000-6,-17.000 10.000-1,-18.000 9.000 2,-19.000 10.000 0,-18.000 10.000 2,-18.000 5.000-2,-16.000 4.000-7,-15.000 3.000-6,-15.000 3.000-5,-7.000-1.000-4,3.000-2.000 0,3.000-3.000 0,4.000-3.000-1,5.000-9.000 2,10.000-11.000 4,10.000-14.000 2,9.000-11.000 3,13.000-12.000 3,20.000-9.000 3,18.000-10.000 4,20.000-8.000 2,16.000-11.000-3,16.000-8.000-10,15.000-10.000-10,17.000-9.000-9,2.000-2.000-3,-9.000 6.000 3,-10.000 7.000 4,-8.000 6.000 4,-11.000 4.000-3,-8.000 4.000-8,-10.000 3.000-10,-9.000 3.000-8</inkml:trace>
</inkml:ink>
</file>

<file path=ppt/ink/ink11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4:53"/>
    </inkml:context>
    <inkml:brush xml:id="br0">
      <inkml:brushProperty name="width" value="0.0269181840121746" units="cm"/>
      <inkml:brushProperty name="height" value="0.0269181840121746" units="cm"/>
      <inkml:brushProperty name="color" value="#f2395b"/>
      <inkml:brushProperty name="ignorePressure" value="0"/>
    </inkml:brush>
  </inkml:definitions>
  <inkml:trace contextRef="#ctx0" brushRef="#br0">91950.000 31850.000 817,'67.000'25.000'98,"-16.000"0.000"-38,-15.000 0.000-35,-15.000 0.000-38</inkml:trace>
</inkml:ink>
</file>

<file path=ppt/ink/ink11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4:53"/>
    </inkml:context>
    <inkml:brush xml:id="br0">
      <inkml:brushProperty name="width" value="0.0246560536324978" units="cm"/>
      <inkml:brushProperty name="height" value="0.0246560536324978" units="cm"/>
      <inkml:brushProperty name="color" value="#f2395b"/>
      <inkml:brushProperty name="ignorePressure" value="0"/>
    </inkml:brush>
  </inkml:definitions>
  <inkml:trace contextRef="#ctx0" brushRef="#br0">91700.000 32650.000 892,'46.000'45.000'63,"-5.000"-9.000"-27,-7.000-10.000-27,-5.000-8.000-28,-4.000-6.000-15,0.000 1.000-4,0.000-1.000-4,0.000 1.000-4</inkml:trace>
</inkml:ink>
</file>

<file path=ppt/ink/ink11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4:54"/>
    </inkml:context>
    <inkml:brush xml:id="br0">
      <inkml:brushProperty name="width" value="0.0327818617224693" units="cm"/>
      <inkml:brushProperty name="height" value="0.0327818617224693" units="cm"/>
      <inkml:brushProperty name="color" value="#f2395b"/>
      <inkml:brushProperty name="ignorePressure" value="0"/>
    </inkml:brush>
  </inkml:definitions>
  <inkml:trace contextRef="#ctx0" brushRef="#br0">94850.000 32500.000 671,'68.000'0.000'41,"-11.000"0.000"-5,-14.000 0.000-5,-11.000 0.000-5,10.000 0.000-3,34.000 0.000-2,35.000 0.000-1,35.000 0.000-1,21.000 1.000-1,9.000 4.000-1,10.000 3.000 1,10.000 3.000-1,7.000 1.000-1,6.000 1.000-4,7.000-1.000-4,6.000 1.000-4,7.000-1.000-3,10.000 1.000-2,10.000-1.000-3,9.000 1.000-3,6.000-3.000-2,3.000-2.000 2,3.000-3.000 0,4.000-3.000 0,-3.000-1.000 1,-5.000 4.000 0,-7.000 3.000 1,-5.000 3.000-1,-11.000-1.000 1,-11.000-2.000 0,-14.000-3.000-1,-11.000-3.000 1,-23.000-2.000-1,-31.000 0.000 0,-31.000 0.000 0,-31.000 0.000 1,-23.000 0.000-1,-11.000 0.000-1,-14.000 0.000-1,-11.000 0.000-2,-4.000 0.000-3,6.000 0.000-10,7.000 0.000-7,6.000 0.000-10</inkml:trace>
</inkml:ink>
</file>

<file path=ppt/ink/ink1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0:49"/>
    </inkml:context>
    <inkml:brush xml:id="br0">
      <inkml:brushProperty name="width" value="0.043321643024683" units="cm"/>
      <inkml:brushProperty name="height" value="0.043321643024683" units="cm"/>
      <inkml:brushProperty name="color" value="#f2385b"/>
      <inkml:brushProperty name="ignorePressure" value="0"/>
    </inkml:brush>
  </inkml:definitions>
  <inkml:trace contextRef="#ctx0" brushRef="#br0">85250.000 9500.000 507,'117.000'70.000'-14,"-16.000"-9.000"13,-15.000-10.000 13,-15.000-8.000 14,-11.000-6.000 7,-2.000 1.000-2,-3.000-1.000 0,-3.000 1.000-2,4.000 1.000 0,13.000 3.000-1,12.000 3.000 0,13.000 4.000-1,1.000-1.000 0,-9.000-3.000 1,-10.000-3.000-1,-8.000-2.000 0,-11.000-5.000-2,-8.000-2.000-3,-10.000-3.000-5,-9.000-3.000-4,-7.000-12.000-2,-3.000-18.000 0,-3.000-19.000-1,-2.000-18.000 0,-5.000-17.000-5,-2.000-11.000-5,-3.000-14.000-8,-3.000-11.000-7,1.000-14.000-5,6.000-11.000-6,7.000-14.000-4,6.000-11.000-6,6.000-3.000 0,6.000 10.000 4,7.000 10.000 2,6.000 9.000 4,4.000 12.000 5,4.000 16.000 7,3.000 15.000 7,3.000 17.000 7,3.000 13.000 5,3.000 13.000 3,3.000 12.000 2,4.000 13.000 3,-3.000 10.000 3,-5.000 10.000 4,-7.000 10.000 3,-5.000 9.000 4,-9.000 9.000-3,-9.000 9.000-7,-10.000 10.000-9,-8.000 10.000-7,-12.000 4.000-8,-12.000 0.000-8,-13.000 0.000-7,-12.000 0.000-8,-12.000-5.000-2,-8.000-9.000 1,-10.000-10.000 1,-9.000-8.000 2,-2.000-9.000 0,6.000-6.000-1,7.000-6.000 0,6.000-6.000-1,4.000-6.000 1,4.000-2.000 1,3.000-3.000 2,3.000-3.000 3</inkml:trace>
</inkml:ink>
</file>

<file path=ppt/ink/ink11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4:56"/>
    </inkml:context>
    <inkml:brush xml:id="br0">
      <inkml:brushProperty name="width" value="0.0416622534394264" units="cm"/>
      <inkml:brushProperty name="height" value="0.0416622534394264" units="cm"/>
      <inkml:brushProperty name="color" value="#f2395b"/>
      <inkml:brushProperty name="ignorePressure" value="0"/>
    </inkml:brush>
  </inkml:definitions>
  <inkml:trace contextRef="#ctx0" brushRef="#br0">83400.000 37800.000 528,'-47.000'-43.000'48,"6.000"17.000"-5,7.000 15.000-6,6.000 16.000-5,3.000 12.000-4,0.000 9.000-4,0.000 10.000-3,0.000 10.000-3,-2.000 10.000-1,-3.000 13.000-1,-3.000 12.000 0,-2.000 13.000-1,-5.000 9.000 1,-2.000 6.000-1,-3.000 7.000-1,-3.000 6.000 0,1.000-1.000 0,6.000-5.000-2,7.000-7.000-1,6.000-5.000 0,6.000-9.000-2,6.000-9.000 1,7.000-10.000 0,6.000-8.000-1,7.000-9.000-1,10.000-6.000-5,10.000-6.000-3,9.000-6.000-4,7.000-9.000-3,7.000-8.000-1,6.000-10.000-1,7.000-9.000-2,8.000-13.000 0,14.000-16.000-2,11.000-15.000 0,14.000-15.000-1,2.000-15.000 0,-6.000-12.000 0,-6.000-13.000 1,-6.000-12.000 0,-9.000-9.000 1,-8.000-2.000 1,-10.000-3.000 1,-9.000-3.000 1,-12.000-1.000 2,-11.000 4.000 2,-14.000 3.000 2,-11.000 3.000 3,-12.000 9.000 1,-9.000 16.000 1,-10.000 15.000 1,-8.000 17.000 1,-9.000 11.000 0,-6.000 10.000-1,-6.000 10.000-1,-6.000 9.000 0,-6.000 7.000-6,-2.000 7.000-7,-3.000 6.000-7,-3.000 7.000-9,4.000 4.000-4,13.000 3.000 2,12.000 3.000 1,13.000 4.000 1</inkml:trace>
</inkml:ink>
</file>

<file path=ppt/ink/ink11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4:56"/>
    </inkml:context>
    <inkml:brush xml:id="br0">
      <inkml:brushProperty name="width" value="0.0380829609930515" units="cm"/>
      <inkml:brushProperty name="height" value="0.0380829609930515" units="cm"/>
      <inkml:brushProperty name="color" value="#f2395b"/>
      <inkml:brushProperty name="ignorePressure" value="0"/>
    </inkml:brush>
  </inkml:definitions>
  <inkml:trace contextRef="#ctx0" brushRef="#br0">85950.000 37000.000 577,'78.000'-2.000'116,"6.000"-3.000"-24,7.000-3.000-24,6.000-2.000-25,-4.000-1.000-13,-11.000 3.000-5,-14.000 3.000-4,-11.000 4.000-3,-9.000 1.000-8,-3.000 0.000-11,-3.000 0.000-11,-2.000 0.000-11,-9.000 4.000-12,-12.000 10.000-15,-13.000 10.000-15,-12.000 9.000-15,-9.000-1.000 0,-2.000-8.000 16,-3.000-10.000 16,-3.000-9.000 16</inkml:trace>
</inkml:ink>
</file>

<file path=ppt/ink/ink11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4:57"/>
    </inkml:context>
    <inkml:brush xml:id="br0">
      <inkml:brushProperty name="width" value="0.0405860915780067" units="cm"/>
      <inkml:brushProperty name="height" value="0.0405860915780067" units="cm"/>
      <inkml:brushProperty name="color" value="#f2395b"/>
      <inkml:brushProperty name="ignorePressure" value="0"/>
    </inkml:brush>
  </inkml:definitions>
  <inkml:trace contextRef="#ctx0" brushRef="#br0">86300.000 36600.000 542,'-69.000'-80.000'2,"13.000"41.000"17,12.000 40.000 15,13.000 42.000 16,6.000 21.000 1,0.000 3.000-10,0.000 3.000-12,0.000 4.000-12,-2.000 4.000-8,-3.000 6.000-5,-3.000 7.000-5,-2.000 6.000-6,-1.000 3.000-2,3.000 0.000-1,3.000 0.000-2,4.000 0.000 0,5.000-7.000-1,10.000-11.000 0,10.000-14.000 0,9.000-11.000 0,7.000-12.000 2,7.000-9.000 1,6.000-10.000 1,7.000-8.000 3,-3.000-3.000-1,-8.000 7.000-2,-10.000 6.000-1,-9.000 7.000-3,-12.000 0.000 2,-11.000-2.000 3,-14.000-3.000 3,-11.000-3.000 5,-4.000-2.000 2,6.000 0.000 1,7.000 0.000 1,6.000 0.000 1,12.000-2.000 2,19.000-3.000 1,19.000-3.000 0,19.000-2.000 2,12.000-6.000-1,6.000-6.000-1,7.000-6.000-2,6.000-6.000-1,-1.000 1.000-1,-5.000 9.000 1,-7.000 10.000 1,-5.000 10.000-1,-9.000 7.000 2,-9.000 6.000 0,-10.000 7.000 3,-8.000 6.000 0,-12.000 4.000 1,-12.000 4.000 1,-13.000 3.000 0,-12.000 3.000 0,-10.000 1.000 0,-6.000 1.000-3,-6.000-1.000-2,-6.000 1.000-2,-1.000-6.000-2,7.000-8.000-1,6.000-10.000-2,7.000-9.000 0,2.000-2.000-4,1.000 6.000-8,-1.000 7.000-8,1.000 6.000-8,-6.000 1.000-2,-8.000-3.000 3,-10.000-3.000 4,-9.000-2.000 3,-7.000-3.000 3,-3.000 1.000 3,-3.000-1.000 1,-2.000 1.000 2,-3.000-4.000 4,1.000-6.000 5,-1.000-6.000 4,1.000-6.000 4,7.000-4.000 6,16.000 1.000 5,15.000-1.000 5,17.000 1.000 6,22.000-4.000 4,32.000-6.000 3,31.000-6.000 2,32.000-6.000 4,19.000-4.000-2,10.000 1.000-6,10.000-1.000-5,9.000 1.000-5,4.000 1.000-5,1.000 3.000-4,-1.000 3.000-3,1.000 4.000-3,1.000 2.000-3,3.000 4.000-1,3.000 3.000-2,4.000 3.000-2,1.000 1.000 0,0.000 1.000 0,0.000-1.000 0,0.000 1.000 0,-2.000-1.000-5,-3.000 1.000-11,-3.000-1.000-9,-2.000 1.000-10,-9.000-1.000-3,-12.000 1.000 6,-13.000-1.000 4,-12.000 1.000 7,-13.000-1.000-5,-12.000 1.000-12,-13.000-1.000-13,-12.000 1.000-12</inkml:trace>
</inkml:ink>
</file>

<file path=ppt/ink/ink11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4:57"/>
    </inkml:context>
    <inkml:brush xml:id="br0">
      <inkml:brushProperty name="width" value="0.027249762788415" units="cm"/>
      <inkml:brushProperty name="height" value="0.027249762788415" units="cm"/>
      <inkml:brushProperty name="color" value="#f2395b"/>
      <inkml:brushProperty name="ignorePressure" value="0"/>
    </inkml:brush>
  </inkml:definitions>
  <inkml:trace contextRef="#ctx0" brushRef="#br0">91250.000 39100.000 807,'0.000'-49.000'4,"0.000"4.000"10,0.000 3.000 9,0.000 3.000 9,3.000 7.000 3,6.000 14.000-4,7.000 11.000-2,6.000 14.000-4</inkml:trace>
</inkml:ink>
</file>

<file path=ppt/ink/ink11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5:09"/>
    </inkml:context>
    <inkml:brush xml:id="br0">
      <inkml:brushProperty name="width" value="0.0619767606258392" units="cm"/>
      <inkml:brushProperty name="height" value="0.0619767606258392" units="cm"/>
      <inkml:brushProperty name="color" value="#f2395b"/>
      <inkml:brushProperty name="ignorePressure" value="0"/>
    </inkml:brush>
  </inkml:definitions>
  <inkml:trace contextRef="#ctx0" brushRef="#br0">48550.000 8400.000 354,'-19.000'-50.000'8,"13.000"0.000"6,12.000 0.000 8,13.000 0.000 6,7.000 4.000 2,4.000 10.000-5,3.000 10.000-3,3.000 9.000-5,1.000 6.000-2,1.000 3.000 0,-1.000 3.000 0,1.000 4.000-1,1.000 1.000 2,3.000 0.000 0,3.000 0.000 1,4.000 0.000 2,4.000 0.000 0,6.000 0.000-1,7.000 0.000 0,6.000 0.000 0,4.000 4.000-1,4.000 10.000-1,3.000 10.000 0,3.000 9.000-2,3.000 2.000-1,3.000-2.000-2,3.000-3.000-2,4.000-3.000-2,-1.000-4.000-2,-3.000-3.000-1,-3.000-3.000-2,-2.000-2.000-1,3.000-3.000-2,14.000 1.000-2,11.000-1.000-1,14.000 1.000-3,7.000-7.000 0,3.000-12.000-1,3.000-13.000 1,4.000-12.000-1,-4.000-5.000 1,-9.000 3.000-1,-10.000 3.000 1,-8.000 4.000-1,0.000-3.000 0,14.000-5.000 1,11.000-7.000 1,14.000-5.000 0,-3.000-1.000 1,-15.000 6.000 2,-15.000 7.000 0,-16.000 6.000 0,-16.000 6.000 2,-16.000 6.000 2,-15.000 7.000 1,-15.000 6.000 2,-9.000 4.000 3,1.000 4.000 5,-1.000 3.000 6,1.000 3.000 4,-1.000 3.000 2,1.000 3.000-3,-1.000 3.000-2,1.000 4.000-3,10.000-4.000-3,22.000-9.000-6,22.000-10.000-6,23.000-8.000-5,11.000-9.000-4,4.000-6.000 0,3.000-6.000-3,3.000-6.000 0,-2.000-1.000 0,-6.000 7.000 2,-6.000 6.000 3,-6.000 7.000 1,-7.000 4.000 2,-6.000 3.000 2,-6.000 3.000 0,-6.000 4.000 2,-6.000 4.000 1,-2.000 6.000 1,-3.000 7.000 2,-3.000 6.000 0,-2.000 3.000 1,0.000 0.000-1,0.000 0.000 0,0.000 0.000-1,0.000-4.000 1,0.000-5.000 1,0.000-7.000 1,0.000-5.000 1,3.000-4.000-1,6.000 0.000-2,7.000 0.000-2,6.000 0.000-3,1.000-4.000-2,-3.000-5.000 1,-3.000-7.000-1,-2.000-5.000-1,-5.000-1.000 1,-2.000 6.000 0,-3.000 7.000 0,-3.000 6.000 2,-4.000 4.000 0,-3.000 4.000 1,-3.000 3.000 2,-2.000 3.000 1,-1.000 4.000 2,3.000 7.000 1,3.000 6.000 1,4.000 7.000 1,5.000 4.000 1,10.000 3.000 1,10.000 3.000-1,9.000 4.000 1,12.000-4.000-1,16.000-9.000 0,15.000-10.000 0,17.000-8.000-1,17.000-12.000-2,23.000-12.000-3,22.000-13.000-5,22.000-12.000-4,13.000-9.000-3,7.000-2.000-1,6.000-3.000-1,7.000-3.000-2,-4.000 1.000-1,-12.000 6.000 2,-13.000 7.000 0,-12.000 6.000 2,-13.000 7.000 1,-12.000 10.000 1,-13.000 10.000 2,-12.000 9.000 2,-9.000 7.000 2,-2.000 7.000 1,-3.000 6.000 3,-3.000 7.000 2,-6.000 2.000 0,-5.000 1.000-2,-7.000-1.000-1,-5.000 1.000-2,-4.000-1.000-1,0.000 1.000 1,0.000-1.000-2,0.000 1.000 1,1.000-6.000 0,4.000-8.000-1,3.000-10.000 0,3.000-9.000 0,1.000-5.000-1,1.000 0.000 1,-1.000 0.000-1,1.000 0.000 1,-4.000 0.000 0,-6.000 0.000 1,-6.000 0.000 1,-6.000 0.000 1,-7.000 0.000 1,-6.000 0.000 0,-6.000 0.000-1,-6.000 0.000 0,-1.000 0.000 0,7.000 0.000 0,6.000 0.000-1,7.000 0.000 0,2.000 0.000-2,1.000 0.000-1,-1.000 0.000-1,1.000 0.000-2,2.000-2.000 0,7.000-3.000 0,6.000-3.000 0,7.000-2.000 0,0.000-3.000 0,-2.000 1.000 2,-3.000-1.000 1,-3.000 1.000 2,-4.000 1.000 0,-3.000 3.000-1,-3.000 3.000 1,-2.000 4.000 0,-6.000 2.000-1,-6.000 4.000-1,-6.000 3.000 0,-6.000 3.000-1,-4.000 4.000-1,1.000 7.000 1,-1.000 6.000-1,1.000 7.000 0,7.000-1.000 0,16.000-6.000 1,15.000-6.000 1,17.000-6.000 1,13.000-6.000-1,13.000-2.000 0,12.000-3.000 0,13.000-3.000-1,7.000-6.000-2,4.000-5.000-2,3.000-7.000-3,3.000-5.000-2,1.000-1.000-2,1.000 6.000 1,-1.000 7.000 1,1.000 6.000 1,-7.000 3.000 0,-12.000 0.000 1,-13.000 0.000-1,-12.000 0.000 1,-10.000-2.000-1,-6.000-3.000-4,-6.000-3.000-2,-6.000-2.000-3,-20.000-5.000-5,-30.000-2.000-7,-32.000-3.000-7,-30.000-3.000-8</inkml:trace>
</inkml:ink>
</file>

<file path=ppt/ink/ink11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5:10"/>
    </inkml:context>
    <inkml:brush xml:id="br0">
      <inkml:brushProperty name="width" value="0.0443222336471081" units="cm"/>
      <inkml:brushProperty name="height" value="0.0443222336471081" units="cm"/>
      <inkml:brushProperty name="color" value="#f2395b"/>
      <inkml:brushProperty name="ignorePressure" value="0"/>
    </inkml:brush>
  </inkml:definitions>
  <inkml:trace contextRef="#ctx0" brushRef="#br0">72450.000 7950.000 496,'-46.000'1.000'-1,"10.000"4.000"-2,10.000 3.000-2,9.000 3.000-1,10.000-1.000 3,14.000-2.000 10,11.000-3.000 10,14.000-3.000 10,11.000-2.000 4,14.000 0.000-2,11.000 0.000-3,14.000 0.000-1,10.000 3.000-1,9.000 6.000 1,10.000 7.000 3,10.000 6.000 0,13.000 1.000-1,19.000-3.000-3,19.000-3.000-4,19.000-2.000-4,15.000-3.000-2,13.000 1.000-1,12.000-1.000-2,13.000 1.000 0,7.000-3.000-1,4.000-2.000 0,3.000-3.000 2,3.000-3.000-1,7.000-4.000 0,14.000-3.000-5,11.000-3.000-4,14.000-2.000-3,3.000-3.000-2,-2.000 1.000 1,-3.000-1.000 0,-3.000 1.000 1,-2.000-1.000 2,0.000 1.000 0,0.000-1.000 2,0.000 1.000 2,-5.000 1.000 1,-9.000 3.000 1,-10.000 3.000 0,-8.000 4.000 1,-11.000 2.000 0,-8.000 4.000-1,-10.000 3.000-1,-9.000 3.000-2,-9.000 1.000-2,-5.000 1.000-2,-7.000-1.000-1,-5.000 1.000-4,-6.000-1.000 0,-3.000 1.000-1,-3.000-1.000-1,-2.000 1.000 0,-5.000-6.000-1,-2.000-8.000-2,-3.000-10.000 0,-3.000-9.000-2,-7.000-9.000-1,-9.000-5.000 1,-10.000-7.000 0,-8.000-5.000-1,-9.000-1.000 2,-6.000 6.000 4,-6.000 7.000 3,-6.000 6.000 4,-23.000 6.000-3,-36.000 6.000-11,-39.000 7.000-9,-36.000 6.000-10,-22.000 4.000-8,-2.000 4.000-8,-3.000 3.000-6,-3.000 3.000-8</inkml:trace>
</inkml:ink>
</file>

<file path=ppt/ink/ink11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5:20"/>
    </inkml:context>
    <inkml:brush xml:id="br0">
      <inkml:brushProperty name="width" value="0.0400805473327637" units="cm"/>
      <inkml:brushProperty name="height" value="0.0400805473327637" units="cm"/>
      <inkml:brushProperty name="color" value="#f2395b"/>
      <inkml:brushProperty name="ignorePressure" value="0"/>
    </inkml:brush>
  </inkml:definitions>
  <inkml:trace contextRef="#ctx0" brushRef="#br0">7000.000 43450.000 548,'-25.000'-35.000'31,"0.000"32.000"10,0.000 31.000 10,0.000 32.000 9,-4.000 19.000 1,-5.000 10.000-11,-7.000 10.000-11,-5.000 9.000-9,-6.000 9.000-8,-3.000 9.000-2,-3.000 10.000-5,-2.000 10.000-3,-5.000 5.000-2,-2.000 4.000-4,-3.000 3.000-3,-3.000 3.000-2,-2.000-2.000-6,0.000-6.000-5,0.000-6.000-8,0.000-6.000-5,4.000-6.000-5,10.000-2.000-1,10.000-3.000-2,9.000-3.000-1,9.000-13.000-2,9.000-22.000-1,10.000-22.000-1,10.000-21.000-2,5.000-21.000 0,4.000-19.000 4,3.000-18.000 2,3.000-19.000 4,3.000-10.000 2,3.000 1.000 3,3.000-1.000 3,4.000 1.000 3</inkml:trace>
</inkml:ink>
</file>

<file path=ppt/ink/ink11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5:20"/>
    </inkml:context>
    <inkml:brush xml:id="br0">
      <inkml:brushProperty name="width" value="0.0417086184024811" units="cm"/>
      <inkml:brushProperty name="height" value="0.0417086184024811" units="cm"/>
      <inkml:brushProperty name="color" value="#f2395b"/>
      <inkml:brushProperty name="ignorePressure" value="0"/>
    </inkml:brush>
  </inkml:definitions>
  <inkml:trace contextRef="#ctx0" brushRef="#br0">6900.000 43600.000 527,'1.000'-47.000'9,"4.000"6.000"4,3.000 7.000 4,3.000 6.000 4,3.000 9.000 5,3.000 13.000 4,3.000 12.000 5,4.000 13.000 4,1.000 13.000 1,0.000 17.000-6,0.000 15.000-4,0.000 16.000-5,-2.000 13.000-3,-3.000 14.000-1,-3.000 11.000-2,-2.000 14.000 0,-3.000 7.000-2,1.000 3.000-1,-1.000 3.000-2,1.000 4.000-2,-3.000-1.000-2,-2.000-3.000-7,-3.000-3.000-4,-3.000-2.000-5,-2.000-6.000-5,0.000-6.000-4,0.000-6.000-3,0.000-6.000-3,1.000-6.000-4,4.000-2.000-5,3.000-3.000-3,3.000-3.000-4,-1.000-7.000-3,-2.000-9.000 0,-3.000-10.000-2,-3.000-8.000-1</inkml:trace>
</inkml:ink>
</file>

<file path=ppt/ink/ink11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5:20"/>
    </inkml:context>
    <inkml:brush xml:id="br0">
      <inkml:brushProperty name="width" value="0.0320002026855946" units="cm"/>
      <inkml:brushProperty name="height" value="0.0320002026855946" units="cm"/>
      <inkml:brushProperty name="color" value="#f2395b"/>
      <inkml:brushProperty name="ignorePressure" value="0"/>
    </inkml:brush>
  </inkml:definitions>
  <inkml:trace contextRef="#ctx0" brushRef="#br0">6050.000 45600.000 687,'-57.000'-4.000'47,"39.000"-5.000"4,36.000-7.000 5,39.000-5.000 3,28.000-6.000-7,23.000-3.000-19,22.000-3.000-19,22.000-2.000-18,2.000 2.000-8,-15.000 9.000 0,-15.000 10.000 2,-16.000 10.000 1,-16.000 2.000-9,-16.000-3.000-18,-15.000-3.000-19,-15.000-2.000-19</inkml:trace>
</inkml:ink>
</file>

<file path=ppt/ink/ink11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5:20"/>
    </inkml:context>
    <inkml:brush xml:id="br0">
      <inkml:brushProperty name="width" value="0.0350237637758255" units="cm"/>
      <inkml:brushProperty name="height" value="0.0350237637758255" units="cm"/>
      <inkml:brushProperty name="color" value="#f2395b"/>
      <inkml:brushProperty name="ignorePressure" value="0"/>
    </inkml:brush>
  </inkml:definitions>
  <inkml:trace contextRef="#ctx0" brushRef="#br0">9150.000 45100.000 628,'46.000'0.000'117,"-5.000"0.000"-29,-7.000 0.000-28,-5.000 0.000-28,0.000 1.000-14,10.000 4.000-1,10.000 3.000-1,9.000 3.000 1,1.000 6.000-10,-6.000 9.000-21,-6.000 10.000-19,-6.000 10.000-21,-7.000 2.000-6,-6.000-3.000 5,-6.000-3.000 7,-6.000-2.000 5</inkml:trace>
</inkml:ink>
</file>

<file path=ppt/ink/ink1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0:49"/>
    </inkml:context>
    <inkml:brush xml:id="br0">
      <inkml:brushProperty name="width" value="0.0298758801072836" units="cm"/>
      <inkml:brushProperty name="height" value="0.0298758801072836" units="cm"/>
      <inkml:brushProperty name="color" value="#f2385b"/>
      <inkml:brushProperty name="ignorePressure" value="0"/>
    </inkml:brush>
  </inkml:definitions>
  <inkml:trace contextRef="#ctx0" brushRef="#br0">85750.000 9050.000 736,'-19.000'-74.000'3,"13.000"4.000"7,12.000 3.000 6,13.000 3.000 7,6.000 9.000 3,0.000 16.000 1,0.000 15.000 1,0.000 17.000 1,9.000 5.000-2,19.000-3.000-3,19.000-3.000-5,19.000-2.000-3,10.000-1.000-5,4.000 3.000-7,3.000 3.000-5,3.000 4.000-7,-10.000 1.000-2,-21.000 0.000 2,-22.000 0.000 2,-22.000 0.000 2,-11.000 1.000-9,0.000 4.000-18,0.000 3.000-20,0.000 3.000-19</inkml:trace>
</inkml:ink>
</file>

<file path=ppt/ink/ink11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5:21"/>
    </inkml:context>
    <inkml:brush xml:id="br0">
      <inkml:brushProperty name="width" value="0.0317299552261829" units="cm"/>
      <inkml:brushProperty name="height" value="0.0317299552261829" units="cm"/>
      <inkml:brushProperty name="color" value="#f2395b"/>
      <inkml:brushProperty name="ignorePressure" value="0"/>
    </inkml:brush>
  </inkml:definitions>
  <inkml:trace contextRef="#ctx0" brushRef="#br0">9400.000 45800.000 693,'-47.000'21.000'6,"6.000"-5.000"12,7.000-7.000 13,6.000-5.000 12,12.000-3.000 4,19.000 4.000-3,19.000 3.000-3,19.000 3.000-4,9.000 3.000-9,0.000 3.000-17,0.000 3.000-14,0.000 4.000-17,-4.000-3.000-13,-5.000-5.000-14,-7.000-7.000-13,-5.000-5.000-13</inkml:trace>
</inkml:ink>
</file>

<file path=ppt/ink/ink11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5:32"/>
    </inkml:context>
    <inkml:brush xml:id="br0">
      <inkml:brushProperty name="width" value="0.0317928344011307" units="cm"/>
      <inkml:brushProperty name="height" value="0.0317928344011307" units="cm"/>
      <inkml:brushProperty name="color" value="#00bff3"/>
      <inkml:brushProperty name="ignorePressure" value="0"/>
    </inkml:brush>
  </inkml:definitions>
  <inkml:trace contextRef="#ctx0" brushRef="#br0">16050.000 43400.000 691,'-22.000'26.000'43,"6.000"4.000"-12,7.000 3.000-10,6.000 3.000-10,3.000 3.000-5,0.000 3.000 0,0.000 3.000 0,0.000 4.000 1,0.000 5.000 1,0.000 10.000 0,0.000 10.000 0,0.000 9.000 1,0.000 2.000 0,0.000-2.000-1,0.000-3.000-1,0.000-3.000-1,0.000-1.000 0,0.000 4.000-1,0.000 3.000 0,0.000 3.000-1,0.000-1.000 0,0.000-2.000-1,0.000-3.000 1,0.000-3.000-1,0.000-4.000 0,0.000-3.000 0,0.000-3.000-1,0.000-2.000 0,0.000-1.000 0,0.000 3.000-1,0.000 3.000 1,0.000 4.000-1,0.000 1.000 1,0.000 0.000-1,0.000 0.000 0,0.000 0.000 1,0.000 0.000-1,0.000 0.000 0,0.000 0.000 0,0.000 0.000 1,0.000 0.000-1,0.000 0.000 0,0.000 0.000 0,0.000 0.000 0,0.000 1.000 1,0.000 4.000-1,0.000 3.000 0,0.000 3.000 0,0.000-1.000 1,0.000-2.000-2,0.000-3.000 0,0.000-3.000 0,0.000-4.000-1,0.000-3.000 1,0.000-3.000 0,0.000-2.000 0,0.000-1.000 0,0.000 3.000 0,0.000 3.000 0,0.000 4.000 0,0.000-1.000 1,0.000-3.000-1,0.000-3.000 0,0.000-2.000 0,0.000-3.000 1,0.000 1.000-1,0.000-1.000 1,0.000 1.000 0,0.000-1.000 0,0.000 1.000 0,0.000-1.000 1,0.000 1.000-1,0.000-1.000 1,0.000 1.000-1,0.000-1.000 0,0.000 1.000 0,0.000 1.000 0,0.000 3.000 0,0.000 3.000-1,0.000 4.000 0,0.000 1.000 0,0.000 0.000 1,0.000 0.000-1,0.000 0.000 1,0.000 0.000 0,0.000 0.000-1,0.000 0.000-1,0.000 0.000 0,0.000 1.000 0,0.000 4.000 1,0.000 3.000-1,0.000 3.000 1,0.000-1.000-1,0.000-2.000 1,0.000-3.000 0,0.000-3.000-1,0.000-4.000 1,0.000-3.000 0,0.000-3.000 0,0.000-2.000 0,0.000-1.000 1,0.000 3.000-1,0.000 3.000 0,0.000 4.000 0,0.000-1.000 0,0.000-3.000 0,0.000-3.000 1,0.000-2.000-1,0.000-3.000 0,0.000 1.000 1,0.000-1.000 0,0.000 1.000 1,0.000-1.000-1,0.000 1.000 1,0.000-1.000-1,0.000 1.000 0,0.000 2.000 1,0.000 7.000-1,0.000 6.000 0,0.000 7.000 0,0.000 4.000 0,0.000 3.000 0,0.000 3.000 0,0.000 4.000 0,0.000 1.000 0,0.000 0.000 0,0.000 0.000 1,0.000 0.000 0,0.000-2.000-1,0.000-3.000 1,0.000-3.000-1,0.000-2.000-1,1.000-5.000 0,4.000-2.000 0,3.000-3.000 1,3.000-3.000-2,-1.000-1.000 1,-2.000 4.000 0,-3.000 3.000-1,-3.000 3.000 1,-1.000-1.000-1,4.000-2.000 0,3.000-3.000 0,3.000-3.000 0,-1.000 1.000 0,-2.000 6.000 0,-3.000 7.000 0,-3.000 6.000 0,-1.000 6.000-1,4.000 6.000 1,3.000 7.000 0,3.000 6.000-1,-1.000 1.000 1,-2.000-3.000-1,-3.000-3.000 1,-3.000-2.000 0,-2.000-3.000-1,0.000 1.000-1,0.000-1.000-2,0.000 1.000 0,0.000-6.000-1,0.000-8.000 0,0.000-10.000 0,0.000-9.000 1,0.000-4.000 0,0.000 4.000 0,0.000 3.000 1,0.000 3.000 0,0.000-1.000 0,0.000-2.000 1,0.000-3.000 1,0.000-3.000-1,0.000 1.000 2,0.000 6.000-1,0.000 7.000 1,0.000 6.000 0,0.000 3.000 0,0.000 0.000-2,0.000 0.000 0,0.000 0.000-1,0.000 0.000-1,0.000 0.000 1,0.000 0.000 1,0.000 0.000 0,1.000-4.000-1,4.000-5.000-2,3.000-7.000-1,3.000-5.000-2,-1.000-8.000-2,-2.000-5.000 1,-3.000-7.000-1,-3.000-5.000 1,-2.000-14.000-5,0.000-18.000-7,0.000-19.000-8,0.000-18.000-8,0.000-15.000-1,0.000-9.000 5,0.000-10.000 6,0.000-8.000 5</inkml:trace>
</inkml:ink>
</file>

<file path=ppt/ink/ink11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09-26T02:15:36"/>
    </inkml:context>
    <inkml:brush xml:id="br0">
      <inkml:brushProperty name="width" value="0.0833333358168602" units="cm"/>
      <inkml:brushProperty name="height" value="0.0833333358168602" units="cm"/>
      <inkml:brushProperty name="color" value="#00bff3"/>
      <inkml:brushProperty name="ignorePressure" value="0"/>
    </inkml:brush>
  </inkml:definitions>
  <inkml:trace contextRef="#ctx0" brushRef="#br0">16000.000 42900.000,'113.000'3.000,"1.000"1.000,0.000 0.000,-1.000-1.000,1.000 1.000,0.000 0.000,0.000 0.000,-1.000-1.000,1.000 1.000,0.000 0.000,0.000 0.000,0.000 0.000,-1.000-1.000,1.000 1.000,0.000 0.000,0.000 0.000,-1.000-1.000,1.000 1.000,0.000 0.000,0.000 0.000,-1.000-1.000,1.000 1.000,0.000 0.000,-1.000-1.000,1.000 1.000,0.000 0.000,0.000 0.000,-1.000-1.000,1.000 1.000,0.000 0.000,0.000 0.000,0.000 0.000,-1.000-1.000,1.000 1.000,0.000 0.000,0.000 0.000,-1.000-1.000,1.000 1.000,0.000 0.000,0.000 0.000</inkml:trace>
</inkml:ink>
</file>

<file path=ppt/ink/ink11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5:36"/>
    </inkml:context>
    <inkml:brush xml:id="br0">
      <inkml:brushProperty name="width" value="0.0419677793979645" units="cm"/>
      <inkml:brushProperty name="height" value="0.0419677793979645" units="cm"/>
      <inkml:brushProperty name="color" value="#00bff3"/>
      <inkml:brushProperty name="ignorePressure" value="0"/>
    </inkml:brush>
  </inkml:definitions>
  <inkml:trace contextRef="#ctx0" brushRef="#br0">20350.000 43250.000 524,'-43.000'3.000'12,"17.000"6.000"4,15.000 7.000 2,16.000 6.000 2,5.000 3.000 1,-2.000 0.000-3,-3.000 0.000-2,-3.000 0.000-3,-1.000 0.000-2,4.000 0.000-1,3.000 0.000 0,3.000 0.000-2,-1.000 0.000-1,-2.000 0.000 0,-3.000 0.000-1,-3.000 0.000 0,-2.000 0.000 0,0.000 0.000-1,0.000 0.000-1,0.000 0.000 0,0.000 1.000-1,0.000 4.000 1,0.000 3.000 1,0.000 3.000 0,0.000 3.000 1,0.000 3.000 0,0.000 3.000 0,0.000 4.000 1,0.000 2.000 0,0.000 4.000-1,0.000 3.000 0,0.000 3.000-1,0.000-1.000 0,0.000-2.000 1,0.000-3.000 0,0.000-3.000 1,0.000-2.000-1,0.000 0.000 0,0.000 0.000-1,0.000 0.000-1,0.000 0.000 0,0.000 0.000-1,0.000 0.000 0,0.000 0.000 0,0.000-2.000-1,0.000-3.000 0,0.000-3.000 0,0.000-2.000 1,0.000 0.000-1,0.000 7.000-1,0.000 6.000 1,0.000 7.000-1,0.000-1.000 0,0.000-6.000 0,0.000-6.000 1,0.000-6.000 0,0.000-1.000 1,0.000 7.000-1,0.000 6.000 0,0.000 7.000 1,0.000-1.000-1,0.000-6.000 0,0.000-6.000 0,0.000-6.000 0,0.000 1.000 0,0.000 9.000 0,0.000 10.000 1,0.000 10.000 1,0.000-1.000-1,0.000-9.000 0,0.000-10.000 0,0.000-8.000-2,0.000-6.000 0,0.000 1.000 1,0.000-1.000-1,0.000 1.000 1,0.000 1.000-1,0.000 3.000 1,0.000 3.000 0,0.000 4.000 0,0.000-1.000 0,0.000-3.000-1,0.000-3.000 0,0.000-2.000-1,0.000-1.000-1,0.000 3.000 1,0.000 3.000 1,0.000 4.000 1,0.000 4.000-1,0.000 6.000 2,0.000 7.000-1,0.000 6.000 1,1.000 1.000-1,4.000-3.000 0,3.000-3.000-2,3.000-2.000 0,-1.000-3.000-1,-2.000 1.000 1,-3.000-1.000-1,-3.000 1.000 1,-2.000-3.000 0,0.000-2.000 0,0.000-3.000 0,0.000-3.000 0,1.000-2.000 0,4.000 0.000 0,3.000 0.000 0,3.000 0.000 0,-1.000 1.000 0,-2.000 4.000 0,-3.000 3.000 1,-3.000 3.000 0,-2.000-1.000 0,0.000-2.000 0,0.000-3.000 1,0.000-3.000-1,0.000-2.000 1,0.000 0.000 0,0.000 0.000-1,0.000 0.000 0,0.000-2.000 1,0.000-3.000-1,0.000-3.000 0,0.000-2.000 0,0.000-1.000 0,0.000 3.000 0,0.000 3.000 0,0.000 4.000 0,1.000-1.000 0,4.000-3.000 0,3.000-3.000 0,3.000-2.000 0,-1.000 0.000-1,-2.000 7.000 2,-3.000 6.000-1,-3.000 7.000 0,-2.000 2.000 1,0.000 1.000-1,0.000-1.000 0,0.000 1.000-1,0.000-3.000 1,0.000-2.000-1,0.000-3.000 1,0.000-3.000 0,0.000-1.000 0,0.000 4.000 0,0.000 3.000 0,0.000 3.000-1,0.000-2.000 0,0.000-6.000 1,0.000-6.000 0,0.000-6.000-1,0.000-2.000 1,0.000 3.000-1,0.000 3.000 0,0.000 4.000 0,0.000-1.000-1,0.000-3.000-1,0.000-3.000 1,0.000-2.000 0,1.000-3.000-1,4.000 1.000 0,3.000-1.000-1,3.000 1.000-1,-1.000-1.000 0,-2.000 1.000 0,-3.000-1.000-1,-3.000 1.000 0,-2.000-1.000-4,0.000 1.000-5,0.000-1.000-5,0.000 1.000-6,3.000-12.000-10,6.000-21.000-16,7.000-22.000-15,6.000-22.000-15</inkml:trace>
</inkml:ink>
</file>

<file path=ppt/ink/ink11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5:36"/>
    </inkml:context>
    <inkml:brush xml:id="br0">
      <inkml:brushProperty name="width" value="0.0423045605421066" units="cm"/>
      <inkml:brushProperty name="height" value="0.0423045605421066" units="cm"/>
      <inkml:brushProperty name="color" value="#00bff3"/>
      <inkml:brushProperty name="ignorePressure" value="0"/>
    </inkml:brush>
  </inkml:definitions>
  <inkml:trace contextRef="#ctx0" brushRef="#br0">20600.000 43400.000 520,'-22.000'-25.000'-16,"6.000"0.000"5,7.000 0.000 6,6.000 0.000 5,1.000 1.000 7,-3.000 4.000 8,-3.000 3.000 8,-2.000 3.000 9,-1.000 7.000 7,3.000 14.000 4,3.000 11.000 5,4.000 14.000 4,1.000 8.000-2,0.000 7.000-11,0.000 6.000-10,0.000 7.000-11,0.000-1.000-6,0.000-6.000-2,0.000-6.000-2,0.000-6.000-3,-2.000-2.000-1,-3.000 3.000 0,-3.000 3.000 0,-2.000 4.000-1,-1.000 1.000 0,3.000 0.000-1,3.000 0.000 0,4.000 0.000 0,1.000 0.000-1,0.000 0.000 2,0.000 0.000 0,0.000 0.000 1,-2.000 0.000 1,-3.000 0.000-2,-3.000 0.000 1,-2.000 0.000-2,-1.000 0.000 0,3.000 0.000 1,3.000 0.000-1,4.000 0.000 0,1.000 0.000 0,0.000 0.000 0,0.000 0.000-1,0.000 0.000-1,0.000-2.000 0,0.000-3.000 1,0.000-3.000-1,0.000-2.000 0,0.000-1.000 0,0.000 3.000 1,0.000 3.000 0,0.000 4.000 0,0.000-1.000 0,0.000-3.000 1,0.000-3.000 0,0.000-2.000 0,0.000-3.000-1,0.000 1.000 0,0.000-1.000-2,0.000 1.000-2,0.000 1.000 1,0.000 3.000 0,0.000 3.000 0,0.000 4.000 1,1.000 4.000 0,4.000 6.000 1,3.000 7.000 0,3.000 6.000 0,-1.000-2.000 1,-2.000-9.000 0,-3.000-10.000 0,-3.000-8.000 0,-1.000-6.000 0,4.000 1.000 1,3.000-1.000-1,3.000 1.000 1,-1.000-1.000 0,-2.000 1.000 0,-3.000-1.000-1,-3.000 1.000 1,-1.000 1.000-2,4.000 3.000 1,3.000 3.000-2,3.000 4.000-1,-1.000 1.000-1,-2.000 0.000 0,-3.000 0.000 0,-3.000 0.000-1,-2.000 0.000 0,0.000 0.000 0,0.000 0.000 0,0.000 0.000 1,1.000-2.000 0,4.000-3.000 0,3.000-3.000 0,3.000-2.000 0,-1.000-3.000 0,-2.000 1.000 1,-3.000-1.000 0,-3.000 1.000 1,-2.000-1.000 0,0.000 1.000 0,0.000-1.000 0,0.000 1.000 1,0.000 1.000 0,0.000 3.000 1,0.000 3.000-1,0.000 4.000 2,1.000-1.000-1,4.000-3.000 0,3.000-3.000 0,3.000-2.000-1,-1.000 0.000 0,-2.000 7.000 0,-3.000 6.000 0,-3.000 7.000 0,-2.000 0.000 0,0.000-2.000 2,0.000-3.000 0,0.000-3.000 1,0.000-4.000 0,0.000-3.000 0,0.000-3.000-1,0.000-2.000-1,0.000-3.000-1,0.000 1.000 1,0.000-1.000 0,0.000 1.000-1,0.000 2.000 1,0.000 7.000-1,0.000 6.000 1,0.000 7.000 0,1.000-1.000 0,4.000-6.000 0,3.000-6.000-1,3.000-6.000 1,-1.000-4.000-1,-2.000 1.000 0,-3.000-1.000-1,-3.000 1.000 1,-2.000-1.000-1,0.000 1.000 0,0.000-1.000 1,0.000 1.000 0,0.000 1.000 0,0.000 3.000 0,0.000 3.000 1,0.000 4.000-1,0.000-1.000 1,0.000-3.000-1,0.000-3.000 0,0.000-2.000 1,1.000-3.000-1,4.000 1.000 0,3.000-1.000-1,3.000 1.000-1,-1.000-1.000 1,-2.000 1.000 0,-3.000-1.000 0,-3.000 1.000 1,-2.000-1.000-1,0.000 1.000 1,0.000-1.000 0,0.000 1.000 1,0.000 1.000-1,0.000 3.000-1,0.000 3.000 1,0.000 4.000-1,1.000 2.000 0,4.000 4.000 0,3.000 3.000 0,3.000 3.000 1,-1.000-1.000 0,-2.000-2.000-1,-3.000-3.000-1,-3.000-3.000 0,-1.000-4.000 0,4.000-3.000-1,3.000-3.000 1,3.000-2.000-1,-1.000-1.000 1,-2.000 3.000-1,-3.000 3.000 0,-3.000 4.000 0,-2.000-1.000-2,0.000-3.000-1,0.000-3.000-4,0.000-2.000-2,3.000-14.000-8,6.000-21.000-15,7.000-22.000-15,6.000-22.000-15,1.000-11.000-1,-3.000 0.000 14,-3.000 0.000 13,-2.000 0.000 13,-5.000-2.000 7,-2.000-3.000 2,-3.000-3.000 1,-3.000-2.000 1,-1.000-6.000 1,4.000-6.000 1,3.000-6.000-1,3.000-6.000 1</inkml:trace>
</inkml:ink>
</file>

<file path=ppt/ink/ink11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5:36"/>
    </inkml:context>
    <inkml:brush xml:id="br0">
      <inkml:brushProperty name="width" value="0.043790515512228" units="cm"/>
      <inkml:brushProperty name="height" value="0.043790515512228" units="cm"/>
      <inkml:brushProperty name="color" value="#00bff3"/>
      <inkml:brushProperty name="ignorePressure" value="0"/>
    </inkml:brush>
  </inkml:definitions>
  <inkml:trace contextRef="#ctx0" brushRef="#br0">20600.000 43800.000 502,'-24.000'-24.000'0,"4.000"4.000"0,3.000 3.000 0,3.000 3.000 0,1.000 1.000 0,1.000 1.000-1,-1.000-1.000 0,1.000 1.000 0,1.000-3.000 0,3.000-2.000 0,3.000-3.000 1,4.000-3.000 1,-1.000-1.000 0,-3.000 4.000 1,-3.000 3.000 1,-2.000 3.000 2,-1.000-1.000 0,3.000-2.000 0,3.000-3.000 1,4.000-3.000 1,1.000-2.000-1,0.000 0.000 1,0.000 0.000 1,0.000 0.000 0,0.000 0.000 0,0.000 0.000-1,0.000 0.000 1,0.000 0.000 0,0.000 0.000 0,0.000 0.000-1,0.000 0.000 0,0.000 0.000-1,0.000 0.000 0,0.000 0.000 0,0.000 0.000 1,0.000 0.000-1,0.000 0.000 0,0.000 0.000 0,0.000 0.000 0,0.000 0.000 1,0.000 0.000 0,0.000 0.000-1,0.000 0.000 1,0.000 0.000 1,0.000 0.000-1,0.000 0.000 0,0.000 0.000-1,0.000 0.000 1,0.000 9.000 2,0.000 19.000 5,0.000 19.000 6,0.000 19.000 5,0.000 9.000 0,0.000 0.000-3,0.000 0.000-5,0.000 0.000-5,0.000 0.000-2,0.000 0.000-1,0.000 0.000-1,0.000 0.000-2,-2.000 3.000 0,-3.000 6.000 0,-3.000 7.000-1,-2.000 6.000-1,-3.000 3.000 1,1.000 0.000-2,-1.000 0.000 1,1.000 0.000-2,-1.000 1.000 1,1.000 4.000 0,-1.000 3.000 0,1.000 3.000 1,-1.000-1.000-1,1.000-2.000 0,-1.000-3.000 0,1.000-3.000 0,-1.000-1.000-1,1.000 4.000 1,-1.000 3.000 0,1.000 3.000 1,-1.000-1.000-1,1.000-2.000 1,-1.000-3.000-1,1.000-3.000 0,-1.000-2.000 0,1.000 0.000-1,-1.000 0.000-1,1.000 0.000-1,-1.000 0.000-1,1.000 0.000 1,-1.000 0.000 0,1.000 0.000 0,-1.000 0.000 0,1.000 0.000 0,-1.000 0.000 0,1.000 0.000 1,1.000 0.000 0,3.000 0.000 0,3.000 0.000 0,4.000 0.000 1,-1.000 0.000-1,-3.000 0.000 0,-3.000 0.000-3,-2.000 0.000 0,-1.000-2.000-1,3.000-3.000 1,3.000-3.000-1,4.000-2.000 2,-1.000-3.000-1,-3.000 1.000 1,-3.000-1.000 1,-2.000 1.000 0,-1.000-3.000-1,3.000-2.000-1,3.000-3.000-1,4.000-3.000-2,1.000-2.000 0,0.000 0.000 0,0.000 0.000 2,0.000 0.000-1,0.000-2.000 1,0.000-3.000 1,0.000-3.000 0,0.000-2.000 0,-2.000-3.000 1,-3.000 1.000-1,-3.000-1.000 1,-2.000 1.000-1,-1.000 1.000 0,3.000 3.000 0,3.000 3.000 1,4.000 4.000 0,1.000-1.000 0,0.000-3.000-2,0.000-3.000-1,0.000-2.000-2,0.000-3.000 0,0.000 1.000-2,0.000-1.000 0,0.000 1.000-1,0.000-10.000 0,0.000-19.000-1,0.000-18.000 0,0.000-19.000-1,0.000-12.000 1,0.000-2.000 2,0.000-3.000 2,0.000-3.000 2,1.000-1.000 0,4.000 4.000 2,3.000 3.000-1,3.000 3.000 2,-1.000-2.000-1,-2.000-6.000 0,-3.000-6.000 1,-3.000-6.000-1,-2.000-6.000 0,0.000-2.000 1,0.000-3.000-1,0.000-3.000 1,1.000-7.000-1,4.000-9.000-1,3.000-10.000-2,3.000-8.000-1,-1.000-3.000-1,-2.000 7.000 0,-3.000 6.000 0,-3.000 7.000-1,-1.000-1.000 1,4.000-6.000 0,3.000-6.000 0,3.000-6.000 1,1.000 1.000 1,1.000 9.000-1,-1.000 10.000 1,1.000 10.000-1,-1.000 0.000 1,1.000-5.000 1,-1.000-7.000 0,1.000-5.000 1,1.000-1.000 0,3.000 6.000 1,3.000 7.000 0,4.000 6.000 0,-1.000 1.000 0,-3.000-3.000-1,-3.000-3.000 0,-2.000-2.000 0,-3.000 0.000 0,1.000 7.000 0,-1.000 6.000 0,1.000 7.000 0,1.000-3.000 1,3.000-8.000 2,3.000-10.000 0,4.000-9.000 2,-1.000 1.000 0,-3.000 13.000 0,-3.000 12.000 0,-2.000 13.000-1,-3.000 6.000 0,1.000 0.000 0,-1.000 0.000-1,1.000 0.000 0,-1.000 0.000 0,1.000 0.000 0,-1.000 0.000-1,1.000 0.000 0,-3.000 1.000 0,-2.000 4.000 2,-3.000 3.000 2,-3.000 3.000 0,-2.000 3.000 2,0.000 3.000-1,0.000 3.000 0,0.000 4.000-1,1.000 1.000 0,4.000 0.000 0,3.000 0.000 1,3.000 0.000 0,-1.000 0.000 0,-2.000 0.000 1,-3.000 0.000 0,-3.000 0.000 1,-2.000 7.000 1,0.000 17.000 3,0.000 15.000 2,0.000 16.000 2,0.000 9.000 1,0.000 3.000-3,0.000 3.000-2,0.000 4.000-2,0.000-1.000-2,0.000-3.000-1,0.000-3.000 0,0.000-2.000-3,0.000 0.000 1,0.000 7.000-1,0.000 6.000 0,0.000 7.000 0,0.000 2.000 0,0.000 1.000 0,0.000-1.000 0,0.000 1.000-1,-2.000-1.000 0,-3.000 1.000-1,-3.000-1.000 1,-2.000 1.000-2,-1.000-1.000 1,3.000 1.000 0,3.000-1.000 0,4.000 1.000 1,-1.000 2.000 0,-3.000 7.000 0,-3.000 6.000 0,-2.000 7.000 0,-1.000-3.000 0,3.000-8.000-1,3.000-10.000-1,4.000-9.000 0,1.000-4.000-1,0.000 4.000 1,0.000 3.000-1,0.000 3.000 2,-2.000-1.000-1,-3.000-2.000 0,-3.000-3.000 0,-2.000-3.000 0,-1.000-1.000 0,3.000 4.000 0,3.000 3.000 1,4.000 3.000 0,1.000-1.000-2,0.000-2.000-3,0.000-3.000-5,0.000-3.000-3,0.000-1.000-2,0.000 4.000 2,0.000 3.000 0,0.000 3.000 1,0.000-2.000 2,0.000-6.000 0,0.000-6.000 2,0.000-6.000 1,0.000-1.000-3,0.000 7.000-4,0.000 6.000-5,0.000 7.000-6,1.000 0.000-1,4.000-2.000 2,3.000-3.000 2,3.000-3.000 3,1.000-2.000-1,1.000 0.000-2,-1.000 0.000-3,1.000 0.000-2</inkml:trace>
</inkml:ink>
</file>

<file path=ppt/ink/ink11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5:38"/>
    </inkml:context>
    <inkml:brush xml:id="br0">
      <inkml:brushProperty name="width" value="0.0388505347073078" units="cm"/>
      <inkml:brushProperty name="height" value="0.0388505347073078" units="cm"/>
      <inkml:brushProperty name="color" value="#00bff3"/>
      <inkml:brushProperty name="ignorePressure" value="0"/>
    </inkml:brush>
  </inkml:definitions>
  <inkml:trace contextRef="#ctx0" brushRef="#br0">20900.000 44000.000 566,'-44.000'9.000'0,"13.000"19.000"4,12.000 19.000 3,13.000 19.000 2,6.000 15.000 3,0.000 13.000 2,0.000 12.000 1,0.000 13.000 2,0.000 6.000 0,0.000 0.000-2,0.000 0.000-1,0.000 0.000-1,0.000-2.000-2,0.000-3.000 0,0.000-3.000 0,0.000-2.000-1,0.000 11.000 0,0.000 29.000 0,0.000 28.000 0,0.000 28.000 0,0.000 12.000 0,0.000-3.000-1,0.000-3.000 0,0.000-2.000-1,0.000-9.000 0,0.000-12.000-2,0.000-13.000 0,0.000-12.000-2,0.000-7.000 1,0.000 1.000 0,0.000-1.000 1,0.000 1.000 1,0.000-1.000-1,0.000 1.000 0,0.000-1.000-3,0.000 1.000 0,0.000-1.000-2,0.000 1.000 1,0.000-1.000-1,0.000 1.000 1,0.000-6.000-1,0.000-8.000 1,0.000-10.000-1,0.000-9.000 1,0.000-9.000 0,0.000-5.000 0,0.000-7.000 1,0.000-5.000 1,0.000-6.000 0,0.000-3.000 0,0.000-3.000 0,0.000-2.000 1,1.000-1.000-1,4.000 3.000 0,3.000 3.000 1,3.000 4.000 0,3.000 2.000 0,3.000 4.000-1,3.000 3.000 0,4.000 3.000-1,-1.000 1.000 0,-3.000 1.000-1,-3.000-1.000 0,-2.000 1.000 0,-1.000-3.000 0,3.000-2.000-1,3.000-3.000 0,4.000-3.000-1,-1.000-4.000 0,-3.000-3.000 0,-3.000-3.000 0,-2.000-2.000 1,-3.000-3.000 0,1.000 1.000 0,-1.000-1.000 0,1.000 1.000 0,-3.000-3.000 1,-2.000-2.000-1,-3.000-3.000 0,-3.000-3.000-1,-2.000 1.000 1,0.000 6.000-1,0.000 7.000 1,0.000 6.000 0,0.000 3.000 0,0.000 0.000 1,0.000 0.000-1,0.000 0.000 1,0.000 0.000-1,0.000 0.000 0,0.000 0.000 0,0.000 0.000-1,0.000-4.000 0,0.000-5.000 0,0.000-7.000 1,0.000-5.000-1,0.000-6.000 1,0.000-3.000-1,0.000-3.000 0,0.000-2.000 0,0.000-3.000 0,0.000 1.000 0,0.000-1.000 0,0.000 1.000 0,0.000-1.000 0,0.000 1.000 0,0.000-1.000 0,0.000 1.000 1,0.000-1.000-1,0.000 1.000 1,0.000-1.000-1,0.000 1.000 0,0.000 1.000 0,0.000 3.000 0,0.000 3.000 0,0.000 4.000 0,0.000 1.000 0,0.000 0.000 0,0.000 0.000 0,0.000 0.000 0,0.000 0.000 0,0.000 0.000 0,0.000 0.000-1,0.000 0.000-1,1.000-2.000 0,4.000-3.000-1,3.000-3.000 0,3.000-2.000-2,-1.000-5.000 0,-2.000-2.000 1,-3.000-3.000 0,-3.000-3.000 1,-2.000-4.000 0,0.000-3.000 1,0.000-3.000-1,0.000-2.000 1,1.000-1.000 0,4.000 3.000 0,3.000 3.000 0,3.000 4.000-1,-1.000-1.000 1,-2.000-3.000 0,-3.000-3.000 0,-3.000-2.000 0,-1.000-3.000 0,4.000 1.000-1,3.000-1.000 0,3.000 1.000-1,-1.000-10.000-11,-2.000-19.000-25,-3.000-18.000-23,-3.000-19.000-23</inkml:trace>
</inkml:ink>
</file>

<file path=ppt/ink/ink11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5:40"/>
    </inkml:context>
    <inkml:brush xml:id="br0">
      <inkml:brushProperty name="width" value="0.0451726801693439" units="cm"/>
      <inkml:brushProperty name="height" value="0.0451726801693439" units="cm"/>
      <inkml:brushProperty name="color" value="#00bff3"/>
      <inkml:brushProperty name="ignorePressure" value="0"/>
    </inkml:brush>
  </inkml:definitions>
  <inkml:trace contextRef="#ctx0" brushRef="#br0">16550.000 58600.000 487,'-47.000'0.000'1,"6.000"0.000"5,7.000 0.000 3,6.000 0.000 4,10.000-2.000 6,17.000-3.000 9,15.000-3.000 8,16.000-2.000 8,9.000-1.000 2,3.000 3.000-5,3.000 3.000-5,4.000 4.000-6,5.000-1.000-4,10.000-3.000-4,10.000-3.000-2,9.000-2.000-4,10.000-1.000-1,14.000 3.000 1,11.000 3.000 0,14.000 4.000 1,8.000 1.000-1,7.000 0.000-3,6.000 0.000-3,7.000 0.000-2,4.000 0.000-3,3.000 0.000-2,3.000 0.000-3,4.000 0.000-2,1.000 0.000-2,0.000 0.000-1,0.000 0.000-2,0.000 0.000-1,-2.000 0.000-3,-3.000 0.000-2,-3.000 0.000-3,-2.000 0.000-3,-8.000-2.000 0,-8.000-3.000 0,-10.000-3.000 2,-9.000-2.000 1,-9.000-1.000 0,-5.000 3.000 0,-7.000 3.000-1,-5.000 4.000 0,-11.000 1.000 0,-11.000 0.000 1,-14.000 0.000 1,-11.000 0.000 0,-12.000 4.000-3,-9.000 10.000-10,-10.000 10.000-8,-8.000 9.000-8</inkml:trace>
</inkml:ink>
</file>

<file path=ppt/ink/ink11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5:44"/>
    </inkml:context>
    <inkml:brush xml:id="br0">
      <inkml:brushProperty name="width" value="0.0427784323692322" units="cm"/>
      <inkml:brushProperty name="height" value="0.0427784323692322" units="cm"/>
      <inkml:brushProperty name="color" value="#00bff3"/>
      <inkml:brushProperty name="ignorePressure" value="0"/>
    </inkml:brush>
  </inkml:definitions>
  <inkml:trace contextRef="#ctx0" brushRef="#br0">16450.000 54700.000 514,'-85.000'-24.000'15,"32.000"4.000"11,31.000 3.000 11,32.000 3.000 10,13.000-1.000 1,-3.000-2.000-7,-3.000-3.000-7,-2.000-3.000-8,3.000-2.000-5,14.000 0.000 0,11.000 0.000-2,14.000 0.000 0,5.000 0.000-1,1.000 0.000-2,-1.000 0.000-1,1.000 0.000-1,2.000 1.000-2,7.000 4.000 1,6.000 3.000-2,7.000 3.000 0,2.000 1.000-2,1.000 1.000-2,-1.000-1.000-4,1.000 1.000-3,2.000 1.000-1,7.000 3.000 1,6.000 3.000 1,7.000 4.000 0,-1.000 1.000 0,-6.000 0.000-1,-6.000 0.000 0,-6.000 0.000-2,-2.000 0.000 0,3.000 0.000 1,3.000 0.000-1,4.000 0.000 2,-1.000 0.000-1,-3.000 0.000 1,-3.000 0.000-1,-2.000 0.000 1,-3.000-2.000 0,1.000-3.000 0,-1.000-3.000-1,1.000-2.000-1,-3.000-1.000 0,-2.000 3.000 1,-3.000 3.000 0,-3.000 4.000 1,-2.000 1.000 0,0.000 0.000-2,0.000 0.000 0,0.000 0.000-2,-2.000 0.000 0,-3.000 0.000-3,-3.000 0.000-1,-2.000 0.000-1,-5.000 0.000-1,-2.000 0.000 0,-3.000 0.000-1,-3.000 0.000 1,-4.000 0.000-1,-3.000 0.000-2,-3.000 0.000-1,-2.000 0.000-1</inkml:trace>
</inkml:ink>
</file>

<file path=ppt/ink/ink11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5:44"/>
    </inkml:context>
    <inkml:brush xml:id="br0">
      <inkml:brushProperty name="width" value="0.0335506126284599" units="cm"/>
      <inkml:brushProperty name="height" value="0.0335506126284599" units="cm"/>
      <inkml:brushProperty name="color" value="#00bff3"/>
      <inkml:brushProperty name="ignorePressure" value="0"/>
    </inkml:brush>
  </inkml:definitions>
  <inkml:trace contextRef="#ctx0" brushRef="#br0">17650.000 54800.000 655,'-25.000'-16.000'38,"0.000"19.000"-2,0.000 19.000-3,0.000 19.000-2,-2.000 15.000-3,-3.000 13.000-2,-3.000 12.000-3,-2.000 13.000-2,-6.000 7.000-3,-6.000 4.000-1,-6.000 3.000-2,-6.000 3.000-3,-4.000 4.000 0,1.000 7.000-2,-1.000 6.000 0,1.000 7.000-1,1.000 2.000-3,3.000 1.000-7,3.000-1.000-4,4.000 1.000-7,5.000-4.000-4,10.000-6.000-5,10.000-6.000-4,9.000-6.000-5,6.000-13.000 1,3.000-19.000 2,3.000-18.000 5,4.000-19.000 3,4.000-16.000-3,6.000-12.000-8,7.000-13.000-9,6.000-12.000-9</inkml:trace>
</inkml:ink>
</file>

<file path=ppt/ink/ink1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0:50"/>
    </inkml:context>
    <inkml:brush xml:id="br0">
      <inkml:brushProperty name="width" value="0.0428444109857082" units="cm"/>
      <inkml:brushProperty name="height" value="0.0428444109857082" units="cm"/>
      <inkml:brushProperty name="color" value="#f2385b"/>
      <inkml:brushProperty name="ignorePressure" value="0"/>
    </inkml:brush>
  </inkml:definitions>
  <inkml:trace contextRef="#ctx0" brushRef="#br0">88750.000 6400.000 513,'3.000'-43.000'7,"6.000"17.000"13,7.000 15.000 13,6.000 16.000 14,-4.000 15.000 2,-11.000 16.000-6,-14.000 15.000-8,-11.000 17.000-7,-14.000 11.000-6,-11.000 10.000-6,-14.000 10.000-7,-11.000 9.000-5,-7.000 2.000-5,0.000-2.000-4,0.000-3.000-3,0.000-3.000-3,4.000-7.000-4,10.000-9.000-3,10.000-10.000-3,9.000-8.000-4,9.000-11.000-1,9.000-8.000 3,10.000-10.000 1,10.000-9.000 3,10.000-9.000 1,13.000-5.000 1,12.000-7.000 1,13.000-5.000 1,10.000-3.000 3,10.000 4.000 5,10.000 3.000 5,9.000 3.000 5,1.000 4.000 4,-6.000 7.000 4,-6.000 6.000 4,-6.000 7.000 3,-9.000 4.000 2,-8.000 3.000 3,-10.000 3.000 2,-9.000 4.000 1,-9.000 8.000 1,-5.000 17.000-2,-7.000 15.000-2,-5.000 16.000-2,-9.000 10.000 0,-9.000 7.000 2,-10.000 6.000 2,-8.000 7.000 2,-4.000 0.000-1,3.000-2.000-3,3.000-3.000-4,4.000-3.000-3,1.000-7.000-4,0.000-9.000-3,0.000-10.000-2,0.000-8.000-5,3.000-9.000-3,6.000-6.000-8,7.000-6.000-6,6.000-6.000-7,3.000-16.000-11,0.000-25.000-16,0.000-25.000-16,0.000-25.000-17,0.000-13.000 0,0.000 1.000 15,0.000-1.000 14,0.000 1.000 14</inkml:trace>
</inkml:ink>
</file>

<file path=ppt/ink/ink11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5:44"/>
    </inkml:context>
    <inkml:brush xml:id="br0">
      <inkml:brushProperty name="width" value="0.0304247345775366" units="cm"/>
      <inkml:brushProperty name="height" value="0.0304247345775366" units="cm"/>
      <inkml:brushProperty name="color" value="#00bff3"/>
      <inkml:brushProperty name="ignorePressure" value="0"/>
    </inkml:brush>
  </inkml:definitions>
  <inkml:trace contextRef="#ctx0" brushRef="#br0">18300.000 55100.000 723,'-27.000'-8.000'53,"-3.000"34.000"-6,-3.000 35.000-5,-2.000 35.000-6,-5.000 18.000-7,-2.000 3.000-4,-3.000 3.000-7,-3.000 4.000-5,-2.000-1.000-5,0.000-3.000-4,0.000-3.000-2,0.000-2.000-5,0.000-6.000-1,0.000-6.000 1,0.000-6.000 0,0.000-6.000 1,4.000-7.000-5,10.000-6.000-9,10.000-6.000-10,9.000-6.000-10,9.000-10.000-3,9.000-12.000 4,10.000-13.000 2,10.000-12.000 4,4.000-12.000 0,0.000-8.000 0,0.000-10.000-2,0.000-9.000 0</inkml:trace>
</inkml:ink>
</file>

<file path=ppt/ink/ink11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5:45"/>
    </inkml:context>
    <inkml:brush xml:id="br0">
      <inkml:brushProperty name="width" value="0.0303645636886358" units="cm"/>
      <inkml:brushProperty name="height" value="0.0303645636886358" units="cm"/>
      <inkml:brushProperty name="color" value="#00bff3"/>
      <inkml:brushProperty name="ignorePressure" value="0"/>
    </inkml:brush>
  </inkml:definitions>
  <inkml:trace contextRef="#ctx0" brushRef="#br0">18850.000 55450.000 724,'21.000'-25.000'1,"-5.000"0.000"1,-7.000 0.000 1,-5.000 0.000 1,-9.000 6.000 0,-9.000 13.000-2,-10.000 12.000-2,-8.000 13.000-3,-9.000 15.000 7,-6.000 19.000 14,-6.000 19.000 15,-6.000 19.000 14,-7.000 13.000 2,-6.000 10.000-10,-6.000 10.000-10,-6.000 9.000-11,-1.000 6.000-6,7.000 3.000-4,6.000 3.000-3,7.000 4.000-5,4.000-4.000-3,3.000-9.000-7,3.000-10.000-5,4.000-8.000-6,7.000-14.000-5,13.000-15.000-4,12.000-15.000-4,13.000-16.000-4,9.000-15.000-2,6.000-11.000 3,7.000-14.000 1,6.000-11.000 2,1.000-11.000 3,-3.000-5.000 6,-3.000-7.000 5,-2.000-5.000 5</inkml:trace>
</inkml:ink>
</file>

<file path=ppt/ink/ink11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5:45"/>
    </inkml:context>
    <inkml:brush xml:id="br0">
      <inkml:brushProperty name="width" value="0.031218770891428" units="cm"/>
      <inkml:brushProperty name="height" value="0.031218770891428" units="cm"/>
      <inkml:brushProperty name="color" value="#00bff3"/>
      <inkml:brushProperty name="ignorePressure" value="0"/>
    </inkml:brush>
  </inkml:definitions>
  <inkml:trace contextRef="#ctx0" brushRef="#br0">19450.000 55200.000 704,'-29.000'-55.000'18,"-5.000"41.000"9,-7.000 40.000 10,-5.000 42.000 8,-6.000 25.000 1,-3.000 14.000-7,-3.000 11.000-8,-2.000 14.000-7,-5.000 7.000-8,-2.000 3.000-6,-3.000 3.000-8,-3.000 4.000-5,-1.000 1.000-6,4.000 0.000-5,3.000 0.000-3,3.000 0.000-4,7.000-5.000-3,14.000-9.000-4,11.000-10.000-3,14.000-8.000-3,7.000-17.000-1,3.000-21.000 2,3.000-22.000 0,4.000-22.000 2,4.000-18.000 2,6.000-11.000 3,7.000-14.000 3,6.000-11.000 3</inkml:trace>
</inkml:ink>
</file>

<file path=ppt/ink/ink11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5:45"/>
    </inkml:context>
    <inkml:brush xml:id="br0">
      <inkml:brushProperty name="width" value="0.0325889699161053" units="cm"/>
      <inkml:brushProperty name="height" value="0.0325889699161053" units="cm"/>
      <inkml:brushProperty name="color" value="#00bff3"/>
      <inkml:brushProperty name="ignorePressure" value="0"/>
    </inkml:brush>
  </inkml:definitions>
  <inkml:trace contextRef="#ctx0" brushRef="#br0">19800.000 55500.000 675,'15.000'-16.000'5,"-18.000"19.000"13,-19.000 19.000 12,-18.000 19.000 11,-12.000 19.000 3,-3.000 23.000-6,-3.000 22.000-6,-2.000 22.000-6,-1.000 12.000-5,3.000 3.000 0,3.000 3.000-2,4.000 4.000-2,1.000 2.000-5,0.000 4.000-11,0.000 3.000-11,0.000 3.000-10,6.000-8.000-8,13.000-19.000-5,12.000-18.000-4,13.000-19.000-5,9.000-22.000-3,6.000-25.000 0,7.000-25.000 0,6.000-25.000-1</inkml:trace>
</inkml:ink>
</file>

<file path=ppt/ink/ink11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5:45"/>
    </inkml:context>
    <inkml:brush xml:id="br0">
      <inkml:brushProperty name="width" value="0.0313413701951504" units="cm"/>
      <inkml:brushProperty name="height" value="0.0313413701951504" units="cm"/>
      <inkml:brushProperty name="color" value="#00bff3"/>
      <inkml:brushProperty name="ignorePressure" value="0"/>
    </inkml:brush>
  </inkml:definitions>
  <inkml:trace contextRef="#ctx0" brushRef="#br0">20450.000 55400.000 701,'18.000'-63.000'33,"-11.000"26.000"1,-14.000 24.000 1,-11.000 26.000 2,-11.000 22.000-1,-5.000 23.000-5,-7.000 22.000-5,-5.000 22.000-5,-8.000 15.000-3,-5.000 9.000-5,-7.000 10.000-5,-5.000 10.000-4,-3.000 5.000-2,4.000 4.000-2,3.000 3.000 0,3.000 3.000-2,4.000-4.000-5,7.000-8.000-12,6.000-10.000-10,7.000-9.000-11,8.000-16.000-6,14.000-22.000 1,11.000-22.000-1,14.000-21.000 1,5.000-20.000 2,1.000-15.000 8,-1.000-15.000 6,1.000-16.000 6</inkml:trace>
</inkml:ink>
</file>

<file path=ppt/ink/ink11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5:45"/>
    </inkml:context>
    <inkml:brush xml:id="br0">
      <inkml:brushProperty name="width" value="0.031438309699297" units="cm"/>
      <inkml:brushProperty name="height" value="0.031438309699297" units="cm"/>
      <inkml:brushProperty name="color" value="#00bff3"/>
      <inkml:brushProperty name="ignorePressure" value="0"/>
    </inkml:brush>
  </inkml:definitions>
  <inkml:trace contextRef="#ctx0" brushRef="#br0">20800.000 55800.000 699,'-52.000'7.000'7,"-3.000"17.000"12,-3.000 15.000 14,-2.000 16.000 12,-3.000 13.000 4,1.000 14.000-7,-1.000 11.000-7,1.000 14.000-6,-1.000 10.000-8,1.000 9.000-7,-1.000 10.000-8,1.000 10.000-6,1.000 0.000-9,3.000-5.000-8,3.000-7.000-8,4.000-5.000-7,5.000-4.000-8,10.000 0.000-3,10.000 0.000-6,9.000 0.000-5,4.000-15.000 3,1.000-27.000 9,-1.000-28.000 10,1.000-28.000 10</inkml:trace>
</inkml:ink>
</file>

<file path=ppt/ink/ink11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5:46"/>
    </inkml:context>
    <inkml:brush xml:id="br0">
      <inkml:brushProperty name="width" value="0.0276636891067028" units="cm"/>
      <inkml:brushProperty name="height" value="0.0276636891067028" units="cm"/>
      <inkml:brushProperty name="color" value="#00bff3"/>
      <inkml:brushProperty name="ignorePressure" value="0"/>
    </inkml:brush>
  </inkml:definitions>
  <inkml:trace contextRef="#ctx0" brushRef="#br0">20800.000 56500.000 795,'-49.000'34.000'48,"4.000"19.000"-5,3.000 19.000-6,3.000 19.000-6,-1.000 13.000-7,-2.000 10.000-9,-3.000 10.000-8,-3.000 9.000-10,-1.000 2.000-4,4.000-2.000 1,3.000-3.000 0,3.000-3.000 1,4.000-12.000-6,7.000-18.000-12,6.000-19.000-12,7.000-18.000-12</inkml:trace>
</inkml:ink>
</file>

<file path=ppt/ink/ink11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5:46"/>
    </inkml:context>
    <inkml:brush xml:id="br0">
      <inkml:brushProperty name="width" value="0.027333440259099" units="cm"/>
      <inkml:brushProperty name="height" value="0.027333440259099" units="cm"/>
      <inkml:brushProperty name="color" value="#00bff3"/>
      <inkml:brushProperty name="ignorePressure" value="0"/>
    </inkml:brush>
  </inkml:definitions>
  <inkml:trace contextRef="#ctx0" brushRef="#br0">21050.000 56900.000 804,'-47.000'142.000'33,"6.000"-16.000"-1,7.000-15.000 1,6.000-15.000-1,3.000-7.000-3,0.000 3.000-8,0.000 3.000-9,0.000 4.000-9,1.000-3.000-8,4.000-5.000-11,3.000-7.000-10,3.000-5.000-11,1.000-11.000-5,1.000-11.000-1,-1.000-14.000-1,1.000-11.000 0</inkml:trace>
</inkml:ink>
</file>

<file path=ppt/ink/ink11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5:46"/>
    </inkml:context>
    <inkml:brush xml:id="br0">
      <inkml:brushProperty name="width" value="0.0264276582747698" units="cm"/>
      <inkml:brushProperty name="height" value="0.0264276582747698" units="cm"/>
      <inkml:brushProperty name="color" value="#00bff3"/>
      <inkml:brushProperty name="ignorePressure" value="0"/>
    </inkml:brush>
  </inkml:definitions>
  <inkml:trace contextRef="#ctx0" brushRef="#br0">20150.000 54600.000 832,'-25.000'-24.000'4,"0.000"4.000"8,0.000 3.000 7,0.000 3.000 9,-2.000 10.000 1,-3.000 20.000-5,-3.000 18.000-5,-2.000 20.000-5,-5.000 19.000-4,-2.000 22.000-4,-3.000 22.000-4,-3.000 23.000-2,-4.000 11.000-7,-3.000 4.000-7,-3.000 3.000-8,-2.000 3.000-9,2.000-10.000-1,9.000-21.000 4,10.000-22.000 3,10.000-22.000 5,5.000-18.000 0,4.000-11.000-3,3.000-14.000-3,3.000-11.000-3</inkml:trace>
</inkml:ink>
</file>

<file path=ppt/ink/ink11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5:46"/>
    </inkml:context>
    <inkml:brush xml:id="br0">
      <inkml:brushProperty name="width" value="0.0230503063648939" units="cm"/>
      <inkml:brushProperty name="height" value="0.0230503063648939" units="cm"/>
      <inkml:brushProperty name="color" value="#00bff3"/>
      <inkml:brushProperty name="ignorePressure" value="0"/>
    </inkml:brush>
  </inkml:definitions>
  <inkml:trace contextRef="#ctx0" brushRef="#br0">20400.000 54450.000 954,'-94.000'34.000'6,"13.000"19.000"1,12.000 19.000 1,13.000 19.000 1,2.000 16.000-1,-5.000 17.000-3,-7.000 15.000-3,-5.000 16.000-1,-3.000 5.000-5,4.000-2.000-4,3.000-3.000-4,3.000-3.000-4,3.000-10.000-5,3.000-16.000-6,3.000-15.000-5,4.000-15.000-5,5.000-17.000 1,10.000-15.000 8,10.000-15.000 8,9.000-16.000 8</inkml:trace>
</inkml:ink>
</file>

<file path=ppt/ink/ink1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0:50"/>
    </inkml:context>
    <inkml:brush xml:id="br0">
      <inkml:brushProperty name="width" value="0.0408742614090443" units="cm"/>
      <inkml:brushProperty name="height" value="0.0408742614090443" units="cm"/>
      <inkml:brushProperty name="color" value="#f2385b"/>
      <inkml:brushProperty name="ignorePressure" value="0"/>
    </inkml:brush>
  </inkml:definitions>
  <inkml:trace contextRef="#ctx0" brushRef="#br0">89250.000 7250.000 538,'34.000'-52.000'4,"19.000"-3.000"7,19.000-3.000 8,19.000-2.000 8,4.000 3.000 2,-9.000 14.000-3,-10.000 11.000-4,-8.000 14.000-2,0.000 3.000-1,14.000-2.000-1,11.000-3.000 0,14.000-3.000 1,-1.000 1.000-5,-12.000 6.000-9,-13.000 7.000-8,-12.000 6.000-9,-23.000 7.000-8,-30.000 10.000-9,-32.000 10.000-9,-30.000 9.000-7,-17.000-2.000-3,1.000-12.000 7,-1.000-13.000 5,1.000-12.000 7,1.000-13.000 5,3.000-12.000 5,3.000-13.000 5,4.000-12.000 6,4.000-10.000 4,6.000-6.000 0,7.000-6.000 1,6.000-6.000 1,6.000-4.000 2,6.000 1.000 1,7.000-1.000 2,6.000 1.000 1,6.000 5.000 7,6.000 14.000 10,7.000 11.000 12,6.000 14.000 11,3.000 11.000 7,0.000 14.000 4,0.000 11.000 3,0.000 14.000 4,-4.000 14.000-4,-5.000 20.000-10,-7.000 18.000-10,-5.000 20.000-10,-8.000 14.000-8,-5.000 14.000-5,-7.000 11.000-4,-5.000 14.000-6,-8.000 2.000-1,-5.000-6.000 1,-7.000-6.000 1,-5.000-6.000 1,-8.000-6.000-6,-5.000-2.000-11,-7.000-3.000-12,-5.000-3.000-12,-4.000-7.000-4,0.000-9.000 4,0.000-10.000 5,0.000-8.000 4,4.000-9.000 5,10.000-6.000 4,10.000-6.000 4,9.000-6.000 5,12.000-9.000 4,16.000-8.000 4,15.000-10.000 5,17.000-9.000 4,17.000-9.000 2,23.000-5.000-1,22.000-7.000 0,22.000-5.000-2,13.000-9.000-2,7.000-9.000-2,6.000-10.000-3,7.000-8.000-2,-3.000-3.000-3,-8.000 7.000-3,-10.000 6.000-2,-9.000 7.000-1,-13.000 7.000-4,-16.000 9.000-5,-15.000 10.000-3,-15.000 10.000-4,-17.000 10.000-2,-15.000 13.000 1,-15.000 12.000 2,-16.000 13.000 0,-12.000 2.000 2,-5.000-5.000-1,-7.000-7.000 0,-5.000-5.000 0,-3.000-4.000 1,4.000 0.000 2,3.000 0.000 2,3.000 0.000 2</inkml:trace>
</inkml:ink>
</file>

<file path=ppt/ink/ink11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5:46"/>
    </inkml:context>
    <inkml:brush xml:id="br0">
      <inkml:brushProperty name="width" value="0.0251541566103697" units="cm"/>
      <inkml:brushProperty name="height" value="0.0251541566103697" units="cm"/>
      <inkml:brushProperty name="color" value="#00bff3"/>
      <inkml:brushProperty name="ignorePressure" value="0"/>
    </inkml:brush>
  </inkml:definitions>
  <inkml:trace contextRef="#ctx0" brushRef="#br0">18950.000 54600.000 874,'-50.000'-2.000'3,"0.000"-3.000"6,0.000-3.000 5,0.000-2.000 6,-4.000 14.000 1,-5.000 35.000-3,-7.000 35.000-3,-5.000 34.000-4,-3.000 21.000-3,4.000 10.000-3,3.000 10.000-4,3.000 9.000-1,3.000-1.000-8,3.000-8.000-10,3.000-10.000-9,4.000-9.000-11,5.000-13.000-3,10.000-16.000 2,10.000-15.000 3,9.000-15.000 3,4.000-15.000 4,1.000-12.000 6,-1.000-13.000 7,1.000-12.000 6</inkml:trace>
</inkml:ink>
</file>

<file path=ppt/ink/ink11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5:47"/>
    </inkml:context>
    <inkml:brush xml:id="br0">
      <inkml:brushProperty name="width" value="0.0253950487822294" units="cm"/>
      <inkml:brushProperty name="height" value="0.0253950487822294" units="cm"/>
      <inkml:brushProperty name="color" value="#00bff3"/>
      <inkml:brushProperty name="ignorePressure" value="0"/>
    </inkml:brush>
  </inkml:definitions>
  <inkml:trace contextRef="#ctx0" brushRef="#br0">18000.000 55250.000 866,'21.000'-25.000'0,"-5.000"0.000"0,-7.000 0.000 0,-5.000 0.000 0,-8.000 14.000 4,-5.000 28.000 8,-7.000 28.000 9,-5.000 29.000 8,-8.000 22.000 0,-5.000 20.000-8,-7.000 18.000-8,-5.000 20.000-8,-8.000 10.000-8,-5.000 3.000-5,-7.000 3.000-7,-5.000 4.000-6,-3.000-6.000-4,4.000-11.000-5,3.000-14.000-4,3.000-11.000-4,6.000-15.000 0,9.000-16.000 7,10.000-15.000 4,10.000-15.000 7,5.000-15.000 3,4.000-12.000 5,3.000-13.000 3,3.000-12.000 4</inkml:trace>
</inkml:ink>
</file>

<file path=ppt/ink/ink11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5:47"/>
    </inkml:context>
    <inkml:brush xml:id="br0">
      <inkml:brushProperty name="width" value="0.0254530999809504" units="cm"/>
      <inkml:brushProperty name="height" value="0.0254530999809504" units="cm"/>
      <inkml:brushProperty name="color" value="#00bff3"/>
      <inkml:brushProperty name="ignorePressure" value="0"/>
    </inkml:brush>
  </inkml:definitions>
  <inkml:trace contextRef="#ctx0" brushRef="#br0">17600.000 54750.000 864,'-183.000'100.000'23,"34.000"0.000"-2,35.000 0.000-2,35.000 0.000-1,13.000 7.000-4,-6.000 17.000-1,-6.000 15.000-3,-6.000 16.000-2,-1.000 4.000-3,7.000-6.000-1,6.000-6.000-4,7.000-6.000-1,7.000-9.000-1,9.000-8.000 2,10.000-10.000 0,10.000-9.000 1,7.000-15.000-3,6.000-18.000-10,7.000-19.000-9,6.000-18.000-10,1.000-12.000-5,-3.000-3.000-1,-3.000-3.000-2,-2.000-2.000-1</inkml:trace>
</inkml:ink>
</file>

<file path=ppt/ink/ink11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5:47"/>
    </inkml:context>
    <inkml:brush xml:id="br0">
      <inkml:brushProperty name="width" value="0.0219999998807907" units="cm"/>
      <inkml:brushProperty name="height" value="0.0219999998807907" units="cm"/>
      <inkml:brushProperty name="color" value="#00bff3"/>
      <inkml:brushProperty name="ignorePressure" value="0"/>
    </inkml:brush>
  </inkml:definitions>
  <inkml:trace contextRef="#ctx0" brushRef="#br0">18200.000 56600.000 1000,'-46.000'45.000'0,"10.000"-9.000"0,10.000-10.000 0,9.000-8.000 0,-4.000 2.000 0,-15.000 16.000 0,-15.000 15.000 0,-16.000 17.000 0,-5.000 3.000 0,6.000-5.000 0,7.000-7.000 0,6.000-5.000 0,1.000 5.000-5,-3.000 19.000-9,-3.000 19.000-9,-2.000 19.000-9,5.000-2.000-1,16.000-22.000 6,15.000-22.000 8,17.000-21.000 6,5.000-14.000 3,-3.000-2.000-1,-3.000-3.000 1,-2.000-3.000-2</inkml:trace>
</inkml:ink>
</file>

<file path=ppt/ink/ink11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5:50"/>
    </inkml:context>
    <inkml:brush xml:id="br0">
      <inkml:brushProperty name="width" value="0.0375923700630665" units="cm"/>
      <inkml:brushProperty name="height" value="0.0375923700630665" units="cm"/>
      <inkml:brushProperty name="color" value="#00bff3"/>
      <inkml:brushProperty name="ignorePressure" value="0"/>
    </inkml:brush>
  </inkml:definitions>
  <inkml:trace contextRef="#ctx0" brushRef="#br0">23850.000 43300.000 585,'0.000'-63.000'19,"0.000"26.000"13,0.000 24.000 12,0.000 26.000 14,0.000 21.000 0,0.000 19.000-11,0.000 19.000-10,0.000 19.000-12,0.000 7.000-7,0.000-3.000-4,0.000-3.000-3,0.000-2.000-5,1.000 0.000-1,4.000 7.000 0,3.000 6.000-1,3.000 7.000 0,-1.000 0.000 0,-2.000-2.000 1,-3.000-3.000 0,-3.000-3.000 0,-1.000-4.000 0,4.000-3.000-2,3.000-3.000-2,3.000-2.000-2,-1.000-3.000-1,-2.000 1.000 0,-3.000-1.000 0,-3.000 1.000 0,-2.000-1.000 1,0.000 1.000-1,0.000-1.000 1,0.000 1.000-1,1.000-1.000 1,4.000 1.000-1,3.000-1.000 0,3.000 1.000-1,-1.000 2.000 1,-2.000 7.000-1,-3.000 6.000 1,-3.000 7.000 0,-2.000 0.000 0,0.000-2.000 1,0.000-3.000 0,0.000-3.000 0,0.000-2.000 1,0.000 0.000-1,0.000 0.000 1,0.000 0.000-1,1.000-2.000 0,4.000-3.000 1,3.000-3.000-1,3.000-2.000 1,-1.000-5.000-1,-2.000-2.000 1,-3.000-3.000 0,-3.000-3.000 0,-2.000-2.000 0,0.000 0.000 0,0.000 0.000 0,0.000 0.000-1,0.000 0.000 0,0.000 0.000 1,0.000 0.000-1,0.000 0.000 0,0.000 1.000 1,0.000 4.000-1,0.000 3.000 1,0.000 3.000-1,0.000 3.000 1,0.000 3.000-2,0.000 3.000 1,0.000 4.000-1,0.000 1.000-1,0.000 0.000 1,0.000 0.000 0,0.000 0.000 0,0.000-2.000 1,0.000-3.000-1,0.000-3.000 0,0.000-2.000 1,0.000-5.000-1,0.000-2.000 2,0.000-3.000 0,0.000-3.000 1,0.000-2.000 0,0.000 0.000 1,0.000 0.000-1,0.000 0.000-1,0.000 0.000 1,0.000 0.000 0,0.000 0.000 0,0.000 0.000-1,0.000 1.000 1,0.000 4.000 0,0.000 3.000-1,0.000 3.000 0,0.000 1.000 0,0.000 1.000 0,0.000-1.000 1,0.000 1.000-1,0.000-3.000 0,0.000-2.000 0,0.000-3.000-1,0.000-3.000 0,0.000-1.000 0,0.000 4.000 0,0.000 3.000 0,0.000 3.000 1,0.000 1.000 0,0.000 1.000 0,0.000-1.000 1,0.000 1.000 0,0.000-4.000 0,0.000-6.000 0,0.000-6.000 1,0.000-6.000-1,1.000-4.000 0,4.000 1.000-1,3.000-1.000 1,3.000 1.000-1,-1.000-1.000 0,-2.000 1.000-1,-3.000-1.000 0,-3.000 1.000 0,-1.000-1.000-1,4.000 1.000 0,3.000-1.000 0,3.000 1.000 1,-1.000 1.000-1,-2.000 3.000 1,-3.000 3.000-1,-3.000 4.000 1,-2.000 1.000 0,0.000 0.000 0,0.000 0.000 0,0.000 0.000 0,0.000 1.000 0,0.000 4.000 1,0.000 3.000 0,0.000 3.000 1,0.000-1.000-1,0.000-2.000 0,0.000-3.000-2,0.000-3.000-1,0.000-1.000 0,0.000 4.000 0,0.000 3.000 1,0.000 3.000 1,0.000 1.000 0,0.000 1.000 1,0.000-1.000-1,0.000 1.000 0,1.000-4.000 0,4.000-6.000 0,3.000-6.000-1,3.000-6.000-1,-1.000-4.000-1,-2.000 1.000 2,-3.000-1.000 0,-3.000 1.000 0,-2.000 1.000 1,0.000 3.000 0,0.000 3.000 0,0.000 4.000 0,0.000-3.000 0,0.000-5.000 0,0.000-7.000-1,0.000-5.000 0,0.000-4.000 0,0.000 0.000 0,0.000 0.000 0,0.000 0.000 1,0.000 0.000-1,0.000 0.000 1,0.000 0.000-1,0.000 0.000 1,0.000 0.000-1,0.000 0.000 0,0.000 0.000 0,0.000 0.000 0,0.000 0.000 0,0.000 0.000 0,0.000 0.000-1,0.000 0.000 0,0.000-2.000 0,0.000-3.000-1,0.000-3.000 0,0.000-2.000 0,0.000-3.000 0,0.000 1.000 0,0.000-1.000 0,0.000 1.000 0,0.000-3.000 0,0.000-2.000 0,0.000-3.000-2,0.000-3.000 1,1.000-2.000-2,4.000 0.000 0,3.000 0.000-1,3.000 0.000-2,1.000 1.000-4,1.000 4.000-9,-1.000 3.000-10,1.000 3.000-9</inkml:trace>
</inkml:ink>
</file>

<file path=ppt/ink/ink11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09-26T02:15:52"/>
    </inkml:context>
    <inkml:brush xml:id="br0">
      <inkml:brushProperty name="width" value="0.0833333358168602" units="cm"/>
      <inkml:brushProperty name="height" value="0.0833333358168602" units="cm"/>
      <inkml:brushProperty name="color" value="#00bff3"/>
      <inkml:brushProperty name="ignorePressure" value="0"/>
    </inkml:brush>
  </inkml:definitions>
  <inkml:trace contextRef="#ctx0" brushRef="#br0">24100.000 42500.000,'100.000'1.000,"0.000"0.000,0.000 0.000,0.000 1.000,0.000-1.000,0.000 0.000,0.000 0.000,0.000 1.000,0.000-1.000,0.000 0.000,0.000 0.000,0.000 1.000,0.000-1.000,0.000 0.000,0.000 0.000,0.000 1.000,0.000-1.000,0.000 0.000,0.000 0.000,0.000 1.000,0.000-1.000,0.000 0.000,0.000 0.000,0.000 1.000,0.000-1.000,0.000 0.000,0.000 0.000,0.000 1.000,0.000-1.000,0.000 0.000,0.000 0.000,0.000 1.000,0.000-1.000,0.000 0.000,0.000 0.000,0.000 1.000,0.000-1.000,0.000 0.000,0.000 0.000,0.000 1.000</inkml:trace>
</inkml:ink>
</file>

<file path=ppt/ink/ink11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5:53"/>
    </inkml:context>
    <inkml:brush xml:id="br0">
      <inkml:brushProperty name="width" value="0.036947887390852" units="cm"/>
      <inkml:brushProperty name="height" value="0.036947887390852" units="cm"/>
      <inkml:brushProperty name="color" value="#00bff3"/>
      <inkml:brushProperty name="ignorePressure" value="0"/>
    </inkml:brush>
  </inkml:definitions>
  <inkml:trace contextRef="#ctx0" brushRef="#br0">28400.000 42750.000 595,'-4.000'-40.000'7,"-5.000"23.000"13,-7.000 22.000 11,-5.000 22.000 13,-1.000 13.000 1,6.000 7.000-8,7.000 6.000-9,6.000 7.000-8,3.000 10.000-6,0.000 16.000-2,0.000 15.000-2,0.000 17.000-3,1.000 11.000 0,4.000 10.000-1,3.000 10.000-1,3.000 9.000 0,1.000 2.000 0,1.000-2.000-1,-1.000-3.000 1,1.000-3.000-1,-1.000-2.000 0,1.000 0.000-1,-1.000 0.000-2,1.000 0.000-1,-3.000-4.000 0,-2.000-5.000 0,-3.000-7.000 1,-3.000-5.000 1,-4.000-3.000-1,-3.000 4.000-2,-3.000 3.000-1,-2.000 3.000-1,-1.000 3.000-1,3.000 3.000 1,3.000 3.000 1,4.000 4.000 1,-1.000-1.000 1,-3.000-3.000 1,-3.000-3.000 0,-2.000-2.000 0,-3.000-5.000 1,1.000-2.000 0,-1.000-3.000 1,1.000-3.000 0,1.000-4.000 0,3.000-3.000 0,3.000-3.000-2,4.000-2.000-1,1.000-3.000-1,0.000 1.000 1,0.000-1.000 0,0.000 1.000-1,0.000-1.000 1,0.000 1.000 0,0.000-1.000 0,0.000 1.000-1,0.000 1.000 1,0.000 3.000 0,0.000 3.000-1,0.000 4.000 1,0.000-3.000 0,0.000-5.000 0,0.000-7.000 0,0.000-5.000-1,0.000-4.000 2,0.000 0.000 0,0.000 0.000 1,0.000 0.000 1,0.000 0.000 1,0.000 0.000 0,0.000 0.000 0,0.000 0.000 0,0.000-2.000 0,0.000-3.000-1,0.000-3.000 0,0.000-2.000-1,0.000 2.000 0,0.000 9.000 1,0.000 10.000-1,0.000 10.000 0,0.000 5.000 0,0.000 4.000 0,0.000 3.000 1,0.000 3.000-1,0.000 1.000 1,0.000 1.000 0,0.000-1.000 0,0.000 1.000 0,0.000-6.000-1,0.000-8.000 1,0.000-10.000-2,0.000-9.000 0,0.000-7.000-1,0.000-3.000 1,0.000-3.000-1,0.000-2.000 1,0.000-3.000-1,0.000 1.000 1,0.000-1.000 0,0.000 1.000 0,1.000 1.000 0,4.000 3.000-2,3.000 3.000-2,3.000 4.000-1,1.000 1.000 0,1.000 0.000 1,-1.000 0.000 0,1.000 0.000 1,-3.000 0.000 0,-2.000 0.000 1,-3.000 0.000-1,-3.000 0.000 1,-1.000-2.000 0,4.000-3.000 0,3.000-3.000 0,3.000-2.000 2,-1.000-5.000-1,-2.000-2.000 0,-3.000-3.000 0,-3.000-3.000 0,-2.000-2.000-1,0.000 0.000 0,0.000 0.000 0,0.000 0.000 0,0.000-4.000-1,0.000-5.000 1,0.000-7.000 0,0.000-5.000 1,0.000-3.000-1,0.000 4.000 1,0.000 3.000-1,0.000 3.000 1,0.000 3.000 0,0.000 3.000-1,0.000 3.000 1,0.000 4.000-1,0.000-1.000 0,0.000-3.000 1,0.000-3.000 0,0.000-2.000 1,0.000-3.000-1,0.000 1.000 0,0.000-1.000-2,0.000 1.000-1,0.000-3.000 0,0.000-2.000-1,0.000-3.000-1,0.000-3.000 0,0.000-4.000-1,0.000-3.000 2,0.000-3.000-1,0.000-2.000 1,0.000-3.000 1,0.000 1.000-1,0.000-1.000 1,0.000 1.000 0,0.000-1.000 0,0.000 1.000-1,0.000-1.000-1,0.000 1.000 0,0.000 1.000-2,0.000 3.000-3,0.000 3.000-2,0.000 4.000-3,0.000-3.000-2,0.000-5.000-2,0.000-7.000-2,0.000-5.000-2</inkml:trace>
</inkml:ink>
</file>

<file path=ppt/ink/ink11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5:54"/>
    </inkml:context>
    <inkml:brush xml:id="br0">
      <inkml:brushProperty name="width" value="0.0403769016265869" units="cm"/>
      <inkml:brushProperty name="height" value="0.0403769016265869" units="cm"/>
      <inkml:brushProperty name="color" value="#00bff3"/>
      <inkml:brushProperty name="ignorePressure" value="0"/>
    </inkml:brush>
  </inkml:definitions>
  <inkml:trace contextRef="#ctx0" brushRef="#br0">24100.000 58600.000 544,'-47.000'-2.000'2,"6.000"-3.000"1,7.000-3.000 4,6.000-2.000 2,13.000-3.000 8,23.000 1.000 17,22.000-1.000 14,22.000 1.000 17,10.000 1.000 0,1.000 3.000-11,-1.000 3.000-13,1.000 4.000-12,7.000 1.000-8,16.000 0.000-4,15.000 0.000-5,17.000 0.000-4,3.000 0.000-2,-5.000 0.000 0,-7.000 0.000-2,-5.000 0.000 0,-4.000 0.000-1,0.000 0.000-3,0.000 0.000-1,0.000 0.000-3,-2.000 1.000-1,-3.000 4.000-1,-3.000 3.000 0,-2.000 3.000 1,-3.000-1.000-1,1.000-2.000 2,-1.000-3.000 0,1.000-3.000 2,1.000-4.000 0,3.000-3.000 0,3.000-3.000-1,4.000-2.000 0,-1.000-5.000 0,-3.000-2.000 1,-3.000-3.000 0,-2.000-3.000 1,-6.000-1.000-1,-6.000 4.000-1,-6.000 3.000-2,-6.000 3.000 0,-7.000 3.000-2,-6.000 3.000 2,-6.000 3.000 1,-6.000 4.000 0,-1.000 4.000 1,7.000 6.000-1,6.000 7.000-1,7.000 6.000 1,-1.000 1.000-1,-6.000-3.000 0,-6.000-3.000 0,-6.000-2.000 0,-4.000-3.000 1,1.000 1.000 0,-1.000-1.000 1,1.000 1.000 0,-1.000-3.000 0,1.000-2.000 2,-1.000-3.000-1,1.000-3.000 2,-1.000-2.000-1,1.000 0.000 1,-1.000 0.000-1,1.000 0.000 0,-1.000 0.000 0,1.000 0.000 0,-1.000 0.000 0,1.000 0.000-1,-1.000 0.000-1,1.000 0.000-4,-1.000 0.000-3,1.000 0.000-4</inkml:trace>
</inkml:ink>
</file>

<file path=ppt/ink/ink11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5:57"/>
    </inkml:context>
    <inkml:brush xml:id="br0">
      <inkml:brushProperty name="width" value="0.0371767394244671" units="cm"/>
      <inkml:brushProperty name="height" value="0.0371767394244671" units="cm"/>
      <inkml:brushProperty name="color" value="#00bff3"/>
      <inkml:brushProperty name="ignorePressure" value="0"/>
    </inkml:brush>
  </inkml:definitions>
  <inkml:trace contextRef="#ctx0" brushRef="#br0">24650.000 57900.000 591,'-27.000'21.000'-3,"-3.000"-5.000"-5,-3.000-7.000-6,-2.000-5.000-5,-1.000-6.000-1,3.000-3.000 5,3.000-3.000 5,4.000-2.000 5,1.000-1.000 4,0.000 3.000 3,0.000 3.000 2,0.000 4.000 4,1.000-1.000 1,4.000-3.000 2,3.000-3.000 1,3.000-2.000 1,9.000-5.000 6,16.000-2.000 10,15.000-3.000 9,17.000-3.000 11,7.000-1.000 0,0.000 4.000-8,0.000 3.000-9,0.000 3.000-8,3.000 3.000-5,6.000 3.000-2,7.000 3.000-1,6.000 4.000-2,4.000 1.000 0,4.000 0.000-1,3.000 0.000 1,3.000 0.000-1,1.000-2.000 0,1.000-3.000-3,-1.000-3.000-2,1.000-2.000-2,-4.000-3.000-2,-6.000 1.000-2,-6.000-1.000-2,-6.000 1.000-1,-4.000 2.000-2,1.000 7.000 0,-1.000 6.000 0,1.000 7.000 0,-4.000 4.000 1,-6.000 3.000 0,-6.000 3.000 1,-6.000 4.000 1,-4.000-1.000 1,1.000-3.000-1,-1.000-3.000-1,1.000-2.000 0,2.000-3.000 0,7.000 1.000 0,6.000-1.000 0,7.000 1.000 0,2.000-4.000 0,1.000-6.000 0,-1.000-6.000 0,1.000-6.000-1,-1.000-4.000 0,1.000 1.000 0,-1.000-1.000-1,1.000 1.000 1,-3.000-3.000-1,-2.000-2.000 1,-3.000-3.000 0,-3.000-3.000 0,-4.000 1.000 0,-3.000 6.000 0,-3.000 7.000 1,-2.000 6.000 0,-3.000 1.000 0,1.000-3.000 0,-1.000-3.000 0,1.000-2.000 1,1.000-3.000-1,3.000 1.000-1,3.000-1.000 1,4.000 1.000-2,-1.000 1.000-1,-3.000 3.000-6,-3.000 3.000-3,-2.000 4.000-5,-9.000 4.000-7,-12.000 6.000-10,-13.000 7.000-9,-12.000 6.000-10,-9.000 1.000-1,-2.000-3.000 5,-3.000-3.000 7,-3.000-2.000 6</inkml:trace>
</inkml:ink>
</file>

<file path=ppt/ink/ink11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5:57"/>
    </inkml:context>
    <inkml:brush xml:id="br0">
      <inkml:brushProperty name="width" value="0.0314078070223331" units="cm"/>
      <inkml:brushProperty name="height" value="0.0314078070223331" units="cm"/>
      <inkml:brushProperty name="color" value="#00bff3"/>
      <inkml:brushProperty name="ignorePressure" value="0"/>
    </inkml:brush>
  </inkml:definitions>
  <inkml:trace contextRef="#ctx0" brushRef="#br0">24850.000 57800.000 700,'-47.000'-44.000'23,"6.000"13.000"3,7.000 12.000 3,6.000 13.000 3,4.000 9.000 1,4.000 6.000-1,3.000 7.000-3,3.000 6.000-1,-1.000 10.000-3,-2.000 17.000-6,-3.000 15.000-5,-3.000 16.000-7,-2.000 5.000-4,0.000-2.000-7,0.000-3.000-6,0.000-3.000-6,1.000-7.000-5,4.000-9.000-1,3.000-10.000-2,3.000-8.000-3,6.000-9.000-4,9.000-6.000-5,10.000-6.000-6,10.000-6.000-5</inkml:trace>
</inkml:ink>
</file>

<file path=ppt/ink/ink1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0:50"/>
    </inkml:context>
    <inkml:brush xml:id="br0">
      <inkml:brushProperty name="width" value="0.0417504385113716" units="cm"/>
      <inkml:brushProperty name="height" value="0.0417504385113716" units="cm"/>
      <inkml:brushProperty name="color" value="#f2385b"/>
      <inkml:brushProperty name="ignorePressure" value="0"/>
    </inkml:brush>
  </inkml:definitions>
  <inkml:trace contextRef="#ctx0" brushRef="#br0">89600.000 8400.000 526,'-21.000'25.000'36,"10.000"0.000"9,10.000 0.000 7,9.000 0.000 8,4.000 4.000 0,1.000 10.000-9,-1.000 10.000-9,1.000 9.000-10,-1.000 9.000-5,1.000 9.000-4,-1.000 10.000-4,1.000 10.000-4,-4.000 2.000-5,-6.000-3.000-9,-6.000-3.000-6,-6.000-2.000-9,-6.000-8.000-7,-2.000-8.000-9,-3.000-10.000-9,-3.000-9.000-8</inkml:trace>
</inkml:ink>
</file>

<file path=ppt/ink/ink11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5:57"/>
    </inkml:context>
    <inkml:brush xml:id="br0">
      <inkml:brushProperty name="width" value="0.0269622579216957" units="cm"/>
      <inkml:brushProperty name="height" value="0.0269622579216957" units="cm"/>
      <inkml:brushProperty name="color" value="#00bff3"/>
      <inkml:brushProperty name="ignorePressure" value="0"/>
    </inkml:brush>
  </inkml:definitions>
  <inkml:trace contextRef="#ctx0" brushRef="#br0">25500.000 57750.000 815,'-91.000'75.000'36,"19.000"0.000"-3,19.000 0.000-1,19.000 0.000-1,10.000-5.000-6,4.000-9.000-8,3.000-10.000-8,3.000-8.000-7,4.000-8.000-7,7.000-2.000-1,6.000-3.000-2,7.000-3.000-2,5.000-6.000-9,7.000-5.000-13,6.000-7.000-13,7.000-5.000-14</inkml:trace>
</inkml:ink>
</file>

<file path=ppt/ink/ink11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5:57"/>
    </inkml:context>
    <inkml:brush xml:id="br0">
      <inkml:brushProperty name="width" value="0.0270644407719374" units="cm"/>
      <inkml:brushProperty name="height" value="0.0270644407719374" units="cm"/>
      <inkml:brushProperty name="color" value="#00bff3"/>
      <inkml:brushProperty name="ignorePressure" value="0"/>
    </inkml:brush>
  </inkml:definitions>
  <inkml:trace contextRef="#ctx0" brushRef="#br0">26050.000 57700.000 812,'-50.000'29.000'3,"0.000"10.000"6,0.000 10.000 6,0.000 9.000 5,3.000 2.000 2,6.000-2.000-1,7.000-3.000-2,6.000-3.000-1,6.000-6.000-2,6.000-5.000-1,7.000-7.000-2,6.000-5.000-1,7.000-6.000-8,10.000-3.000-14,10.000-3.000-15,9.000-2.000-14,2.000-5.000-5,-2.000-2.000 7,-3.000-3.000 6,-3.000-3.000 6,-2.000-4.000 3,0.000-3.000-1,0.000-3.000-2,0.000-2.000 0</inkml:trace>
</inkml:ink>
</file>

<file path=ppt/ink/ink11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5:57"/>
    </inkml:context>
    <inkml:brush xml:id="br0">
      <inkml:brushProperty name="width" value="0.0268801730126143" units="cm"/>
      <inkml:brushProperty name="height" value="0.0268801730126143" units="cm"/>
      <inkml:brushProperty name="color" value="#00bff3"/>
      <inkml:brushProperty name="ignorePressure" value="0"/>
    </inkml:brush>
  </inkml:definitions>
  <inkml:trace contextRef="#ctx0" brushRef="#br0">26450.000 57900.000 818,'21.000'-19.000'3,"-5.000"13.000"7,-7.000 12.000 6,-5.000 13.000 7,-4.000 9.000 2,0.000 6.000-1,0.000 7.000-2,0.000 6.000 0,0.000 1.000-4,0.000-3.000-6,0.000-3.000-6,0.000-2.000-6,3.000-6.000-7,6.000-6.000-11,7.000-6.000-11,6.000-6.000-10,1.000-9.000-5,-3.000-8.000 2,-3.000-10.000 0,-2.000-9.000 2</inkml:trace>
</inkml:ink>
</file>

<file path=ppt/ink/ink11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5:58"/>
    </inkml:context>
    <inkml:brush xml:id="br0">
      <inkml:brushProperty name="width" value="0.0252737402915955" units="cm"/>
      <inkml:brushProperty name="height" value="0.0252737402915955" units="cm"/>
      <inkml:brushProperty name="color" value="#00bff3"/>
      <inkml:brushProperty name="ignorePressure" value="0"/>
    </inkml:brush>
  </inkml:definitions>
  <inkml:trace contextRef="#ctx0" brushRef="#br0">27150.000 57750.000 870,'43.000'26.000'60,"-11.000"4.000"-19,-14.000 3.000-18,-11.000 3.000-18,-7.000 4.000-11,0.000 7.000-6,0.000 6.000-6,0.000 7.000-4,0.000-1.000-2,0.000-6.000 3,0.000-6.000 3,0.000-6.000 4,1.000-7.000 1,4.000-6.000 2,3.000-6.000 1,3.000-6.000 1</inkml:trace>
</inkml:ink>
</file>

<file path=ppt/ink/ink11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5:58"/>
    </inkml:context>
    <inkml:brush xml:id="br0">
      <inkml:brushProperty name="width" value="0.0270691011101007" units="cm"/>
      <inkml:brushProperty name="height" value="0.0270691011101007" units="cm"/>
      <inkml:brushProperty name="color" value="#00bff3"/>
      <inkml:brushProperty name="ignorePressure" value="0"/>
    </inkml:brush>
  </inkml:definitions>
  <inkml:trace contextRef="#ctx0" brushRef="#br0">27900.000 57600.000 812,'-46.000'93.000'34,"10.000"-11.000"-4,10.000-14.000-4,9.000-11.000-5,4.000-9.000-2,1.000-3.000 0,-1.000-3.000-2,1.000-2.000 0,4.000-9.000-12,9.000-12.000-26,10.000-13.000-24,10.000-12.000-26</inkml:trace>
</inkml:ink>
</file>

<file path=ppt/ink/ink11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5:58"/>
    </inkml:context>
    <inkml:brush xml:id="br0">
      <inkml:brushProperty name="width" value="0.0308433827012777" units="cm"/>
      <inkml:brushProperty name="height" value="0.0308433827012777" units="cm"/>
      <inkml:brushProperty name="color" value="#00bff3"/>
      <inkml:brushProperty name="ignorePressure" value="0"/>
    </inkml:brush>
  </inkml:definitions>
  <inkml:trace contextRef="#ctx0" brushRef="#br0">28250.000 57650.000 713,'21.000'25.000'25,"-5.000"0.000"0,-7.000 0.000-1,-5.000 0.000 0,-4.000 1.000 0,0.000 4.000-1,0.000 3.000 0,0.000 3.000 0,-2.000 3.000-1,-3.000 3.000-1,-3.000 3.000-1,-2.000 4.000 0,-3.000-1.000-7,1.000-3.000-14,-1.000-3.000-14,1.000-2.000-12,1.000-5.000-10,3.000-2.000-5,3.000-3.000-5,4.000-3.000-5,-1.000-4.000 2,-3.000-3.000 6,-3.000-3.000 7,-2.000-2.000 7</inkml:trace>
</inkml:ink>
</file>

<file path=ppt/ink/ink11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5:58"/>
    </inkml:context>
    <inkml:brush xml:id="br0">
      <inkml:brushProperty name="width" value="0.0219999998807907" units="cm"/>
      <inkml:brushProperty name="height" value="0.0219999998807907" units="cm"/>
      <inkml:brushProperty name="color" value="#00bff3"/>
      <inkml:brushProperty name="ignorePressure" value="0"/>
    </inkml:brush>
  </inkml:definitions>
  <inkml:trace contextRef="#ctx0" brushRef="#br0">28800.000 57800.000 1000,'-25.000'23.000'0,"0.000"-3.000"0,0.000-3.000 0,0.000-2.000 0,3.000 0.000-3,6.000 7.000-4,7.000 6.000-5,6.000 7.000-5,3.000 0.000-4,0.000-2.000-3,0.000-3.000-4,0.000-3.000-3</inkml:trace>
</inkml:ink>
</file>

<file path=ppt/ink/ink11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5:59"/>
    </inkml:context>
    <inkml:brush xml:id="br0">
      <inkml:brushProperty name="width" value="0.0356831699609756" units="cm"/>
      <inkml:brushProperty name="height" value="0.0356831699609756" units="cm"/>
      <inkml:brushProperty name="color" value="#00bff3"/>
      <inkml:brushProperty name="ignorePressure" value="0"/>
    </inkml:brush>
  </inkml:definitions>
  <inkml:trace contextRef="#ctx0" brushRef="#br0">17100.000 60050.000 616,'-22.000'-15.000'91,"6.000"23.000"-19,7.000 22.000-19,6.000 22.000-18,3.000 13.000-11,0.000 7.000-1,0.000 6.000-3,0.000 7.000-1,0.000 5.000-3,0.000 7.000-3,0.000 6.000-4,0.000 7.000-3,-2.000 0.000-4,-3.000-2.000-2,-3.000-3.000-4,-2.000-3.000-4,-1.000-4.000-1,3.000-3.000-3,3.000-3.000-1,4.000-2.000-2,1.000-8.000-4,0.000-8.000-5,0.000-10.000-6,0.000-9.000-6</inkml:trace>
</inkml:ink>
</file>

<file path=ppt/ink/ink11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5:59"/>
    </inkml:context>
    <inkml:brush xml:id="br0">
      <inkml:brushProperty name="width" value="0.0421692170202732" units="cm"/>
      <inkml:brushProperty name="height" value="0.0421692170202732" units="cm"/>
      <inkml:brushProperty name="color" value="#00bff3"/>
      <inkml:brushProperty name="ignorePressure" value="0"/>
    </inkml:brush>
  </inkml:definitions>
  <inkml:trace contextRef="#ctx0" brushRef="#br0">18100.000 60050.000 521,'-69.000'-38.000'52,"13.000"26.000"3,12.000 24.000 4,13.000 26.000 4,9.000 19.000-4,6.000 17.000-10,7.000 15.000-10,6.000 16.000-12,4.000 7.000-5,4.000 1.000-5,3.000-1.000-2,3.000 1.000-3,-1.000-1.000-5,-2.000 1.000-4,-3.000-1.000-6,-3.000 1.000-5,-4.000-3.000-7,-3.000-2.000-9,-3.000-3.000-10,-2.000-3.000-9,-1.000-7.000-5,3.000-9.000-2,3.000-10.000-2,4.000-8.000-2,4.000-12.000 2,6.000-12.000 5,7.000-13.000 6,6.000-12.000 5</inkml:trace>
</inkml:ink>
</file>

<file path=ppt/ink/ink11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6:00"/>
    </inkml:context>
    <inkml:brush xml:id="br0">
      <inkml:brushProperty name="width" value="0.0373199991881847" units="cm"/>
      <inkml:brushProperty name="height" value="0.0373199991881847" units="cm"/>
      <inkml:brushProperty name="color" value="#00bff3"/>
      <inkml:brushProperty name="ignorePressure" value="0"/>
    </inkml:brush>
  </inkml:definitions>
  <inkml:trace contextRef="#ctx0" brushRef="#br0">19150.000 60100.000 589,'-2.000'95.000'137,"-3.000"-9.000"-33,-3.000-10.000-31,-2.000-8.000-33,-3.000-8.000-18,1.000-2.000-5,-1.000-3.000-6,1.000-3.000-4,-3.000-4.000-9,-2.000-3.000-9,-3.000-3.000-9,-3.000-2.000-11</inkml:trace>
</inkml:ink>
</file>

<file path=ppt/ink/ink1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0:51"/>
    </inkml:context>
    <inkml:brush xml:id="br0">
      <inkml:brushProperty name="width" value="0.0435226522386074" units="cm"/>
      <inkml:brushProperty name="height" value="0.0435226522386074" units="cm"/>
      <inkml:brushProperty name="color" value="#f2385b"/>
      <inkml:brushProperty name="ignorePressure" value="0"/>
    </inkml:brush>
  </inkml:definitions>
  <inkml:trace contextRef="#ctx0" brushRef="#br0">89600.000 9200.000 505,'145.000'-138.000'4,"-9.000"26.000"9,-10.000 24.000 7,-8.000 26.000 9,-3.000 13.000 6,7.000 4.000 3,6.000 3.000 3,7.000 3.000 4,-4.000 7.000-1,-12.000 14.000-4,-13.000 11.000-3,-12.000 14.000-4,-16.000 13.000-3,-19.000 16.000-5,-18.000 15.000-3,-19.000 17.000-3,-21.000 10.000-6,-21.000 6.000-6,-22.000 7.000-8,-22.000 6.000-6,-13.000-2.000-5,-3.000-9.000-2,-3.000-10.000-2,-2.000-8.000-2,0.000-9.000-1,7.000-6.000 3,6.000-6.000 2,7.000-6.000 2,7.000-6.000 3,9.000-2.000 2,10.000-3.000 2,10.000-3.000 2,22.000-6.000 1,39.000-5.000 0,36.000-7.000 0,39.000-5.000-1,19.000-9.000-6,4.000-9.000-10,3.000-10.000-11,3.000-8.000-11,-10.000-3.000-6,-21.000 7.000-2,-22.000 6.000-1,-22.000 7.000-2</inkml:trace>
</inkml:ink>
</file>

<file path=ppt/ink/ink11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6:01"/>
    </inkml:context>
    <inkml:brush xml:id="br0">
      <inkml:brushProperty name="width" value="0.0345800258219242" units="cm"/>
      <inkml:brushProperty name="height" value="0.0345800258219242" units="cm"/>
      <inkml:brushProperty name="color" value="#00bff3"/>
      <inkml:brushProperty name="ignorePressure" value="0"/>
    </inkml:brush>
  </inkml:definitions>
  <inkml:trace contextRef="#ctx0" brushRef="#br0">17150.000 60400.000 636,'-16.000'-27.000'19,"19.000"-3.000"7,19.000-3.000 9,19.000-2.000 6,12.000 0.000 2,6.000 7.000-5,7.000 6.000-5,6.000 7.000-5,1.000 2.000-4,-3.000 1.000-3,-3.000-1.000-3,-2.000 1.000-4,-5.000 1.000-3,-2.000 3.000-3,-3.000 3.000-4,-3.000 4.000-3,-4.000 1.000-6,-3.000 0.000-6,-3.000 0.000-7,-2.000 0.000-7</inkml:trace>
</inkml:ink>
</file>

<file path=ppt/ink/ink11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6:02"/>
    </inkml:context>
    <inkml:brush xml:id="br0">
      <inkml:brushProperty name="width" value="0.0368471890687943" units="cm"/>
      <inkml:brushProperty name="height" value="0.0368471890687943" units="cm"/>
      <inkml:brushProperty name="color" value="#00bff3"/>
      <inkml:brushProperty name="ignorePressure" value="0"/>
    </inkml:brush>
  </inkml:definitions>
  <inkml:trace contextRef="#ctx0" brushRef="#br0">18050.000 59150.000 597,'-24.000'-54.000'46,"4.000"45.000"5,3.000 43.000 3,3.000 45.000 3,3.000 25.000-2,3.000 10.000-8,3.000 10.000-10,4.000 9.000-9,-1.000 7.000-9,-3.000 7.000-11,-3.000 6.000-9,-2.000 7.000-11,-1.000-1.000-10,3.000-6.000-11,3.000-6.000-12,4.000-6.000-10,2.000-16.000-1,4.000-25.000 7,3.000-25.000 9,3.000-25.000 9,1.000-15.000 3,1.000-2.000-1,-1.000-3.000 1,1.000-3.000-2</inkml:trace>
</inkml:ink>
</file>

<file path=ppt/ink/ink11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6:02"/>
    </inkml:context>
    <inkml:brush xml:id="br0">
      <inkml:brushProperty name="width" value="0.0292402487248182" units="cm"/>
      <inkml:brushProperty name="height" value="0.0292402487248182" units="cm"/>
      <inkml:brushProperty name="color" value="#00bff3"/>
      <inkml:brushProperty name="ignorePressure" value="0"/>
    </inkml:brush>
  </inkml:definitions>
  <inkml:trace contextRef="#ctx0" brushRef="#br0">17200.000 59550.000 752,'-46.000'1.000'6,"10.000"4.000"13,10.000 3.000 12,9.000 3.000 12,6.000 9.000 3,3.000 16.000-7,3.000 15.000-9,4.000 17.000-7,2.000 13.000-12,4.000 13.000-18,3.000 12.000-16,3.000 13.000-16,-1.000-1.000-7,-2.000-11.000 3,-3.000-14.000 5,-3.000-11.000 3,-1.000-12.000 2,4.000-9.000 3,3.000-10.000 1,3.000-8.000 1</inkml:trace>
</inkml:ink>
</file>

<file path=ppt/ink/ink11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6:02"/>
    </inkml:context>
    <inkml:brush xml:id="br0">
      <inkml:brushProperty name="width" value="0.0388555712997913" units="cm"/>
      <inkml:brushProperty name="height" value="0.0388555712997913" units="cm"/>
      <inkml:brushProperty name="color" value="#00bff3"/>
      <inkml:brushProperty name="ignorePressure" value="0"/>
    </inkml:brush>
  </inkml:definitions>
  <inkml:trace contextRef="#ctx0" brushRef="#br0">19550.000 59350.000 566,'-44.000'-40.000'98,"13.000"23.000"-18,12.000 22.000-18,13.000 22.000-18,6.000 12.000-12,0.000 3.000-5,0.000 3.000-5,0.000 4.000-6,-7.000 11.000-3,-11.000 23.000-2,-14.000 22.000-1,-11.000 22.000-1,-6.000 8.000-2,4.000-2.000-5,3.000-3.000-2,3.000-3.000-4,1.000-7.000-6,1.000-9.000-5,-1.000-10.000-6,1.000-8.000-7,8.000-17.000-9,20.000-21.000-11,18.000-22.000-11,20.000-22.000-12,5.000-15.000 1,-6.000-5.000 13,-6.000-7.000 13,-6.000-5.000 12</inkml:trace>
</inkml:ink>
</file>

<file path=ppt/ink/ink11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6:03"/>
    </inkml:context>
    <inkml:brush xml:id="br0">
      <inkml:brushProperty name="width" value="0.0392210446298122" units="cm"/>
      <inkml:brushProperty name="height" value="0.0392210446298122" units="cm"/>
      <inkml:brushProperty name="color" value="#00bff3"/>
      <inkml:brushProperty name="ignorePressure" value="0"/>
    </inkml:brush>
  </inkml:definitions>
  <inkml:trace contextRef="#ctx0" brushRef="#br0">19650.000 59250.000 560,'70.000'98.000'127,"-9.000"-3.000"-29,-10.000-3.000-29,-8.000-2.000-29,-8.000-1.000-16,-2.000 3.000-3,-3.000 3.000-4,-3.000 4.000-3,-6.000 2.000-2,-5.000 4.000-4,-7.000 3.000-2,-5.000 3.000-3,-6.000-2.000-4,-3.000-6.000-6,-3.000-6.000-7,-2.000-6.000-7,-5.000-10.000-7,-2.000-12.000-7,-3.000-13.000-8,-3.000-12.000-7</inkml:trace>
</inkml:ink>
</file>

<file path=ppt/ink/ink11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6:03"/>
    </inkml:context>
    <inkml:brush xml:id="br0">
      <inkml:brushProperty name="width" value="0.0344808734953403" units="cm"/>
      <inkml:brushProperty name="height" value="0.0344808734953403" units="cm"/>
      <inkml:brushProperty name="color" value="#00bff3"/>
      <inkml:brushProperty name="ignorePressure" value="0"/>
    </inkml:brush>
  </inkml:definitions>
  <inkml:trace contextRef="#ctx0" brushRef="#br0">19450.000 60500.000 638,'-18.000'-47.000'26,"17.000"6.000"12,15.000 7.000 11,16.000 6.000 10,26.000 1.000 1,38.000-3.000-10,37.000-3.000-10,38.000-2.000-9,2.000 0.000-22,-30.000 7.000-35,-32.000 6.000-35,-30.000 7.000-33</inkml:trace>
</inkml:ink>
</file>

<file path=ppt/ink/ink11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6:03"/>
    </inkml:context>
    <inkml:brush xml:id="br0">
      <inkml:brushProperty name="width" value="0.0397806465625763" units="cm"/>
      <inkml:brushProperty name="height" value="0.0397806465625763" units="cm"/>
      <inkml:brushProperty name="color" value="#00bff3"/>
      <inkml:brushProperty name="ignorePressure" value="0"/>
    </inkml:brush>
  </inkml:definitions>
  <inkml:trace contextRef="#ctx0" brushRef="#br0">26250.000 59150.000 553,'-25.000'-22.000'37,"0.000"6.000"8,0.000 7.000 7,0.000 6.000 8,1.000 13.000 0,4.000 23.000-10,3.000 22.000-8,3.000 22.000-8,3.000 8.000-9,3.000-2.000-5,3.000-3.000-6,4.000-3.000-6,-1.000 2.000-10,-3.000 10.000-10,-3.000 10.000-11,-2.000 9.000-11,-1.000-2.000-10,3.000-12.000-6,3.000-13.000-8,4.000-12.000-7</inkml:trace>
</inkml:ink>
</file>

<file path=ppt/ink/ink11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6:03"/>
    </inkml:context>
    <inkml:brush xml:id="br0">
      <inkml:brushProperty name="width" value="0.0337268002331257" units="cm"/>
      <inkml:brushProperty name="height" value="0.0337268002331257" units="cm"/>
      <inkml:brushProperty name="color" value="#00bff3"/>
      <inkml:brushProperty name="ignorePressure" value="0"/>
    </inkml:brush>
  </inkml:definitions>
  <inkml:trace contextRef="#ctx0" brushRef="#br0">26000.000 59950.000 652,'25.000'-69.000'7,"0.000"13.000"13,0.000 12.000 13,0.000 13.000 14,3.000 6.000 4,6.000 0.000-6,7.000 0.000-5,6.000 0.000-6,3.000 3.000-6,0.000 6.000-7,0.000 7.000-7,0.000 6.000-6,0.000 3.000-10,0.000 0.000-9,0.000 0.000-11,0.000 0.000-11,-4.000 1.000-4,-5.000 4.000 0,-7.000 3.000 2,-5.000 3.000 0</inkml:trace>
</inkml:ink>
</file>

<file path=ppt/ink/ink11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6:04"/>
    </inkml:context>
    <inkml:brush xml:id="br0">
      <inkml:brushProperty name="width" value="0.043482780456543" units="cm"/>
      <inkml:brushProperty name="height" value="0.043482780456543" units="cm"/>
      <inkml:brushProperty name="color" value="#00bff3"/>
      <inkml:brushProperty name="ignorePressure" value="0"/>
    </inkml:brush>
  </inkml:definitions>
  <inkml:trace contextRef="#ctx0" brushRef="#br0">27050.000 59000.000 505,'-4.000'-44.000'28,"-5.000"13.000"4,-7.000 12.000 6,-5.000 13.000 5,-1.000 10.000 3,6.000 10.000 1,7.000 10.000 0,6.000 9.000 0,3.000 7.000-3,0.000 7.000-8,0.000 6.000-8,0.000 7.000-8,0.000 7.000-5,0.000 9.000-4,0.000 10.000-3,0.000 10.000-3,0.000 10.000-7,0.000 13.000-9,0.000 12.000-9,0.000 13.000-9,0.000 1.000-7,0.000-9.000-9,0.000-10.000-8,0.000-8.000-8,0.000-17.000-1,0.000-21.000 4,0.000-22.000 5,0.000-22.000 4</inkml:trace>
</inkml:ink>
</file>

<file path=ppt/ink/ink11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6:04"/>
    </inkml:context>
    <inkml:brush xml:id="br0">
      <inkml:brushProperty name="width" value="0.0359857194125652" units="cm"/>
      <inkml:brushProperty name="height" value="0.0359857194125652" units="cm"/>
      <inkml:brushProperty name="color" value="#00bff3"/>
      <inkml:brushProperty name="ignorePressure" value="0"/>
    </inkml:brush>
  </inkml:definitions>
  <inkml:trace contextRef="#ctx0" brushRef="#br0">27550.000 59450.000 611,'-24.000'-18.000'53,"4.000"17.000"4,3.000 15.000 5,3.000 16.000 3,4.000 13.000-5,7.000 14.000-15,6.000 11.000-16,7.000 14.000-14,0.000 8.000-12,-2.000 7.000-10,-3.000 6.000-8,-3.000 7.000-9,-4.000-3.000-7,-3.000-8.000-7,-3.000-10.000-6,-2.000-9.000-7,-3.000-12.000-2,1.000-11.000 3,-1.000-14.000 3,1.000-11.000 1</inkml:trace>
</inkml:ink>
</file>

<file path=ppt/ink/ink1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0:54"/>
    </inkml:context>
    <inkml:brush xml:id="br0">
      <inkml:brushProperty name="width" value="0.0371821708977222" units="cm"/>
      <inkml:brushProperty name="height" value="0.0371821708977222" units="cm"/>
      <inkml:brushProperty name="color" value="#f2385b"/>
      <inkml:brushProperty name="ignorePressure" value="0"/>
    </inkml:brush>
  </inkml:definitions>
  <inkml:trace contextRef="#ctx0" brushRef="#br0">74950.000 14100.000 591,'-46.000'-47.000'10,"10.000"6.000"0,10.000 7.000 1,9.000 6.000 1,2.000 4.000-1,-2.000 4.000 0,-3.000 3.000-1,-3.000 3.000 0,-4.000 3.000 0,-3.000 3.000-1,-3.000 3.000 0,-2.000 4.000-1,-5.000 2.000 0,-2.000 4.000-2,-3.000 3.000-1,-3.000 3.000-1,-2.000 9.000 0,0.000 16.000 1,0.000 15.000 1,0.000 17.000 2,0.000 10.000 0,0.000 6.000 1,0.000 7.000 0,0.000 6.000 0,1.000 3.000 0,4.000 0.000-1,3.000 0.000 1,3.000 0.000-1,6.000-4.000-1,9.000-5.000 0,10.000-7.000-2,10.000-5.000 0,4.000-8.000-2,0.000-5.000 0,0.000-7.000-1,0.000-5.000-1,4.000-8.000-1,10.000-5.000 1,10.000-7.000 1,9.000-5.000-1,10.000-9.000-1,14.000-9.000-4,11.000-10.000-5,14.000-8.000-4,7.000-12.000-3,3.000-12.000 0,3.000-13.000-2,4.000-12.000-1,-1.000-9.000-1,-3.000-2.000 0,-3.000-3.000 1,-2.000-3.000-1,-6.000-6.000 1,-6.000-5.000 0,-6.000-7.000 0,-6.000-5.000 2,-7.000-6.000 0,-6.000-3.000 3,-6.000-3.000 2,-6.000-2.000 1,-7.000-1.000 4,-6.000 3.000 2,-6.000 3.000 3,-6.000 4.000 4,-6.000 5.000 2,-2.000 10.000 4,-3.000 10.000 3,-3.000 9.000 3,-1.000 18.000 8,4.000 29.000 10,3.000 28.000 11,3.000 28.000 11,-1.000 20.000 1,-2.000 13.000-8,-3.000 12.000-9,-3.000 13.000-9,-4.000 13.000-7,-3.000 17.000-2,-3.000 15.000-5,-2.000 16.000-3,-3.000 2.000-3,1.000-8.000-2,-1.000-10.000-2,1.000-9.000-3,1.000-12.000-3,3.000-11.000-6,3.000-14.000-7,4.000-11.000-5,1.000-12.000-5,0.000-9.000-4,0.000-10.000-5,0.000-8.000-5,0.000-18.000-4,0.000-25.000-5,0.000-25.000-6,0.000-25.000-4,1.000-15.000 3,4.000-2.000 12,3.000-3.000 13,3.000-3.000 11,1.000-2.000 9,1.000 0.000 1,-1.000 0.000 3,1.000 0.000 3,2.000 3.000 3,7.000 6.000 2,6.000 7.000 5,7.000 6.000 2,4.000 6.000 6,3.000 6.000 5,3.000 7.000 7,4.000 6.000 5,1.000 4.000 2,0.000 4.000-3,0.000 3.000-3,0.000 3.000-4,0.000 3.000-2,0.000 3.000-2,0.000 3.000-2,0.000 4.000-1,-4.000 4.000-2,-5.000 6.000 0,-7.000 7.000 0,-5.000 6.000-1</inkml:trace>
</inkml:ink>
</file>

<file path=ppt/ink/ink11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6:04"/>
    </inkml:context>
    <inkml:brush xml:id="br0">
      <inkml:brushProperty name="width" value="0.0378159135580063" units="cm"/>
      <inkml:brushProperty name="height" value="0.0378159135580063" units="cm"/>
      <inkml:brushProperty name="color" value="#00bff3"/>
      <inkml:brushProperty name="ignorePressure" value="0"/>
    </inkml:brush>
  </inkml:definitions>
  <inkml:trace contextRef="#ctx0" brushRef="#br0">27800.000 59400.000 581,'23.000'-49.000'6,"-3.000"4.000"9,-3.000 3.000 12,-2.000 3.000 10,-1.000 6.000 5,3.000 9.000 0,3.000 10.000 0,4.000 10.000-1,-1.000 8.000-2,-3.000 10.000-6,-3.000 10.000-6,-2.000 9.000-5,-8.000 9.000-11,-8.000 9.000-19,-10.000 10.000-17,-9.000 10.000-18,-4.000-1.000-7,4.000-9.000 4,3.000-10.000 5,3.000-8.000 5,4.000-8.000 8,7.000-2.000 10,6.000-3.000 11,7.000-3.000 11,7.000-6.000 8,9.000-5.000 4,10.000-7.000 6,10.000-5.000 4,2.000-3.000 3,-3.000 4.000 1,-3.000 3.000 0,-2.000 3.000 1,-6.000 4.000-3,-6.000 7.000-5,-6.000 6.000-6,-6.000 7.000-7,-9.000 10.000-1,-8.000 16.000 1,-10.000 15.000 2,-9.000 17.000 1,-9.000 5.000-3,-5.000-3.000-5,-7.000-3.000-7,-5.000-2.000-7,-6.000-5.000-4,-3.000-2.000-3,-3.000-3.000-4,-2.000-3.000-4,-3.000-7.000-5,1.000-9.000-7,-1.000-10.000-6,1.000-8.000-7,4.000-8.000-1,9.000-2.000 1,10.000-3.000 2,10.000-3.000 3</inkml:trace>
</inkml:ink>
</file>

<file path=ppt/ink/ink11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6:29"/>
    </inkml:context>
    <inkml:brush xml:id="br0">
      <inkml:brushProperty name="width" value="0.0436936095356941" units="cm"/>
      <inkml:brushProperty name="height" value="0.0436936095356941" units="cm"/>
      <inkml:brushProperty name="color" value="#00bff3"/>
      <inkml:brushProperty name="ignorePressure" value="0"/>
    </inkml:brush>
  </inkml:definitions>
  <inkml:trace contextRef="#ctx0" brushRef="#br0">38800.000 42700.000 503,'-15.000'-29.000'20,"23.000"-5.000"6,22.000-7.000 7,22.000-5.000 6,8.000 2.000-1,-2.000 13.000-7,-3.000 12.000-6,-3.000 13.000-8,-4.000 4.000-4,-3.000-3.000-1,-3.000-3.000-1,-2.000-2.000-1,0.000 0.000 0,7.000 7.000 1,6.000 6.000 0,7.000 7.000 2,-3.000 7.000 0,-8.000 9.000 0,-10.000 10.000 0,-9.000 10.000-1,-9.000 5.000 1,-5.000 4.000-1,-7.000 3.000 1,-5.000 3.000 0,-4.000 1.000-2,0.000 1.000-3,0.000-1.000-3,0.000 1.000-2,-7.000 1.000-3,-11.000 3.000-1,-14.000 3.000-1,-11.000 4.000-1,-7.000 1.000-1,0.000 0.000-1,0.000 0.000-1,0.000 0.000-2,-2.000-4.000-1,-3.000-5.000-3,-3.000-7.000-2,-2.000-5.000-2,-1.000-9.000-1,3.000-9.000-1,3.000-10.000 0,4.000-8.000 1,5.000-11.000 0,10.000-8.000 1,10.000-10.000 2,9.000-9.000 2,4.000-12.000-2,1.000-11.000-2,-1.000-14.000-3,1.000-11.000-4,4.000-11.000-1,9.000-5.000 0,10.000-7.000 0,10.000-5.000 0,2.000 2.000 1,-3.000 13.000 6,-3.000 12.000 3,-2.000 13.000 5,-5.000 9.000 5,-2.000 6.000 5,-3.000 7.000 4,-3.000 6.000 6,-4.000 12.000 8,-3.000 19.000 14,-3.000 19.000 13,-2.000 19.000 13,-1.000 12.000 2,3.000 6.000-10,3.000 7.000-11,4.000 6.000-9,-1.000 4.000-7,-3.000 4.000-4,-3.000 3.000-3,-2.000 3.000-4,-5.000 15.000-1,-2.000 29.000 0,-3.000 28.000 2,-3.000 28.000 0,-1.000 4.000-6,4.000-18.000-11,3.000-19.000-13,3.000-18.000-11,3.000-20.000-5,3.000-18.000 5,3.000-19.000 3,4.000-18.000 5,5.000-17.000-7,10.000-11.000-18,10.000-14.000-17,9.000-11.000-17</inkml:trace>
</inkml:ink>
</file>

<file path=ppt/ink/ink11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6:29"/>
    </inkml:context>
    <inkml:brush xml:id="br0">
      <inkml:brushProperty name="width" value="0.0377755537629128" units="cm"/>
      <inkml:brushProperty name="height" value="0.0377755537629128" units="cm"/>
      <inkml:brushProperty name="color" value="#00bff3"/>
      <inkml:brushProperty name="ignorePressure" value="0"/>
    </inkml:brush>
  </inkml:definitions>
  <inkml:trace contextRef="#ctx0" brushRef="#br0">40200.000 42800.000 582,'3.000'-41.000'9,"6.000"19.000"20,7.000 19.000 19,6.000 19.000 19,-1.000 16.000 4,-5.000 17.000-14,-7.000 15.000-12,-5.000 16.000-13,-4.000 12.000-9,0.000 9.000-5,0.000 10.000-6,0.000 10.000-6,-4.000 2.000-5,-5.000-3.000-9,-7.000-3.000-8,-5.000-2.000-7,-3.000-11.000-7,4.000-15.000-3,3.000-15.000-5,3.000-16.000-5,3.000-23.000-2,3.000-27.000-4,3.000-28.000-3,4.000-28.000-2,1.000-21.000 3,0.000-12.000 12,0.000-13.000 11,0.000-12.000 11,3.000 1.000 7,6.000 16.000 2,7.000 15.000 3,6.000 17.000 1,3.000 10.000 6,0.000 6.000 9,0.000 7.000 7,0.000 6.000 9,3.000 3.000 4,6.000 0.000 1,7.000 0.000 1,6.000 0.000 1,3.000 1.000 1,0.000 4.000-2,0.000 3.000-1,0.000 3.000-1,0.000 3.000-4,0.000 3.000-7,0.000 3.000-8,0.000 4.000-7,-4.000 2.000-7,-5.000 4.000-8,-7.000 3.000-6,-5.000 3.000-7,-4.000 3.000-7,0.000 3.000-8,0.000 3.000-8,0.000 4.000-7</inkml:trace>
</inkml:ink>
</file>

<file path=ppt/ink/ink11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6:30"/>
    </inkml:context>
    <inkml:brush xml:id="br0">
      <inkml:brushProperty name="width" value="0.049201462417841" units="cm"/>
      <inkml:brushProperty name="height" value="0.049201462417841" units="cm"/>
      <inkml:brushProperty name="color" value="#00bff3"/>
      <inkml:brushProperty name="ignorePressure" value="0"/>
    </inkml:brush>
  </inkml:definitions>
  <inkml:trace contextRef="#ctx0" brushRef="#br0">41350.000 42100.000 447,'0.000'-47.000'4,"0.000"6.000"8,0.000 7.000 9,0.000 6.000 8,0.000 15.000 7,0.000 26.000 6,0.000 24.000 6,0.000 26.000 6,0.000 15.000-1,0.000 6.000-9,0.000 7.000-10,0.000 6.000-8,0.000 10.000-6,0.000 17.000 1,0.000 15.000-1,0.000 16.000 0,-4.000 20.000-1,-5.000 25.000-2,-7.000 25.000-2,-5.000 25.000-1,-3.000 6.000-10,4.000-12.000-18,3.000-13.000-17,3.000-12.000-18,1.000-27.000-12,1.000-41.000-9,-1.000-40.000-8,1.000-40.000-9</inkml:trace>
</inkml:ink>
</file>

<file path=ppt/ink/ink11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6:30"/>
    </inkml:context>
    <inkml:brush xml:id="br0">
      <inkml:brushProperty name="width" value="0.0428933128714561" units="cm"/>
      <inkml:brushProperty name="height" value="0.0428933128714561" units="cm"/>
      <inkml:brushProperty name="color" value="#00bff3"/>
      <inkml:brushProperty name="ignorePressure" value="0"/>
    </inkml:brush>
  </inkml:definitions>
  <inkml:trace contextRef="#ctx0" brushRef="#br0">42100.000 43050.000 512,'-41.000'0.000'9,"19.000"0.000"16,19.000 0.000 18,19.000 0.000 17,12.000 0.000 3,6.000 0.000-11,7.000 0.000-10,6.000 0.000-10,10.000 0.000-6,17.000 0.000 0,15.000 0.000 0,16.000 0.000-1,4.000 0.000-3,-6.000 0.000-5,-6.000 0.000-5,-6.000 0.000-5,-6.000 0.000-6,-2.000 0.000-8,-3.000 0.000-7,-3.000 0.000-7,-7.000 1.000-10,-9.000 4.000-15,-10.000 3.000-13,-8.000 3.000-14,-14.000 3.000-2,-15.000 3.000 10,-15.000 3.000 10,-16.000 4.000 10</inkml:trace>
</inkml:ink>
</file>

<file path=ppt/ink/ink11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6:31"/>
    </inkml:context>
    <inkml:brush xml:id="br0">
      <inkml:brushProperty name="width" value="0.0372747294604778" units="cm"/>
      <inkml:brushProperty name="height" value="0.0372747294604778" units="cm"/>
      <inkml:brushProperty name="color" value="#00bff3"/>
      <inkml:brushProperty name="ignorePressure" value="0"/>
    </inkml:brush>
  </inkml:definitions>
  <inkml:trace contextRef="#ctx0" brushRef="#br0">42100.000 44150.000 590,'-54.000'3.000'3,"-5.000"6.000"7,-7.000 7.000 7,-5.000 6.000 7,8.000 1.000 6,26.000-3.000 7,24.000-3.000 7,26.000-2.000 5,22.000-6.000 0,23.000-6.000-8,22.000-6.000-8,22.000-6.000-8,10.000-2.000-6,1.000 3.000-5,-1.000 3.000-5,1.000 4.000-4,-3.000 1.000-4,-2.000 0.000-3,-3.000 0.000-1,-3.000 0.000-2,-7.000 1.000-6,-9.000 4.000-8,-10.000 3.000-10,-8.000 3.000-9,-8.000-1.000-6,-2.000-2.000 0,-3.000-3.000-1,-3.000-3.000-1</inkml:trace>
</inkml:ink>
</file>

<file path=ppt/ink/ink11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6:31"/>
    </inkml:context>
    <inkml:brush xml:id="br0">
      <inkml:brushProperty name="width" value="0.0384529903531075" units="cm"/>
      <inkml:brushProperty name="height" value="0.0384529903531075" units="cm"/>
      <inkml:brushProperty name="color" value="#00bff3"/>
      <inkml:brushProperty name="ignorePressure" value="0"/>
    </inkml:brush>
  </inkml:definitions>
  <inkml:trace contextRef="#ctx0" brushRef="#br0">44550.000 43500.000 572,'-41.000'-24.000'59,"19.000"4.000"-4,19.000 3.000-5,19.000 3.000-4,16.000 1.000-5,17.000 1.000-3,15.000-1.000-5,16.000 1.000-4,7.000 1.000-4,1.000 3.000-5,-1.000 3.000-4,1.000 4.000-6,-1.000 1.000-5,1.000 0.000-5,-1.000 0.000-5,1.000 0.000-5,-6.000 0.000-4,-8.000 0.000 1,-10.000 0.000 0,-9.000 0.000 0,-5.000 0.000-4,0.000 0.000-9,0.000 0.000-10,0.000 0.000-8,-4.000 0.000-3,-5.000 0.000 6,-7.000 0.000 4,-5.000 0.000 5,-4.000-2.000 3,0.000-3.000-2,0.000-3.000 0,0.000-2.000 0</inkml:trace>
</inkml:ink>
</file>

<file path=ppt/ink/ink11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6:32"/>
    </inkml:context>
    <inkml:brush xml:id="br0">
      <inkml:brushProperty name="width" value="0.0481384545564651" units="cm"/>
      <inkml:brushProperty name="height" value="0.0481384545564651" units="cm"/>
      <inkml:brushProperty name="color" value="#00bff3"/>
      <inkml:brushProperty name="ignorePressure" value="0"/>
    </inkml:brush>
  </inkml:definitions>
  <inkml:trace contextRef="#ctx0" brushRef="#br0">46800.000 41700.000 457,'-2.000'-47.000'3,"-3.000"6.000"8,-3.000 7.000 6,-2.000 6.000 8,-1.000 9.000 6,3.000 13.000 7,3.000 12.000 5,4.000 13.000 7,2.000 10.000-2,4.000 10.000-6,3.000 10.000-7,3.000 9.000-8,-2.000 9.000-5,-6.000 9.000-2,-6.000 10.000-2,-6.000 10.000-3,-7.000 5.000-2,-6.000 4.000-1,-6.000 3.000-1,-6.000 3.000 0,-4.000-1.000-3,1.000-2.000-2,-1.000-3.000-2,1.000-3.000-3,2.000-9.000-3,7.000-11.000-5,6.000-14.000-4,7.000-11.000-5,8.000-7.000-7,14.000 0.000-11,11.000 0.000-12,14.000 0.000-11,10.000-4.000 0,9.000-5.000 9,10.000-7.000 10,10.000-5.000 9,4.000-8.000 7,0.000-5.000 4,0.000-7.000 3,0.000-5.000 3,0.000-9.000 3,0.000-9.000 2,0.000-10.000 1,0.000-8.000 2,-4.000-6.000 2,-5.000 1.000 3,-7.000-1.000 2,-5.000 1.000 2,-8.000-1.000 2,-5.000 1.000 1,-7.000-1.000 2,-5.000 1.000 2,-8.000-3.000 0,-5.000-2.000-1,-7.000-3.000 0,-5.000-3.000-1,-4.000-1.000 0,0.000 4.000 3,0.000 3.000 2,0.000 3.000 2,-2.000 1.000 1,-3.000 1.000 1,-3.000-1.000-1,-2.000 1.000 1,-5.000-1.000 0,-2.000 1.000 2,-3.000-1.000-1,-3.000 1.000 2,-2.000 8.000-1,0.000 20.000-4,0.000 18.000-3,0.000 20.000-3,-2.000 11.000-3,-3.000 7.000-1,-3.000 6.000-2,-2.000 7.000-2,-5.000 5.000-1,-2.000 7.000 0,-3.000 6.000-1,-3.000 7.000 0,-1.000 2.000 0,4.000 1.000-1,3.000-1.000 0,3.000 1.000-1,6.000-3.000 0,9.000-2.000-1,10.000-3.000-1,10.000-3.000-1,5.000-7.000-1,4.000-9.000 1,3.000-10.000 0,3.000-8.000 0,7.000-11.000-2,14.000-8.000-4,11.000-10.000-5,14.000-9.000-3,5.000-12.000-5,1.000-11.000-3,-1.000-14.000-4,1.000-11.000-5,-6.000-7.000 2,-8.000 0.000 4,-10.000 0.000 6,-9.000 0.000 5,-12.000 6.000 12,-11.000 13.000 16,-14.000 12.000 19,-11.000 13.000 17,-6.000 12.000 5,4.000 13.000-5,3.000 12.000-7,3.000 13.000-5,1.000 10.000-6,1.000 10.000-5,-1.000 10.000-5,1.000 9.000-5,-1.000 9.000-2,1.000 9.000-1,-1.000 10.000-2,1.000 10.000 1,-1.000 4.000-2,1.000 0.000-1,-1.000 0.000-1,1.000 0.000 0,-1.000-2.000-3,1.000-3.000-2,-1.000-3.000-2,1.000-2.000-3,-1.000-5.000-1,1.000-2.000 1,-1.000-3.000 1,1.000-3.000 1,-3.000-4.000-1,-2.000-3.000-3,-3.000-3.000-2,-3.000-2.000-5,-2.000-9.000 0,0.000-12.000-2,0.000-13.000 0,0.000-12.000 0,-4.000-12.000 0,-5.000-8.000 2,-7.000-10.000 3,-5.000-9.000 2,-4.000-12.000 3,0.000-11.000 2,0.000-14.000 3,0.000-11.000 2,1.000-14.000 3,4.000-11.000 0,3.000-14.000 1,3.000-11.000 1,7.000-11.000 2,14.000-5.000 1,11.000-7.000 3,14.000-5.000 1,13.000-8.000 0,16.000-5.000 0,15.000-7.000-1,17.000-5.000 0,17.000-9.000-7,23.000-9.000-12,22.000-10.000-12,22.000-8.000-12,4.000 0.000-9,-12.000 14.000-4,-13.000 11.000-6,-12.000 14.000-5,-18.000 19.000 0,-21.000 29.000 2,-22.000 28.000 3,-22.000 28.000 3</inkml:trace>
</inkml:ink>
</file>

<file path=ppt/ink/ink11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6:32"/>
    </inkml:context>
    <inkml:brush xml:id="br0">
      <inkml:brushProperty name="width" value="0.0472217760980129" units="cm"/>
      <inkml:brushProperty name="height" value="0.0472217760980129" units="cm"/>
      <inkml:brushProperty name="color" value="#00bff3"/>
      <inkml:brushProperty name="ignorePressure" value="0"/>
    </inkml:brush>
  </inkml:definitions>
  <inkml:trace contextRef="#ctx0" brushRef="#br0">49700.000 42600.000 465,'-7.000'-43.000'49,"-11.000"17.000"2,-14.000 15.000 2,-11.000 16.000 4,-7.000 10.000-4,0.000 7.000-8,0.000 6.000-9,0.000 7.000-9,-2.000 10.000-6,-3.000 16.000-1,-3.000 15.000-1,-2.000 17.000-3,0.000 7.000 0,7.000 0.000-1,6.000 0.000-2,7.000 0.000 0,5.000 0.000-2,7.000 0.000-2,6.000 0.000-3,7.000 0.000-2,5.000-7.000-4,7.000-11.000-3,6.000-14.000-6,7.000-11.000-3,13.000-12.000-3,22.000-9.000-1,22.000-10.000-1,23.000-8.000-1,11.000-15.000-5,4.000-19.000-10,3.000-18.000-9,3.000-19.000-9,-8.000-7.000-1,-19.000 7.000 9,-18.000 6.000 9,-19.000 7.000 8,-12.000 4.000 1,-2.000 3.000-4,-3.000 3.000-5,-3.000 4.000-5</inkml:trace>
</inkml:ink>
</file>

<file path=ppt/ink/ink11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6:33"/>
    </inkml:context>
    <inkml:brush xml:id="br0">
      <inkml:brushProperty name="width" value="0.0529856607317924" units="cm"/>
      <inkml:brushProperty name="height" value="0.0529856607317924" units="cm"/>
      <inkml:brushProperty name="color" value="#00bff3"/>
      <inkml:brushProperty name="ignorePressure" value="0"/>
    </inkml:brush>
  </inkml:definitions>
  <inkml:trace contextRef="#ctx0" brushRef="#br0">50700.000 42650.000 415,'-2.000'-46.000'3,"-3.000"10.000"9,-3.000 10.000 7,-2.000 9.000 7,-6.000 12.000 7,-6.000 16.000 4,-6.000 15.000 4,-6.000 17.000 5,-2.000 10.000-1,3.000 6.000-6,3.000 7.000-7,4.000 6.000-6,1.000 4.000-5,0.000 4.000-2,0.000 3.000-1,0.000 3.000-3,1.000-1.000 0,4.000-2.000-2,3.000-3.000 0,3.000-3.000 0,3.000-4.000-2,3.000-3.000-2,3.000-3.000-1,4.000-2.000-3,7.000-9.000-3,13.000-12.000-3,12.000-13.000-4,13.000-12.000-3,9.000-12.000-5,6.000-8.000-6,7.000-10.000-4,6.000-9.000-6,1.000-13.000-3,-3.000-16.000 1,-3.000-15.000 0,-2.000-15.000 1,-5.000-11.000 0,-2.000-2.000-1,-3.000-3.000 0,-3.000-3.000 0,-7.000 1.000 2,-9.000 6.000 3,-10.000 7.000 4,-8.000 6.000 4,-6.000 6.000 4,1.000 6.000 6,-1.000 7.000 6,1.000 6.000 4,-3.000 6.000 3,-2.000 6.000-3,-3.000 7.000-1,-3.000 6.000-2,-1.000 9.000 10,4.000 13.000 20,3.000 12.000 21,3.000 13.000 21,-1.000 9.000 4,-2.000 6.000-11,-3.000 7.000-12,-3.000 6.000-11,-2.000 6.000-9,0.000 6.000-5,0.000 7.000-5,0.000 6.000-5,-2.000 6.000-5,-3.000 6.000-3,-3.000 7.000-3,-2.000 6.000-3,-5.000-1.000-6,-2.000-5.000-8,-3.000-7.000-7,-3.000-5.000-8,1.000-26.000-13,6.000-44.000-16,7.000-43.000-16,6.000-44.000-18,6.000-19.000 1,6.000 6.000 18,7.000 7.000 18,6.000 6.000 18,3.000 9.000 15,0.000 13.000 10,0.000 12.000 10,0.000 13.000 12,1.000 7.000 6,4.000 4.000 3,3.000 3.000 2,3.000 3.000 4,-1.000 3.000-1,-2.000 3.000-5,-3.000 3.000-4,-3.000 4.000-4,-1.000 2.000-5,4.000 4.000-7,3.000 3.000-6,3.000 3.000-7,-1.000-2.000-7,-2.000-6.000-10,-3.000-6.000-10,-3.000-6.000-9</inkml:trace>
</inkml:ink>
</file>

<file path=ppt/ink/ink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8:45"/>
    </inkml:context>
    <inkml:brush xml:id="br0">
      <inkml:brushProperty name="width" value="0.0335096269845963" units="cm"/>
      <inkml:brushProperty name="height" value="0.0335096269845963" units="cm"/>
      <inkml:brushProperty name="color" value="#f2385b"/>
      <inkml:brushProperty name="ignorePressure" value="0"/>
    </inkml:brush>
  </inkml:definitions>
  <inkml:trace contextRef="#ctx0" brushRef="#br0">40650.000 23950.000 656,'23.000'-113.000'51,"-3.000"26.000"-3,-3.000 24.000-4,-2.000 26.000-4,-1.000 15.000-3,3.000 6.000-3,3.000 7.000-4,4.000 6.000-2,-3.000 7.000-8,-5.000 10.000-9,-7.000 10.000-10,-5.000 9.000-11,-8.000 10.000-5,-5.000 14.000 0,-7.000 11.000 0,-5.000 14.000-1,-3.000 0.000 1,4.000-8.000 2,3.000-10.000 1,3.000-9.000 2,3.000-7.000-4,3.000-3.000-11,3.000-3.000-9,4.000-2.000-9,7.000-6.000-3,13.000-6.000 8,12.000-6.000 8,13.000-6.000 6,7.000-2.000 8,4.000 3.000 10,3.000 3.000 8,3.000 4.000 9,-2.000 2.000 5,-6.000 4.000 1,-6.000 3.000 2,-6.000 3.000 1,-10.000 6.000 0,-12.000 9.000 0,-13.000 10.000 0,-12.000 10.000-1,-15.000 7.000 0,-15.000 6.000-1,-15.000 7.000-1,-16.000 6.000-1,-8.000 1.000-2,0.000-3.000-4,0.000-3.000-2,0.000-2.000-3,4.000-11.000-2,10.000-15.000-3,10.000-15.000-2,9.000-16.000-2,15.000-19.000-7,22.000-22.000-15,22.000-22.000-13,23.000-21.000-14,6.000-9.000-2,-5.000 7.000 9,-7.000 6.000 7,-5.000 7.000 10</inkml:trace>
</inkml:ink>
</file>

<file path=ppt/ink/ink1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0:54"/>
    </inkml:context>
    <inkml:brush xml:id="br0">
      <inkml:brushProperty name="width" value="0.0412912964820862" units="cm"/>
      <inkml:brushProperty name="height" value="0.0412912964820862" units="cm"/>
      <inkml:brushProperty name="color" value="#f2385b"/>
      <inkml:brushProperty name="ignorePressure" value="0"/>
    </inkml:brush>
  </inkml:definitions>
  <inkml:trace contextRef="#ctx0" brushRef="#br0">76650.000 12850.000 532,'1.000'-71.000'3,"4.000"10.000"4,3.000 10.000 4,3.000 9.000 6,-1.000 15.000 6,-2.000 22.000 10,-3.000 22.000 9,-3.000 23.000 9,-6.000 17.000 2,-5.000 17.000-8,-7.000 15.000-7,-5.000 16.000-7,-3.000 18.000-6,4.000 22.000-2,3.000 22.000-3,3.000 23.000-3,-1.000 17.000-3,-2.000 17.000-5,-3.000 15.000-4,-3.000 16.000-4,-1.000 15.000-6,4.000 16.000-4,3.000 15.000-5,3.000 17.000-5,1.000 10.000-8,1.000 6.000-9,-1.000 7.000-10,1.000 6.000-9,1.000-26.000 0,3.000-55.000 7,3.000-57.000 10,4.000-55.000 7,1.000-39.000 4,0.000-18.000-1,0.000-19.000-2,0.000-18.000-2</inkml:trace>
</inkml:ink>
</file>

<file path=ppt/ink/ink12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6:33"/>
    </inkml:context>
    <inkml:brush xml:id="br0">
      <inkml:brushProperty name="width" value="0.0537643544375896" units="cm"/>
      <inkml:brushProperty name="height" value="0.0537643544375896" units="cm"/>
      <inkml:brushProperty name="color" value="#00bff3"/>
      <inkml:brushProperty name="ignorePressure" value="0"/>
    </inkml:brush>
  </inkml:definitions>
  <inkml:trace contextRef="#ctx0" brushRef="#br0">52050.000 42400.000 409,'0.000'-49.000'3,"0.000"4.000"9,0.000 3.000 6,0.000 3.000 8,-2.000 15.000 10,-3.000 29.000 10,-3.000 28.000 12,-2.000 28.000 10,-3.000 18.000 1,1.000 10.000-9,-1.000 10.000-9,1.000 9.000-10,-3.000 29.000-7,-2.000 51.000-7,-3.000 49.000-6,-3.000 51.000-7,-2.000 19.000-8,0.000-8.000-9,0.000-10.000-11,0.000-9.000-10,1.000-9.000-10,4.000-5.000-8,3.000-7.000-10,3.000-5.000-8,3.000-28.000-5,3.000-46.000 0,3.000-47.000-1,4.000-47.000 0</inkml:trace>
</inkml:ink>
</file>

<file path=ppt/ink/ink12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6:33"/>
    </inkml:context>
    <inkml:brush xml:id="br0">
      <inkml:brushProperty name="width" value="0.039238303899765" units="cm"/>
      <inkml:brushProperty name="height" value="0.039238303899765" units="cm"/>
      <inkml:brushProperty name="color" value="#00bff3"/>
      <inkml:brushProperty name="ignorePressure" value="0"/>
    </inkml:brush>
  </inkml:definitions>
  <inkml:trace contextRef="#ctx0" brushRef="#br0">52250.000 42800.000 560,'1.000'-46.000'5,"4.000"10.000"10,3.000 10.000 10,3.000 9.000 10,3.000 4.000 4,3.000 1.000 0,3.000-1.000-1,4.000 1.000 0,10.000-1.000-3,19.000 1.000-2,19.000-1.000-4,19.000 1.000-3,9.000 1.000-2,0.000 3.000-5,0.000 3.000-3,0.000 4.000-3,-7.000 1.000-5,-11.000 0.000-6,-14.000 0.000-4,-11.000 0.000-6,-11.000 3.000-15,-5.000 6.000-25,-7.000 7.000-23,-5.000 6.000-26</inkml:trace>
</inkml:ink>
</file>

<file path=ppt/ink/ink12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6:34"/>
    </inkml:context>
    <inkml:brush xml:id="br0">
      <inkml:brushProperty name="width" value="0.0435317046940327" units="cm"/>
      <inkml:brushProperty name="height" value="0.0435317046940327" units="cm"/>
      <inkml:brushProperty name="color" value="#00bff3"/>
      <inkml:brushProperty name="ignorePressure" value="0"/>
    </inkml:brush>
  </inkml:definitions>
  <inkml:trace contextRef="#ctx0" brushRef="#br0">53150.000 42300.000 505,'-47.000'-25.000'4,"6.000"0.000"7,7.000 0.000 8,6.000 0.000 7,6.000 12.000 10,6.000 26.000 11,7.000 24.000 11,6.000 26.000 10,3.000 15.000 0,0.000 6.000-12,0.000 7.000-12,0.000 6.000-13,-2.000 6.000-12,-3.000 6.000-11,-3.000 7.000-13,-2.000 6.000-13,-1.000-7.000-9,3.000-18.000-10,3.000-19.000-9,4.000-18.000-8,-1.000-14.000-6,-3.000-5.000 0,-3.000-7.000-1,-2.000-5.000-1</inkml:trace>
</inkml:ink>
</file>

<file path=ppt/ink/ink12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6:34"/>
    </inkml:context>
    <inkml:brush xml:id="br0">
      <inkml:brushProperty name="width" value="0.0536496862769127" units="cm"/>
      <inkml:brushProperty name="height" value="0.0536496862769127" units="cm"/>
      <inkml:brushProperty name="color" value="#00bff3"/>
      <inkml:brushProperty name="ignorePressure" value="0"/>
    </inkml:brush>
  </inkml:definitions>
  <inkml:trace contextRef="#ctx0" brushRef="#br0">53700.000 41750.000 410,'50.000'-44.000'57,"0.000"13.000"-5,0.000 12.000-5,0.000 13.000-5,1.000 15.000-3,4.000 19.000-2,3.000 19.000-2,3.000 19.000-2,4.000 10.000-1,7.000 4.000-3,6.000 3.000-2,7.000 3.000-1,-1.000 3.000-3,-6.000 3.000-1,-6.000 3.000-2,-6.000 4.000-2,-6.000-1.000-2,-2.000-3.000-3,-3.000-3.000-4,-3.000-2.000-2,-6.000-5.000-3,-5.000-2.000-3,-7.000-3.000-1,-5.000-3.000-2,-14.000 2.000-2,-18.000 10.000-2,-19.000 10.000-2,-18.000 9.000-3,-18.000 6.000-4,-16.000 3.000-7,-15.000 3.000-8,-15.000 4.000-7,-3.000-9.000-10,14.000-18.000-14,11.000-19.000-13,14.000-18.000-14</inkml:trace>
</inkml:ink>
</file>

<file path=ppt/ink/ink12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6:39"/>
    </inkml:context>
    <inkml:brush xml:id="br0">
      <inkml:brushProperty name="width" value="0.0415762327611446" units="cm"/>
      <inkml:brushProperty name="height" value="0.0415762327611446" units="cm"/>
      <inkml:brushProperty name="color" value="#00bff3"/>
      <inkml:brushProperty name="ignorePressure" value="0"/>
    </inkml:brush>
  </inkml:definitions>
  <inkml:trace contextRef="#ctx0" brushRef="#br0">42450.000 49250.000 529,'-24.000'-25.000'2,"4.000"0.000"5,3.000 0.000 5,3.000 0.000 5,-1.000 1.000 3,-2.000 4.000 2,-3.000 3.000 1,-3.000 3.000 2,-2.000 3.000-2,0.000 3.000-5,0.000 3.000-6,0.000 4.000-4,-2.000 1.000-5,-3.000 0.000-3,-3.000 0.000-2,-2.000 0.000-4,-1.000 1.000 0,3.000 4.000 0,3.000 3.000 1,4.000 3.000 2,1.000 1.000 1,0.000 1.000 1,0.000-1.000 2,0.000 1.000 3,0.000 12.000 4,0.000 25.000 8,0.000 25.000 8,0.000 25.000 8,1.000 15.000 3,4.000 7.000-5,3.000 6.000-3,3.000 7.000-4,1.000-1.000-4,1.000-6.000-1,-1.000-6.000-3,1.000-6.000-1,-1.000-7.000-3,1.000-6.000-1,-1.000-6.000-1,1.000-6.000-3,1.000-6.000-1,3.000-2.000-3,3.000-3.000-1,4.000-3.000-4,1.000-6.000-1,0.000-5.000-3,0.000-7.000-1,0.000-5.000-3,0.000-6.000 0,0.000-3.000-2,0.000-3.000 0,0.000-2.000-1,7.000-6.000-6,17.000-6.000-14,15.000-6.000-14,16.000-6.000-13,2.000-7.000-2,-8.000-6.000 10,-10.000-6.000 9,-9.000-6.000 9,-5.000-6.000 6,0.000-2.000 3,0.000-3.000 3,0.000-3.000 2</inkml:trace>
</inkml:ink>
</file>

<file path=ppt/ink/ink12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6:40"/>
    </inkml:context>
    <inkml:brush xml:id="br0">
      <inkml:brushProperty name="width" value="0.0353533178567886" units="cm"/>
      <inkml:brushProperty name="height" value="0.0353533178567886" units="cm"/>
      <inkml:brushProperty name="color" value="#00bff3"/>
      <inkml:brushProperty name="ignorePressure" value="0"/>
    </inkml:brush>
  </inkml:definitions>
  <inkml:trace contextRef="#ctx0" brushRef="#br0">43150.000 49400.000 622,'1.000'51.000'104,"4.000"4.000"-21,3.000 3.000-23,3.000 3.000-22,1.000 4.000-12,1.000 7.000-5,-1.000 6.000-3,1.000 7.000-5,-3.000 4.000-3,-2.000 3.000-6,-3.000 3.000-4,-3.000 4.000-4,-6.000-1.000-5,-5.000-3.000-2,-7.000-3.000-4,-5.000-2.000-2,-1.000-9.000-7,6.000-12.000-9,7.000-13.000-8,6.000-12.000-10</inkml:trace>
</inkml:ink>
</file>

<file path=ppt/ink/ink12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6:40"/>
    </inkml:context>
    <inkml:brush xml:id="br0">
      <inkml:brushProperty name="width" value="0.031770933419466" units="cm"/>
      <inkml:brushProperty name="height" value="0.031770933419466" units="cm"/>
      <inkml:brushProperty name="color" value="#00bff3"/>
      <inkml:brushProperty name="ignorePressure" value="0"/>
    </inkml:brush>
  </inkml:definitions>
  <inkml:trace contextRef="#ctx0" brushRef="#br0">43100.000 50300.000 692,'25.000'-69.000'5,"0.000"13.000"10,0.000 12.000 10,0.000 13.000 9,3.000 7.000 5,6.000 4.000-4,7.000 3.000-3,6.000 3.000-3,4.000 1.000-3,4.000 1.000-3,3.000-1.000-3,3.000 1.000-3,-1.000 1.000-10,-2.000 3.000-14,-3.000 3.000-15,-3.000 4.000-15,-6.000 2.000-10,-5.000 4.000-5,-7.000 3.000-5,-5.000 3.000-4</inkml:trace>
</inkml:ink>
</file>

<file path=ppt/ink/ink12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6:40"/>
    </inkml:context>
    <inkml:brush xml:id="br0">
      <inkml:brushProperty name="width" value="0.047002300620079" units="cm"/>
      <inkml:brushProperty name="height" value="0.047002300620079" units="cm"/>
      <inkml:brushProperty name="color" value="#00bff3"/>
      <inkml:brushProperty name="ignorePressure" value="0"/>
    </inkml:brush>
  </inkml:definitions>
  <inkml:trace contextRef="#ctx0" brushRef="#br0">44200.000 48850.000 468,'1.000'-83.000'30,"4.000"34.000"13,3.000 35.000 11,3.000 35.000 12,-1.000 27.000 1,-2.000 22.000-11,-3.000 22.000-11,-3.000 23.000-10,-4.000 16.000-8,-3.000 13.000-3,-3.000 12.000-3,-2.000 13.000-4,-5.000 10.000-3,-2.000 10.000-1,-3.000 10.000-3,-3.000 9.000-1,-1.000 6.000-8,4.000 3.000-16,3.000 3.000-14,3.000 4.000-14,3.000-10.000-10,3.000-22.000-4,3.000-22.000-5,4.000-21.000-4,2.000-24.000 1,4.000-25.000 9,3.000-25.000 7,3.000-25.000 9</inkml:trace>
</inkml:ink>
</file>

<file path=ppt/ink/ink12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6:40"/>
    </inkml:context>
    <inkml:brush xml:id="br0">
      <inkml:brushProperty name="width" value="0.0309608224779367" units="cm"/>
      <inkml:brushProperty name="height" value="0.0309608224779367" units="cm"/>
      <inkml:brushProperty name="color" value="#00bff3"/>
      <inkml:brushProperty name="ignorePressure" value="0"/>
    </inkml:brush>
  </inkml:definitions>
  <inkml:trace contextRef="#ctx0" brushRef="#br0">44550.000 49600.000 710,'93.000'-46.000'54,"-11.000"10.000"-6,-14.000 10.000-7,-11.000 9.000-6,-6.000 6.000-5,4.000 3.000-5,3.000 3.000-3,3.000 4.000-4,1.000 1.000-6,1.000 0.000-7,-1.000 0.000-10,1.000 0.000-7,-6.000 0.000-2,-8.000 0.000 4,-10.000 0.000 3,-9.000 0.000 4</inkml:trace>
</inkml:ink>
</file>

<file path=ppt/ink/ink12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6:40"/>
    </inkml:context>
    <inkml:brush xml:id="br0">
      <inkml:brushProperty name="width" value="0.0366734713315964" units="cm"/>
      <inkml:brushProperty name="height" value="0.0366734713315964" units="cm"/>
      <inkml:brushProperty name="color" value="#00bff3"/>
      <inkml:brushProperty name="ignorePressure" value="0"/>
    </inkml:brush>
  </inkml:definitions>
  <inkml:trace contextRef="#ctx0" brushRef="#br0">45350.000 48700.000 599,'-110.000'7.000'100,"32.000"17.000"-20,31.000 15.000-20,32.000 16.000-20,15.000 12.000-11,0.000 9.000-3,0.000 10.000-3,0.000 10.000-3,0.000 5.000-5,0.000 4.000-8,0.000 3.000-6,0.000 3.000-8,0.000-2.000-8,0.000-6.000-8,0.000-6.000-9,0.000-6.000-8,-2.000-12.000-1,-3.000-15.000 8,-3.000-15.000 7,-2.000-16.000 8,-1.000-8.000-2,3.000 0.000-10,3.000 0.000-11,4.000 0.000-10</inkml:trace>
</inkml:ink>
</file>

<file path=ppt/ink/ink1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0:54"/>
    </inkml:context>
    <inkml:brush xml:id="br0">
      <inkml:brushProperty name="width" value="0.027794761583209" units="cm"/>
      <inkml:brushProperty name="height" value="0.027794761583209" units="cm"/>
      <inkml:brushProperty name="color" value="#f2385b"/>
      <inkml:brushProperty name="ignorePressure" value="0"/>
    </inkml:brush>
  </inkml:definitions>
  <inkml:trace contextRef="#ctx0" brushRef="#br0">77150.000 14200.000 791,'46.000'25.000'23,"-5.000"0.000"2,-7.000 0.000 1,-5.000 0.000 2,-6.000 6.000 0,-3.000 13.000-4,-3.000 12.000-3,-2.000 13.000-3,-5.000 6.000-6,-2.000 0.000-8,-3.000 0.000-10,-3.000 0.000-9,-7.000-2.000-4,-9.000-3.000 0,-10.000-3.000 0,-8.000-2.000 1,-6.000-8.000 0,1.000-8.000 1,-1.000-10.000 0,1.000-9.000 1,13.000-10.000 4,29.000-9.000 9,28.000-10.000 8,28.000-8.000 9,9.000-4.000 2,-9.000 3.000-3,-10.000 3.000-3,-8.000 4.000-3,-8.000 8.000-2,-2.000 17.000-2,-3.000 15.000-1,-3.000 16.000-2,-13.000 9.000 1,-22.000 3.000 1,-22.000 3.000 0,-21.000 4.000 2,-14.000 1.000 1,-2.000 0.000 0,-3.000 0.000 1,-3.000 0.000 1,1.000-4.000 0,6.000-5.000-1,7.000-7.000-2,6.000-5.000-1,9.000-14.000-6,13.000-18.000-8,12.000-19.000-8,13.000-18.000-10,9.000-12.000-5,6.000-3.000-3,7.000-3.000-3,6.000-2.000-3</inkml:trace>
</inkml:ink>
</file>

<file path=ppt/ink/ink12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6:41"/>
    </inkml:context>
    <inkml:brush xml:id="br0">
      <inkml:brushProperty name="width" value="0.0478775873780251" units="cm"/>
      <inkml:brushProperty name="height" value="0.0478775873780251" units="cm"/>
      <inkml:brushProperty name="color" value="#00bff3"/>
      <inkml:brushProperty name="ignorePressure" value="0"/>
    </inkml:brush>
  </inkml:definitions>
  <inkml:trace contextRef="#ctx0" brushRef="#br0">45650.000 48550.000 459,'50.000'-21.000'35,"0.000"10.000"-8,0.000 10.000-7,0.000 9.000-7,-2.000 4.000-6,-3.000 1.000-4,-3.000-1.000-5,-2.000 1.000-4,-6.000 2.000 2,-6.000 7.000 6,-6.000 6.000 7,-6.000 7.000 6,-6.000 7.000 6,-2.000 9.000 4,-3.000 10.000 4,-3.000 10.000 4,-1.000 5.000 1,4.000 4.000-2,3.000 3.000-1,3.000 3.000-1,-1.000 6.000-3,-2.000 9.000-4,-3.000 10.000-3,-3.000 10.000-3,-2.000 2.000-3,0.000-3.000 0,0.000-3.000-1,0.000-2.000-1,0.000-8.000-1,0.000-8.000-1,0.000-10.000-2,0.000-9.000 0,0.000-4.000-3,0.000 4.000-2,0.000 3.000-2,0.000 3.000-1,-2.000-2.000-2,-3.000-6.000 2,-3.000-6.000 0,-2.000-6.000 1,-6.000-4.000-1,-6.000 1.000-1,-6.000-1.000-3,-6.000 1.000-1,-6.000-4.000-4,-2.000-6.000-7,-3.000-6.000-6,-3.000-6.000-7,-7.000-7.000-7,-9.000-6.000-7,-10.000-6.000-7,-8.000-6.000-7,2.000-7.000-3,16.000-6.000 3,15.000-6.000 2,17.000-6.000 2</inkml:trace>
</inkml:ink>
</file>

<file path=ppt/ink/ink12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6:42"/>
    </inkml:context>
    <inkml:brush xml:id="br0">
      <inkml:brushProperty name="width" value="0.038440614938736" units="cm"/>
      <inkml:brushProperty name="height" value="0.038440614938736" units="cm"/>
      <inkml:brushProperty name="color" value="#00bff3"/>
      <inkml:brushProperty name="ignorePressure" value="0"/>
    </inkml:brush>
  </inkml:definitions>
  <inkml:trace contextRef="#ctx0" brushRef="#br0">47100.000 48250.000 572,'71.000'-22.000'119,"-5.000"6.000"-23,-7.000 7.000-24,-5.000 6.000-24,-9.000 12.000-15,-9.000 19.000-8,-10.000 19.000-6,-8.000 19.000-7,-14.000 9.000-8,-15.000 0.000-9,-15.000 0.000-8,-16.000 0.000-8,-8.000-5.000-5,0.000-9.000-2,0.000-10.000-1,0.000-8.000-1,3.000-9.000 1,6.000-6.000 6,7.000-6.000 6,6.000-6.000 5,13.000-4.000 7,23.000 1.000 6,22.000-1.000 7,22.000 1.000 7,15.000-3.000 0,9.000-2.000-6,10.000-3.000-8,10.000-3.000-7,0.000-2.000-6,-5.000 0.000-8,-7.000 0.000-7,-5.000 0.000-6,-9.000 1.000-5,-9.000 4.000-1,-10.000 3.000 0,-8.000 3.000-2</inkml:trace>
</inkml:ink>
</file>

<file path=ppt/ink/ink12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6:42"/>
    </inkml:context>
    <inkml:brush xml:id="br0">
      <inkml:brushProperty name="width" value="0.0336328186094761" units="cm"/>
      <inkml:brushProperty name="height" value="0.0336328186094761" units="cm"/>
      <inkml:brushProperty name="color" value="#00bff3"/>
      <inkml:brushProperty name="ignorePressure" value="0"/>
    </inkml:brush>
  </inkml:definitions>
  <inkml:trace contextRef="#ctx0" brushRef="#br0">47650.000 50200.000 654,'50.000'-22.000'68,"0.000"6.000"-10,0.000 7.000-9,0.000 6.000-10,7.000 3.000-8,17.000 0.000-2,15.000 0.000-5,16.000 0.000-2,1.000 1.000-7,-12.000 4.000-6,-13.000 3.000-8,-12.000 3.000-6,-12.000 3.000-8,-8.000 3.000-8,-10.000 3.000-7,-9.000 4.000-8,-9.000 1.000-3,-5.000 0.000 3,-7.000 0.000 1,-5.000 0.000 1,-6.000 0.000 1,-3.000 0.000-1,-3.000 0.000-3,-2.000 0.000 0</inkml:trace>
</inkml:ink>
</file>

<file path=ppt/ink/ink12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6:42"/>
    </inkml:context>
    <inkml:brush xml:id="br0">
      <inkml:brushProperty name="width" value="0.0393628366291523" units="cm"/>
      <inkml:brushProperty name="height" value="0.0393628366291523" units="cm"/>
      <inkml:brushProperty name="color" value="#00bff3"/>
      <inkml:brushProperty name="ignorePressure" value="0"/>
    </inkml:brush>
  </inkml:definitions>
  <inkml:trace contextRef="#ctx0" brushRef="#br0">47850.000 51050.000 558,'-47.000'21.000'0,"6.000"-5.000"0,7.000-7.000 0,6.000-5.000 0,18.000-4.000 12,32.000 0.000 22,31.000 0.000 23,32.000 0.000 22,18.000 0.000 4,6.000 0.000-15,7.000 0.000-15,6.000 0.000-16,-1.000-2.000-19,-5.000-3.000-23,-7.000-3.000-23,-5.000-2.000-24,-11.000-1.000-10,-11.000 3.000 0,-14.000 3.000 2,-11.000 4.000 2</inkml:trace>
</inkml:ink>
</file>

<file path=ppt/ink/ink12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6:42"/>
    </inkml:context>
    <inkml:brush xml:id="br0">
      <inkml:brushProperty name="width" value="0.0464762002229691" units="cm"/>
      <inkml:brushProperty name="height" value="0.0464762002229691" units="cm"/>
      <inkml:brushProperty name="color" value="#00bff3"/>
      <inkml:brushProperty name="ignorePressure" value="0"/>
    </inkml:brush>
  </inkml:definitions>
  <inkml:trace contextRef="#ctx0" brushRef="#br0">50050.000 49500.000 473,'-44.000'-69.000'10,"13.000"13.000"19,12.000 12.000 21,13.000 13.000 19,6.000 20.000 5,0.000 28.000-8,0.000 28.000-10,0.000 29.000-8,-2.000 19.000-9,-3.000 14.000-8,-3.000 11.000-8,-2.000 14.000-8,-6.000 7.000-6,-6.000 3.000-3,-6.000 3.000-5,-6.000 4.000-3,-4.000-1.000-4,1.000-3.000-4,-1.000-3.000-5,1.000-2.000-5,2.000-5.000-4,7.000-2.000-7,6.000-3.000-7,7.000-3.000-6,4.000-13.000-1,3.000-22.000 4,3.000-22.000 4,4.000-21.000 5</inkml:trace>
</inkml:ink>
</file>

<file path=ppt/ink/ink12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6:43"/>
    </inkml:context>
    <inkml:brush xml:id="br0">
      <inkml:brushProperty name="width" value="0.0444608367979527" units="cm"/>
      <inkml:brushProperty name="height" value="0.0444608367979527" units="cm"/>
      <inkml:brushProperty name="color" value="#00bff3"/>
      <inkml:brushProperty name="ignorePressure" value="0"/>
    </inkml:brush>
  </inkml:definitions>
  <inkml:trace contextRef="#ctx0" brushRef="#br0">50800.000 50150.000 494,'-24.000'-13.000'10,"4.000"26.000"19,3.000 24.000 19,3.000 26.000 19,-1.000 13.000 4,-2.000 4.000-13,-3.000 3.000-12,-3.000 3.000-13,-2.000 1.000-7,0.000 1.000-3,0.000-1.000-3,0.000 1.000-3,1.000-4.000-2,4.000-6.000-3,3.000-6.000-1,3.000-6.000-1,6.000-7.000-4,9.000-6.000-3,10.000-6.000-2,10.000-6.000-5,8.000-7.000 0,10.000-6.000 1,10.000-6.000 1,9.000-6.000 1,6.000-13.000-4,3.000-19.000-8,3.000-18.000-8,4.000-19.000-8,-1.000-13.000-5,-3.000-6.000-2,-3.000-6.000-1,-2.000-6.000-2,-9.000-4.000 3,-12.000 1.000 7,-13.000-1.000 8,-12.000 1.000 7,-10.000 4.000 5,-6.000 9.000 3,-6.000 10.000 3,-6.000 10.000 3,-12.000 8.000 1,-15.000 10.000 0,-15.000 10.000 1,-16.000 9.000-2,-5.000 7.000-2,6.000 7.000-8,7.000 6.000-7,6.000 7.000-6</inkml:trace>
</inkml:ink>
</file>

<file path=ppt/ink/ink12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6:43"/>
    </inkml:context>
    <inkml:brush xml:id="br0">
      <inkml:brushProperty name="width" value="0.037861205637455" units="cm"/>
      <inkml:brushProperty name="height" value="0.037861205637455" units="cm"/>
      <inkml:brushProperty name="color" value="#00bff3"/>
      <inkml:brushProperty name="ignorePressure" value="0"/>
    </inkml:brush>
  </inkml:definitions>
  <inkml:trace contextRef="#ctx0" brushRef="#br0">51750.000 49350.000 581,'46.000'-22.000'58,"-5.000"6.000"-7,-7.000 7.000-8,-5.000 6.000-8,0.000 3.000-3,10.000 0.000-1,10.000 0.000 0,9.000 0.000 0,4.000 3.000-1,1.000 6.000-4,-1.000 7.000-3,1.000 6.000-4,-4.000-1.000-10,-6.000-5.000-21,-6.000-7.000-21,-6.000-5.000-19,-6.000-3.000-11,-2.000 4.000-1,-3.000 3.000-2,-3.000 3.000-1</inkml:trace>
</inkml:ink>
</file>

<file path=ppt/ink/ink12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6:43"/>
    </inkml:context>
    <inkml:brush xml:id="br0">
      <inkml:brushProperty name="width" value="0.0453106947243214" units="cm"/>
      <inkml:brushProperty name="height" value="0.0453106947243214" units="cm"/>
      <inkml:brushProperty name="color" value="#00bff3"/>
      <inkml:brushProperty name="ignorePressure" value="0"/>
    </inkml:brush>
  </inkml:definitions>
  <inkml:trace contextRef="#ctx0" brushRef="#br0">53100.000 48500.000 485,'-44.000'7.000'118,"13.000"17.000"-19,12.000 15.000-20,13.000 16.000-20,6.000 7.000-15,0.000 1.000-9,0.000-1.000-9,0.000 1.000-10,1.000 2.000-5,4.000 7.000-2,3.000 6.000-3,3.000 7.000-1,1.000 0.000-2,1.000-2.000-1,-1.000-3.000 0,1.000-3.000-1,1.000-6.000-2,3.000-5.000 0,3.000-7.000-1,4.000-5.000-1,1.000-6.000-1,0.000-3.000 2,0.000-3.000 2,0.000-2.000 0,-2.000-1.000-1,-3.000 3.000-6,-3.000 3.000-4,-2.000 4.000-5,-9.000-1.000-1,-12.000-3.000 3,-13.000-3.000 3,-12.000-2.000 4,-10.000-3.000 0,-6.000 1.000-1,-6.000-1.000-1,-6.000 1.000-1,-6.000-1.000-5,-2.000 1.000-7,-3.000-1.000-7,-3.000 1.000-7,2.000-6.000-4,10.000-8.000-2,10.000-10.000-1,9.000-9.000-2,6.000-4.000 1,3.000 4.000 5,3.000 3.000 5,4.000 3.000 4</inkml:trace>
</inkml:ink>
</file>

<file path=ppt/ink/ink12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6:44"/>
    </inkml:context>
    <inkml:brush xml:id="br0">
      <inkml:brushProperty name="width" value="0.0331480130553246" units="cm"/>
      <inkml:brushProperty name="height" value="0.0331480130553246" units="cm"/>
      <inkml:brushProperty name="color" value="#00bff3"/>
      <inkml:brushProperty name="ignorePressure" value="0"/>
    </inkml:brush>
  </inkml:definitions>
  <inkml:trace contextRef="#ctx0" brushRef="#br0">53000.000 48750.000 663,'29.000'-25.000'56,"10.000"0.000"-6,10.000 0.000-6,9.000 0.000-5,4.000 1.000-6,1.000 4.000-4,-1.000 3.000-4,1.000 3.000-6,-1.000 1.000-3,1.000 1.000-4,-1.000-1.000-4,1.000 1.000-2,-3.000 1.000-7,-2.000 3.000-7,-3.000 3.000-8,-3.000 4.000-8</inkml:trace>
</inkml:ink>
</file>

<file path=ppt/ink/ink12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6:47"/>
    </inkml:context>
    <inkml:brush xml:id="br0">
      <inkml:brushProperty name="width" value="0.0368558652698994" units="cm"/>
      <inkml:brushProperty name="height" value="0.0368558652698994" units="cm"/>
      <inkml:brushProperty name="color" value="#00bff3"/>
      <inkml:brushProperty name="ignorePressure" value="0"/>
    </inkml:brush>
  </inkml:definitions>
  <inkml:trace contextRef="#ctx0" brushRef="#br0">101300.000 9650.000 596,'-2.000'-46.000'2,"-3.000"10.000"4,-3.000 10.000 3,-2.000 9.000 4,2.000 4.000 5,9.000 1.000 7,10.000-1.000 7,10.000 1.000 7,5.000 1.000 0,4.000 3.000-6,3.000 3.000-8,3.000 4.000-6,-1.000 2.000-5,-2.000 4.000-1,-3.000 3.000-3,-3.000 3.000-1,-9.000 4.000-4,-11.000 7.000-5,-14.000 6.000-5,-11.000 7.000-4,-11.000 0.000-4,-5.000-2.000 0,-7.000-3.000-1,-5.000-3.000 0,-3.000-6.000 0,4.000-5.000 4,3.000-7.000 4,3.000-5.000 3,3.000-4.000 2,3.000 0.000 1,3.000 0.000-1,4.000 0.000 1,4.000-4.000 0,6.000-5.000-1,7.000-7.000 1,6.000-5.000 0,7.000-6.000 0,10.000-3.000 0,10.000-3.000 1,9.000-2.000 0,4.000-1.000 1,1.000 3.000 2,-1.000 3.000 1,1.000 4.000 2,-1.000 2.000 1,1.000 4.000 3,-1.000 3.000 1,1.000 3.000 2,-3.000 4.000 1,-2.000 7.000-2,-3.000 6.000-2,-3.000 7.000-1,-4.000 4.000-1,-3.000 3.000 1,-3.000 3.000 0,-2.000 4.000 0,-9.000 5.000-2,-12.000 10.000-4,-13.000 10.000-4,-12.000 9.000-5,-7.000-2.000-3,1.000-12.000 0,-1.000-13.000-2,1.000-12.000-1,-1.000-7.000 1,1.000 1.000 2,-1.000-1.000 1,1.000 1.000 2,2.000-7.000 1,7.000-12.000 0,6.000-13.000 0,7.000-12.000-1,7.000-7.000 1,9.000 1.000 0,10.000-1.000 0,10.000 1.000 1,7.000-1.000 0,6.000 1.000 1,7.000-1.000 1,6.000 1.000 0,1.000 2.000 2,-3.000 7.000 4,-3.000 6.000 2,-2.000 7.000 3,-5.000 7.000 4,-2.000 9.000 2,-3.000 10.000 2,-3.000 10.000 4,-7.000 5.000-2,-9.000 4.000-5,-10.000 3.000-5,-8.000 3.000-5,-9.000-1.000-8,-6.000-2.000-9,-6.000-3.000-8,-6.000-3.000-10,-1.000-2.000-10,7.000 0.000-12,6.000 0.000-13,7.000 0.000-12</inkml:trace>
</inkml:ink>
</file>

<file path=ppt/ink/ink1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0:55"/>
    </inkml:context>
    <inkml:brush xml:id="br0">
      <inkml:brushProperty name="width" value="0.0436246730387211" units="cm"/>
      <inkml:brushProperty name="height" value="0.0436246730387211" units="cm"/>
      <inkml:brushProperty name="color" value="#f2385b"/>
      <inkml:brushProperty name="ignorePressure" value="0"/>
    </inkml:brush>
  </inkml:definitions>
  <inkml:trace contextRef="#ctx0" brushRef="#br0">78750.000 14550.000 504,'50.000'-52.000'0,"0.000"-3.000"0,0.000-3.000 0,0.000-2.000 0,-5.000 3.000 4,-9.000 14.000 7,-10.000 11.000 9,-8.000 14.000 7,-11.000 11.000 5,-8.000 14.000-1,-10.000 11.000 1,-9.000 14.000-1,-10.000 11.000-1,-9.000 14.000-3,-10.000 11.000-3,-8.000 14.000-3,-4.000 3.000-2,3.000-2.000-2,3.000-3.000 0,4.000-3.000-2,2.000-6.000-1,4.000-5.000-1,3.000-7.000-2,3.000-5.000-1,4.000-4.000-1,7.000 0.000-2,6.000 0.000-2,7.000 0.000-2,13.000-5.000-4,22.000-9.000-7,22.000-10.000-7,23.000-8.000-6,16.000-15.000-5,13.000-19.000-4,12.000-18.000-3,13.000-19.000-4,4.000-7.000 0,-3.000 7.000 6,-3.000 6.000 6,-2.000 7.000 5,-8.000 7.000 4,-8.000 9.000 2,-10.000 10.000 4,-9.000 10.000 3,-12.000 5.000 1,-11.000 4.000 1,-14.000 3.000 0,-11.000 3.000 0,-14.000 4.000 4,-11.000 7.000 9,-14.000 6.000 9,-11.000 7.000 9,-9.000 5.000 6,-3.000 7.000 3,-3.000 6.000 4,-2.000 7.000 3,0.000-1.000-1,7.000-6.000-4,6.000-6.000-6,7.000-6.000-4,15.000-7.000-5,25.000-6.000-7,25.000-6.000-5,25.000-6.000-6,10.000-12.000-6,-2.000-15.000-9,-3.000-15.000-7,-3.000-16.000-8,-2.000-8.000-3,0.000 0.000 2,0.000 0.000 1,0.000 0.000 1,-8.000 0.000 2,-16.000 0.000 1,-15.000 0.000 2,-15.000 0.000 0,-14.000-2.000 2,-8.000-3.000 2,-10.000-3.000 3,-9.000-2.000 3,-10.000 2.000 3,-9.000 9.000 4,-10.000 10.000 4,-8.000 10.000 5,-8.000 7.000 4,-2.000 6.000 4,-3.000 7.000 4,-3.000 6.000 3,1.000 6.000 2,6.000 6.000-2,7.000 7.000-2,6.000 6.000-2,15.000-1.000-2,26.000-5.000-4,24.000-7.000-4,26.000-5.000-4,18.000-9.000-5,13.000-9.000-6,12.000-10.000-7,13.000-8.000-7,4.000-4.000-3,-3.000 3.000 1,-3.000 3.000 1,-2.000 4.000 1,-5.000 4.000 2,-2.000 6.000 4,-3.000 7.000 4,-3.000 6.000 4,-9.000 6.000 5,-11.000 6.000 4,-14.000 7.000 4,-11.000 6.000 5,-12.000 7.000 5,-9.000 10.000 3,-10.000 10.000 5,-8.000 9.000 4,-9.000 4.000 3,-6.000 1.000 2,-6.000-1.000 1,-6.000 1.000 3,-2.000-4.000-2,3.000-6.000-5,3.000-6.000-5,4.000-6.000-4,8.000-4.000-5,17.000 1.000-7,15.000-1.000-5,16.000 1.000-7,10.000-6.000-4,7.000-8.000-4,6.000-10.000-3,7.000-9.000-4,2.000-10.000-1,1.000-9.000 0,-1.000-10.000-1,1.000-8.000 1,-6.000-8.000-1,-8.000-2.000 1,-10.000-3.000 1,-9.000-3.000 0,-7.000-4.000 2,-3.000-3.000 3,-3.000-3.000 5,-2.000-2.000 2,-9.000-3.000 3,-12.000 1.000 0,-13.000-1.000 1,-12.000 1.000-1,-7.000 1.000 1,1.000 3.000 0,-1.000 3.000 1,1.000 4.000-1,2.000 4.000 0,7.000 6.000 0,6.000 7.000-1,7.000 6.000-2,4.000 1.000-1,3.000-3.000-4,3.000-3.000-4,4.000-2.000-4,5.000-1.000-2,10.000 3.000-1,10.000 3.000 1,9.000 4.000-2,6.000 1.000 2,3.000 0.000 1,3.000 0.000 2,4.000 0.000 1,-1.000 1.000 3,-3.000 4.000 5,-3.000 3.000 4,-2.000 3.000 5,-5.000 3.000 4,-2.000 3.000 7,-3.000 3.000 6,-3.000 4.000 5,-2.000 5.000 3,0.000 10.000-1,0.000 10.000-3,0.000 9.000 0,0.000 4.000 2,0.000 1.000 6,0.000-1.000 8,0.000 1.000 6,0.000 4.000 1,0.000 9.000-3,0.000 10.000-3,0.000 10.000-3,-4.000 7.000-5,-5.000 6.000-5,-7.000 7.000-5,-5.000 6.000-6,-8.000 3.000-6,-5.000 0.000-7,-7.000 0.000-6,-5.000 0.000-7,-6.000-5.000-5,-3.000-9.000-3,-3.000-10.000-3,-2.000-8.000-2,2.000-22.000-6,9.000-30.000-10,10.000-32.000-8,10.000-30.000-9,8.000-19.000 1,10.000-2.000 10,10.000-3.000 10,9.000-3.000 9,6.000 1.000 9,3.000 6.000 6,3.000 7.000 5,4.000 6.000 6,-1.000 7.000 4,-3.000 10.000 3,-3.000 10.000 3,-2.000 9.000 4,-3.000 9.000 0,1.000 9.000 0,-1.000 10.000 0,1.000 10.000 0,-3.000 2.000-3,-2.000-3.000-4,-3.000-3.000-6,-3.000-2.000-3,-2.000-3.000-6,0.000 1.000-3,0.000-1.000-3,0.000 1.000-5,-2.000-4.000 0,-3.000-6.000 0,-3.000-6.000 1,-2.000-6.000 2</inkml:trace>
</inkml:ink>
</file>

<file path=ppt/ink/ink12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6:49"/>
    </inkml:context>
    <inkml:brush xml:id="br0">
      <inkml:brushProperty name="width" value="0.0373904779553413" units="cm"/>
      <inkml:brushProperty name="height" value="0.0373904779553413" units="cm"/>
      <inkml:brushProperty name="color" value="#00bff3"/>
      <inkml:brushProperty name="ignorePressure" value="0"/>
    </inkml:brush>
  </inkml:definitions>
  <inkml:trace contextRef="#ctx0" brushRef="#br0">101200.000 14400.000 588,'-22.000'-25.000'2,"6.000"0.000"6,7.000 0.000 4,6.000 0.000 6,7.000 0.000 2,10.000 0.000 0,10.000 0.000 1,9.000 0.000-1,4.000 1.000 0,1.000 4.000-1,-1.000 3.000-1,1.000 3.000-2,-3.000 3.000 0,-2.000 3.000 0,-3.000 3.000-1,-3.000 4.000 1,-4.000 5.000-3,-3.000 10.000-3,-3.000 10.000-4,-2.000 9.000-4,-6.000 4.000-2,-6.000 1.000 0,-6.000-1.000 0,-6.000 1.000 0,-6.000-1.000-1,-2.000 1.000-1,-3.000-1.000-1,-3.000 1.000-1,-4.000-3.000 0,-3.000-2.000 0,-3.000-3.000 0,-2.000-3.000 0,-3.000-4.000 0,1.000-3.000-1,-1.000-3.000 0,1.000-2.000 0,1.000-5.000-1,3.000-2.000 1,3.000-3.000 0,4.000-3.000 1,4.000-12.000 0,6.000-18.000-1,7.000-19.000 0,6.000-18.000 0,7.000-9.000-1,10.000 4.000 1,10.000 3.000 0,9.000 3.000 1,4.000 6.000 0,1.000 9.000 1,-1.000 10.000 2,1.000 10.000 0,-1.000 5.000 1,1.000 4.000 0,-1.000 3.000-1,1.000 3.000-1,-3.000 3.000 5,-2.000 3.000 6,-3.000 3.000 8,-3.000 4.000 8,-2.000 4.000 1,0.000 6.000-2,0.000 7.000-2,0.000 6.000-4,-4.000 6.000-2,-5.000 6.000 0,-7.000 7.000-2,-5.000 6.000-2,-6.000 3.000 0,-3.000 0.000-3,-3.000 0.000-2,-2.000 0.000-2,-8.000-2.000-2,-8.000-3.000-1,-10.000-3.000-4,-9.000-2.000-1,-4.000-5.000-1,4.000-2.000 1,3.000-3.000 0,3.000-3.000 1,1.000-6.000-1,1.000-5.000-2,-1.000-7.000-2,1.000-5.000-2,1.000-12.000-1,3.000-16.000-3,3.000-15.000 0,4.000-15.000-2,7.000-9.000 0,13.000 1.000 0,12.000-1.000 1,13.000 1.000 0,7.000 2.000 1,4.000 7.000 3,3.000 6.000 1,3.000 7.000 2,-1.000 5.000 4,-2.000 7.000 3,-3.000 6.000 3,-3.000 7.000 5,-4.000 8.000 1,-3.000 14.000 0,-3.000 11.000 0,-2.000 14.000 0,-5.000 10.000-5,-2.000 9.000-10,-3.000 10.000-11,-3.000 10.000-11,-4.000-3.000-8,-3.000-11.000-7,-3.000-14.000-6,-2.000-11.000-7</inkml:trace>
</inkml:ink>
</file>

<file path=ppt/ink/ink12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7:06"/>
    </inkml:context>
    <inkml:brush xml:id="br0">
      <inkml:brushProperty name="width" value="0.0322554670274258" units="cm"/>
      <inkml:brushProperty name="height" value="0.0322554670274258" units="cm"/>
      <inkml:brushProperty name="color" value="#f2395b"/>
      <inkml:brushProperty name="ignorePressure" value="0"/>
    </inkml:brush>
  </inkml:definitions>
  <inkml:trace contextRef="#ctx0" brushRef="#br0">41450.000 55200.000 682,'0.000'-69.000'0,"0.000"13.000"0,0.000 12.000 0,0.000 13.000 0,-2.000 7.000 6,-3.000 4.000 12,-3.000 3.000 12,-2.000 3.000 12,-1.000 10.000 3,3.000 20.000-8,3.000 18.000-8,4.000 20.000-8,-1.000 17.000-4,-3.000 20.000-2,-3.000 18.000-2,-2.000 20.000-2,-5.000 10.000-1,-2.000 3.000-2,-3.000 3.000 0,-3.000 4.000-2,-2.000-1.000-5,0.000-3.000-6,0.000-3.000-7,0.000-2.000-7,1.000-5.000-6,4.000-2.000-6,3.000-3.000-6,3.000-3.000-6,4.000-15.000-2,7.000-24.000 0,6.000-26.000 1,7.000-24.000 0</inkml:trace>
</inkml:ink>
</file>

<file path=ppt/ink/ink12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7:06"/>
    </inkml:context>
    <inkml:brush xml:id="br0">
      <inkml:brushProperty name="width" value="0.0294491574168205" units="cm"/>
      <inkml:brushProperty name="height" value="0.0294491574168205" units="cm"/>
      <inkml:brushProperty name="color" value="#f2395b"/>
      <inkml:brushProperty name="ignorePressure" value="0"/>
    </inkml:brush>
  </inkml:definitions>
  <inkml:trace contextRef="#ctx0" brushRef="#br0">41350.000 56100.000 747,'1.000'-46.000'2,"4.000"10.000"6,3.000 10.000 5,3.000 9.000 5,6.000 4.000 3,9.000 1.000 1,10.000-1.000 1,10.000 1.000 1,7.000 1.000-2,6.000 3.000-2,7.000 3.000-4,6.000 4.000-2,3.000-1.000-3,0.000-3.000 1,0.000-3.000-2,0.000-2.000 1,-5.000 0.000-6,-9.000 7.000-8,-10.000 6.000-8,-8.000 7.000-10,-8.000 4.000-9,-2.000 3.000-12,-3.000 3.000-11,-3.000 4.000-11</inkml:trace>
</inkml:ink>
</file>

<file path=ppt/ink/ink12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7:06"/>
    </inkml:context>
    <inkml:brush xml:id="br0">
      <inkml:brushProperty name="width" value="0.0364092290401459" units="cm"/>
      <inkml:brushProperty name="height" value="0.0364092290401459" units="cm"/>
      <inkml:brushProperty name="color" value="#f2395b"/>
      <inkml:brushProperty name="ignorePressure" value="0"/>
    </inkml:brush>
  </inkml:definitions>
  <inkml:trace contextRef="#ctx0" brushRef="#br0">42500.000 55050.000 604,'1.000'-49.000'1,"4.000"4.000"5,3.000 3.000 2,3.000 3.000 4,-1.000 3.000 5,-2.000 3.000 4,-3.000 3.000 6,-3.000 4.000 6,-2.000 7.000 0,0.000 13.000-2,0.000 12.000-2,0.000 13.000-4,0.000 18.000-2,0.000 26.000-1,0.000 24.000-1,0.000 26.000-2,-2.000 18.000-2,-3.000 13.000-1,-3.000 12.000-2,-2.000 13.000-1,-6.000 7.000-5,-6.000 4.000-9,-6.000 3.000-7,-6.000 3.000-8,-1.000 1.000-8,7.000 1.000-9,6.000-1.000-8,7.000 1.000-9,4.000-20.000 0,3.000-36.000 9,3.000-39.000 8,4.000-36.000 9,2.000-18.000 2,4.000 3.000-4,3.000 3.000-4,3.000 4.000-4</inkml:trace>
</inkml:ink>
</file>

<file path=ppt/ink/ink12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7:07"/>
    </inkml:context>
    <inkml:brush xml:id="br0">
      <inkml:brushProperty name="width" value="0.0351621992886066" units="cm"/>
      <inkml:brushProperty name="height" value="0.0351621992886066" units="cm"/>
      <inkml:brushProperty name="color" value="#f2395b"/>
      <inkml:brushProperty name="ignorePressure" value="0"/>
    </inkml:brush>
  </inkml:definitions>
  <inkml:trace contextRef="#ctx0" brushRef="#br0">43700.000 55450.000 625,'0.000'-41.000'58,"0.000"19.000"-7,0.000 19.000-5,0.000 19.000-8,-2.000 13.000-4,-3.000 10.000-6,-3.000 10.000-4,-2.000 9.000-5,-3.000 6.000-3,1.000 3.000-4,-1.000 3.000-1,1.000 4.000-4,-1.000 2.000 0,1.000 4.000-1,-1.000 3.000 1,1.000 3.000 0,-1.000-1.000-3,1.000-2.000-7,-1.000-3.000-6,1.000-3.000-6,-1.000-2.000-5,1.000 0.000-3,-1.000 0.000-3,1.000 0.000-4,1.000-5.000-2,3.000-9.000-1,3.000-10.000-1,4.000-8.000-1,2.000-8.000-2,4.000-2.000 0,3.000-3.000 0,3.000-3.000-2</inkml:trace>
</inkml:ink>
</file>

<file path=ppt/ink/ink12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7:07"/>
    </inkml:context>
    <inkml:brush xml:id="br0">
      <inkml:brushProperty name="width" value="0.0335679277777672" units="cm"/>
      <inkml:brushProperty name="height" value="0.0335679277777672" units="cm"/>
      <inkml:brushProperty name="color" value="#f2395b"/>
      <inkml:brushProperty name="ignorePressure" value="0"/>
    </inkml:brush>
  </inkml:definitions>
  <inkml:trace contextRef="#ctx0" brushRef="#br0">43650.000 55650.000 655,'90.000'-204.000'1,"-18.000"45.000"4,-19.000 43.000 3,-18.000 45.000 2,-9.000 30.000 5,4.000 19.000 4,3.000 19.000 5,3.000 19.000 5,-2.000 12.000 1,-6.000 6.000-3,-6.000 7.000-3,-6.000 6.000-3,-6.000 4.000-4,-2.000 4.000-6,-3.000 3.000-6,-3.000 3.000-6,-4.000 3.000-3,-3.000 3.000-2,-3.000 3.000-1,-2.000 4.000-2,-8.000 1.000 0,-8.000 0.000 1,-10.000 0.000 3,-9.000 0.000 1,-5.000-4.000-1,0.000-5.000-4,0.000-7.000-4,0.000-5.000-3,1.000-8.000-2,4.000-5.000 2,3.000-7.000 2,3.000-5.000 1,3.000-6.000 2,3.000-3.000 4,3.000-3.000 2,4.000-2.000 3,13.000-8.000 4,26.000-8.000 4,24.000-10.000 4,26.000-9.000 4,13.000-2.000 1,4.000 6.000 0,3.000 7.000 0,3.000 6.000 0,-2.000 3.000-1,-6.000 0.000-1,-6.000 0.000 1,-6.000 0.000-1,-7.000 3.000 0,-6.000 6.000 0,-6.000 7.000 0,-6.000 6.000-1,-9.000 6.000 1,-8.000 6.000-1,-10.000 7.000 0,-9.000 6.000 0,-13.000 7.000-2,-16.000 10.000-1,-15.000 10.000-2,-15.000 9.000-2,-9.000 4.000-2,1.000 1.000-3,-1.000-1.000-1,1.000 1.000-2,-1.000-3.000-4,1.000-2.000-2,-1.000-3.000-4,1.000-3.000-3,1.000-7.000-4,3.000-9.000-4,3.000-10.000-4,4.000-8.000-5,4.000-9.000-4,6.000-6.000-6,7.000-6.000-5,6.000-6.000-5</inkml:trace>
</inkml:ink>
</file>

<file path=ppt/ink/ink12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7:08"/>
    </inkml:context>
    <inkml:brush xml:id="br0">
      <inkml:brushProperty name="width" value="0.0251692961901426" units="cm"/>
      <inkml:brushProperty name="height" value="0.0251692961901426" units="cm"/>
      <inkml:brushProperty name="color" value="#f2395b"/>
      <inkml:brushProperty name="ignorePressure" value="0"/>
    </inkml:brush>
  </inkml:definitions>
  <inkml:trace contextRef="#ctx0" brushRef="#br0">45700.000 56450.000 874,'48.000'25.000'64,"-3.000"0.000"-22,-3.000 0.000-23,-2.000 0.000-22,-6.000 3.000-15,-6.000 6.000-7,-6.000 7.000-6,-6.000 6.000-7,-6.000 1.000-1,-2.000-3.000 3,-3.000-3.000 3,-3.000-2.000 4</inkml:trace>
</inkml:ink>
</file>

<file path=ppt/ink/ink12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7:08"/>
    </inkml:context>
    <inkml:brush xml:id="br0">
      <inkml:brushProperty name="width" value="0.0236283391714096" units="cm"/>
      <inkml:brushProperty name="height" value="0.0236283391714096" units="cm"/>
      <inkml:brushProperty name="color" value="#f2395b"/>
      <inkml:brushProperty name="ignorePressure" value="0"/>
    </inkml:brush>
  </inkml:definitions>
  <inkml:trace contextRef="#ctx0" brushRef="#br0">45500.000 57300.000 931,'-40.000'28.000'12,"23.000"6.000"1,22.000 7.000 3,22.000 6.000 1,13.000 4.000-6,7.000 4.000-14,6.000 3.000-14,7.000 3.000-13,-4.000-4.000-7,-12.000-8.000 2,-13.000-10.000-1,-12.000-9.000 2</inkml:trace>
</inkml:ink>
</file>

<file path=ppt/ink/ink12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7:08"/>
    </inkml:context>
    <inkml:brush xml:id="br0">
      <inkml:brushProperty name="width" value="0.0379862003028393" units="cm"/>
      <inkml:brushProperty name="height" value="0.0379862003028393" units="cm"/>
      <inkml:brushProperty name="color" value="#f2395b"/>
      <inkml:brushProperty name="ignorePressure" value="0"/>
    </inkml:brush>
  </inkml:definitions>
  <inkml:trace contextRef="#ctx0" brushRef="#br0">51050.000 56150.000 579,'45.000'-71.000'0,"-9.000"10.000"0,-10.000 10.000 0,-8.000 9.000 0,-6.000 2.000 4,1.000-2.000 8,-1.000-3.000 8,1.000-3.000 8,-9.000 5.000 3,-15.000 17.000-1,-15.000 15.000-2,-16.000 16.000 0,-12.000 10.000-4,-5.000 7.000-4,-7.000 6.000-6,-5.000 7.000-4,-3.000 4.000-5,4.000 3.000-2,3.000 3.000-3,3.000 4.000-3,4.000-1.000-2,7.000-3.000 2,6.000-3.000-1,7.000-2.000 2,7.000-5.000 1,9.000-2.000 2,10.000-3.000 3,10.000-3.000 3,7.000-2.000 0,6.000 0.000-1,7.000 0.000 0,6.000 0.000-2,4.000 1.000 2,4.000 4.000 4,3.000 3.000 3,3.000 3.000 4,-2.000 3.000 0,-6.000 3.000-2,-6.000 3.000-2,-6.000 4.000-3,-6.000 8.000-1,-2.000 17.000-2,-3.000 15.000-1,-3.000 16.000-1,-6.000 10.000-1,-5.000 7.000 0,-7.000 6.000 0,-5.000 7.000-1,-3.000-3.000 0,4.000-8.000-2,3.000-10.000-3,3.000-9.000-1,3.000-12.000-5,3.000-11.000-7,3.000-14.000-6,4.000-11.000-8,7.000-14.000-5,13.000-11.000-7,12.000-14.000-5,13.000-11.000-7,4.000-12.000 2,-3.000-9.000 9,-3.000-10.000 7,-2.000-8.000 9,-3.000-6.000 4,1.000 1.000 0,-1.000-1.000 0,1.000 1.000 0</inkml:trace>
</inkml:ink>
</file>

<file path=ppt/ink/ink12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7:09"/>
    </inkml:context>
    <inkml:brush xml:id="br0">
      <inkml:brushProperty name="width" value="0.0378142632544041" units="cm"/>
      <inkml:brushProperty name="height" value="0.0378142632544041" units="cm"/>
      <inkml:brushProperty name="color" value="#f2395b"/>
      <inkml:brushProperty name="ignorePressure" value="0"/>
    </inkml:brush>
  </inkml:definitions>
  <inkml:trace contextRef="#ctx0" brushRef="#br0">51800.000 56150.000 581,'0.000'-47.000'5,"0.000"6.000"8,0.000 7.000 9,0.000 6.000 9,1.000 10.000 5,4.000 17.000 2,3.000 15.000 0,3.000 16.000 3,1.000 13.000-3,1.000 14.000-4,-1.000 11.000-5,1.000 14.000-5,-3.000 7.000-3,-2.000 3.000-4,-3.000 3.000-4,-3.000 4.000-2,-6.000 1.000-5,-5.000 0.000-5,-7.000 0.000-4,-5.000 0.000-6,-3.000-4.000-10,4.000-5.000-15,3.000-7.000-14,3.000-5.000-16</inkml:trace>
</inkml:ink>
</file>

<file path=ppt/ink/ink1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0:56"/>
    </inkml:context>
    <inkml:brush xml:id="br0">
      <inkml:brushProperty name="width" value="0.0454987101256847" units="cm"/>
      <inkml:brushProperty name="height" value="0.0454987101256847" units="cm"/>
      <inkml:brushProperty name="color" value="#f2385b"/>
      <inkml:brushProperty name="ignorePressure" value="0"/>
    </inkml:brush>
  </inkml:definitions>
  <inkml:trace contextRef="#ctx0" brushRef="#br0">83000.000 13800.000 483,'-2.000'-54.000'2,"-3.000"-5.000"6,-3.000-7.000 4,-2.000-5.000 5,-1.000 2.000 5,3.000 13.000 2,3.000 12.000 4,4.000 13.000 3,1.000 20.000 4,0.000 28.000 5,0.000 28.000 4,0.000 29.000 5,1.000 16.000-2,4.000 7.000-6,3.000 6.000-8,3.000 7.000-7,-1.000 15.000-6,-2.000 25.000-4,-3.000 25.000-4,-3.000 25.000-4,-2.000 29.000-6,0.000 35.000-11,0.000 35.000-8,0.000 34.000-11,-2.000-4.000-2,-3.000-40.000 4,-3.000-40.000 4,-2.000-41.000 4,-1.000-33.000-8,3.000-25.000-18,3.000-25.000-18,4.000-25.000-19</inkml:trace>
</inkml:ink>
</file>

<file path=ppt/ink/ink12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7:09"/>
    </inkml:context>
    <inkml:brush xml:id="br0">
      <inkml:brushProperty name="width" value="0.0285063236951828" units="cm"/>
      <inkml:brushProperty name="height" value="0.0285063236951828" units="cm"/>
      <inkml:brushProperty name="color" value="#f2395b"/>
      <inkml:brushProperty name="ignorePressure" value="0"/>
    </inkml:brush>
  </inkml:definitions>
  <inkml:trace contextRef="#ctx0" brushRef="#br0">52000.000 56600.000 771,'26.000'-25.000'5,"4.000"0.000"9,3.000 0.000 8,3.000 0.000 10,1.000 3.000 4,1.000 6.000-3,-1.000 7.000-2,1.000 6.000-3,-1.000 4.000-7,1.000 4.000-14,-1.000 3.000-15,1.000 3.000-13,-4.000 3.000-12,-6.000 3.000-10,-6.000 3.000-8,-6.000 4.000-11</inkml:trace>
</inkml:ink>
</file>

<file path=ppt/ink/ink12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7:09"/>
    </inkml:context>
    <inkml:brush xml:id="br0">
      <inkml:brushProperty name="width" value="0.0409376174211502" units="cm"/>
      <inkml:brushProperty name="height" value="0.0409376174211502" units="cm"/>
      <inkml:brushProperty name="color" value="#f2395b"/>
      <inkml:brushProperty name="ignorePressure" value="0"/>
    </inkml:brush>
  </inkml:definitions>
  <inkml:trace contextRef="#ctx0" brushRef="#br0">52750.000 55750.000 537,'-22.000'-55.000'63,"6.000"41.000"-2,7.000 40.000-4,6.000 42.000-2,3.000 22.000-4,0.000 7.000-6,0.000 6.000-5,0.000 7.000-5,-4.000 10.000-7,-5.000 16.000-10,-7.000 15.000-9,-5.000 17.000-8,-6.000 14.000-10,-3.000 17.000-7,-3.000 15.000-7,-2.000 16.000-8,2.000-4.000-8,9.000-21.000-6,10.000-22.000-8,10.000-22.000-8,2.000-27.000 0,-3.000-31.000 7,-3.000-31.000 7,-2.000-31.000 6</inkml:trace>
</inkml:ink>
</file>

<file path=ppt/ink/ink12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7:09"/>
    </inkml:context>
    <inkml:brush xml:id="br0">
      <inkml:brushProperty name="width" value="0.0303708650171757" units="cm"/>
      <inkml:brushProperty name="height" value="0.0303708650171757" units="cm"/>
      <inkml:brushProperty name="color" value="#f2395b"/>
      <inkml:brushProperty name="ignorePressure" value="0"/>
    </inkml:brush>
  </inkml:definitions>
  <inkml:trace contextRef="#ctx0" brushRef="#br0">53100.000 56050.000 724,'28.000'-44.000'61,"6.000"13.000"-11,7.000 12.000-12,6.000 13.000-12,7.000 6.000-5,10.000 0.000-2,10.000 0.000 0,9.000 0.000 0,2.000 0.000-4,-2.000 0.000-8,-3.000 0.000-7,-3.000 0.000-6,-9.000 0.000-7,-11.000 0.000-6,-14.000 0.000-4,-11.000 0.000-7</inkml:trace>
</inkml:ink>
</file>

<file path=ppt/ink/ink12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7:09"/>
    </inkml:context>
    <inkml:brush xml:id="br0">
      <inkml:brushProperty name="width" value="0.0385134927928448" units="cm"/>
      <inkml:brushProperty name="height" value="0.0385134927928448" units="cm"/>
      <inkml:brushProperty name="color" value="#f2395b"/>
      <inkml:brushProperty name="ignorePressure" value="0"/>
    </inkml:brush>
  </inkml:definitions>
  <inkml:trace contextRef="#ctx0" brushRef="#br0">53900.000 55450.000 571,'-46.000'-24.000'1,"10.000"4.000"4,10.000 3.000 3,9.000 3.000 3,2.000 14.000 8,-2.000 25.000 14,-3.000 25.000 15,-3.000 25.000 13,-1.000 12.000 2,4.000 1.000-12,3.000-1.000-11,3.000 1.000-12,1.000 4.000-7,1.000 9.000-4,-1.000 10.000-4,1.000 10.000-4,-1.000-6.000-8,1.000-18.000-15,-1.000-19.000-13,1.000-18.000-13,-1.000-12.000-12,1.000-3.000-7,-1.000-3.000-7,1.000-2.000-9</inkml:trace>
</inkml:ink>
</file>

<file path=ppt/ink/ink12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7:10"/>
    </inkml:context>
    <inkml:brush xml:id="br0">
      <inkml:brushProperty name="width" value="0.0507000014185905" units="cm"/>
      <inkml:brushProperty name="height" value="0.0507000014185905" units="cm"/>
      <inkml:brushProperty name="color" value="#f2395b"/>
      <inkml:brushProperty name="ignorePressure" value="0"/>
    </inkml:brush>
  </inkml:definitions>
  <inkml:trace contextRef="#ctx0" brushRef="#br0">54300.000 55350.000 433,'28.000'-66.000'2,"6.000"19.000"5,7.000 19.000 3,6.000 19.000 4,3.000 9.000 1,0.000 0.000-4,0.000 0.000-4,0.000 0.000-3,-4.000 3.000-2,-5.000 6.000 2,-7.000 7.000 1,-5.000 6.000 1,-4.000 4.000 1,0.000 4.000 0,0.000 3.000-1,0.000 3.000 0,-4.000 1.000 4,-5.000 1.000 6,-7.000-1.000 7,-5.000 1.000 8,-3.000 1.000 0,4.000 3.000-2,3.000 3.000-4,3.000 4.000-4,-1.000 4.000 0,-2.000 6.000 3,-3.000 7.000 2,-3.000 6.000 4,-2.000 3.000-1,0.000 0.000-4,0.000 0.000-3,0.000 0.000-3,0.000 0.000-3,0.000 0.000-2,0.000 0.000-2,0.000 0.000-1,0.000-2.000-2,0.000-3.000-3,0.000-3.000-3,0.000-2.000-2,-4.000 3.000-4,-5.000 14.000-2,-7.000 11.000-3,-5.000 14.000-3,-4.000-1.000-1,0.000-12.000-2,0.000-13.000 0,0.000-12.000 0,-5.000-9.000-2,-9.000-2.000-2,-10.000-3.000 0,-8.000-3.000-2,-12.000-6.000 0,-12.000-5.000 2,-13.000-7.000 1,-12.000-5.000 1,2.000-8.000-8,20.000-5.000-17,18.000-7.000-16,20.000-5.000-18</inkml:trace>
</inkml:ink>
</file>

<file path=ppt/ink/ink12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7:10"/>
    </inkml:context>
    <inkml:brush xml:id="br0">
      <inkml:brushProperty name="width" value="0.033865462988615" units="cm"/>
      <inkml:brushProperty name="height" value="0.033865462988615" units="cm"/>
      <inkml:brushProperty name="color" value="#f2395b"/>
      <inkml:brushProperty name="ignorePressure" value="0"/>
    </inkml:brush>
  </inkml:definitions>
  <inkml:trace contextRef="#ctx0" brushRef="#br0">56850.000 56200.000 649,'-5.000'-22.000'9,"41.000"6.000"18,40.000 7.000 19,42.000 6.000 17,10.000 3.000 3,-19.000 0.000-13,-18.000 0.000-13,-19.000 0.000-13,-7.000 0.000-11,7.000 0.000-13,6.000 0.000-10,7.000 0.000-12,-4.000 3.000-8,-12.000 6.000-5,-13.000 7.000-6,-12.000 6.000-6,-12.000 3.000 1,-8.000 0.000 6,-10.000 0.000 5,-9.000 0.000 6,-9.000 0.000 2,-5.000 0.000-2,-7.000 0.000-2,-5.000 0.000-3</inkml:trace>
</inkml:ink>
</file>

<file path=ppt/ink/ink12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7:10"/>
    </inkml:context>
    <inkml:brush xml:id="br0">
      <inkml:brushProperty name="width" value="0.0315720811486244" units="cm"/>
      <inkml:brushProperty name="height" value="0.0315720811486244" units="cm"/>
      <inkml:brushProperty name="color" value="#f2395b"/>
      <inkml:brushProperty name="ignorePressure" value="0"/>
    </inkml:brush>
  </inkml:definitions>
  <inkml:trace contextRef="#ctx0" brushRef="#br0">56700.000 57050.000 696,'-27.000'25.000'5,"-3.000"0.000"9,-3.000 0.000 10,-2.000 0.000 10,8.000-2.000 2,22.000-3.000-5,22.000-3.000-4,23.000-2.000-6,19.000-5.000-1,19.000-2.000 1,19.000-3.000 2,19.000-3.000 0,13.000-4.000-5,10.000-3.000-12,10.000-3.000-10,9.000-2.000-12,-7.000-1.000-8,-21.000 3.000-6,-22.000 3.000-5,-22.000 4.000-6,-18.000 1.000-4,-11.000 0.000 0,-14.000 0.000 0,-11.000 0.000-2</inkml:trace>
</inkml:ink>
</file>

<file path=ppt/ink/ink12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7:11"/>
    </inkml:context>
    <inkml:brush xml:id="br0">
      <inkml:brushProperty name="width" value="0.0504194498062134" units="cm"/>
      <inkml:brushProperty name="height" value="0.0504194498062134" units="cm"/>
      <inkml:brushProperty name="color" value="#f2395b"/>
      <inkml:brushProperty name="ignorePressure" value="0"/>
    </inkml:brush>
  </inkml:definitions>
  <inkml:trace contextRef="#ctx0" brushRef="#br0">58800.000 57550.000 436,'6.000'-47.000'57,"13.000"6.000"-13,12.000 7.000-13,13.000 6.000-12,9.000-2.000-8,6.000-9.000-3,7.000-10.000-3,6.000-8.000-3,1.000-6.000-1,-3.000 1.000-1,-3.000-1.000 0,-2.000 1.000 0,-8.000 8.000 3,-8.000 20.000 5,-10.000 18.000 6,-9.000 20.000 6,-7.000 17.000 4,-3.000 20.000 1,-3.000 18.000 2,-2.000 20.000 1,-3.000 11.000-1,1.000 7.000-3,-1.000 6.000-3,1.000 7.000-3,1.000-1.000-2,3.000-6.000-2,3.000-6.000-2,4.000-6.000-1,1.000-9.000-2,0.000-8.000-3,0.000-10.000-2,0.000-9.000-1,1.000-18.000-5,4.000-24.000-8,3.000-26.000-6,3.000-24.000-7,-2.000-28.000-3,-6.000-27.000 4,-6.000-28.000 2,-6.000-28.000 4,-4.000-24.000 0,1.000-19.000-2,-1.000-18.000-1,1.000-19.000-1,1.000-13.000-1,3.000-6.000 1,3.000-6.000 1,4.000-6.000 0,2.000 4.000 3,4.000 16.000 2,3.000 15.000 2,3.000 17.000 3,-1.000 19.000 3,-2.000 26.000 5,-3.000 24.000 4,-3.000 26.000 5,-2.000 21.000 5,0.000 19.000 5,0.000 19.000 5,0.000 19.000 5,1.000 10.000 1,4.000 4.000-2,3.000 3.000-2,3.000 3.000-2,4.000 3.000-3,7.000 3.000-2,6.000 3.000-2,7.000 4.000-2,2.000 1.000-2,1.000 0.000 1,-1.000 0.000 0,1.000 0.000-1,7.000 0.000 1,16.000 0.000-1,15.000 0.000 0,17.000 0.000 0,22.000-2.000-1,32.000-3.000 0,31.000-3.000-2,32.000-2.000 0,22.000-5.000-2,17.000-2.000-3,15.000-3.000-3,16.000-3.000-2,12.000-1.000-3,9.000 4.000 0,10.000 3.000-2,10.000 3.000-1,0.000 1.000-3,-5.000 1.000-6,-7.000-1.000-6,-5.000 1.000-5,-20.000 1.000-6,-31.000 3.000-3,-31.000 3.000-3,-31.000 4.000-4,-37.000 2.000 2,-40.000 4.000 5,-40.000 3.000 7,-41.000 3.000 6,-26.000 3.000 0,-8.000 3.000-8,-10.000 3.000-8,-9.000 4.000-8</inkml:trace>
</inkml:ink>
</file>

<file path=ppt/ink/ink12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7:11"/>
    </inkml:context>
    <inkml:brush xml:id="br0">
      <inkml:brushProperty name="width" value="0.0448562018573284" units="cm"/>
      <inkml:brushProperty name="height" value="0.0448562018573284" units="cm"/>
      <inkml:brushProperty name="color" value="#f2395b"/>
      <inkml:brushProperty name="ignorePressure" value="0"/>
    </inkml:brush>
  </inkml:definitions>
  <inkml:trace contextRef="#ctx0" brushRef="#br0">62600.000 55900.000 490,'0.000'-47.000'7,"0.000"6.000"13,0.000 7.000 14,0.000 6.000 14,0.000 15.000 5,0.000 26.000 0,0.000 24.000-1,0.000 26.000-2,-2.000 15.000-3,-3.000 6.000-9,-3.000 7.000-6,-2.000 6.000-8,-6.000 10.000-6,-6.000 17.000-4,-6.000 15.000-3,-6.000 16.000-4,-6.000 10.000-6,-2.000 7.000-8,-3.000 6.000-8,-3.000 7.000-9,2.000-6.000-11,10.000-15.000-14,10.000-15.000-15,9.000-16.000-14,7.000-21.000-1,7.000-24.000 12,6.000-26.000 12,7.000-24.000 12</inkml:trace>
</inkml:ink>
</file>

<file path=ppt/ink/ink12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7:12"/>
    </inkml:context>
    <inkml:brush xml:id="br0">
      <inkml:brushProperty name="width" value="0.0459644049406052" units="cm"/>
      <inkml:brushProperty name="height" value="0.0459644049406052" units="cm"/>
      <inkml:brushProperty name="color" value="#f2395b"/>
      <inkml:brushProperty name="ignorePressure" value="0"/>
    </inkml:brush>
  </inkml:definitions>
  <inkml:trace contextRef="#ctx0" brushRef="#br0">63800.000 56250.000 478,'-4.000'-44.000'7,"-5.000"13.000"14,-7.000 12.000 14,-5.000 13.000 14,-4.000 16.000 3,0.000 23.000-6,0.000 22.000-6,0.000 22.000-7,0.000 10.000-4,0.000 1.000-2,0.000-1.000-1,0.000 1.000-2,0.000 1.000-2,0.000 3.000-2,0.000 3.000-2,0.000 4.000-2,1.000-3.000-2,4.000-5.000-1,3.000-7.000-1,3.000-5.000-1,15.000-12.000-5,29.000-16.000-6,28.000-15.000-8,28.000-15.000-8,12.000-21.000-4,-3.000-25.000-2,-3.000-25.000-2,-2.000-25.000-1,-9.000-11.000 1,-12.000 3.000 3,-13.000 3.000 3,-12.000 4.000 4,-12.000 1.000 3,-8.000 0.000 2,-10.000 0.000 2,-9.000 0.000 3,-9.000 1.000 2,-5.000 4.000 5,-7.000 3.000 3,-5.000 3.000 4,-8.000 6.000 0,-5.000 9.000-5,-7.000 10.000-3,-5.000 10.000-6,-4.000 7.000-4,0.000 6.000-5,0.000 7.000-5,0.000 6.000-6</inkml:trace>
</inkml:ink>
</file>

<file path=ppt/ink/ink1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0:56"/>
    </inkml:context>
    <inkml:brush xml:id="br0">
      <inkml:brushProperty name="width" value="0.0326652489602566" units="cm"/>
      <inkml:brushProperty name="height" value="0.0326652489602566" units="cm"/>
      <inkml:brushProperty name="color" value="#f2385b"/>
      <inkml:brushProperty name="ignorePressure" value="0"/>
    </inkml:brush>
  </inkml:definitions>
  <inkml:trace contextRef="#ctx0" brushRef="#br0">84150.000 14500.000 673,'-22.000'-27.000'4,"6.000"-3.000"9,7.000-3.000 7,6.000-2.000 10,7.000-1.000 1,10.000 3.000-4,10.000 3.000-5,9.000 4.000-3,12.000 1.000-2,16.000 0.000 3,15.000 0.000 1,17.000 0.000 1,13.000 0.000 0,13.000 0.000-4,12.000 0.000-5,13.000 0.000-3,10.000 3.000-3,10.000 6.000-2,10.000 7.000-2,9.000 6.000-1,2.000 3.000-2,-2.000 0.000-5,-3.000 0.000-3,-3.000 0.000-3,-12.000 0.000-6,-18.000 0.000-6,-19.000 0.000-6,-18.000 0.000-7,-20.000 0.000 0,-18.000 0.000 5,-19.000 0.000 4,-18.000 0.000 5</inkml:trace>
</inkml:ink>
</file>

<file path=ppt/ink/ink12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7:12"/>
    </inkml:context>
    <inkml:brush xml:id="br0">
      <inkml:brushProperty name="width" value="0.0366899371147156" units="cm"/>
      <inkml:brushProperty name="height" value="0.0366899371147156" units="cm"/>
      <inkml:brushProperty name="color" value="#f2395b"/>
      <inkml:brushProperty name="ignorePressure" value="0"/>
    </inkml:brush>
  </inkml:definitions>
  <inkml:trace contextRef="#ctx0" brushRef="#br0">64700.000 55800.000 599,'46.000'-44.000'66,"-5.000"13.000"-4,-7.000 12.000-6,-5.000 13.000-5,2.000 6.000-7,13.000 0.000-9,12.000 0.000-9,13.000 0.000-9,4.000 0.000-5,-3.000 0.000 0,-3.000 0.000-2,-2.000 0.000-1,-6.000 1.000-15,-6.000 4.000-30,-6.000 3.000-31,-6.000 3.000-31</inkml:trace>
</inkml:ink>
</file>

<file path=ppt/ink/ink12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7:12"/>
    </inkml:context>
    <inkml:brush xml:id="br0">
      <inkml:brushProperty name="width" value="0.0514838732779026" units="cm"/>
      <inkml:brushProperty name="height" value="0.0514838732779026" units="cm"/>
      <inkml:brushProperty name="color" value="#f2395b"/>
      <inkml:brushProperty name="ignorePressure" value="0"/>
    </inkml:brush>
  </inkml:definitions>
  <inkml:trace contextRef="#ctx0" brushRef="#br0">66000.000 55100.000 427,'21.000'-63.000'20,"-5.000"26.000"3,-7.000 24.000 2,-5.000 26.000 4,-4.000 16.000 4,0.000 10.000 5,0.000 10.000 5,0.000 9.000 4,0.000 7.000 1,0.000 7.000-4,0.000 6.000-4,0.000 7.000-5,0.000 2.000-5,0.000 1.000-4,0.000-1.000-5,0.000 1.000-5,1.000-4.000-3,4.000-6.000-1,3.000-6.000-2,3.000-6.000-2,3.000-7.000-2,3.000-6.000-2,3.000-6.000-3,4.000-6.000-2,-1.000-1.000-4,-3.000 7.000-6,-3.000 6.000-5,-2.000 7.000-5,-17.000 0.000-2,-28.000-2.000 4,-28.000-3.000 3,-27.000-3.000 3,-15.000-4.000-2,0.000-3.000-6,0.000-3.000-7,0.000-2.000-6,3.000-5.000-5,6.000-2.000-3,7.000-3.000-2,6.000-3.000-3,7.000-6.000 1,10.000-5.000 6,10.000-7.000 6,9.000-5.000 7,6.000-4.000 3,3.000 0.000 2,3.000 0.000 2,4.000 0.000 2</inkml:trace>
</inkml:ink>
</file>

<file path=ppt/ink/ink12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7:12"/>
    </inkml:context>
    <inkml:brush xml:id="br0">
      <inkml:brushProperty name="width" value="0.0377051942050457" units="cm"/>
      <inkml:brushProperty name="height" value="0.0377051942050457" units="cm"/>
      <inkml:brushProperty name="color" value="#f2395b"/>
      <inkml:brushProperty name="ignorePressure" value="0"/>
    </inkml:brush>
  </inkml:definitions>
  <inkml:trace contextRef="#ctx0" brushRef="#br0">65800.000 55450.000 583,'50.000'-25.000'3,"0.000"0.000"8,0.000 0.000 5,0.000 0.000 8,4.000 1.000 8,10.000 4.000 8,10.000 3.000 9,9.000 3.000 8,1.000 3.000 0,-6.000 3.000-10,-6.000 3.000-11,-6.000 4.000-9,-6.000 1.000-12,-2.000 0.000-13,-3.000 0.000-11,-3.000 0.000-13</inkml:trace>
</inkml:ink>
</file>

<file path=ppt/ink/ink12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7:14"/>
    </inkml:context>
    <inkml:brush xml:id="br0">
      <inkml:brushProperty name="width" value="0.0363654568791389" units="cm"/>
      <inkml:brushProperty name="height" value="0.0363654568791389" units="cm"/>
      <inkml:brushProperty name="color" value="#f2395b"/>
      <inkml:brushProperty name="ignorePressure" value="0"/>
    </inkml:brush>
  </inkml:definitions>
  <inkml:trace contextRef="#ctx0" brushRef="#br0">75700.000 53200.000 604,'-22.000'-41.000'5,"6.000"19.000"9,7.000 19.000 9,6.000 19.000 9,3.000 9.000 4,0.000 0.000 0,0.000 0.000 0,0.000 0.000-1,-2.000 6.000-2,-3.000 13.000-3,-3.000 12.000-4,-2.000 13.000-4,-5.000 10.000-2,-2.000 10.000-4,-3.000 10.000-2,-3.000 9.000-3,-4.000 9.000-5,-3.000 9.000-6,-3.000 10.000-8,-2.000 10.000-7,2.000 0.000-6,9.000-5.000-4,10.000-7.000-3,10.000-5.000-5,4.000-17.000-1,0.000-24.000 1,0.000-26.000 1,0.000-24.000 1</inkml:trace>
</inkml:ink>
</file>

<file path=ppt/ink/ink12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7:14"/>
    </inkml:context>
    <inkml:brush xml:id="br0">
      <inkml:brushProperty name="width" value="0.0320969671010971" units="cm"/>
      <inkml:brushProperty name="height" value="0.0320969671010971" units="cm"/>
      <inkml:brushProperty name="color" value="#f2395b"/>
      <inkml:brushProperty name="ignorePressure" value="0"/>
    </inkml:brush>
  </inkml:definitions>
  <inkml:trace contextRef="#ctx0" brushRef="#br0">75400.000 54050.000 685,'-22.000'-69.000'4,"6.000"13.000"6,7.000 12.000 8,6.000 13.000 7,12.000 7.000 5,19.000 4.000 2,19.000 3.000 1,19.000 3.000 3,10.000 3.000-3,4.000 3.000-6,3.000 3.000-7,3.000 4.000-7,-2.000 1.000-4,-6.000 0.000 0,-6.000 0.000-1,-6.000 0.000 0,-9.000 1.000-12,-8.000 4.000-21,-10.000 3.000-21,-9.000 3.000-21</inkml:trace>
</inkml:ink>
</file>

<file path=ppt/ink/ink12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7:14"/>
    </inkml:context>
    <inkml:brush xml:id="br0">
      <inkml:brushProperty name="width" value="0.0409062169492245" units="cm"/>
      <inkml:brushProperty name="height" value="0.0409062169492245" units="cm"/>
      <inkml:brushProperty name="color" value="#f2395b"/>
      <inkml:brushProperty name="ignorePressure" value="0"/>
    </inkml:brush>
  </inkml:definitions>
  <inkml:trace contextRef="#ctx0" brushRef="#br0">76600.000 52900.000 537,'0.000'-47.000'2,"0.000"6.000"2,0.000 7.000 4,0.000 6.000 3,3.000 13.000 8,6.000 23.000 17,7.000 22.000 14,6.000 22.000 17,-2.000 21.000 1,-9.000 22.000-13,-10.000 22.000-11,-8.000 23.000-12,-9.000 16.000-8,-6.000 13.000-5,-6.000 12.000-6,-6.000 13.000-3,-6.000 13.000-9,-2.000 17.000-12,-3.000 15.000-10,-3.000 16.000-12,4.000-12.000-4,13.000-36.000 5,12.000-39.000 4,13.000-36.000 5,4.000-29.000-5,-3.000-19.000-12,-3.000-18.000-14,-2.000-19.000-13</inkml:trace>
</inkml:ink>
</file>

<file path=ppt/ink/ink12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7:15"/>
    </inkml:context>
    <inkml:brush xml:id="br0">
      <inkml:brushProperty name="width" value="0.0375897064805031" units="cm"/>
      <inkml:brushProperty name="height" value="0.0375897064805031" units="cm"/>
      <inkml:brushProperty name="color" value="#f2395b"/>
      <inkml:brushProperty name="ignorePressure" value="0"/>
    </inkml:brush>
  </inkml:definitions>
  <inkml:trace contextRef="#ctx0" brushRef="#br0">78100.000 53050.000 585,'-2.000'-47.000'7,"-3.000"6.000"15,-3.000 7.000 15,-2.000 6.000 14,-8.000 13.000 4,-8.000 23.000-5,-10.000 22.000-8,-9.000 22.000-5,-9.000 15.000-6,-5.000 9.000-5,-7.000 10.000-6,-5.000 10.000-6,-8.000 7.000-4,-5.000 6.000-3,-7.000 7.000-3,-5.000 6.000-3,-6.000 9.000-1,-3.000 13.000-1,-3.000 12.000 1,-2.000 13.000-1,5.000 1.000-7,16.000-9.000-12,15.000-10.000-13,17.000-8.000-12,14.000-17.000-7,17.000-21.000 0,15.000-22.000 1,16.000-22.000 1</inkml:trace>
</inkml:ink>
</file>

<file path=ppt/ink/ink12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7:16"/>
    </inkml:context>
    <inkml:brush xml:id="br0">
      <inkml:brushProperty name="width" value="0.0436923690140247" units="cm"/>
      <inkml:brushProperty name="height" value="0.0436923690140247" units="cm"/>
      <inkml:brushProperty name="color" value="#f2395b"/>
      <inkml:brushProperty name="ignorePressure" value="0"/>
    </inkml:brush>
  </inkml:definitions>
  <inkml:trace contextRef="#ctx0" brushRef="#br0">78150.000 52850.000 503,'1.000'-46.000'0,"4.000"10.000"0,3.000 10.000 0,3.000 9.000 0,1.000 9.000 7,1.000 9.000 15,-1.000 10.000 14,1.000 10.000 14,-3.000 11.000 3,-2.000 17.000-9,-3.000 15.000-9,-3.000 16.000-8,-2.000 10.000-4,0.000 7.000 2,0.000 6.000 3,0.000 7.000 2,0.000 4.000 0,0.000 3.000-6,0.000 3.000-4,0.000 4.000-4,0.000 1.000-5,0.000 0.000-3,0.000 0.000-2,0.000 0.000-5,0.000 1.000-2,0.000 4.000-6,0.000 3.000-4,0.000 3.000-5,-2.000-5.000-6,-3.000-12.000-6,-3.000-13.000-8,-2.000-12.000-5,-3.000-15.000-6,1.000-15.000-2,-1.000-15.000-2,1.000-16.000-4,-3.000-12.000 4,-2.000-5.000 7,-3.000-7.000 9,-3.000-5.000 8,-2.000-8.000 5,0.000-5.000 4,0.000-7.000 3,0.000-5.000 3</inkml:trace>
</inkml:ink>
</file>

<file path=ppt/ink/ink12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7:16"/>
    </inkml:context>
    <inkml:brush xml:id="br0">
      <inkml:brushProperty name="width" value="0.0352702625095844" units="cm"/>
      <inkml:brushProperty name="height" value="0.0352702625095844" units="cm"/>
      <inkml:brushProperty name="color" value="#f2395b"/>
      <inkml:brushProperty name="ignorePressure" value="0"/>
    </inkml:brush>
  </inkml:definitions>
  <inkml:trace contextRef="#ctx0" brushRef="#br0">77150.000 54550.000 623,'-29.000'-27.000'2,"-5.000"-3.000"4,-7.000-3.000 3,-5.000-2.000 4,6.000-1.000 7,23.000 3.000 12,22.000 3.000 10,22.000 4.000 11,23.000 2.000 1,25.000 4.000-13,25.000 3.000-10,25.000 3.000-13,12.000 3.000-5,1.000 3.000 0,-1.000 3.000-1,1.000 4.000 0,-10.000 1.000-6,-19.000 0.000-13,-18.000 0.000-11,-19.000 0.000-12,-13.000 0.000-12,-6.000 0.000-10,-6.000 0.000-12,-6.000 0.000-10</inkml:trace>
</inkml:ink>
</file>

<file path=ppt/ink/ink12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7:16"/>
    </inkml:context>
    <inkml:brush xml:id="br0">
      <inkml:brushProperty name="width" value="0.0299391690641642" units="cm"/>
      <inkml:brushProperty name="height" value="0.0299391690641642" units="cm"/>
      <inkml:brushProperty name="color" value="#f2395b"/>
      <inkml:brushProperty name="ignorePressure" value="0"/>
    </inkml:brush>
  </inkml:definitions>
  <inkml:trace contextRef="#ctx0" brushRef="#br0">80500.000 53650.000 734,'93.000'0.000'105,"-11.000"0.000"-28,-14.000 0.000-26,-11.000 0.000-27,-9.000 3.000-17,-3.000 6.000-6,-3.000 7.000-6,-2.000 6.000-7,-5.000 3.000-11,-2.000 0.000-16,-3.000 0.000-16,-3.000 0.000-16</inkml:trace>
</inkml:ink>
</file>

<file path=ppt/ink/ink1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0:56"/>
    </inkml:context>
    <inkml:brush xml:id="br0">
      <inkml:brushProperty name="width" value="0.0334859974682331" units="cm"/>
      <inkml:brushProperty name="height" value="0.0334859974682331" units="cm"/>
      <inkml:brushProperty name="color" value="#f2385b"/>
      <inkml:brushProperty name="ignorePressure" value="0"/>
    </inkml:brush>
  </inkml:definitions>
  <inkml:trace contextRef="#ctx0" brushRef="#br0">86750.000 13100.000 656,'121.000'46.000'97,"-5.000"-5.000"-22,-7.000-7.000-20,-5.000-5.000-22,-1.000-3.000-11,6.000 4.000-3,7.000 3.000-3,6.000 3.000-3,1.000 1.000-4,-3.000 1.000-4,-3.000-1.000-6,-2.000 1.000-5,-12.000 1.000-7,-19.000 3.000-10,-18.000 3.000-10,-19.000 4.000-11,-18.000-1.000-6,-15.000-3.000 0,-15.000-3.000-2,-16.000-2.000-1,-8.000-6.000 5,0.000-6.000 9,0.000-6.000 10,0.000-6.000 10</inkml:trace>
</inkml:ink>
</file>

<file path=ppt/ink/ink12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7:16"/>
    </inkml:context>
    <inkml:brush xml:id="br0">
      <inkml:brushProperty name="width" value="0.0321144908666611" units="cm"/>
      <inkml:brushProperty name="height" value="0.0321144908666611" units="cm"/>
      <inkml:brushProperty name="color" value="#f2395b"/>
      <inkml:brushProperty name="ignorePressure" value="0"/>
    </inkml:brush>
  </inkml:definitions>
  <inkml:trace contextRef="#ctx0" brushRef="#br0">80300.000 54300.000 685,'-22.000'25.000'5,"6.000"0.000"10,7.000 0.000 11,6.000 0.000 10,7.000 1.000 7,10.000 4.000 1,10.000 3.000 2,9.000 3.000 2,7.000 3.000-11,7.000 3.000-23,6.000 3.000-23,7.000 4.000-23,-1.000-4.000-11,-6.000-9.000 1,-6.000-10.000 2,-6.000-8.000 1,-6.000-6.000 1,-2.000 1.000-1,-3.000-1.000 0,-3.000 1.000-1</inkml:trace>
</inkml:ink>
</file>

<file path=ppt/ink/ink12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7:17"/>
    </inkml:context>
    <inkml:brush xml:id="br0">
      <inkml:brushProperty name="width" value="0.0420402958989143" units="cm"/>
      <inkml:brushProperty name="height" value="0.0420402958989143" units="cm"/>
      <inkml:brushProperty name="color" value="#f2395b"/>
      <inkml:brushProperty name="ignorePressure" value="0"/>
    </inkml:brush>
  </inkml:definitions>
  <inkml:trace contextRef="#ctx0" brushRef="#br0">83250.000 52700.000 523,'1.000'-49.000'0,"4.000"4.000"0,3.000 3.000 0,3.000 3.000 0,-4.000 3.000 3,-8.000 3.000 6,-10.000 3.000 5,-9.000 4.000 7,-7.000 2.000 0,-3.000 4.000-2,-3.000 3.000-5,-2.000 3.000-2,-8.000 3.000 1,-8.000 3.000 5,-10.000 3.000 7,-9.000 4.000 5,-7.000 5.000 2,-3.000 10.000-4,-3.000 10.000-4,-2.000 9.000-3,0.000 2.000-4,7.000-2.000-5,6.000-3.000-5,7.000-3.000-6,10.000 1.000-2,16.000 6.000-2,15.000 7.000-2,17.000 6.000-1,13.000 3.000 0,13.000 0.000 3,12.000 0.000 3,13.000 0.000 2,2.000 1.000 2,-5.000 4.000 2,-7.000 3.000 1,-5.000 3.000 3,-6.000 3.000 0,-3.000 3.000 2,-3.000 3.000 1,-2.000 4.000 1,-8.000 2.000 0,-8.000 4.000-1,-10.000 3.000 0,-9.000 3.000-2,-5.000 3.000-1,0.000 3.000-1,0.000 3.000-3,0.000 4.000-2,0.000 2.000-3,0.000 4.000-2,0.000 3.000-2,0.000 3.000-4,3.000-2.000-4,6.000-6.000-6,7.000-6.000-5,6.000-6.000-6,9.000-12.000-6,13.000-15.000-5,12.000-15.000-6,13.000-16.000-5,9.000-15.000 1,6.000-11.000 6,7.000-14.000 7,6.000-11.000 6,-4.000-9.000 3,-11.000-3.000 1,-14.000-3.000-1,-11.000-2.000 0</inkml:trace>
</inkml:ink>
</file>

<file path=ppt/ink/ink12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7:18"/>
    </inkml:context>
    <inkml:brush xml:id="br0">
      <inkml:brushProperty name="width" value="0.0390083305537701" units="cm"/>
      <inkml:brushProperty name="height" value="0.0390083305537701" units="cm"/>
      <inkml:brushProperty name="color" value="#f2395b"/>
      <inkml:brushProperty name="ignorePressure" value="0"/>
    </inkml:brush>
  </inkml:definitions>
  <inkml:trace contextRef="#ctx0" brushRef="#br0">83750.000 52850.000 563,'21.000'-91.000'0,"-5.000"19.000"0,-7.000 19.000 0,-5.000 19.000 0,-3.000 7.000 5,4.000-3.000 10,3.000-3.000 10,3.000-2.000 10,3.000 11.000 7,3.000 29.000 4,3.000 28.000 2,4.000 28.000 5,-3.000 17.000-4,-5.000 6.000-8,-7.000 7.000-9,-5.000 6.000-10,-8.000 4.000-7,-5.000 4.000-7,-7.000 3.000-8,-5.000 3.000-6,-4.000-1.000-8,0.000-2.000-7,0.000-3.000-7,0.000-3.000-7,0.000-9.000-4,0.000-11.000-2,0.000-14.000 0,0.000-11.000-1</inkml:trace>
</inkml:ink>
</file>

<file path=ppt/ink/ink12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7:18"/>
    </inkml:context>
    <inkml:brush xml:id="br0">
      <inkml:brushProperty name="width" value="0.0263604205101728" units="cm"/>
      <inkml:brushProperty name="height" value="0.0263604205101728" units="cm"/>
      <inkml:brushProperty name="color" value="#f2395b"/>
      <inkml:brushProperty name="ignorePressure" value="0"/>
    </inkml:brush>
  </inkml:definitions>
  <inkml:trace contextRef="#ctx0" brushRef="#br0">83800.000 53350.000 834,'70.000'-46.000'0,"-9.000"10.000"0,-10.000 10.000 0,-8.000 9.000 0,-1.000 6.000 6,9.000 3.000 11,10.000 3.000 11,10.000 4.000 12,-1.000 1.000-2,-9.000 0.000-13,-10.000 0.000-13,-8.000 0.000-15,-8.000 0.000-6,-2.000 0.000 0,-3.000 0.000 1,-3.000 0.000 0</inkml:trace>
</inkml:ink>
</file>

<file path=ppt/ink/ink12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7:18"/>
    </inkml:context>
    <inkml:brush xml:id="br0">
      <inkml:brushProperty name="width" value="0.0459471419453621" units="cm"/>
      <inkml:brushProperty name="height" value="0.0459471419453621" units="cm"/>
      <inkml:brushProperty name="color" value="#f2395b"/>
      <inkml:brushProperty name="ignorePressure" value="0"/>
    </inkml:brush>
  </inkml:definitions>
  <inkml:trace contextRef="#ctx0" brushRef="#br0">84700.000 52050.000 478,'-24.000'-46.000'6,"4.000"10.000"11,3.000 10.000 10,3.000 9.000 13,3.000 10.000 4,3.000 14.000-1,3.000 11.000-1,4.000 14.000-1,1.000 13.000-2,0.000 16.000-3,0.000 15.000-3,0.000 17.000-3,0.000 13.000-3,0.000 13.000-4,0.000 12.000-3,0.000 13.000-4,-5.000 12.000-2,-9.000 13.000-4,-10.000 12.000-2,-8.000 13.000-3,-4.000 15.000-5,3.000 19.000-7,3.000 19.000-9,4.000 19.000-8,2.000-7.000-8,4.000-31.000-10,3.000-31.000-10,3.000-31.000-9,3.000-31.000-4,3.000-27.000 3,3.000-28.000 3,4.000-28.000 4</inkml:trace>
</inkml:ink>
</file>

<file path=ppt/ink/ink12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7:18"/>
    </inkml:context>
    <inkml:brush xml:id="br0">
      <inkml:brushProperty name="width" value="0.0315509103238583" units="cm"/>
      <inkml:brushProperty name="height" value="0.0315509103238583" units="cm"/>
      <inkml:brushProperty name="color" value="#f2395b"/>
      <inkml:brushProperty name="ignorePressure" value="0"/>
    </inkml:brush>
  </inkml:definitions>
  <inkml:trace contextRef="#ctx0" brushRef="#br0">85100.000 52900.000 697,'-18.000'-24.000'4,"17.000"4.000"10,15.000 3.000 9,16.000 3.000 9,5.000 3.000 3,-2.000 3.000-5,-3.000 3.000-3,-3.000 4.000-6,5.000 2.000-1,17.000 4.000 1,15.000 3.000 0,16.000 3.000 1,7.000 1.000-4,1.000 1.000-7,-1.000-1.000-8,1.000 1.000-7,-7.000-1.000-8,-12.000 1.000-9,-13.000-1.000-9,-12.000 1.000-8</inkml:trace>
</inkml:ink>
</file>

<file path=ppt/ink/ink12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7:18"/>
    </inkml:context>
    <inkml:brush xml:id="br0">
      <inkml:brushProperty name="width" value="0.0369603782892227" units="cm"/>
      <inkml:brushProperty name="height" value="0.0369603782892227" units="cm"/>
      <inkml:brushProperty name="color" value="#f2395b"/>
      <inkml:brushProperty name="ignorePressure" value="0"/>
    </inkml:brush>
  </inkml:definitions>
  <inkml:trace contextRef="#ctx0" brushRef="#br0">85950.000 52300.000 595,'-47.000'-22.000'5,"6.000"6.000"11,7.000 7.000 11,6.000 6.000 11,6.000 7.000 3,6.000 10.000-4,7.000 10.000-3,6.000 9.000-4,1.000 9.000-3,-3.000 9.000-1,-3.000 10.000-3,-2.000 10.000-1,-3.000 7.000-3,1.000 6.000-5,-1.000 7.000-5,1.000 6.000-4,-1.000 1.000-1,1.000-3.000 3,-1.000-3.000 2,1.000-2.000 2,-1.000-9.000-14,1.000-12.000-32,-1.000-13.000-32,1.000-12.000-32</inkml:trace>
</inkml:ink>
</file>

<file path=ppt/ink/ink12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7:19"/>
    </inkml:context>
    <inkml:brush xml:id="br0">
      <inkml:brushProperty name="width" value="0.0479648001492023" units="cm"/>
      <inkml:brushProperty name="height" value="0.0479648001492023" units="cm"/>
      <inkml:brushProperty name="color" value="#f2395b"/>
      <inkml:brushProperty name="ignorePressure" value="0"/>
    </inkml:brush>
  </inkml:definitions>
  <inkml:trace contextRef="#ctx0" brushRef="#br0">86550.000 52000.000 458,'50.000'-66.000'63,"0.000"19.000"-15,0.000 19.000-15,0.000 19.000-15,1.000 12.000-9,4.000 6.000-4,3.000 7.000-4,3.000 6.000-3,-4.000 3.000-4,-8.000 0.000 0,-10.000 0.000-2,-9.000 0.000 0,-7.000 0.000 0,-3.000 0.000 3,-3.000 0.000 3,-2.000 0.000 2,-6.000 1.000 5,-6.000 4.000 3,-6.000 3.000 4,-6.000 3.000 4,-6.000 4.000 2,-2.000 7.000 1,-3.000 6.000-1,-3.000 7.000 1,1.000 4.000 0,6.000 3.000 1,7.000 3.000 1,6.000 4.000 0,3.000 1.000 0,0.000 0.000-2,0.000 0.000-3,0.000 0.000-2,0.000 1.000-1,0.000 4.000-1,0.000 3.000-1,0.000 3.000 0,-4.000 1.000 0,-5.000 1.000 0,-7.000-1.000 0,-5.000 1.000 1,-6.000-1.000 0,-3.000 1.000-2,-3.000-1.000-2,-2.000 1.000 0,-3.000 2.000-3,1.000 7.000-1,-1.000 6.000-1,1.000 7.000-3,1.000-1.000 0,3.000-6.000 1,3.000-6.000-1,4.000-6.000 1,-3.000-7.000-3,-5.000-6.000-4,-7.000-6.000-4,-5.000-6.000-5,-4.000-9.000-4,0.000-8.000-7,0.000-10.000-5,0.000-9.000-5,-4.000-9.000-5,-5.000-5.000-4,-7.000-7.000-3,-5.000-5.000-4,0.000-8.000 0,10.000-5.000 3,10.000-7.000 2,9.000-5.000 2</inkml:trace>
</inkml:ink>
</file>

<file path=ppt/ink/ink12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7:19"/>
    </inkml:context>
    <inkml:brush xml:id="br0">
      <inkml:brushProperty name="width" value="0.0288741644471884" units="cm"/>
      <inkml:brushProperty name="height" value="0.0288741644471884" units="cm"/>
      <inkml:brushProperty name="color" value="#f2395b"/>
      <inkml:brushProperty name="ignorePressure" value="0"/>
    </inkml:brush>
  </inkml:definitions>
  <inkml:trace contextRef="#ctx0" brushRef="#br0">87600.000 52650.000 761,'9.000'-44.000'6,"19.000"13.000"9,19.000 12.000 11,19.000 13.000 10,13.000 6.000 3,10.000 0.000-4,10.000 0.000-6,9.000 0.000-4,2.000 1.000-6,-2.000 4.000-10,-3.000 3.000-10,-3.000 3.000-8,-10.000 4.000-5,-16.000 7.000 2,-15.000 6.000 1,-15.000 7.000 2,-18.000 2.000-7,-19.000 1.000-12,-18.000-1.000-14,-19.000 1.000-13,-8.000-3.000-1,3.000-2.000 10,3.000-3.000 10,4.000-3.000 10</inkml:trace>
</inkml:ink>
</file>

<file path=ppt/ink/ink12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7:19"/>
    </inkml:context>
    <inkml:brush xml:id="br0">
      <inkml:brushProperty name="width" value="0.0308410003781319" units="cm"/>
      <inkml:brushProperty name="height" value="0.0308410003781319" units="cm"/>
      <inkml:brushProperty name="color" value="#f2395b"/>
      <inkml:brushProperty name="ignorePressure" value="0"/>
    </inkml:brush>
  </inkml:definitions>
  <inkml:trace contextRef="#ctx0" brushRef="#br0">87500.000 53500.000 713,'125.000'21.000'112,"0.000"-5.000"-28,0.000-7.000-28,0.000-5.000-28,-4.000-3.000-22,-5.000 4.000-13,-7.000 3.000-14,-5.000 3.000-15,-12.000 1.000-7,-16.000 1.000-3,-15.000-1.000-3,-15.000 1.000-1,-12.000-1.000 2,-6.000 1.000 7,-6.000-1.000 9,-6.000 1.000 8</inkml:trace>
</inkml:ink>
</file>

<file path=ppt/ink/ink1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0:57"/>
    </inkml:context>
    <inkml:brush xml:id="br0">
      <inkml:brushProperty name="width" value="0.0322030819952488" units="cm"/>
      <inkml:brushProperty name="height" value="0.0322030819952488" units="cm"/>
      <inkml:brushProperty name="color" value="#f2385b"/>
      <inkml:brushProperty name="ignorePressure" value="0"/>
    </inkml:brush>
  </inkml:definitions>
  <inkml:trace contextRef="#ctx0" brushRef="#br0">84700.000 14850.000 683,'-41.000'0.000'6,"19.000"0.000"11,19.000 0.000 13,19.000 0.000 12,24.000-2.000 3,32.000-3.000-6,31.000-3.000-5,32.000-2.000-6,22.000-3.000-5,17.000 1.000-4,15.000-1.000-5,16.000 1.000-5,7.000 1.000-2,1.000 3.000-4,-1.000 3.000-2,1.000 4.000-4,-10.000 1.000-3,-19.000 0.000-6,-18.000 0.000-6,-19.000 0.000-5,-22.000 3.000-6,-25.000 6.000-7,-25.000 7.000-7,-25.000 6.000-7,-19.000 3.000-1,-12.000 0.000 6,-13.000 0.000 6,-12.000 0.000 5</inkml:trace>
</inkml:ink>
</file>

<file path=ppt/ink/ink12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7:20"/>
    </inkml:context>
    <inkml:brush xml:id="br0">
      <inkml:brushProperty name="width" value="0.0506460554897785" units="cm"/>
      <inkml:brushProperty name="height" value="0.0506460554897785" units="cm"/>
      <inkml:brushProperty name="color" value="#f2395b"/>
      <inkml:brushProperty name="ignorePressure" value="0"/>
    </inkml:brush>
  </inkml:definitions>
  <inkml:trace contextRef="#ctx0" brushRef="#br0">88850.000 53950.000 434,'51.000'0.000'50,"4.000"0.000"-10,3.000 0.000-8,3.000 0.000-10,3.000-5.000-7,3.000-9.000-5,3.000-10.000-6,4.000-8.000-6,-4.000-4.000-2,-9.000 3.000-2,-10.000 3.000 0,-8.000 4.000-2,-8.000 8.000 5,-2.000 17.000 10,-3.000 15.000 9,-3.000 16.000 11,-4.000 10.000 2,-3.000 7.000-2,-3.000 6.000-4,-2.000 7.000-2,-1.000 7.000-3,3.000 9.000 0,3.000 10.000 0,4.000 10.000-1,1.000-1.000-1,0.000-9.000-4,0.000-10.000-4,0.000-8.000-3,0.000-11.000-3,0.000-8.000-2,0.000-10.000-3,0.000-9.000-2,-2.000-16.000-2,-3.000-22.000-1,-3.000-22.000-3,-2.000-21.000-1,-1.000-18.000-3,3.000-12.000-1,3.000-13.000-2,4.000-12.000-3,1.000-13.000-1,0.000-12.000 0,0.000-13.000-1,0.000-12.000-1,3.000-10.000 2,6.000-6.000 2,7.000-6.000 2,6.000-6.000 2,-1.000 1.000 3,-5.000 9.000 1,-7.000 10.000 3,-5.000 10.000 1,-6.000 19.000 3,-3.000 32.000 3,-3.000 31.000 4,-2.000 32.000 4,-1.000 4.000 4,3.000-22.000 4,3.000-22.000 4,4.000-21.000 5,1.000-6.000 0,0.000 14.000-2,0.000 11.000-3,0.000 14.000-2,0.000 11.000 0,0.000 14.000 1,0.000 11.000 3,0.000 14.000 1,1.000 3.000 0,4.000-2.000-2,3.000-3.000 0,3.000-3.000-3,6.000-1.000 0,9.000 4.000-1,10.000 3.000-1,10.000 3.000 0,8.000 3.000 0,10.000 3.000 0,10.000 3.000 0,9.000 4.000 0,7.000 1.000 0,7.000 0.000-1,6.000 0.000-2,7.000 0.000-2,7.000 0.000-1,9.000 0.000-1,10.000 0.000-1,10.000 0.000-1,8.000 0.000-3,10.000 0.000-7,10.000 0.000-4,9.000 0.000-7,1.000 0.000-4,-6.000 0.000-3,-6.000 0.000-4,-6.000 0.000-4,-16.000 0.000-4,-25.000 0.000-2,-25.000 0.000-3,-25.000 0.000-4,-29.000 0.000-3,-30.000 0.000-3,-32.000 0.000-4,-30.000 0.000-3</inkml:trace>
</inkml:ink>
</file>

<file path=ppt/ink/ink12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7:20"/>
    </inkml:context>
    <inkml:brush xml:id="br0">
      <inkml:brushProperty name="width" value="0.0412892438471317" units="cm"/>
      <inkml:brushProperty name="height" value="0.0412892438471317" units="cm"/>
      <inkml:brushProperty name="color" value="#f2395b"/>
      <inkml:brushProperty name="ignorePressure" value="0"/>
    </inkml:brush>
  </inkml:definitions>
  <inkml:trace contextRef="#ctx0" brushRef="#br0">92100.000 52400.000 532,'21.000'-16.000'60,"-5.000"19.000"-5,-7.000 19.000-4,-5.000 19.000-4,-6.000 15.000-4,-3.000 13.000-4,-3.000 12.000-5,-2.000 13.000-4,-6.000 7.000-4,-6.000 4.000-2,-6.000 3.000-3,-6.000 3.000-2,-7.000 6.000-6,-6.000 9.000-7,-6.000 10.000-9,-6.000 10.000-9,-2.000 2.000-2,3.000-3.000 3,3.000-3.000 2,4.000-2.000 2,7.000-14.000 0,13.000-21.000-4,12.000-22.000-3,13.000-22.000-4</inkml:trace>
</inkml:ink>
</file>

<file path=ppt/ink/ink12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7:21"/>
    </inkml:context>
    <inkml:brush xml:id="br0">
      <inkml:brushProperty name="width" value="0.0450391881167889" units="cm"/>
      <inkml:brushProperty name="height" value="0.0450391881167889" units="cm"/>
      <inkml:brushProperty name="color" value="#f2395b"/>
      <inkml:brushProperty name="ignorePressure" value="0"/>
    </inkml:brush>
  </inkml:definitions>
  <inkml:trace contextRef="#ctx0" brushRef="#br0">92850.000 53100.000 488,'-2.000'-46.000'6,"-3.000"10.000"13,-3.000 10.000 13,-2.000 9.000 12,-3.000 12.000 5,1.000 16.000-4,-1.000 15.000-5,1.000 17.000-4,-1.000 10.000-3,1.000 6.000-5,-1.000 7.000-4,1.000 6.000-3,-1.000 4.000-4,1.000 4.000-1,-1.000 3.000-2,1.000 3.000-2,-1.000-2.000-1,1.000-6.000-1,-1.000-6.000-1,1.000-6.000-1,4.000-9.000 0,9.000-8.000 0,10.000-10.000 0,10.000-9.000 1,7.000-9.000-4,6.000-5.000-11,7.000-7.000-10,6.000-5.000-9,7.000-14.000-6,10.000-18.000-1,10.000-19.000-2,9.000-18.000 0,1.000-10.000 3,-6.000 0.000 7,-6.000 0.000 8,-6.000 0.000 7,-12.000 0.000 5,-15.000 0.000 5,-15.000 0.000 4,-16.000 0.000 5,-13.000 3.000 2,-9.000 6.000 1,-10.000 7.000 1,-8.000 6.000 0,-9.000 7.000 0,-6.000 10.000 0,-6.000 10.000-2,-6.000 9.000-1,-2.000 6.000-6,3.000 3.000-12,3.000 3.000-12,4.000 4.000-11,4.000 4.000-11,6.000 6.000-10,7.000 7.000-8,6.000 6.000-9</inkml:trace>
</inkml:ink>
</file>

<file path=ppt/ink/ink12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7:21"/>
    </inkml:context>
    <inkml:brush xml:id="br0">
      <inkml:brushProperty name="width" value="0.0286068301647902" units="cm"/>
      <inkml:brushProperty name="height" value="0.0286068301647902" units="cm"/>
      <inkml:brushProperty name="color" value="#f2395b"/>
      <inkml:brushProperty name="ignorePressure" value="0"/>
    </inkml:brush>
  </inkml:definitions>
  <inkml:trace contextRef="#ctx0" brushRef="#br0">93450.000 52700.000 769,'46.000'-22.000'0,"-5.000"6.000"0,-7.000 7.000 0,-5.000 6.000 0,-1.000 3.000 5,6.000 0.000 13,7.000 0.000 11,6.000 0.000 12,3.000 0.000 1,0.000 0.000-8,0.000 0.000-9,0.000 0.000-9,0.000-2.000-6,0.000-3.000-3,0.000-3.000-4,0.000-2.000-2,-2.000-3.000-6,-3.000 1.000-6,-3.000-1.000-5,-2.000 1.000-7,-5.000-1.000-7,-2.000 1.000-10,-3.000-1.000-9,-3.000 1.000-8</inkml:trace>
</inkml:ink>
</file>

<file path=ppt/ink/ink12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7:21"/>
    </inkml:context>
    <inkml:brush xml:id="br0">
      <inkml:brushProperty name="width" value="0.0430661998689175" units="cm"/>
      <inkml:brushProperty name="height" value="0.0430661998689175" units="cm"/>
      <inkml:brushProperty name="color" value="#f2395b"/>
      <inkml:brushProperty name="ignorePressure" value="0"/>
    </inkml:brush>
  </inkml:definitions>
  <inkml:trace contextRef="#ctx0" brushRef="#br0">94700.000 52050.000 510,'28.000'-44.000'7,"6.000"13.000"13,7.000 12.000 13,6.000 13.000 14,3.000 9.000 3,0.000 6.000-7,0.000 7.000-6,0.000 6.000-7,-4.000 3.000-3,-5.000 0.000-3,-7.000 0.000 0,-5.000 0.000-2,-8.000 1.000-4,-5.000 4.000-7,-7.000 3.000-6,-5.000 3.000-6,-8.000 3.000-5,-5.000 3.000-1,-7.000 3.000-1,-5.000 4.000-3,-6.000-1.000-1,-3.000-3.000-1,-3.000-3.000-1,-2.000-2.000-3,-3.000-3.000 2,1.000 1.000 0,-1.000-1.000 3,1.000 1.000 1,4.000-1.000 3,9.000 1.000 2,10.000-1.000 3,10.000 1.000 4,8.000-3.000 0,10.000-2.000 0,10.000-3.000 0,9.000-3.000 0,6.000-4.000 2,3.000-3.000 2,3.000-3.000 5,4.000-2.000 2,-3.000-1.000 2,-5.000 3.000-1,-7.000 3.000-1,-5.000 4.000-1,-6.000 2.000 3,-3.000 4.000 4,-3.000 3.000 6,-2.000 3.000 5,-14.000 4.000-1,-21.000 7.000-6,-22.000 6.000-5,-22.000 7.000-7,-15.000 4.000-7,-5.000 3.000-7,-7.000 3.000-9,-5.000 4.000-7,-3.000-3.000-10,4.000-5.000-10,3.000-7.000-10,3.000-5.000-12,9.000-9.000-2,16.000-9.000 3,15.000-10.000 3,17.000-8.000 4</inkml:trace>
</inkml:ink>
</file>

<file path=ppt/ink/ink12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7:22"/>
    </inkml:context>
    <inkml:brush xml:id="br0">
      <inkml:brushProperty name="width" value="0.023855110630393" units="cm"/>
      <inkml:brushProperty name="height" value="0.023855110630393" units="cm"/>
      <inkml:brushProperty name="color" value="#f2395b"/>
      <inkml:brushProperty name="ignorePressure" value="0"/>
    </inkml:brush>
  </inkml:definitions>
  <inkml:trace contextRef="#ctx0" brushRef="#br0">94750.000 51100.000 922,'70.000'0.000'17,"-9.000"0.000"-1,-10.000 0.000-2,-8.000 0.000-2,2.000 0.000-2,16.000 0.000-4,15.000 0.000-4,17.000 0.000-3,2.000 0.000-4,-9.000 0.000-1,-10.000 0.000-1,-8.000 0.000-2,-8.000 0.000-4,-2.000 0.000-4,-3.000 0.000-5,-3.000 0.000-5,-7.000 1.000-2,-9.000 4.000 0,-10.000 3.000 1,-8.000 3.000 1</inkml:trace>
</inkml:ink>
</file>

<file path=ppt/ink/ink12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7:50"/>
    </inkml:context>
    <inkml:brush xml:id="br0">
      <inkml:brushProperty name="width" value="0.0428788103163242" units="cm"/>
      <inkml:brushProperty name="height" value="0.0428788103163242" units="cm"/>
      <inkml:brushProperty name="color" value="#f2395b"/>
      <inkml:brushProperty name="ignorePressure" value="0"/>
    </inkml:brush>
  </inkml:definitions>
  <inkml:trace contextRef="#ctx0" brushRef="#br0">32450.000 33050.000 513,'46.000'-2.000'-44,"-5.000"-3.000"12,-7.000-3.000 13,-5.000-2.000 11,-4.000-1.000 17,0.000 3.000 18,0.000 3.000 19,0.000 4.000 20,4.000 2.000 1,10.000 4.000-14,10.000 3.000-14,9.000 3.000-15,2.000-1.000-8,-2.000-2.000-4,-3.000-3.000-2,-3.000-3.000-3,-1.000-1.000-2,4.000 4.000-1,3.000 3.000 0,3.000 3.000 0,1.000-1.000-1,1.000-2.000-1,-1.000-3.000-1,1.000-3.000 0,-3.000-1.000-1,-2.000 4.000 1,-3.000 3.000 1,-3.000 3.000 1,-1.000-1.000 0,4.000-2.000 2,3.000-3.000 0,3.000-3.000 0,1.000-2.000 2,1.000 0.000-1,-1.000 0.000 1,1.000 0.000-1,-1.000 0.000 1,1.000 0.000 0,-1.000 0.000 0,1.000 0.000 0,1.000 0.000-1,3.000 0.000 0,3.000 0.000-2,4.000 0.000 0,-1.000 0.000 0,-3.000 0.000-1,-3.000 0.000 0,-2.000 0.000-1,-1.000 0.000 1,3.000 0.000 0,3.000 0.000 0,4.000 0.000 1,2.000-2.000-1,4.000-3.000 1,3.000-3.000-1,3.000-2.000 1,-1.000-5.000 0,-2.000-2.000 0,-3.000-3.000 1,-3.000-3.000 0,-2.000-1.000 1,0.000 4.000-1,0.000 3.000 0,0.000 3.000 0,-5.000 1.000-1,-9.000 1.000 0,-10.000-1.000-1,-8.000 1.000 0</inkml:trace>
</inkml:ink>
</file>

<file path=ppt/ink/ink12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7:50"/>
    </inkml:context>
    <inkml:brush xml:id="br0">
      <inkml:brushProperty name="width" value="0.0494907349348068" units="cm"/>
      <inkml:brushProperty name="height" value="0.0494907349348068" units="cm"/>
      <inkml:brushProperty name="color" value="#f2395b"/>
      <inkml:brushProperty name="ignorePressure" value="0"/>
    </inkml:brush>
  </inkml:definitions>
  <inkml:trace contextRef="#ctx0" brushRef="#br0">10000.000 33700.000 444,'-72.000'1.000'2,"6.000"4.000"3,7.000 3.000 3,6.000 3.000 3,18.000-2.000 10,32.000-6.000 15,31.000-6.000 16,32.000-6.000 15,13.000-2.000 0,-3.000 3.000-12,-3.000 3.000-13,-2.000 4.000-14,10.000-1.000-7,25.000-3.000-1,25.000-3.000-3,25.000-2.000-1,3.000-5.000-2,-19.000-2.000-2,-18.000-3.000-1,-19.000-3.000-2,-15.000-1.000-1,-8.000 4.000-1,-10.000 3.000 0,-9.000 3.000-1,-5.000 1.000-1,0.000 1.000-2,0.000-1.000 0,0.000 1.000-2,4.000 1.000-1,10.000 3.000-1,10.000 3.000 0,9.000 4.000-2,6.000 1.000 2,3.000 0.000 0,3.000 0.000 3,4.000 0.000 1,-3.000 0.000-1,-5.000 0.000 0,-7.000 0.000-3,-5.000 0.000-1,-6.000 0.000-1,-3.000 0.000 0,-3.000 0.000 0,-2.000 0.000 1,-3.000-2.000-1,1.000-3.000-1,-1.000-3.000-1,1.000-2.000 0</inkml:trace>
</inkml:ink>
</file>

<file path=ppt/ink/ink12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7:51"/>
    </inkml:context>
    <inkml:brush xml:id="br0">
      <inkml:brushProperty name="width" value="0.0524085685610771" units="cm"/>
      <inkml:brushProperty name="height" value="0.0524085685610771" units="cm"/>
      <inkml:brushProperty name="color" value="#f2395b"/>
      <inkml:brushProperty name="ignorePressure" value="0"/>
    </inkml:brush>
  </inkml:definitions>
  <inkml:trace contextRef="#ctx0" brushRef="#br0">9250.000 33900.000 419,'-49.000'0.000'0,"4.000"0.000"0,3.000 0.000 0,3.000 0.000 0,-2.000 0.000 2,-6.000 0.000 1,-6.000 0.000 4,-6.000 0.000 2,2.000-4.000 6,14.000-5.000 10,11.000-7.000 10,14.000-5.000 10,10.000-3.000 1,9.000 4.000-7,10.000 3.000-6,10.000 3.000-7,7.000 1.000-4,6.000 1.000 0,7.000-1.000-1,6.000 1.000-1,9.000-1.000-1,13.000 1.000 0,12.000-1.000-2,13.000 1.000-1,7.000-1.000 0,4.000 1.000-2,3.000-1.000 1,3.000 1.000-2,1.000-1.000-1,1.000 1.000 0,-1.000-1.000-1,1.000 1.000-2,-1.000 1.000 0,1.000 3.000-2,-1.000 3.000-2,1.000 4.000-1,-1.000 1.000-1,1.000 0.000 0,-1.000 0.000-1,1.000 0.000 0,1.000 0.000 0,3.000 0.000-2,3.000 0.000 0,4.000 0.000 0,7.000 0.000-1,13.000 0.000 0,12.000 0.000 0,13.000 0.000 0,6.000-4.000 0,0.000-5.000 0,0.000-7.000 0,0.000-5.000 0,-2.000-6.000 0,-3.000-3.000-1,-3.000-3.000 0,-2.000-2.000 0,-9.000 0.000 0,-12.000 7.000-1,-13.000 6.000 0,-12.000 7.000-1,-13.000 2.000-1,-12.000 1.000-2,-13.000-1.000-2,-12.000 1.000-1,-7.000 1.000-7,1.000 3.000-10,-1.000 3.000-11,1.000 4.000-10,-4.000 2.000-8,-6.000 4.000-7,-6.000 3.000-5,-6.000 3.000-7</inkml:trace>
</inkml:ink>
</file>

<file path=ppt/ink/ink12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17:52"/>
    </inkml:context>
    <inkml:brush xml:id="br0">
      <inkml:brushProperty name="width" value="0.0527216419577599" units="cm"/>
      <inkml:brushProperty name="height" value="0.0527216419577599" units="cm"/>
      <inkml:brushProperty name="color" value="#f2395b"/>
      <inkml:brushProperty name="ignorePressure" value="0"/>
    </inkml:brush>
  </inkml:definitions>
  <inkml:trace contextRef="#ctx0" brushRef="#br0">40450.000 33350.000 417,'50.000'0.000'2,"0.000"0.000"4,0.000 0.000 4,0.000 0.000 4,1.000 0.000 2,4.000 0.000-1,3.000 0.000-1,3.000 0.000 0,14.000-4.000 2,25.000-5.000 2,25.000-7.000 4,25.000-5.000 4,15.000-3.000 0,7.000 4.000-2,6.000 3.000-3,7.000 3.000-2,2.000 1.000-1,1.000 1.000-1,-1.000-1.000-1,1.000 1.000-1,2.000-1.000 0,7.000 1.000-1,6.000-1.000-1,7.000 1.000 0,2.000 1.000-1,1.000 3.000-1,-1.000 3.000-2,1.000 4.000-1,-4.000 2.000-1,-6.000 4.000 1,-6.000 3.000 1,-6.000 3.000 0,-7.000-1.000 0,-6.000-2.000-3,-6.000-3.000-2,-6.000-3.000-2,-10.000-2.000-1,-12.000 0.000 2,-13.000 0.000 0,-12.000 0.000 1,-10.000 0.000 1,-6.000 0.000-1,-6.000 0.000 0,-6.000 0.000-1,-6.000 0.000 0,-2.000 0.000 0,-3.000 0.000 0,-3.000 0.000 1,-4.000 0.000 0,-3.000 0.000-1,-3.000 0.000-1,-2.000 0.000 0,-3.000 0.000 0,1.000 0.000-1,-1.000 0.000 0,1.000 0.000 0,-1.000 1.000-1,1.000 4.000 1,-1.000 3.000 0,1.000 3.000 0,1.000-1.000 1,3.000-2.000-1,3.000-3.000-1,4.000-3.000 1,5.000-1.000-1,10.000 4.000 0,10.000 3.000 0,9.000 3.000 1,4.000-1.000 0,1.000-2.000 0,-1.000-3.000 0,1.000-3.000 0,-1.000-2.000 0,1.000 0.000 0,-1.000 0.000 0,1.000 0.000-1,-1.000-2.000 1,1.000-3.000 0,-1.000-3.000 1,1.000-2.000 1,-3.000-1.000 0,-2.000 3.000 1,-3.000 3.000 0,-3.000 4.000 0,-1.000-1.000-1,4.000-3.000 0,3.000-3.000-1,3.000-2.000-1,-1.000-1.000 0,-2.000 3.000-2,-3.000 3.000 0,-3.000 4.000-1,-4.000-1.000 0,-3.000-3.000 1,-3.000-3.000 1,-2.000-2.000 2,-3.000-3.000 0,1.000 1.000 0,-1.000-1.000-1,1.000 1.000-1,-4.000 1.000 0,-6.000 3.000 0,-6.000 3.000 1,-6.000 4.000 0,-4.000 1.000-2,1.000 0.000-3,-1.000 0.000-2,1.000 0.000-4</inkml:trace>
</inkml:ink>
</file>

<file path=ppt/ink/ink1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0:57"/>
    </inkml:context>
    <inkml:brush xml:id="br0">
      <inkml:brushProperty name="width" value="0.0339530073106289" units="cm"/>
      <inkml:brushProperty name="height" value="0.0339530073106289" units="cm"/>
      <inkml:brushProperty name="color" value="#f2385b"/>
      <inkml:brushProperty name="ignorePressure" value="0"/>
    </inkml:brush>
  </inkml:definitions>
  <inkml:trace contextRef="#ctx0" brushRef="#br0">84950.000 15050.000 647,'-54.000'4.000'48,"45.000"10.000"3,43.000 10.000 2,45.000 9.000 2,24.000 6.000-4,6.000 3.000-11,7.000 3.000-11,6.000 4.000-11,4.000-1.000-11,4.000-3.000-10,3.000-3.000-10,3.000-2.000-11,-11.000-6.000-12,-25.000-6.000-13,-25.000-6.000-13,-25.000-6.000-14</inkml:trace>
</inkml:ink>
</file>

<file path=ppt/ink/ink1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0:58"/>
    </inkml:context>
    <inkml:brush xml:id="br0">
      <inkml:brushProperty name="width" value="0.0443853735923767" units="cm"/>
      <inkml:brushProperty name="height" value="0.0443853735923767" units="cm"/>
      <inkml:brushProperty name="color" value="#f2385b"/>
      <inkml:brushProperty name="ignorePressure" value="0"/>
    </inkml:brush>
  </inkml:definitions>
  <inkml:trace contextRef="#ctx0" brushRef="#br0">90350.000 13100.000 495,'-29.000'-46.000'3,"-5.000"10.000"7,-7.000 10.000 6,-5.000 9.000 6,-6.000 10.000 4,-3.000 14.000 2,-3.000 11.000 1,-2.000 14.000 2,-3.000 10.000-1,1.000 9.000-5,-1.000 10.000-3,1.000 10.000-4,2.000 7.000-2,7.000 6.000 1,6.000 7.000 0,7.000 6.000 1,5.000 3.000-2,7.000 0.000-1,6.000 0.000-4,7.000 0.000-2,5.000-4.000-2,7.000-5.000-2,6.000-7.000-2,7.000-5.000-1,8.000-11.000-3,14.000-11.000-4,11.000-14.000-3,14.000-11.000-3,7.000-14.000-3,3.000-11.000-2,3.000-14.000-2,4.000-11.000-2,2.000-15.000-4,4.000-16.000-3,3.000-15.000-5,3.000-15.000-3,-2.000-11.000-2,-6.000-2.000 4,-6.000-3.000 2,-6.000-3.000 3,-4.000-2.000 4,1.000 0.000 4,-1.000 0.000 4,1.000 0.000 4,-4.000 0.000 4,-6.000 0.000 2,-6.000 0.000 4,-6.000 0.000 2,-2.000 6.000 3,3.000 13.000 5,3.000 12.000 5,4.000 13.000 4,-4.000 15.000 9,-9.000 19.000 12,-10.000 19.000 13,-8.000 19.000 13,-8.000 13.000 1,-2.000 10.000-10,-3.000 10.000-11,-3.000 9.000-9,-6.000 7.000-8,-5.000 7.000-2,-7.000 6.000-4,-5.000 7.000-2,-4.000 4.000-5,0.000 3.000-6,0.000 3.000-5,0.000 4.000-5,0.000-1.000-5,0.000-3.000-5,0.000-3.000-4,0.000-2.000-5,0.000-6.000-4,0.000-6.000-1,0.000-6.000-2,0.000-6.000-2,4.000-26.000-7,10.000-43.000-12,10.000-44.000-12,9.000-43.000-12,7.000-17.000 2,7.000 14.000 16,6.000 11.000 15,7.000 14.000 16,2.000 8.000 12,1.000 7.000 7,-1.000 6.000 6,1.000 7.000 8,-1.000 5.000 3,1.000 7.000 2,-1.000 6.000 0,1.000 7.000 1,-1.000 4.000 0,1.000 3.000-3,-1.000 3.000-2,1.000 4.000-1,-3.000 1.000-3,-2.000 0.000-3,-3.000 0.000-2,-3.000 0.000-2,-4.000-4.000-5,-3.000-5.000-7,-3.000-7.000-6,-2.000-5.000-6</inkml:trace>
</inkml:ink>
</file>

<file path=ppt/ink/ink1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0:58"/>
    </inkml:context>
    <inkml:brush xml:id="br0">
      <inkml:brushProperty name="width" value="0.0493134967982769" units="cm"/>
      <inkml:brushProperty name="height" value="0.0493134967982769" units="cm"/>
      <inkml:brushProperty name="color" value="#f2385b"/>
      <inkml:brushProperty name="ignorePressure" value="0"/>
    </inkml:brush>
  </inkml:definitions>
  <inkml:trace contextRef="#ctx0" brushRef="#br0">91850.000 12650.000 446,'23.000'-74.000'1,"-3.000"4.000"2,-3.000 3.000 3,-2.000 3.000 3,-5.000 4.000 1,-2.000 7.000 1,-3.000 6.000 0,-3.000 7.000 2,-2.000 11.000 6,0.000 20.000 15,0.000 18.000 13,0.000 20.000 15,0.000 14.000 1,0.000 14.000-11,0.000 11.000-11,0.000 14.000-11,-2.000 7.000-6,-3.000 3.000-2,-3.000 3.000-1,-2.000 4.000-1,-1.000 10.000-3,3.000 19.000-3,3.000 19.000-4,4.000 19.000-3,-1.000 19.000-2,-3.000 23.000-4,-3.000 22.000-1,-2.000 22.000-4,-3.000 10.000-4,1.000 1.000-8,-1.000-1.000-7,1.000 1.000-7,-3.000 7.000-4,-2.000 16.000-3,-3.000 15.000-3,-3.000 17.000-1,-2.000-9.000-3,0.000-31.000-3,0.000-31.000-1,0.000-31.000-3,3.000-35.000 3,6.000-37.000 5,7.000-38.000 7,6.000-37.000 6</inkml:trace>
</inkml:ink>
</file>

<file path=ppt/ink/ink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8:45"/>
    </inkml:context>
    <inkml:brush xml:id="br0">
      <inkml:brushProperty name="width" value="0.040289431810379" units="cm"/>
      <inkml:brushProperty name="height" value="0.040289431810379" units="cm"/>
      <inkml:brushProperty name="color" value="#f2385b"/>
      <inkml:brushProperty name="ignorePressure" value="0"/>
    </inkml:brush>
  </inkml:definitions>
  <inkml:trace contextRef="#ctx0" brushRef="#br0">42300.000 23950.000 546,'23.000'-24.000'-2,"-3.000"4.000"-1,-3.000 3.000-3,-2.000 3.000-1,-8.000 1.000 5,-8.000 1.000 16,-10.000-1.000 15,-9.000 1.000 14,-9.000 5.000 7,-5.000 14.000-4,-7.000 11.000-3,-5.000 14.000-4,-8.000 10.000-4,-5.000 9.000-7,-7.000 10.000-6,-5.000 10.000-6,-4.000 7.000-4,0.000 6.000-4,0.000 7.000-2,0.000 6.000-2,7.000-4.000-3,17.000-11.000 0,15.000-14.000-1,16.000-11.000-1,21.000-17.000-6,29.000-18.000-13,28.000-19.000-12,28.000-18.000-11,18.000-17.000-5,10.000-11.000 6,10.000-14.000 6,9.000-11.000 4,-2.000-1.000 5,-12.000 13.000 3,-13.000 12.000 4,-12.000 13.000 3,-15.000 7.000 5,-15.000 4.000 3,-15.000 3.000 4,-16.000 3.000 4,-13.000 9.000 6,-9.000 16.000 6,-10.000 15.000 7,-8.000 17.000 6,-11.000 11.000 5,-8.000 10.000 4,-10.000 10.000 4,-9.000 9.000 3,-2.000 1.000 1,6.000-6.000-4,7.000-6.000-4,6.000-6.000-2,13.000-9.000-7,23.000-8.000-9,22.000-10.000-9,22.000-9.000-9,15.000-15.000-4,9.000-18.000 0,10.000-19.000 1,10.000-18.000 2,2.000-12.000-5,-3.000-3.000-7,-3.000-3.000-8,-2.000-2.000-9,-11.000-3.000-3,-15.000 1.000 0,-15.000-1.000 1,-16.000 1.000-1,-12.000-1.000 3,-5.000 1.000 5,-7.000-1.000 4,-5.000 1.000 4,-12.000 4.000 6,-16.000 9.000 9,-15.000 10.000 7,-15.000 10.000 8,-9.000 7.000 5,1.000 6.000 1,-1.000 7.000 1,1.000 6.000 1,4.000 3.000 2,9.000 0.000 4,10.000 0.000 5,10.000 0.000 4,14.000 0.000-1,23.000 0.000-5,22.000 0.000-5,22.000 0.000-6,13.000 0.000-5,7.000 0.000-7,6.000 0.000-6,7.000 0.000-8,-3.000 0.000-3,-8.000 0.000-1,-10.000 0.000-1,-9.000 0.000-1,-9.000 6.000 2,-5.000 13.000 4,-7.000 12.000 5,-5.000 13.000 4,-8.000 7.000 3,-5.000 4.000 5,-7.000 3.000 4,-5.000 3.000 4,-4.000 3.000 2,0.000 3.000 0,0.000 3.000 2,0.000 4.000 0,0.000-1.000 0,0.000-3.000 2,0.000-3.000 1,0.000-2.000 1,3.000-6.000-2,6.000-6.000-5,7.000-6.000-5,6.000-6.000-5,7.000-7.000-3,10.000-6.000-4,10.000-6.000-2,9.000-6.000-2,7.000-9.000-3,7.000-8.000-1,6.000-10.000-1,7.000-9.000-2,-3.000-10.000-1,-8.000-9.000 0,-10.000-10.000-1,-9.000-8.000-1,-12.000-9.000 1,-11.000-6.000 1,-14.000-6.000 2,-11.000-6.000 1,-11.000-4.000 1,-5.000 1.000-1,-7.000-1.000 1,-5.000 1.000 0,-8.000 4.000 1,-5.000 9.000 4,-7.000 10.000 3,-5.000 10.000 4,-6.000 8.000 1,-3.000 10.000-3,-3.000 10.000-1,-2.000 9.000-2,-3.000 6.000-5,1.000 3.000-6,-1.000 3.000-8,1.000 4.000-7,4.000 4.000-6,9.000 6.000-5,10.000 7.000-6,10.000 6.000-4</inkml:trace>
</inkml:ink>
</file>

<file path=ppt/ink/ink1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0:58"/>
    </inkml:context>
    <inkml:brush xml:id="br0">
      <inkml:brushProperty name="width" value="0.0321210511028767" units="cm"/>
      <inkml:brushProperty name="height" value="0.0321210511028767" units="cm"/>
      <inkml:brushProperty name="color" value="#f2385b"/>
      <inkml:brushProperty name="ignorePressure" value="0"/>
    </inkml:brush>
  </inkml:definitions>
  <inkml:trace contextRef="#ctx0" brushRef="#br0">92550.000 13350.000 684,'48.000'-41.000'91,"-3.000"19.000"-18,-3.000 19.000-16,-2.000 19.000-17,-6.000 13.000-12,-6.000 10.000-10,-6.000 10.000-10,-6.000 9.000-8,-10.000 6.000-5,-12.000 3.000-3,-13.000 3.000-2,-12.000 4.000-1,-7.000-3.000-1,1.000-5.000 0,-1.000-7.000 1,1.000-5.000-1,2.000-8.000 1,7.000-5.000-3,6.000-7.000-1,7.000-5.000-2,7.000-4.000 0,9.000 0.000 3,10.000 0.000 3,10.000 0.000 2,5.000 0.000 2,4.000 0.000 1,3.000 0.000 2,3.000 0.000 1,1.000 1.000 1,1.000 4.000 1,-1.000 3.000 1,1.000 3.000 1,-6.000 4.000 1,-8.000 7.000 0,-10.000 6.000 2,-9.000 7.000 0,-12.000 2.000 1,-11.000 1.000 4,-14.000-1.000 2,-11.000 1.000 2,-9.000-3.000 2,-3.000-2.000-1,-3.000-3.000-1,-2.000-3.000-1,2.000-7.000-2,9.000-9.000-4,10.000-10.000-3,10.000-8.000-5,8.000-11.000-5,10.000-8.000-11,10.000-10.000-10,9.000-9.000-9,6.000-5.000-6,3.000 0.000 0,3.000 0.000 1,4.000 0.000-1</inkml:trace>
</inkml:ink>
</file>

<file path=ppt/ink/ink1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0:59"/>
    </inkml:context>
    <inkml:brush xml:id="br0">
      <inkml:brushProperty name="width" value="0.0438695140182972" units="cm"/>
      <inkml:brushProperty name="height" value="0.0438695140182972" units="cm"/>
      <inkml:brushProperty name="color" value="#f2385b"/>
      <inkml:brushProperty name="ignorePressure" value="0"/>
    </inkml:brush>
  </inkml:definitions>
  <inkml:trace contextRef="#ctx0" brushRef="#br0">94350.000 13350.000 501,'-25.000'-21.000'60,"0.000"10.000"-10,0.000 10.000-10,0.000 9.000-9,-5.000 12.000-5,-9.000 16.000 1,-10.000 15.000-1,-8.000 17.000 1,-6.000 8.000-1,1.000 4.000-4,-1.000 3.000-3,1.000 3.000-4,2.000 1.000-2,7.000 1.000-4,6.000-1.000-3,7.000 1.000-3,7.000-6.000-1,9.000-8.000 1,10.000-10.000 2,10.000-9.000 0,19.000-16.000-9,32.000-22.000-20,31.000-22.000-21,32.000-21.000-21,15.000-17.000-5,0.000-8.000 10,0.000-10.000 9,0.000-9.000 10,-7.000-1.000 9,-11.000 10.000 8,-14.000 10.000 7,-11.000 9.000 8,-12.000 7.000 7,-9.000 7.000 6,-10.000 6.000 7,-8.000 7.000 7,-11.000 7.000 5,-8.000 9.000 5,-10.000 10.000 4,-9.000 10.000 6,-10.000 7.000 3,-9.000 6.000 0,-10.000 7.000 2,-8.000 6.000-1,-4.000 3.000 0,3.000 0.000-6,3.000 0.000-3,4.000 0.000-4,7.000-4.000-6,13.000-5.000-5,12.000-7.000-6,13.000-5.000-7,10.000-11.000-5,10.000-11.000-6,10.000-14.000-7,9.000-11.000-6,7.000-14.000-4,7.000-11.000-2,6.000-14.000-2,7.000-11.000-2,-3.000-6.000 0,-8.000 4.000 2,-10.000 3.000 1,-9.000 3.000 1,-10.000 3.000 4,-9.000 3.000 3,-10.000 3.000 5,-8.000 4.000 4,-11.000 4.000 5,-8.000 6.000 3,-10.000 7.000 5,-9.000 6.000 4,-9.000 4.000 4,-5.000 4.000 2,-7.000 3.000 2,-5.000 3.000 3,10.000 3.000 3,28.000 3.000 3,28.000 3.000 4,29.000 4.000 3,11.000 7.000-4,-2.000 13.000-12,-3.000 12.000-10,-3.000 13.000-11,-7.000 6.000-5,-9.000 0.000 3,-10.000 0.000 1,-8.000 0.000 3,-8.000 3.000 3,-2.000 6.000 2,-3.000 7.000 5,-3.000 6.000 2,-2.000 1.000 4,0.000-3.000 2,0.000-3.000 3,0.000-2.000 2,3.000-6.000 1,6.000-6.000 0,7.000-6.000 0,6.000-6.000-1,6.000-6.000-2,6.000-2.000-6,7.000-3.000-6,6.000-3.000-5,4.000-7.000-4,4.000-9.000-4,3.000-10.000-3,3.000-8.000-4,1.000-11.000 0,1.000-8.000 0,-1.000-10.000 1,1.000-9.000 1,-6.000-5.000 0,-8.000 0.000 1,-10.000 0.000 0,-9.000 0.000 1,-9.000-2.000 2,-5.000-3.000 3,-7.000-3.000 4,-5.000-2.000 3,-11.000-3.000 3,-11.000 1.000 2,-14.000-1.000 1,-11.000 1.000 2,-7.000 2.000-1,0.000 7.000-5,0.000 6.000-4,0.000 7.000-4,-5.000 4.000-3,-9.000 3.000-4,-10.000 3.000-4,-8.000 4.000-2,-1.000 2.000-10,9.000 4.000-14,10.000 3.000-15,10.000 3.000-15</inkml:trace>
</inkml:ink>
</file>

<file path=ppt/ink/ink1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0:59"/>
    </inkml:context>
    <inkml:brush xml:id="br0">
      <inkml:brushProperty name="width" value="0.0340484715998173" units="cm"/>
      <inkml:brushProperty name="height" value="0.0340484715998173" units="cm"/>
      <inkml:brushProperty name="color" value="#f2385b"/>
      <inkml:brushProperty name="ignorePressure" value="0"/>
    </inkml:brush>
  </inkml:definitions>
  <inkml:trace contextRef="#ctx0" brushRef="#br0">96850.000 12350.000 646,'6.000'-47.000'4,"13.000"6.000"9,12.000 7.000 8,13.000 6.000 9,4.000 6.000 5,-3.000 6.000 1,-3.000 7.000 0,-2.000 6.000 1,3.000 3.000-2,14.000 0.000-3,11.000 0.000-4,14.000 0.000-2,5.000 3.000-10,1.000 6.000-12,-1.000 7.000-12,1.000 6.000-14</inkml:trace>
</inkml:ink>
</file>

<file path=ppt/ink/ink1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1:00"/>
    </inkml:context>
    <inkml:brush xml:id="br0">
      <inkml:brushProperty name="width" value="0.0379766598343849" units="cm"/>
      <inkml:brushProperty name="height" value="0.0379766598343849" units="cm"/>
      <inkml:brushProperty name="color" value="#f2385b"/>
      <inkml:brushProperty name="ignorePressure" value="0"/>
    </inkml:brush>
  </inkml:definitions>
  <inkml:trace contextRef="#ctx0" brushRef="#br0">98200.000 13350.000 579,'168.000'-46.000'126,"-11.000"10.000"-28,-14.000 10.000-28,-11.000 9.000-28,-7.000 6.000-16,0.000 3.000-5,0.000 3.000-4,0.000 4.000-4,-4.000 1.000-5,-5.000 0.000-9,-7.000 0.000-7,-5.000 0.000-8,-11.000 0.000-10,-11.000 0.000-13,-14.000 0.000-13,-11.000 0.000-12,-14.000-4.000-3,-11.000-5.000 7,-14.000-7.000 6,-11.000-5.000 8</inkml:trace>
</inkml:ink>
</file>

<file path=ppt/ink/ink1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1:00"/>
    </inkml:context>
    <inkml:brush xml:id="br0">
      <inkml:brushProperty name="width" value="0.0427809506654739" units="cm"/>
      <inkml:brushProperty name="height" value="0.0427809506654739" units="cm"/>
      <inkml:brushProperty name="color" value="#f2385b"/>
      <inkml:brushProperty name="ignorePressure" value="0"/>
    </inkml:brush>
  </inkml:definitions>
  <inkml:trace contextRef="#ctx0" brushRef="#br0">99300.000 12350.000 514,'-66.000'-58.000'11,"19.000"34.000"21,19.000 35.000 22,19.000 35.000 21,10.000 22.000 3,4.000 14.000-15,3.000 11.000-16,3.000 14.000-15,1.000 13.000-9,1.000 16.000-2,-1.000 15.000-3,1.000 17.000-2,-3.000 8.000-5,-2.000 4.000-7,-3.000 3.000-6,-3.000 3.000-8,-2.000-11.000-10,0.000-25.000-11,0.000-25.000-12,0.000-25.000-12,0.000-21.000-6,0.000-15.000-2,0.000-15.000-1,0.000-16.000-1</inkml:trace>
</inkml:ink>
</file>

<file path=ppt/ink/ink1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1:00"/>
    </inkml:context>
    <inkml:brush xml:id="br0">
      <inkml:brushProperty name="width" value="0.0437410250306129" units="cm"/>
      <inkml:brushProperty name="height" value="0.0437410250306129" units="cm"/>
      <inkml:brushProperty name="color" value="#f2385b"/>
      <inkml:brushProperty name="ignorePressure" value="0"/>
    </inkml:brush>
  </inkml:definitions>
  <inkml:trace contextRef="#ctx0" brushRef="#br0">101400.000 11850.000 502,'1.000'-41.000'8,"4.000"19.000"16,3.000 19.000 16,3.000 19.000 15,-1.000 16.000 6,-2.000 17.000-7,-3.000 15.000-5,-3.000 16.000-7,-4.000 5.000-4,-3.000-2.000-5,-3.000-3.000-4,-2.000-3.000-4,-1.000 2.000-6,3.000 10.000-6,3.000 10.000-6,4.000 9.000-7,1.000 1.000-3,0.000-6.000-4,0.000-6.000-1,0.000-6.000-3,-2.000-7.000-7,-3.000-6.000-10,-3.000-6.000-11,-2.000-6.000-11</inkml:trace>
</inkml:ink>
</file>

<file path=ppt/ink/ink1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1:01"/>
    </inkml:context>
    <inkml:brush xml:id="br0">
      <inkml:brushProperty name="width" value="0.0312629044055939" units="cm"/>
      <inkml:brushProperty name="height" value="0.0312629044055939" units="cm"/>
      <inkml:brushProperty name="color" value="#f2385b"/>
      <inkml:brushProperty name="ignorePressure" value="0"/>
    </inkml:brush>
  </inkml:definitions>
  <inkml:trace contextRef="#ctx0" brushRef="#br0">101350.000 12700.000 703,'50.000'-25.000'15,"0.000"0.000"7,0.000 0.000 7,0.000 0.000 8,0.000 3.000 0,0.000 6.000-3,0.000 7.000-4,0.000 6.000-4,-2.000 3.000-4,-3.000 0.000-3,-3.000 0.000-5,-2.000 0.000-2</inkml:trace>
</inkml:ink>
</file>

<file path=ppt/ink/ink1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1:01"/>
    </inkml:context>
    <inkml:brush xml:id="br0">
      <inkml:brushProperty name="width" value="0.0498123317956924" units="cm"/>
      <inkml:brushProperty name="height" value="0.0498123317956924" units="cm"/>
      <inkml:brushProperty name="color" value="#f2385b"/>
      <inkml:brushProperty name="ignorePressure" value="0"/>
    </inkml:brush>
  </inkml:definitions>
  <inkml:trace contextRef="#ctx0" brushRef="#br0">102450.000 11550.000 441,'-2.000'-49.000'1,"-3.000"4.000"2,-3.000 3.000 1,-2.000 3.000 2,-5.000 4.000 8,-2.000 7.000 11,-3.000 6.000 12,-3.000 7.000 12,1.000 15.000 5,6.000 25.000-3,7.000 25.000-3,6.000 25.000-3,4.000 17.000-5,4.000 9.000-5,3.000 10.000-5,3.000 10.000-6,-2.000 8.000-5,-6.000 10.000-3,-6.000 10.000-4,-6.000 9.000-4,-4.000 10.000 0,1.000 14.000 0,-1.000 11.000 0,1.000 14.000 2,-1.000 5.000-6,1.000 1.000-14,-1.000-1.000-11,1.000 1.000-14,1.000-10.000-9,3.000-19.000-8,3.000-18.000-7,4.000-19.000-8,1.000-22.000 2,0.000-25.000 11,0.000-25.000 12,0.000-25.000 11,0.000-15.000 6,0.000-2.000-1,0.000-3.000-1,0.000-3.000 0</inkml:trace>
</inkml:ink>
</file>

<file path=ppt/ink/ink1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1:01"/>
    </inkml:context>
    <inkml:brush xml:id="br0">
      <inkml:brushProperty name="width" value="0.0295336209237576" units="cm"/>
      <inkml:brushProperty name="height" value="0.0295336209237576" units="cm"/>
      <inkml:brushProperty name="color" value="#f2385b"/>
      <inkml:brushProperty name="ignorePressure" value="0"/>
    </inkml:brush>
  </inkml:definitions>
  <inkml:trace contextRef="#ctx0" brushRef="#br0">103000.000 10900.000 744,'54.000'-71.000'3,"10.000"10.000"5,10.000 10.000 5,9.000 9.000 5,-1.000 7.000 5,-8.000 7.000 3,-10.000 6.000 3,-9.000 7.000 4,-2.000 4.000-1,6.000 3.000-7,7.000 3.000-5,6.000 4.000-7,-1.000 4.000-4,-5.000 6.000-6,-7.000 7.000-3,-5.000 6.000-6,-6.000 3.000-2,-3.000 0.000-1,-3.000 0.000-1,-2.000 0.000-1</inkml:trace>
</inkml:ink>
</file>

<file path=ppt/ink/ink1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1:01"/>
    </inkml:context>
    <inkml:brush xml:id="br0">
      <inkml:brushProperty name="width" value="0.0338383242487907" units="cm"/>
      <inkml:brushProperty name="height" value="0.0338383242487907" units="cm"/>
      <inkml:brushProperty name="color" value="#f2385b"/>
      <inkml:brushProperty name="ignorePressure" value="0"/>
    </inkml:brush>
  </inkml:definitions>
  <inkml:trace contextRef="#ctx0" brushRef="#br0">103750.000 10000.000 650,'-44.000'-18.000'8,"13.000"17.000"16,12.000 15.000 17,13.000 16.000 17,7.000 27.000 3,4.000 42.000-10,3.000 40.000-8,3.000 41.000-10,-1.000 27.000-11,-2.000 17.000-14,-3.000 15.000-12,-3.000 16.000-14,-2.000-20.000-4,0.000-52.000 4,0.000-53.000 3,0.000-53.000 5,0.000-26.000-8,0.000 4.000-18,0.000 3.000-17,0.000 3.000-19</inkml:trace>
</inkml:ink>
</file>

<file path=ppt/ink/ink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8:46"/>
    </inkml:context>
    <inkml:brush xml:id="br0">
      <inkml:brushProperty name="width" value="0.0315055064857006" units="cm"/>
      <inkml:brushProperty name="height" value="0.0315055064857006" units="cm"/>
      <inkml:brushProperty name="color" value="#f2385b"/>
      <inkml:brushProperty name="ignorePressure" value="0"/>
    </inkml:brush>
  </inkml:definitions>
  <inkml:trace contextRef="#ctx0" brushRef="#br0">44950.000 23200.000 698,'3.000'-47.000'6,"6.000"6.000"13,7.000 7.000 13,6.000 6.000 13,4.000 6.000 3,4.000 6.000-7,3.000 7.000-7,3.000 6.000-7,14.000 3.000-6,25.000 0.000-5,25.000 0.000-7,25.000 0.000-5,7.000 0.000-5,-8.000 0.000-3,-10.000 0.000-2,-9.000 0.000-2,-13.000 1.000-12,-16.000 4.000-19,-15.000 3.000-19,-15.000 3.000-18</inkml:trace>
</inkml:ink>
</file>

<file path=ppt/ink/ink1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1:51"/>
    </inkml:context>
    <inkml:brush xml:id="br0">
      <inkml:brushProperty name="width" value="0.0370183102786541" units="cm"/>
      <inkml:brushProperty name="height" value="0.0370183102786541" units="cm"/>
      <inkml:brushProperty name="color" value="#00bff3"/>
      <inkml:brushProperty name="ignorePressure" value="0"/>
    </inkml:brush>
  </inkml:definitions>
  <inkml:trace contextRef="#ctx0" brushRef="#br0">82900.000 18900.000 594,'-22.000'73.000'-9,"6.000"-3.000"4,7.000-3.000 4,6.000-2.000 4,1.000-3.000 2,-3.000 1.000 1,-3.000-1.000-1,-2.000 1.000 2,-1.000 1.000-1,3.000 3.000 0,3.000 3.000 1,4.000 4.000-1,1.000-4.000 0,0.000-9.000-1,0.000-10.000-2,0.000-8.000-1,0.000-8.000-1,0.000-2.000-1,0.000-3.000 1,0.000-3.000-1,1.000-1.000 0,4.000 4.000 0,3.000 3.000 0,3.000 3.000 0,1.000 4.000 1,1.000 7.000 0,-1.000 6.000 1,1.000 7.000 0,-1.000 0.000 1,1.000-2.000 0,-1.000-3.000 0,1.000-3.000-1,-3.000-1.000 1,-2.000 4.000-1,-3.000 3.000 0,-3.000 3.000 0,-1.000-1.000-1,4.000-2.000 1,3.000-3.000-1,3.000-3.000 1,-1.000-1.000-1,-2.000 4.000 1,-3.000 3.000 0,-3.000 3.000 0,-2.000 3.000-1,0.000 3.000 1,0.000 3.000 0,0.000 4.000 0,0.000 1.000-1,0.000 0.000 2,0.000 0.000-1,0.000 0.000 2,0.000 1.000-1,0.000 4.000 0,0.000 3.000 0,0.000 3.000-1,0.000-1.000 0,0.000-2.000 0,0.000-3.000 0,0.000-3.000 0,0.000-4.000 0,0.000-3.000 1,0.000-3.000-1,0.000-2.000 0,0.000-3.000 0,0.000 1.000 0,0.000-1.000 0,0.000 1.000 0,0.000-3.000 0,0.000-2.000 0,0.000-3.000 0,0.000-3.000 0,0.000-1.000 1,0.000 4.000-1,0.000 3.000 1,0.000 3.000-1,0.000 1.000 0,0.000 1.000 0,0.000-1.000-1,0.000 1.000 1,0.000 1.000-1,0.000 3.000 0,0.000 3.000 0,0.000 4.000 0,0.000 2.000 0,0.000 4.000 0,0.000 3.000 1,0.000 3.000-1,0.000 1.000 0,0.000 1.000 1,0.000-1.000-1,0.000 1.000 0,0.000 1.000 1,0.000 3.000-1,0.000 3.000 1,0.000 4.000 0,-2.000-1.000 0,-3.000-3.000 1,-3.000-3.000 0,-2.000-2.000 0,-1.000-3.000 1,3.000 1.000-1,3.000-1.000 0,4.000 1.000-1,-1.000-1.000 1,-3.000 1.000-1,-3.000-1.000 1,-2.000 1.000 1,-1.000-4.000-1,3.000-6.000 1,3.000-6.000-1,4.000-6.000 0,-1.000-4.000-1,-3.000 1.000 0,-3.000-1.000 0,-2.000 1.000 0,-1.000-1.000-1,3.000 1.000 0,3.000-1.000 0,4.000 1.000-1,2.000 1.000 1,4.000 3.000 1,3.000 3.000 1,3.000 4.000 0,-1.000 2.000 0,-2.000 4.000 0,-3.000 3.000 0,-3.000 3.000-1,-1.000 1.000 0,4.000 1.000 0,3.000-1.000-1,3.000 1.000 1,-1.000-3.000-1,-2.000-2.000 1,-3.000-3.000-1,-3.000-3.000 1,-1.000-2.000-1,4.000 0.000 0,3.000 0.000 1,3.000 0.000-1,-1.000-4.000 0,-2.000-5.000-1,-3.000-7.000 1,-3.000-5.000 0,-2.000-3.000 0,0.000 4.000 0,0.000 3.000 1,0.000 3.000-1,0.000 3.000 1,0.000 3.000 0,0.000 3.000 0,0.000 4.000 0,0.000 1.000-1,0.000 0.000 1,0.000 0.000-1,0.000 0.000 0,0.000 1.000-1,0.000 4.000 1,0.000 3.000 1,0.000 3.000-1,0.000 1.000 1,0.000 1.000 0,0.000-1.000 1,0.000 1.000 0,0.000 1.000 0,0.000 3.000 0,0.000 3.000 0,0.000 4.000 1,0.000-1.000 0,0.000-3.000-1,0.000-3.000 1,0.000-2.000-1,0.000-5.000 1,0.000-2.000-2,0.000-3.000 1,0.000-3.000-1,0.000-4.000-1,0.000-3.000 0,0.000-3.000 1,0.000-2.000-2,0.000-1.000 1,0.000 3.000 0,0.000 3.000 0,0.000 4.000 0,0.000-1.000-1,0.000-3.000 1,0.000-3.000-1,0.000-2.000 0,0.000-1.000 0,0.000 3.000 0,0.000 3.000-1,0.000 4.000 0,0.000 4.000 0,0.000 6.000 0,0.000 7.000 1,0.000 6.000-1,0.000 3.000 1,0.000 0.000 0,0.000 0.000 0,0.000 0.000-1,0.000 0.000 1,0.000 0.000 0,0.000 0.000 0,0.000 0.000 0,0.000-4.000 0,0.000-5.000 0,0.000-7.000 0,0.000-5.000 0,0.000-6.000 0,0.000-3.000 0,0.000-3.000 0,0.000-2.000 0,0.000-3.000 0,0.000 1.000 0,0.000-1.000 0,0.000 1.000 0,-2.000-3.000 0,-3.000-2.000 0,-3.000-3.000 0,-2.000-3.000 0,-1.000-2.000 0,3.000 0.000 0,3.000 0.000 1,4.000 0.000-1,1.000 1.000 1,0.000 4.000 1,0.000 3.000 0,0.000 3.000 0,0.000-1.000 1,0.000-2.000 0,0.000-3.000-1,0.000-3.000 1,0.000-1.000 0,0.000 4.000-1,0.000 3.000 0,0.000 3.000 0,0.000 1.000 0,0.000 1.000-1,0.000-1.000 1,0.000 1.000 0,1.000 1.000-1,4.000 3.000 0,3.000 3.000 0,3.000 4.000-1,-1.000-1.000 1,-2.000-3.000-1,-3.000-3.000 0,-3.000-2.000 1,-1.000-3.000-1,4.000 1.000 1,3.000-1.000-2,3.000 1.000 1,-1.000-3.000-1,-2.000-2.000 1,-3.000-3.000-1,-3.000-3.000 0,-1.000-1.000 1,4.000 4.000-2,3.000 3.000 0,3.000 3.000-1,-1.000 3.000 0,-2.000 3.000-1,-3.000 3.000 0,-3.000 4.000 0,-1.000-1.000 0,4.000-3.000-1,3.000-3.000 1,3.000-2.000 0,-1.000-1.000-2,-2.000 3.000 0,-3.000 3.000-2,-3.000 4.000-1,-2.000 2.000-1,0.000 4.000-2,0.000 3.000 0,0.000 3.000-3,0.000-4.000-1,0.000-8.000-3,0.000-10.000-3,0.000-9.000-3,0.000-16.000-5,0.000-22.000-8,0.000-22.000-9,0.000-21.000-8</inkml:trace>
</inkml:ink>
</file>

<file path=ppt/ink/ink1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1:55"/>
    </inkml:context>
    <inkml:brush xml:id="br0">
      <inkml:brushProperty name="width" value="0.0366246439516544" units="cm"/>
      <inkml:brushProperty name="height" value="0.0366246439516544" units="cm"/>
      <inkml:brushProperty name="color" value="#00bff3"/>
      <inkml:brushProperty name="ignorePressure" value="0"/>
    </inkml:brush>
  </inkml:definitions>
  <inkml:trace contextRef="#ctx0" brushRef="#br0">82850.000 18600.000 600,'-46.000'-2.000'1,"10.000"-3.000"3,10.000-3.000 1,9.000-2.000 3,12.000-6.000 3,16.000-6.000 4,15.000-6.000 5,17.000-6.000 4,3.000-1.000 0,-5.000 7.000-3,-7.000 6.000-5,-5.000 7.000-4,-3.000 4.000-3,4.000 3.000 0,3.000 3.000-1,3.000 4.000-1,3.000 1.000-1,3.000 0.000-1,3.000 0.000-2,4.000 0.000-1,1.000 0.000-1,0.000 0.000 0,0.000 0.000-1,0.000 0.000 0,3.000 0.000-1,6.000 0.000 0,7.000 0.000-2,6.000 0.000 0,1.000-2.000 0,-3.000-3.000 0,-3.000-3.000 1,-2.000-2.000 1,-3.000-3.000 0,1.000 1.000 0,-1.000-1.000 0,1.000 1.000 0,-3.000 1.000 0,-2.000 3.000 1,-3.000 3.000 0,-3.000 4.000-1,-4.000 1.000 1,-3.000 0.000 0,-3.000 0.000 1,-2.000 0.000-1,-3.000 0.000 0,1.000 0.000 0,-1.000 0.000 0,1.000 0.000 0,1.000 0.000 0,3.000 0.000 0,3.000 0.000 0,4.000 0.000-1,-3.000 0.000 0,-5.000 0.000-1,-7.000 0.000 0,-5.000 0.000-2,-4.000 0.000 0,0.000 0.000 0,0.000 0.000-1,0.000 0.000-1,1.000 0.000 1,4.000 0.000 0,3.000 0.000 0,3.000 0.000 1,-1.000 0.000 0,-2.000 0.000 1,-3.000 0.000 0,-3.000 0.000 1,-2.000 0.000 0,0.000 0.000 0,0.000 0.000 0,0.000 0.000 1,0.000 0.000-1,0.000 0.000 0,0.000 0.000-1,0.000 0.000 0,1.000 0.000 0,4.000 0.000-1,3.000 0.000-1,3.000 0.000 1,-2.000 3.000 2,-6.000 6.000 8,-6.000 7.000 6,-6.000 6.000 7,-7.000 6.000 1,-6.000 6.000-4,-6.000 7.000-5,-6.000 6.000-3,-2.000 1.000-4,3.000-3.000 0,3.000-3.000 0,4.000-2.000-2,1.000-1.000 1,0.000 3.000 0,0.000 3.000 0,0.000 4.000-1,0.000 1.000 1,0.000 0.000 0,0.000 0.000-1,0.000 0.000 0,0.000 1.000 0,0.000 4.000-1,0.000 3.000-1,0.000 3.000 0,1.000 1.000 0,4.000 1.000-1,3.000-1.000 1,3.000 1.000 0,1.000-3.000-1,1.000-2.000 1,-1.000-3.000 0,1.000-3.000 0,-3.000 1.000 0,-2.000 6.000-1,-3.000 7.000 1,-3.000 6.000-1,-2.000 1.000 1,0.000-3.000-1,0.000-3.000 1,0.000-2.000-1,0.000-5.000 1,0.000-2.000 0,0.000-3.000 0,0.000-3.000 0,0.000-2.000 1,0.000 0.000-1,0.000 0.000 0,0.000 0.000 1,0.000 1.000 0,0.000 4.000 0,0.000 3.000-1,0.000 3.000 1,0.000 1.000 0,0.000 1.000 0,0.000-1.000 1,0.000 1.000 0,0.000 1.000 0,0.000 3.000-1,0.000 3.000 0,0.000 4.000 0,1.000 1.000 0,4.000 0.000-1,3.000 0.000 1,3.000 0.000-1,-1.000 0.000 1,-2.000 0.000-1,-3.000 0.000 1,-3.000 0.000-1,-1.000 0.000 1,4.000 0.000-1,3.000 0.000-1,3.000 0.000 1,-1.000 0.000-1,-2.000 0.000 1,-3.000 0.000-1,-3.000 0.000 1,-2.000 0.000 0,0.000 0.000 1,0.000 0.000-1,0.000 0.000 0,0.000-2.000 0,0.000-3.000 0,0.000-3.000 1,0.000-2.000 0,0.000-3.000 0,0.000 1.000 0,0.000-1.000 1,0.000 1.000-1,0.000-1.000 0,0.000 1.000 0,0.000-1.000-1,0.000 1.000 1,0.000-1.000 0,0.000 1.000 0,0.000-1.000 0,0.000 1.000 1,0.000-1.000-1,0.000 1.000 1,0.000-1.000 0,0.000 1.000 0,0.000 2.000 1,0.000 7.000-1,0.000 6.000 1,0.000 7.000-1,-2.000 2.000 1,-3.000 1.000 0,-3.000-1.000-1,-2.000 1.000 1,-1.000-3.000-1,3.000-2.000 1,3.000-3.000-1,4.000-3.000 1,1.000-2.000-1,0.000 0.000 1,0.000 0.000-1,0.000 0.000-1,0.000-2.000 1,0.000-3.000-1,0.000-3.000 1,0.000-2.000-1,0.000-3.000 0,0.000 1.000-1,0.000-1.000 1,0.000 1.000 0,0.000 1.000-1,0.000 3.000 1,0.000 3.000 0,0.000 4.000 0,-2.000 2.000 0,-3.000 4.000-1,-3.000 3.000 1,-2.000 3.000-1,-1.000-1.000 1,3.000-2.000-1,3.000-3.000 0,4.000-3.000 0,1.000-2.000 0,0.000 0.000 0,0.000 0.000 0,0.000 0.000 1,0.000 0.000-1,0.000 0.000 1,0.000 0.000-1,0.000 0.000 1,0.000 1.000-1,0.000 4.000 1,0.000 3.000 1,0.000 3.000-1,0.000 1.000 1,0.000 1.000 1,0.000-1.000-1,0.000 1.000 1,0.000-3.000-1,0.000-2.000 1,0.000-3.000 0,0.000-3.000-1,0.000-2.000 1,0.000 0.000-1,0.000 0.000 1,0.000 0.000-1,0.000-2.000 1,0.000-3.000-1,0.000-3.000 1,0.000-2.000 0,0.000-6.000 0,0.000-6.000-2,0.000-6.000 0,0.000-6.000-2,0.000 1.000 1,0.000 9.000 0,0.000 10.000 2,0.000 10.000 1,0.000 5.000 0,0.000 4.000 0,0.000 3.000-1,0.000 3.000 0,0.000-1.000 0,0.000-2.000-1,0.000-3.000-1,0.000-3.000 0,-2.000-2.000 0,-3.000 0.000 0,-3.000 0.000 0,-2.000 0.000 1,-1.000 0.000 0,3.000 0.000 0,3.000 0.000 1,4.000 0.000 0,1.000-2.000 1,0.000-3.000-2,0.000-3.000 1,0.000-2.000-1,0.000-5.000 0,0.000-2.000-1,0.000-3.000 0,0.000-3.000 1,1.000-2.000-2,4.000 0.000 1,3.000 0.000-1,3.000 0.000 0,-1.000-2.000 0,-2.000-3.000 0,-3.000-3.000 0,-3.000-2.000 0,-2.000-1.000 0,0.000 3.000 0,0.000 3.000 0,0.000 4.000 1,1.000 1.000 0,4.000 0.000 0,3.000 0.000 0,3.000 0.000 1,-1.000 1.000-1,-2.000 4.000 1,-3.000 3.000-1,-3.000 3.000 0,-2.000-1.000 1,0.000-2.000-1,0.000-3.000 0,0.000-3.000 0,1.000-1.000 0,4.000 4.000 0,3.000 3.000 0,3.000 3.000 1,-1.000 1.000-1,-2.000 1.000 0,-3.000-1.000 0,-3.000 1.000 0,-2.000-1.000 0,0.000 1.000-1,0.000-1.000 1,0.000 1.000 0,1.000-1.000 0,4.000 1.000-1,3.000-1.000 0,3.000 1.000 0,-1.000-1.000 0,-2.000 1.000 0,-3.000-1.000 0,-3.000 1.000 0,-1.000-1.000 0,4.000 1.000 0,3.000-1.000 0,3.000 1.000 0,-1.000-1.000 0,-2.000 1.000 0,-3.000-1.000-1,-3.000 1.000 1,-2.000-3.000 0,0.000-2.000 0,0.000-3.000 0,0.000-3.000 0,0.000-4.000 1,0.000-3.000-1,0.000-3.000 0,0.000-2.000 0,1.000-1.000 0,4.000 3.000 0,3.000 3.000 1,3.000 4.000-1,-1.000-1.000 1,-2.000-3.000-1,-3.000-3.000 0,-3.000-2.000-1,-1.000-1.000 1,4.000 3.000-1,3.000 3.000 1,3.000 4.000 0,1.000 1.000 0,1.000 0.000 0,-1.000 0.000 1,1.000 0.000 0,-3.000 0.000 0,-2.000 0.000 0,-3.000 0.000 0,-3.000 0.000 1,-2.000 0.000-1,0.000 0.000 0,0.000 0.000 0,0.000 0.000 0,1.000 0.000 1,4.000 0.000-1,3.000 0.000 0,3.000 0.000 0,-1.000 0.000 0,-2.000 0.000 0,-3.000 0.000 0,-3.000 0.000 0,-1.000-2.000 0,4.000-3.000 0,3.000-3.000-1,3.000-2.000-1,-1.000-1.000 1,-2.000 3.000 0,-3.000 3.000 0,-3.000 4.000 1,-2.000 1.000-1,0.000 0.000 1,0.000 0.000-1,0.000 0.000 0,0.000-2.000 0,0.000-3.000 0,0.000-3.000-1,0.000-2.000 1,0.000-3.000-1,0.000 1.000 1,0.000-1.000 0,0.000 1.000-1,0.000-1.000 0,0.000 1.000 0,0.000-1.000 0,0.000 1.000-1,0.000 2.000 0,0.000 7.000-1,0.000 6.000 0,0.000 7.000 0,1.000-3.000-1,4.000-8.000 2,3.000-10.000 0,3.000-9.000 0,-1.000-4.000 0,-2.000 4.000-3,-3.000 3.000-1,-3.000 3.000-3,-1.000-1.000-3,4.000-2.000-3,3.000-3.000-2,3.000-3.000-3,3.000-7.000-5,3.000-9.000-6,3.000-10.000-7,4.000-8.000-6</inkml:trace>
</inkml:ink>
</file>

<file path=ppt/ink/ink1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1:57"/>
    </inkml:context>
    <inkml:brush xml:id="br0">
      <inkml:brushProperty name="width" value="0.0374021269381046" units="cm"/>
      <inkml:brushProperty name="height" value="0.0374021269381046" units="cm"/>
      <inkml:brushProperty name="color" value="#00bff3"/>
      <inkml:brushProperty name="ignorePressure" value="0"/>
    </inkml:brush>
  </inkml:definitions>
  <inkml:trace contextRef="#ctx0" brushRef="#br0">83100.000 38150.000 588,'-46.000'1.000'1,"10.000"4.000"2,10.000 3.000 0,9.000 3.000 1,10.000 1.000 5,14.000 1.000 9,11.000-1.000 8,14.000 1.000 8,5.000-3.000 4,1.000-2.000-4,-1.000-3.000-2,1.000-3.000-4,-1.000-4.000-3,1.000-3.000-6,-1.000-3.000-6,1.000-2.000-4,-1.000-3.000-4,1.000 1.000 1,-1.000-1.000-1,1.000 1.000 0,1.000-1.000 0,3.000 1.000 0,3.000-1.000 0,4.000 1.000 0,-1.000 1.000 0,-3.000 3.000-1,-3.000 3.000 0,-2.000 4.000-1,-3.000 1.000 1,1.000 0.000-2,-1.000 0.000 1,1.000 0.000 0,-1.000 0.000-1,1.000 0.000 0,-1.000 0.000 0,1.000 0.000-1,-1.000 0.000 1,1.000 0.000 0,-1.000 0.000-1,1.000 0.000 0,-1.000 0.000 0,1.000 0.000 1,-1.000 0.000 0,1.000 0.000 0,1.000-2.000 0,3.000-3.000 0,3.000-3.000 0,4.000-2.000 1,-1.000-1.000-1,-3.000 3.000 0,-3.000 3.000 0,-2.000 4.000 0,-3.000-1.000 0,1.000-3.000 0,-1.000-3.000 0,1.000-2.000-1,-1.000-1.000 1,1.000 3.000-2,-1.000 3.000 1,1.000 4.000-2,-1.000 2.000 0,1.000 4.000 1,-1.000 3.000-1,1.000 3.000 0,1.000-1.000 1,3.000-2.000-1,3.000-3.000 0,4.000-3.000 0,1.000-2.000 0,0.000 0.000 0,0.000 0.000 1,0.000 0.000-1,1.000 1.000 1,4.000 4.000-1,3.000 3.000 1,3.000 3.000 0,-1.000-1.000 0,-2.000-2.000-1,-3.000-3.000 1,-3.000-3.000 0,-4.000-4.000-1,-3.000-3.000 0,-3.000-3.000-2,-2.000-2.000 0,-3.000-1.000-1,1.000 3.000 0,-1.000 3.000 0,1.000 4.000 0,-10.000-1.000-11,-19.000-3.000-26,-18.000-3.000-24,-19.000-2.000-26</inkml:trace>
</inkml:ink>
</file>

<file path=ppt/ink/ink1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2:00"/>
    </inkml:context>
    <inkml:brush xml:id="br0">
      <inkml:brushProperty name="width" value="0.035041555762291" units="cm"/>
      <inkml:brushProperty name="height" value="0.035041555762291" units="cm"/>
      <inkml:brushProperty name="color" value="#00bff3"/>
      <inkml:brushProperty name="ignorePressure" value="0"/>
    </inkml:brush>
  </inkml:definitions>
  <inkml:trace contextRef="#ctx0" brushRef="#br0">83200.000 37100.000 627,'-46.000'-2.000'-9,"10.000"-3.000"5,10.000-3.000 7,9.000-2.000 7,10.000-1.000 6,14.000 3.000 6,11.000 3.000 7,14.000 4.000 6,7.000-1.000 0,3.000-3.000-6,3.000-3.000-7,4.000-2.000-7,1.000-3.000-3,0.000 1.000-3,0.000-1.000-1,0.000 1.000-2,0.000 1.000-1,0.000 3.000-1,0.000 3.000 0,0.000 4.000 0,-2.000-1.000-1,-3.000-3.000 0,-3.000-3.000 0,-2.000-2.000 0,-3.000-1.000 1,1.000 3.000-1,-1.000 3.000 0,1.000 4.000 1,1.000 1.000-1,3.000 0.000-1,3.000 0.000 1,4.000 0.000-2,-1.000 0.000 1,-3.000 0.000-1,-3.000 0.000 1,-2.000 0.000-1,-3.000 0.000 1,1.000 0.000-1,-1.000 0.000 1,1.000 0.000 0,-1.000 0.000 1,1.000 0.000 0,-1.000 0.000 1,1.000 0.000 0,1.000 0.000 1,3.000 0.000 1,3.000 0.000 0,4.000 0.000 1,-1.000 0.000 0,-3.000 0.000-1,-3.000 0.000-2,-2.000 0.000-1,-1.000 0.000 0,3.000 0.000-1,3.000 0.000 0,4.000 0.000 1,-1.000 0.000-2,-3.000 0.000-1,-3.000 0.000 0,-2.000 0.000-3,-3.000 0.000 1,1.000 0.000 1,-1.000 0.000 0,1.000 0.000 2,-1.000 0.000-1,1.000 0.000-2,-1.000 0.000-2,1.000 0.000-3,1.000 0.000-1,3.000 0.000 0,3.000 0.000 1,4.000 0.000-1,2.000-2.000 2,4.000-3.000 3,3.000-3.000 3,3.000-2.000 3,6.000-5.000 2,9.000-2.000-1,10.000-3.000 0,10.000-3.000 0,0.000-1.000-1,-5.000 4.000-1,-7.000 3.000-2,-5.000 3.000-1,-9.000 1.000-2,-9.000 1.000-1,-10.000-1.000-2,-8.000 1.000-1,-17.000 7.000-3,-21.000 16.000-5,-22.000 15.000-6,-22.000 17.000-5,-11.000 2.000-2,0.000-9.000 0,0.000-10.000 1,0.000-8.000 1,3.000-6.000-2,6.000 1.000-2,7.000-1.000-2,6.000 1.000-3,3.000-3.000 1,0.000-2.000 5,0.000-3.000 4,0.000-3.000 5</inkml:trace>
</inkml:ink>
</file>

<file path=ppt/ink/ink1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2:00"/>
    </inkml:context>
    <inkml:brush xml:id="br0">
      <inkml:brushProperty name="width" value="0.0299505926668644" units="cm"/>
      <inkml:brushProperty name="height" value="0.0299505926668644" units="cm"/>
      <inkml:brushProperty name="color" value="#00bff3"/>
      <inkml:brushProperty name="ignorePressure" value="0"/>
    </inkml:brush>
  </inkml:definitions>
  <inkml:trace contextRef="#ctx0" brushRef="#br0">84050.000 37250.000 734,'-25.000'-24.000'4,"0.000"4.000"7,0.000 3.000 7,0.000 3.000 8,1.000 7.000 4,4.000 14.000 1,3.000 11.000 1,3.000 14.000 2,-1.000 7.000-4,-2.000 3.000-6,-3.000 3.000-9,-3.000 4.000-7,-4.000 4.000-5,-3.000 6.000-5,-3.000 7.000-4,-2.000 6.000-4,0.000-2.000-3,7.000-9.000-6,6.000-10.000-4,7.000-8.000-4,10.000-12.000-7,16.000-12.000-5,15.000-13.000-8,17.000-12.000-7,2.000-10.000 3,-9.000-6.000 12,-10.000-6.000 10,-8.000-6.000 12</inkml:trace>
</inkml:ink>
</file>

<file path=ppt/ink/ink1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2:00"/>
    </inkml:context>
    <inkml:brush xml:id="br0">
      <inkml:brushProperty name="width" value="0.0292624775320292" units="cm"/>
      <inkml:brushProperty name="height" value="0.0292624775320292" units="cm"/>
      <inkml:brushProperty name="color" value="#00bff3"/>
      <inkml:brushProperty name="ignorePressure" value="0"/>
    </inkml:brush>
  </inkml:definitions>
  <inkml:trace contextRef="#ctx0" brushRef="#br0">84650.000 37100.000 751,'-113.000'71.000'58,"26.000"-5.000"-10,24.000-7.000-10,26.000-5.000-10,15.000-4.000-7,6.000 0.000-5,7.000 0.000-4,6.000 0.000-6,3.000-2.000-2,0.000-3.000 1,0.000-3.000 1,0.000-2.000 0,6.000-9.000-11,13.000-12.000-24,12.000-13.000-24,13.000-12.000-24,2.000-9.000-3,-5.000-2.000 18,-7.000-3.000 18,-5.000-3.000 17</inkml:trace>
</inkml:ink>
</file>

<file path=ppt/ink/ink1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2:01"/>
    </inkml:context>
    <inkml:brush xml:id="br0">
      <inkml:brushProperty name="width" value="0.0284828692674637" units="cm"/>
      <inkml:brushProperty name="height" value="0.0284828692674637" units="cm"/>
      <inkml:brushProperty name="color" value="#00bff3"/>
      <inkml:brushProperty name="ignorePressure" value="0"/>
    </inkml:brush>
  </inkml:definitions>
  <inkml:trace contextRef="#ctx0" brushRef="#br0">85050.000 37300.000 772,'-25.000'25.000'37,"0.000"0.000"-5,0.000 0.000-4,0.000 0.000-5,0.000 1.000-2,0.000 4.000 0,0.000 3.000-1,0.000 3.000 0,3.000-1.000-4,6.000-2.000-7,7.000-3.000-8,6.000-3.000-9,7.000-7.000-11,10.000-9.000-15,10.000-10.000-17,9.000-8.000-15,2.000-8.000-1,-2.000-2.000 13,-3.000-3.000 16,-3.000-3.000 13,-2.000-2.000 9,0.000 0.000 3,0.000 0.000 5,0.000 0.000 2</inkml:trace>
</inkml:ink>
</file>

<file path=ppt/ink/ink1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2:01"/>
    </inkml:context>
    <inkml:brush xml:id="br0">
      <inkml:brushProperty name="width" value="0.028318252414465" units="cm"/>
      <inkml:brushProperty name="height" value="0.028318252414465" units="cm"/>
      <inkml:brushProperty name="color" value="#00bff3"/>
      <inkml:brushProperty name="ignorePressure" value="0"/>
    </inkml:brush>
  </inkml:definitions>
  <inkml:trace contextRef="#ctx0" brushRef="#br0">85550.000 37250.000 776,'42.000'3.000'30,"-16.000"6.000"1,-15.000 7.000 2,-15.000 6.000 0,-12.000 6.000-1,-6.000 6.000-7,-6.000 7.000-6,-6.000 6.000-6,-1.000 1.000-6,7.000-3.000-6,6.000-3.000-7,7.000-2.000-6,7.000-8.000-10,9.000-8.000-15,10.000-10.000-14,10.000-9.000-15</inkml:trace>
</inkml:ink>
</file>

<file path=ppt/ink/ink1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2:01"/>
    </inkml:context>
    <inkml:brush xml:id="br0">
      <inkml:brushProperty name="width" value="0.0238165371119976" units="cm"/>
      <inkml:brushProperty name="height" value="0.0238165371119976" units="cm"/>
      <inkml:brushProperty name="color" value="#00bff3"/>
      <inkml:brushProperty name="ignorePressure" value="0"/>
    </inkml:brush>
  </inkml:definitions>
  <inkml:trace contextRef="#ctx0" brushRef="#br0">86150.000 37300.000 923,'-46.000'26.000'34,"10.000"4.000"-10,10.000 3.000-9,9.000 3.000-11,4.000-1.000-6,1.000-2.000 1,-1.000-3.000 0,1.000-3.000-1</inkml:trace>
</inkml:ink>
</file>

<file path=ppt/ink/ink1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2:01"/>
    </inkml:context>
    <inkml:brush xml:id="br0">
      <inkml:brushProperty name="width" value="0.0268650781363249" units="cm"/>
      <inkml:brushProperty name="height" value="0.0268650781363249" units="cm"/>
      <inkml:brushProperty name="color" value="#00bff3"/>
      <inkml:brushProperty name="ignorePressure" value="0"/>
    </inkml:brush>
  </inkml:definitions>
  <inkml:trace contextRef="#ctx0" brushRef="#br0">86600.000 37300.000 818,'-49.000'0.000'0,"4.000"0.000"0,3.000 0.000 0,3.000 0.000 0,4.000 6.000 6,7.000 13.000 12,6.000 12.000 11,7.000 13.000 12,4.000 4.000-1,3.000-3.000-12,3.000-3.000-12,4.000-2.000-12,2.000-5.000-12,4.000-2.000-7,3.000-3.000-10,3.000-3.000-8</inkml:trace>
</inkml:ink>
</file>

<file path=ppt/ink/ink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8:46"/>
    </inkml:context>
    <inkml:brush xml:id="br0">
      <inkml:brushProperty name="width" value="0.036051582545042" units="cm"/>
      <inkml:brushProperty name="height" value="0.036051582545042" units="cm"/>
      <inkml:brushProperty name="color" value="#f2385b"/>
      <inkml:brushProperty name="ignorePressure" value="0"/>
    </inkml:brush>
  </inkml:definitions>
  <inkml:trace contextRef="#ctx0" brushRef="#br0">47000.000 23950.000 610,'-74.000'0.000'0,"4.000"0.000"0,3.000 0.000 0,3.000 0.000 0,14.000-2.000 8,25.000-3.000 16,25.000-3.000 15,25.000-2.000 17,15.000-1.000 2,7.000 3.000-10,6.000 3.000-11,7.000 4.000-10,5.000-1.000-7,7.000-3.000-2,6.000-3.000-3,7.000-2.000-2,15.000-1.000-3,25.000 3.000-2,25.000 3.000-3,25.000 4.000-2,6.000 1.000-2,-12.000 0.000-3,-13.000 0.000 0,-12.000 0.000-3,-16.000 0.000-5,-19.000 0.000-11,-18.000 0.000-11,-19.000 0.000-10</inkml:trace>
</inkml:ink>
</file>

<file path=ppt/ink/ink1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2:02"/>
    </inkml:context>
    <inkml:brush xml:id="br0">
      <inkml:brushProperty name="width" value="0.0235400926321745" units="cm"/>
      <inkml:brushProperty name="height" value="0.0235400926321745" units="cm"/>
      <inkml:brushProperty name="color" value="#00bff3"/>
      <inkml:brushProperty name="ignorePressure" value="0"/>
    </inkml:brush>
  </inkml:definitions>
  <inkml:trace contextRef="#ctx0" brushRef="#br0">83650.000 37050.000 934,'-68.000'-41.000'1,"17.000"19.000"2,15.000 19.000 2,16.000 19.000 2,9.000 10.000 1,3.000 4.000 0,3.000 3.000 1,4.000 3.000 0,1.000 3.000-1,0.000 3.000-3,0.000 3.000-3,0.000 4.000-2,0.000-1.000-6,0.000-3.000-8,0.000-3.000-7,0.000-2.000-8</inkml:trace>
</inkml:ink>
</file>

<file path=ppt/ink/ink1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2:03"/>
    </inkml:context>
    <inkml:brush xml:id="br0">
      <inkml:brushProperty name="width" value="0.0324061065912247" units="cm"/>
      <inkml:brushProperty name="height" value="0.0324061065912247" units="cm"/>
      <inkml:brushProperty name="color" value="#00bff3"/>
      <inkml:brushProperty name="ignorePressure" value="0"/>
    </inkml:brush>
  </inkml:definitions>
  <inkml:trace contextRef="#ctx0" brushRef="#br0">83000.000 37050.000 678,'-68.000'-2.000'1,"17.000"-3.000"-1,15.000-3.000 2,16.000-2.000-1,12.000-3.000 6,9.000 1.000 8,10.000-1.000 8,10.000 1.000 9,8.000-3.000 2,10.000-2.000-5,10.000-3.000-5,9.000-3.000-5,4.000-2.000-3,1.000 0.000-1,-1.000 0.000-2,1.000 0.000-2,-1.000 3.000-1,1.000 6.000-1,-1.000 7.000-1,1.000 6.000 0,-3.000 7.000-1,-2.000 10.000 1,-3.000 10.000 1,-3.000 9.000 0,-2.000 4.000-2,0.000 1.000-3,0.000-1.000-3,0.000 1.000-4,0.000-4.000-2,0.000-6.000-1,0.000-6.000-1,0.000-6.000 0,1.000-6.000 0,4.000-2.000 1,3.000-3.000 0,3.000-3.000 2,-2.000-4.000 0,-6.000-3.000-1,-6.000-3.000 0,-6.000-2.000-1,-2.000-3.000 1,3.000 1.000 0,3.000-1.000 1,4.000 1.000 1,-1.000-1.000 1,-3.000 1.000 1,-3.000-1.000 1,-2.000 1.000 0,0.000-1.000 2,7.000 1.000 0,6.000-1.000 0,7.000 1.000 2,-3.000-1.000-1,-8.000 1.000 0,-10.000-1.000 0,-9.000 1.000-1,-4.000-1.000 0,4.000 1.000-3,3.000-1.000-1,3.000 1.000-1,1.000 1.000 0,1.000 3.000 1,-1.000 3.000 1,1.000 4.000 2,-3.000 1.000-1,-2.000 0.000-3,-3.000 0.000-5,-3.000 0.000-2,-1.000 0.000-2,4.000 0.000 0,3.000 0.000 1,3.000 0.000 0,-1.000 0.000 0,-2.000 0.000-3,-3.000 0.000-1,-3.000 0.000-2,-2.000 1.000-4,0.000 4.000-3,0.000 3.000-4,0.000 3.000-5,-2.000 1.000 1,-3.000 1.000 2,-3.000-1.000 4,-2.000 1.000 2</inkml:trace>
</inkml:ink>
</file>

<file path=ppt/ink/ink1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2:03"/>
    </inkml:context>
    <inkml:brush xml:id="br0">
      <inkml:brushProperty name="width" value="0.0339897833764553" units="cm"/>
      <inkml:brushProperty name="height" value="0.0339897833764553" units="cm"/>
      <inkml:brushProperty name="color" value="#00bff3"/>
      <inkml:brushProperty name="ignorePressure" value="0"/>
    </inkml:brush>
  </inkml:definitions>
  <inkml:trace contextRef="#ctx0" brushRef="#br0">83550.000 36900.000 647,'-4.000'-44.000'-41,"-5.000"13.000"14,-7.000 12.000 15,-5.000 13.000 14,-6.000 6.000 8,-3.000 0.000 3,-3.000 0.000 2,-2.000 0.000 3,-1.000 0.000 2,3.000 0.000-1,3.000 0.000 0,4.000 0.000-1,10.000-2.000 2,19.000-3.000 2,19.000-3.000 3,19.000-2.000 2,7.000-3.000-1,-3.000 1.000-4,-3.000-1.000-3,-2.000 1.000-4,-3.000-1.000-2,1.000 1.000-2,-1.000-1.000 0,1.000 1.000-1,2.000 1.000 0,7.000 3.000-1,6.000 3.000-1,7.000 4.000 0,4.000-1.000-1,3.000-3.000-1,3.000-3.000-2,4.000-2.000-1,1.000-1.000-1,0.000 3.000 1,0.000 3.000 2,0.000 4.000 1,0.000 1.000-2,0.000 0.000-2,0.000 0.000-2,0.000 0.000-4,-4.000 0.000-1,-5.000 0.000 0,-7.000 0.000 1,-5.000 0.000-1,-4.000 0.000 1,0.000 0.000-1,0.000 0.000 1,0.000 0.000-1,-2.000 0.000 1,-3.000 0.000 1,-3.000 0.000 0,-2.000 0.000 1,-1.000 0.000 0,3.000 0.000-1,3.000 0.000 0,4.000 0.000-1,-1.000 0.000-1,-3.000 0.000-2,-3.000 0.000-2,-2.000 0.000-3,-3.000 0.000 1,1.000 0.000 2,-1.000 0.000 2,1.000 0.000 2,-1.000 0.000 2,1.000 0.000 0,-1.000 0.000 0,1.000 0.000 1,2.000-2.000 0,7.000-3.000 0,6.000-3.000 1,7.000-2.000 1,0.000-3.000-1,-2.000 1.000-3,-3.000-1.000-2,-3.000 1.000-2,-12.000 5.000-8,-18.000 14.000-12,-19.000 11.000-12,-18.000 14.000-12,-10.000 2.000-1,0.000-6.000 10,0.000-6.000 9,0.000-6.000 11</inkml:trace>
</inkml:ink>
</file>

<file path=ppt/ink/ink1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2:04"/>
    </inkml:context>
    <inkml:brush xml:id="br0">
      <inkml:brushProperty name="width" value="0.0254722610116005" units="cm"/>
      <inkml:brushProperty name="height" value="0.0254722610116005" units="cm"/>
      <inkml:brushProperty name="color" value="#00bff3"/>
      <inkml:brushProperty name="ignorePressure" value="0"/>
    </inkml:brush>
  </inkml:definitions>
  <inkml:trace contextRef="#ctx0" brushRef="#br0">84250.000 37000.000 863,'-50.000'1.000'2,"0.000"4.000"5,0.000 3.000 3,0.000 3.000 5,0.000 7.000 2,0.000 14.000 1,0.000 11.000 1,0.000 14.000 2,1.000 5.000-5,4.000 1.000-6,3.000-1.000-9,3.000 1.000-6,4.000-4.000-4,7.000-6.000 2,6.000-6.000 2,7.000-6.000 1,7.000-7.000-4,9.000-6.000-11,10.000-6.000-11,10.000-6.000-12,5.000-9.000-2,4.000-8.000 5,3.000-10.000 7,3.000-9.000 4</inkml:trace>
</inkml:ink>
</file>

<file path=ppt/ink/ink1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2:04"/>
    </inkml:context>
    <inkml:brush xml:id="br0">
      <inkml:brushProperty name="width" value="0.0255853794515133" units="cm"/>
      <inkml:brushProperty name="height" value="0.0255853794515133" units="cm"/>
      <inkml:brushProperty name="color" value="#00bff3"/>
      <inkml:brushProperty name="ignorePressure" value="0"/>
    </inkml:brush>
  </inkml:definitions>
  <inkml:trace contextRef="#ctx0" brushRef="#br0">84600.000 37150.000 859,'-47.000'71.000'28,"6.000"-5.000"-1,7.000-7.000 0,6.000-5.000-1,4.000-4.000-5,4.000 0.000-10,3.000 0.000-11,3.000 0.000-8,7.000-7.000-12,14.000-11.000-13,11.000-14.000-11,14.000-11.000-12,2.000-9.000 0,-6.000-3.000 12,-6.000-3.000 13,-6.000-2.000 12</inkml:trace>
</inkml:ink>
</file>

<file path=ppt/ink/ink1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2:04"/>
    </inkml:context>
    <inkml:brush xml:id="br0">
      <inkml:brushProperty name="width" value="0.0245250295847654" units="cm"/>
      <inkml:brushProperty name="height" value="0.0245250295847654" units="cm"/>
      <inkml:brushProperty name="color" value="#00bff3"/>
      <inkml:brushProperty name="ignorePressure" value="0"/>
    </inkml:brush>
  </inkml:definitions>
  <inkml:trace contextRef="#ctx0" brushRef="#br0">85350.000 37300.000 897,'-29.000'25.000'-3,"-5.000"0.000"7,-7.000 0.000 6,-5.000 0.000 6,-1.000 1.000 2,6.000 4.000-1,7.000 3.000-2,6.000 3.000-2,4.000 1.000-4,4.000 1.000-6,3.000-1.000-5,3.000 1.000-8,3.000-3.000-3,3.000-2.000-3,3.000-3.000-3,4.000-3.000-2,4.000-4.000-3,6.000-3.000-5,7.000-3.000-4,6.000-2.000-4,3.000-6.000 3,0.000-6.000 6,0.000-6.000 9,0.000-6.000 7</inkml:trace>
</inkml:ink>
</file>

<file path=ppt/ink/ink1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2:04"/>
    </inkml:context>
    <inkml:brush xml:id="br0">
      <inkml:brushProperty name="width" value="0.0302458014339209" units="cm"/>
      <inkml:brushProperty name="height" value="0.0302458014339209" units="cm"/>
      <inkml:brushProperty name="color" value="#00bff3"/>
      <inkml:brushProperty name="ignorePressure" value="0"/>
    </inkml:brush>
  </inkml:definitions>
  <inkml:trace contextRef="#ctx0" brushRef="#br0">86250.000 37300.000 727,'-91.000'48.000'41,"19.000"-3.000"-1,19.000-3.000-3,19.000-2.000-2,12.000 0.000-3,6.000 7.000-3,7.000 6.000-4,6.000 7.000-2,4.000-3.000-13,4.000-8.000-19,3.000-10.000-20,3.000-9.000-20</inkml:trace>
</inkml:ink>
</file>

<file path=ppt/ink/ink1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2:06"/>
    </inkml:context>
    <inkml:brush xml:id="br0">
      <inkml:brushProperty name="width" value="0.0363500937819481" units="cm"/>
      <inkml:brushProperty name="height" value="0.0363500937819481" units="cm"/>
      <inkml:brushProperty name="color" value="#00bff3"/>
      <inkml:brushProperty name="ignorePressure" value="0"/>
    </inkml:brush>
  </inkml:definitions>
  <inkml:trace contextRef="#ctx0" brushRef="#br0">93200.000 34250.000 605,'-16.000'-22.000'4,"19.000"6.000"9,19.000 7.000 10,19.000 6.000 8,7.000 4.000 1,-3.000 4.000-5,-3.000 3.000-6,-2.000 3.000-5,2.000 4.000-4,9.000 7.000-1,10.000 6.000-2,10.000 7.000-2,-3.000 4.000 1,-11.000 3.000 0,-14.000 3.000 1,-11.000 4.000 0,-14.000 2.000-3,-11.000 4.000-9,-14.000 3.000-10,-11.000 3.000-8,-15.000 3.000-6,-16.000 3.000-1,-15.000 3.000-2,-15.000 4.000-2,-7.000-6.000 0,3.000-11.000 4,3.000-14.000 2,4.000-11.000 3,4.000-9.000 3,6.000-3.000 2,7.000-3.000 2,6.000-2.000 3,7.000-8.000 3,10.000-8.000 3,10.000-10.000 3,9.000-9.000 3,9.000-5.000 4,9.000 0.000 1,10.000 0.000 2,10.000 0.000 3,8.000 1.000 3,10.000 4.000 4,10.000 3.000 3,9.000 3.000 4,1.000 3.000 0,-6.000 3.000-1,-6.000 3.000-2,-6.000 4.000-2,-7.000 5.000-3,-6.000 10.000-1,-6.000 10.000-3,-6.000 9.000-2,-12.000 7.000-2,-15.000 7.000-1,-15.000 6.000-1,-16.000 7.000-1,-12.000 2.000 0,-5.000 1.000 1,-7.000-1.000 0,-5.000 1.000 0,-4.000-1.000 0,0.000 1.000-2,0.000-1.000-2,0.000 1.000-1,1.000-4.000-2,4.000-6.000 2,3.000-6.000 0,3.000-6.000 1,20.000-13.000 0,38.000-19.000-1,37.000-18.000-1,38.000-19.000-1,24.000-8.000 0,14.000 3.000 0,11.000 3.000 1,14.000 4.000 0,0.000 2.000 0,-8.000 4.000 0,-10.000 3.000 0,-9.000 3.000 1,-12.000 6.000 0,-11.000 9.000 1,-14.000 10.000 0,-11.000 10.000 2,-15.000 7.000-1,-16.000 6.000 0,-15.000 7.000 0,-15.000 6.000-1,-18.000 4.000 1,-19.000 4.000 0,-18.000 3.000 2,-19.000 3.000 0,-8.000-1.000 2,3.000-2.000-2,3.000-3.000 1,4.000-3.000 0,4.000-7.000-1,6.000-9.000-1,7.000-10.000 0,6.000-8.000 0,18.000-6.000-1,32.000 1.000-1,31.000-1.000 0,32.000 1.000-1,18.000-3.000 0,6.000-2.000 0,7.000-3.000 1,6.000-3.000-1,-2.000 2.000 2,-9.000 10.000 0,-10.000 10.000 2,-8.000 9.000 0,-11.000 4.000 2,-8.000 1.000-2,-10.000-1.000 0,-9.000 1.000 0,-12.000-1.000 0,-11.000 1.000-2,-14.000-1.000 0,-11.000 1.000-1,-14.000-1.000 0,-11.000 1.000-1,-14.000-1.000 0,-11.000 1.000 0,-11.000-1.000 0,-5.000 1.000-2,-7.000-1.000 0,-5.000 1.000-1,-3.000-6.000-2,4.000-8.000-1,3.000-10.000-3,3.000-9.000-2,4.000-7.000 0,7.000-3.000 2,6.000-3.000 1,7.000-2.000 2,7.000-6.000 0,9.000-6.000 1,10.000-6.000-1,10.000-6.000 1,8.000-4.000 0,10.000 1.000 3,10.000-1.000 2,9.000 1.000 2,9.000 2.000 2,9.000 7.000 1,10.000 6.000 2,10.000 7.000 0,0.000 2.000 2,-5.000 1.000-2,-7.000-1.000-1,-5.000 1.000 0,-6.000 4.000-2,-3.000 9.000-1,-3.000 10.000-2,-2.000 10.000-1,-6.000 5.000-1,-6.000 4.000 0,-6.000 3.000-1,-6.000 3.000 0,-7.000-1.000 0,-6.000-2.000-2,-6.000-3.000-1,-6.000-3.000-1,-2.000-6.000 0,3.000-5.000 0,3.000-7.000 2,4.000-5.000 0,11.000-14.000-1,23.000-18.000-1,22.000-19.000-4,22.000-18.000-1,27.000-20.000-3,35.000-18.000-4,35.000-19.000-3,34.000-18.000-4,18.000-15.000-1,4.000-9.000 1,3.000-10.000-1,3.000-8.000 1,-7.000 2.000 3,-15.000 16.000 3,-15.000 15.000 5,-16.000 17.000 4,-19.000 14.000 2,-22.000 17.000 2,-22.000 15.000 2,-21.000 16.000 1,-18.000 13.000 4,-12.000 14.000 4,-13.000 11.000 5,-12.000 14.000 5,-12.000 7.000 4,-8.000 3.000 7,-10.000 3.000 4,-9.000 4.000 7,-4.000 4.000 1,4.000 6.000-1,3.000 7.000-2,3.000 6.000 0,3.000 6.000-4,3.000 6.000-5,3.000 7.000-4,4.000 6.000-4,5.000 3.000-4,10.000 0.000-2,10.000 0.000-3,9.000 0.000-3,6.000 3.000-2,3.000 6.000-4,3.000 7.000-2,4.000 6.000-4,-3.000 3.000-2,-5.000 0.000 0,-7.000 0.000 1,-5.000 0.000-1,-6.000 0.000 1,-3.000 0.000 3,-3.000 0.000 2,-2.000 0.000 3,-3.000-2.000 2,1.000-3.000 3,-1.000-3.000 3,1.000-2.000 3,2.000-6.000 1,7.000-6.000 0,6.000-6.000-1,7.000-6.000 0,0.000-6.000 0,-2.000-2.000-1,-3.000-3.000 1,-3.000-3.000 0,-9.000 2.000-4,-11.000 10.000-4,-14.000 10.000-7,-11.000 9.000-5,-12.000 4.000-3,-9.000 1.000 0,-10.000-1.000 0,-8.000 1.000-1,-9.000-6.000 0,-6.000-8.000-3,-6.000-10.000-2,-6.000-9.000-3,-2.000-9.000 1,3.000-5.000 0,3.000-7.000 2,4.000-5.000 1,2.000-8.000 1,4.000-5.000-3,3.000-7.000-1,3.000-5.000-1,4.000-9.000-1,7.000-9.000 0,6.000-10.000 0,7.000-8.000 1,7.000-9.000 3,9.000-6.000 6,10.000-6.000 7,10.000-6.000 5,13.000-2.000 4,19.000 3.000 0,19.000 3.000 1,19.000 4.000 0,12.000 4.000 1,6.000 6.000 3,7.000 7.000 3,6.000 6.000 3,1.000 6.000 1,-3.000 6.000-1,-3.000 7.000 1,-2.000 6.000-1,-11.000 10.000 0,-15.000 17.000-2,-15.000 15.000 0,-16.000 16.000-1,-19.000 15.000-1,-22.000 16.000-1,-22.000 15.000 0,-21.000 17.000 0,-17.000 3.000-4,-8.000-5.000-4,-10.000-7.000-5,-9.000-5.000-5,-5.000-8.000-2,0.000-5.000 1,0.000-7.000 1,0.000-5.000 1,6.000-8.000 2,13.000-5.000-1,12.000-7.000 2,13.000-5.000 0,26.000-15.000 2,41.000-22.000 1,40.000-22.000 3,42.000-21.000 1,25.000-10.000-3,14.000 3.000-8,11.000 3.000-10,14.000 4.000-8,-11.000 5.000-5,-30.000 10.000 1,-32.000 10.000-1,-30.000 9.000 1,-15.000 4.000 0,3.000 1.000 0,3.000-1.000 1,4.000 1.000 0</inkml:trace>
</inkml:ink>
</file>

<file path=ppt/ink/ink1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2:06"/>
    </inkml:context>
    <inkml:brush xml:id="br0">
      <inkml:brushProperty name="width" value="0.0219999998807907" units="cm"/>
      <inkml:brushProperty name="height" value="0.0219999998807907" units="cm"/>
      <inkml:brushProperty name="color" value="#00bff3"/>
      <inkml:brushProperty name="ignorePressure" value="0"/>
    </inkml:brush>
  </inkml:definitions>
  <inkml:trace contextRef="#ctx0" brushRef="#br0">97750.000 36200.000 1000,'-2.000'-46.000'0,"-3.000"10.000"0,-3.000 10.000 0,-2.000 9.000 0,-3.000 9.000-7,1.000 9.000-11,-1.000 10.000-12,1.000 10.000-12</inkml:trace>
</inkml:ink>
</file>

<file path=ppt/ink/ink1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2:11"/>
    </inkml:context>
    <inkml:brush xml:id="br0">
      <inkml:brushProperty name="width" value="0.0344814024865627" units="cm"/>
      <inkml:brushProperty name="height" value="0.0344814024865627" units="cm"/>
      <inkml:brushProperty name="color" value="#00bff3"/>
      <inkml:brushProperty name="ignorePressure" value="0"/>
    </inkml:brush>
  </inkml:definitions>
  <inkml:trace contextRef="#ctx0" brushRef="#br0">82650.000 36350.000 638,'-15.000'-49.000'48,"23.000"4.000"-6,22.000 3.000-8,22.000 3.000-7,10.000 4.000-5,1.000 7.000-4,-1.000 6.000-3,1.000 7.000-3,-1.000 4.000-2,1.000 3.000-2,-1.000 3.000-2,1.000 4.000-1,-3.000 1.000-1,-2.000 0.000-1,-3.000 0.000 1,-3.000 0.000 0,-2.000 0.000-1,0.000 0.000 2,0.000 0.000 0,0.000 0.000 0,0.000 1.000 1,0.000 4.000 0,0.000 3.000 1,0.000 3.000-1,-2.000 1.000 1,-3.000 1.000 0,-3.000-1.000 0,-2.000 1.000 1,0.000-3.000-1,7.000-2.000-2,6.000-3.000 0,7.000-3.000-1,5.000-6.000-2,7.000-5.000 1,6.000-7.000-2,7.000-5.000-1,4.000-6.000 0,3.000-3.000-4,3.000-3.000-1,4.000-2.000-4,-4.000-1.000 1,-9.000 3.000 0,-10.000 3.000 1,-8.000 4.000 2,-8.000 2.000 0,-2.000 4.000 1,-3.000 3.000 1,-3.000 3.000 0,-4.000 3.000 0,-3.000 3.000 1,-3.000 3.000 0,-2.000 4.000 1,-1.000 1.000-1,3.000 0.000 2,3.000 0.000 0,4.000 0.000 0,2.000 0.000 1,4.000 0.000 0,3.000 0.000 1,3.000 0.000 1,-4.000-2.000-1,-8.000-3.000 0,-10.000-3.000-1,-9.000-2.000-1,-4.000-1.000-1,4.000 3.000-1,3.000 3.000-3,3.000 4.000-1,-2.000 4.000-4,-6.000 6.000-5,-6.000 7.000-6,-6.000 6.000-5,-9.000 3.000-4,-8.000 0.000-2,-10.000 0.000-1,-9.000 0.000-3</inkml:trace>
</inkml:ink>
</file>

<file path=ppt/ink/ink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8:46"/>
    </inkml:context>
    <inkml:brush xml:id="br0">
      <inkml:brushProperty name="width" value="0.0387078933417797" units="cm"/>
      <inkml:brushProperty name="height" value="0.0387078933417797" units="cm"/>
      <inkml:brushProperty name="color" value="#f2385b"/>
      <inkml:brushProperty name="ignorePressure" value="0"/>
    </inkml:brush>
  </inkml:definitions>
  <inkml:trace contextRef="#ctx0" brushRef="#br0">47900.000 23300.000 568,'-47.000'-50.000'0,"6.000"0.000"2,7.000 0.000 0,6.000 0.000 1,9.000 17.000 10,13.000 34.000 22,12.000 35.000 19,13.000 35.000 22,2.000 22.000 2,-5.000 14.000-15,-7.000 11.000-15,-5.000 14.000-16,-6.000 11.000-14,-3.000 14.000-10,-3.000 11.000-13,-2.000 14.000-10,-5.000 5.000-11,-2.000 1.000-11,-3.000-1.000-10,-3.000 1.000-10,1.000-20.000 0,6.000-36.000 9,7.000-39.000 10,6.000-36.000 9,3.000-22.000 4,0.000-2.000-3,0.000-3.000-1,0.000-3.000-3</inkml:trace>
</inkml:ink>
</file>

<file path=ppt/ink/ink1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2:11"/>
    </inkml:context>
    <inkml:brush xml:id="br0">
      <inkml:brushProperty name="width" value="0.0285471267998219" units="cm"/>
      <inkml:brushProperty name="height" value="0.0285471267998219" units="cm"/>
      <inkml:brushProperty name="color" value="#00bff3"/>
      <inkml:brushProperty name="ignorePressure" value="0"/>
    </inkml:brush>
  </inkml:definitions>
  <inkml:trace contextRef="#ctx0" brushRef="#br0">83650.000 36250.000 770,'-22.000'-57.000'16,"6.000"39.000"9,7.000 36.000 10,6.000 39.000 9,1.000 16.000 0,-3.000-3.000-12,-3.000-3.000-10,-2.000-2.000-12,-3.000-6.000-8,1.000-6.000-8,-1.000-6.000-5,1.000-6.000-7,1.000-6.000-3,3.000-2.000 1,3.000-3.000 2,4.000-3.000 1</inkml:trace>
</inkml:ink>
</file>

<file path=ppt/ink/ink1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2:11"/>
    </inkml:context>
    <inkml:brush xml:id="br0">
      <inkml:brushProperty name="width" value="0.0309266448020935" units="cm"/>
      <inkml:brushProperty name="height" value="0.0309266448020935" units="cm"/>
      <inkml:brushProperty name="color" value="#00bff3"/>
      <inkml:brushProperty name="ignorePressure" value="0"/>
    </inkml:brush>
  </inkml:definitions>
  <inkml:trace contextRef="#ctx0" brushRef="#br0">84250.000 36050.000 711,'-68.000'28.000'63,"17.000"6.000"-9,15.000 7.000-11,16.000 6.000-10,7.000 4.000-6,1.000 4.000-4,-1.000 3.000-3,1.000 3.000-3,1.000-2.000-9,3.000-6.000-12,3.000-6.000-15,4.000-6.000-12,4.000-7.000-10,6.000-6.000-3,7.000-6.000-3,6.000-6.000-5</inkml:trace>
</inkml:ink>
</file>

<file path=ppt/ink/ink1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2:11"/>
    </inkml:context>
    <inkml:brush xml:id="br0">
      <inkml:brushProperty name="width" value="0.0284209866076708" units="cm"/>
      <inkml:brushProperty name="height" value="0.0284209866076708" units="cm"/>
      <inkml:brushProperty name="color" value="#00bff3"/>
      <inkml:brushProperty name="ignorePressure" value="0"/>
    </inkml:brush>
  </inkml:definitions>
  <inkml:trace contextRef="#ctx0" brushRef="#br0">84800.000 36150.000 774,'-24.000'28.000'56,"4.000"6.000"-7,3.000 7.000-8,3.000 6.000-8,1.000 3.000-8,1.000 0.000-10,-1.000 0.000-8,1.000 0.000-11,1.000-4.000-7,3.000-5.000-7,3.000-7.000-7,4.000-5.000-6,4.000-8.000-6,6.000-5.000-4,7.000-7.000-4,6.000-5.000-4</inkml:trace>
</inkml:ink>
</file>

<file path=ppt/ink/ink1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2:12"/>
    </inkml:context>
    <inkml:brush xml:id="br0">
      <inkml:brushProperty name="width" value="0.0304883327335119" units="cm"/>
      <inkml:brushProperty name="height" value="0.0304883327335119" units="cm"/>
      <inkml:brushProperty name="color" value="#00bff3"/>
      <inkml:brushProperty name="ignorePressure" value="0"/>
    </inkml:brush>
  </inkml:definitions>
  <inkml:trace contextRef="#ctx0" brushRef="#br0">85650.000 35950.000 721,'-47.000'71.000'23,"6.000"-5.000"9,7.000-7.000 8,6.000-5.000 9,4.000-4.000-1,4.000 0.000-11,3.000 0.000-10,3.000 0.000-11,1.000 0.000-10,1.000 0.000-10,-1.000 0.000-10,1.000 0.000-11,4.000-4.000-10,9.000-5.000-10,10.000-7.000-10,10.000-5.000-10</inkml:trace>
</inkml:ink>
</file>

<file path=ppt/ink/ink1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2:12"/>
    </inkml:context>
    <inkml:brush xml:id="br0">
      <inkml:brushProperty name="width" value="0.0281926766037941" units="cm"/>
      <inkml:brushProperty name="height" value="0.0281926766037941" units="cm"/>
      <inkml:brushProperty name="color" value="#00bff3"/>
      <inkml:brushProperty name="ignorePressure" value="0"/>
    </inkml:brush>
  </inkml:definitions>
  <inkml:trace contextRef="#ctx0" brushRef="#br0">86150.000 36000.000 780,'-69.000'71.000'7,"13.000"-5.000"13,12.000-7.000 15,13.000-5.000 13,6.000-4.000 0,0.000 0.000-14,0.000 0.000-13,0.000 0.000-14,3.000-4.000-16,6.000-5.000-15,7.000-7.000-16,6.000-5.000-16</inkml:trace>
</inkml:ink>
</file>

<file path=ppt/ink/ink1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2:12"/>
    </inkml:context>
    <inkml:brush xml:id="br0">
      <inkml:brushProperty name="width" value="0.0304626747965813" units="cm"/>
      <inkml:brushProperty name="height" value="0.0304626747965813" units="cm"/>
      <inkml:brushProperty name="color" value="#00bff3"/>
      <inkml:brushProperty name="ignorePressure" value="0"/>
    </inkml:brush>
  </inkml:definitions>
  <inkml:trace contextRef="#ctx0" brushRef="#br0">86200.000 36000.000 722,'-46.000'28.000'91,"10.000"6.000"-19,10.000 7.000-20,9.000 6.000-20,6.000 3.000-14,3.000 0.000-8,3.000 0.000-7,4.000 0.000-10,1.000-2.000-6,0.000-3.000-9,0.000-3.000-7,0.000-2.000-7,-2.000-5.000-6,-3.000-2.000-3,-3.000-3.000-3,-2.000-3.000-4</inkml:trace>
</inkml:ink>
</file>

<file path=ppt/ink/ink1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2:12"/>
    </inkml:context>
    <inkml:brush xml:id="br0">
      <inkml:brushProperty name="width" value="0.0230228714644909" units="cm"/>
      <inkml:brushProperty name="height" value="0.0230228714644909" units="cm"/>
      <inkml:brushProperty name="color" value="#00bff3"/>
      <inkml:brushProperty name="ignorePressure" value="0"/>
    </inkml:brush>
  </inkml:definitions>
  <inkml:trace contextRef="#ctx0" brushRef="#br0">86400.000 35950.000 955,'-93.000'26.000'2,"17.000"4.000"5,15.000 3.000 3,16.000 3.000 5,9.000 4.000-4,3.000 7.000-14,3.000 6.000-13,4.000 7.000-14,2.000-4.000-4,4.000-12.000 4,3.000-13.000 3,3.000-12.000 4,-1.000-5.000 3,-2.000 3.000 1,-3.000 3.000 2,-3.000 4.000 2</inkml:trace>
</inkml:ink>
</file>

<file path=ppt/ink/ink1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2:12"/>
    </inkml:context>
    <inkml:brush xml:id="br0">
      <inkml:brushProperty name="width" value="0.0309830643236637" units="cm"/>
      <inkml:brushProperty name="height" value="0.0309830643236637" units="cm"/>
      <inkml:brushProperty name="color" value="#00bff3"/>
      <inkml:brushProperty name="ignorePressure" value="0"/>
    </inkml:brush>
  </inkml:definitions>
  <inkml:trace contextRef="#ctx0" brushRef="#br0">83450.000 36400.000 710,'-46.000'-71.000'5,"10.000"10.000"11,10.000 10.000 11,9.000 9.000 11,9.000 7.000 2,9.000 7.000-6,10.000 6.000-7,10.000 7.000-6,11.000 4.000-4,17.000 3.000-4,15.000 3.000-3,16.000 4.000-3,7.000-1.000-1,1.000-3.000 1,-1.000-3.000 1,1.000-2.000 2,-4.000 0.000-6,-6.000 7.000-14,-6.000 6.000-13,-6.000 7.000-13,-12.000 7.000-9,-15.000 9.000-2,-15.000 10.000-2,-16.000 10.000-4,-8.000 0.000 4,0.000-5.000 9,0.000-7.000 8,0.000-5.000 9</inkml:trace>
</inkml:ink>
</file>

<file path=ppt/ink/ink1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2:12"/>
    </inkml:context>
    <inkml:brush xml:id="br0">
      <inkml:brushProperty name="width" value="0.0236000083386898" units="cm"/>
      <inkml:brushProperty name="height" value="0.0236000083386898" units="cm"/>
      <inkml:brushProperty name="color" value="#00bff3"/>
      <inkml:brushProperty name="ignorePressure" value="0"/>
    </inkml:brush>
  </inkml:definitions>
  <inkml:trace contextRef="#ctx0" brushRef="#br0">83850.000 36400.000 932,'-49.000'0.000'0,"4.000"0.000"0,3.000 0.000 0,3.000 0.000 0,7.000 3.000 3,14.000 6.000 6,11.000 7.000 7,14.000 6.000 6,5.000 3.000-5,1.000 0.000-16,-1.000 0.000-17,1.000 0.000-16,-1.000-2.000-8,1.000-3.000 3,-1.000-3.000 1,1.000-2.000 2</inkml:trace>
</inkml:ink>
</file>

<file path=ppt/ink/ink1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2:13"/>
    </inkml:context>
    <inkml:brush xml:id="br0">
      <inkml:brushProperty name="width" value="0.0256148185580969" units="cm"/>
      <inkml:brushProperty name="height" value="0.0256148185580969" units="cm"/>
      <inkml:brushProperty name="color" value="#00bff3"/>
      <inkml:brushProperty name="ignorePressure" value="0"/>
    </inkml:brush>
  </inkml:definitions>
  <inkml:trace contextRef="#ctx0" brushRef="#br0">83400.000 36750.000 858,'-82.000'0.000'9,"39.000"0.000"7,36.000 0.000 7,39.000 0.000 8,24.000-5.000-1,13.000-9.000-10,12.000-10.000-9,13.000-8.000-9,7.000-6.000-7,4.000 1.000 0,3.000-1.000-2,3.000 1.000-2,-2.000 2.000-5,-6.000 7.000-10,-6.000 6.000-9,-6.000 7.000-9,-12.000 2.000-2,-15.000 1.000 6,-15.000-1.000 5,-16.000 1.000 7</inkml:trace>
</inkml:ink>
</file>

<file path=ppt/ink/ink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8:46"/>
    </inkml:context>
    <inkml:brush xml:id="br0">
      <inkml:brushProperty name="width" value="0.0435889028012753" units="cm"/>
      <inkml:brushProperty name="height" value="0.0435889028012753" units="cm"/>
      <inkml:brushProperty name="color" value="#f2385b"/>
      <inkml:brushProperty name="ignorePressure" value="0"/>
    </inkml:brush>
  </inkml:definitions>
  <inkml:trace contextRef="#ctx0" brushRef="#br0">49750.000 22900.000 504,'-2.000'-50.000'7,"-3.000"0.000"12,-3.000 0.000 13,-2.000 0.000 13,0.000 14.000 6,7.000 28.000-1,6.000 28.000 0,7.000 29.000-2,2.000 19.000-3,1.000 14.000-7,-1.000 11.000-5,1.000 14.000-7,-3.000 5.000-6,-2.000 1.000-4,-3.000-1.000-6,-3.000 1.000-5,-4.000-3.000-6,-3.000-2.000-8,-3.000-3.000-8,-2.000-3.000-8,-5.000-4.000-7,-2.000-3.000-6,-3.000-3.000-6,-3.000-2.000-7,1.000-11.000 0,6.000-15.000 6,7.000-15.000 5,6.000-16.000 6</inkml:trace>
</inkml:ink>
</file>

<file path=ppt/ink/ink1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2:13"/>
    </inkml:context>
    <inkml:brush xml:id="br0">
      <inkml:brushProperty name="width" value="0.0265586953610182" units="cm"/>
      <inkml:brushProperty name="height" value="0.0265586953610182" units="cm"/>
      <inkml:brushProperty name="color" value="#00bff3"/>
      <inkml:brushProperty name="ignorePressure" value="0"/>
    </inkml:brush>
  </inkml:definitions>
  <inkml:trace contextRef="#ctx0" brushRef="#br0">85350.000 36100.000 828,'28.000'-21.000'42,"6.000"10.000"-2,7.000 10.000-3,6.000 9.000-3,-1.000 6.000-15,-5.000 3.000-31,-7.000 3.000-28,-5.000 4.000-29</inkml:trace>
</inkml:ink>
</file>

<file path=ppt/ink/ink1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2:13"/>
    </inkml:context>
    <inkml:brush xml:id="br0">
      <inkml:brushProperty name="width" value="0.027070814743638" units="cm"/>
      <inkml:brushProperty name="height" value="0.027070814743638" units="cm"/>
      <inkml:brushProperty name="color" value="#00bff3"/>
      <inkml:brushProperty name="ignorePressure" value="0"/>
    </inkml:brush>
  </inkml:definitions>
  <inkml:trace contextRef="#ctx0" brushRef="#br0">86000.000 36050.000 812,'-16.000'-21.000'57,"19.000"10.000"-9,19.000 10.000-10,19.000 9.000-9,5.000 6.000-14,-5.000 3.000-19,-7.000 3.000-19,-5.000 4.000-20</inkml:trace>
</inkml:ink>
</file>

<file path=ppt/ink/ink1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2:15"/>
    </inkml:context>
    <inkml:brush xml:id="br0">
      <inkml:brushProperty name="width" value="0.0333846360445023" units="cm"/>
      <inkml:brushProperty name="height" value="0.0333846360445023" units="cm"/>
      <inkml:brushProperty name="color" value="#00bff3"/>
      <inkml:brushProperty name="ignorePressure" value="0"/>
    </inkml:brush>
  </inkml:definitions>
  <inkml:trace contextRef="#ctx0" brushRef="#br0">78350.000 36650.000 658,'21.000'92.000'82,"-5.000"-16.000"-18,-7.000-15.000-17,-5.000-15.000-17,-4.000-7.000-10,0.000 3.000-2,0.000 3.000-2,0.000 4.000-1,0.000 1.000-2,0.000 0.000-2,0.000 0.000-1,0.000 0.000-2,0.000 1.000-3,0.000 4.000-2,0.000 3.000-4,0.000 3.000-3,0.000 1.000-1,0.000 1.000-1,0.000-1.000 1,0.000 1.000-1,0.000 1.000 0,0.000 3.000 1,0.000 3.000 1,0.000 4.000 1,0.000 1.000 0,0.000 0.000 0,0.000 0.000 0,0.000 0.000-1,0.000-2.000 1,0.000-3.000 0,0.000-3.000 1,0.000-2.000 0,0.000-5.000 0,0.000-2.000-2,0.000-3.000-3,0.000-3.000-1,1.000-6.000-2,4.000-5.000-1,3.000-7.000 0,3.000-5.000-2,3.000-11.000-7,3.000-11.000-14,3.000-14.000-13,4.000-11.000-15</inkml:trace>
</inkml:ink>
</file>

<file path=ppt/ink/ink1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2:16"/>
    </inkml:context>
    <inkml:brush xml:id="br0">
      <inkml:brushProperty name="width" value="0.0354926027357578" units="cm"/>
      <inkml:brushProperty name="height" value="0.0354926027357578" units="cm"/>
      <inkml:brushProperty name="color" value="#00bff3"/>
      <inkml:brushProperty name="ignorePressure" value="0"/>
    </inkml:brush>
  </inkml:definitions>
  <inkml:trace contextRef="#ctx0" brushRef="#br0">78400.000 36600.000 619,'3.000'-46.000'26,"6.000"10.000"-3,7.000 10.000-2,6.000 9.000-2,3.000 4.000-2,0.000 1.000-1,0.000-1.000-1,0.000 1.000 0,3.000 1.000-2,6.000 3.000 0,7.000 3.000 0,6.000 4.000 0,1.000-1.000-1,-3.000-3.000-2,-3.000-3.000-1,-2.000-2.000-1,0.000-1.000-2,7.000 3.000 0,6.000 3.000-1,7.000 4.000 0,2.000 1.000-1,1.000 0.000 0,-1.000 0.000 1,1.000 0.000-1,-1.000 0.000-1,1.000 0.000-1,-1.000 0.000-2,1.000 0.000-1,-3.000 1.000-2,-2.000 4.000-2,-3.000 3.000-1,-3.000 3.000-2,-4.000-1.000 0,-3.000-2.000 1,-3.000-3.000 0,-2.000-3.000 2,-1.000-2.000 0,3.000 0.000 1,3.000 0.000 0,4.000 0.000 1,1.000-4.000 0,0.000-5.000 0,0.000-7.000 1,0.000-5.000-1,-2.000-3.000 1,-3.000 4.000 0,-3.000 3.000 0,-2.000 3.000 0,-3.000 3.000 0,1.000 3.000 2,-1.000 3.000 1,1.000 4.000 1,-3.000 1.000 1,-2.000 0.000-1,-3.000 0.000-1,-3.000 0.000-1,-2.000 1.000 1,0.000 4.000-1,0.000 3.000 0,0.000 3.000 1,0.000-1.000-1,0.000-2.000 0,0.000-3.000 0,0.000-3.000 0,0.000-1.000 0,0.000 4.000 1,0.000 3.000 1,0.000 3.000-1,0.000-1.000 0,0.000-2.000-3,0.000-3.000-4,0.000-3.000-2,-5.000 1.000 3,-9.000 6.000 10,-10.000 7.000 10,-8.000 6.000 11,-4.000 4.000 2,3.000 4.000-5,3.000 3.000-5,4.000 3.000-6,1.000 6.000-2,0.000 9.000-2,0.000 10.000 0,0.000 10.000-1,0.000-1.000-1,0.000-9.000-1,0.000-10.000-1,0.000-8.000 0,0.000-6.000-2,0.000 1.000-1,0.000-1.000-1,0.000 1.000-2,1.000 1.000 0,4.000 3.000 1,3.000 3.000 1,3.000 4.000 0,1.000-1.000 1,1.000-3.000 0,-1.000-3.000 1,1.000-2.000-1,-3.000-1.000 0,-2.000 3.000 0,-3.000 3.000-1,-3.000 4.000 1,-2.000 2.000-1,0.000 4.000 0,0.000 3.000 0,0.000 3.000 0,0.000-2.000 0,0.000-6.000-2,0.000-6.000 0,0.000-6.000-1,0.000-4.000 0,0.000 1.000-2,0.000-1.000 1,0.000 1.000-1,-2.000-1.000 0,-3.000 1.000 0,-3.000-1.000 1,-2.000 1.000 0,-1.000-1.000 0,3.000 1.000-1,3.000-1.000 1,4.000 1.000-2,1.000 1.000-1,0.000 3.000-3,0.000 3.000-5,0.000 4.000-3,3.000-6.000-7,6.000-11.000-10,7.000-14.000-11,6.000-11.000-10</inkml:trace>
</inkml:ink>
</file>

<file path=ppt/ink/ink1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2:16"/>
    </inkml:context>
    <inkml:brush xml:id="br0">
      <inkml:brushProperty name="width" value="0.0329384505748749" units="cm"/>
      <inkml:brushProperty name="height" value="0.0329384505748749" units="cm"/>
      <inkml:brushProperty name="color" value="#00bff3"/>
      <inkml:brushProperty name="ignorePressure" value="0"/>
    </inkml:brush>
  </inkml:definitions>
  <inkml:trace contextRef="#ctx0" brushRef="#br0">78650.000 39100.000 667,'-49.000'0.000'0,"4.000"0.000"0,3.000 0.000 0,3.000 0.000 0,3.000-2.000 2,3.000-3.000 2,3.000-3.000 3,4.000-2.000 2,10.000-5.000 5,19.000-2.000 7,19.000-3.000 6,19.000-3.000 6,12.000-1.000 1,6.000 4.000-4,7.000 3.000-3,6.000 3.000-4,3.000 3.000-4,0.000 3.000-1,0.000 3.000-2,0.000 4.000-2,3.000-1.000-2,6.000-3.000-3,7.000-3.000-2,6.000-2.000-3,3.000-1.000-2,0.000 3.000-1,0.000 3.000-2,0.000 4.000 0,0.000-1.000-1,0.000-3.000 0,0.000-3.000 0,0.000-2.000-1,-2.000-3.000-1,-3.000 1.000-4,-3.000-1.000-4,-2.000 1.000-3,-8.000-3.000-2,-8.000-2.000-2,-10.000-3.000 0,-9.000-3.000-2,-7.000 1.000-1,-3.000 6.000-2,-3.000 7.000-1,-2.000 6.000-2,-6.000 6.000-2,-6.000 6.000-5,-6.000 7.000-3,-6.000 6.000-3,-7.000 1.000 1,-6.000-3.000 9,-6.000-3.000 9,-6.000-2.000 8</inkml:trace>
</inkml:ink>
</file>

<file path=ppt/ink/ink1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2:17"/>
    </inkml:context>
    <inkml:brush xml:id="br0">
      <inkml:brushProperty name="width" value="0.0412104018032551" units="cm"/>
      <inkml:brushProperty name="height" value="0.0412104018032551" units="cm"/>
      <inkml:brushProperty name="color" value="#00bff3"/>
      <inkml:brushProperty name="ignorePressure" value="0"/>
    </inkml:brush>
  </inkml:definitions>
  <inkml:trace contextRef="#ctx0" brushRef="#br0">78400.000 36550.000 533,'-69.000'-24.000'-14,"13.000"4.000"4,12.000 3.000 5,13.000 3.000 5,13.000 1.000 10,17.000 1.000 15,15.000-1.000 16,16.000 1.000 16,7.000 1.000 3,1.000 3.000-11,-1.000 3.000-10,1.000 4.000-11,2.000 1.000-7,7.000 0.000-5,6.000 0.000-5,7.000 0.000-4,0.000 0.000-3,-2.000 0.000-1,-3.000 0.000 1,-3.000 0.000-1,-1.000-2.000 0,4.000-3.000 0,3.000-3.000-1,3.000-2.000-1,1.000-3.000 0,1.000 1.000 0,-1.000-1.000-1,1.000 1.000 0,-1.000-1.000-1,1.000 1.000 1,-1.000-1.000 0,1.000 1.000 0,-1.000 1.000-1,1.000 3.000 0,-1.000 3.000-1,1.000 4.000 0,-1.000-1.000-1,1.000-3.000 2,-1.000-3.000 1,1.000-2.000 1,-1.000-1.000 0,1.000 3.000 0,-1.000 3.000 0,1.000 4.000 0,-4.000 2.000 0,-6.000 4.000 0,-6.000 3.000-1,-6.000 3.000 1,-4.000-1.000-2,1.000-2.000 1,-1.000-3.000-2,1.000-3.000 0,1.000-4.000 0,3.000-3.000-2,3.000-3.000-2,4.000-2.000 0,-4.000 3.000 1,-9.000 14.000 6,-10.000 11.000 3,-8.000 14.000 6,-8.000 7.000 2,-2.000 3.000 1,-3.000 3.000 0,-3.000 4.000 0,-2.000-1.000-1,0.000-3.000-1,0.000-3.000-2,0.000-2.000-1,0.000-3.000-1,0.000 1.000-2,0.000-1.000 0,0.000 1.000-1,0.000-1.000-1,0.000 1.000-1,0.000-1.000 1,0.000 1.000-1,1.000 1.000-2,4.000 3.000 0,3.000 3.000-3,3.000 4.000-1,-1.000 1.000-1,-2.000 0.000 0,-3.000 0.000-1,-3.000 0.000-1,-2.000 0.000 0,0.000 0.000-4,0.000 0.000-2,0.000 0.000-3,0.000 0.000 0,0.000 0.000 0,0.000 0.000 1,0.000 0.000 2,1.000-4.000-6,4.000-5.000-10,3.000-7.000-12,3.000-5.000-10</inkml:trace>
</inkml:ink>
</file>

<file path=ppt/ink/ink1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2:18"/>
    </inkml:context>
    <inkml:brush xml:id="br0">
      <inkml:brushProperty name="width" value="0.0327205993235111" units="cm"/>
      <inkml:brushProperty name="height" value="0.0327205993235111" units="cm"/>
      <inkml:brushProperty name="color" value="#00bff3"/>
      <inkml:brushProperty name="ignorePressure" value="0"/>
    </inkml:brush>
  </inkml:definitions>
  <inkml:trace contextRef="#ctx0" brushRef="#br0">78350.000 36600.000 672,'-111.000'-2.000'-1,"28.000"-3.000"5,28.000-3.000 7,29.000-2.000 4,18.000-5.000 5,9.000-2.000 2,10.000-3.000 4,10.000-3.000 2,5.000 1.000 1,4.000 6.000-4,3.000 7.000-3,3.000 6.000-4,6.000 3.000-1,9.000 0.000-2,10.000 0.000-1,10.000 0.000-1,5.000-2.000-2,4.000-3.000 0,3.000-3.000-1,3.000-2.000-1,12.000-5.000-2,22.000-2.000-6,22.000-3.000-4,23.000-3.000-4,5.000-2.000-7,-9.000 0.000-9,-10.000 0.000-7,-8.000 0.000-9,-15.000 3.000-4,-19.000 6.000 1,-18.000 7.000 1,-19.000 6.000 1,-15.000 3.000 2,-8.000 0.000 5,-10.000 0.000 5,-9.000 0.000 3</inkml:trace>
</inkml:ink>
</file>

<file path=ppt/ink/ink1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2:18"/>
    </inkml:context>
    <inkml:brush xml:id="br0">
      <inkml:brushProperty name="width" value="0.0326429754495621" units="cm"/>
      <inkml:brushProperty name="height" value="0.0326429754495621" units="cm"/>
      <inkml:brushProperty name="color" value="#00bff3"/>
      <inkml:brushProperty name="ignorePressure" value="0"/>
    </inkml:brush>
  </inkml:definitions>
  <inkml:trace contextRef="#ctx0" brushRef="#br0">79200.000 36700.000 673,'0.000'-47.000'5,"0.000"6.000"8,0.000 7.000 9,0.000 6.000 10,0.000 9.000 1,0.000 13.000-4,0.000 12.000-4,0.000 13.000-4,-4.000 13.000-3,-5.000 17.000-1,-7.000 15.000-2,-5.000 16.000-1,-8.000 7.000 0,-5.000 1.000 0,-7.000-1.000 1,-5.000 1.000 1,-6.000 2.000-3,-3.000 7.000-5,-3.000 6.000-6,-2.000 7.000-4,-1.000 4.000-6,3.000 3.000-5,3.000 3.000-6,4.000 4.000-5,5.000-7.000-5,10.000-16.000-5,10.000-15.000-5,9.000-15.000-4,9.000-15.000-1,9.000-12.000 2,10.000-13.000 3,10.000-12.000 3,4.000-12.000 4,0.000-8.000 7,0.000-10.000 6,0.000-9.000 6</inkml:trace>
</inkml:ink>
</file>

<file path=ppt/ink/ink1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2:19"/>
    </inkml:context>
    <inkml:brush xml:id="br0">
      <inkml:brushProperty name="width" value="0.0310014169663191" units="cm"/>
      <inkml:brushProperty name="height" value="0.0310014169663191" units="cm"/>
      <inkml:brushProperty name="color" value="#00bff3"/>
      <inkml:brushProperty name="ignorePressure" value="0"/>
    </inkml:brush>
  </inkml:definitions>
  <inkml:trace contextRef="#ctx0" brushRef="#br0">79850.000 36800.000 709,'-8.000'-44.000'5,"-16.000"13.000"10,-15.000 12.000 10,-15.000 13.000 9,-6.000 16.000 4,7.000 23.000-3,6.000 22.000-4,7.000 22.000-3,0.000 12.000-4,-2.000 3.000-4,-3.000 3.000-6,-3.000 4.000-4,-1.000 2.000-4,4.000 4.000-2,3.000 3.000-3,3.000 3.000-1,3.000-2.000-3,3.000-6.000-6,3.000-6.000-5,4.000-6.000-5,4.000-12.000-6,6.000-15.000-6,7.000-15.000-8,6.000-16.000-7,7.000-16.000-2,10.000-16.000 4,10.000-15.000 4,9.000-15.000 3,2.000-9.000 5,-2.000 1.000 7,-3.000-1.000 7,-3.000 1.000 7</inkml:trace>
</inkml:ink>
</file>

<file path=ppt/ink/ink1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2:19"/>
    </inkml:context>
    <inkml:brush xml:id="br0">
      <inkml:brushProperty name="width" value="0.0302553810179234" units="cm"/>
      <inkml:brushProperty name="height" value="0.0302553810179234" units="cm"/>
      <inkml:brushProperty name="color" value="#00bff3"/>
      <inkml:brushProperty name="ignorePressure" value="0"/>
    </inkml:brush>
  </inkml:definitions>
  <inkml:trace contextRef="#ctx0" brushRef="#br0">80300.000 37050.000 727,'-29.000'-38.000'40,"-5.000"26.000"-2,-7.000 24.000-2,-5.000 26.000-4,-4.000 15.000-2,0.000 6.000-5,0.000 7.000-4,0.000 6.000-4,-2.000 6.000-4,-3.000 6.000-3,-3.000 7.000-3,-2.000 6.000-3,0.000 1.000-6,7.000-3.000-7,6.000-3.000-8,7.000-2.000-6,7.000-11.000-7,9.000-15.000-3,10.000-15.000-4,10.000-16.000-3,10.000-16.000-2,13.000-16.000 3,12.000-15.000 1,13.000-15.000 3,10.000-17.000 3,10.000-15.000 8,10.000-15.000 7,9.000-16.000 6,1.000-5.000 5,-6.000 6.000 1,-6.000 7.000 2,-6.000 6.000 1,-9.000 7.000 0,-8.000 10.000 1,-10.000 10.000 1,-9.000 9.000-1,-7.000 7.000 3,-3.000 7.000 2,-3.000 6.000 4,-2.000 7.000 3,-5.000 7.000 6,-2.000 9.000 7,-3.000 10.000 9,-3.000 10.000 8,-7.000 10.000 2,-9.000 13.000-4,-10.000 12.000-3,-8.000 13.000-5,-8.000 6.000-4,-2.000 0.000-5,-3.000 0.000-6,-3.000 0.000-4,-1.000 0.000-5,4.000 0.000 0,3.000 0.000-2,3.000 0.000-2,4.000-7.000-4,7.000-11.000-6,6.000-14.000-8,7.000-11.000-6,10.000-15.000-4,16.000-16.000 1,15.000-15.000 0,17.000-15.000 0,5.000-9.000-2,-3.000 1.000-4,-3.000-1.000-4,-2.000 1.000-4</inkml:trace>
</inkml:ink>
</file>

<file path=ppt/ink/ink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8:47"/>
    </inkml:context>
    <inkml:brush xml:id="br0">
      <inkml:brushProperty name="width" value="0.0350206606090069" units="cm"/>
      <inkml:brushProperty name="height" value="0.0350206606090069" units="cm"/>
      <inkml:brushProperty name="color" value="#f2385b"/>
      <inkml:brushProperty name="ignorePressure" value="0"/>
    </inkml:brush>
  </inkml:definitions>
  <inkml:trace contextRef="#ctx0" brushRef="#br0">49800.000 23600.000 628,'93.000'-91.000'7,"-11.000"19.000"13,-14.000 19.000 15,-11.000 19.000 14,-4.000 10.000 3,6.000 4.000-4,7.000 3.000-7,6.000 3.000-4,1.000 3.000-7,-3.000 3.000-6,-3.000 3.000-7,-2.000 4.000-6,-8.000 7.000-12,-8.000 13.000-18,-10.000 12.000-19,-9.000 13.000-18,-12.000-1.000-7,-11.000-11.000 1,-14.000-14.000 3,-11.000-11.000 2</inkml:trace>
</inkml:ink>
</file>

<file path=ppt/ink/ink1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2:19"/>
    </inkml:context>
    <inkml:brush xml:id="br0">
      <inkml:brushProperty name="width" value="0.0275057833641768" units="cm"/>
      <inkml:brushProperty name="height" value="0.0275057833641768" units="cm"/>
      <inkml:brushProperty name="color" value="#00bff3"/>
      <inkml:brushProperty name="ignorePressure" value="0"/>
    </inkml:brush>
  </inkml:definitions>
  <inkml:trace contextRef="#ctx0" brushRef="#br0">81000.000 37250.000 799,'-71.000'71.000'4,"10.000"-5.000"9,10.000-7.000 7,9.000-5.000 9,4.000-3.000 2,1.000 4.000-2,-1.000 3.000-4,1.000 3.000-3,1.000 1.000-5,3.000 1.000-8,3.000-1.000-8,4.000 1.000-7,-1.000 1.000-2,-3.000 3.000 3,-3.000 3.000 4,-2.000 4.000 3,0.000-6.000-8,7.000-11.000-20,6.000-14.000-21,7.000-11.000-19</inkml:trace>
</inkml:ink>
</file>

<file path=ppt/ink/ink1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2:19"/>
    </inkml:context>
    <inkml:brush xml:id="br0">
      <inkml:brushProperty name="width" value="0.027219470590353" units="cm"/>
      <inkml:brushProperty name="height" value="0.027219470590353" units="cm"/>
      <inkml:brushProperty name="color" value="#00bff3"/>
      <inkml:brushProperty name="ignorePressure" value="0"/>
    </inkml:brush>
  </inkml:definitions>
  <inkml:trace contextRef="#ctx0" brushRef="#br0">81050.000 37100.000 808,'-113.000'7.000'48,"26.000"17.000"-5,24.000 15.000-6,26.000 16.000-7,15.000 9.000-8,6.000 3.000-10,7.000 3.000-13,6.000 4.000-10,4.000-6.000-12,4.000-11.000-14,3.000-14.000-12,3.000-11.000-13</inkml:trace>
</inkml:ink>
</file>

<file path=ppt/ink/ink1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2:26"/>
    </inkml:context>
    <inkml:brush xml:id="br0">
      <inkml:brushProperty name="width" value="0.0339915901422501" units="cm"/>
      <inkml:brushProperty name="height" value="0.0339915901422501" units="cm"/>
      <inkml:brushProperty name="color" value="#00bff3"/>
      <inkml:brushProperty name="ignorePressure" value="0"/>
    </inkml:brush>
  </inkml:definitions>
  <inkml:trace contextRef="#ctx0" brushRef="#br0">83200.000 35600.000 647,'-68.000'3.000'-9,"17.000"6.000"17,15.000 7.000 16,16.000 6.000 16,12.000 1.000 6,9.000-3.000-3,10.000-3.000-4,10.000-2.000-3,5.000-5.000-5,4.000-2.000-8,3.000-3.000-8,3.000-3.000-7,1.000-2.000-4,1.000 0.000-1,-1.000 0.000-1,1.000 0.000-1,-3.000 1.000-1,-2.000 4.000 1,-3.000 3.000 0,-3.000 3.000 0,-1.000-1.000 1,4.000-2.000 1,3.000-3.000 1,3.000-3.000 0,1.000-2.000 1,1.000 0.000 0,-1.000 0.000-1,1.000 0.000 0,-1.000 1.000-1,1.000 4.000-2,-1.000 3.000-1,1.000 3.000-1,-1.000-1.000-1,1.000-2.000-1,-1.000-3.000 0,1.000-3.000 0,-3.000-1.000 0,-2.000 4.000 0,-3.000 3.000-1,-3.000 3.000-1,-2.000-2.000 1,0.000-6.000 1,0.000-6.000 0,0.000-6.000 1,1.000-2.000 0,4.000 3.000 0,3.000 3.000 1,3.000 4.000 0,1.000 1.000-1,1.000 0.000 0,-1.000 0.000-2,1.000 0.000-1</inkml:trace>
</inkml:ink>
</file>

<file path=ppt/ink/ink1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2:27"/>
    </inkml:context>
    <inkml:brush xml:id="br0">
      <inkml:brushProperty name="width" value="0.0345536768436432" units="cm"/>
      <inkml:brushProperty name="height" value="0.0345536768436432" units="cm"/>
      <inkml:brushProperty name="color" value="#00bff3"/>
      <inkml:brushProperty name="ignorePressure" value="0"/>
    </inkml:brush>
  </inkml:definitions>
  <inkml:trace contextRef="#ctx0" brushRef="#br0">83450.000 35800.000 636,'-68.000'20.000'0,"17.000"-9.000"1,15.000-10.000 0,16.000-8.000 0,13.000-8.000 7,14.000-2.000 11,11.000-3.000 12,14.000-3.000 12,5.000-1.000 2,1.000 4.000-6,-1.000 3.000-8,1.000 3.000-7,-1.000 3.000-4,1.000 3.000-3,-1.000 3.000-3,1.000 4.000-2,1.000-1.000-4,3.000-3.000-1,3.000-3.000-3,4.000-2.000-2,-1.000-1.000-2,-3.000 3.000 1,-3.000 3.000-1,-2.000 4.000 0,0.000-1.000 0,7.000-3.000 0,6.000-3.000-1,7.000-2.000 1,0.000-3.000-1,-2.000 1.000 0,-3.000-1.000 0,-3.000 1.000 0,-1.000-1.000 1,4.000 1.000 2,3.000-1.000 1,3.000 1.000 2,-1.000-1.000 1,-2.000 1.000-2,-3.000-1.000 0,-3.000 1.000-1,-4.000-1.000-1,-3.000 1.000 0,-3.000-1.000-1,-2.000 1.000 0,-1.000 1.000 0,3.000 3.000 0,3.000 3.000 0,4.000 4.000 1,2.000 1.000 0,4.000 0.000-1,3.000 0.000-2,3.000 0.000 0,-2.000-2.000 0,-6.000-3.000 0,-6.000-3.000 0,-6.000-2.000 1,-2.000-3.000-1,3.000 1.000 1,3.000-1.000-1,4.000 1.000 1,-1.000 1.000 0,-3.000 3.000-1,-3.000 3.000 1,-2.000 4.000 0,-5.000 2.000-7,-2.000 4.000-15,-3.000 3.000-16,-3.000 3.000-14,-9.000 1.000-7,-11.000 1.000 1,-14.000-1.000 2,-11.000 1.000 1</inkml:trace>
</inkml:ink>
</file>

<file path=ppt/ink/ink1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2:34"/>
    </inkml:context>
    <inkml:brush xml:id="br0">
      <inkml:brushProperty name="width" value="0.0325271785259247" units="cm"/>
      <inkml:brushProperty name="height" value="0.0325271785259247" units="cm"/>
      <inkml:brushProperty name="color" value="#00bff3"/>
      <inkml:brushProperty name="ignorePressure" value="0"/>
    </inkml:brush>
  </inkml:definitions>
  <inkml:trace contextRef="#ctx0" brushRef="#br0">75550.000 29150.000 676,'73.000'-16.000'63,"-3.000"19.000"-11,-3.000 19.000-12,-2.000 19.000-11,-6.000 10.000-8,-6.000 4.000-2,-6.000 3.000-4,-6.000 3.000-2,-7.000 3.000-4,-6.000 3.000-4,-6.000 3.000-3,-6.000 4.000-3,-9.000 4.000-3,-8.000 6.000 2,-10.000 7.000 0,-9.000 6.000 2,-7.000-1.000-2,-3.000-5.000-3,-3.000-7.000-3,-2.000-5.000-2,-3.000-8.000-4,1.000-5.000-2,-1.000-7.000-3,1.000-5.000-2,1.000-11.000-1,3.000-11.000 2,3.000-14.000 2,4.000-11.000 1,2.000-14.000 2,4.000-11.000-1,3.000-14.000-1,3.000-11.000 0,3.000-12.000-1,3.000-9.000 1,3.000-10.000 0,4.000-8.000 0,1.000-4.000 2,0.000 3.000 3,0.000 3.000 3,0.000 4.000 4,0.000 7.000 3,0.000 13.000 6,0.000 12.000 5,0.000 13.000 6,-2.000 7.000 2,-3.000 4.000 1,-3.000 3.000 0,-2.000 3.000 1,-1.000 7.000 3,3.000 14.000 7,3.000 11.000 7,4.000 14.000 7,1.000 8.000 0,0.000 7.000-8,0.000 6.000-7,0.000 7.000-7,-2.000 10.000-5,-3.000 16.000-3,-3.000 15.000-2,-2.000 17.000-3,-3.000 7.000-2,1.000 0.000-4,-1.000 0.000-2,1.000 0.000-4,-1.000-4.000-3,1.000-5.000-7,-1.000-7.000-4,1.000-5.000-7,1.000-9.000-3,3.000-9.000-5,3.000-10.000-3,4.000-8.000-5,4.000-12.000 0,6.000-12.000 0,7.000-13.000 0,6.000-12.000 1</inkml:trace>
</inkml:ink>
</file>

<file path=ppt/ink/ink1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2:35"/>
    </inkml:context>
    <inkml:brush xml:id="br0">
      <inkml:brushProperty name="width" value="0.0287096463143826" units="cm"/>
      <inkml:brushProperty name="height" value="0.0287096463143826" units="cm"/>
      <inkml:brushProperty name="color" value="#00bff3"/>
      <inkml:brushProperty name="ignorePressure" value="0"/>
    </inkml:brush>
  </inkml:definitions>
  <inkml:trace contextRef="#ctx0" brushRef="#br0">76500.000 29700.000 766,'-2.000'-43.000'5,"-3.000"17.000"9,-3.000 15.000 10,-2.000 16.000 10,-5.000 16.000 1,-2.000 20.000-5,-3.000 18.000-6,-3.000 20.000-6,-1.000 13.000-4,4.000 9.000-2,3.000 10.000-2,3.000 10.000-2,3.000 2.000-3,3.000-3.000-5,3.000-3.000-4,4.000-2.000-4,1.000-9.000-5,0.000-12.000-6,0.000-13.000-5,0.000-12.000-6,3.000-13.000-2,6.000-12.000 0,7.000-13.000-1,6.000-12.000 1,3.000-15.000 0,0.000-15.000 2,0.000-15.000 2,0.000-16.000 2,-4.000-13.000 3,-5.000-9.000 5,-7.000-10.000 6,-5.000-8.000 4,-3.000-3.000 4,4.000 7.000 0,3.000 6.000 2,3.000 7.000 0,-1.000 7.000 5,-2.000 9.000 7,-3.000 10.000 7,-3.000 10.000 8,1.000 5.000 5,6.000 4.000 0,7.000 3.000 3,6.000 3.000 1,7.000 1.000-1,10.000 1.000-2,10.000-1.000-3,9.000 1.000-4,4.000 1.000-3,1.000 3.000-5,-1.000 3.000-5,1.000 4.000-5,-4.000 1.000-5,-6.000 0.000-3,-6.000 0.000-5,-6.000 0.000-2,-6.000 0.000-10,-2.000 0.000-12,-3.000 0.000-12,-3.000 0.000-14</inkml:trace>
</inkml:ink>
</file>

<file path=ppt/ink/ink1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2:35"/>
    </inkml:context>
    <inkml:brush xml:id="br0">
      <inkml:brushProperty name="width" value="0.0375089570879936" units="cm"/>
      <inkml:brushProperty name="height" value="0.0375089570879936" units="cm"/>
      <inkml:brushProperty name="color" value="#00bff3"/>
      <inkml:brushProperty name="ignorePressure" value="0"/>
    </inkml:brush>
  </inkml:definitions>
  <inkml:trace contextRef="#ctx0" brushRef="#br0">77450.000 29350.000 586,'21.000'-72.000'0,"-5.000"6.000"1,-7.000 7.000 1,-5.000 6.000 1,-4.000 6.000 2,0.000 6.000 5,0.000 7.000 5,0.000 6.000 5,0.000 10.000 5,0.000 17.000 9,0.000 15.000 7,0.000 16.000 7,0.000 21.000 1,0.000 29.000-8,0.000 28.000-8,0.000 28.000-6,-2.000 31.000-7,-3.000 34.000-3,-3.000 35.000-5,-2.000 35.000-4,-3.000 21.000-5,1.000 9.000-10,-1.000 10.000-7,1.000 10.000-8,1.000-17.000-4,3.000-40.000-1,3.000-40.000 0,4.000-41.000 1,2.000-30.000-3,4.000-19.000-3,3.000-18.000-2,3.000-19.000-4,1.000-12.000-2,1.000-2.000 1,-1.000-3.000 0,1.000-3.000 0</inkml:trace>
</inkml:ink>
</file>

<file path=ppt/ink/ink1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2:35"/>
    </inkml:context>
    <inkml:brush xml:id="br0">
      <inkml:brushProperty name="width" value="0.0309922285377979" units="cm"/>
      <inkml:brushProperty name="height" value="0.0309922285377979" units="cm"/>
      <inkml:brushProperty name="color" value="#00bff3"/>
      <inkml:brushProperty name="ignorePressure" value="0"/>
    </inkml:brush>
  </inkml:definitions>
  <inkml:trace contextRef="#ctx0" brushRef="#br0">77850.000 30000.000 709,'-38.000'-46.000'72,"26.000"10.000"-15,24.000 10.000-13,26.000 9.000-14,19.000 6.000-8,17.000 3.000-3,15.000 3.000-1,16.000 4.000-2,2.000 1.000-6,-8.000 0.000-7,-10.000 0.000-9,-9.000 0.000-8,-9.000-4.000-2,-5.000-5.000 2,-7.000-7.000 2,-5.000-5.000 2,-8.000-4.000-5,-5.000 0.000-10,-7.000 0.000-12,-5.000 0.000-10,-8.000 0.000-4,-5.000 0.000 6,-7.000 0.000 5,-5.000 0.000 6,-6.000 0.000 5,-3.000 0.000 6,-3.000 0.000 7,-2.000 0.000 7</inkml:trace>
</inkml:ink>
</file>

<file path=ppt/ink/ink1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2:36"/>
    </inkml:context>
    <inkml:brush xml:id="br0">
      <inkml:brushProperty name="width" value="0.0365851856768131" units="cm"/>
      <inkml:brushProperty name="height" value="0.0365851856768131" units="cm"/>
      <inkml:brushProperty name="color" value="#00bff3"/>
      <inkml:brushProperty name="ignorePressure" value="0"/>
    </inkml:brush>
  </inkml:definitions>
  <inkml:trace contextRef="#ctx0" brushRef="#br0">78750.000 29250.000 601,'-29.000'-30.000'-2,"-5.000"-9.000"-5,-7.000-10.000-5,-5.000-8.000-4,-1.000 0.000 3,6.000 14.000 13,7.000 11.000 12,6.000 14.000 13,6.000 13.000 7,6.000 16.000 3,7.000 15.000 2,6.000 17.000 2,3.000 17.000-1,0.000 23.000-3,0.000 22.000-3,0.000 22.000-5,0.000 18.000-3,0.000 16.000-3,0.000 15.000-4,0.000 17.000-3,0.000 7.000-2,0.000 0.000 1,0.000 0.000 1,0.000 0.000 0,0.000-8.000-7,0.000-16.000-14,0.000-15.000-14,0.000-15.000-16,0.000-20.000-6,0.000-21.000 1,0.000-22.000 0,0.000-22.000 1,3.000-18.000 0,6.000-11.000-2,7.000-14.000-1,6.000-11.000-1</inkml:trace>
</inkml:ink>
</file>

<file path=ppt/ink/ink1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2:36"/>
    </inkml:context>
    <inkml:brush xml:id="br0">
      <inkml:brushProperty name="width" value="0.0275555830448866" units="cm"/>
      <inkml:brushProperty name="height" value="0.0275555830448866" units="cm"/>
      <inkml:brushProperty name="color" value="#00bff3"/>
      <inkml:brushProperty name="ignorePressure" value="0"/>
    </inkml:brush>
  </inkml:definitions>
  <inkml:trace contextRef="#ctx0" brushRef="#br0">78500.000 30100.000 798,'-25.000'-40.000'4,"0.000"23.000"10,0.000 22.000 8,0.000 22.000 10,-4.000 18.000 1,-5.000 16.000-4,-7.000 15.000-6,-5.000 17.000-5,-4.000 5.000-5,0.000-3.000-4,0.000-3.000-4,0.000-2.000-6,0.000-6.000-4,0.000-6.000-4,0.000-6.000-5,0.000-6.000-4</inkml:trace>
</inkml:ink>
</file>

<file path=ppt/ink/ink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8:47"/>
    </inkml:context>
    <inkml:brush xml:id="br0">
      <inkml:brushProperty name="width" value="0.045859731733799" units="cm"/>
      <inkml:brushProperty name="height" value="0.045859731733799" units="cm"/>
      <inkml:brushProperty name="color" value="#f2385b"/>
      <inkml:brushProperty name="ignorePressure" value="0"/>
    </inkml:brush>
  </inkml:definitions>
  <inkml:trace contextRef="#ctx0" brushRef="#br0">50700.000 22450.000 479,'0.000'-149.000'8,"0.000"54.000"19,0.000 53.000 21,0.000 53.000 19,0.000 34.000 4,0.000 16.000-11,0.000 15.000-11,0.000 17.000-12,0.000 11.000-7,0.000 10.000-2,0.000 10.000-4,0.000 9.000-1,0.000 7.000-4,0.000 7.000-5,0.000 6.000-4,0.000 7.000-4,0.000 7.000-7,0.000 9.000-5,0.000 10.000-7,0.000 10.000-7,0.000 5.000-2,0.000 4.000 2,0.000 3.000 2,0.000 3.000 2,0.000-7.000-5,0.000-15.000-13,0.000-15.000-12,0.000-16.000-13,-2.000-23.000-3,-3.000-27.000 4,-3.000-28.000 4,-2.000-28.000 6</inkml:trace>
</inkml:ink>
</file>

<file path=ppt/ink/ink1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2:36"/>
    </inkml:context>
    <inkml:brush xml:id="br0">
      <inkml:brushProperty name="width" value="0.0273385923355818" units="cm"/>
      <inkml:brushProperty name="height" value="0.0273385923355818" units="cm"/>
      <inkml:brushProperty name="color" value="#00bff3"/>
      <inkml:brushProperty name="ignorePressure" value="0"/>
    </inkml:brush>
  </inkml:definitions>
  <inkml:trace contextRef="#ctx0" brushRef="#br0">78600.000 30500.000 804,'48.000'31.000'5,"-3.000"13.000"9,-3.000 12.000 10,-2.000 13.000 9,-5.000 2.000 2,-2.000-5.000-5,-3.000-7.000-7,-3.000-5.000-6,-4.000-8.000-6,-3.000-5.000-8,-3.000-7.000-6,-2.000-5.000-9</inkml:trace>
</inkml:ink>
</file>

<file path=ppt/ink/ink1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2:36"/>
    </inkml:context>
    <inkml:brush xml:id="br0">
      <inkml:brushProperty name="width" value="0.0319992527365685" units="cm"/>
      <inkml:brushProperty name="height" value="0.0319992527365685" units="cm"/>
      <inkml:brushProperty name="color" value="#00bff3"/>
      <inkml:brushProperty name="ignorePressure" value="0"/>
    </inkml:brush>
  </inkml:definitions>
  <inkml:trace contextRef="#ctx0" brushRef="#br0">79100.000 29950.000 687,'21.000'120.000'98,"-5.000"-9.000"-23,-7.000-10.000-23,-5.000-8.000-23,-4.000-6.000-12,0.000 1.000-3,0.000-1.000-1,0.000 1.000-3,-2.000-3.000-6,-3.000-2.000-7,-3.000-3.000-8,-2.000-3.000-8,-3.000-9.000-8,1.000-11.000-7,-1.000-14.000-6,1.000-11.000-7</inkml:trace>
</inkml:ink>
</file>

<file path=ppt/ink/ink1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2:37"/>
    </inkml:context>
    <inkml:brush xml:id="br0">
      <inkml:brushProperty name="width" value="0.0392383895814419" units="cm"/>
      <inkml:brushProperty name="height" value="0.0392383895814419" units="cm"/>
      <inkml:brushProperty name="color" value="#00bff3"/>
      <inkml:brushProperty name="ignorePressure" value="0"/>
    </inkml:brush>
  </inkml:definitions>
  <inkml:trace contextRef="#ctx0" brushRef="#br0">79300.000 29500.000 560,'28.000'-44.000'30,"6.000"13.000"-10,7.000 12.000-8,6.000 13.000-10,3.000 6.000-4,0.000 0.000 0,0.000 0.000 2,0.000 0.000 0,-5.000 3.000-1,-9.000 6.000-1,-10.000 7.000-3,-8.000 6.000-2,-9.000 6.000 3,-6.000 6.000 7,-6.000 7.000 7,-6.000 6.000 8,-4.000 6.000 4,1.000 6.000 2,-1.000 7.000 3,1.000 6.000 2,1.000 3.000 1,3.000 0.000-2,3.000 0.000-2,4.000 0.000-1,1.000-2.000-2,0.000-3.000-3,0.000-3.000-4,0.000-2.000-2,1.000 2.000-3,4.000 9.000 0,3.000 10.000-1,3.000 10.000-1,1.000 0.000-1,1.000-5.000 1,-1.000-7.000 0,1.000-5.000 0,-3.000-8.000-3,-2.000-5.000-4,-3.000-7.000-7,-3.000-5.000-4,-12.000-20.000-12,-18.000-31.000-19,-19.000-31.000-19,-18.000-31.000-19,-6.000-21.000-2,10.000-9.000 16,10.000-10.000 15,9.000-8.000 16,7.000-1.000 9,7.000 9.000 4,6.000 10.000 4,7.000 10.000 5,2.000 5.000 5,1.000 4.000 8,-1.000 3.000 7,1.000 3.000 8,2.000 7.000 5,7.000 14.000-1,6.000 11.000 1,7.000 14.000 0,2.000 10.000-1,1.000 9.000 0,-1.000 10.000-1,1.000 10.000-1,-1.000 10.000-1,1.000 13.000-3,-1.000 12.000-2,1.000 13.000-2,-4.000 6.000-2,-6.000 0.000-4,-6.000 0.000-3,-6.000 0.000-3,-6.000-2.000-2,-2.000-3.000-1,-3.000-3.000-1,-3.000-2.000-1,-1.000-8.000 0,4.000-8.000 1,3.000-10.000 0,3.000-9.000 1,15.000-18.000-4,29.000-24.000-7,28.000-26.000-9,28.000-24.000-8,4.000-9.000-4,-18.000 10.000 3,-19.000 10.000 3,-18.000 9.000 1</inkml:trace>
</inkml:ink>
</file>

<file path=ppt/ink/ink1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2:37"/>
    </inkml:context>
    <inkml:brush xml:id="br0">
      <inkml:brushProperty name="width" value="0.0325396247208118" units="cm"/>
      <inkml:brushProperty name="height" value="0.0325396247208118" units="cm"/>
      <inkml:brushProperty name="color" value="#00bff3"/>
      <inkml:brushProperty name="ignorePressure" value="0"/>
    </inkml:brush>
  </inkml:definitions>
  <inkml:trace contextRef="#ctx0" brushRef="#br0">80250.000 29650.000 676,'0.000'53.000'78,"0.000"6.000"-16,0.000 7.000-17,0.000 6.000-17,0.000 7.000-9,0.000 10.000-3,0.000 10.000-3,0.000 9.000-2,-4.000 2.000-1,-5.000-2.000 2,-7.000-3.000-1,-5.000-3.000 2,-3.000-9.000-8,4.000-11.000-15,3.000-14.000-16,3.000-11.000-15</inkml:trace>
</inkml:ink>
</file>

<file path=ppt/ink/ink1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2:37"/>
    </inkml:context>
    <inkml:brush xml:id="br0">
      <inkml:brushProperty name="width" value="0.0378449074923992" units="cm"/>
      <inkml:brushProperty name="height" value="0.0378449074923992" units="cm"/>
      <inkml:brushProperty name="color" value="#00bff3"/>
      <inkml:brushProperty name="ignorePressure" value="0"/>
    </inkml:brush>
  </inkml:definitions>
  <inkml:trace contextRef="#ctx0" brushRef="#br0">80550.000 29300.000 581,'50.000'-24.000'5,"0.000"4.000"1,0.000 3.000 0,0.000 3.000 1,-2.000 3.000-2,-3.000 3.000-4,-3.000 3.000-3,-2.000 4.000-5,-5.000 2.000 0,-2.000 4.000 3,-3.000 3.000 2,-3.000 3.000 2,-4.000 4.000 2,-3.000 7.000-1,-3.000 6.000 0,-2.000 7.000-1,-5.000 2.000 4,-2.000 1.000 9,-3.000-1.000 8,-3.000 1.000 9,1.000 2.000 2,6.000 7.000-1,7.000 6.000-3,6.000 7.000-2,1.000 5.000-2,-3.000 7.000-1,-3.000 6.000-2,-2.000 7.000-2,-3.000 2.000-2,1.000 1.000 0,-1.000-1.000-2,1.000 1.000 0,-1.000-3.000-2,1.000-2.000 0,-1.000-3.000 0,1.000-3.000-1,-3.000-6.000-2,-2.000-5.000-3,-3.000-7.000-4,-3.000-5.000-4,-7.000-14.000-12,-9.000-18.000-22,-10.000-19.000-21,-8.000-18.000-20,-4.000-25.000-6,3.000-27.000 12,3.000-28.000 12,4.000-28.000 11,1.000-4.000 11,0.000 22.000 7,0.000 22.000 9,0.000 23.000 7</inkml:trace>
</inkml:ink>
</file>

<file path=ppt/ink/ink1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2:37"/>
    </inkml:context>
    <inkml:brush xml:id="br0">
      <inkml:brushProperty name="width" value="0.0253466665744781" units="cm"/>
      <inkml:brushProperty name="height" value="0.0253466665744781" units="cm"/>
      <inkml:brushProperty name="color" value="#00bff3"/>
      <inkml:brushProperty name="ignorePressure" value="0"/>
    </inkml:brush>
  </inkml:definitions>
  <inkml:trace contextRef="#ctx0" brushRef="#br0">81000.000 29750.000 867,'-22.000'-61.000'-28,"6.000"28.000"17,7.000 28.000 16,6.000 29.000 16,1.000 16.000 7,-3.000 7.000-5,-3.000 6.000-5,-2.000 7.000-4,-1.000 0.000-2,3.000-2.000 1,3.000-3.000-1,4.000-3.000 2,2.000-6.000-5,4.000-5.000-7,3.000-7.000-7,3.000-5.000-8,1.000-1.000-1,1.000 6.000 4,-1.000 7.000 3,1.000 6.000 5,-3.000 1.000 1,-2.000-3.000-1,-3.000-3.000-1,-3.000-2.000-2,-6.000-3.000-3,-5.000 1.000-7,-7.000-1.000-5,-5.000 1.000-7,-4.000-6.000-3,0.000-8.000 0,0.000-10.000 0,0.000-9.000 0</inkml:trace>
</inkml:ink>
</file>

<file path=ppt/ink/ink1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2:38"/>
    </inkml:context>
    <inkml:brush xml:id="br0">
      <inkml:brushProperty name="width" value="0.0373675860464573" units="cm"/>
      <inkml:brushProperty name="height" value="0.0373675860464573" units="cm"/>
      <inkml:brushProperty name="color" value="#00bff3"/>
      <inkml:brushProperty name="ignorePressure" value="0"/>
    </inkml:brush>
  </inkml:definitions>
  <inkml:trace contextRef="#ctx0" brushRef="#br0">79050.000 40000.000 588,'-22.000'29.000'100,"6.000"10.000"-20,7.000 10.000-21,6.000 9.000-21,4.000 10.000-11,4.000 14.000-4,3.000 11.000-3,3.000 14.000-4,1.000 7.000-3,1.000 3.000-1,-1.000 3.000-1,1.000 4.000-2,-4.000-4.000-6,-6.000-9.000-8,-6.000-10.000-10,-6.000-8.000-9</inkml:trace>
</inkml:ink>
</file>

<file path=ppt/ink/ink1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2:38"/>
    </inkml:context>
    <inkml:brush xml:id="br0">
      <inkml:brushProperty name="width" value="0.0299011617898941" units="cm"/>
      <inkml:brushProperty name="height" value="0.0299011617898941" units="cm"/>
      <inkml:brushProperty name="color" value="#00bff3"/>
      <inkml:brushProperty name="ignorePressure" value="0"/>
    </inkml:brush>
  </inkml:definitions>
  <inkml:trace contextRef="#ctx0" brushRef="#br0">79100.000 40650.000 735,'25.000'-24.000'4,"0.000"4.000"9,0.000 3.000 8,0.000 3.000 7,4.000 3.000 5,10.000 3.000-2,10.000 3.000-2,9.000 4.000-2,7.000-1.000-2,7.000-3.000-5,6.000-3.000-4,7.000-2.000-4,-1.000-1.000-6,-6.000 3.000-8,-6.000 3.000-7,-6.000 4.000-6,-7.000 1.000-9,-6.000 0.000-7,-6.000 0.000-7,-6.000 0.000-9</inkml:trace>
</inkml:ink>
</file>

<file path=ppt/ink/ink1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2:39"/>
    </inkml:context>
    <inkml:brush xml:id="br0">
      <inkml:brushProperty name="width" value="0.0367229729890823" units="cm"/>
      <inkml:brushProperty name="height" value="0.0367229729890823" units="cm"/>
      <inkml:brushProperty name="color" value="#00bff3"/>
      <inkml:brushProperty name="ignorePressure" value="0"/>
    </inkml:brush>
  </inkml:definitions>
  <inkml:trace contextRef="#ctx0" brushRef="#br0">80100.000 39950.000 599,'-24.000'-40.000'8,"4.000"23.000"19,3.000 22.000 17,3.000 22.000 19,3.000 15.000 2,3.000 9.000-11,3.000 10.000-12,4.000 10.000-12,1.000 7.000-7,0.000 6.000-5,0.000 7.000-4,0.000 6.000-5,0.000 4.000-6,0.000 4.000-5,0.000 3.000-7,0.000 3.000-6,0.000-2.000-7,0.000-6.000-8,0.000-6.000-8,0.000-6.000-7,0.000-12.000-1,0.000-15.000 6,0.000-15.000 6,0.000-16.000 6,3.000-12.000 2,6.000-5.000-4,7.000-7.000-3,6.000-5.000-2</inkml:trace>
</inkml:ink>
</file>

<file path=ppt/ink/ink1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2:39"/>
    </inkml:context>
    <inkml:brush xml:id="br0">
      <inkml:brushProperty name="width" value="0.042393647134304" units="cm"/>
      <inkml:brushProperty name="height" value="0.042393647134304" units="cm"/>
      <inkml:brushProperty name="color" value="#00bff3"/>
      <inkml:brushProperty name="ignorePressure" value="0"/>
    </inkml:brush>
  </inkml:definitions>
  <inkml:trace contextRef="#ctx0" brushRef="#br0">81300.000 40300.000 518,'-47.000'-44.000'54,"6.000"13.000"-10,7.000 12.000-9,6.000 13.000-9,1.000 9.000-6,-3.000 6.000-2,-3.000 7.000-4,-2.000 6.000-3,-1.000 6.000-1,3.000 6.000 2,3.000 7.000 0,4.000 6.000 1,1.000 4.000 1,0.000 4.000 0,0.000 3.000 0,0.000 3.000 1,1.000 3.000 0,4.000 3.000-2,3.000 3.000 0,3.000 4.000-1,4.000-1.000-2,7.000-3.000-2,6.000-3.000-3,7.000-2.000-2,7.000-9.000-3,9.000-12.000-4,10.000-13.000-4,10.000-12.000-3,7.000-12.000-6,6.000-8.000-5,7.000-10.000-6,6.000-9.000-5,4.000-13.000-2,4.000-16.000 2,3.000-15.000 3,3.000-15.000 3,-4.000-7.000 0,-8.000 3.000 0,-10.000 3.000-1,-9.000 4.000 0,-7.000-1.000 1,-3.000-3.000 3,-3.000-3.000 4,-2.000-2.000 4,-6.000 2.000 4,-6.000 9.000 6,-6.000 10.000 5,-6.000 10.000 6,-6.000 7.000 9,-2.000 6.000 12,-3.000 7.000 13,-3.000 6.000 13,-2.000 9.000 4,0.000 13.000-4,0.000 12.000-4,0.000 13.000-3,-2.000 10.000-5,-3.000 10.000-5,-3.000 10.000-4,-2.000 9.000-6,-3.000 9.000-3,1.000 9.000-4,-1.000 10.000-4,1.000 10.000-3,1.000 7.000-5,3.000 6.000-5,3.000 7.000-5,4.000 6.000-5,1.000 4.000-9,0.000 4.000-11,0.000 3.000-11,0.000 3.000-10,1.000-11.000-8,4.000-25.000-3,3.000-25.000-3,3.000-25.000-3</inkml:trace>
</inkml:ink>
</file>

<file path=ppt/ink/ink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8:40"/>
    </inkml:context>
    <inkml:brush xml:id="br0">
      <inkml:brushProperty name="width" value="0.0429760627448559" units="cm"/>
      <inkml:brushProperty name="height" value="0.0429760627448559" units="cm"/>
      <inkml:brushProperty name="color" value="#f2385b"/>
      <inkml:brushProperty name="ignorePressure" value="0"/>
    </inkml:brush>
  </inkml:definitions>
  <inkml:trace contextRef="#ctx0" brushRef="#br0">22250.000 23500.000 511,'21.000'-161.000'-6,"-5.000"28.000"6,-7.000 28.000 6,-5.000 29.000 6,-4.000 16.000 4,0.000 7.000 0,0.000 6.000 1,0.000 7.000 1,3.000 13.000 3,6.000 22.000 9,7.000 22.000 7,6.000 23.000 7,-1.000 14.000 1,-5.000 10.000-7,-7.000 10.000-5,-5.000 9.000-7,-4.000 6.000-5,0.000 3.000-2,0.000 3.000-2,0.000 4.000-4,0.000 4.000-1,0.000 6.000-3,0.000 7.000-1,0.000 6.000-1,-2.000 12.000-1,-3.000 19.000 0,-3.000 19.000 1,-2.000 19.000 0,-3.000 13.000-3,1.000 10.000-9,-1.000 10.000-8,1.000 9.000-8,-1.000 2.000-6,1.000-2.000-4,-1.000-3.000-3,1.000-3.000-4,1.000 5.000-1,3.000 17.000 2,3.000 15.000 0,4.000 16.000 1,-1.000-7.000 1,-3.000-28.000-2,-3.000-28.000 0,-2.000-27.000-2,-3.000-33.000 3,1.000-33.000 6,-1.000-35.000 7,1.000-34.000 6</inkml:trace>
</inkml:ink>
</file>

<file path=ppt/ink/ink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8:47"/>
    </inkml:context>
    <inkml:brush xml:id="br0">
      <inkml:brushProperty name="width" value="0.0301925651729107" units="cm"/>
      <inkml:brushProperty name="height" value="0.0301925651729107" units="cm"/>
      <inkml:brushProperty name="color" value="#f2385b"/>
      <inkml:brushProperty name="ignorePressure" value="0"/>
    </inkml:brush>
  </inkml:definitions>
  <inkml:trace contextRef="#ctx0" brushRef="#br0">51500.000 22050.000 728,'51.000'-91.000'34,"4.000"19.000"0,3.000 19.000 0,3.000 19.000 0,4.000 10.000-3,7.000 4.000-6,6.000 3.000-6,7.000 3.000-6,2.000 3.000-4,1.000 3.000-2,-1.000 3.000-3,1.000 4.000-1,-6.000 2.000-1,-8.000 4.000 3,-10.000 3.000 2,-9.000 3.000 4,-10.000 3.000-13,-9.000 3.000-26,-10.000 3.000-27,-8.000 4.000-26</inkml:trace>
</inkml:ink>
</file>

<file path=ppt/ink/ink2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2:40"/>
    </inkml:context>
    <inkml:brush xml:id="br0">
      <inkml:brushProperty name="width" value="0.0381762869656086" units="cm"/>
      <inkml:brushProperty name="height" value="0.0381762869656086" units="cm"/>
      <inkml:brushProperty name="color" value="#00bff3"/>
      <inkml:brushProperty name="ignorePressure" value="0"/>
    </inkml:brush>
  </inkml:definitions>
  <inkml:trace contextRef="#ctx0" brushRef="#br0">85050.000 39800.000 576,'1.000'-52.000'2,"4.000"-3.000"4,3.000-3.000 5,3.000-2.000 3,-4.000 5.000 6,-8.000 16.000 3,-10.000 15.000 6,-9.000 17.000 5,-7.000 8.000 0,-3.000 4.000-4,-3.000 3.000-5,-2.000 3.000-3,-5.000 4.000-3,-2.000 7.000-2,-3.000 6.000-3,-3.000 7.000-2,-2.000 5.000-1,0.000 7.000 1,0.000 6.000 0,0.000 7.000 2,3.000 0.000-2,6.000-2.000-2,7.000-3.000-3,6.000-3.000-3,6.000-4.000-2,6.000-3.000 0,7.000-3.000 1,6.000-2.000-1,6.000-5.000-1,6.000-2.000-4,7.000-3.000-2,6.000-3.000-2,9.000-6.000-3,13.000-5.000 0,12.000-7.000-1,13.000-5.000-1,9.000-9.000-2,6.000-9.000-5,7.000-10.000-4,6.000-8.000-4,1.000-8.000-3,-3.000-2.000 0,-3.000-3.000-2,-2.000-3.000-1,-8.000-6.000 1,-8.000-5.000 2,-10.000-7.000 3,-9.000-5.000 3,-9.000-4.000 2,-5.000 0.000 1,-7.000 0.000 1,-5.000 0.000 2,-8.000 6.000 4,-5.000 13.000 7,-7.000 12.000 8,-5.000 13.000 6,-6.000 7.000 13,-3.000 4.000 16,-3.000 3.000 16,-2.000 3.000 16,-1.000 10.000 3,3.000 20.000-12,3.000 18.000-11,4.000 20.000-11,-1.000 10.000-9,-3.000 3.000-4,-3.000 3.000-5,-2.000 4.000-4,-3.000-1.000-4,1.000-3.000-6,-1.000-3.000-6,1.000-2.000-5,-3.000-3.000-5,-2.000 1.000-5,-3.000-1.000-5,-3.000 1.000-5,5.000-24.000-9,17.000-47.000-15,15.000-47.000-14,16.000-46.000-14,4.000-17.000 1,-6.000 17.000 17,-6.000 15.000 18,-6.000 16.000 16,-4.000 13.000 12,1.000 14.000 6,-1.000 11.000 6,1.000 14.000 6,1.000 7.000 4,3.000 3.000 3,3.000 3.000 1,4.000 4.000 4,2.000 1.000 2,4.000 0.000 4,3.000 0.000 4,3.000 0.000 3,1.000 1.000-1,1.000 4.000-7,-1.000 3.000-6,1.000 3.000-7,-3.000-1.000-7,-2.000-2.000-6,-3.000-3.000-7,-3.000-3.000-5</inkml:trace>
</inkml:ink>
</file>

<file path=ppt/ink/ink2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2:40"/>
    </inkml:context>
    <inkml:brush xml:id="br0">
      <inkml:brushProperty name="width" value="0.0411606542766094" units="cm"/>
      <inkml:brushProperty name="height" value="0.0411606542766094" units="cm"/>
      <inkml:brushProperty name="color" value="#00bff3"/>
      <inkml:brushProperty name="ignorePressure" value="0"/>
    </inkml:brush>
  </inkml:definitions>
  <inkml:trace contextRef="#ctx0" brushRef="#br0">86400.000 38600.000 534,'0.000'-47.000'0,"0.000"6.000"0,0.000 7.000 0,0.000 6.000 0,-2.000 9.000 7,-3.000 13.000 14,-3.000 12.000 14,-2.000 13.000 13,-3.000 15.000 5,1.000 19.000-7,-1.000 19.000-7,1.000 19.000-7,-1.000 10.000-4,1.000 4.000-1,-1.000 3.000-2,1.000 3.000-1,-1.000 4.000-3,1.000 7.000-3,-1.000 6.000-3,1.000 7.000-3,-3.000 7.000-4,-2.000 9.000-3,-3.000 10.000-4,-3.000 10.000-3,-4.000 10.000-1,-3.000 13.000 0,-3.000 12.000 1,-2.000 13.000 1,2.000-5.000-8,9.000-22.000-19,10.000-22.000-17,10.000-21.000-18,4.000-26.000-6,0.000-28.000 7,0.000-28.000 6,0.000-27.000 8</inkml:trace>
</inkml:ink>
</file>

<file path=ppt/ink/ink2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2:41"/>
    </inkml:context>
    <inkml:brush xml:id="br0">
      <inkml:brushProperty name="width" value="0.028621781617403" units="cm"/>
      <inkml:brushProperty name="height" value="0.028621781617403" units="cm"/>
      <inkml:brushProperty name="color" value="#00bff3"/>
      <inkml:brushProperty name="ignorePressure" value="0"/>
    </inkml:brush>
  </inkml:definitions>
  <inkml:trace contextRef="#ctx0" brushRef="#br0">86650.000 39550.000 768,'21.000'-47.000'0,"-5.000"6.000"0,-7.000 7.000 0,-5.000 6.000 0,-3.000 9.000 8,4.000 13.000 17,3.000 12.000 15,3.000 13.000 17,-2.000 10.000-2,-6.000 10.000-21,-6.000 10.000-22,-6.000 9.000-20,-4.000-1.000-10,1.000-8.000-1,-1.000-10.000 1,1.000-9.000-1,4.000-9.000 3,9.000-5.000 4,10.000-7.000 6,10.000-5.000 3,7.000-3.000 5,6.000 4.000 2,7.000 3.000 2,6.000 3.000 3,1.000 4.000 2,-3.000 7.000-2,-3.000 6.000 1,-2.000 7.000-1,-9.000 5.000 0,-12.000 7.000 0,-13.000 6.000 1,-12.000 7.000-1,-13.000 2.000-2,-12.000 1.000-7,-13.000-1.000-6,-12.000 1.000-6,-7.000-3.000-4,1.000-2.000 1,-1.000-3.000 0,1.000-3.000 1,5.000-13.000-1,14.000-22.000-1,11.000-22.000-2,14.000-21.000 0,8.000-10.000-4,7.000 3.000-7,6.000 3.000-5,7.000 4.000-7</inkml:trace>
</inkml:ink>
</file>

<file path=ppt/ink/ink2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2:42"/>
    </inkml:context>
    <inkml:brush xml:id="br0">
      <inkml:brushProperty name="width" value="0.0399499386548996" units="cm"/>
      <inkml:brushProperty name="height" value="0.0399499386548996" units="cm"/>
      <inkml:brushProperty name="color" value="#00bff3"/>
      <inkml:brushProperty name="ignorePressure" value="0"/>
    </inkml:brush>
  </inkml:definitions>
  <inkml:trace contextRef="#ctx0" brushRef="#br0">88300.000 39200.000 550,'-27.000'-22.000'4,"-3.000"6.000"6,-3.000 7.000 8,-2.000 6.000 7,-6.000 10.000 4,-6.000 17.000 2,-6.000 15.000 2,-6.000 16.000 1,-2.000 5.000-2,3.000-2.000-4,3.000-3.000-6,4.000-3.000-5,2.000-1.000-2,4.000 4.000-2,3.000 3.000 0,3.000 3.000-1,3.000-2.000-2,3.000-6.000-1,3.000-6.000-3,4.000-6.000-1,15.000-12.000-6,28.000-15.000-7,28.000-15.000-9,29.000-16.000-8,16.000-12.000-3,7.000-5.000 3,6.000-7.000 4,7.000-5.000 2,-4.000-1.000-1,-12.000 6.000-3,-13.000 7.000-5,-12.000 6.000-5,-12.000 6.000 3,-8.000 6.000 7,-10.000 7.000 7,-9.000 6.000 7,-10.000 7.000 8,-9.000 10.000 5,-10.000 10.000 6,-8.000 9.000 7,-8.000 4.000 4,-2.000 1.000 6,-3.000-1.000 3,-3.000 1.000 6,-1.000-3.000 0,4.000-2.000-2,3.000-3.000-2,3.000-3.000-2,9.000-6.000-6,16.000-5.000-9,15.000-7.000-8,17.000-5.000-8,10.000-8.000-6,6.000-5.000-1,7.000-7.000-2,6.000-5.000-1,1.000-4.000-2,-3.000 0.000-1,-3.000 0.000 1,-2.000 0.000-1,-9.000 0.000-2,-12.000 0.000-3,-13.000 0.000-3,-12.000 0.000-4,-10.000-2.000 1,-6.000-3.000 5,-6.000-3.000 4,-6.000-2.000 4,-9.000 2.000 6,-8.000 9.000 6,-10.000 10.000 7,-9.000 10.000 5,-2.000 2.000 5,6.000-3.000 3,7.000-3.000 2,6.000-2.000 3,18.000-3.000-1,32.000 1.000-4,31.000-1.000-5,32.000 1.000-4,7.000 2.000-5,-16.000 7.000-6,-15.000 6.000-6,-15.000 7.000-7,-11.000 7.000-1,-2.000 9.000 6,-3.000 10.000 5,-3.000 10.000 4,-7.000 0.000 8,-9.000-5.000 7,-10.000-7.000 9,-8.000-5.000 7,2.000-4.000 0,16.000 0.000-8,15.000 0.000-9,17.000 0.000-9,5.000-8.000-7,-3.000-16.000-7,-3.000-15.000-7,-2.000-15.000-7,-8.000-9.000-1,-8.000 1.000 4,-10.000-1.000 4,-9.000 1.000 3,-7.000 1.000 2,-3.000 3.000 1,-3.000 3.000 0,-2.000 4.000 1,-5.000 1.000 0,-2.000 0.000 4,-3.000 0.000 2,-3.000 0.000 3,4.000-4.000-2,13.000-5.000-4,12.000-7.000-5,13.000-5.000-6,7.000 0.000-2,4.000 10.000-1,3.000 10.000-1,3.000 9.000 0,-1.000 4.000-1,-2.000 1.000 0,-3.000-1.000 0,-3.000 1.000 0,-2.000 1.000 2,0.000 3.000 5,0.000 3.000 5,0.000 4.000 4,0.000 2.000 7,0.000 4.000 9,0.000 3.000 9,0.000 3.000 9,-2.000 3.000 7,-3.000 3.000 4,-3.000 3.000 4,-2.000 4.000 5,-3.000 2.000-1,1.000 4.000-6,-1.000 3.000-7,1.000 3.000-5,-3.000 3.000-7,-2.000 3.000-4,-3.000 3.000-6,-3.000 4.000-5,-4.000 1.000-8,-3.000 0.000-7,-3.000 0.000-8,-2.000 0.000-9,-1.000-13.000-11,3.000-24.000-16,3.000-26.000-14,4.000-24.000-14,7.000-13.000-1,13.000 0.000 15,12.000 0.000 16,13.000 0.000 15,7.000 3.000 11,4.000 6.000 7,3.000 7.000 6,3.000 6.000 6,-2.000 4.000 5,-6.000 4.000 2,-6.000 3.000 3,-6.000 3.000 2,-7.000 4.000-1,-6.000 7.000-3,-6.000 6.000-4,-6.000 7.000-3</inkml:trace>
</inkml:ink>
</file>

<file path=ppt/ink/ink2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2:42"/>
    </inkml:context>
    <inkml:brush xml:id="br0">
      <inkml:brushProperty name="width" value="0.0346546992659569" units="cm"/>
      <inkml:brushProperty name="height" value="0.0346546992659569" units="cm"/>
      <inkml:brushProperty name="color" value="#00bff3"/>
      <inkml:brushProperty name="ignorePressure" value="0"/>
    </inkml:brush>
  </inkml:definitions>
  <inkml:trace contextRef="#ctx0" brushRef="#br0">91150.000 38400.000 634,'-2.000'-46.000'0,"-3.000"10.000"0,-3.000 10.000 0,-2.000 9.000 0,-1.000 21.000 12,3.000 35.000 21,3.000 35.000 24,4.000 34.000 21,1.000 26.000 1,0.000 19.000-21,0.000 19.000-23,0.000 19.000-22,-4.000 16.000-17,-5.000 17.000-17,-7.000 15.000-14,-5.000 16.000-15,-4.000-2.000-6,0.000-19.000 2,0.000-18.000 2,0.000-19.000 3,-2.000-19.000 4,-3.000-19.000 8,-3.000-18.000 6,-2.000-19.000 7</inkml:trace>
</inkml:ink>
</file>

<file path=ppt/ink/ink2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2:54"/>
    </inkml:context>
    <inkml:brush xml:id="br0">
      <inkml:brushProperty name="width" value="0.0370386652648449" units="cm"/>
      <inkml:brushProperty name="height" value="0.0370386652648449" units="cm"/>
      <inkml:brushProperty name="color" value="#6adcab"/>
      <inkml:brushProperty name="ignorePressure" value="0"/>
    </inkml:brush>
  </inkml:definitions>
  <inkml:trace contextRef="#ctx0" brushRef="#br0">57150.000 48300.000 593,'-4.000'-183.000'11,"-5.000"34.000"-1,-7.000 35.000 0,-5.000 35.000-1,-6.000 22.000 5,-3.000 14.000 9,-3.000 11.000 10,-2.000 14.000 9,-5.000 8.000 0,-2.000 7.000-9,-3.000 6.000-9,-3.000 7.000-9,-6.000 5.000-4,-5.000 7.000-1,-7.000 6.000 0,-5.000 7.000-1,0.000 2.000-1,10.000 1.000-1,10.000-1.000-1,9.000 1.000-1,1.000 5.000-1,-6.000 14.000 1,-6.000 11.000 0,-6.000 14.000 1,-1.000 7.000 0,7.000 3.000 0,6.000 3.000-1,7.000 4.000 0,4.000 4.000 0,3.000 6.000 0,3.000 7.000 1,4.000 6.000 0,4.000-2.000 0,6.000-9.000-3,7.000-10.000-2,6.000-8.000-1,7.000-9.000-3,10.000-6.000-2,10.000-6.000-1,9.000-6.000-3,7.000-7.000-4,7.000-6.000-5,6.000-6.000-5,7.000-6.000-5,7.000-9.000-2,9.000-8.000 3,10.000-10.000 1,10.000-9.000 4,7.000-12.000-2,6.000-11.000-5,7.000-14.000-4,6.000-11.000-4,3.000-14.000-1,0.000-11.000 4,0.000-14.000 2,0.000-11.000 5,-11.000 2.000 3,-22.000 19.000 5,-22.000 19.000 5,-21.000 19.000 5</inkml:trace>
</inkml:ink>
</file>

<file path=ppt/ink/ink2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2:55"/>
    </inkml:context>
    <inkml:brush xml:id="br0">
      <inkml:brushProperty name="width" value="0.0361056476831436" units="cm"/>
      <inkml:brushProperty name="height" value="0.0361056476831436" units="cm"/>
      <inkml:brushProperty name="color" value="#6adcab"/>
      <inkml:brushProperty name="ignorePressure" value="0"/>
    </inkml:brush>
  </inkml:definitions>
  <inkml:trace contextRef="#ctx0" brushRef="#br0">58300.000 48100.000 609,'-47.000'0.000'2,"6.000"0.000"3,7.000 0.000 4,6.000 0.000 4,13.000-2.000 5,23.000-3.000 6,22.000-3.000 7,22.000-2.000 7,15.000-3.000 0,9.000 1.000-8,10.000-1.000-6,10.000 1.000-8,2.000-3.000-4,-3.000-2.000-4,-3.000-3.000-4,-2.000-3.000-3,-5.000 1.000-1,-2.000 6.000-1,-3.000 7.000 1,-3.000 6.000-1,-7.000 3.000-3,-9.000 0.000-8,-10.000 0.000-8,-8.000 0.000-7,-14.000-7.000-7,-15.000-11.000-8,-15.000-14.000-6,-16.000-11.000-7,-8.000-6.000 2,0.000 4.000 11,0.000 3.000 13,0.000 3.000 11,0.000 1.000 8,0.000 1.000 3,0.000-1.000 3,0.000 1.000 4,0.000-6.000 2,0.000-8.000 5,0.000-10.000 4,0.000-9.000 3,1.000-1.000 4,4.000 10.000 0,3.000 10.000 1,3.000 9.000 2,3.000 20.000 5,3.000 31.000 13,3.000 32.000 11,4.000 31.000 12,-1.000 18.000 1,-3.000 7.000-12,-3.000 6.000-11,-2.000 7.000-12,-5.000 19.000-7,-2.000 35.000-5,-3.000 35.000-5,-3.000 34.000-4,-4.000 23.000-6,-3.000 13.000-7,-3.000 12.000-7,-2.000 13.000-6,0.000-2.000-7,7.000-16.000-8,6.000-15.000-9,7.000-15.000-8,4.000-20.000-2,3.000-21.000 3,3.000-22.000 5,4.000-22.000 3,2.000-27.000 5,4.000-31.000 6,3.000-31.000 7,3.000-31.000 5</inkml:trace>
</inkml:ink>
</file>

<file path=ppt/ink/ink2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2:55"/>
    </inkml:context>
    <inkml:brush xml:id="br0">
      <inkml:brushProperty name="width" value="0.0301061253994703" units="cm"/>
      <inkml:brushProperty name="height" value="0.0301061253994703" units="cm"/>
      <inkml:brushProperty name="color" value="#6adcab"/>
      <inkml:brushProperty name="ignorePressure" value="0"/>
    </inkml:brush>
  </inkml:definitions>
  <inkml:trace contextRef="#ctx0" brushRef="#br0">59050.000 48450.000 730,'-47.000'-22.000'4,"6.000"6.000"9,7.000 7.000 7,6.000 6.000 8,1.000 10.000 4,-3.000 17.000-3,-3.000 15.000-3,-2.000 16.000-1,-6.000 13.000-3,-6.000 14.000-1,-6.000 11.000-1,-6.000 14.000-2,-2.000 3.000-7,3.000-2.000-11,3.000-3.000-13,4.000-3.000-12,5.000-9.000-8,10.000-11.000-5,10.000-14.000-3,9.000-11.000-4</inkml:trace>
</inkml:ink>
</file>

<file path=ppt/ink/ink2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2:55"/>
    </inkml:context>
    <inkml:brush xml:id="br0">
      <inkml:brushProperty name="width" value="0.0310773234814405" units="cm"/>
      <inkml:brushProperty name="height" value="0.0310773234814405" units="cm"/>
      <inkml:brushProperty name="color" value="#6adcab"/>
      <inkml:brushProperty name="ignorePressure" value="0"/>
    </inkml:brush>
  </inkml:definitions>
  <inkml:trace contextRef="#ctx0" brushRef="#br0">58800.000 48900.000 707,'46.000'-24.000'2,"-5.000"4.000"3,-7.000 3.000 4,-5.000 3.000 3,-1.000 3.000 4,6.000 3.000 4,7.000 3.000 3,6.000 4.000 5,3.000 2.000 0,0.000 4.000-1,0.000 3.000-2,0.000 3.000-2,-2.000 4.000-2,-3.000 7.000-2,-3.000 6.000-4,-2.000 7.000-3,-1.000 5.000-5,3.000 7.000-7,3.000 6.000-9,4.000 7.000-7,-4.000-3.000-8,-9.000-8.000-8,-10.000-10.000-6,-8.000-9.000-9</inkml:trace>
</inkml:ink>
</file>

<file path=ppt/ink/ink2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2:55"/>
    </inkml:context>
    <inkml:brush xml:id="br0">
      <inkml:brushProperty name="width" value="0.0355819948017597" units="cm"/>
      <inkml:brushProperty name="height" value="0.0355819948017597" units="cm"/>
      <inkml:brushProperty name="color" value="#6adcab"/>
      <inkml:brushProperty name="ignorePressure" value="0"/>
    </inkml:brush>
  </inkml:definitions>
  <inkml:trace contextRef="#ctx0" brushRef="#br0">60300.000 48200.000 618,'0.000'-35.000'9,"0.000"32.000"18,0.000 31.000 19,0.000 32.000 18,0.000 16.000 3,0.000 4.000-15,0.000 3.000-13,0.000 3.000-15,-4.000 6.000-7,-5.000 9.000-3,-7.000 10.000-2,-5.000 10.000-3,-4.000 2.000-7,0.000-3.000-15,0.000-3.000-13,0.000-2.000-15,3.000-14.000-5,6.000-21.000 3,7.000-22.000 2,6.000-22.000 3</inkml:trace>
</inkml:ink>
</file>

<file path=ppt/ink/ink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8:47"/>
    </inkml:context>
    <inkml:brush xml:id="br0">
      <inkml:brushProperty name="width" value="0.0395567379891872" units="cm"/>
      <inkml:brushProperty name="height" value="0.0395567379891872" units="cm"/>
      <inkml:brushProperty name="color" value="#f2385b"/>
      <inkml:brushProperty name="ignorePressure" value="0"/>
    </inkml:brush>
  </inkml:definitions>
  <inkml:trace contextRef="#ctx0" brushRef="#br0">52050.000 21200.000 556,'-25.000'-25.000'2,"0.000"0.000"6,0.000 0.000 5,0.000 0.000 4,1.000 10.000 9,4.000 23.000 11,3.000 22.000 10,3.000 22.000 11,6.000 21.000 0,9.000 22.000-8,10.000 22.000-10,10.000 23.000-10,2.000 17.000-7,-3.000 17.000-5,-3.000 15.000-7,-2.000 16.000-6,-5.000 4.000-12,-2.000-6.000-22,-3.000-6.000-20,-3.000-6.000-21,-2.000-23.000-7,0.000-36.000 8,0.000-39.000 6,0.000-36.000 7</inkml:trace>
</inkml:ink>
</file>

<file path=ppt/ink/ink2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2:56"/>
    </inkml:context>
    <inkml:brush xml:id="br0">
      <inkml:brushProperty name="width" value="0.0432359799742699" units="cm"/>
      <inkml:brushProperty name="height" value="0.0432359799742699" units="cm"/>
      <inkml:brushProperty name="color" value="#6adcab"/>
      <inkml:brushProperty name="ignorePressure" value="0"/>
    </inkml:brush>
  </inkml:definitions>
  <inkml:trace contextRef="#ctx0" brushRef="#br0">60600.000 47800.000 508,'3.000'-49.000'1,"6.000"4.000"1,7.000 3.000 1,6.000 3.000 1,6.000 6.000 2,6.000 9.000 0,7.000 10.000 2,6.000 10.000 1,3.000 8.000-1,0.000 10.000-3,0.000 10.000-3,0.000 9.000-3,-5.000 6.000-1,-9.000 3.000 0,-10.000 3.000 1,-8.000 4.000 0,-8.000-1.000 3,-2.000-3.000 5,-3.000-3.000 5,-3.000-2.000 5,-6.000-1.000 4,-5.000 3.000 5,-7.000 3.000 4,-5.000 4.000 4,-3.000 2.000 1,4.000 4.000 0,3.000 3.000-1,3.000 3.000 0,3.000 4.000-3,3.000 7.000-5,3.000 6.000-3,4.000 7.000-5,1.000 5.000-3,0.000 7.000-3,0.000 6.000-2,0.000 7.000-2,1.000 0.000-3,4.000-2.000 0,3.000-3.000-2,3.000-3.000-1,-1.000-9.000-3,-2.000-11.000-3,-3.000-14.000-2,-3.000-11.000-5,-9.000-11.000-6,-11.000-5.000-12,-14.000-7.000-12,-11.000-5.000-11,-9.000-15.000-2,-3.000-22.000 8,-3.000-22.000 8,-2.000-21.000 7,2.000-23.000 5,9.000-21.000 1,10.000-22.000 2,10.000-22.000 0,7.000-8.000 2,6.000 6.000 3,7.000 7.000 3,6.000 6.000 2,6.000 10.000 3,6.000 17.000 6,7.000 15.000 4,6.000 16.000 4,4.000 12.000 5,4.000 9.000 5,3.000 10.000 5,3.000 10.000 5,-4.000 18.000 2,-8.000 28.000 0,-10.000 28.000 0,-9.000 29.000 0,-13.000 21.000-3,-16.000 16.000-5,-15.000 15.000-6,-15.000 17.000-5,-6.000 2.000-4,7.000-9.000-3,6.000-10.000-2,7.000-8.000-4,5.000-14.000-1,7.000-15.000-1,6.000-15.000 0,7.000-16.000-1,11.000-18.000-4,20.000-18.000-7,18.000-19.000-7,20.000-18.000-6,3.000-10.000-1,-8.000 0.000 7,-10.000 0.000 5,-9.000 0.000 7,-4.000-2.000 2,4.000-3.000-2,3.000-3.000 0,3.000-2.000-2</inkml:trace>
</inkml:ink>
</file>

<file path=ppt/ink/ink2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2:56"/>
    </inkml:context>
    <inkml:brush xml:id="br0">
      <inkml:brushProperty name="width" value="0.0402113758027554" units="cm"/>
      <inkml:brushProperty name="height" value="0.0402113758027554" units="cm"/>
      <inkml:brushProperty name="color" value="#6adcab"/>
      <inkml:brushProperty name="ignorePressure" value="0"/>
    </inkml:brush>
  </inkml:definitions>
  <inkml:trace contextRef="#ctx0" brushRef="#br0">62400.000 48050.000 547,'0.000'-40.000'8,"0.000"23.000"19,0.000 22.000 17,0.000 22.000 18,-2.000 13.000 4,-3.000 7.000-10,-3.000 6.000-10,-2.000 7.000-9,-1.000 7.000-8,3.000 9.000-6,3.000 10.000-6,4.000 10.000-5,-3.000 8.000-5,-5.000 10.000 0,-7.000 10.000-1,-5.000 9.000-1,-4.000 2.000-5,0.000-2.000-6,0.000-3.000-8,0.000-3.000-7,3.000-13.000-8,6.000-22.000-7,7.000-22.000-7,6.000-21.000-7</inkml:trace>
</inkml:ink>
</file>

<file path=ppt/ink/ink2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2:56"/>
    </inkml:context>
    <inkml:brush xml:id="br0">
      <inkml:brushProperty name="width" value="0.0515286400914192" units="cm"/>
      <inkml:brushProperty name="height" value="0.0515286400914192" units="cm"/>
      <inkml:brushProperty name="color" value="#6adcab"/>
      <inkml:brushProperty name="ignorePressure" value="0"/>
    </inkml:brush>
  </inkml:definitions>
  <inkml:trace contextRef="#ctx0" brushRef="#br0">62850.000 47450.000 426,'28.000'-74.000'3,"6.000"4.000"3,7.000 3.000 6,6.000 3.000 3,6.000 9.000 2,6.000 16.000-2,7.000 15.000-2,6.000 17.000-2,4.000 10.000-3,4.000 6.000-3,3.000 7.000-3,3.000 6.000-4,-4.000 4.000-1,-8.000 4.000 2,-10.000 3.000 2,-9.000 3.000 1,-9.000 1.000 0,-5.000 1.000 0,-7.000-1.000-2,-5.000 1.000 0,-6.000-3.000 2,-3.000-2.000 4,-3.000-3.000 5,-2.000-3.000 5,-5.000-2.000 3,-2.000 0.000 1,-3.000 0.000 2,-3.000 0.000 2,-2.000 3.000 0,0.000 6.000-1,0.000 7.000-1,0.000 6.000-1,0.000 4.000-2,0.000 4.000-1,0.000 3.000-3,0.000 3.000-2,1.000 3.000 0,4.000 3.000 1,3.000 3.000 1,3.000 4.000 1,-1.000 4.000 1,-2.000 6.000-2,-3.000 7.000-1,-3.000 6.000 0,-2.000 6.000-2,0.000 6.000 0,0.000 7.000-2,0.000 6.000 0,0.000 4.000-1,0.000 4.000-2,0.000 3.000-1,0.000 3.000-2,0.000-5.000-1,0.000-12.000-4,0.000-13.000-2,0.000-12.000-4,1.000-12.000-3,4.000-8.000-6,3.000-10.000-5,3.000-9.000-5,-8.000-21.000-6,-19.000-31.000-9,-18.000-31.000-7,-19.000-31.000-8,-5.000-18.000-1,9.000-3.000 6,10.000-3.000 6,10.000-2.000 6,4.000 0.000 3,0.000 7.000 2,0.000 6.000 1,0.000 7.000 2</inkml:trace>
</inkml:ink>
</file>

<file path=ppt/ink/ink2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2:57"/>
    </inkml:context>
    <inkml:brush xml:id="br0">
      <inkml:brushProperty name="width" value="0.0252654794603586" units="cm"/>
      <inkml:brushProperty name="height" value="0.0252654794603586" units="cm"/>
      <inkml:brushProperty name="color" value="#6adcab"/>
      <inkml:brushProperty name="ignorePressure" value="0"/>
    </inkml:brush>
  </inkml:definitions>
  <inkml:trace contextRef="#ctx0" brushRef="#br0">63250.000 48200.000 870,'-24.000'-43.000'4,"4.000"17.000"6,3.000 15.000 6,3.000 16.000 5,-2.000 16.000 1,-6.000 20.000-3,-6.000 18.000-4,-6.000 20.000-3,-1.000 6.000-4,7.000-2.000-5,6.000-3.000-6,7.000-3.000-4,4.000-9.000-1,3.000-11.000 2,3.000-14.000 1,4.000-11.000 3,5.000-11.000-1,10.000-5.000-4,10.000-7.000-3,9.000-5.000-3,9.000-6.000 0,9.000-3.000 3,10.000-3.000 5,10.000-2.000 3,0.000-1.000 1,-5.000 3.000 0,-7.000 3.000 0,-5.000 4.000-1,-11.000 7.000 2,-11.000 13.000 4,-14.000 12.000 4,-11.000 13.000 4,-15.000 9.000 1,-16.000 6.000 0,-15.000 7.000-2,-15.000 6.000 0,-7.000-1.000-2,3.000-5.000-1,3.000-7.000-4,4.000-5.000-1,4.000-11.000-4,6.000-11.000-6,7.000-14.000-4,6.000-11.000-6,4.000-11.000-7,4.000-5.000-8,3.000-7.000-8,3.000-5.000-8</inkml:trace>
</inkml:ink>
</file>

<file path=ppt/ink/ink2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2:58"/>
    </inkml:context>
    <inkml:brush xml:id="br0">
      <inkml:brushProperty name="width" value="0.0434290841221809" units="cm"/>
      <inkml:brushProperty name="height" value="0.0434290841221809" units="cm"/>
      <inkml:brushProperty name="color" value="#6adcab"/>
      <inkml:brushProperty name="ignorePressure" value="0"/>
    </inkml:brush>
  </inkml:definitions>
  <inkml:trace contextRef="#ctx0" brushRef="#br0">70900.000 50050.000 506,'-24.000'-68.000'0,"4.000"17.000"0,3.000 15.000 0,3.000 16.000 0,4.000 18.000 9,7.000 22.000 17,6.000 22.000 18,7.000 23.000 17,0.000 10.000 3,-2.000 0.000-10,-3.000 0.000-11,-3.000 0.000-10,-2.000 3.000-8,0.000 6.000-3,0.000 7.000-3,0.000 6.000-3,0.000 1.000-2,0.000-3.000-1,0.000-3.000-1,0.000-2.000-1,0.000 0.000-1,0.000 7.000-3,0.000 6.000-2,0.000 7.000-2,0.000 4.000-2,0.000 3.000 0,0.000 3.000-1,0.000 4.000 0,0.000 2.000 0,0.000 4.000 0,0.000 3.000 0,0.000 3.000 0,0.000-4.000 0,0.000-8.000-1,0.000-10.000-1,0.000-9.000-2,0.000-7.000 0,0.000-3.000 1,0.000-3.000 1,0.000-2.000 0,0.000-3.000 0,0.000 1.000 1,0.000-1.000 0,0.000 1.000 0,0.000 1.000 0,0.000 3.000-3,0.000 3.000-1,0.000 4.000-2,0.000 1.000-2,0.000 0.000 1,0.000 0.000 1,0.000 0.000 0,0.000 0.000-1,0.000 0.000-1,0.000 0.000-1,0.000 0.000-1,0.000-2.000-1,0.000-3.000 1,0.000-3.000 0,0.000-2.000-1,0.000-3.000 2,0.000 1.000 0,0.000-1.000 0,0.000 1.000 2,0.000-3.000-1,0.000-2.000 1,0.000-3.000-2,0.000-3.000 1,0.000-4.000-1,0.000-3.000-2,0.000-3.000 0,0.000-2.000-2,0.000-5.000-1,0.000-2.000-2,0.000-3.000-2,0.000-3.000-2,0.000-6.000 0,0.000-5.000 1,0.000-7.000 1,0.000-5.000 1</inkml:trace>
</inkml:ink>
</file>

<file path=ppt/ink/ink2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3:00"/>
    </inkml:context>
    <inkml:brush xml:id="br0">
      <inkml:brushProperty name="width" value="0.0412903167307377" units="cm"/>
      <inkml:brushProperty name="height" value="0.0412903167307377" units="cm"/>
      <inkml:brushProperty name="color" value="#6adcab"/>
      <inkml:brushProperty name="ignorePressure" value="0"/>
    </inkml:brush>
  </inkml:definitions>
  <inkml:trace contextRef="#ctx0" brushRef="#br0">71100.000 49500.000 532,'-19.000'-21.000'31,"13.000"10.000"6,12.000 10.000 6,13.000 9.000 6,9.000 2.000-1,6.000-2.000-9,7.000-3.000-9,6.000-3.000-8,3.000-4.000-6,0.000-3.000-2,0.000-3.000-3,0.000-2.000-2,-2.000-1.000-3,-3.000 3.000-5,-3.000 3.000-4,-2.000 4.000-4,-3.000-1.000 0,1.000-3.000 3,-1.000-3.000 4,1.000-2.000 3,1.000-3.000 2,3.000 1.000-2,3.000-1.000-1,4.000 1.000-2,-1.000 1.000 0,-3.000 3.000-1,-3.000 3.000 0,-2.000 4.000 0,-3.000 1.000-1,1.000 0.000 1,-1.000 0.000-1,1.000 0.000 1,-1.000 0.000-1,1.000 0.000 0,-1.000 0.000-1,1.000 0.000 1,-1.000 0.000-2,1.000 0.000 1,-1.000 0.000 0,1.000 0.000-1,1.000 0.000 1,3.000 0.000-1,3.000 0.000 0,4.000 0.000-1,-1.000 0.000 0,-3.000 0.000 0,-3.000 0.000-1,-2.000 0.000 0,-1.000-2.000-2,3.000-3.000 0,3.000-3.000-3,4.000-2.000 0,-3.000-3.000 0,-5.000 1.000 1,-7.000-1.000 2,-5.000 1.000 2,-4.000 1.000 1,0.000 3.000 0,0.000 3.000 0,0.000 4.000 0,0.000 1.000 1,0.000 0.000 2,0.000 0.000 0,0.000 0.000 2,0.000 0.000 1,0.000 0.000 0,0.000 0.000 0,0.000 0.000 0,-4.000 3.000 2,-5.000 6.000 3,-7.000 7.000 4,-5.000 6.000 4,-4.000 4.000-1,0.000 4.000-3,0.000 3.000-3,0.000 3.000-5,0.000 1.000 0,0.000 1.000 2,0.000-1.000 2,0.000 1.000 2,0.000 1.000 2,0.000 3.000 1,0.000 3.000 0,0.000 4.000 1,0.000 2.000 1,0.000 4.000 0,0.000 3.000 0,0.000 3.000 0,-2.000 1.000-1,-3.000 1.000 0,-3.000-1.000-2,-2.000 1.000 0,-3.000-1.000-1,1.000 1.000-1,-1.000-1.000-1,1.000 1.000 0,1.000-1.000-2,3.000 1.000-1,3.000-1.000 0,4.000 1.000-2,1.000-1.000 0,0.000 1.000 0,0.000-1.000 1,0.000 1.000 1,0.000 1.000-1,0.000 3.000-1,0.000 3.000-3,0.000 4.000-2,-2.000 2.000 0,-3.000 4.000 1,-3.000 3.000 0,-2.000 3.000 1,-1.000 3.000 1,3.000 3.000 0,3.000 3.000 0,4.000 4.000 1,1.000-1.000 0,0.000-3.000 0,0.000-3.000 0,0.000-2.000-1,1.000-5.000 1,4.000-2.000-2,3.000-3.000 0,3.000-3.000-1,-1.000-4.000-1,-2.000-3.000 1,-3.000-3.000-1,-3.000-2.000 1,-1.000-3.000-1,4.000 1.000 0,3.000-1.000 0,3.000 1.000 0,-1.000 1.000-1,-2.000 3.000 1,-3.000 3.000-1,-3.000 4.000 1,-2.000-1.000 0,0.000-3.000 0,0.000-3.000 0,0.000-2.000 0,0.000-1.000 0,0.000 3.000 0,0.000 3.000 1,0.000 4.000 0,0.000 1.000 1,0.000 0.000-1,0.000 0.000 1,0.000 0.000 0,0.000 0.000 0,0.000 0.000 0,0.000 0.000 1,0.000 0.000-1,0.000 0.000 0,0.000 0.000 1,0.000 0.000-1,0.000 0.000 0,0.000-4.000 0,0.000-5.000 1,0.000-7.000 0,0.000-5.000 1,0.000-3.000 0,0.000 4.000 0,0.000 3.000 0,0.000 3.000-1,0.000-1.000 0,0.000-2.000 1,0.000-3.000-1,0.000-3.000 0,0.000-2.000-1,0.000 0.000 0,0.000 0.000-2,0.000 0.000-1,0.000-2.000 0,0.000-3.000-1,0.000-3.000 1,0.000-2.000-1,1.000-3.000 0,4.000 1.000 0,3.000-1.000 0,3.000 1.000 0,-1.000 1.000 0,-2.000 3.000 0,-3.000 3.000 0,-3.000 4.000-1,-2.000 1.000 1,0.000 0.000-1,0.000 0.000 1,0.000 0.000-1,0.000-2.000 1,0.000-3.000-2,0.000-3.000-2,0.000-2.000-1,-2.000-1.000 0,-3.000 3.000-2,-3.000 3.000-1,-2.000 4.000 0,-1.000-1.000-2,3.000-3.000 0,3.000-3.000-1,4.000-2.000-2,1.000-3.000-1,0.000 1.000-4,0.000-1.000-3,0.000 1.000-3</inkml:trace>
</inkml:ink>
</file>

<file path=ppt/ink/ink2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3:01"/>
    </inkml:context>
    <inkml:brush xml:id="br0">
      <inkml:brushProperty name="width" value="0.0391978658735752" units="cm"/>
      <inkml:brushProperty name="height" value="0.0391978658735752" units="cm"/>
      <inkml:brushProperty name="color" value="#6adcab"/>
      <inkml:brushProperty name="ignorePressure" value="0"/>
    </inkml:brush>
  </inkml:definitions>
  <inkml:trace contextRef="#ctx0" brushRef="#br0">70800.000 55050.000 561,'21.000'29.000'17,"-5.000"10.000"-3,-7.000 10.000-2,-5.000 9.000-3,-3.000 2.000-2,4.000-2.000 1,3.000-3.000-1,3.000-3.000 1,-1.000-1.000-1,-2.000 4.000 1,-3.000 3.000 1,-3.000 3.000 0,-4.000 1.000 1,-3.000 1.000-2,-3.000-1.000 0,-2.000 1.000 0,-1.000 1.000-1,3.000 3.000 0,3.000 3.000 0,4.000 4.000 0,1.000-1.000 0,0.000-3.000-2,0.000-3.000-3,0.000-2.000-1,0.000-5.000-3,0.000-2.000-3,0.000-3.000-4,0.000-3.000-3,0.000-4.000-1,0.000-3.000 0,0.000-3.000 1,0.000-2.000 0,0.000-5.000 1,0.000-2.000 1,0.000-3.000-1,0.000-3.000 1,-4.000-4.000-3,-5.000-3.000-6,-7.000-3.000-6,-5.000-2.000-7,0.000-8.000 9,10.000-8.000 24,10.000-10.000 24,9.000-9.000 24,7.000-4.000 7,7.000 4.000-8,6.000 3.000-8,7.000 3.000-8,-1.000 6.000-7,-6.000 9.000-5,-6.000 10.000-6,-6.000 10.000-4,-4.000 4.000-5,1.000 0.000-6,-1.000 0.000-6,1.000 0.000-5,2.000-5.000 0,7.000-9.000 6,6.000-10.000 5,7.000-8.000 5,8.000-6.000 3,14.000 1.000 3,11.000-1.000 3,14.000 1.000 2,2.000 1.000-1,-6.000 3.000-1,-6.000 3.000-4,-6.000 4.000-2,-6.000-1.000-1,-2.000-3.000-1,-3.000-3.000 0,-3.000-2.000 0,-1.000-3.000-1,4.000 1.000 0,3.000-1.000 0,3.000 1.000-1,1.000-3.000 0,1.000-2.000 2,-1.000-3.000 0,1.000-3.000 0,-3.000 1.000 1,-2.000 6.000 0,-3.000 7.000-1,-3.000 6.000-1,-2.000 3.000 0,0.000 0.000 1,0.000 0.000 0,0.000 0.000 0,-2.000 0.000-1,-3.000 0.000-2,-3.000 0.000-1,-2.000 0.000-3,-1.000 1.000-2,3.000 4.000-1,3.000 3.000-3,4.000 3.000-1,-3.000-4.000-13,-5.000-8.000-23,-7.000-10.000-25,-5.000-9.000-24</inkml:trace>
</inkml:ink>
</file>

<file path=ppt/ink/ink2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3:02"/>
    </inkml:context>
    <inkml:brush xml:id="br0">
      <inkml:brushProperty name="width" value="0.0321830958127975" units="cm"/>
      <inkml:brushProperty name="height" value="0.0321830958127975" units="cm"/>
      <inkml:brushProperty name="color" value="#6adcab"/>
      <inkml:brushProperty name="ignorePressure" value="0"/>
    </inkml:brush>
  </inkml:definitions>
  <inkml:trace contextRef="#ctx0" brushRef="#br0">72300.000 50000.000 683,'-24.000'-16.000'5,"4.000"19.000"9,3.000 19.000 10,3.000 19.000 10,-1.000 13.000 2,-2.000 10.000-3,-3.000 10.000-3,-3.000 9.000-4,-7.000 7.000-3,-9.000 7.000-1,-10.000 6.000-2,-8.000 7.000-1,-9.000 8.000-4,-6.000 14.000-5,-6.000 11.000-5,-6.000 14.000-5,-1.000 10.000-5,7.000 9.000-6,6.000 10.000-5,7.000 10.000-7,7.000-7.000 0,9.000-22.000 2,10.000-22.000 4,10.000-21.000 2,8.000-21.000-3,10.000-19.000-10,10.000-18.000-10,9.000-19.000-10,6.000-16.000-1,3.000-12.000 7,3.000-13.000 8,4.000-12.000 8</inkml:trace>
</inkml:ink>
</file>

<file path=ppt/ink/ink2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3:02"/>
    </inkml:context>
    <inkml:brush xml:id="br0">
      <inkml:brushProperty name="width" value="0.0324511714279652" units="cm"/>
      <inkml:brushProperty name="height" value="0.0324511714279652" units="cm"/>
      <inkml:brushProperty name="color" value="#6adcab"/>
      <inkml:brushProperty name="ignorePressure" value="0"/>
    </inkml:brush>
  </inkml:definitions>
  <inkml:trace contextRef="#ctx0" brushRef="#br0">72700.000 50600.000 677,'-2.000'-46.000'4,"-3.000"10.000"6,-3.000 10.000 6,-2.000 9.000 7,-3.000 10.000 4,1.000 14.000 1,-1.000 11.000 1,1.000 14.000 1,-3.000 13.000-1,-2.000 16.000-5,-3.000 15.000-5,-3.000 17.000-4,-7.000 14.000-3,-9.000 17.000 1,-10.000 15.000 1,-8.000 16.000-1,-11.000 20.000-2,-8.000 25.000-5,-10.000 25.000-7,-9.000 25.000-5,-4.000 3.000-7,4.000-19.000-6,3.000-18.000-7,3.000-19.000-6,10.000-24.000-4,20.000-28.000-1,18.000-28.000-1,20.000-27.000-1,13.000-25.000 1,9.000-18.000 1,10.000-19.000 2,10.000-18.000 2</inkml:trace>
</inkml:ink>
</file>

<file path=ppt/ink/ink2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3:02"/>
    </inkml:context>
    <inkml:brush xml:id="br0">
      <inkml:brushProperty name="width" value="0.0321103259921074" units="cm"/>
      <inkml:brushProperty name="height" value="0.0321103259921074" units="cm"/>
      <inkml:brushProperty name="color" value="#6adcab"/>
      <inkml:brushProperty name="ignorePressure" value="0"/>
    </inkml:brush>
  </inkml:definitions>
  <inkml:trace contextRef="#ctx0" brushRef="#br0">72900.000 52150.000 685,'-116.000'56.000'40,"19.000"13.000"2,19.000 12.000 0,19.000 13.000 1,9.000 9.000-2,0.000 6.000-6,0.000 7.000-4,0.000 6.000-6,0.000 6.000-10,0.000 6.000-14,0.000 7.000-17,0.000 6.000-14,0.000 4.000-8,0.000 4.000-2,0.000 3.000 0,0.000 3.000-2,4.000-8.000 0,10.000-19.000 2,10.000-18.000 0,9.000-19.000 1</inkml:trace>
</inkml:ink>
</file>

<file path=ppt/ink/ink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8:49"/>
    </inkml:context>
    <inkml:brush xml:id="br0">
      <inkml:brushProperty name="width" value="0.0330153703689575" units="cm"/>
      <inkml:brushProperty name="height" value="0.0330153703689575" units="cm"/>
      <inkml:brushProperty name="color" value="#f2385b"/>
      <inkml:brushProperty name="ignorePressure" value="0"/>
    </inkml:brush>
  </inkml:definitions>
  <inkml:trace contextRef="#ctx0" brushRef="#br0">67900.000 21150.000 666,'-22.000'-91.000'-35,"6.000"19.000"7,7.000 19.000 8,6.000 19.000 7,3.000 9.000 6,0.000 0.000 2,0.000 0.000 4,0.000 0.000 3,-2.000 12.000 6,-3.000 26.000 9,-3.000 24.000 10,-2.000 26.000 9,-1.000 15.000 1,3.000 6.000-5,3.000 7.000-7,4.000 6.000-7,-1.000 6.000-3,-3.000 6.000-1,-3.000 7.000-1,-2.000 6.000-2,-1.000 7.000 0,3.000 10.000 0,3.000 10.000 0,4.000 9.000 0,1.000 1.000 0,0.000-6.000-1,0.000-6.000 0,0.000-6.000-1,0.000-4.000 0,0.000 1.000 0,0.000-1.000-2,0.000 1.000 0,0.000 1.000-1,0.000 3.000-1,0.000 3.000-2,0.000 4.000-2,0.000 8.000 0,0.000 17.000 1,0.000 15.000 1,0.000 16.000 0,0.000 2.000 1,0.000-8.000-1,0.000-10.000-1,0.000-9.000 0,-2.000-9.000-1,-3.000-5.000 1,-3.000-7.000 1,-2.000-5.000 1,-1.000-4.000-1,3.000 0.000 0,3.000 0.000 0,4.000 0.000 0,1.000 0.000-1,0.000 0.000 0,0.000 0.000-1,0.000 0.000 1,0.000 1.000-1,0.000 4.000 0,0.000 3.000-1,0.000 3.000 1,0.000-4.000-1,0.000-8.000 1,0.000-10.000 0,0.000-9.000 0,0.000-5.000 0,0.000 0.000 0,0.000 0.000-2,0.000 0.000-1,1.000 0.000 0,4.000 0.000 1,3.000 0.000 0,3.000 0.000 1,1.000 1.000-1,1.000 4.000 1,-1.000 3.000 0,1.000 3.000 0,-1.000 1.000 0,1.000 1.000-2,-1.000-1.000 0,1.000 1.000-2,-1.000-1.000-1,1.000 1.000 1,-1.000-1.000-1,1.000 1.000 1,-3.000-3.000 0,-2.000-2.000 0,-3.000-3.000 2,-3.000-3.000 0,-2.000-4.000 1,0.000-3.000-1,0.000-3.000-1,0.000-2.000 0,0.000 2.000 1,0.000 9.000-1,0.000 10.000 1,0.000 10.000 0,-2.000 5.000 0,-3.000 4.000 1,-3.000 3.000 0,-2.000 3.000 1,-3.000-1.000 0,1.000-2.000-2,-1.000-3.000 0,1.000-3.000 0,-1.000-2.000-1,1.000 0.000 0,-1.000 0.000 0,1.000 0.000 1,1.000-4.000 0,3.000-5.000-1,3.000-7.000-1,4.000-5.000 1,1.000-1.000-1,0.000 6.000-1,0.000 7.000 1,0.000 6.000-1,-2.000 1.000-1,-3.000-3.000 1,-3.000-3.000 0,-2.000-2.000-1,-1.000-5.000 0,3.000-2.000-1,3.000-3.000-2,4.000-3.000-1,1.000-6.000 0,0.000-5.000-1,0.000-7.000 0,0.000-5.000-1,1.000-9.000-1,4.000-9.000-3,3.000-10.000-4,3.000-8.000-3,1.000-12.000-2,1.000-12.000-3,-1.000-13.000-1,1.000-12.000-3</inkml:trace>
</inkml:ink>
</file>

<file path=ppt/ink/ink2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3:03"/>
    </inkml:context>
    <inkml:brush xml:id="br0">
      <inkml:brushProperty name="width" value="0.0287470165640116" units="cm"/>
      <inkml:brushProperty name="height" value="0.0287470165640116" units="cm"/>
      <inkml:brushProperty name="color" value="#6adcab"/>
      <inkml:brushProperty name="ignorePressure" value="0"/>
    </inkml:brush>
  </inkml:definitions>
  <inkml:trace contextRef="#ctx0" brushRef="#br0">72800.000 53750.000 765,'-138.000'165.000'79,"26.000"-18.000"-18,24.000-19.000-17,26.000-18.000-18,12.000-6.000-12,0.000 10.000-6,0.000 10.000-6,0.000 9.000-5,0.000 4.000-6,0.000 1.000-6,0.000-1.000-6,0.000 1.000-6,6.000-12.000-5,13.000-21.000-3,12.000-22.000-3,13.000-22.000-4,7.000-16.000 1,4.000-9.000 6,3.000-10.000 5,3.000-8.000 5</inkml:trace>
</inkml:ink>
</file>

<file path=ppt/ink/ink2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3:03"/>
    </inkml:context>
    <inkml:brush xml:id="br0">
      <inkml:brushProperty name="width" value="0.0260335635393858" units="cm"/>
      <inkml:brushProperty name="height" value="0.0260335635393858" units="cm"/>
      <inkml:brushProperty name="color" value="#6adcab"/>
      <inkml:brushProperty name="ignorePressure" value="0"/>
    </inkml:brush>
  </inkml:definitions>
  <inkml:trace contextRef="#ctx0" brushRef="#br0">73150.000 54550.000 845,'-29.000'75.000'12,"-5.000"0.000"5,-7.000 0.000 5,-5.000 0.000 4,-4.000 4.000 0,0.000 10.000-5,0.000 10.000-6,0.000 9.000-4,1.000 1.000-6,4.000-6.000-8,3.000-6.000-6,3.000-6.000-7,3.000-4.000-4,3.000 1.000-2,3.000-1.000-2,4.000 1.000-1,2.000-9.000-1,4.000-15.000-2,3.000-15.000-1,3.000-16.000-1</inkml:trace>
</inkml:ink>
</file>

<file path=ppt/ink/ink2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3:03"/>
    </inkml:context>
    <inkml:brush xml:id="br0">
      <inkml:brushProperty name="width" value="0.0254569333046675" units="cm"/>
      <inkml:brushProperty name="height" value="0.0254569333046675" units="cm"/>
      <inkml:brushProperty name="color" value="#6adcab"/>
      <inkml:brushProperty name="ignorePressure" value="0"/>
    </inkml:brush>
  </inkml:definitions>
  <inkml:trace contextRef="#ctx0" brushRef="#br0">73350.000 55350.000 864,'-49.000'29.000'25,"4.000"10.000"-1,3.000 10.000-2,3.000 9.000 0,4.000 6.000-4,7.000 3.000-5,6.000 3.000-7,7.000 4.000-4,0.000 1.000-3,-2.000 0.000 1,-3.000 0.000 1,-3.000 0.000 2,-1.000-7.000-8,4.000-11.000-19,3.000-14.000-19,3.000-11.000-18</inkml:trace>
</inkml:ink>
</file>

<file path=ppt/ink/ink2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3:04"/>
    </inkml:context>
    <inkml:brush xml:id="br0">
      <inkml:brushProperty name="width" value="0.0372298583388329" units="cm"/>
      <inkml:brushProperty name="height" value="0.0372298583388329" units="cm"/>
      <inkml:brushProperty name="color" value="#6adcab"/>
      <inkml:brushProperty name="ignorePressure" value="0"/>
    </inkml:brush>
  </inkml:definitions>
  <inkml:trace contextRef="#ctx0" brushRef="#br0">75700.000 49700.000 590,'0.000'-36.000'7,"0.000"28.000"12,0.000 28.000 13,0.000 29.000 12,1.000 8.000 3,4.000-8.000-8,3.000-10.000-9,3.000-9.000-8,-1.000-1.000-6,-2.000 10.000-1,-3.000 10.000-2,-3.000 9.000-2,-2.000 2.000-2,0.000-2.000 1,0.000-3.000-1,0.000-3.000-1,0.000-2.000 0,0.000 0.000-3,0.000 0.000-1,0.000 0.000-2,1.000 1.000 0,4.000 4.000 0,3.000 3.000 1,3.000 3.000-1,-1.000 1.000 2,-2.000 1.000-1,-3.000-1.000 1,-3.000 1.000 1,-2.000-1.000-1,0.000 1.000 0,0.000-1.000-1,0.000 1.000 0,1.000 2.000 0,4.000 7.000-1,3.000 6.000-1,3.000 7.000 0,-1.000 0.000 0,-2.000-2.000 0,-3.000-3.000 0,-3.000-3.000-1,-2.000-1.000 0,0.000 4.000 0,0.000 3.000 0,0.000 3.000-1,0.000 1.000 1,0.000 1.000 0,0.000-1.000 1,0.000 1.000-1,0.000-3.000 1,0.000-2.000-1,0.000-3.000 1,0.000-3.000-1,0.000-1.000 0,0.000 4.000 1,0.000 3.000 1,0.000 3.000 0,0.000-2.000 0,0.000-6.000-1,0.000-6.000-1,0.000-6.000-1,0.000-4.000 0,0.000 1.000-1,0.000-1.000 2,0.000 1.000-1,0.000 1.000 1,0.000 3.000 0,0.000 3.000-1,0.000 4.000 1,0.000-1.000 0,0.000-3.000-1,0.000-3.000 0,0.000-2.000-1,-2.000-3.000 0,-3.000 1.000 0,-3.000-1.000 0,-2.000 1.000 1,-1.000 1.000 0,3.000 3.000-1,3.000 3.000 1,4.000 4.000-1,1.000 1.000-1,0.000 0.000 0,0.000 0.000 0,0.000 0.000-1,0.000-4.000-1,0.000-5.000-1,0.000-7.000 0,0.000-5.000 0,0.000-4.000-1,0.000 0.000 2,0.000 0.000 0,0.000 0.000 0,0.000-2.000 1,0.000-3.000 0,0.000-3.000 0,0.000-2.000 0,0.000-3.000 0,0.000 1.000 0,0.000-1.000 0,0.000 1.000 0,0.000-1.000-1,0.000 1.000-2,0.000-1.000-3,0.000 1.000-1,0.000-3.000-1,0.000-2.000 0,0.000-3.000 2,0.000-3.000 0,1.000-2.000 1,4.000 0.000-3,3.000 0.000-1,3.000 0.000-2,-1.000-7.000-6,-2.000-11.000-10,-3.000-14.000-10,-3.000-11.000-10</inkml:trace>
</inkml:ink>
</file>

<file path=ppt/ink/ink2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3:06"/>
    </inkml:context>
    <inkml:brush xml:id="br0">
      <inkml:brushProperty name="width" value="0.037969034165144" units="cm"/>
      <inkml:brushProperty name="height" value="0.037969034165144" units="cm"/>
      <inkml:brushProperty name="color" value="#6adcab"/>
      <inkml:brushProperty name="ignorePressure" value="0"/>
    </inkml:brush>
  </inkml:definitions>
  <inkml:trace contextRef="#ctx0" brushRef="#br0">76000.000 49100.000 579,'-41.000'-69.000'-24,"19.000"13.000"28,19.000 12.000 27,19.000 13.000 29,9.000 7.000 7,0.000 4.000-13,0.000 3.000-14,0.000 3.000-13,1.000 3.000-8,4.000 3.000-3,3.000 3.000-1,3.000 4.000-3,1.000 1.000-3,1.000 0.000-2,-1.000 0.000-3,1.000 0.000-2,1.000 1.000-2,3.000 4.000 0,3.000 3.000-1,4.000 3.000 0,1.000 1.000 0,0.000 1.000-1,0.000-1.000 0,0.000 1.000 0,1.000-3.000-1,4.000-2.000 0,3.000-3.000-2,3.000-3.000 1,-1.000-4.000-2,-2.000-3.000 1,-3.000-3.000 0,-3.000-2.000 1,-1.000-5.000 0,4.000-2.000 0,3.000-3.000 0,3.000-3.000 1,1.000-1.000 0,1.000 4.000 0,-1.000 3.000 0,1.000 3.000 0,-4.000 3.000 0,-6.000 3.000-2,-6.000 3.000-2,-6.000 4.000-1,-4.000 1.000-1,1.000 0.000 0,-1.000 0.000 1,1.000 0.000-1,-3.000 0.000 2,-2.000 0.000 0,-3.000 0.000 1,-3.000 0.000 0,-2.000 0.000 2,0.000 0.000 1,0.000 0.000 1,0.000 0.000 2,0.000 0.000 0,0.000 0.000 1,0.000 0.000 1,0.000 0.000 0,0.000 0.000 2,0.000 0.000 0,0.000 0.000 1,0.000 0.000 0,0.000 0.000 0,0.000 0.000-2,0.000 0.000-2,0.000 0.000-2,0.000 0.000-1,0.000 0.000-1,0.000 0.000 0,0.000 0.000 0,-4.000 3.000 3,-5.000 6.000 4,-7.000 7.000 5,-5.000 6.000 6,-6.000 7.000 2,-3.000 10.000 0,-3.000 10.000 1,-2.000 9.000-1,-1.000 7.000-1,3.000 7.000-2,3.000 6.000-2,4.000 7.000-3,1.000 2.000-2,0.000 1.000-1,0.000-1.000 0,0.000 1.000 0,0.000-1.000-1,0.000 1.000-1,0.000-1.000 0,0.000 1.000-1,0.000-3.000 1,0.000-2.000-1,0.000-3.000-1,0.000-3.000 1,0.000-2.000 0,0.000 0.000-1,0.000 0.000 0,0.000 0.000-1,1.000 0.000 1,4.000 0.000 0,3.000 0.000 0,3.000 0.000 1,-1.000 0.000 0,-2.000 0.000-3,-3.000 0.000 0,-3.000 0.000-2,-1.000 1.000-1,4.000 4.000 1,3.000 3.000-1,3.000 3.000 1,-1.000-1.000 0,-2.000-2.000 0,-3.000-3.000 0,-3.000-3.000 1,-2.000-1.000 0,0.000 4.000 0,0.000 3.000 0,0.000 3.000 0,0.000-1.000 1,0.000-2.000-1,0.000-3.000 1,0.000-3.000 0,0.000-1.000 0,0.000 4.000 0,0.000 3.000 0,0.000 3.000 1,0.000-2.000-1,0.000-6.000 1,0.000-6.000 0,0.000-6.000 1,0.000-4.000-1,0.000 1.000 1,0.000-1.000 0,0.000 1.000 0,0.000-3.000 0,0.000-2.000-1,0.000-3.000 0,0.000-3.000 0,1.000-2.000-1,4.000 0.000 0,3.000 0.000-1,3.000 0.000-1,1.000 1.000 1,1.000 4.000-2,-1.000 3.000 1,1.000 3.000-1,-1.000-1.000 1,1.000-2.000-1,-1.000-3.000 1,1.000-3.000 1,-1.000-2.000-1,1.000 0.000 0,-1.000 0.000 0,1.000 0.000 0,-1.000 0.000-1,1.000 0.000 1,-1.000 0.000-1,1.000 0.000 1,-3.000 0.000 0,-2.000 0.000 1,-3.000 0.000 0,-3.000 0.000 2,-2.000 1.000 0,0.000 4.000-1,0.000 3.000 0,0.000 3.000 0,0.000 3.000-1,0.000 3.000 0,0.000 3.000 0,0.000 4.000 0,-2.000-3.000 0,-3.000-5.000 0,-3.000-7.000 1,-2.000-5.000-1,-3.000-3.000 1,1.000 4.000 0,-1.000 3.000 0,1.000 3.000 0,1.000-2.000-1,3.000-6.000 1,3.000-6.000 0,4.000-6.000-1,1.000-4.000 1,0.000 1.000 1,0.000-1.000 0,0.000 1.000 1,0.000-1.000 0,0.000 1.000-1,0.000-1.000 0,0.000 1.000-2,1.000-1.000-3,4.000 1.000-3,3.000-1.000-5,3.000 1.000-4,-1.000-1.000-7,-2.000 1.000-10,-3.000-1.000-10,-3.000 1.000-9</inkml:trace>
</inkml:ink>
</file>

<file path=ppt/ink/ink2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3:07"/>
    </inkml:context>
    <inkml:brush xml:id="br0">
      <inkml:brushProperty name="width" value="0.0419867783784866" units="cm"/>
      <inkml:brushProperty name="height" value="0.0419867783784866" units="cm"/>
      <inkml:brushProperty name="color" value="#6adcab"/>
      <inkml:brushProperty name="ignorePressure" value="0"/>
    </inkml:brush>
  </inkml:definitions>
  <inkml:trace contextRef="#ctx0" brushRef="#br0">75900.000 56550.000 523,'20.000'-46.000'-34,"-9.000"10.000"13,-10.000 10.000 13,-8.000 9.000 14,-3.000 4.000 12,7.000 1.000 12,6.000-1.000 11,7.000 1.000 10,4.000-1.000 3,3.000 1.000-10,3.000-1.000-8,4.000 1.000-8,2.000 1.000-5,4.000 3.000-2,3.000 3.000-1,3.000 4.000-2,1.000 2.000-1,1.000 4.000 0,-1.000 3.000-2,1.000 3.000 1,-1.000-1.000-3,1.000-2.000-2,-1.000-3.000-4,1.000-3.000-3,4.000-2.000 0,9.000 0.000 0,10.000 0.000 1,10.000 0.000 1,-1.000-2.000 0,-9.000-3.000 0,-10.000-3.000-1,-8.000-2.000-1,-1.000-1.000 0,9.000 3.000-2,10.000 3.000 0,10.000 4.000-1,0.000-1.000-1,-5.000-3.000 1,-7.000-3.000-2,-5.000-2.000 1,-6.000-3.000-1,-3.000 1.000 0,-3.000-1.000-1,-2.000 1.000 0,-1.000 1.000-1,3.000 3.000-2,3.000 3.000 0,4.000 4.000-2,-1.000 1.000-1,-3.000 0.000 2,-3.000 0.000 1,-2.000 0.000 1,0.000-2.000 0,7.000-3.000 0,6.000-3.000 0,7.000-2.000 0,2.000-3.000-1,1.000 1.000 0,-1.000-1.000-2,1.000 1.000 0,-3.000 1.000-3,-2.000 3.000-4,-3.000 3.000-4,-3.000 4.000-5</inkml:trace>
</inkml:ink>
</file>

<file path=ppt/ink/ink2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3:08"/>
    </inkml:context>
    <inkml:brush xml:id="br0">
      <inkml:brushProperty name="width" value="0.0340200513601303" units="cm"/>
      <inkml:brushProperty name="height" value="0.0340200513601303" units="cm"/>
      <inkml:brushProperty name="color" value="#6adcab"/>
      <inkml:brushProperty name="ignorePressure" value="0"/>
    </inkml:brush>
  </inkml:definitions>
  <inkml:trace contextRef="#ctx0" brushRef="#br0">70200.000 45550.000 646,'-44.000'160.000'116,"13.000"-27.000"-27,12.000-28.000-27,13.000-28.000-28,6.000-10.000-16,0.000 9.000-4,0.000 10.000-3,0.000 10.000-5,-2.000 5.000-3,-3.000 4.000-2,-3.000 3.000-4,-2.000 3.000-3,-3.000-4.000 0,1.000-8.000-1,-1.000-10.000 0,1.000-9.000 0,2.000-20.000-11,7.000-27.000-21,6.000-28.000-21,7.000-28.000-22</inkml:trace>
</inkml:ink>
</file>

<file path=ppt/ink/ink2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3:08"/>
    </inkml:context>
    <inkml:brush xml:id="br0">
      <inkml:brushProperty name="width" value="0.0293551217764616" units="cm"/>
      <inkml:brushProperty name="height" value="0.0293551217764616" units="cm"/>
      <inkml:brushProperty name="color" value="#6adcab"/>
      <inkml:brushProperty name="ignorePressure" value="0"/>
    </inkml:brush>
  </inkml:definitions>
  <inkml:trace contextRef="#ctx0" brushRef="#br0">70200.000 46100.000 749,'25.000'-22.000'38,"0.000"6.000"-5,0.000 7.000-4,0.000 6.000-4,6.000 3.000-3,13.000 0.000 0,12.000 0.000 0,13.000 0.000 0,4.000 1.000-4,-3.000 4.000-6,-3.000 3.000-5,-2.000 3.000-6,-5.000 3.000-8,-2.000 3.000-8,-3.000 3.000-8,-3.000 4.000-8,-6.000-3.000-7,-5.000-5.000-6,-7.000-7.000-5,-5.000-5.000-5</inkml:trace>
</inkml:ink>
</file>

<file path=ppt/ink/ink2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3:09"/>
    </inkml:context>
    <inkml:brush xml:id="br0">
      <inkml:brushProperty name="width" value="0.0349767990410328" units="cm"/>
      <inkml:brushProperty name="height" value="0.0349767990410328" units="cm"/>
      <inkml:brushProperty name="color" value="#6adcab"/>
      <inkml:brushProperty name="ignorePressure" value="0"/>
    </inkml:brush>
  </inkml:definitions>
  <inkml:trace contextRef="#ctx0" brushRef="#br0">71100.000 45600.000 628,'-2.000'-38.000'24,"-3.000"26.000"8,-3.000 24.000 8,-2.000 26.000 10,-1.000 16.000 0,3.000 10.000-7,3.000 10.000-9,4.000 9.000-9,-1.000 9.000-4,-3.000 9.000-3,-3.000 10.000-3,-2.000 10.000-2,-1.000 5.000-7,3.000 4.000-7,3.000 3.000-10,4.000 3.000-9,2.000-7.000-8,4.000-15.000-8,3.000-15.000-8,3.000-16.000-8,3.000-18.000 0,3.000-18.000 7,3.000-19.000 7,4.000-18.000 8,1.000-12.000 4,0.000-3.000 1,0.000-3.000 1,0.000-2.000 1</inkml:trace>
</inkml:ink>
</file>

<file path=ppt/ink/ink2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3:09"/>
    </inkml:context>
    <inkml:brush xml:id="br0">
      <inkml:brushProperty name="width" value="0.0394918397068977" units="cm"/>
      <inkml:brushProperty name="height" value="0.0394918397068977" units="cm"/>
      <inkml:brushProperty name="color" value="#6adcab"/>
      <inkml:brushProperty name="ignorePressure" value="0"/>
    </inkml:brush>
  </inkml:definitions>
  <inkml:trace contextRef="#ctx0" brushRef="#br0">72350.000 45900.000 557,'-27.000'-24.000'1,"-3.000"4.000"4,-3.000 3.000 4,-2.000 3.000 3,-3.000 3.000 4,1.000 3.000 2,-1.000 3.000 4,1.000 4.000 3,-1.000 5.000 1,1.000 10.000-1,-1.000 10.000-1,1.000 9.000-2,1.000 6.000-2,3.000 3.000-3,3.000 3.000-4,4.000 4.000-3,4.000 2.000-1,6.000 4.000 0,7.000 3.000 2,6.000 3.000 0,3.000-1.000 0,0.000-2.000-1,0.000-3.000 0,0.000-3.000-1,1.000-2.000-2,4.000 0.000-4,3.000 0.000-2,3.000 0.000-4,7.000-5.000-4,14.000-9.000-4,11.000-10.000-4,14.000-8.000-5,7.000-14.000-2,3.000-15.000-2,3.000-15.000 0,4.000-16.000-2,-1.000-15.000-2,-3.000-11.000-4,-3.000-14.000-3,-2.000-11.000-3,-6.000-7.000 1,-6.000 0.000 7,-6.000 0.000 5,-6.000 0.000 8,-7.000 3.000 3,-6.000 6.000 3,-6.000 7.000 3,-6.000 6.000 1,-4.000 6.000 6,1.000 6.000 9,-1.000 7.000 9,1.000 6.000 8,-3.000 15.000 11,-2.000 26.000 14,-3.000 24.000 14,-3.000 26.000 13,-2.000 18.000-1,0.000 13.000-15,0.000 12.000-16,0.000 13.000-15,1.000 12.000-11,4.000 13.000-8,3.000 12.000-9,3.000 13.000-7,4.000 6.000-9,7.000 0.000-12,6.000 0.000-10,7.000 0.000-12,0.000-15.000-8,-2.000-27.000-3,-3.000-28.000-3,-3.000-28.000-5</inkml:trace>
</inkml:ink>
</file>

<file path=ppt/ink/ink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8:49"/>
    </inkml:context>
    <inkml:brush xml:id="br0">
      <inkml:brushProperty name="width" value="0.0269661862403154" units="cm"/>
      <inkml:brushProperty name="height" value="0.0269661862403154" units="cm"/>
      <inkml:brushProperty name="color" value="#f2385b"/>
      <inkml:brushProperty name="ignorePressure" value="0"/>
    </inkml:brush>
  </inkml:definitions>
  <inkml:trace contextRef="#ctx0" brushRef="#br0">68200.000 20650.000 815,'-71.000'-22.000'0,"10.000"6.000"0,10.000 7.000 0,9.000 6.000 0,4.000 7.000 4,1.000 10.000 6,-1.000 10.000 7,1.000 9.000 6,-4.000 9.000 4,-6.000 9.000-2,-6.000 10.000-2,-6.000 10.000 0,-6.000 8.000-5,-2.000 10.000-7,-3.000 10.000-7,-3.000 9.000-8,-2.000 1.000-3,0.000-6.000-1,0.000-6.000-1,0.000-6.000-1,7.000-7.000-3,17.000-6.000-5,15.000-6.000-7,16.000-6.000-5,10.000-10.000-3,7.000-12.000-2,6.000-13.000-2,7.000-12.000-1</inkml:trace>
</inkml:ink>
</file>

<file path=ppt/ink/ink2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3:10"/>
    </inkml:context>
    <inkml:brush xml:id="br0">
      <inkml:brushProperty name="width" value="0.0404038913547993" units="cm"/>
      <inkml:brushProperty name="height" value="0.0404038913547993" units="cm"/>
      <inkml:brushProperty name="color" value="#6adcab"/>
      <inkml:brushProperty name="ignorePressure" value="0"/>
    </inkml:brush>
  </inkml:definitions>
  <inkml:trace contextRef="#ctx0" brushRef="#br0">77700.000 45800.000 544,'21.000'-29.000'3,"-5.000"-5.000"7,-7.000-7.000 7,-5.000-5.000 6,-8.000 2.000 2,-5.000 13.000-2,-7.000 12.000-3,-5.000 13.000-3,-11.000 7.000-1,-11.000 4.000-1,-14.000 3.000-2,-11.000 3.000 0,-9.000 6.000 0,-3.000 9.000-1,-3.000 10.000 0,-2.000 10.000 0,2.000 5.000 0,9.000 4.000 3,10.000 3.000 2,10.000 3.000 2,7.000 1.000 0,6.000 1.000 0,7.000-1.000-1,6.000 1.000-1,6.000-1.000-1,6.000 1.000-1,7.000-1.000 0,6.000 1.000-2,7.000-6.000-2,10.000-8.000-6,10.000-10.000-5,9.000-9.000-4,9.000-10.000-5,9.000-9.000-6,10.000-10.000-3,10.000-8.000-6,5.000-11.000-3,4.000-8.000 0,3.000-10.000-1,3.000-9.000-1,-1.000-10.000 1,-2.000-9.000 0,-3.000-10.000 1,-3.000-8.000 1,-6.000-4.000 2,-5.000 3.000 1,-7.000 3.000 2,-5.000 4.000 1,-8.000 4.000 3,-5.000 6.000 4,-7.000 7.000 5,-5.000 6.000 3,-8.000 4.000 5,-5.000 4.000 5,-7.000 3.000 4,-5.000 3.000 6,-4.000 12.000 9,0.000 22.000 13,0.000 22.000 14,0.000 23.000 12,0.000 11.000 1,0.000 4.000-15,0.000 3.000-14,0.000 3.000-13,-2.000 3.000-9,-3.000 3.000-3,-3.000 3.000-2,-2.000 4.000-3,-5.000 1.000-4,-2.000 0.000-5,-3.000 0.000-6,-3.000 0.000-6,1.000-4.000-2,6.000-5.000 1,7.000-7.000 1,6.000-5.000 0,4.000-14.000-7,4.000-18.000-20,3.000-19.000-17,3.000-18.000-19,1.000-12.000 0,1.000-3.000 16,-1.000-3.000 18,1.000-2.000 17</inkml:trace>
</inkml:ink>
</file>

<file path=ppt/ink/ink2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3:10"/>
    </inkml:context>
    <inkml:brush xml:id="br0">
      <inkml:brushProperty name="width" value="0.0276724826544523" units="cm"/>
      <inkml:brushProperty name="height" value="0.0276724826544523" units="cm"/>
      <inkml:brushProperty name="color" value="#6adcab"/>
      <inkml:brushProperty name="ignorePressure" value="0"/>
    </inkml:brush>
  </inkml:definitions>
  <inkml:trace contextRef="#ctx0" brushRef="#br0">78200.000 45950.000 795,'25.000'-69.000'0,"0.000"13.000"0,0.000 12.000 0,0.000 13.000 0,0.000 9.000 4,0.000 6.000 9,0.000 7.000 8,0.000 6.000 9,1.000 3.000 3,4.000 0.000-3,3.000 0.000-4,3.000 0.000-3,-1.000 1.000-6,-2.000 4.000-10,-3.000 3.000-8,-3.000 3.000-10</inkml:trace>
</inkml:ink>
</file>

<file path=ppt/ink/ink2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3:10"/>
    </inkml:context>
    <inkml:brush xml:id="br0">
      <inkml:brushProperty name="width" value="0.0406796261668205" units="cm"/>
      <inkml:brushProperty name="height" value="0.0406796261668205" units="cm"/>
      <inkml:brushProperty name="color" value="#6adcab"/>
      <inkml:brushProperty name="ignorePressure" value="0"/>
    </inkml:brush>
  </inkml:definitions>
  <inkml:trace contextRef="#ctx0" brushRef="#br0">78950.000 44900.000 540,'0.000'-69.000'2,"0.000"13.000"1,0.000 12.000 4,0.000 13.000 2,0.000 12.000 6,0.000 13.000 11,0.000 12.000 9,0.000 13.000 11,-2.000 12.000 2,-3.000 13.000-8,-3.000 12.000-7,-2.000 13.000-7,-3.000 9.000-4,1.000 6.000-1,-1.000 7.000-1,1.000 6.000 0,-1.000 7.000-2,1.000 10.000-1,-1.000 10.000-2,1.000 9.000-1,-4.000 12.000-2,-6.000 16.000-5,-6.000 15.000-3,-6.000 17.000-5,-2.000 7.000-2,3.000 0.000-4,3.000 0.000-1,4.000 0.000-4,2.000-15.000-5,4.000-27.000-11,3.000-28.000-11,3.000-28.000-9</inkml:trace>
</inkml:ink>
</file>

<file path=ppt/ink/ink2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3:10"/>
    </inkml:context>
    <inkml:brush xml:id="br0">
      <inkml:brushProperty name="width" value="0.0284690167754889" units="cm"/>
      <inkml:brushProperty name="height" value="0.0284690167754889" units="cm"/>
      <inkml:brushProperty name="color" value="#6adcab"/>
      <inkml:brushProperty name="ignorePressure" value="0"/>
    </inkml:brush>
  </inkml:definitions>
  <inkml:trace contextRef="#ctx0" brushRef="#br0">79300.000 45900.000 772,'3.000'-47.000'5,"6.000"6.000"11,7.000 7.000 10,6.000 6.000 10,-4.000 15.000 3,-11.000 26.000-5,-14.000 24.000-5,-11.000 26.000-5,-9.000 13.000-9,-3.000 4.000-12,-3.000 3.000-11,-2.000 3.000-14,0.000-2.000-5,7.000-6.000 1,6.000-6.000-1,7.000-6.000 1,4.000-9.000 0,3.000-8.000 2,3.000-10.000 1,4.000-9.000 0,7.000-5.000 6,13.000 0.000 11,12.000 0.000 10,13.000 0.000 11,1.000 3.000 4,-9.000 6.000 0,-10.000 7.000-2,-8.000 6.000-1,-8.000 7.000 1,-2.000 10.000 0,-3.000 10.000 0,-3.000 9.000 2,-6.000-1.000-2,-5.000-8.000-4,-7.000-10.000-3,-5.000-9.000-3,0.000-16.000-9,10.000-22.000-11,10.000-22.000-12,9.000-21.000-11,6.000-12.000-6,3.000 1.000 0,3.000-1.000 0,4.000 1.000 1</inkml:trace>
</inkml:ink>
</file>

<file path=ppt/ink/ink2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3:11"/>
    </inkml:context>
    <inkml:brush xml:id="br0">
      <inkml:brushProperty name="width" value="0.0414367504417896" units="cm"/>
      <inkml:brushProperty name="height" value="0.0414367504417896" units="cm"/>
      <inkml:brushProperty name="color" value="#6adcab"/>
      <inkml:brushProperty name="ignorePressure" value="0"/>
    </inkml:brush>
  </inkml:definitions>
  <inkml:trace contextRef="#ctx0" brushRef="#br0">81000.000 45550.000 530,'17.000'-24.000'4,"-16.000"4.000"5,-15.000 3.000 7,-15.000 3.000 7,-11.000 6.000 3,-2.000 9.000 2,-3.000 10.000 0,-3.000 10.000 2,-1.000 7.000-2,4.000 6.000-4,3.000 7.000-3,3.000 6.000-4,1.000 4.000-3,1.000 4.000-2,-1.000 3.000 0,1.000 3.000-3,2.000-2.000-1,7.000-6.000-3,6.000-6.000-2,7.000-6.000-3,10.000-6.000-3,16.000-2.000-7,15.000-3.000-6,17.000-3.000-6,8.000-9.000-3,4.000-11.000 3,3.000-14.000 1,3.000-11.000 2,1.000-7.000 1,1.000 0.000 0,-1.000 0.000-1,1.000 0.000 0,-6.000 4.000 1,-8.000 10.000 5,-10.000 10.000 5,-9.000 9.000 4,-10.000 9.000 5,-9.000 9.000 6,-10.000 10.000 6,-8.000 10.000 5,-6.000 4.000 4,1.000 0.000 3,-1.000 0.000 2,1.000 0.000 2,8.000-7.000 0,20.000-11.000 0,18.000-14.000 0,20.000-11.000-1,6.000-14.000-5,-2.000-11.000-10,-3.000-14.000-9,-3.000-11.000-9,-6.000-6.000-6,-5.000 4.000-1,-7.000 3.000-1,-5.000 3.000-1,-9.000 3.000 2,-9.000 3.000 6,-10.000 3.000 6,-8.000 4.000 6,2.000 4.000-1,16.000 6.000-5,15.000 7.000-6,17.000 6.000-6,5.000 3.000-2,-3.000 0.000 2,-3.000 0.000 3,-2.000 0.000 1,-3.000 6.000 4,1.000 13.000 3,-1.000 12.000 5,1.000 13.000 3,-6.000 6.000 5,-8.000 0.000 7,-10.000 0.000 5,-9.000 0.000 8,1.000-4.000 1,13.000-5.000-3,12.000-7.000-3,13.000-5.000-3,4.000-9.000-6,-3.000-9.000-10,-3.000-10.000-9,-2.000-8.000-9,-6.000-14.000-8,-6.000-15.000-4,-6.000-15.000-4,-6.000-16.000-5,-7.000-5.000 1,-6.000 6.000 4,-6.000 7.000 5,-6.000 6.000 5,-6.000 3.000 3,-2.000 0.000 2,-3.000 0.000 2,-3.000 0.000 2,1.000 3.000 3,6.000 6.000 2,7.000 7.000 3,6.000 6.000 3,6.000 3.000 2,6.000 0.000 1,7.000 0.000 2,6.000 0.000 1,6.000 3.000 0,6.000 6.000 0,7.000 7.000-1,6.000 6.000-2,1.000 3.000 0,-3.000 0.000-1,-3.000 0.000 0,-2.000 0.000-2,-6.000 6.000-1,-6.000 13.000 1,-6.000 12.000 0,-6.000 13.000 0,-6.000 6.000 0,-2.000 0.000 0,-3.000 0.000 0,-3.000 0.000 1,-6.000-2.000-1,-5.000-3.000 0,-7.000-3.000 0,-5.000-2.000 0,-1.000-3.000-3,6.000 1.000-4,7.000-1.000-4,6.000 1.000-5,10.000-6.000-5,17.000-8.000-6,15.000-10.000-5,16.000-9.000-5,4.000-5.000-3,-6.000 0.000 2,-6.000 0.000 0,-6.000 0.000 2,-4.000-2.000 2,1.000-3.000 3,-1.000-3.000 2,1.000-2.000 2,-4.000-6.000 3,-6.000-6.000 0,-6.000-6.000 1,-6.000-6.000 0,-4.000-2.000 3,1.000 3.000 4,-1.000 3.000 3,1.000 4.000 3</inkml:trace>
</inkml:ink>
</file>

<file path=ppt/ink/ink2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3:12"/>
    </inkml:context>
    <inkml:brush xml:id="br0">
      <inkml:brushProperty name="width" value="0.0417198650538921" units="cm"/>
      <inkml:brushProperty name="height" value="0.0417198650538921" units="cm"/>
      <inkml:brushProperty name="color" value="#6adcab"/>
      <inkml:brushProperty name="ignorePressure" value="0"/>
    </inkml:brush>
  </inkml:definitions>
  <inkml:trace contextRef="#ctx0" brushRef="#br0">83500.000 45400.000 527,'23.000'-135.000'34,"-3.000"32.000"-1,-3.000 31.000-1,-2.000 32.000-1,-3.000 21.000 1,1.000 13.000 4,-1.000 12.000 3,1.000 13.000 4,-3.000 12.000-2,-2.000 13.000-5,-3.000 12.000-7,-3.000 13.000-6,-2.000 13.000-4,0.000 17.000-3,0.000 15.000-3,0.000 16.000-2,0.000 21.000-6,0.000 29.000-9,0.000 28.000-8,0.000 28.000-8,0.000 17.000-3,0.000 6.000 1,0.000 7.000 1,0.000 6.000 2,1.000-26.000-8,4.000-55.000-17,3.000-57.000-19,3.000-55.000-17</inkml:trace>
</inkml:ink>
</file>

<file path=ppt/ink/ink2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3:16"/>
    </inkml:context>
    <inkml:brush xml:id="br0">
      <inkml:brushProperty name="width" value="0.0220113638788462" units="cm"/>
      <inkml:brushProperty name="height" value="0.0220113638788462" units="cm"/>
      <inkml:brushProperty name="color" value="#f2395b"/>
      <inkml:brushProperty name="ignorePressure" value="0"/>
    </inkml:brush>
  </inkml:definitions>
  <inkml:trace contextRef="#ctx0" brushRef="#br0">75950.000 55600.000 999,'68.000'0.000'0,"-11.000"0.000"-6,-14.000 0.000-6,-11.000 0.000-8,-6.000 0.000-2,4.000 0.000 0,3.000 0.000 1,3.000 0.000 1,-1.000 0.000 0,-2.000 0.000 2,-3.000 0.000 1,-3.000 0.000 0</inkml:trace>
</inkml:ink>
</file>

<file path=ppt/ink/ink2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3:17"/>
    </inkml:context>
    <inkml:brush xml:id="br0">
      <inkml:brushProperty name="width" value="0.033394169062376" units="cm"/>
      <inkml:brushProperty name="height" value="0.033394169062376" units="cm"/>
      <inkml:brushProperty name="color" value="#f2395b"/>
      <inkml:brushProperty name="ignorePressure" value="0"/>
    </inkml:brush>
  </inkml:definitions>
  <inkml:trace contextRef="#ctx0" brushRef="#br0">76550.000 55700.000 658,'-61.000'-2.000'0,"-22.000"-3.000"-2,-22.000-3.000-1,-21.000-2.000-2,4.000-3.000 8,31.000 1.000 14,32.000-1.000 17,31.000 1.000 14,24.000 1.000 3,20.000 3.000-9,18.000 3.000-11,20.000 4.000-9,11.000-1.000-7,7.000-3.000-1,6.000-3.000-2,7.000-2.000-1,5.000-1.000-2,7.000 3.000-1,6.000 3.000 0,7.000 4.000-1,2.000-1.000 0,1.000-3.000-2,-1.000-3.000-1,1.000-2.000-2,-4.000-3.000 0,-6.000 1.000-3,-6.000-1.000-2,-6.000 1.000-1,-7.000 1.000-1,-6.000 3.000-1,-6.000 3.000 0,-6.000 4.000-1,-7.000-1.000 0,-6.000-3.000 0,-6.000-3.000 1,-6.000-2.000 1,-6.000-1.000 0,-2.000 3.000 1,-3.000 3.000-1,-3.000 4.000 2,-1.000 1.000-1,4.000 0.000 0,3.000 0.000 0,3.000 0.000 0,3.000 0.000-1,3.000 0.000-3,3.000 0.000-3,4.000 0.000-3,-1.000-2.000 0,-3.000-3.000 1,-3.000-3.000 0,-2.000-2.000 1,-5.000-1.000 2,-2.000 3.000 0,-3.000 3.000 2,-3.000 4.000 0,-2.000 4.000-4,0.000 6.000-10,0.000 7.000-12,0.000 6.000-9</inkml:trace>
</inkml:ink>
</file>

<file path=ppt/ink/ink2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3:18"/>
    </inkml:context>
    <inkml:brush xml:id="br0">
      <inkml:brushProperty name="width" value="0.0220277924090624" units="cm"/>
      <inkml:brushProperty name="height" value="0.0220277924090624" units="cm"/>
      <inkml:brushProperty name="color" value="#f2395b"/>
      <inkml:brushProperty name="ignorePressure" value="0"/>
    </inkml:brush>
  </inkml:definitions>
  <inkml:trace contextRef="#ctx0" brushRef="#br0">76650.000 55700.000 998,'-47.000'7.000'0,"6.000"17.000"-1,7.000 15.000-2,6.000 16.000 0,4.000 4.000 1,4.000-6.000 2,3.000-6.000 3,3.000-6.000 2,1.000-4.000-3,1.000 1.000-5,-1.000-1.000-8,1.000 1.000-6,2.000-4.000-3,7.000-6.000-1,6.000-6.000 0,7.000-6.000-1,2.000-7.000 1,1.000-6.000 1,-1.000-6.000 1,1.000-6.000 2</inkml:trace>
</inkml:ink>
</file>

<file path=ppt/ink/ink2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3:18"/>
    </inkml:context>
    <inkml:brush xml:id="br0">
      <inkml:brushProperty name="width" value="0.0235230065882206" units="cm"/>
      <inkml:brushProperty name="height" value="0.0235230065882206" units="cm"/>
      <inkml:brushProperty name="color" value="#f2395b"/>
      <inkml:brushProperty name="ignorePressure" value="0"/>
    </inkml:brush>
  </inkml:definitions>
  <inkml:trace contextRef="#ctx0" brushRef="#br0">77000.000 55900.000 935,'20.000'-24.000'1,"-9.000"4.000"5,-10.000 3.000 2,-8.000 3.000 4,-8.000 9.000 1,-2.000 16.000-3,-3.000 15.000-2,-3.000 17.000-2,1.000 3.000-5,6.000-5.000-9,7.000-7.000-7,6.000-5.000-7</inkml:trace>
</inkml:ink>
</file>

<file path=ppt/ink/ink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8:50"/>
    </inkml:context>
    <inkml:brush xml:id="br0">
      <inkml:brushProperty name="width" value="0.028729198500514" units="cm"/>
      <inkml:brushProperty name="height" value="0.028729198500514" units="cm"/>
      <inkml:brushProperty name="color" value="#f2385b"/>
      <inkml:brushProperty name="ignorePressure" value="0"/>
    </inkml:brush>
  </inkml:definitions>
  <inkml:trace contextRef="#ctx0" brushRef="#br0">68050.000 20850.000 765,'48.000'-90.000'5,"-3.000"23.000"10,-3.000 22.000 9,-2.000 22.000 10,2.000 15.000 3,9.000 9.000-6,10.000 10.000-5,10.000 10.000-5,5.000 8.000-4,4.000 10.000-5,3.000 10.000-4,3.000 9.000-3,-1.000 9.000-7,-2.000 9.000-8,-3.000 10.000-8,-3.000 10.000-8,-7.000-1.000-1,-9.000-9.000 4,-10.000-10.000 4,-8.000-8.000 4,-9.000-11.000-2,-6.000-8.000-10,-6.000-10.000-10,-6.000-9.000-9</inkml:trace>
</inkml:ink>
</file>

<file path=ppt/ink/ink2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3:18"/>
    </inkml:context>
    <inkml:brush xml:id="br0">
      <inkml:brushProperty name="width" value="0.0249347686767578" units="cm"/>
      <inkml:brushProperty name="height" value="0.0249347686767578" units="cm"/>
      <inkml:brushProperty name="color" value="#f2395b"/>
      <inkml:brushProperty name="ignorePressure" value="0"/>
    </inkml:brush>
  </inkml:definitions>
  <inkml:trace contextRef="#ctx0" brushRef="#br0">77600.000 55850.000 882,'-49.000'4.000'53,"4.000"10.000"-15,3.000 10.000-17,3.000 9.000-15,10.000 1.000-17,20.000-6.000-15,18.000-6.000-16,20.000-6.000-15</inkml:trace>
</inkml:ink>
</file>

<file path=ppt/ink/ink2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3:18"/>
    </inkml:context>
    <inkml:brush xml:id="br0">
      <inkml:brushProperty name="width" value="0.0268063321709633" units="cm"/>
      <inkml:brushProperty name="height" value="0.0268063321709633" units="cm"/>
      <inkml:brushProperty name="color" value="#f2395b"/>
      <inkml:brushProperty name="ignorePressure" value="0"/>
    </inkml:brush>
  </inkml:definitions>
  <inkml:trace contextRef="#ctx0" brushRef="#br0">78100.000 55750.000 820,'18.000'-21.000'4,"-11.000"10.000"9,-14.000 10.000 9,-11.000 9.000 7,-7.000 7.000 3,0.000 7.000-5,0.000 6.000-4,0.000 7.000-6,3.000 0.000-6,6.000-2.000-9,7.000-3.000-10,6.000-3.000-10,4.000-2.000-9,4.000 0.000-9,3.000 0.000-11,3.000 0.000-10</inkml:trace>
</inkml:ink>
</file>

<file path=ppt/ink/ink2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3:18"/>
    </inkml:context>
    <inkml:brush xml:id="br0">
      <inkml:brushProperty name="width" value="0.0241444408893585" units="cm"/>
      <inkml:brushProperty name="height" value="0.0241444408893585" units="cm"/>
      <inkml:brushProperty name="color" value="#f2395b"/>
      <inkml:brushProperty name="ignorePressure" value="0"/>
    </inkml:brush>
  </inkml:definitions>
  <inkml:trace contextRef="#ctx0" brushRef="#br0">78600.000 55800.000 911,'-46.000'68.000'54,"10.000"-11.000"-25,10.000-14.000-24,9.000-11.000-24</inkml:trace>
</inkml:ink>
</file>

<file path=ppt/ink/ink2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3:18"/>
    </inkml:context>
    <inkml:brush xml:id="br0">
      <inkml:brushProperty name="width" value="0.0253849942237139" units="cm"/>
      <inkml:brushProperty name="height" value="0.0253849942237139" units="cm"/>
      <inkml:brushProperty name="color" value="#f2395b"/>
      <inkml:brushProperty name="ignorePressure" value="0"/>
    </inkml:brush>
  </inkml:definitions>
  <inkml:trace contextRef="#ctx0" brushRef="#br0">78850.000 55600.000 866,'18.000'-18.000'5,"-11.000"17.000"10,-14.000 15.000 10,-11.000 16.000 10,-6.000 7.000-3,4.000 1.000-14,3.000-1.000-14,3.000 1.000-16,1.000-1.000-9,1.000 1.000-5,-1.000-1.000-4,1.000 1.000-4</inkml:trace>
</inkml:ink>
</file>

<file path=ppt/ink/ink2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3:18"/>
    </inkml:context>
    <inkml:brush xml:id="br0">
      <inkml:brushProperty name="width" value="0.0223892070353031" units="cm"/>
      <inkml:brushProperty name="height" value="0.0223892070353031" units="cm"/>
      <inkml:brushProperty name="color" value="#f2395b"/>
      <inkml:brushProperty name="ignorePressure" value="0"/>
    </inkml:brush>
  </inkml:definitions>
  <inkml:trace contextRef="#ctx0" brushRef="#br0">79100.000 55750.000 982,'-22.000'46.000'11,"6.000"-5.000"-5,7.000-7.000-6,6.000-5.000-4</inkml:trace>
</inkml:ink>
</file>

<file path=ppt/ink/ink2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3:34"/>
    </inkml:context>
    <inkml:brush xml:id="br0">
      <inkml:brushProperty name="width" value="0.0477727949619293" units="cm"/>
      <inkml:brushProperty name="height" value="0.0477727949619293" units="cm"/>
      <inkml:brushProperty name="color" value="#f2395b"/>
      <inkml:brushProperty name="ignorePressure" value="0"/>
    </inkml:brush>
  </inkml:definitions>
  <inkml:trace contextRef="#ctx0" brushRef="#br0">44700.000 35500.000 460,'-168.000'-110.000'6,"67.000"32.000"11,65.000 31.000 12,66.000 32.000 11,38.000 13.000 7,14.000-3.000 0,11.000-3.000 0,14.000-2.000 1,5.000-3.000-4,1.000 1.000-7,-1.000-1.000-7,1.000 1.000-7,-7.000-1.000-5,-12.000 1.000-2,-13.000-1.000-1,-12.000 1.000-2,-2.000 1.000-1,9.000 3.000-3,10.000 3.000-2,10.000 4.000-2,5.000 1.000-1,4.000 0.000 2,3.000 0.000 0,3.000 0.000 2,1.000 1.000-3,1.000 4.000-4,-1.000 3.000-6,1.000 3.000-5,-1.000-1.000-2,1.000-2.000 1,-1.000-3.000-1,1.000-3.000 1,-4.000-2.000-3,-6.000 0.000-4,-6.000 0.000-6,-6.000 0.000-4,-7.000-2.000-3,-6.000-3.000 0,-6.000-3.000 0,-6.000-2.000 0</inkml:trace>
</inkml:ink>
</file>

<file path=ppt/ink/ink2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3:34"/>
    </inkml:context>
    <inkml:brush xml:id="br0">
      <inkml:brushProperty name="width" value="0.0409661158919334" units="cm"/>
      <inkml:brushProperty name="height" value="0.0409661158919334" units="cm"/>
      <inkml:brushProperty name="color" value="#f2395b"/>
      <inkml:brushProperty name="ignorePressure" value="0"/>
    </inkml:brush>
  </inkml:definitions>
  <inkml:trace contextRef="#ctx0" brushRef="#br0">47450.000 34150.000 537,'-66.000'-69.000'2,"19.000"13.000"6,19.000 12.000 6,19.000 13.000 5,13.000 9.000 5,10.000 6.000 4,10.000 7.000 6,9.000 6.000 4,9.000 7.000 0,9.000 10.000-3,10.000 10.000-4,10.000 9.000-3,2.000 2.000-3,-3.000-2.000-3,-3.000-3.000-3,-2.000-3.000-2,-1.000-1.000-2,3.000 4.000-1,3.000 3.000 1,4.000 3.000-1,2.000-1.000-2,4.000-2.000-5,3.000-3.000-4,3.000-3.000-4,-2.000-1.000-7,-6.000 4.000-8,-6.000 3.000-8,-6.000 3.000-9,-9.000 1.000-6,-8.000 1.000-3,-10.000-1.000-4,-9.000 1.000-4,-9.000-3.000 0,-5.000-2.000 5,-7.000-3.000 4,-5.000-3.000 4</inkml:trace>
</inkml:ink>
</file>

<file path=ppt/ink/ink2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3:35"/>
    </inkml:context>
    <inkml:brush xml:id="br0">
      <inkml:brushProperty name="width" value="0.039243046194315" units="cm"/>
      <inkml:brushProperty name="height" value="0.039243046194315" units="cm"/>
      <inkml:brushProperty name="color" value="#f2395b"/>
      <inkml:brushProperty name="ignorePressure" value="0"/>
    </inkml:brush>
  </inkml:definitions>
  <inkml:trace contextRef="#ctx0" brushRef="#br0">44950.000 36650.000 560,'-179.000'-25.000'4,"45.000"0.000"8,43.000 0.000 7,45.000 0.000 8,24.000 0.000 3,6.000 0.000 1,7.000 0.000-1,6.000 0.000 0,15.000 1.000 0,26.000 4.000-3,24.000 3.000-1,26.000 3.000-1,18.000 1.000-2,13.000 1.000-1,12.000-1.000-1,13.000 1.000-1,10.000-3.000-2,10.000-2.000-3,10.000-3.000-3,9.000-3.000-3,6.000-6.000-3,3.000-5.000-4,3.000-7.000-2,4.000-5.000-5,-3.000 0.000 0,-5.000 10.000 3,-7.000 10.000 2,-5.000 9.000 2,-15.000 9.000-6,-22.000 9.000-17,-22.000 10.000-16,-21.000 10.000-17,-18.000 8.000-5,-12.000 10.000 3,-13.000 10.000 4,-12.000 9.000 5,-12.000-1.000 4,-8.000-8.000 6,-10.000-10.000 7,-9.000-9.000 5,-5.000-5.000 5,0.000 0.000 2,0.000 0.000 3,0.000 0.000 2</inkml:trace>
</inkml:ink>
</file>

<file path=ppt/ink/ink2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3:35"/>
    </inkml:context>
    <inkml:brush xml:id="br0">
      <inkml:brushProperty name="width" value="0.0375357046723366" units="cm"/>
      <inkml:brushProperty name="height" value="0.0375357046723366" units="cm"/>
      <inkml:brushProperty name="color" value="#f2395b"/>
      <inkml:brushProperty name="ignorePressure" value="0"/>
    </inkml:brush>
  </inkml:definitions>
  <inkml:trace contextRef="#ctx0" brushRef="#br0">45200.000 36750.000 586,'-83.000'-40.000'32,"34.000"23.000"11,35.000 22.000 11,35.000 22.000 10,24.000 15.000-1,16.000 9.000-11,15.000 10.000-13,17.000 10.000-11,10.000 4.000-9,6.000 0.000-7,7.000 0.000-5,6.000 0.000-7,-1.000-4.000-8,-5.000-5.000-13,-7.000-7.000-13,-5.000-5.000-12,-12.000-8.000-8,-16.000-5.000-4,-15.000-7.000-4,-15.000-5.000-5</inkml:trace>
</inkml:ink>
</file>

<file path=ppt/ink/ink2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3:36"/>
    </inkml:context>
    <inkml:brush xml:id="br0">
      <inkml:brushProperty name="width" value="0.0463053695857525" units="cm"/>
      <inkml:brushProperty name="height" value="0.0463053695857525" units="cm"/>
      <inkml:brushProperty name="color" value="#f2395b"/>
      <inkml:brushProperty name="ignorePressure" value="0"/>
    </inkml:brush>
  </inkml:definitions>
  <inkml:trace contextRef="#ctx0" brushRef="#br0">80600.000 34850.000 475,'-122.000'-2.000'0,"6.000"-3.000"2,7.000-3.000 0,6.000-2.000 1,7.000-3.000 4,10.000 1.000 5,10.000-1.000 6,9.000 1.000 5,15.000 1.000 6,22.000 3.000 8,22.000 3.000 7,23.000 4.000 8,27.000-1.000-1,34.000-3.000-7,35.000-3.000-8,35.000-2.000-6,22.000-5.000-6,14.000-2.000-3,11.000-3.000-2,14.000-3.000-3,10.000-6.000-2,9.000-5.000-2,10.000-7.000-2,10.000-5.000-2,-3.000 0.000-2,-11.000 10.000-2,-14.000 10.000-3,-11.000 9.000-3,-17.000 9.000-1,-18.000 9.000 2,-19.000 10.000 1,-18.000 10.000 1,-17.000 2.000-5,-11.000-3.000-10,-14.000-3.000-11,-11.000-2.000-10,-12.000-3.000-9,-9.000 1.000-5,-10.000-1.000-8,-8.000 1.000-5</inkml:trace>
</inkml:ink>
</file>

<file path=ppt/ink/ink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8:51"/>
    </inkml:context>
    <inkml:brush xml:id="br0">
      <inkml:brushProperty name="width" value="0.0311189740896225" units="cm"/>
      <inkml:brushProperty name="height" value="0.0311189740896225" units="cm"/>
      <inkml:brushProperty name="color" value="#f2385b"/>
      <inkml:brushProperty name="ignorePressure" value="0"/>
    </inkml:brush>
  </inkml:definitions>
  <inkml:trace contextRef="#ctx0" brushRef="#br0">68000.000 36350.000 706,'-46.000'-38.000'-21,"10.000"26.000"10,10.000 24.000 11,9.000 26.000 12,4.000 15.000 4,1.000 6.000-2,-1.000 7.000-1,1.000 6.000-2,-1.000 4.000-2,1.000 4.000 0,-1.000 3.000-2,1.000 3.000-1,-1.000 1.000-1,1.000 1.000-1,-1.000-1.000-2,1.000 1.000 0,1.000-1.000-1,3.000 1.000 1,3.000-1.000 1,4.000 1.000 1,2.000-1.000 0,4.000 1.000-4,3.000-1.000-2,3.000 1.000-3,1.000 1.000-1,1.000 3.000 1,-1.000 3.000-1,1.000 4.000 1,-1.000 1.000-1,1.000 0.000 1,-1.000 0.000 0,1.000 0.000-1,-4.000-5.000 1,-6.000-9.000 0,-6.000-10.000 0,-6.000-8.000 0,-4.000-11.000 1,1.000-8.000-1,-1.000-10.000 0,1.000-9.000 0,1.000-5.000-1,3.000 0.000-2,3.000 0.000-2,4.000 0.000-2,-1.000-2.000 0,-3.000-3.000 2,-3.000-3.000 1,-2.000-2.000 3,2.000-6.000 4,9.000-6.000 9,10.000-6.000 9,10.000-6.000 8,8.000-2.000 3,10.000 3.000-3,10.000 3.000-3,9.000 4.000-4,2.000 1.000-2,-2.000 0.000-3,-3.000 0.000-2,-3.000 0.000-2,5.000 0.000 0,17.000 0.000 0,15.000 0.000 1,16.000 0.000 2,18.000 0.000 0,22.000 0.000 1,22.000 0.000 0,23.000 0.000 1,6.000 0.000 0,-5.000 0.000-1,-7.000 0.000-1,-5.000 0.000-2,-3.000 0.000-1,4.000 0.000-2,3.000 0.000-2,3.000 0.000-3,-1.000 3.000-1,-2.000 6.000 0,-3.000 7.000-2,-3.000 6.000 0,1.000 1.000-1,6.000-3.000 1,7.000-3.000-1,6.000-2.000 0,3.000-5.000 0,0.000-2.000 1,0.000-3.000 1,0.000-3.000 0,0.000-4.000 1,0.000-3.000 1,0.000-3.000 0,0.000-2.000 0,3.000-1.000 2,6.000 3.000-1,7.000 3.000 2,6.000 4.000 0,1.000 2.000 0,-3.000 4.000-1,-3.000 3.000 0,-2.000 3.000-1,0.000 1.000-1,7.000 1.000 2,6.000-1.000 0,7.000 1.000 1,5.000-3.000 0,7.000-2.000-1,6.000-3.000-1,7.000-3.000 0,2.000-2.000-1,1.000 0.000 0,-1.000 0.000 0,1.000 0.000 0,-1.000 0.000 0,1.000 0.000 0,-1.000 0.000-1,1.000 0.000 1,-1.000 0.000-1,1.000 0.000 1,-1.000 0.000-1,1.000 0.000 2,-1.000 0.000-3,1.000 0.000-1,-1.000 0.000-2,1.000 0.000-3,1.000 0.000 0,3.000 0.000 0,3.000 0.000 1,4.000 0.000 2,-1.000 0.000-1,-3.000 0.000 2,-3.000 0.000 0,-2.000 0.000 0,-6.000 0.000 1,-6.000 0.000 0,-6.000 0.000 0,-6.000 0.000 0,-6.000 0.000 1,-2.000 0.000-1,-3.000 0.000 1,-3.000 0.000-1,-6.000 0.000 0,-5.000 0.000 0,-7.000 0.000 0,-5.000 0.000 1,-9.000 0.000-1,-9.000 0.000-1,-10.000 0.000-1,-8.000 0.000 0,-4.000 0.000-1,3.000 0.000 1,3.000 0.000 0,4.000 0.000 1,-3.000-2.000 0,-5.000-3.000 1,-7.000-3.000 0,-5.000-2.000 1,-6.000-1.000 1,-3.000 3.000 0,-3.000 3.000 0,-2.000 4.000 1,-5.000 1.000-1,-2.000 0.000-2,-3.000 0.000-1,-3.000 0.000-3,-6.000 0.000 0,-5.000 0.000 0,-7.000 0.000 1,-5.000 0.000 1,-4.000 0.000 0,0.000 0.000-2,0.000 0.000-1,0.000 0.000-1,-4.000 0.000-1,-5.000 0.000-1,-7.000 0.000-1,-5.000 0.000-1,-6.000 0.000 0,-3.000 0.000-1,-3.000 0.000 0,-2.000 0.000-1,-1.000 0.000 0,3.000 0.000-1,3.000 0.000 0,4.000 0.000-2,-4.000 0.000 0,-9.000 0.000 0,-10.000 0.000-2,-8.000 0.000 0,-9.000-2.000 2,-6.000-3.000 2,-6.000-3.000 4,-6.000-2.000 2</inkml:trace>
</inkml:ink>
</file>

<file path=ppt/ink/ink2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3:36"/>
    </inkml:context>
    <inkml:brush xml:id="br0">
      <inkml:brushProperty name="width" value="0.0457576811313629" units="cm"/>
      <inkml:brushProperty name="height" value="0.0457576811313629" units="cm"/>
      <inkml:brushProperty name="color" value="#f2395b"/>
      <inkml:brushProperty name="ignorePressure" value="0"/>
    </inkml:brush>
  </inkml:definitions>
  <inkml:trace contextRef="#ctx0" brushRef="#br0">83300.000 33600.000 480,'-71.000'-50.000'4,"10.000"0.000"8,10.000 0.000 7,9.000 0.000 9,12.000 10.000 7,16.000 23.000 8,15.000 22.000 7,17.000 22.000 8,16.000 13.000-1,19.000 7.000-8,19.000 6.000-8,19.000 7.000-8,10.000 4.000-8,4.000 3.000-5,3.000 3.000-7,3.000 4.000-5,-2.000-1.000-2,-6.000-3.000-1,-6.000-3.000 2,-6.000-2.000-1,-7.000-3.000-5,-6.000 1.000-14,-6.000-1.000-13,-6.000 1.000-13,-10.000-3.000-8,-12.000-2.000-2,-13.000-3.000-4,-12.000-3.000-3,-10.000-6.000-1,-6.000-5.000 4,-6.000-7.000 1,-6.000-5.000 4</inkml:trace>
</inkml:ink>
</file>

<file path=ppt/ink/ink2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3:36"/>
    </inkml:context>
    <inkml:brush xml:id="br0">
      <inkml:brushProperty name="width" value="0.0396286584436893" units="cm"/>
      <inkml:brushProperty name="height" value="0.0396286584436893" units="cm"/>
      <inkml:brushProperty name="color" value="#f2395b"/>
      <inkml:brushProperty name="ignorePressure" value="0"/>
    </inkml:brush>
  </inkml:definitions>
  <inkml:trace contextRef="#ctx0" brushRef="#br0">81050.000 35300.000 555,'-60.000'21.000'4,"-18.000"-5.000"11,-19.000-7.000 8,-18.000-5.000 10,8.000-3.000 3,39.000 4.000-5,36.000 3.000-3,39.000 3.000-5,32.000-1.000 0,28.000-2.000 3,28.000-3.000 3,29.000-3.000 4,26.000-6.000 0,25.000-5.000-4,25.000-7.000-5,25.000-5.000-3,15.000-4.000-5,7.000 0.000-5,6.000 0.000-5,7.000 0.000-6,-9.000 3.000-2,-21.000 6.000-3,-22.000 7.000-1,-22.000 6.000-2,-22.000 6.000-6,-22.000 6.000-10,-22.000 7.000-10,-21.000 6.000-9,-20.000 1.000-3,-15.000-3.000 7,-15.000-3.000 5,-16.000-2.000 7</inkml:trace>
</inkml:ink>
</file>

<file path=ppt/ink/ink2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3:37"/>
    </inkml:context>
    <inkml:brush xml:id="br0">
      <inkml:brushProperty name="width" value="0.0464366376399994" units="cm"/>
      <inkml:brushProperty name="height" value="0.0464366376399994" units="cm"/>
      <inkml:brushProperty name="color" value="#f2395b"/>
      <inkml:brushProperty name="ignorePressure" value="0"/>
    </inkml:brush>
  </inkml:definitions>
  <inkml:trace contextRef="#ctx0" brushRef="#br0">81400.000 35950.000 473,'-125.000'-65.000'45,"50.000"23.000"1,50.000 22.000 0,50.000 22.000 0,29.000 15.000-2,10.000 9.000-6,10.000 10.000-4,9.000 10.000-6,4.000 7.000-3,1.000 6.000-1,-1.000 7.000 0,1.000 6.000-1,2.000 4.000-1,7.000 4.000-4,6.000 3.000-4,7.000 3.000-3,-1.000-2.000-1,-6.000-6.000-1,-6.000-6.000 0,-6.000-6.000 1,-9.000-7.000-10,-8.000-6.000-16,-10.000-6.000-17,-9.000-6.000-17,-9.000-6.000-13,-5.000-2.000-5,-7.000-3.000-7,-5.000-3.000-7</inkml:trace>
</inkml:ink>
</file>

<file path=ppt/ink/ink2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3:42"/>
    </inkml:context>
    <inkml:brush xml:id="br0">
      <inkml:brushProperty name="width" value="0.0426821336150169" units="cm"/>
      <inkml:brushProperty name="height" value="0.0426821336150169" units="cm"/>
      <inkml:brushProperty name="color" value="#f2395b"/>
      <inkml:brushProperty name="ignorePressure" value="0"/>
    </inkml:brush>
  </inkml:definitions>
  <inkml:trace contextRef="#ctx0" brushRef="#br0">26850.000 30450.000 515,'-22.000'-61.000'10,"6.000"28.000"20,7.000 28.000 20,6.000 29.000 20,4.000 16.000 3,4.000 7.000-14,3.000 6.000-14,3.000 7.000-14,-1.000 11.000-8,-2.000 20.000-1,-3.000 18.000-1,-3.000 20.000-2,-2.000 6.000-3,0.000-2.000-6,0.000-3.000-5,0.000-3.000-5,0.000-2.000-5,0.000 0.000-8,0.000 0.000-7,0.000 0.000-6,-2.000-5.000-3,-3.000-9.000 2,-3.000-10.000 2,-2.000-8.000 2,0.000-23.000-7,7.000-34.000-13,6.000-35.000-15,7.000-33.000-14</inkml:trace>
</inkml:ink>
</file>

<file path=ppt/ink/ink2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3:42"/>
    </inkml:context>
    <inkml:brush xml:id="br0">
      <inkml:brushProperty name="width" value="0.0347577966749668" units="cm"/>
      <inkml:brushProperty name="height" value="0.0347577966749668" units="cm"/>
      <inkml:brushProperty name="color" value="#f2395b"/>
      <inkml:brushProperty name="ignorePressure" value="0"/>
    </inkml:brush>
  </inkml:definitions>
  <inkml:trace contextRef="#ctx0" brushRef="#br0">26850.000 31850.000 632,'1.000'-47.000'25,"4.000"6.000"-2,3.000 7.000-2,3.000 6.000-3,4.000 1.000 2,7.000-3.000 4,6.000-3.000 3,7.000-2.000 5,5.000-1.000 0,7.000 3.000-2,6.000 3.000-1,7.000 4.000-3,2.000 4.000-3,1.000 6.000-5,-1.000 7.000-6,1.000 6.000-5,-3.000 3.000-6,-2.000 0.000-9,-3.000 0.000-7,-3.000 0.000-7,-6.000 1.000-6,-5.000 4.000-1,-7.000 3.000-2,-5.000 3.000-2,-6.000 3.000-4,-3.000 3.000-6,-3.000 3.000-5,-2.000 4.000-7</inkml:trace>
</inkml:ink>
</file>

<file path=ppt/ink/ink2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3:42"/>
    </inkml:context>
    <inkml:brush xml:id="br0">
      <inkml:brushProperty name="width" value="0.0504043102264404" units="cm"/>
      <inkml:brushProperty name="height" value="0.0504043102264404" units="cm"/>
      <inkml:brushProperty name="color" value="#f2395b"/>
      <inkml:brushProperty name="ignorePressure" value="0"/>
    </inkml:brush>
  </inkml:definitions>
  <inkml:trace contextRef="#ctx0" brushRef="#br0">27950.000 29900.000 436,'0.000'-93.000'4,"0.000"17.000"9,0.000 15.000 9,0.000 16.000 8,3.000 15.000 8,6.000 16.000 9,7.000 15.000 8,6.000 17.000 8,-1.000 17.000-1,-5.000 23.000-10,-7.000 22.000-10,-5.000 22.000-10,-4.000 19.000-7,0.000 20.000-3,0.000 18.000-2,0.000 20.000-4,0.000 11.000-5,0.000 7.000-4,0.000 6.000-4,0.000 7.000-6,0.000 7.000-7,0.000 9.000-7,0.000 10.000-8,0.000 10.000-9,0.000 8.000-5,0.000 10.000-5,0.000 10.000-4,0.000 9.000-4,1.000-16.000-2,4.000-41.000 3,3.000-40.000 2,3.000-40.000 2,1.000-34.000 5,1.000-24.000 5,-1.000-26.000 7,1.000-24.000 6</inkml:trace>
</inkml:ink>
</file>

<file path=ppt/ink/ink2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3:43"/>
    </inkml:context>
    <inkml:brush xml:id="br0">
      <inkml:brushProperty name="width" value="0.0370806492865086" units="cm"/>
      <inkml:brushProperty name="height" value="0.0370806492865086" units="cm"/>
      <inkml:brushProperty name="color" value="#f2395b"/>
      <inkml:brushProperty name="ignorePressure" value="0"/>
    </inkml:brush>
  </inkml:definitions>
  <inkml:trace contextRef="#ctx0" brushRef="#br0">28550.000 31800.000 593,'7.000'-47.000'65,"17.000"6.000"-3,15.000 7.000-4,16.000 6.000-3,4.000 7.000-6,-6.000 10.000-10,-6.000 10.000-8,-6.000 9.000-8,-7.000 10.000-9,-6.000 14.000-5,-6.000 11.000-7,-6.000 14.000-7,-7.000 8.000-4,-6.000 7.000-1,-6.000 6.000-2,-6.000 7.000-2,-9.000 0.000-2,-8.000-2.000 1,-10.000-3.000 0,-9.000-3.000 0,-5.000-4.000 1,0.000-3.000 2,0.000-3.000 4,0.000-2.000 2,4.000-8.000 2,10.000-8.000 3,10.000-10.000 1,9.000-9.000 2,13.000-12.000 1,20.000-11.000 3,18.000-14.000 0,20.000-11.000 3,10.000-12.000-3,3.000-9.000-5,3.000-10.000-5,4.000-8.000-6,4.000-6.000-7,6.000 1.000-8,7.000-1.000-9,6.000 1.000-9,-2.000-1.000-2,-9.000 1.000 1,-10.000-1.000 4,-8.000 1.000 2,-11.000 4.000 4,-8.000 9.000 7,-10.000 10.000 6,-9.000 10.000 7</inkml:trace>
</inkml:ink>
</file>

<file path=ppt/ink/ink2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3:43"/>
    </inkml:context>
    <inkml:brush xml:id="br0">
      <inkml:brushProperty name="width" value="0.0508170314133167" units="cm"/>
      <inkml:brushProperty name="height" value="0.0508170314133167" units="cm"/>
      <inkml:brushProperty name="color" value="#f2395b"/>
      <inkml:brushProperty name="ignorePressure" value="0"/>
    </inkml:brush>
  </inkml:definitions>
  <inkml:trace contextRef="#ctx0" brushRef="#br0">30500.000 30900.000 432,'45.000'-115.000'3,"-9.000"23.000"5,-10.000 22.000 5,-8.000 22.000 6,-15.000 21.000 5,-19.000 22.000 8,-18.000 22.000 7,-19.000 23.000 7,-8.000 17.000 1,3.000 17.000-8,3.000 15.000-8,4.000 16.000-6,1.000 7.000-6,0.000 1.000-3,0.000-1.000-4,0.000 1.000-4,1.000-4.000-1,4.000-6.000-1,3.000-6.000 0,3.000-6.000 0,3.000-7.000-1,3.000-6.000 0,3.000-6.000-1,4.000-6.000-1,4.000-7.000-1,6.000-6.000-2,7.000-6.000-2,6.000-6.000-2,12.000-12.000-2,19.000-15.000-3,19.000-15.000-2,19.000-16.000-3,15.000-15.000-2,13.000-11.000-1,12.000-14.000-1,13.000-11.000-1,6.000-7.000-1,0.000 0.000 0,0.000 0.000-2,0.000 0.000 0,-7.000 4.000 2,-11.000 10.000 4,-14.000 10.000 6,-11.000 9.000 4,-14.000 9.000 8,-11.000 9.000 11,-14.000 10.000 11,-11.000 10.000 12,-15.000 10.000 4,-16.000 13.000-1,-15.000 12.000-1,-15.000 13.000-1,-7.000 7.000-3,3.000 4.000-4,3.000 3.000-4,4.000 3.000-3,4.000-1.000-5,6.000-2.000-4,7.000-3.000-4,6.000-3.000-5,4.000-1.000-2,4.000 4.000-1,3.000 3.000-1,3.000 3.000-2,9.000-5.000-5,16.000-12.000-8,15.000-13.000-8,17.000-12.000-9,5.000-16.000-2,-3.000-19.000 2,-3.000-18.000 3,-2.000-19.000 2,-6.000-13.000 4,-6.000-6.000 1,-6.000-6.000 3,-6.000-6.000 1,-6.000-7.000 4,-2.000-6.000 2,-3.000-6.000 4,-3.000-6.000 3,-6.000-1.000 4,-5.000 7.000 5,-7.000 6.000 5,-5.000 7.000 5,-9.000 8.000 3,-9.000 14.000-3,-10.000 11.000-1,-8.000 14.000-2,-6.000 10.000-1,1.000 9.000-1,-1.000 10.000-1,1.000 10.000 0,-4.000 10.000-8,-6.000 13.000-13,-6.000 12.000-12,-6.000 13.000-13,1.000 4.000-4,9.000-3.000 4,10.000-3.000 5,10.000-2.000 5,5.000-5.000-1,4.000-2.000-6,3.000-3.000-4,3.000-3.000-7</inkml:trace>
</inkml:ink>
</file>

<file path=ppt/ink/ink2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3:43"/>
    </inkml:context>
    <inkml:brush xml:id="br0">
      <inkml:brushProperty name="width" value="0.036035168915987" units="cm"/>
      <inkml:brushProperty name="height" value="0.036035168915987" units="cm"/>
      <inkml:brushProperty name="color" value="#f2395b"/>
      <inkml:brushProperty name="ignorePressure" value="0"/>
    </inkml:brush>
  </inkml:definitions>
  <inkml:trace contextRef="#ctx0" brushRef="#br0">32150.000 31350.000 610,'70.000'-19.000'41,"-9.000"13.000"4,-10.000 12.000 3,-8.000 13.000 3,-9.000 10.000-3,-6.000 10.000-10,-6.000 10.000-10,-6.000 9.000-10,-6.000 6.000-9,-2.000 3.000-7,-3.000 3.000-7,-3.000 4.000-6,-4.000 1.000-4,-3.000 0.000 0,-3.000 0.000 0,-2.000 0.000 0,-1.000-5.000 1,3.000-9.000-1,3.000-10.000 2,4.000-8.000-1,4.000-9.000 3,6.000-6.000 5,7.000-6.000 5,6.000-6.000 4,7.000-6.000 5,10.000-2.000 5,10.000-3.000 6,9.000-3.000 5,2.000 2.000 2,-2.000 10.000 0,-3.000 10.000-2,-3.000 9.000 0,-10.000 17.000-4,-16.000 25.000-5,-15.000 25.000-7,-15.000 25.000-6,-18.000 18.000-10,-19.000 14.000-10,-18.000 11.000-12,-19.000 14.000-12,-4.000-12.000-4,14.000-34.000 5,11.000-35.000 6,14.000-33.000 3,5.000-18.000 1,1.000 0.000-4,-1.000 0.000-4,1.000 0.000-5</inkml:trace>
</inkml:ink>
</file>

<file path=ppt/ink/ink2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3:44"/>
    </inkml:context>
    <inkml:brush xml:id="br0">
      <inkml:brushProperty name="width" value="0.0385842621326447" units="cm"/>
      <inkml:brushProperty name="height" value="0.0385842621326447" units="cm"/>
      <inkml:brushProperty name="color" value="#f2395b"/>
      <inkml:brushProperty name="ignorePressure" value="0"/>
    </inkml:brush>
  </inkml:definitions>
  <inkml:trace contextRef="#ctx0" brushRef="#br0">34550.000 31400.000 570,'-33.000'-47.000'7,"34.000"6.000"14,35.000 7.000 14,35.000 6.000 14,24.000 3.000 4,16.000 0.000-3,15.000 0.000-6,17.000 0.000-4,7.000 1.000-4,0.000 4.000-5,0.000 3.000-5,0.000 3.000-5,-2.000 1.000-8,-3.000 1.000-9,-3.000-1.000-11,-2.000 1.000-10,-11.000 1.000-9,-15.000 3.000-8,-15.000 3.000-6,-16.000 4.000-8,-13.000 1.000-1,-9.000 0.000 7,-10.000 0.000 8,-8.000 0.000 5</inkml:trace>
</inkml:ink>
</file>

<file path=ppt/ink/ink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8:52"/>
    </inkml:context>
    <inkml:brush xml:id="br0">
      <inkml:brushProperty name="width" value="0.0366045273840427" units="cm"/>
      <inkml:brushProperty name="height" value="0.0366045273840427" units="cm"/>
      <inkml:brushProperty name="color" value="#f2385b"/>
      <inkml:brushProperty name="ignorePressure" value="0"/>
    </inkml:brush>
  </inkml:definitions>
  <inkml:trace contextRef="#ctx0" brushRef="#br0">91500.000 37750.000 601,'98.000'51.000'37,"-3.000"4.000"-4,-3.000 3.000-2,-2.000 3.000-4,2.000 3.000-3,9.000 3.000-2,10.000 3.000-5,10.000 4.000-2,7.000-1.000-1,6.000-3.000-1,7.000-3.000 1,6.000-2.000 1,3.000-5.000-1,0.000-2.000-1,0.000-3.000-1,0.000-3.000-1,-5.000-1.000 0,-9.000 4.000-2,-10.000 3.000 1,-8.000 3.000-2,-15.000 1.000 0,-19.000 1.000-2,-18.000-1.000-2,-19.000 1.000 0,-15.000-1.000-1,-8.000 1.000 2,-10.000-1.000 1,-9.000 1.000 2,-9.000-1.000-3,-5.000 1.000-7,-7.000-1.000-7,-5.000 1.000-7,-19.000-1.000-4,-27.000 1.000 0,-28.000-1.000-1,-28.000 1.000-1,-32.000 4.000-1,-34.000 9.000-3,-35.000 10.000-2,-33.000 10.000-2,-23.000 10.000-1,-9.000 13.000-2,-10.000 12.000 0,-8.000 13.000-1,21.000-9.000 0,53.000-27.000 3,53.000-28.000 2,54.000-28.000 2</inkml:trace>
</inkml:ink>
</file>

<file path=ppt/ink/ink2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3:44"/>
    </inkml:context>
    <inkml:brush xml:id="br0">
      <inkml:brushProperty name="width" value="0.0403217896819115" units="cm"/>
      <inkml:brushProperty name="height" value="0.0403217896819115" units="cm"/>
      <inkml:brushProperty name="color" value="#f2395b"/>
      <inkml:brushProperty name="ignorePressure" value="0"/>
    </inkml:brush>
  </inkml:definitions>
  <inkml:trace contextRef="#ctx0" brushRef="#br0">36650.000 30050.000 545,'-61.000'-22.000'9,"28.000"6.000"20,28.000 7.000 17,29.000 6.000 20,19.000 9.000 3,14.000 13.000-10,11.000 12.000-11,14.000 13.000-11,8.000 4.000-9,7.000-3.000-5,6.000-3.000-7,7.000-2.000-5,-3.000-6.000-4,-8.000-6.000-3,-10.000-6.000-2,-9.000-6.000-2,-5.000-1.000-8,0.000 7.000-14,0.000 6.000-16,0.000 7.000-13,-7.000 2.000-8,-11.000 1.000 2,-14.000-1.000 1,-11.000 1.000 1,-12.000-3.000 4,-9.000-2.000 7,-10.000-3.000 7,-8.000-3.000 7</inkml:trace>
</inkml:ink>
</file>

<file path=ppt/ink/ink2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3:44"/>
    </inkml:context>
    <inkml:brush xml:id="br0">
      <inkml:brushProperty name="width" value="0.0363709479570389" units="cm"/>
      <inkml:brushProperty name="height" value="0.0363709479570389" units="cm"/>
      <inkml:brushProperty name="color" value="#f2395b"/>
      <inkml:brushProperty name="ignorePressure" value="0"/>
    </inkml:brush>
  </inkml:definitions>
  <inkml:trace contextRef="#ctx0" brushRef="#br0">35100.000 31900.000 604,'-74.000'-24.000'76,"54.000"4.000"-11,53.000 3.000-9,53.000 3.000-9,35.000-1.000-8,20.000-2.000-6,18.000-3.000-4,20.000-3.000-7,6.000-2.000-5,-2.000 0.000-8,-3.000 0.000-6,-3.000 0.000-8,-7.000 3.000-8,-9.000 6.000-8,-10.000 7.000-7,-8.000 6.000-9,-18.000 4.000-5,-25.000 4.000-3,-25.000 3.000-2,-25.000 3.000-4,-16.000 1.000 3,-6.000 1.000 4,-6.000-1.000 6,-6.000 1.000 5</inkml:trace>
</inkml:ink>
</file>

<file path=ppt/ink/ink2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3:45"/>
    </inkml:context>
    <inkml:brush xml:id="br0">
      <inkml:brushProperty name="width" value="0.0381501875817776" units="cm"/>
      <inkml:brushProperty name="height" value="0.0381501875817776" units="cm"/>
      <inkml:brushProperty name="color" value="#f2395b"/>
      <inkml:brushProperty name="ignorePressure" value="0"/>
    </inkml:brush>
  </inkml:definitions>
  <inkml:trace contextRef="#ctx0" brushRef="#br0">35250.000 31900.000 576,'-75.000'4.000'36,"50.000"10.000"11,50.000 10.000 11,50.000 9.000 11,23.000 2.000 0,-3.000-2.000-13,-3.000-3.000-13,-2.000-3.000-13,0.000-1.000-15,7.000 4.000-17,6.000 3.000-18,7.000 3.000-18,-9.000-2.000-5,-21.000-6.000 10,-22.000-6.000 9,-22.000-6.000 9,-11.000-6.000-4,0.000-2.000-15,0.000-3.000-15,0.000-3.000-17</inkml:trace>
</inkml:ink>
</file>

<file path=ppt/ink/ink2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3:45"/>
    </inkml:context>
    <inkml:brush xml:id="br0">
      <inkml:brushProperty name="width" value="0.0429101027548313" units="cm"/>
      <inkml:brushProperty name="height" value="0.0429101027548313" units="cm"/>
      <inkml:brushProperty name="color" value="#f2395b"/>
      <inkml:brushProperty name="ignorePressure" value="0"/>
    </inkml:brush>
  </inkml:definitions>
  <inkml:trace contextRef="#ctx0" brushRef="#br0">39350.000 30000.000 512,'-19.000'-33.000'98,"13.000"34.000"-12,12.000 35.000-10,13.000 35.000-12,4.000 21.000-11,-3.000 9.000-10,-3.000 10.000-11,-2.000 10.000-11,-8.000 7.000-10,-8.000 6.000-8,-10.000 7.000-7,-9.000 6.000-10,-5.000-4.000-8,0.000-11.000-11,0.000-14.000-11,0.000-11.000-10,3.000-17.000-5,6.000-18.000 4,7.000-19.000 2,6.000-18.000 2</inkml:trace>
</inkml:ink>
</file>

<file path=ppt/ink/ink2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3:45"/>
    </inkml:context>
    <inkml:brush xml:id="br0">
      <inkml:brushProperty name="width" value="0.0333333499729633" units="cm"/>
      <inkml:brushProperty name="height" value="0.0333333499729633" units="cm"/>
      <inkml:brushProperty name="color" value="#f2395b"/>
      <inkml:brushProperty name="ignorePressure" value="0"/>
    </inkml:brush>
  </inkml:definitions>
  <inkml:trace contextRef="#ctx0" brushRef="#br0">39500.000 31000.000 659,'28.000'-71.000'37,"6.000"10.000"3,7.000 10.000 4,6.000 9.000 4,4.000 6.000-2,4.000 3.000-6,3.000 3.000-7,3.000 4.000-6,1.000 2.000-9,1.000 4.000-11,-1.000 3.000-9,1.000 3.000-12,-4.000 3.000-14,-6.000 3.000-17,-6.000 3.000-18,-6.000 4.000-17</inkml:trace>
</inkml:ink>
</file>

<file path=ppt/ink/ink2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3:45"/>
    </inkml:context>
    <inkml:brush xml:id="br0">
      <inkml:brushProperty name="width" value="0.0525356978178024" units="cm"/>
      <inkml:brushProperty name="height" value="0.0525356978178024" units="cm"/>
      <inkml:brushProperty name="color" value="#f2395b"/>
      <inkml:brushProperty name="ignorePressure" value="0"/>
    </inkml:brush>
  </inkml:definitions>
  <inkml:trace contextRef="#ctx0" brushRef="#br0">40350.000 29650.000 418,'-2.000'-68.000'8,"-3.000"17.000"16,-3.000 15.000 16,-2.000 16.000 16,-1.000 13.000 4,3.000 14.000-8,3.000 11.000-6,4.000 14.000-8,2.000 10.000-4,4.000 9.000-1,3.000 10.000-1,3.000 10.000-1,-1.000 11.000-2,-2.000 17.000-5,-3.000 15.000-5,-3.000 16.000-3,-1.000 13.000-4,4.000 14.000-1,3.000 11.000-2,3.000 14.000-1,-1.000 5.000-9,-2.000 1.000-15,-3.000-1.000-14,-3.000 1.000-15,-1.000-15.000-4,4.000-28.000 5,3.000-28.000 6,3.000-27.000 6,-1.000-20.000-3,-2.000-9.000-11,-3.000-10.000-11,-3.000-8.000-11</inkml:trace>
</inkml:ink>
</file>

<file path=ppt/ink/ink2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3:45"/>
    </inkml:context>
    <inkml:brush xml:id="br0">
      <inkml:brushProperty name="width" value="0.034133929759264" units="cm"/>
      <inkml:brushProperty name="height" value="0.034133929759264" units="cm"/>
      <inkml:brushProperty name="color" value="#f2395b"/>
      <inkml:brushProperty name="ignorePressure" value="0"/>
    </inkml:brush>
  </inkml:definitions>
  <inkml:trace contextRef="#ctx0" brushRef="#br0">40900.000 29350.000 644,'28.000'-47.000'79,"6.000"6.000"-12,7.000 7.000-13,6.000 6.000-11,6.000 4.000-10,6.000 4.000-4,7.000 3.000-7,6.000 3.000-4,9.000 3.000-8,13.000 3.000-10,12.000 3.000-8,13.000 4.000-10,-2.000 1.000-2,-16.000 0.000 5,-15.000 0.000 4,-15.000 0.000 4</inkml:trace>
</inkml:ink>
</file>

<file path=ppt/ink/ink2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3:46"/>
    </inkml:context>
    <inkml:brush xml:id="br0">
      <inkml:brushProperty name="width" value="0.039688054472208" units="cm"/>
      <inkml:brushProperty name="height" value="0.039688054472208" units="cm"/>
      <inkml:brushProperty name="color" value="#f2395b"/>
      <inkml:brushProperty name="ignorePressure" value="0"/>
    </inkml:brush>
  </inkml:definitions>
  <inkml:trace contextRef="#ctx0" brushRef="#br0">41750.000 28650.000 554,'-25.000'-24.000'3,"0.000"4.000"5,0.000 3.000 5,0.000 3.000 6,1.000 10.000 9,4.000 20.000 12,3.000 18.000 13,3.000 20.000 12,3.000 10.000 1,3.000 3.000-13,3.000 3.000-11,4.000 4.000-12,4.000 7.000-11,6.000 13.000-12,7.000 12.000-12,6.000 13.000-11,-1.000 1.000-9,-5.000-9.000-7,-7.000-10.000-6,-5.000-8.000-8,-3.000-12.000-5,4.000-12.000-3,3.000-13.000-5,3.000-12.000-3</inkml:trace>
</inkml:ink>
</file>

<file path=ppt/ink/ink2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3:46"/>
    </inkml:context>
    <inkml:brush xml:id="br0">
      <inkml:brushProperty name="width" value="0.0325896069407463" units="cm"/>
      <inkml:brushProperty name="height" value="0.0325896069407463" units="cm"/>
      <inkml:brushProperty name="color" value="#f2395b"/>
      <inkml:brushProperty name="ignorePressure" value="0"/>
    </inkml:brush>
  </inkml:definitions>
  <inkml:trace contextRef="#ctx0" brushRef="#br0">42200.000 30600.000 675,'125.000'-47.000'81,"0.000"6.000"-11,0.000 7.000-12,0.000 6.000-12,1.000 1.000-12,4.000-3.000-11,3.000-3.000-11,3.000-2.000-11,-7.000 2.000-11,-15.000 9.000-11,-15.000 10.000-9,-16.000 10.000-11,-15.000 4.000-6,-11.000 0.000-4,-14.000 0.000-3,-11.000 0.000-4</inkml:trace>
</inkml:ink>
</file>

<file path=ppt/ink/ink2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3:46"/>
    </inkml:context>
    <inkml:brush xml:id="br0">
      <inkml:brushProperty name="width" value="0.0440404154360294" units="cm"/>
      <inkml:brushProperty name="height" value="0.0440404154360294" units="cm"/>
      <inkml:brushProperty name="color" value="#f2395b"/>
      <inkml:brushProperty name="ignorePressure" value="0"/>
    </inkml:brush>
  </inkml:definitions>
  <inkml:trace contextRef="#ctx0" brushRef="#br0">43350.000 29500.000 499,'-69.000'1.000'10,"13.000"4.000"20,12.000 3.000 21,13.000 3.000 19,9.000 7.000 6,6.000 14.000-11,7.000 11.000-11,6.000 14.000-10,4.000 13.000-9,4.000 16.000-7,3.000 15.000-8,3.000 17.000-7,-1.000 5.000-8,-2.000-3.000-9,-3.000-3.000-7,-3.000-2.000-9,-1.000 2.000-11,4.000 9.000-15,3.000 10.000-15,3.000 10.000-14</inkml:trace>
</inkml:ink>
</file>

<file path=ppt/ink/ink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8:53"/>
    </inkml:context>
    <inkml:brush xml:id="br0">
      <inkml:brushProperty name="width" value="0.033035434782505" units="cm"/>
      <inkml:brushProperty name="height" value="0.033035434782505" units="cm"/>
      <inkml:brushProperty name="color" value="#f2385b"/>
      <inkml:brushProperty name="ignorePressure" value="0"/>
    </inkml:brush>
  </inkml:definitions>
  <inkml:trace contextRef="#ctx0" brushRef="#br0">67750.000 26550.000 665,'-16.000'-40.000'-20,"19.000"23.000"15,19.000 22.000 15,19.000 22.000 14,5.000 12.000 6,-5.000 3.000-4,-7.000 3.000-6,-5.000 4.000-4,-1.000 2.000-2,6.000 4.000-2,7.000 3.000-1,6.000 3.000-1,4.000 3.000-1,4.000 3.000 0,3.000 3.000 0,3.000 4.000 0,4.000 1.000 0,7.000 0.000 0,6.000 0.000 0,7.000 0.000 0,2.000 1.000-1,1.000 4.000-2,-1.000 3.000-2,1.000 3.000-1,1.000 1.000-1,3.000 1.000 0,3.000-1.000 1,4.000 1.000 1,-1.000-3.000 0,-3.000-2.000-1,-3.000-3.000 1,-2.000-3.000 0,-1.000-2.000-1,3.000 0.000 1,3.000 0.000-1,4.000 0.000-1,1.000 0.000 0,0.000 0.000 0,0.000 0.000 0,0.000 0.000-1,0.000-2.000 0,0.000-3.000 1,0.000-3.000 0,0.000-2.000 0,1.000-3.000 1,4.000 1.000 0,3.000-1.000 0,3.000 1.000-1,3.000 1.000 1,3.000 3.000 0,3.000 3.000-1,4.000 4.000 1,-1.000-3.000-1,-3.000-5.000 1,-3.000-7.000-1,-2.000-5.000 1,-1.000-3.000-1,3.000 4.000 1,3.000 3.000-1,4.000 3.000 0,-3.000-1.000-1,-5.000-2.000-2,-7.000-3.000-1,-5.000-3.000-1,-3.000-2.000-1,4.000 0.000 0,3.000 0.000 0,3.000 0.000 0,4.000-2.000 0,7.000-3.000 1,6.000-3.000 0,7.000-2.000 0,5.000-5.000 0,7.000-2.000 0,6.000-3.000-1,7.000-3.000-1,0.000-4.000-1,-2.000-3.000-3,-3.000-3.000-2,-3.000-2.000-2,-6.000-3.000-1,-5.000 1.000 2,-7.000-1.000 2,-5.000 1.000 2,-6.000 1.000-2,-3.000 3.000-3,-3.000 3.000-5,-2.000 4.000-4,-5.000 2.000-1,-2.000 4.000 0,-3.000 3.000 2,-3.000 3.000 1,-7.000-1.000-1,-9.000-2.000-1,-10.000-3.000-2,-8.000-3.000-1,-12.000-4.000 1,-12.000-3.000 3,-13.000-3.000 3,-12.000-2.000 2</inkml:trace>
</inkml:ink>
</file>

<file path=ppt/ink/ink2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3:46"/>
    </inkml:context>
    <inkml:brush xml:id="br0">
      <inkml:brushProperty name="width" value="0.0468179471790791" units="cm"/>
      <inkml:brushProperty name="height" value="0.0468179471790791" units="cm"/>
      <inkml:brushProperty name="color" value="#f2395b"/>
      <inkml:brushProperty name="ignorePressure" value="0"/>
    </inkml:brush>
  </inkml:definitions>
  <inkml:trace contextRef="#ctx0" brushRef="#br0">45050.000 29400.000 469,'-40.000'-15.000'44,"23.000"23.000"16,22.000 22.000 15,22.000 22.000 16,8.000 13.000-2,-2.000 7.000-20,-3.000 6.000-19,-3.000 7.000-19,-6.000 8.000-16,-5.000 14.000-9,-7.000 11.000-9,-5.000 14.000-11,-9.000 3.000-10,-9.000-2.000-9,-10.000-3.000-12,-8.000-3.000-9,-3.000-13.000-7,7.000-22.000-2,6.000-22.000-3,7.000-21.000-3</inkml:trace>
</inkml:ink>
</file>

<file path=ppt/ink/ink2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3:46"/>
    </inkml:context>
    <inkml:brush xml:id="br0">
      <inkml:brushProperty name="width" value="0.0334635302424431" units="cm"/>
      <inkml:brushProperty name="height" value="0.0334635302424431" units="cm"/>
      <inkml:brushProperty name="color" value="#f2395b"/>
      <inkml:brushProperty name="ignorePressure" value="0"/>
    </inkml:brush>
  </inkml:definitions>
  <inkml:trace contextRef="#ctx0" brushRef="#br0">45150.000 30250.000 657,'70.000'-135.000'49,"-9.000"32.000"-3,-10.000 31.000-1,-8.000 32.000-3,-4.000 16.000-3,3.000 4.000-6,3.000 3.000-4,4.000 3.000-7,1.000 3.000-4,0.000 3.000-6,0.000 3.000-6,0.000 4.000-4,-2.000 2.000-10,-3.000 4.000-13,-3.000 3.000-11,-2.000 3.000-14</inkml:trace>
</inkml:ink>
</file>

<file path=ppt/ink/ink2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3:47"/>
    </inkml:context>
    <inkml:brush xml:id="br0">
      <inkml:brushProperty name="width" value="0.0520070306956768" units="cm"/>
      <inkml:brushProperty name="height" value="0.0520070306956768" units="cm"/>
      <inkml:brushProperty name="color" value="#f2395b"/>
      <inkml:brushProperty name="ignorePressure" value="0"/>
    </inkml:brush>
  </inkml:definitions>
  <inkml:trace contextRef="#ctx0" brushRef="#br0">46000.000 29200.000 423,'-24.000'-60.000'35,"4.000"32.000"12,3.000 31.000 13,3.000 32.000 12,1.000 22.000 3,1.000 17.000-9,-1.000 15.000-7,1.000 16.000-7,1.000 13.000-10,3.000 14.000-9,3.000 11.000-11,4.000 14.000-10,-1.000 8.000-11,-3.000 7.000-12,-3.000 6.000-13,-2.000 7.000-13,-1.000-12.000-7,3.000-28.000-1,3.000-28.000-3,4.000-27.000-1</inkml:trace>
</inkml:ink>
</file>

<file path=ppt/ink/ink2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3:48"/>
    </inkml:context>
    <inkml:brush xml:id="br0">
      <inkml:brushProperty name="width" value="0.0523615404963493" units="cm"/>
      <inkml:brushProperty name="height" value="0.0523615404963493" units="cm"/>
      <inkml:brushProperty name="color" value="#f2395b"/>
      <inkml:brushProperty name="ignorePressure" value="0"/>
    </inkml:brush>
  </inkml:definitions>
  <inkml:trace contextRef="#ctx0" brushRef="#br0">47600.000 29250.000 420,'-50.000'-66.000'67,"0.000"19.000"-8,0.000 19.000-7,0.000 19.000-7,0.000 12.000-7,0.000 6.000-5,0.000 7.000-7,0.000 6.000-5,-5.000 12.000-2,-9.000 19.000 0,-10.000 19.000 0,-8.000 19.000 1,-1.000 9.000-1,9.000 0.000-2,10.000 0.000-2,10.000 0.000-2,7.000 0.000-1,6.000 0.000 0,7.000 0.000 0,6.000 0.000 1,6.000-5.000-4,6.000-9.000-3,7.000-10.000-5,6.000-8.000-5,10.000-12.000-1,17.000-12.000-1,15.000-13.000 0,16.000-12.000 0,12.000-15.000-3,9.000-15.000-5,10.000-15.000-7,10.000-16.000-4,4.000-13.000-5,0.000-9.000-2,0.000-10.000-1,0.000-8.000-3,-4.000-4.000 2,-5.000 3.000 5,-7.000 3.000 5,-5.000 4.000 5,-11.000 7.000 5,-11.000 13.000 6,-14.000 12.000 5,-11.000 13.000 6,-11.000 18.000 10,-5.000 26.000 16,-7.000 24.000 15,-5.000 26.000 15,-6.000 8.000 2,-3.000-5.000-12,-3.000-7.000-11,-2.000-5.000-12,-3.000 0.000-7,1.000 10.000-3,-1.000 10.000-3,1.000 9.000-2,1.000-1.000-4,3.000-8.000-5,3.000-10.000-5,4.000-9.000-5,10.000-13.000-5,19.000-16.000-5,19.000-15.000-4,19.000-15.000-5,7.000-18.000-1,-3.000-19.000 3,-3.000-18.000 3,-2.000-19.000 4,-5.000-13.000 1,-2.000-6.000 1,-3.000-6.000 1,-3.000-6.000 0,-7.000 2.000 2,-9.000 14.000 2,-10.000 11.000 4,-8.000 14.000 3,-11.000 8.000 2,-8.000 7.000 4,-10.000 6.000 2,-9.000 7.000 4,-9.000 7.000 0,-5.000 9.000-2,-7.000 10.000-1,-5.000 10.000-1,-6.000 5.000-5,-3.000 4.000-5,-3.000 3.000-6,-2.000 3.000-5,2.000 3.000-6,9.000 3.000-4,10.000 3.000-6,10.000 4.000-3,18.000-1.000-2,28.000-3.000 2,28.000-3.000 1,29.000-2.000 3,15.000-5.000 6,3.000-2.000 10,3.000-3.000 11,4.000-3.000 11,-3.000-1.000 8,-5.000 4.000 7,-7.000 3.000 7,-5.000 3.000 8,-9.000 6.000 3,-9.000 9.000 1,-10.000 10.000 0,-8.000 10.000 2,-11.000 10.000-3,-8.000 13.000-6,-10.000 12.000-5,-9.000 13.000-7,-10.000 7.000-5,-9.000 4.000-7,-10.000 3.000-6,-8.000 3.000-6,-6.000-4.000-3,1.000-8.000-1,-1.000-10.000 0,1.000-9.000-1,4.000-10.000 0,9.000-9.000-1,10.000-10.000 0,10.000-8.000 0,7.000-8.000 0,6.000-2.000 2,7.000-3.000 1,6.000-3.000 2,7.000-2.000 2,10.000 0.000 2,10.000 0.000 3,9.000 0.000 2,1.000 1.000 3,-6.000 4.000 1,-6.000 3.000 2,-6.000 3.000 3,-9.000 6.000-1,-8.000 9.000-4,-10.000 10.000-2,-9.000 10.000-3,-15.000 7.000-3,-18.000 6.000-3,-19.000 7.000-2,-18.000 6.000-3,-14.000 4.000-6,-5.000 4.000-8,-7.000 3.000-8,-5.000 3.000-9,3.000-8.000-6,17.000-19.000-5,15.000-18.000-4,16.000-19.000-4</inkml:trace>
</inkml:ink>
</file>

<file path=ppt/ink/ink2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3:48"/>
    </inkml:context>
    <inkml:brush xml:id="br0">
      <inkml:brushProperty name="width" value="0.0388110280036926" units="cm"/>
      <inkml:brushProperty name="height" value="0.0388110280036926" units="cm"/>
      <inkml:brushProperty name="color" value="#f2395b"/>
      <inkml:brushProperty name="ignorePressure" value="0"/>
    </inkml:brush>
  </inkml:definitions>
  <inkml:trace contextRef="#ctx0" brushRef="#br0">49550.000 29150.000 566,'29.000'-27.000'0,"10.000"-3.000"0,10.000-3.000 0,9.000-2.000 0,6.000 0.000 12,3.000 7.000 25,3.000 6.000 23,4.000 7.000 25,4.000 2.000 2,6.000 1.000-19,7.000-1.000-21,6.000 1.000-19,1.000 1.000-18,-3.000 3.000-19,-3.000 3.000-17,-2.000 4.000-18</inkml:trace>
</inkml:ink>
</file>

<file path=ppt/ink/ink2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3:49"/>
    </inkml:context>
    <inkml:brush xml:id="br0">
      <inkml:brushProperty name="width" value="0.0373791269958019" units="cm"/>
      <inkml:brushProperty name="height" value="0.0373791269958019" units="cm"/>
      <inkml:brushProperty name="color" value="#f2395b"/>
      <inkml:brushProperty name="ignorePressure" value="0"/>
    </inkml:brush>
  </inkml:definitions>
  <inkml:trace contextRef="#ctx0" brushRef="#br0">27250.000 37150.000 588,'-41.000'-54.000'48,"19.000"45.000"4,19.000 43.000 5,19.000 45.000 5,7.000 25.000-4,-3.000 10.000-11,-3.000 10.000-10,-2.000 9.000-11,-6.000 12.000-10,-6.000 16.000-8,-6.000 15.000-8,-6.000 17.000-9,-4.000 2.000-8,1.000-9.000-9,-1.000-10.000-9,1.000-8.000-8,-1.000-17.000-4,1.000-21.000 3,-1.000-22.000 3,1.000-22.000 3</inkml:trace>
</inkml:ink>
</file>

<file path=ppt/ink/ink2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3:49"/>
    </inkml:context>
    <inkml:brush xml:id="br0">
      <inkml:brushProperty name="width" value="0.0331218205392361" units="cm"/>
      <inkml:brushProperty name="height" value="0.0331218205392361" units="cm"/>
      <inkml:brushProperty name="color" value="#f2395b"/>
      <inkml:brushProperty name="ignorePressure" value="0"/>
    </inkml:brush>
  </inkml:definitions>
  <inkml:trace contextRef="#ctx0" brushRef="#br0">27150.000 39050.000 664,'1.000'-141.000'4,"4.000"19.000"7,3.000 19.000 8,3.000 19.000 8,6.000 13.000 5,9.000 10.000 3,10.000 10.000 1,10.000 9.000 3,5.000 6.000-2,4.000 3.000-5,3.000 3.000-6,3.000 4.000-6,3.000 4.000-7,3.000 6.000-8,3.000 7.000-9,4.000 6.000-8,1.000 6.000-3,0.000 6.000 4,0.000 7.000 2,0.000 6.000 4,-7.000 3.000-9,-11.000 0.000-21,-14.000 0.000-20,-11.000 0.000-22</inkml:trace>
</inkml:ink>
</file>

<file path=ppt/ink/ink2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3:50"/>
    </inkml:context>
    <inkml:brush xml:id="br0">
      <inkml:brushProperty name="width" value="0.042384285479784" units="cm"/>
      <inkml:brushProperty name="height" value="0.042384285479784" units="cm"/>
      <inkml:brushProperty name="color" value="#f2395b"/>
      <inkml:brushProperty name="ignorePressure" value="0"/>
    </inkml:brush>
  </inkml:definitions>
  <inkml:trace contextRef="#ctx0" brushRef="#br0">28350.000 37350.000 519,'-22.000'-91.000'18,"6.000"19.000"8,7.000 19.000 9,6.000 19.000 9,3.000 15.000 2,0.000 13.000-4,0.000 12.000-5,0.000 13.000-3,0.000 15.000-3,0.000 19.000-1,0.000 19.000 0,0.000 19.000-1,0.000 12.000-3,0.000 6.000-6,0.000 7.000-6,0.000 6.000-6,-2.000 24.000-3,-3.000 45.000-2,-3.000 43.000-1,-2.000 45.000-1,0.000 6.000-8,7.000-27.000-13,6.000-28.000-13,7.000-28.000-13,2.000-34.000-10,1.000-36.000-6,-1.000-39.000-7,1.000-36.000-7</inkml:trace>
</inkml:ink>
</file>

<file path=ppt/ink/ink2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3:50"/>
    </inkml:context>
    <inkml:brush xml:id="br0">
      <inkml:brushProperty name="width" value="0.0439022146165371" units="cm"/>
      <inkml:brushProperty name="height" value="0.0439022146165371" units="cm"/>
      <inkml:brushProperty name="color" value="#f2395b"/>
      <inkml:brushProperty name="ignorePressure" value="0"/>
    </inkml:brush>
  </inkml:definitions>
  <inkml:trace contextRef="#ctx0" brushRef="#br0">30250.000 37700.000 501,'-2.000'-46.000'2,"-3.000"10.000"5,-3.000 10.000 6,-2.000 9.000 4,-6.000 4.000 8,-6.000 1.000 10,-6.000-1.000 10,-6.000 1.000 12,-7.000 8.000-2,-6.000 20.000-11,-6.000 18.000-12,-6.000 20.000-11,-7.000 16.000-7,-6.000 16.000-1,-6.000 15.000 0,-6.000 17.000-2,-1.000 8.000-1,7.000 4.000-1,6.000 3.000-2,7.000 3.000-1,7.000-4.000-2,9.000-8.000 0,10.000-10.000-2,10.000-9.000-1,10.000-13.000-1,13.000-16.000 2,12.000-15.000 0,13.000-15.000 1,16.000-18.000-3,23.000-19.000-3,22.000-18.000-6,22.000-19.000-4,10.000-16.000-7,1.000-12.000-8,-1.000-13.000-8,1.000-12.000-8,-6.000-5.000-2,-8.000 3.000 8,-10.000 3.000 6,-9.000 4.000 7,-10.000 8.000 7,-9.000 17.000 6,-10.000 15.000 6,-8.000 16.000 7,-11.000 16.000 3,-8.000 20.000 3,-10.000 18.000 1,-9.000 20.000 3,-5.000 8.000 6,0.000 1.000 13,0.000-1.000 12,0.000 1.000 13,0.000-1.000 2,0.000 1.000-9,0.000-1.000-10,0.000 1.000-8,10.000-9.000-11,23.000-15.000-12,22.000-15.000-10,22.000-16.000-13,8.000-19.000-3,-2.000-22.000 1,-3.000-22.000 2,-3.000-21.000 2,-6.000-12.000 0,-5.000 1.000-2,-7.000-1.000-3,-5.000 1.000-3,-9.000 1.000 1,-9.000 3.000 2,-10.000 3.000 4,-8.000 4.000 1,-9.000 5.000 4,-6.000 10.000 2,-6.000 10.000 2,-6.000 9.000 3,-9.000 9.000 2,-8.000 9.000 1,-10.000 10.000 0,-9.000 10.000 2,-4.000 8.000 0,4.000 10.000 1,3.000 10.000-1,3.000 9.000 1,4.000 2.000-1,7.000-2.000-2,6.000-3.000 0,7.000-3.000-2,7.000-2.000 0,9.000 0.000-2,10.000 0.000-1,10.000 0.000-1,5.000 0.000 0,4.000 0.000 1,3.000 0.000 1,3.000 0.000 0,-1.000 3.000 2,-2.000 6.000-1,-3.000 7.000 2,-3.000 6.000-1,-4.000 7.000 1,-3.000 10.000-1,-3.000 10.000 1,-2.000 9.000-1,-6.000 1.000 0,-6.000-6.000 2,-6.000-6.000 1,-6.000-6.000 1,1.000-7.000 3,9.000-6.000 2,10.000-6.000 3,10.000-6.000 4,7.000-9.000 1,6.000-8.000 0,7.000-10.000 1,6.000-9.000 0,3.000-2.000-1,0.000 6.000-2,0.000 7.000 0,0.000 6.000-2,-5.000 7.000-1,-9.000 10.000 2,-10.000 10.000 0,-8.000 9.000 1,-14.000 10.000 1,-15.000 14.000-2,-15.000 11.000 0,-16.000 14.000-1,-13.000 8.000-4,-9.000 7.000-7,-10.000 6.000-7,-8.000 7.000-7,-6.000-1.000-7,1.000-6.000-9,-1.000-6.000-8,1.000-6.000-8,5.000-13.000-4,14.000-19.000 1,11.000-18.000 1,14.000-19.000 1,7.000-13.000 3,3.000-6.000 5,3.000-6.000 4,4.000-6.000 5</inkml:trace>
</inkml:ink>
</file>

<file path=ppt/ink/ink2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3:51"/>
    </inkml:context>
    <inkml:brush xml:id="br0">
      <inkml:brushProperty name="width" value="0.0312312562018633" units="cm"/>
      <inkml:brushProperty name="height" value="0.0312312562018633" units="cm"/>
      <inkml:brushProperty name="color" value="#f2395b"/>
      <inkml:brushProperty name="ignorePressure" value="0"/>
    </inkml:brush>
  </inkml:definitions>
  <inkml:trace contextRef="#ctx0" brushRef="#br0">31900.000 37650.000 704,'76.000'-68.000'10,"4.000"17.000"20,3.000 15.000 21,3.000 16.000 20,-1.000 9.000-2,-2.000 3.000-25,-3.000 3.000-24,-3.000 4.000-23,-4.000 1.000-15,-3.000 0.000-5,-3.000 0.000-3,-2.000 0.000-4,-8.000 1.000-5,-8.000 4.000-8,-10.000 3.000-7,-9.000 3.000-7</inkml:trace>
</inkml:ink>
</file>

<file path=ppt/ink/ink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8:54"/>
    </inkml:context>
    <inkml:brush xml:id="br0">
      <inkml:brushProperty name="width" value="0.0273939687758684" units="cm"/>
      <inkml:brushProperty name="height" value="0.0273939687758684" units="cm"/>
      <inkml:brushProperty name="color" value="#f2385b"/>
      <inkml:brushProperty name="ignorePressure" value="0"/>
    </inkml:brush>
  </inkml:definitions>
  <inkml:trace contextRef="#ctx0" brushRef="#br0">67750.000 39100.000 803,'-86.000'-2.000'-53,"28.000"-3.000"19,28.000-3.000 21,29.000-2.000 19,13.000-5.000 11,1.000-2.000 1,-1.000-3.000 1,1.000-3.000 2,5.000-7.000-1,14.000-9.000 1,11.000-10.000-1,14.000-8.000 1,2.000-8.000-3,-6.000-2.000-2,-6.000-3.000-4,-6.000-3.000-3,7.000-15.000-1,22.000-24.000-2,22.000-26.000 0,23.000-24.000-1,-5.000 5.000 0,-27.000 39.000-2,-28.000 36.000 1,-28.000 39.000-1,-4.000 8.000-1,22.000-18.000-1,22.000-19.000-2,23.000-18.000-1,10.000-10.000 0,0.000 0.000-1,0.000 0.000 2,0.000 0.000-1,6.000-11.000 1,13.000-22.000 0,12.000-22.000 0,13.000-21.000 0,6.000-10.000 0,0.000 3.000 0,0.000 3.000-2,0.000 4.000 0,-4.000 7.000 0,-5.000 13.000 0,-7.000 12.000 0,-5.000 13.000 1,-3.000 9.000-1,4.000 6.000 0,3.000 7.000 1,3.000 6.000-2,1.000 4.000 1,1.000 4.000 1,-1.000 3.000 0,1.000 3.000 1,1.000-1.000 1,3.000-2.000 1,3.000-3.000 3,4.000-3.000 0,2.000-6.000 2,4.000-5.000-1,3.000-7.000-1,3.000-5.000 0,-2.000-1.000-1,-6.000 6.000-1,-6.000 7.000 0,-6.000 6.000 0,-2.000 3.000-1,3.000 0.000 0,3.000 0.000 1,4.000 0.000 0,-3.000 4.000-1,-5.000 10.000-1,-7.000 10.000-1,-5.000 9.000-2,-8.000 6.000 0,-5.000 3.000 1,-7.000 3.000 0,-5.000 4.000 1,-6.000 4.000 1,-3.000 6.000 3,-3.000 7.000 1,-2.000 6.000 2,-5.000 3.000 1,-2.000 0.000 0,-3.000 0.000 0,-3.000 0.000 0,-7.000 3.000-1,-9.000 6.000-2,-10.000 7.000 0,-8.000 6.000-3,-4.000 3.000 0,3.000 0.000-1,3.000 0.000 1,4.000 0.000-2,-1.000 0.000 1,-3.000 0.000 0,-3.000 0.000-1,-2.000 0.000 0,-1.000 0.000 1,3.000 0.000-1,3.000 0.000 1,4.000 0.000 0,1.000-2.000-1,0.000-3.000 1,0.000-3.000 0,0.000-2.000-1,1.000-1.000 0,4.000 3.000-3,3.000 3.000-2,3.000 4.000-3,-2.000-1.000-3,-6.000-3.000-5,-6.000-3.000-5,-6.000-2.000-5</inkml:trace>
</inkml:ink>
</file>

<file path=ppt/ink/ink2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3:51"/>
    </inkml:context>
    <inkml:brush xml:id="br0">
      <inkml:brushProperty name="width" value="0.0407793894410133" units="cm"/>
      <inkml:brushProperty name="height" value="0.0407793894410133" units="cm"/>
      <inkml:brushProperty name="color" value="#f2395b"/>
      <inkml:brushProperty name="ignorePressure" value="0"/>
    </inkml:brush>
  </inkml:definitions>
  <inkml:trace contextRef="#ctx0" brushRef="#br0">34600.000 37900.000 539,'-35.000'0.000'64,"32.000"0.000"-3,31.000 0.000-1,32.000 0.000-3,18.000-4.000-4,6.000-5.000-8,7.000-7.000-8,6.000-5.000-8,13.000-4.000-6,23.000 0.000-7,22.000 0.000-5,22.000 0.000-7,7.000 1.000-5,-6.000 4.000-6,-6.000 3.000-7,-6.000 3.000-6,-12.000 3.000-4,-15.000 3.000-3,-15.000 3.000-4,-16.000 4.000-3,-18.000 4.000-6,-18.000 6.000-10,-19.000 7.000-8,-18.000 6.000-10</inkml:trace>
</inkml:ink>
</file>

<file path=ppt/ink/ink2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3:51"/>
    </inkml:context>
    <inkml:brush xml:id="br0">
      <inkml:brushProperty name="width" value="0.0422783233225346" units="cm"/>
      <inkml:brushProperty name="height" value="0.0422783233225346" units="cm"/>
      <inkml:brushProperty name="color" value="#f2395b"/>
      <inkml:brushProperty name="ignorePressure" value="0"/>
    </inkml:brush>
  </inkml:definitions>
  <inkml:trace contextRef="#ctx0" brushRef="#br0">36550.000 36950.000 520,'-25.000'-25.000'4,"0.000"0.000"10,0.000 0.000 8,0.000 0.000 10,14.000 6.000 8,28.000 13.000 9,28.000 12.000 10,29.000 13.000 8,15.000 6.000-2,3.000 0.000-14,3.000 0.000-15,4.000 0.000-13,1.000 1.000-11,0.000 4.000-6,0.000 3.000-8,0.000 3.000-6,-4.000 1.000-3,-5.000 1.000 3,-7.000-1.000 2,-5.000 1.000 2,-12.000 1.000-12,-16.000 3.000-28,-15.000 3.000-28,-15.000 4.000-26</inkml:trace>
</inkml:ink>
</file>

<file path=ppt/ink/ink2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3:51"/>
    </inkml:context>
    <inkml:brush xml:id="br0">
      <inkml:brushProperty name="width" value="0.0385624468326569" units="cm"/>
      <inkml:brushProperty name="height" value="0.0385624468326569" units="cm"/>
      <inkml:brushProperty name="color" value="#f2395b"/>
      <inkml:brushProperty name="ignorePressure" value="0"/>
    </inkml:brush>
  </inkml:definitions>
  <inkml:trace contextRef="#ctx0" brushRef="#br0">35250.000 38700.000 570,'-50.000'23.000'0,"0.000"-3.000"0,0.000-3.000 0,0.000-2.000 0,15.000-6.000 12,32.000-6.000 22,31.000-6.000 24,32.000-6.000 22,29.000-7.000 4,28.000-6.000-20,28.000-6.000-17,29.000-6.000-18,15.000-2.000-14,3.000 3.000-8,3.000 3.000-9,4.000 4.000-8,-9.000 5.000-8,-18.000 10.000-6,-19.000 10.000-7,-18.000 9.000-7,-23.000 6.000 0,-24.000 3.000 4,-26.000 3.000 5,-24.000 4.000 6,-15.000 1.000-3,-3.000 0.000-8,-3.000 0.000-9,-2.000 0.000-8</inkml:trace>
</inkml:ink>
</file>

<file path=ppt/ink/ink2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3:52"/>
    </inkml:context>
    <inkml:brush xml:id="br0">
      <inkml:brushProperty name="width" value="0.0445924699306488" units="cm"/>
      <inkml:brushProperty name="height" value="0.0445924699306488" units="cm"/>
      <inkml:brushProperty name="color" value="#f2395b"/>
      <inkml:brushProperty name="ignorePressure" value="0"/>
    </inkml:brush>
  </inkml:definitions>
  <inkml:trace contextRef="#ctx0" brushRef="#br0">35500.000 39050.000 493,'-94.000'21.000'3,"13.000"-5.000"8,12.000-7.000 8,13.000-5.000 6,10.000 0.000 8,10.000 10.000 8,10.000 10.000 9,9.000 9.000 7,13.000 7.000 0,20.000 7.000-9,18.000 6.000-8,20.000 7.000-9,16.000 4.000-6,16.000 3.000-3,15.000 3.000-2,17.000 4.000-3,-3.000-4.000-10,-18.000-9.000-15,-19.000-10.000-15,-18.000-8.000-17,-12.000-8.000-13,-3.000-2.000-11,-3.000-3.000-11,-2.000-3.000-12</inkml:trace>
</inkml:ink>
</file>

<file path=ppt/ink/ink2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04"/>
    </inkml:context>
    <inkml:brush xml:id="br0">
      <inkml:brushProperty name="width" value="0.0500000044703484" units="cm"/>
      <inkml:brushProperty name="height" value="0.0500000044703484" units="cm"/>
      <inkml:brushProperty name="color" value="#f2395b"/>
      <inkml:brushProperty name="ignorePressure" value="0"/>
    </inkml:brush>
  </inkml:definitions>
  <inkml:trace contextRef="#ctx0" brushRef="#br0">40175.000 37425.000 333,'157.000'63.000'167,"51.000"46.000"-1,50.000 47.000 1,49.000 47.000 0</inkml:trace>
</inkml:ink>
</file>

<file path=ppt/ink/ink2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04"/>
    </inkml:context>
    <inkml:brush xml:id="br0">
      <inkml:brushProperty name="width" value="0.0375490114092827" units="cm"/>
      <inkml:brushProperty name="height" value="0.0375490114092827" units="cm"/>
      <inkml:brushProperty name="color" value="#f2395b"/>
      <inkml:brushProperty name="ignorePressure" value="0"/>
    </inkml:brush>
  </inkml:definitions>
  <inkml:trace contextRef="#ctx0" brushRef="#br0">40350.000 36550.000 585,'1.000'-57.000'8,"4.000"39.000"13,3.000 36.000 15,3.000 39.000 14,1.000 18.000 4,1.000 0.000-7,-1.000 0.000-6,1.000 0.000-8,-3.000 3.000-5,-2.000 6.000-3,-3.000 7.000-4,-3.000 6.000-2,-2.000 4.000-5,0.000 4.000-4,0.000 3.000-4,0.000 3.000-4,-4.000 4.000-6,-5.000 7.000-4,-7.000 6.000-4,-5.000 7.000-6,-1.000-7.000-6,6.000-19.000-7,7.000-18.000-7,6.000-19.000-7,3.000-21.000-2,0.000-21.000 2,0.000-22.000 3,0.000-22.000 3,1.000-11.000 2,4.000 0.000 4,3.000 0.000 3,3.000 0.000 3</inkml:trace>
</inkml:ink>
</file>

<file path=ppt/ink/ink2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05"/>
    </inkml:context>
    <inkml:brush xml:id="br0">
      <inkml:brushProperty name="width" value="0.0358635671436787" units="cm"/>
      <inkml:brushProperty name="height" value="0.0358635671436787" units="cm"/>
      <inkml:brushProperty name="color" value="#f2395b"/>
      <inkml:brushProperty name="ignorePressure" value="0"/>
    </inkml:brush>
  </inkml:definitions>
  <inkml:trace contextRef="#ctx0" brushRef="#br0">40400.000 37650.000 613,'26.000'-69.000'7,"4.000"13.000"11,3.000 12.000 10,3.000 13.000 10,4.000 7.000 4,7.000 4.000-3,6.000 3.000-3,7.000 3.000-1,4.000 1.000-4,3.000 1.000-3,3.000-1.000-4,4.000 1.000-2,-3.000 2.000-5,-5.000 7.000-5,-7.000 6.000-5,-5.000 7.000-4,-6.000 2.000-7,-3.000 1.000-5,-3.000-1.000-6,-2.000 1.000-7,-3.000-1.000-5,1.000 1.000-7,-1.000-1.000-6,1.000 1.000-6,-4.000-6.000-4,-6.000-8.000 1,-6.000-10.000 1,-6.000-9.000 0</inkml:trace>
</inkml:ink>
</file>

<file path=ppt/ink/ink2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05"/>
    </inkml:context>
    <inkml:brush xml:id="br0">
      <inkml:brushProperty name="width" value="0.0461036860942841" units="cm"/>
      <inkml:brushProperty name="height" value="0.0461036860942841" units="cm"/>
      <inkml:brushProperty name="color" value="#f2395b"/>
      <inkml:brushProperty name="ignorePressure" value="0"/>
    </inkml:brush>
  </inkml:definitions>
  <inkml:trace contextRef="#ctx0" brushRef="#br0">41600.000 36400.000 477,'-2.000'-93.000'-9,"-3.000"17.000"7,-3.000 15.000 7,-2.000 16.000 7,-3.000 7.000 4,1.000 1.000 4,-1.000-1.000 4,1.000 1.000 3,2.000 7.000 4,7.000 16.000 5,6.000 15.000 4,7.000 17.000 5,2.000 16.000-1,1.000 19.000-3,-1.000 19.000-5,1.000 19.000-4,-3.000 13.000-3,-2.000 10.000-4,-3.000 10.000-2,-3.000 9.000-3,-1.000 10.000-5,4.000 14.000-6,3.000 11.000-5,3.000 14.000-8,-1.000 21.000-5,-2.000 31.000-5,-3.000 32.000-6,-3.000 31.000-5,-2.000 6.000-8,0.000-19.000-7,0.000-18.000-9,0.000-19.000-8,1.000-35.000-3,4.000-49.000 2,3.000-51.000 2,3.000-49.000 2</inkml:trace>
</inkml:ink>
</file>

<file path=ppt/ink/ink2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05"/>
    </inkml:context>
    <inkml:brush xml:id="br0">
      <inkml:brushProperty name="width" value="0.0335792377591133" units="cm"/>
      <inkml:brushProperty name="height" value="0.0335792377591133" units="cm"/>
      <inkml:brushProperty name="color" value="#f2395b"/>
      <inkml:brushProperty name="ignorePressure" value="0"/>
    </inkml:brush>
  </inkml:definitions>
  <inkml:trace contextRef="#ctx0" brushRef="#br0">42450.000 36050.000 655,'-2.000'-47.000'5,"-3.000"6.000"10,-3.000 7.000 11,-2.000 6.000 10,10.000 3.000 5,25.000 0.000 1,25.000 0.000 0,25.000 0.000 1,14.000 0.000-5,3.000 0.000-10,3.000 0.000-9,4.000 0.000-11,-1.000 3.000-7,-3.000 6.000-4,-3.000 7.000-5,-2.000 6.000-5,-8.000 6.000-2,-8.000 6.000 0,-10.000 7.000 2,-9.000 6.000-1,-12.000 3.000-7,-11.000 0.000-17,-14.000 0.000-16,-11.000 0.000-17</inkml:trace>
</inkml:ink>
</file>

<file path=ppt/ink/ink2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05"/>
    </inkml:context>
    <inkml:brush xml:id="br0">
      <inkml:brushProperty name="width" value="0.0384816452860832" units="cm"/>
      <inkml:brushProperty name="height" value="0.0384816452860832" units="cm"/>
      <inkml:brushProperty name="color" value="#f2395b"/>
      <inkml:brushProperty name="ignorePressure" value="0"/>
    </inkml:brush>
  </inkml:definitions>
  <inkml:trace contextRef="#ctx0" brushRef="#br0">43250.000 34800.000 571,'-25.000'-24.000'3,"0.000"4.000"5,0.000 3.000 4,0.000 3.000 6,3.000 6.000 8,6.000 9.000 9,7.000 10.000 9,6.000 10.000 10,3.000 11.000 0,0.000 17.000-6,0.000 15.000-7,0.000 16.000-6,1.000 13.000-9,4.000 14.000-9,3.000 11.000-9,3.000 14.000-10,1.000 11.000-6,1.000 14.000-3,-1.000 11.000-4,1.000 14.000-3,-3.000-7.000-1,-2.000-25.000 3,-3.000-25.000 1,-3.000-25.000 4,-1.000-19.000-9,4.000-12.000-19,3.000-13.000-19,3.000-12.000-19</inkml:trace>
</inkml:ink>
</file>

<file path=ppt/ink/ink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8:54"/>
    </inkml:context>
    <inkml:brush xml:id="br0">
      <inkml:brushProperty name="width" value="0.0293359830975533" units="cm"/>
      <inkml:brushProperty name="height" value="0.0293359830975533" units="cm"/>
      <inkml:brushProperty name="color" value="#f2385b"/>
      <inkml:brushProperty name="ignorePressure" value="0"/>
    </inkml:brush>
  </inkml:definitions>
  <inkml:trace contextRef="#ctx0" brushRef="#br0">76650.000 31750.000 749,'-19.000'-22.000'-44,"13.000"6.000"14,12.000 7.000 16,13.000 6.000 14,7.000 1.000 10,4.000-3.000 1,3.000-3.000 3,3.000-2.000 2,-1.000-1.000 0,-2.000 3.000 0,-3.000 3.000-2,-3.000 4.000 0,-2.000 1.000-1,0.000 0.000 2,0.000 0.000 0,0.000 0.000 0,3.000 0.000 1,6.000 0.000-1,7.000 0.000 0,6.000 0.000-1,4.000 0.000-1,4.000 0.000-1,3.000 0.000-2,3.000 0.000 0,3.000 0.000-2,3.000 0.000-1,3.000 0.000-2,4.000 0.000 0,1.000-2.000-2,0.000-3.000 0,0.000-3.000 0,0.000-2.000 0,0.000-1.000 0,0.000 3.000-3,0.000 3.000 0,0.000 4.000-2,0.000 1.000-1,0.000 0.000 1,0.000 0.000 0,0.000 0.000 0,-2.000-2.000 1,-3.000-3.000 0,-3.000-3.000 1,-2.000-2.000 0,-1.000-1.000 0,3.000 3.000 0,3.000 3.000 1,4.000 4.000 0,2.000 1.000 0,4.000 0.000 0,3.000 0.000-1,3.000 0.000 1,3.000 0.000 0,3.000 0.000 0,3.000 0.000 0,4.000 0.000 0,-1.000 0.000 1,-3.000 0.000-1,-3.000 0.000-1,-2.000 0.000 1,-5.000 0.000 0,-2.000 0.000 0,-3.000 0.000 1,-3.000 0.000-1,-2.000 0.000 2,0.000 0.000-1,0.000 0.000 1,0.000 0.000 0,1.000 0.000-1,4.000 0.000 1,3.000 0.000-2,3.000 0.000 0,1.000 0.000 0,1.000 0.000-1,-1.000 0.000 0,1.000 0.000 0,1.000-2.000 0,3.000-3.000 0,3.000-3.000 0,4.000-2.000-1,-1.000-1.000 0,-3.000 3.000-1,-3.000 3.000-1,-2.000 4.000 0,-6.000 1.000-1,-6.000 0.000 0,-6.000 0.000 0,-6.000 0.000 1,-4.000 0.000-1,1.000 0.000 1,-1.000 0.000 0,1.000 0.000 0,-3.000 0.000 1,-2.000 0.000-1,-3.000 0.000 0,-3.000 0.000 1,-1.000 0.000-1,4.000 0.000 0,3.000 0.000 1,3.000 0.000-1,1.000 0.000 1,1.000 0.000-1,-1.000 0.000-1,1.000 0.000 0,1.000 0.000-1,3.000 0.000 2,3.000 0.000-1,4.000 0.000 2,1.000 0.000-1,0.000 0.000 0,0.000 0.000-2,0.000 0.000 0,1.000 0.000-1,4.000 0.000 0,3.000 0.000-1,3.000 0.000 0,3.000 0.000-1,3.000 0.000 0,3.000 0.000 0,4.000 0.000-1,-4.000 0.000 0,-9.000 0.000-2,-10.000 0.000 0,-8.000 0.000-2,-11.000 0.000 0,-8.000 0.000-2,-10.000 0.000 0,-9.000 0.000-1</inkml:trace>
</inkml:ink>
</file>

<file path=ppt/ink/ink2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05"/>
    </inkml:context>
    <inkml:brush xml:id="br0">
      <inkml:brushProperty name="width" value="0.034085176885128" units="cm"/>
      <inkml:brushProperty name="height" value="0.034085176885128" units="cm"/>
      <inkml:brushProperty name="color" value="#f2395b"/>
      <inkml:brushProperty name="ignorePressure" value="0"/>
    </inkml:brush>
  </inkml:definitions>
  <inkml:trace contextRef="#ctx0" brushRef="#br0">43700.000 37450.000 645,'76.000'-2.000'7,"4.000"-3.000"14,3.000-3.000 13,3.000-2.000 15,10.000-3.000 3,20.000 1.000-6,18.000-1.000-8,20.000 1.000-6,6.000-4.000-7,-2.000-6.000-4,-3.000-6.000-6,-3.000-6.000-5,-12.000-1.000-6,-18.000 7.000-6,-19.000 6.000-6,-18.000 7.000-8,-17.000 2.000-11,-11.000 1.000-18,-14.000-1.000-18,-11.000 1.000-18</inkml:trace>
</inkml:ink>
</file>

<file path=ppt/ink/ink2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06"/>
    </inkml:context>
    <inkml:brush xml:id="br0">
      <inkml:brushProperty name="width" value="0.0422953888773918" units="cm"/>
      <inkml:brushProperty name="height" value="0.0422953888773918" units="cm"/>
      <inkml:brushProperty name="color" value="#f2395b"/>
      <inkml:brushProperty name="ignorePressure" value="0"/>
    </inkml:brush>
  </inkml:definitions>
  <inkml:trace contextRef="#ctx0" brushRef="#br0">45100.000 36550.000 520,'-71.000'-25.000'5,"10.000"0.000"9,10.000 0.000 10,9.000 0.000 11,9.000 6.000 4,9.000 13.000 3,10.000 12.000 2,10.000 13.000 1,4.000 12.000-1,0.000 13.000-5,0.000 12.000-5,0.000 13.000-5,0.000 10.000-4,0.000 10.000-4,0.000 10.000-4,0.000 9.000-3,1.000 9.000-6,4.000 9.000-8,3.000 10.000-6,3.000 10.000-9,1.000 7.000-7,1.000 6.000-9,-1.000 7.000-8,1.000 6.000-10,-1.000-12.000 0,1.000-27.000 6,-1.000-28.000 7,1.000-28.000 5,-1.000-20.000 2,1.000-8.000-6,-1.000-10.000-4,1.000-9.000-4</inkml:trace>
</inkml:ink>
</file>

<file path=ppt/ink/ink2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06"/>
    </inkml:context>
    <inkml:brush xml:id="br0">
      <inkml:brushProperty name="width" value="0.0490679554641247" units="cm"/>
      <inkml:brushProperty name="height" value="0.0490679554641247" units="cm"/>
      <inkml:brushProperty name="color" value="#f2395b"/>
      <inkml:brushProperty name="ignorePressure" value="0"/>
    </inkml:brush>
  </inkml:definitions>
  <inkml:trace contextRef="#ctx0" brushRef="#br0">47300.000 36550.000 448,'0.000'-50.000'5,"0.000"0.000"10,0.000 0.000 11,0.000 0.000 10,-8.000 9.000 5,-16.000 19.000 0,-15.000 19.000 1,-15.000 19.000 0,-9.000 19.000-4,1.000 23.000-5,-1.000 22.000-7,1.000 22.000-6,-1.000 8.000-4,1.000-2.000-2,-1.000-3.000-2,1.000-3.000-1,4.000-4.000-1,9.000-3.000 0,10.000-3.000 1,10.000-2.000 0,7.000-8.000 0,6.000-8.000-3,7.000-10.000 0,6.000-9.000-2,9.000-12.000-1,13.000-11.000 0,12.000-14.000 1,13.000-11.000 0,18.000-14.000-8,26.000-11.000-17,24.000-14.000-16,26.000-11.000-16,8.000-11.000-5,-5.000-5.000 6,-7.000-7.000 8,-5.000-5.000 7,-11.000 2.000 7,-11.000 13.000 6,-14.000 12.000 6,-11.000 13.000 6,-12.000 7.000 7,-9.000 4.000 5,-10.000 3.000 5,-8.000 3.000 6,-11.000 14.000 7,-8.000 25.000 10,-10.000 25.000 11,-9.000 25.000 9,-7.000 7.000 2,-3.000-8.000-7,-3.000-10.000-6,-2.000-9.000-8,0.000-4.000-5,7.000 4.000-6,6.000 3.000-5,7.000 3.000-5,11.000-11.000-6,20.000-25.000-5,18.000-25.000-7,20.000-25.000-5,5.000-19.000-4,-6.000-12.000 1,-6.000-13.000 0,-6.000-12.000 0,-9.000-9.000 1,-8.000-2.000 1,-10.000-3.000 1,-9.000-3.000 2,-7.000-2.000 2,-3.000 0.000 4,-3.000 0.000 4,-2.000 0.000 3,-8.000 4.000 4,-8.000 10.000 2,-10.000 10.000 3,-9.000 9.000 2,-9.000 9.000 0,-5.000 9.000-1,-7.000 10.000-1,-5.000 10.000 0,-6.000 10.000-5,-3.000 13.000-6,-3.000 12.000-7,-2.000 13.000-7,-1.000 10.000-5,3.000 10.000-5,3.000 10.000-5,4.000 9.000-5,7.000 2.000-6,13.000-2.000-7,12.000-3.000-7,13.000-3.000-8,7.000-6.000 1,4.000-5.000 9,3.000-7.000 11,3.000-5.000 9</inkml:trace>
</inkml:ink>
</file>

<file path=ppt/ink/ink2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07"/>
    </inkml:context>
    <inkml:brush xml:id="br0">
      <inkml:brushProperty name="width" value="0.0406538434326649" units="cm"/>
      <inkml:brushProperty name="height" value="0.0406538434326649" units="cm"/>
      <inkml:brushProperty name="color" value="#f2395b"/>
      <inkml:brushProperty name="ignorePressure" value="0"/>
    </inkml:brush>
  </inkml:definitions>
  <inkml:trace contextRef="#ctx0" brushRef="#br0">49050.000 36900.000 541,'68.000'0.000'6,"-11.000"0.000"12,-14.000 0.000 13,-11.000 0.000 12,-6.000 3.000 4,4.000 6.000-6,3.000 7.000-4,3.000 6.000-4,-2.000 4.000-5,-6.000 4.000-2,-6.000 3.000-4,-6.000 3.000-1,-4.000 3.000-5,1.000 3.000-4,-1.000 3.000-5,1.000 4.000-5,-6.000 5.000-3,-8.000 10.000 0,-10.000 10.000-1,-9.000 9.000-2,-2.000 1.000 1,6.000-6.000-1,7.000-6.000 1,6.000-6.000-1,4.000-7.000 2,4.000-6.000 1,3.000-6.000 1,3.000-6.000 1,4.000-6.000 2,7.000-2.000 2,6.000-3.000 3,7.000-3.000 1,2.000 1.000 1,1.000 6.000-1,-1.000 7.000 0,1.000 6.000-2,-6.000 9.000 1,-8.000 13.000-2,-10.000 12.000 0,-9.000 13.000-1,-15.000 13.000-2,-18.000 17.000 0,-19.000 15.000-2,-18.000 16.000 0,-14.000 1.000-7,-5.000-12.000-11,-7.000-13.000-10,-5.000-12.000-10,0.000-15.000-6,10.000-15.000 0,10.000-15.000 0,9.000-16.000-1,7.000-12.000 2,7.000-5.000 3,6.000-7.000 4,7.000-5.000 2,4.000-8.000 3,3.000-5.000 2,3.000-7.000 1,4.000-5.000 2</inkml:trace>
</inkml:ink>
</file>

<file path=ppt/ink/ink2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07"/>
    </inkml:context>
    <inkml:brush xml:id="br0">
      <inkml:brushProperty name="width" value="0.0303474888205528" units="cm"/>
      <inkml:brushProperty name="height" value="0.0303474888205528" units="cm"/>
      <inkml:brushProperty name="color" value="#f2395b"/>
      <inkml:brushProperty name="ignorePressure" value="0"/>
    </inkml:brush>
  </inkml:definitions>
  <inkml:trace contextRef="#ctx0" brushRef="#br0">49950.000 35400.000 724,'32.000'-24.000'-53,"17.000"4.000"33,15.000 3.000 33,16.000 3.000 34,1.000 6.000 13,-12.000 9.000-7,-13.000 10.000-7,-12.000 10.000-7,-9.000 10.000-7,-2.000 13.000-7,-3.000 12.000-7,-3.000 13.000-7,-10.000 10.000-6,-16.000 10.000-8,-15.000 10.000-5,-15.000 9.000-6,-12.000 1.000-5,-6.000-6.000-1,-6.000-6.000-2,-6.000-6.000-2,2.000-9.000 0,14.000-8.000-1,11.000-10.000 0,14.000-9.000-1,13.000-12.000 3,16.000-11.000 8,15.000-14.000 6,17.000-11.000 8,13.000-12.000 0,13.000-9.000-5,12.000-10.000-5,13.000-8.000-5,-1.000-3.000-4,-11.000 7.000-1,-14.000 6.000-1,-11.000 7.000-1,-11.000 4.000 1,-5.000 3.000 5,-7.000 3.000 5,-5.000 4.000 4</inkml:trace>
</inkml:ink>
</file>

<file path=ppt/ink/ink2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07"/>
    </inkml:context>
    <inkml:brush xml:id="br0">
      <inkml:brushProperty name="width" value="0.0270796455442905" units="cm"/>
      <inkml:brushProperty name="height" value="0.0270796455442905" units="cm"/>
      <inkml:brushProperty name="color" value="#f2395b"/>
      <inkml:brushProperty name="ignorePressure" value="0"/>
    </inkml:brush>
  </inkml:definitions>
  <inkml:trace contextRef="#ctx0" brushRef="#br0">51050.000 35900.000 812,'53.000'-66.000'3,"6.000"19.000"10,7.000 19.000 8,6.000 19.000 10,3.000 9.000 3,0.000 0.000-4,0.000 0.000-5,0.000 0.000-4,-4.000 0.000-12,-5.000 0.000-18,-7.000 0.000-20,-5.000 0.000-18,-9.000 1.000-8,-9.000 4.000 5,-10.000 3.000 6,-8.000 3.000 4</inkml:trace>
</inkml:ink>
</file>

<file path=ppt/ink/ink2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09"/>
    </inkml:context>
    <inkml:brush xml:id="br0">
      <inkml:brushProperty name="width" value="0.0483752340078354" units="cm"/>
      <inkml:brushProperty name="height" value="0.0483752340078354" units="cm"/>
      <inkml:brushProperty name="color" value="#f2395b"/>
      <inkml:brushProperty name="ignorePressure" value="0"/>
    </inkml:brush>
  </inkml:definitions>
  <inkml:trace contextRef="#ctx0" brushRef="#br0">56600.000 28400.000 454,'-44.000'-74.000'3,"13.000"4.000"6,12.000 3.000 6,13.000 3.000 6,7.000 18.000 8,4.000 35.000 10,3.000 35.000 12,3.000 34.000 10,-1.000 20.000 0,-2.000 6.000-9,-3.000 7.000-11,-3.000 6.000-8,-4.000 9.000-8,-3.000 13.000-3,-3.000 12.000-5,-2.000 13.000-3,-6.000 20.000-2,-6.000 28.000 0,-6.000 28.000 0,-6.000 29.000 0,-4.000 16.000-8,1.000 7.000-14,-1.000 6.000-15,1.000 7.000-16,4.000-14.000-7,9.000-30.000-4,10.000-32.000-1,10.000-30.000-3,4.000-29.000 1,0.000-25.000 4,0.000-25.000 3,0.000-25.000 3,3.000-19.000 6,6.000-12.000 6,7.000-13.000 6,6.000-12.000 7</inkml:trace>
</inkml:ink>
</file>

<file path=ppt/ink/ink2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09"/>
    </inkml:context>
    <inkml:brush xml:id="br0">
      <inkml:brushProperty name="width" value="0.0410276614129543" units="cm"/>
      <inkml:brushProperty name="height" value="0.0410276614129543" units="cm"/>
      <inkml:brushProperty name="color" value="#f2395b"/>
      <inkml:brushProperty name="ignorePressure" value="0"/>
    </inkml:brush>
  </inkml:definitions>
  <inkml:trace contextRef="#ctx0" brushRef="#br0">58250.000 29050.000 536,'-4.000'-47.000'3,"-5.000"6.000"8,-7.000 7.000 7,-5.000 6.000 7,-6.000 7.000 4,-3.000 10.000 2,-3.000 10.000 0,-2.000 9.000 2,-6.000 9.000-3,-6.000 9.000-6,-6.000 10.000-5,-6.000 10.000-5,-6.000 5.000-5,-2.000 4.000-1,-3.000 3.000-2,-3.000 3.000-1,-4.000-1.000-2,-3.000-2.000-1,-3.000-3.000-1,-2.000-3.000-1,0.000-2.000 0,7.000 0.000 2,6.000 0.000 2,7.000 0.000 1,5.000-2.000 1,7.000-3.000 0,6.000-3.000 1,7.000-2.000 0,7.000-3.000 0,9.000 1.000 1,10.000-1.000 0,10.000 1.000 1,10.000-3.000 0,13.000-2.000 0,12.000-3.000 0,13.000-3.000 1,13.000-6.000-1,17.000-5.000-1,15.000-7.000-1,16.000-5.000 0,5.000-3.000-1,-2.000 4.000 0,-3.000 3.000 0,-3.000 3.000 0,-2.000 4.000-8,0.000 7.000-18,0.000 6.000-17,0.000 7.000-18,-8.000-1.000-7,-16.000-6.000 5,-15.000-6.000 6,-15.000-6.000 4,-11.000-6.000 4,-2.000-2.000 2,-3.000-3.000 3,-3.000-3.000 2</inkml:trace>
</inkml:ink>
</file>

<file path=ppt/ink/ink2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09"/>
    </inkml:context>
    <inkml:brush xml:id="br0">
      <inkml:brushProperty name="width" value="0.04747199639678" units="cm"/>
      <inkml:brushProperty name="height" value="0.04747199639678" units="cm"/>
      <inkml:brushProperty name="color" value="#f2395b"/>
      <inkml:brushProperty name="ignorePressure" value="0"/>
    </inkml:brush>
  </inkml:definitions>
  <inkml:trace contextRef="#ctx0" brushRef="#br0">58950.000 29650.000 463,'-4.000'-69.000'15,"-5.000"13.000"2,-7.000 12.000 3,-5.000 13.000 2,-4.000 7.000 2,0.000 4.000-1,0.000 3.000 0,0.000 3.000 1,-4.000 6.000-2,-5.000 9.000-2,-7.000 10.000-3,-5.000 10.000-2,-6.000 10.000-1,-3.000 13.000 0,-3.000 12.000 2,-2.000 13.000 0,-5.000 7.000 0,-2.000 4.000 2,-3.000 3.000 1,-3.000 3.000 1,4.000-1.000 0,13.000-2.000-1,12.000-3.000-2,13.000-3.000-1,9.000-7.000-3,6.000-9.000-2,7.000-10.000-3,6.000-8.000-2,10.000-11.000-2,17.000-8.000 2,15.000-10.000 2,16.000-9.000 2,12.000-15.000-7,9.000-18.000-15,10.000-19.000-14,10.000-18.000-15,-1.000-10.000-6,-9.000 0.000 2,-10.000 0.000 2,-8.000 0.000 2,-9.000 3.000 4,-6.000 6.000 7,-6.000 7.000 6,-6.000 6.000 5,-9.000 12.000 15,-8.000 19.000 19,-10.000 19.000 21,-9.000 19.000 20,-5.000 13.000 6,0.000 10.000-10,0.000 10.000-9,0.000 9.000-10,0.000 6.000-6,0.000 3.000-5,0.000 3.000-4,0.000 4.000-5,3.000 1.000-4,6.000 0.000-6,7.000 0.000-3,6.000 0.000-6,4.000-2.000-11,4.000-3.000-17,3.000-3.000-19,3.000-2.000-17,-1.000-9.000-7,-2.000-12.000 5,-3.000-13.000 3,-3.000-12.000 5</inkml:trace>
</inkml:ink>
</file>

<file path=ppt/ink/ink2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10"/>
    </inkml:context>
    <inkml:brush xml:id="br0">
      <inkml:brushProperty name="width" value="0.0379729494452477" units="cm"/>
      <inkml:brushProperty name="height" value="0.0379729494452477" units="cm"/>
      <inkml:brushProperty name="color" value="#f2395b"/>
      <inkml:brushProperty name="ignorePressure" value="0"/>
    </inkml:brush>
  </inkml:definitions>
  <inkml:trace contextRef="#ctx0" brushRef="#br0">60050.000 29750.000 579,'-22.000'100.000'147,"6.000"0.000"-33,7.000 0.000-34,6.000 0.000-33,4.000 4.000-24,4.000 10.000-13,3.000 10.000-15,3.000 9.000-13,-1.000-5.000-6,-2.000-19.000 5,-3.000-18.000 3,-3.000-19.000 3,-2.000-12.000-7,0.000-2.000-20,0.000-3.000-20,0.000-3.000-19</inkml:trace>
</inkml:ink>
</file>

<file path=ppt/ink/ink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8:41"/>
    </inkml:context>
    <inkml:brush xml:id="br0">
      <inkml:brushProperty name="width" value="0.0285926647484303" units="cm"/>
      <inkml:brushProperty name="height" value="0.0285926647484303" units="cm"/>
      <inkml:brushProperty name="color" value="#f2385b"/>
      <inkml:brushProperty name="ignorePressure" value="0"/>
    </inkml:brush>
  </inkml:definitions>
  <inkml:trace contextRef="#ctx0" brushRef="#br0">22950.000 24500.000 769,'3.000'-47.000'10,"6.000"6.000"7,7.000 7.000 5,6.000 6.000 6,6.000 4.000 2,6.000 4.000-2,7.000 3.000-2,6.000 3.000-2,-1.000 6.000-3,-5.000 9.000-7,-7.000 10.000-6,-5.000 10.000-5,-6.000 8.000-6,-3.000 10.000-2,-3.000 10.000-2,-2.000 9.000-3,-11.000 9.000-2,-15.000 9.000 0,-15.000 10.000-1,-16.000 10.000-1,-7.000-1.000 0,4.000-9.000 0,3.000-10.000 1,3.000-8.000 0,4.000-9.000 1,7.000-6.000 3,6.000-6.000 2,7.000-6.000 3,11.000-7.000 1,20.000-6.000 3,18.000-6.000 3,20.000-6.000 1,8.000-6.000 2,1.000-2.000 0,-1.000-3.000 2,1.000-3.000 0,-4.000-2.000 0,-6.000 0.000 0,-6.000 0.000-2,-6.000 0.000 0,-9.000 4.000 0,-8.000 10.000-1,-10.000 10.000-1,-9.000 9.000 0,-12.000 7.000-1,-11.000 7.000 0,-14.000 6.000-2,-11.000 7.000-1,-9.000 4.000 0,-3.000 3.000 0,-3.000 3.000 0,-2.000 4.000 0,0.000-4.000-2,7.000-9.000-5,6.000-10.000-4,7.000-8.000-4,7.000-14.000-6,9.000-15.000-6,10.000-15.000-6,10.000-16.000-6,7.000-8.000 0,6.000 0.000 5,7.000 0.000 5,6.000 0.000 6</inkml:trace>
</inkml:ink>
</file>

<file path=ppt/ink/ink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8:56"/>
    </inkml:context>
    <inkml:brush xml:id="br0">
      <inkml:brushProperty name="width" value="0.0330357439815998" units="cm"/>
      <inkml:brushProperty name="height" value="0.0330357439815998" units="cm"/>
      <inkml:brushProperty name="color" value="#f2385b"/>
      <inkml:brushProperty name="ignorePressure" value="0"/>
    </inkml:brush>
  </inkml:definitions>
  <inkml:trace contextRef="#ctx0" brushRef="#br0">69500.000 26150.000 665,'-24.000'-24.000'1,"4.000"4.000"0,3.000 3.000 2,3.000 3.000 0,4.000-1.000 3,7.000-2.000 5,6.000-3.000 5,7.000-3.000 5,4.000 1.000 1,3.000 6.000-1,3.000 7.000-1,4.000 6.000-2,2.000 7.000-1,4.000 10.000 0,3.000 10.000-3,3.000 9.000 0,-2.000 9.000-1,-6.000 9.000-3,-6.000 10.000-2,-6.000 10.000-2,-2.000 5.000-1,3.000 4.000-1,3.000 3.000-2,4.000 3.000 0,-1.000-1.000-1,-3.000-2.000-1,-3.000-3.000-1,-2.000-3.000 0,-1.000-7.000-1,3.000-9.000 0,3.000-10.000-1,4.000-8.000 1,1.000-8.000-1,0.000-2.000 0,0.000-3.000 0,0.000-3.000 0,1.000-6.000 0,4.000-5.000 1,3.000-7.000 1,3.000-5.000 1,3.000-9.000 0,3.000-9.000 2,3.000-10.000 2,4.000-8.000 0,4.000-12.000 2,6.000-12.000-1,7.000-13.000 1,6.000-12.000 0,1.000-9.000 0,-3.000-2.000 1,-3.000-3.000 2,-2.000-3.000 0,-3.000-6.000 1,1.000-5.000-1,-1.000-7.000 0,1.000-5.000-2,-7.000-3.000-1,-12.000 4.000-3,-13.000 3.000-4,-12.000 3.000-2,-10.000 7.000-2,-6.000 14.000 0,-6.000 11.000-1,-6.000 14.000 0,-7.000 10.000-2,-6.000 9.000-2,-6.000 10.000-2,-6.000 10.000-4,-4.000 7.000-3,1.000 6.000-6,-1.000 7.000-7,1.000 6.000-5,1.000 7.000-4,3.000 10.000-1,3.000 10.000-2,4.000 9.000-2</inkml:trace>
</inkml:ink>
</file>

<file path=ppt/ink/ink3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10"/>
    </inkml:context>
    <inkml:brush xml:id="br0">
      <inkml:brushProperty name="width" value="0.0467086620628834" units="cm"/>
      <inkml:brushProperty name="height" value="0.0467086620628834" units="cm"/>
      <inkml:brushProperty name="color" value="#f2395b"/>
      <inkml:brushProperty name="ignorePressure" value="0"/>
    </inkml:brush>
  </inkml:definitions>
  <inkml:trace contextRef="#ctx0" brushRef="#br0">56600.000 35300.000 471,'0.000'-47.000'5,"0.000"6.000"13,0.000 7.000 11,0.000 6.000 11,1.000 10.000 7,4.000 17.000 0,3.000 15.000 1,3.000 16.000 1,1.000 16.000-3,1.000 20.000-4,-1.000 18.000-6,1.000 20.000-6,-3.000 16.000-4,-2.000 16.000-4,-3.000 15.000-5,-3.000 17.000-3,-4.000 10.000-5,-3.000 6.000-6,-3.000 7.000-5,-2.000 6.000-5,-1.000-1.000-8,3.000-5.000-8,3.000-7.000-8,4.000-5.000-8,1.000-9.000-7,0.000-9.000-7,0.000-10.000-6,0.000-8.000-7,1.000-20.000 2,4.000-28.000 9,3.000-28.000 8,3.000-27.000 10</inkml:trace>
</inkml:ink>
</file>

<file path=ppt/ink/ink3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10"/>
    </inkml:context>
    <inkml:brush xml:id="br0">
      <inkml:brushProperty name="width" value="0.0426425598561764" units="cm"/>
      <inkml:brushProperty name="height" value="0.0426425598561764" units="cm"/>
      <inkml:brushProperty name="color" value="#f2395b"/>
      <inkml:brushProperty name="ignorePressure" value="0"/>
    </inkml:brush>
  </inkml:definitions>
  <inkml:trace contextRef="#ctx0" brushRef="#br0">57850.000 36600.000 515,'21.000'-91.000'5,"-5.000"19.000"7,-7.000 19.000 8,-5.000 19.000 9,-8.000 10.000 3,-5.000 4.000-2,-7.000 3.000-1,-5.000 3.000-2,-8.000 10.000-3,-5.000 20.000-6,-7.000 18.000-5,-5.000 20.000-6,-9.000 10.000-3,-9.000 3.000 0,-10.000 3.000-2,-8.000 4.000 0,-6.000-1.000 0,1.000-3.000 3,-1.000-3.000 1,1.000-2.000 2,4.000-6.000 2,9.000-6.000 3,10.000-6.000 2,10.000-6.000 1,13.000-6.000 3,19.000-2.000 0,19.000-3.000 1,19.000-3.000 0,19.000-6.000 0,23.000-5.000-2,22.000-7.000-3,22.000-5.000-3,12.000-4.000-4,3.000 0.000-8,3.000 0.000-6,4.000 0.000-7,-4.000 1.000-8,-9.000 4.000-7,-10.000 3.000-8,-8.000 3.000-7,-12.000 1.000-1,-12.000 1.000 8,-13.000-1.000 7,-12.000 1.000 7</inkml:trace>
</inkml:ink>
</file>

<file path=ppt/ink/ink3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11"/>
    </inkml:context>
    <inkml:brush xml:id="br0">
      <inkml:brushProperty name="width" value="0.0451129600405693" units="cm"/>
      <inkml:brushProperty name="height" value="0.0451129600405693" units="cm"/>
      <inkml:brushProperty name="color" value="#f2395b"/>
      <inkml:brushProperty name="ignorePressure" value="0"/>
    </inkml:brush>
  </inkml:definitions>
  <inkml:trace contextRef="#ctx0" brushRef="#br0">59250.000 36950.000 487,'-50.000'-24.000'53,"0.000"4.000"-8,0.000 3.000-11,0.000 3.000-8,-2.000 4.000-5,-3.000 7.000-1,-3.000 6.000-1,-2.000 7.000-1,0.000 5.000 0,7.000 7.000-3,6.000 6.000-2,7.000 7.000-1,-1.000 7.000 0,-6.000 9.000 3,-6.000 10.000 4,-6.000 10.000 3,2.000-1.000 0,14.000-9.000-3,11.000-10.000-4,14.000-8.000-4,21.000-15.000-5,31.000-19.000-8,32.000-18.000-8,31.000-19.000-7,13.000-15.000-6,-2.000-8.000-6,-3.000-10.000-4,-3.000-9.000-6,-4.000-1.000-1,-3.000 10.000 6,-3.000 10.000 5,-2.000 9.000 4,-14.000 13.000 9,-21.000 20.000 11,-22.000 18.000 11,-22.000 20.000 12,-15.000 10.000 10,-5.000 3.000 8,-7.000 3.000 8,-5.000 4.000 7,-1.000-1.000 1,6.000-3.000-7,7.000-3.000-8,6.000-2.000-7,7.000-3.000-9,10.000 1.000-11,10.000-1.000-8,9.000 1.000-11,2.000-3.000-4,-2.000-2.000 2,-3.000-3.000 1,-3.000-3.000 3</inkml:trace>
</inkml:ink>
</file>

<file path=ppt/ink/ink3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11"/>
    </inkml:context>
    <inkml:brush xml:id="br0">
      <inkml:brushProperty name="width" value="0.0388770960271358" units="cm"/>
      <inkml:brushProperty name="height" value="0.0388770960271358" units="cm"/>
      <inkml:brushProperty name="color" value="#f2395b"/>
      <inkml:brushProperty name="ignorePressure" value="0"/>
    </inkml:brush>
  </inkml:definitions>
  <inkml:trace contextRef="#ctx0" brushRef="#br0">60050.000 37100.000 565,'29.000'-25.000'5,"10.000"0.000"8,10.000 0.000 9,9.000 0.000 9,6.000 3.000 4,3.000 6.000-2,3.000 7.000-3,4.000 6.000-1,-4.000 9.000-2,-9.000 13.000-1,-10.000 12.000-1,-8.000 13.000-2,-12.000 7.000-3,-12.000 4.000-4,-13.000 3.000-4,-12.000 3.000-4,-10.000-1.000-4,-6.000-2.000-5,-6.000-3.000-5,-6.000-3.000-4,-2.000-6.000-3,3.000-5.000-1,3.000-7.000-1,4.000-5.000-2,7.000-3.000 8,13.000 4.000 12,12.000 3.000 14,13.000 3.000 13,12.000-4.000 4,13.000-8.000-6,12.000-10.000-6,13.000-9.000-5,7.000-5.000-8,4.000 0.000-9,3.000 0.000-9,3.000 0.000-10,-5.000 0.000-3,-12.000 0.000 3,-13.000 0.000 3,-12.000 0.000 3,-10.000-4.000-8,-6.000-5.000-20,-6.000-7.000-19,-6.000-5.000-21</inkml:trace>
</inkml:ink>
</file>

<file path=ppt/ink/ink3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15"/>
    </inkml:context>
    <inkml:brush xml:id="br0">
      <inkml:brushProperty name="width" value="0.0277796890586615" units="cm"/>
      <inkml:brushProperty name="height" value="0.0277796890586615" units="cm"/>
      <inkml:brushProperty name="color" value="#f2395b"/>
      <inkml:brushProperty name="ignorePressure" value="0"/>
    </inkml:brush>
  </inkml:definitions>
  <inkml:trace contextRef="#ctx0" brushRef="#br0">73400.000 26700.000 791,'3.000'-40.000'8,"6.000"23.000"3,7.000 22.000 5,6.000 22.000 3,-1.000 19.000 2,-5.000 20.000-1,-7.000 18.000-1,-5.000 20.000-1,-4.000 11.000-2,0.000 7.000-3,0.000 6.000-2,0.000 7.000-3,-2.000-1.000-1,-3.000-6.000-1,-3.000-6.000 1,-2.000-6.000-1,-5.000-4.000-3,-2.000 1.000-10,-3.000-1.000-7,-3.000 1.000-8,-1.000-9.000-6,4.000-15.000-2,3.000-15.000-3,3.000-16.000-2,4.000-16.000 0,7.000-16.000 0,6.000-15.000 2,7.000-15.000 0</inkml:trace>
</inkml:ink>
</file>

<file path=ppt/ink/ink3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15"/>
    </inkml:context>
    <inkml:brush xml:id="br0">
      <inkml:brushProperty name="width" value="0.025484886020422" units="cm"/>
      <inkml:brushProperty name="height" value="0.025484886020422" units="cm"/>
      <inkml:brushProperty name="color" value="#f2395b"/>
      <inkml:brushProperty name="ignorePressure" value="0"/>
    </inkml:brush>
  </inkml:definitions>
  <inkml:trace contextRef="#ctx0" brushRef="#br0">73550.000 28000.000 863,'3.000'-71.000'-18,"6.000"10.000"10,7.000 10.000 10,6.000 9.000 10,6.000 6.000 5,6.000 3.000 1,7.000 3.000 2,6.000 4.000 2,4.000 1.000-2,4.000 0.000-2,3.000 0.000-4,3.000 0.000-2,3.000 3.000-5,3.000 6.000-6,3.000 7.000-7,4.000 6.000-5,-4.000 4.000-3,-9.000 4.000 3,-10.000 3.000 1,-8.000 3.000 3,-8.000 3.000-4,-2.000 3.000-7,-3.000 3.000-10,-3.000 4.000-7</inkml:trace>
</inkml:ink>
</file>

<file path=ppt/ink/ink3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15"/>
    </inkml:context>
    <inkml:brush xml:id="br0">
      <inkml:brushProperty name="width" value="0.0383818931877613" units="cm"/>
      <inkml:brushProperty name="height" value="0.0383818931877613" units="cm"/>
      <inkml:brushProperty name="color" value="#f2395b"/>
      <inkml:brushProperty name="ignorePressure" value="0"/>
    </inkml:brush>
  </inkml:definitions>
  <inkml:trace contextRef="#ctx0" brushRef="#br0">74800.000 26350.000 573,'21.000'-135.000'5,"-5.000"32.000"4,-7.000 31.000 3,-5.000 32.000 4,-3.000 22.000 5,4.000 17.000 5,3.000 15.000 7,3.000 16.000 5,-1.000 12.000 1,-2.000 9.000-4,-3.000 10.000-5,-3.000 10.000-5,-4.000 10.000-2,-3.000 13.000-2,-3.000 12.000 0,-2.000 13.000-2,-3.000 16.000-2,1.000 23.000-3,-1.000 22.000-3,1.000 22.000-3,-3.000 15.000-5,-2.000 9.000-4,-3.000 10.000-6,-3.000 10.000-6,-4.000 8.000-4,-3.000 10.000-5,-3.000 10.000-5,-2.000 9.000-5,2.000 4.000-3,9.000 1.000-4,10.000-1.000-4,10.000 1.000-4,4.000-29.000 2,0.000-56.000 4,0.000-56.000 6,0.000-56.000 5,3.000-32.000 5,6.000-6.000 2,7.000-6.000 3,6.000-6.000 3</inkml:trace>
</inkml:ink>
</file>

<file path=ppt/ink/ink3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16"/>
    </inkml:context>
    <inkml:brush xml:id="br0">
      <inkml:brushProperty name="width" value="0.0268281828612089" units="cm"/>
      <inkml:brushProperty name="height" value="0.0268281828612089" units="cm"/>
      <inkml:brushProperty name="color" value="#f2395b"/>
      <inkml:brushProperty name="ignorePressure" value="0"/>
    </inkml:brush>
  </inkml:definitions>
  <inkml:trace contextRef="#ctx0" brushRef="#br0">75200.000 27750.000 820,'117.000'-80.000'45,"-16.000"41.000"-9,-15.000 40.000-9,-15.000 42.000-10,-15.000 22.000-7,-12.000 7.000-5,-13.000 6.000-6,-12.000 7.000-6,-12.000 2.000-2,-8.000 1.000 1,-10.000-1.000 1,-9.000 1.000 0,-7.000-7.000 2,-3.000-12.000 0,-3.000-13.000 1,-2.000-12.000 0,-1.000-10.000 1,3.000-6.000-1,3.000-6.000 1,4.000-6.000 0,8.000-9.000 1,17.000-8.000 3,15.000-10.000 3,16.000-9.000 2,7.000-4.000 2,1.000 4.000 1,-1.000 3.000 0,1.000 3.000 1,-1.000 7.000 0,1.000 14.000-1,-1.000 11.000 1,1.000 14.000-1,-6.000 10.000-1,-8.000 9.000-1,-10.000 10.000-2,-9.000 10.000-1,-9.000 2.000-1,-5.000-3.000-4,-7.000-3.000-1,-5.000-2.000-3,-8.000-5.000-3,-5.000-2.000-3,-7.000-3.000-4,-5.000-3.000-4,-1.000-7.000-2,6.000-9.000 2,7.000-10.000 0,6.000-8.000 2</inkml:trace>
</inkml:ink>
</file>

<file path=ppt/ink/ink3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16"/>
    </inkml:context>
    <inkml:brush xml:id="br0">
      <inkml:brushProperty name="width" value="0.031195443123579" units="cm"/>
      <inkml:brushProperty name="height" value="0.031195443123579" units="cm"/>
      <inkml:brushProperty name="color" value="#f2395b"/>
      <inkml:brushProperty name="ignorePressure" value="0"/>
    </inkml:brush>
  </inkml:definitions>
  <inkml:trace contextRef="#ctx0" brushRef="#br0">76650.000 26600.000 705,'50.000'-44.000'12,"0.000"13.000"2,0.000 12.000 1,0.000 13.000 0,1.000 9.000 2,4.000 6.000-1,3.000 7.000-1,3.000 6.000 1,-1.000 7.000 0,-2.000 10.000 0,-3.000 10.000 0,-3.000 9.000 1,-6.000 6.000-1,-5.000 3.000-1,-7.000 3.000-1,-5.000 4.000-1,-8.000 7.000-2,-5.000 13.000-1,-7.000 12.000-2,-5.000 13.000-2,-9.000 9.000 0,-9.000 6.000-3,-10.000 7.000 0,-8.000 6.000-2,-11.000-2.000-1,-8.000-9.000 1,-10.000-10.000 0,-9.000-8.000 1,-2.000-14.000-9,6.000-15.000-16,7.000-15.000-16,6.000-16.000-16,6.000-13.000-5,6.000-9.000 6,7.000-10.000 6,6.000-8.000 7,3.000-9.000 7,0.000-6.000 5,0.000-6.000 7,0.000-6.000 6</inkml:trace>
</inkml:ink>
</file>

<file path=ppt/ink/ink3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17"/>
    </inkml:context>
    <inkml:brush xml:id="br0">
      <inkml:brushProperty name="width" value="0.0332465693354607" units="cm"/>
      <inkml:brushProperty name="height" value="0.0332465693354607" units="cm"/>
      <inkml:brushProperty name="color" value="#f2395b"/>
      <inkml:brushProperty name="ignorePressure" value="0"/>
    </inkml:brush>
  </inkml:definitions>
  <inkml:trace contextRef="#ctx0" brushRef="#br0">76500.000 27500.000 661,'21.000'-25.000'-1,"-5.000"0.000"-1,-7.000 0.000-2,-5.000 0.000-2,-4.000 12.000 7,0.000 26.000 15,0.000 24.000 16,0.000 26.000 14,1.000 15.000 4,4.000 6.000-9,3.000 7.000-7,3.000 6.000-9,-1.000 3.000-5,-2.000 0.000-2,-3.000 0.000 0,-3.000 0.000-3,-2.000 3.000-1,0.000 6.000-4,0.000 7.000-3,0.000 6.000-2,0.000 6.000-6,0.000 6.000-5,0.000 7.000-7,0.000 6.000-6,0.000-5.000-1,0.000-16.000 4,0.000-15.000 4,0.000-15.000 3,0.000-15.000-6,0.000-12.000-19,0.000-13.000-17,0.000-12.000-18</inkml:trace>
</inkml:ink>
</file>

<file path=ppt/ink/ink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8:56"/>
    </inkml:context>
    <inkml:brush xml:id="br0">
      <inkml:brushProperty name="width" value="0.0293233692646027" units="cm"/>
      <inkml:brushProperty name="height" value="0.0293233692646027" units="cm"/>
      <inkml:brushProperty name="color" value="#f2385b"/>
      <inkml:brushProperty name="ignorePressure" value="0"/>
    </inkml:brush>
  </inkml:definitions>
  <inkml:trace contextRef="#ctx0" brushRef="#br0">71850.000 26200.000 750,'-22.000'-19.000'54,"6.000"13.000"-10,7.000 12.000-9,6.000 13.000-10,3.000 7.000-6,0.000 4.000-3,0.000 3.000-3,0.000 3.000-4,1.000 3.000 0,4.000 3.000-2,3.000 3.000 0,3.000 4.000-1,1.000 4.000-2,1.000 6.000-3,-1.000 7.000-2,1.000 6.000-4,-7.000 4.000-5,-12.000 4.000-4,-13.000 3.000-7,-12.000 3.000-4,-4.000-2.000-5,7.000-6.000-2,6.000-6.000-3,7.000-6.000-3</inkml:trace>
</inkml:ink>
</file>

<file path=ppt/ink/ink3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17"/>
    </inkml:context>
    <inkml:brush xml:id="br0">
      <inkml:brushProperty name="width" value="0.0370682813227177" units="cm"/>
      <inkml:brushProperty name="height" value="0.0370682813227177" units="cm"/>
      <inkml:brushProperty name="color" value="#f2395b"/>
      <inkml:brushProperty name="ignorePressure" value="0"/>
    </inkml:brush>
  </inkml:definitions>
  <inkml:trace contextRef="#ctx0" brushRef="#br0">78100.000 27250.000 593,'0.000'-38.000'-3,"0.000"26.000"9,0.000 24.000 9,0.000 26.000 8,-2.000 19.000 5,-3.000 17.000-3,-3.000 15.000 0,-2.000 16.000-3,-5.000 9.000 0,-2.000 3.000-1,-3.000 3.000-2,-3.000 4.000 0,-1.000-4.000 0,4.000-9.000-1,3.000-10.000 0,3.000-8.000-1,3.000-9.000 1,3.000-6.000-2,3.000-6.000 1,4.000-6.000-1,2.000-7.000-2,4.000-6.000-2,3.000-6.000-3,3.000-6.000-2,6.000-9.000-3,9.000-8.000-5,10.000-10.000-3,10.000-9.000-5,5.000-15.000-2,4.000-18.000-2,3.000-19.000-2,3.000-18.000-2,-2.000-15.000 0,-6.000-9.000 1,-6.000-10.000 0,-6.000-8.000 1,-4.000-22.000 2,1.000-30.000 0,-1.000-32.000 3,1.000-30.000 1,-6.000-6.000 1,-8.000 22.000 1,-10.000 22.000 2,-9.000 23.000 1,-9.000 22.000 1,-5.000 26.000 3,-7.000 24.000 1,-5.000 26.000 3,-6.000 16.000 1,-3.000 10.000-1,-3.000 10.000 0,-2.000 9.000-1,-5.000 10.000 0,-2.000 14.000-1,-3.000 11.000 1,-3.000 14.000-1,-1.000 10.000-4,4.000 9.000-8,3.000 10.000-10,3.000 10.000-8,6.000 2.000-6,9.000-3.000-3,10.000-3.000-2,10.000-2.000-4,7.000-8.000 3,6.000-8.000 7,7.000-10.000 7,6.000-9.000 8,1.000-7.000 4,-3.000-3.000 3,-3.000-3.000 4,-2.000-2.000 2</inkml:trace>
</inkml:ink>
</file>

<file path=ppt/ink/ink3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17"/>
    </inkml:context>
    <inkml:brush xml:id="br0">
      <inkml:brushProperty name="width" value="0.0377690270543098" units="cm"/>
      <inkml:brushProperty name="height" value="0.0377690270543098" units="cm"/>
      <inkml:brushProperty name="color" value="#f2395b"/>
      <inkml:brushProperty name="ignorePressure" value="0"/>
    </inkml:brush>
  </inkml:definitions>
  <inkml:trace contextRef="#ctx0" brushRef="#br0">78950.000 27350.000 582,'68.000'0.000'0,"-11.000"0.000"0,-14.000 0.000 0,-11.000 0.000 0,-9.000 3.000 3,-3.000 6.000 6,-3.000 7.000 5,-2.000 6.000 6,-6.000 9.000 3,-6.000 13.000 0,-6.000 12.000-1,-6.000 13.000 0,-7.000 7.000-1,-6.000 4.000-2,-6.000 3.000 0,-6.000 3.000-1,-6.000 3.000-2,-2.000 3.000 0,-3.000 3.000-1,-3.000 4.000-1,2.000-7.000 0,10.000-16.000-1,10.000-15.000 0,9.000-15.000 0,6.000-9.000-1,3.000 1.000 0,3.000-1.000-1,4.000 1.000-1,7.000-1.000-1,13.000 1.000 1,12.000-1.000 0,13.000 1.000 0,9.000-6.000-3,6.000-8.000-8,7.000-10.000-6,6.000-9.000-7,6.000-10.000-3,6.000-9.000 1,7.000-10.000 1,6.000-8.000 2,-1.000-3.000-5,-5.000 7.000-9,-7.000 6.000-10,-5.000 7.000-9,-9.000 0.000-4,-9.000-2.000 0,-10.000-3.000 2,-8.000-3.000 1</inkml:trace>
</inkml:ink>
</file>

<file path=ppt/ink/ink3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17"/>
    </inkml:context>
    <inkml:brush xml:id="br0">
      <inkml:brushProperty name="width" value="0.0381270162761211" units="cm"/>
      <inkml:brushProperty name="height" value="0.0381270162761211" units="cm"/>
      <inkml:brushProperty name="color" value="#f2395b"/>
      <inkml:brushProperty name="ignorePressure" value="0"/>
    </inkml:brush>
  </inkml:definitions>
  <inkml:trace contextRef="#ctx0" brushRef="#br0">79750.000 27850.000 577,'-69.000'-22.000'21,"13.000"6.000"-1,12.000 7.000-2,13.000 6.000-2,6.000 7.000 3,0.000 10.000 4,0.000 10.000 5,0.000 9.000 5,1.000 10.000 1,4.000 14.000-4,3.000 11.000-2,3.000 14.000-3,1.000 5.000-2,1.000 1.000-1,-1.000-1.000-2,1.000 1.000-1,1.000 5.000-2,3.000 14.000-4,3.000 11.000-4,4.000 14.000-4,1.000 19.000-8,0.000 29.000-9,0.000 28.000-11,0.000 28.000-10,0.000-4.000-5,0.000-33.000 2,0.000-35.000 1,0.000-34.000 2,-2.000-23.000-2,-3.000-8.000-7,-3.000-10.000-6,-2.000-9.000-6</inkml:trace>
</inkml:ink>
</file>

<file path=ppt/ink/ink3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18"/>
    </inkml:context>
    <inkml:brush xml:id="br0">
      <inkml:brushProperty name="width" value="0.032084483653307" units="cm"/>
      <inkml:brushProperty name="height" value="0.032084483653307" units="cm"/>
      <inkml:brushProperty name="color" value="#f2395b"/>
      <inkml:brushProperty name="ignorePressure" value="0"/>
    </inkml:brush>
  </inkml:definitions>
  <inkml:trace contextRef="#ctx0" brushRef="#br0">81050.000 27600.000 685,'93.000'-24.000'83,"-11.000"4.000"-19,-14.000 3.000-19,-11.000 3.000-20,0.000-1.000-9,17.000-2.000-2,15.000-3.000-2,16.000-3.000-1,12.000 1.000 0,9.000 6.000-1,10.000 7.000-1,10.000 6.000 0,0.000 4.000-4,-5.000 4.000-5,-7.000 3.000-6,-5.000 3.000-5,-9.000 3.000-3,-9.000 3.000 3,-10.000 3.000 1,-8.000 4.000 2,-8.000-3.000-5,-2.000-5.000-11,-3.000-7.000-11,-3.000-5.000-12,-9.000-4.000-3,-11.000 0.000 2,-14.000 0.000 4,-11.000 0.000 3</inkml:trace>
</inkml:ink>
</file>

<file path=ppt/ink/ink3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18"/>
    </inkml:context>
    <inkml:brush xml:id="br0">
      <inkml:brushProperty name="width" value="0.0313511118292809" units="cm"/>
      <inkml:brushProperty name="height" value="0.0313511118292809" units="cm"/>
      <inkml:brushProperty name="color" value="#f2395b"/>
      <inkml:brushProperty name="ignorePressure" value="0"/>
    </inkml:brush>
  </inkml:definitions>
  <inkml:trace contextRef="#ctx0" brushRef="#br0">83350.000 26600.000 701,'-18.000'-21.000'28,"17.000"10.000"3,15.000 10.000 3,16.000 9.000 3,12.000 6.000-2,9.000 3.000-5,10.000 3.000-7,10.000 4.000-5,5.000 2.000-4,4.000 4.000 0,3.000 3.000-2,3.000 3.000 0,-1.000 1.000-4,-2.000 1.000-6,-3.000-1.000-4,-3.000 1.000-7,-7.000 1.000-8,-9.000 3.000-12,-10.000 3.000-11,-8.000 4.000-12,-11.000-3.000-4,-8.000-5.000 5,-10.000-7.000 4,-9.000-5.000 4</inkml:trace>
</inkml:ink>
</file>

<file path=ppt/ink/ink3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18"/>
    </inkml:context>
    <inkml:brush xml:id="br0">
      <inkml:brushProperty name="width" value="0.028146106749773" units="cm"/>
      <inkml:brushProperty name="height" value="0.028146106749773" units="cm"/>
      <inkml:brushProperty name="color" value="#f2395b"/>
      <inkml:brushProperty name="ignorePressure" value="0"/>
    </inkml:brush>
  </inkml:definitions>
  <inkml:trace contextRef="#ctx0" brushRef="#br0">81550.000 28600.000 781,'-61.000'-4.000'5,"28.000"-5.000"8,28.000-7.000 9,29.000-5.000 9,24.000-3.000 2,22.000 4.000-6,22.000 3.000-4,23.000 3.000-6,14.000 3.000-5,10.000 3.000-2,10.000 3.000-3,9.000 4.000-2,2.000-1.000-3,-2.000-3.000 1,-3.000-3.000 1,-3.000-2.000 0,-7.000-1.000-3,-9.000 3.000-7,-10.000 3.000-6,-8.000 4.000-6,-12.000 1.000-6,-12.000 0.000-5,-13.000 0.000-7,-12.000 0.000-4,-13.000 1.000-2,-12.000 4.000 3,-13.000 3.000 3,-12.000 3.000 3</inkml:trace>
</inkml:ink>
</file>

<file path=ppt/ink/ink3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19"/>
    </inkml:context>
    <inkml:brush xml:id="br0">
      <inkml:brushProperty name="width" value="0.0277301929891109" units="cm"/>
      <inkml:brushProperty name="height" value="0.0277301929891109" units="cm"/>
      <inkml:brushProperty name="color" value="#f2395b"/>
      <inkml:brushProperty name="ignorePressure" value="0"/>
    </inkml:brush>
  </inkml:definitions>
  <inkml:trace contextRef="#ctx0" brushRef="#br0">81800.000 28650.000 793,'-32.000'-16.000'7,"39.000"19.000"16,36.000 19.000 14,39.000 19.000 15,19.000 10.000-3,4.000 4.000-20,3.000 3.000-19,3.000 3.000-22,-5.000-4.000-11,-12.000-8.000-5,-13.000-10.000-3,-12.000-9.000-5,-10.000-7.000-2,-6.000-3.000-1,-6.000-3.000 1,-6.000-2.000-1</inkml:trace>
</inkml:ink>
</file>

<file path=ppt/ink/ink3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19"/>
    </inkml:context>
    <inkml:brush xml:id="br0">
      <inkml:brushProperty name="width" value="0.0387630090117455" units="cm"/>
      <inkml:brushProperty name="height" value="0.0387630090117455" units="cm"/>
      <inkml:brushProperty name="color" value="#f2395b"/>
      <inkml:brushProperty name="ignorePressure" value="0"/>
    </inkml:brush>
  </inkml:definitions>
  <inkml:trace contextRef="#ctx0" brushRef="#br0">86100.000 26650.000 567,'-21.000'98.000'125,"10.000"-3.000"-28,10.000-3.000-29,9.000-2.000-28,2.000-1.000-16,-2.000 3.000-3,-3.000 3.000-2,-3.000 4.000-3,-4.000 8.000-4,-3.000 17.000-4,-3.000 15.000-5,-2.000 16.000-5,-5.000 4.000-8,-2.000-6.000-13,-3.000-6.000-12,-3.000-6.000-12,1.000-15.000-8,6.000-21.000 0,7.000-22.000 0,6.000-22.000-2,1.000-19.000 4,-3.000-16.000 8,-3.000-15.000 9,-2.000-15.000 8</inkml:trace>
</inkml:ink>
</file>

<file path=ppt/ink/ink3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19"/>
    </inkml:context>
    <inkml:brush xml:id="br0">
      <inkml:brushProperty name="width" value="0.0255300886929035" units="cm"/>
      <inkml:brushProperty name="height" value="0.0255300886929035" units="cm"/>
      <inkml:brushProperty name="color" value="#f2395b"/>
      <inkml:brushProperty name="ignorePressure" value="0"/>
    </inkml:brush>
  </inkml:definitions>
  <inkml:trace contextRef="#ctx0" brushRef="#br0">86150.000 27950.000 861,'23.000'-93.000'2,"-3.000"17.000"4,-3.000 15.000 4,-2.000 16.000 3,2.000 10.000 3,9.000 7.000 1,10.000 6.000 1,10.000 7.000 1,7.000 2.000-2,6.000 1.000-5,7.000-1.000-5,6.000 1.000-5,-2.000-1.000-6,-9.000 1.000-5,-10.000-1.000-5,-8.000 1.000-5,-8.000 1.000-6,-2.000 3.000-3,-3.000 3.000-4,-3.000 4.000-3,-6.000-3.000-1,-5.000-5.000 4,-7.000-7.000 5,-5.000-5.000 4</inkml:trace>
</inkml:ink>
</file>

<file path=ppt/ink/ink3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19"/>
    </inkml:context>
    <inkml:brush xml:id="br0">
      <inkml:brushProperty name="width" value="0.0486110523343086" units="cm"/>
      <inkml:brushProperty name="height" value="0.0486110523343086" units="cm"/>
      <inkml:brushProperty name="color" value="#f2395b"/>
      <inkml:brushProperty name="ignorePressure" value="0"/>
    </inkml:brush>
  </inkml:definitions>
  <inkml:trace contextRef="#ctx0" brushRef="#br0">86950.000 26650.000 452,'-22.000'-93.000'2,"6.000"17.000"2,7.000 15.000 3,6.000 16.000 4,3.000 9.000 2,0.000 3.000 4,0.000 3.000 3,0.000 4.000 3,0.000 7.000 7,0.000 13.000 11,0.000 12.000 9,0.000 13.000 11,0.000 13.000-1,0.000 17.000-9,0.000 15.000-11,0.000 16.000-9,0.000 15.000-7,0.000 16.000-4,0.000 15.000-3,0.000 17.000-4,0.000 16.000-4,0.000 19.000-5,0.000 19.000-6,0.000 19.000-6,-2.000 9.000-7,-3.000 0.000-9,-3.000 0.000-9,-2.000 0.000-10,-1.000-11.000-2,3.000-22.000 6,3.000-22.000 5,4.000-21.000 6,1.000-24.000 3,0.000-25.000-1,0.000-25.000 0,0.000-25.000 0,0.000-15.000 0,0.000-2.000-1,0.000-3.000 1,0.000-3.000 0,-2.000-2.000 0,-3.000 0.000 0,-3.000 0.000 1,-2.000 0.000-1</inkml:trace>
</inkml:ink>
</file>

<file path=ppt/ink/ink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8:57"/>
    </inkml:context>
    <inkml:brush xml:id="br0">
      <inkml:brushProperty name="width" value="0.0311095956712961" units="cm"/>
      <inkml:brushProperty name="height" value="0.0311095956712961" units="cm"/>
      <inkml:brushProperty name="color" value="#f2385b"/>
      <inkml:brushProperty name="ignorePressure" value="0"/>
    </inkml:brush>
  </inkml:definitions>
  <inkml:trace contextRef="#ctx0" brushRef="#br0">72550.000 26200.000 707,'25.000'-25.000'0,"0.000"0.000"0,0.000 0.000 0,0.000 0.000 0,4.000 0.000 2,10.000 0.000 7,10.000 0.000 5,9.000 0.000 5,-1.000 1.000 4,-8.000 4.000 0,-10.000 3.000 0,-9.000 3.000 1,-5.000 7.000-3,0.000 14.000-3,0.000 11.000-4,0.000 14.000-4,-5.000 7.000-6,-9.000 3.000-7,-10.000 3.000-6,-8.000 4.000-7,-12.000 4.000-3,-12.000 6.000-2,-13.000 7.000-1,-12.000 6.000-1,-7.000-2.000 0,1.000-9.000-1,-1.000-10.000 1,1.000-8.000-1,2.000-9.000 1,7.000-6.000 3,6.000-6.000 1,7.000-6.000 1,5.000-7.000 3,7.000-6.000 3,6.000-6.000 3,7.000-6.000 3,5.000-7.000 2,7.000-6.000 2,6.000-6.000 0,7.000-6.000 2,7.000-6.000 1,9.000-2.000 1,10.000-3.000 1,10.000-3.000 0,-6.000 12.000 2,-18.000 28.000 1,-19.000 28.000 3,-18.000 29.000 1,-15.000 13.000 1,-9.000 1.000-3,-10.000-1.000-2,-8.000 1.000-1,-4.000-3.000-2,3.000-2.000 0,3.000-3.000 1,4.000-3.000 0,5.000-7.000 0,10.000-9.000 1,10.000-10.000 1,9.000-8.000 0,10.000-8.000-1,14.000-2.000-2,11.000-3.000-3,14.000-3.000-1,5.000-6.000-2,1.000-5.000 1,-1.000-7.000 1,1.000-5.000 0,-1.000-3.000 0,1.000 4.000-4,-1.000 3.000-3,1.000 3.000-3,-4.000-2.000-2,-6.000-6.000-1,-6.000-6.000-2,-6.000-6.000-2,-6.000-9.000 1,-2.000-8.000 4,-3.000-10.000 4,-3.000-9.000 3,-2.000-7.000 2,0.000-3.000 2,0.000-3.000 0,0.000-2.000 1,-2.000 0.000 0,-3.000 7.000 2,-3.000 6.000 1,-2.000 7.000 1,-3.000 5.000 3,1.000 7.000 4,-1.000 6.000 4,1.000 7.000 4,-3.000 11.000 6,-2.000 20.000 8,-3.000 18.000 6,-3.000 20.000 8,-1.000 14.000 0,4.000 14.000-7,3.000 11.000-6,3.000 14.000-7,1.000 7.000-5,1.000 3.000-2,-1.000 3.000-2,1.000 4.000-2,-3.000 4.000-2,-2.000 6.000-2,-3.000 7.000-1,-3.000 6.000-1,1.000-5.000-2,6.000-16.000-5,7.000-15.000-3,6.000-15.000-4,4.000-11.000-2,4.000-2.000-2,3.000-3.000-1,3.000-3.000-1,6.000-9.000-2,9.000-11.000-1,10.000-14.000-1,10.000-11.000-2,7.000-17.000-3,6.000-18.000-1,7.000-19.000-3,6.000-18.000-2,4.000-15.000-3,4.000-9.000-2,3.000-10.000-2,3.000-8.000-2,-8.000 3.000 1,-19.000 20.000 6,-18.000 18.000 6,-19.000 20.000 5</inkml:trace>
</inkml:ink>
</file>

<file path=ppt/ink/ink3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20"/>
    </inkml:context>
    <inkml:brush xml:id="br0">
      <inkml:brushProperty name="width" value="0.0318138413131237" units="cm"/>
      <inkml:brushProperty name="height" value="0.0318138413131237" units="cm"/>
      <inkml:brushProperty name="color" value="#f2395b"/>
      <inkml:brushProperty name="ignorePressure" value="0"/>
    </inkml:brush>
  </inkml:definitions>
  <inkml:trace contextRef="#ctx0" brushRef="#br0">87550.000 26350.000 691,'3.000'-47.000'6,"6.000"6.000"13,7.000 7.000 12,6.000 6.000 13,10.000 4.000 3,17.000 4.000-8,15.000 3.000-7,16.000 3.000-7,9.000 3.000-5,3.000 3.000-3,3.000 3.000-3,4.000 4.000-3,-3.000 1.000-7,-5.000 0.000-12,-7.000 0.000-11,-5.000 0.000-10,-8.000 1.000-8,-5.000 4.000-3,-7.000 3.000-3,-5.000 3.000-3</inkml:trace>
</inkml:ink>
</file>

<file path=ppt/ink/ink3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20"/>
    </inkml:context>
    <inkml:brush xml:id="br0">
      <inkml:brushProperty name="width" value="0.035146351903677" units="cm"/>
      <inkml:brushProperty name="height" value="0.035146351903677" units="cm"/>
      <inkml:brushProperty name="color" value="#f2395b"/>
      <inkml:brushProperty name="ignorePressure" value="0"/>
    </inkml:brush>
  </inkml:definitions>
  <inkml:trace contextRef="#ctx0" brushRef="#br0">88400.000 25450.000 625,'-88.000'-15.000'9,"26.000"23.000"17,24.000 22.000 18,26.000 22.000 17,12.000 16.000 3,0.000 14.000-10,0.000 11.000-11,0.000 14.000-11,1.000 7.000-9,4.000 3.000-9,3.000 3.000-10,3.000 4.000-7,-2.000 2.000-12,-6.000 4.000-13,-6.000 3.000-13,-6.000 3.000-14,-2.000-13.000-1,3.000-28.000 10,3.000-28.000 10,4.000-27.000 9,1.000-14.000 4,0.000 4.000-3,0.000 3.000-4,0.000 3.000-3</inkml:trace>
</inkml:ink>
</file>

<file path=ppt/ink/ink3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20"/>
    </inkml:context>
    <inkml:brush xml:id="br0">
      <inkml:brushProperty name="width" value="0.0306890904903412" units="cm"/>
      <inkml:brushProperty name="height" value="0.0306890904903412" units="cm"/>
      <inkml:brushProperty name="color" value="#f2395b"/>
      <inkml:brushProperty name="ignorePressure" value="0"/>
    </inkml:brush>
  </inkml:definitions>
  <inkml:trace contextRef="#ctx0" brushRef="#br0">88450.000 27850.000 716,'78.000'-44.000'68,"6.000"13.000"-10,7.000 12.000-11,6.000 13.000-9,7.000 6.000-10,10.000 0.000-6,10.000 0.000-8,9.000 0.000-6,4.000-2.000-7,1.000-3.000-10,-1.000-3.000-7,1.000-2.000-10,-9.000-3.000-6,-15.000 1.000-5,-15.000-1.000-6,-16.000 1.000-6,-16.000-1.000 1,-16.000 1.000 5,-15.000-1.000 6,-15.000 1.000 6</inkml:trace>
</inkml:ink>
</file>

<file path=ppt/ink/ink3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20"/>
    </inkml:context>
    <inkml:brush xml:id="br0">
      <inkml:brushProperty name="width" value="0.0429440848529339" units="cm"/>
      <inkml:brushProperty name="height" value="0.0429440848529339" units="cm"/>
      <inkml:brushProperty name="color" value="#f2395b"/>
      <inkml:brushProperty name="ignorePressure" value="0"/>
    </inkml:brush>
  </inkml:definitions>
  <inkml:trace contextRef="#ctx0" brushRef="#br0">89550.000 26600.000 512,'-43.000'4.000'25,"17.000"10.000"16,15.000 10.000 16,16.000 9.000 16,5.000 12.000 1,-2.000 16.000-12,-3.000 15.000-12,-3.000 17.000-13,-2.000 16.000-9,0.000 19.000-8,0.000 19.000-6,0.000 19.000-8,0.000 10.000-8,0.000 4.000-10,0.000 3.000-11,0.000 3.000-10,0.000-11.000-7,0.000-25.000-3,0.000-25.000-3,0.000-25.000-3,-2.000-19.000-2,-3.000-12.000 0,-3.000-13.000-1,-2.000-12.000 0</inkml:trace>
</inkml:ink>
</file>

<file path=ppt/ink/ink3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21"/>
    </inkml:context>
    <inkml:brush xml:id="br0">
      <inkml:brushProperty name="width" value="0.0407746396958828" units="cm"/>
      <inkml:brushProperty name="height" value="0.0407746396958828" units="cm"/>
      <inkml:brushProperty name="color" value="#f2395b"/>
      <inkml:brushProperty name="ignorePressure" value="0"/>
    </inkml:brush>
  </inkml:definitions>
  <inkml:trace contextRef="#ctx0" brushRef="#br0">92300.000 26450.000 539,'-21.000'-36.000'11,"10.000"28.000"20,10.000 28.000 22,9.000 29.000 21,2.000 16.000 4,-2.000 7.000-14,-3.000 6.000-14,-3.000 7.000-13,-2.000 7.000-11,0.000 9.000-7,0.000 10.000-7,0.000 10.000-6,-4.000 5.000-11,-5.000 4.000-10,-7.000 3.000-11,-5.000 3.000-12,-4.000-7.000-5,0.000-15.000-2,0.000-15.000-1,0.000-16.000-1,0.000-16.000 0,0.000-16.000 0,0.000-15.000 0,0.000-15.000 0</inkml:trace>
</inkml:ink>
</file>

<file path=ppt/ink/ink3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21"/>
    </inkml:context>
    <inkml:brush xml:id="br0">
      <inkml:brushProperty name="width" value="0.0301928408443928" units="cm"/>
      <inkml:brushProperty name="height" value="0.0301928408443928" units="cm"/>
      <inkml:brushProperty name="color" value="#f2395b"/>
      <inkml:brushProperty name="ignorePressure" value="0"/>
    </inkml:brush>
  </inkml:definitions>
  <inkml:trace contextRef="#ctx0" brushRef="#br0">92200.000 27300.000 728,'93.000'-90.000'31,"-11.000"23.000"2,-14.000 22.000 2,-11.000 22.000 3,-7.000 12.000-2,0.000 3.000-4,0.000 3.000-5,0.000 4.000-5,-2.000 1.000-8,-3.000 0.000-11,-3.000 0.000-10,-2.000 0.000-10,-5.000 0.000-11,-2.000 0.000-8,-3.000 0.000-9,-3.000 0.000-9,-6.000-4.000 0,-5.000-5.000 6,-7.000-7.000 9,-5.000-5.000 6</inkml:trace>
</inkml:ink>
</file>

<file path=ppt/ink/ink3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21"/>
    </inkml:context>
    <inkml:brush xml:id="br0">
      <inkml:brushProperty name="width" value="0.0425614342093468" units="cm"/>
      <inkml:brushProperty name="height" value="0.0425614342093468" units="cm"/>
      <inkml:brushProperty name="color" value="#f2395b"/>
      <inkml:brushProperty name="ignorePressure" value="0"/>
    </inkml:brush>
  </inkml:definitions>
  <inkml:trace contextRef="#ctx0" brushRef="#br0">93100.000 26400.000 516,'0.000'-113.000'-30,"0.000"26.000"25,0.000 24.000 26,0.000 26.000 26,0.000 21.000 13,0.000 19.000 0,0.000 19.000 0,0.000 19.000-1,0.000 10.000-4,0.000 4.000-9,0.000 3.000-9,0.000 3.000-10,0.000 15.000-7,0.000 29.000-5,0.000 28.000-7,0.000 28.000-4,-2.000 21.000-10,-3.000 17.000-12,-3.000 15.000-11,-2.000 16.000-12,-3.000-10.000-3,1.000-34.000 6,-1.000-35.000 6,1.000-33.000 5,-1.000-23.000-2,1.000-9.000-11,-1.000-10.000-10,1.000-8.000-10</inkml:trace>
</inkml:ink>
</file>

<file path=ppt/ink/ink3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22"/>
    </inkml:context>
    <inkml:brush xml:id="br0">
      <inkml:brushProperty name="width" value="0.0422492027282715" units="cm"/>
      <inkml:brushProperty name="height" value="0.0422492027282715" units="cm"/>
      <inkml:brushProperty name="color" value="#f2395b"/>
      <inkml:brushProperty name="ignorePressure" value="0"/>
    </inkml:brush>
  </inkml:definitions>
  <inkml:trace contextRef="#ctx0" brushRef="#br0">94000.000 25950.000 520,'68.000'-88.000'51,"-11.000"26.000"-12,-14.000 24.000-10,-11.000 26.000-10,-7.000 12.000-6,0.000 0.000-1,0.000 0.000 0,0.000 0.000-1,4.000 1.000 1,10.000 4.000 2,10.000 3.000 3,9.000 3.000 2,2.000 6.000 0,-2.000 9.000-1,-3.000 10.000-1,-3.000 10.000-2,-4.000 4.000-1,-3.000 0.000 0,-3.000 0.000 0,-2.000 0.000-1,-8.000 3.000-1,-8.000 6.000 1,-10.000 7.000 0,-9.000 6.000-1,-7.000-1.000-2,-3.000-5.000-4,-3.000-7.000-5,-2.000-5.000-4,-8.000-3.000-4,-8.000 4.000-2,-10.000 3.000-2,-9.000 3.000-3,-10.000 6.000-1,-9.000 9.000-1,-10.000 10.000-2,-8.000 10.000-2,-4.000-4.000-2,3.000-16.000-5,3.000-15.000-3,4.000-15.000-5,8.000-18.000 0,17.000-19.000 1,15.000-18.000 2,16.000-19.000 2,9.000-16.000 2,3.000-12.000 3,3.000-13.000 3,4.000-12.000 3,4.000-7.000 1,6.000 1.000 2,7.000-1.000 0,6.000 1.000 1,3.000 5.000 4,0.000 14.000 4,0.000 11.000 6,0.000 14.000 6,-2.000 8.000 1,-3.000 7.000-1,-3.000 6.000-1,-2.000 7.000-2,-5.000 7.000 10,-2.000 9.000 21,-3.000 10.000 20,-3.000 10.000 20,-4.000 7.000 5,-3.000 6.000-15,-3.000 7.000-12,-2.000 6.000-14,-3.000 6.000-8,1.000 6.000-3,-1.000 7.000-4,1.000 6.000-2,-1.000 13.000-3,1.000 23.000-3,-1.000 22.000-2,1.000 22.000-2,-1.000 7.000-6,1.000-6.000-7,-1.000-6.000-9,1.000-6.000-8,-1.000-9.000-3,1.000-8.000 3,-1.000-10.000 2,1.000-9.000 2,-1.000-13.000-8,1.000-16.000-20,-1.000-15.000-19,1.000-15.000-20</inkml:trace>
</inkml:ink>
</file>

<file path=ppt/ink/ink3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23"/>
    </inkml:context>
    <inkml:brush xml:id="br0">
      <inkml:brushProperty name="width" value="0.047220703214407" units="cm"/>
      <inkml:brushProperty name="height" value="0.047220703214407" units="cm"/>
      <inkml:brushProperty name="color" value="#f2395b"/>
      <inkml:brushProperty name="ignorePressure" value="0"/>
    </inkml:brush>
  </inkml:definitions>
  <inkml:trace contextRef="#ctx0" brushRef="#br0">95700.000 26500.000 465,'62.000'-104.000'42,"-24.000"45.000"7,-26.000 43.000 6,-24.000 45.000 7,-18.000 25.000-2,-9.000 10.000-10,-10.000 10.000-11,-8.000 9.000-11,-4.000 9.000-6,3.000 9.000-2,3.000 10.000-2,4.000 10.000-3,4.000 5.000-1,6.000 4.000 0,7.000 3.000-2,6.000 3.000 0,6.000-5.000-2,6.000-12.000-3,7.000-13.000-3,6.000-12.000-3,7.000-16.000-3,10.000-19.000-4,10.000-18.000-3,9.000-19.000-5,7.000-18.000-2,7.000-15.000-2,6.000-15.000 0,7.000-16.000-1,5.000-18.000-1,7.000-18.000 0,6.000-19.000-1,7.000-18.000 0,-1.000-9.000 1,-6.000 4.000 0,-6.000 3.000 1,-6.000 3.000 2,-4.000-4.000 1,1.000-8.000 3,-1.000-10.000 2,1.000-9.000 3,-9.000 4.000 2,-15.000 19.000 4,-15.000 19.000 4,-16.000 19.000 2,-8.000 13.000 3,0.000 10.000 1,0.000 10.000 1,0.000 9.000 1,-7.000 9.000 0,-11.000 9.000 0,-14.000 10.000 1,-11.000 10.000 0,-11.000 5.000-3,-5.000 4.000-4,-7.000 3.000-6,-5.000 3.000-4,-4.000 6.000-5,0.000 9.000-3,0.000 10.000-3,0.000 10.000-4,7.000 4.000-2,17.000 0.000-3,15.000 0.000-3,16.000 0.000-2,9.000-4.000-1,3.000-5.000 4,3.000-7.000 3,4.000-5.000 3,2.000-6.000 1,4.000-3.000 1,3.000-3.000 1,3.000-2.000-1</inkml:trace>
</inkml:ink>
</file>

<file path=ppt/ink/ink3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23"/>
    </inkml:context>
    <inkml:brush xml:id="br0">
      <inkml:brushProperty name="width" value="0.0390546098351479" units="cm"/>
      <inkml:brushProperty name="height" value="0.0390546098351479" units="cm"/>
      <inkml:brushProperty name="color" value="#f2395b"/>
      <inkml:brushProperty name="ignorePressure" value="0"/>
    </inkml:brush>
  </inkml:definitions>
  <inkml:trace contextRef="#ctx0" brushRef="#br0">96750.000 26850.000 563,'46.000'0.000'26,"-5.000"0.000"5,-7.000 0.000 3,-5.000 0.000 4,-11.000 10.000 2,-11.000 23.000-2,-14.000 22.000-2,-11.000 22.000-1,-12.000 12.000-4,-9.000 3.000-5,-10.000 3.000-6,-8.000 4.000-6,-3.000-1.000-2,7.000-3.000-2,6.000-3.000 0,7.000-2.000-1,5.000-8.000-1,7.000-8.000-1,6.000-10.000-1,7.000-9.000-2,15.000-9.000-3,25.000-5.000-3,25.000-7.000-3,25.000-5.000-5,12.000-8.000-5,1.000-5.000-5,-1.000-7.000-7,1.000-5.000-6,-3.000-6.000-3,-2.000-3.000 0,-3.000-3.000 0,-3.000-2.000 0,-6.000-5.000 1,-5.000-2.000 0,-7.000-3.000 2,-5.000-3.000 0,-11.000-4.000 2,-11.000-3.000 2,-14.000-3.000 3,-11.000-2.000 1,-6.000 0.000 4,4.000 7.000 5,3.000 6.000 4,3.000 7.000 5</inkml:trace>
</inkml:ink>
</file>

<file path=ppt/ink/ink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8:58"/>
    </inkml:context>
    <inkml:brush xml:id="br0">
      <inkml:brushProperty name="width" value="0.0297553446143866" units="cm"/>
      <inkml:brushProperty name="height" value="0.0297553446143866" units="cm"/>
      <inkml:brushProperty name="color" value="#f2385b"/>
      <inkml:brushProperty name="ignorePressure" value="0"/>
    </inkml:brush>
  </inkml:definitions>
  <inkml:trace contextRef="#ctx0" brushRef="#br0">73650.000 25650.000 739,'70.000'-115.000'-18,"-9.000"23.000"9,-10.000 22.000 7,-8.000 22.000 9,-6.000 15.000 7,1.000 9.000 7,-1.000 10.000 8,1.000 10.000 8,-4.000 7.000 0,-6.000 6.000-7,-6.000 7.000-7,-6.000 6.000-8,-7.000 9.000-6,-6.000 13.000-7,-6.000 12.000-7,-6.000 13.000-6,-10.000 6.000-1,-12.000 0.000 4,-13.000 0.000 5,-12.000 0.000 4,-4.000-5.000-3,7.000-9.000-12,6.000-10.000-12,7.000-8.000-12,15.000-12.000-4,25.000-12.000 2,25.000-13.000 2,25.000-12.000 3,10.000-5.000 6,-2.000 3.000 8,-3.000 3.000 10,-3.000 4.000 9,-7.000 2.000 5,-9.000 4.000 4,-10.000 3.000 3,-8.000 3.000 2,-14.000 7.000 3,-15.000 14.000 1,-15.000 11.000 2,-16.000 14.000 1,-13.000 3.000-1,-9.000-2.000-4,-10.000-3.000-5,-8.000-3.000-3,0.000-6.000-3,14.000-5.000-2,11.000-7.000-2,14.000-5.000-1,13.000-11.000-3,16.000-11.000-1,15.000-14.000-4,17.000-11.000-1,13.000-9.000-2,13.000-3.000 1,12.000-3.000 2,13.000-2.000 0,6.000 0.000 2,0.000 7.000 5,0.000 6.000 3,0.000 7.000 4,-7.000 4.000 3,-11.000 3.000 0,-14.000 3.000 0,-11.000 4.000 1,-12.000 4.000 0,-9.000 6.000 1,-10.000 7.000 2,-8.000 6.000 1,-12.000 4.000-1,-12.000 4.000-1,-13.000 3.000-2,-12.000 3.000-1,-5.000 1.000-2,3.000 1.000-2,3.000-1.000-3,4.000 1.000-3,1.000-1.000 0,0.000 1.000 0,0.000-1.000 0,0.000 1.000 0,3.000-4.000-4,6.000-6.000-7,7.000-6.000-8,6.000-6.000-8,3.000-4.000-1,0.000 1.000 6,0.000-1.000 5,0.000 1.000 5,0.000-3.000 4,0.000-2.000 3,0.000-3.000 1,0.000-3.000 4,0.000 2.000 3,0.000 10.000 5,0.000 10.000 5,0.000 9.000 5,-4.000 7.000 3,-5.000 7.000 1,-7.000 6.000 1,-5.000 7.000 1,-3.000 4.000-1,4.000 3.000-2,3.000 3.000-1,3.000 4.000-3,3.000-1.000 0,3.000-3.000-1,3.000-3.000 0,4.000-2.000-2,4.000-5.000 1,6.000-2.000-1,7.000-3.000-1,6.000-3.000 0,12.000-12.000-3,19.000-18.000-5,19.000-19.000-7,19.000-18.000-5,13.000-20.000-6,10.000-18.000-3,10.000-19.000-3,9.000-18.000-5,2.000-7.000-1,-2.000 6.000 1,-3.000 7.000 1,-3.000 6.000 0,4.000 3.000 5,13.000 0.000 7,12.000 0.000 8,13.000 0.000 8,-2.000 7.000 7,-16.000 17.000 4,-15.000 15.000 7,-15.000 16.000 4,-14.000 12.000 4,-8.000 9.000-1,-10.000 10.000 0,-9.000 10.000 1,-12.000 8.000-1,-11.000 10.000-2,-14.000 10.000 0,-11.000 9.000-1,-11.000 4.000-2,-5.000 1.000-1,-7.000-1.000 0,-5.000 1.000-2,-8.000 2.000-3,-5.000 7.000-4,-7.000 6.000-5,-5.000 7.000-4,-9.000-3.000-4,-9.000-8.000-3,-10.000-10.000-1,-8.000-9.000-3,-4.000-9.000-2,3.000-5.000-4,3.000-7.000-3,4.000-5.000-4,4.000-9.000-2,6.000-9.000-2,7.000-10.000-3,6.000-8.000-2,7.000-15.000 0,10.000-19.000 1,10.000-18.000 1,9.000-19.000 2,9.000-15.000 1,9.000-8.000 2,10.000-10.000 2,10.000-9.000 2,4.000-1.000 4,0.000 10.000 3,0.000 10.000 4,0.000 9.000 4,0.000 10.000 2,0.000 14.000 0,0.000 11.000 0,0.000 14.000 0,-8.000 19.000 7,-16.000 29.000 15,-15.000 28.000 15,-15.000 28.000 15,-12.000 14.000 3,-6.000 0.000-8,-6.000 0.000-7,-6.000 0.000-8,-1.000-2.000-6,7.000-3.000-5,6.000-3.000-5,7.000-2.000-5,7.000-8.000-4,9.000-8.000 0,10.000-10.000-2,10.000-9.000-1,7.000-9.000-3,6.000-5.000-5,7.000-7.000-3,6.000-5.000-6,10.000-11.000-2,17.000-11.000-4,15.000-14.000-2,16.000-11.000-3,5.000-3.000 0,-2.000 10.000 3,-3.000 10.000 4,-3.000 9.000 2,-9.000 9.000 6,-11.000 9.000 5,-14.000 10.000 7,-11.000 10.000 6,-9.000 8.000 2,-3.000 10.000 0,-3.000 10.000 1,-2.000 9.000-2,-6.000 2.000-1,-6.000-2.000-6,-6.000-3.000-4,-6.000-3.000-4,-4.000-6.000-6,1.000-5.000-6,-1.000-7.000-5,1.000-5.000-6</inkml:trace>
</inkml:ink>
</file>

<file path=ppt/ink/ink3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23"/>
    </inkml:context>
    <inkml:brush xml:id="br0">
      <inkml:brushProperty name="width" value="0.0431700460612774" units="cm"/>
      <inkml:brushProperty name="height" value="0.0431700460612774" units="cm"/>
      <inkml:brushProperty name="color" value="#f2395b"/>
      <inkml:brushProperty name="ignorePressure" value="0"/>
    </inkml:brush>
  </inkml:definitions>
  <inkml:trace contextRef="#ctx0" brushRef="#br0">97350.000 27100.000 509,'-25.000'-40.000'5,"0.000"23.000"20,0.000 22.000 22,0.000 22.000 21,1.000 15.000 4,4.000 9.000-12,3.000 10.000-12,3.000 10.000-12,-1.000 10.000-7,-2.000 13.000-5,-3.000 12.000-2,-3.000 13.000-5,-2.000 9.000-2,0.000 6.000-4,0.000 7.000-4,0.000 6.000-3,0.000 7.000-5,0.000 10.000-8,0.000 10.000-8,0.000 9.000-7,0.000 6.000-9,0.000 3.000-9,0.000 3.000-8,0.000 4.000-9,1.000-17.000 0,4.000-33.000 9,3.000-35.000 10,3.000-34.000 9,1.000-18.000 4,1.000 1.000-1,-1.000-1.000 0,1.000 1.000 0</inkml:trace>
</inkml:ink>
</file>

<file path=ppt/ink/ink3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25"/>
    </inkml:context>
    <inkml:brush xml:id="br0">
      <inkml:brushProperty name="width" value="0.0381536297500134" units="cm"/>
      <inkml:brushProperty name="height" value="0.0381536297500134" units="cm"/>
      <inkml:brushProperty name="color" value="#f2395b"/>
      <inkml:brushProperty name="ignorePressure" value="0"/>
    </inkml:brush>
  </inkml:definitions>
  <inkml:trace contextRef="#ctx0" brushRef="#br0">98000.000 25450.000 576,'73.000'0.000'61,"-3.000"0.000"-4,-3.000 0.000-4,-2.000 0.000-5,0.000 0.000-5,7.000 0.000-6,6.000 0.000-6,7.000 0.000-7,4.000-2.000-5,3.000-3.000-1,3.000-3.000-4,4.000-2.000-1,-3.000-1.000-7,-5.000 3.000-11,-7.000 3.000-9,-5.000 4.000-11,-9.000 2.000-13,-9.000 4.000-15,-10.000 3.000-16,-8.000 3.000-15</inkml:trace>
</inkml:ink>
</file>

<file path=ppt/ink/ink3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25"/>
    </inkml:context>
    <inkml:brush xml:id="br0">
      <inkml:brushProperty name="width" value="0.0363961420953274" units="cm"/>
      <inkml:brushProperty name="height" value="0.0363961420953274" units="cm"/>
      <inkml:brushProperty name="color" value="#f2395b"/>
      <inkml:brushProperty name="ignorePressure" value="0"/>
    </inkml:brush>
  </inkml:definitions>
  <inkml:trace contextRef="#ctx0" brushRef="#br0">93150.000 28450.000 604,'114.000'-44.000'93,"-22.000"13.000"-19,-22.000 12.000-19,-21.000 13.000-18,-10.000 9.000-11,3.000 6.000-3,3.000 7.000-2,4.000 6.000-2,-4.000 6.000-4,-9.000 6.000-6,-10.000 7.000-4,-8.000 6.000-5,-12.000 6.000-1,-12.000 6.000 3,-13.000 7.000 3,-12.000 6.000 3,-13.000 1.000-3,-12.000-3.000-11,-13.000-3.000-9,-12.000-2.000-9,-5.000-8.000-3,3.000-8.000 7,3.000-10.000 6,4.000-9.000 6,7.000-5.000 4,13.000 0.000 3,12.000 0.000 2,13.000 0.000 4,26.000-4.000 0,41.000-5.000-1,40.000-7.000-1,42.000-5.000-1,21.000-8.000-5,3.000-5.000-10,3.000-7.000-8,4.000-5.000-9,-14.000-1.000-2,-27.000 6.000 5,-28.000 7.000 4,-28.000 6.000 6,-15.000 1.000-2,1.000-3.000-9,-1.000-3.000-8,1.000-2.000-10</inkml:trace>
</inkml:ink>
</file>

<file path=ppt/ink/ink3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27"/>
    </inkml:context>
    <inkml:brush xml:id="br0">
      <inkml:brushProperty name="width" value="0.0356837585568428" units="cm"/>
      <inkml:brushProperty name="height" value="0.0356837585568428" units="cm"/>
      <inkml:brushProperty name="color" value="#f2395b"/>
      <inkml:brushProperty name="ignorePressure" value="0"/>
    </inkml:brush>
  </inkml:definitions>
  <inkml:trace contextRef="#ctx0" brushRef="#br0">101950.000 26100.000 616,'23.000'-47.000'1,"-3.000"6.000"2,-3.000 7.000 3,-2.000 6.000 1,-1.000 7.000 5,3.000 10.000 7,3.000 10.000 7,4.000 9.000 6,-1.000 13.000 3,-3.000 20.000-4,-3.000 18.000-2,-2.000 20.000-4,-5.000 13.000-2,-2.000 9.000 0,-3.000 10.000-1,-3.000 10.000-1,-6.000 8.000-2,-5.000 10.000-3,-7.000 10.000-3,-5.000 9.000-3,-4.000 6.000-4,0.000 3.000-2,0.000 3.000-3,0.000 4.000-4,-2.000-3.000 0,-3.000-5.000 0,-3.000-7.000 0,-2.000-5.000 1,-1.000-11.000-4,3.000-11.000-9,3.000-14.000-10,4.000-11.000-9,2.000-14.000-5,4.000-11.000 1,3.000-14.000-1,3.000-11.000 1,6.000-12.000 0,9.000-9.000 0,10.000-10.000-1,10.000-8.000 0</inkml:trace>
</inkml:ink>
</file>

<file path=ppt/ink/ink3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27"/>
    </inkml:context>
    <inkml:brush xml:id="br0">
      <inkml:brushProperty name="width" value="0.0348869673907757" units="cm"/>
      <inkml:brushProperty name="height" value="0.0348869673907757" units="cm"/>
      <inkml:brushProperty name="color" value="#f2395b"/>
      <inkml:brushProperty name="ignorePressure" value="0"/>
    </inkml:brush>
  </inkml:definitions>
  <inkml:trace contextRef="#ctx0" brushRef="#br0">103450.000 27350.000 630,'29.000'-33.000'2,"10.000"-16.000"5,10.000-15.000 3,9.000-15.000 5,-10.000 5.000 5,-28.000 29.000 6,-28.000 28.000 7,-27.000 28.000 6,-23.000 20.000-1,-16.000 13.000-10,-15.000 12.000-10,-15.000 13.000-9,-9.000 6.000-5,1.000 0.000 1,-1.000 0.000 0,1.000 0.000 0,2.000-2.000 0,7.000-3.000-1,6.000-3.000-2,7.000-2.000-1,8.000-6.000 0,14.000-6.000 2,11.000-6.000 2,14.000-6.000 2,8.000-4.000 1,7.000 1.000 0,6.000-1.000 0,7.000 1.000 1,10.000-3.000-1,16.000-2.000 1,15.000-3.000-1,17.000-3.000 1,13.000-4.000-2,13.000-3.000-3,12.000-3.000-5,13.000-2.000-4,6.000-1.000-2,0.000 3.000-1,0.000 3.000-2,0.000 4.000-2,-4.000 1.000-2,-5.000 0.000-4,-7.000 0.000-3,-5.000 0.000-4,-9.000-2.000-4,-9.000-3.000-3,-10.000-3.000-3,-8.000-2.000-4,-8.000-3.000 0,-2.000 1.000 1,-3.000-1.000 3,-3.000 1.000 2</inkml:trace>
</inkml:ink>
</file>

<file path=ppt/ink/ink3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28"/>
    </inkml:context>
    <inkml:brush xml:id="br0">
      <inkml:brushProperty name="width" value="0.0363970585167408" units="cm"/>
      <inkml:brushProperty name="height" value="0.0363970585167408" units="cm"/>
      <inkml:brushProperty name="color" value="#f2395b"/>
      <inkml:brushProperty name="ignorePressure" value="0"/>
    </inkml:brush>
  </inkml:definitions>
  <inkml:trace contextRef="#ctx0" brushRef="#br0">104300.000 28300.000 604,'23.000'-75.000'2,"-3.000"0.000"4,-3.000 0.000 5,-2.000 0.000 4,-8.000 7.000 4,-8.000 17.000 3,-10.000 15.000 3,-9.000 16.000 4,-12.000 13.000 0,-11.000 14.000-3,-14.000 11.000-3,-11.000 14.000-3,-6.000 10.000-2,4.000 9.000-1,3.000 10.000 0,3.000 10.000-2,1.000 2.000 0,1.000-3.000-2,-1.000-3.000-2,1.000-2.000 0,4.000-5.000-2,9.000-2.000 0,10.000-3.000-2,10.000-3.000 0,10.000-4.000-1,13.000-3.000-1,12.000-3.000-1,13.000-2.000 0,12.000-9.000-4,13.000-12.000-7,12.000-13.000-8,13.000-12.000-8,7.000-12.000-3,4.000-8.000-2,3.000-10.000-2,3.000-9.000 0,-4.000-4.000 1,-8.000 4.000 4,-10.000 3.000 3,-9.000 3.000 4,-9.000 3.000 3,-5.000 3.000 4,-7.000 3.000 4,-5.000 4.000 2,-8.000 11.000 10,-5.000 23.000 12,-7.000 22.000 14,-5.000 22.000 13,-6.000 8.000 3,-3.000-2.000-7,-3.000-3.000-8,-2.000-3.000-7,-1.000-1.000-9,3.000 4.000-9,3.000 3.000-9,4.000 3.000-9,2.000-2.000-9,4.000-6.000-7,3.000-6.000-7,3.000-6.000-8,3.000-7.000-2,3.000-6.000-2,3.000-6.000 1,4.000-6.000 0</inkml:trace>
</inkml:ink>
</file>

<file path=ppt/ink/ink3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28"/>
    </inkml:context>
    <inkml:brush xml:id="br0">
      <inkml:brushProperty name="width" value="0.0350927077233791" units="cm"/>
      <inkml:brushProperty name="height" value="0.0350927077233791" units="cm"/>
      <inkml:brushProperty name="color" value="#f2395b"/>
      <inkml:brushProperty name="ignorePressure" value="0"/>
    </inkml:brush>
  </inkml:definitions>
  <inkml:trace contextRef="#ctx0" brushRef="#br0">105500.000 28400.000 626,'21.000'-40.000'25,"-5.000"23.000"8,-7.000 22.000 7,-5.000 22.000 9,-3.000 13.000 0,4.000 7.000-6,3.000 6.000-5,3.000 7.000-6,-1.000 7.000-7,-2.000 9.000-6,-3.000 10.000-5,-3.000 10.000-8,-6.000 11.000-7,-5.000 17.000-10,-7.000 15.000-10,-5.000 16.000-11,-3.000-7.000-9,4.000-28.000-11,3.000-28.000-10,3.000-27.000-10</inkml:trace>
</inkml:ink>
</file>

<file path=ppt/ink/ink3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29"/>
    </inkml:context>
    <inkml:brush xml:id="br0">
      <inkml:brushProperty name="width" value="0.032066460698843" units="cm"/>
      <inkml:brushProperty name="height" value="0.032066460698843" units="cm"/>
      <inkml:brushProperty name="color" value="#f2395b"/>
      <inkml:brushProperty name="ignorePressure" value="0"/>
    </inkml:brush>
  </inkml:definitions>
  <inkml:trace contextRef="#ctx0" brushRef="#br0">73750.000 33900.000 686,'-2.000'-47.000'4,"-3.000"6.000"8,-3.000 7.000 9,-2.000 6.000 9,0.000 12.000 3,7.000 19.000-2,6.000 19.000-1,7.000 19.000-2,2.000 9.000-2,1.000 0.000-4,-1.000 0.000-4,1.000 0.000-3,-1.000 12.000-3,1.000 26.000-1,-1.000 24.000-2,1.000 26.000-2,-3.000 13.000-3,-2.000 4.000-4,-3.000 3.000-4,-3.000 3.000-5,-2.000 3.000-5,0.000 3.000-6,0.000 3.000-7,0.000 4.000-6,-4.000-6.000-4,-5.000-11.000-5,-7.000-14.000-3,-5.000-11.000-4,-3.000-20.000 2,4.000-24.000 8,3.000-26.000 8,3.000-24.000 7</inkml:trace>
</inkml:ink>
</file>

<file path=ppt/ink/ink3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29"/>
    </inkml:context>
    <inkml:brush xml:id="br0">
      <inkml:brushProperty name="width" value="0.0253523774445057" units="cm"/>
      <inkml:brushProperty name="height" value="0.0253523774445057" units="cm"/>
      <inkml:brushProperty name="color" value="#f2395b"/>
      <inkml:brushProperty name="ignorePressure" value="0"/>
    </inkml:brush>
  </inkml:definitions>
  <inkml:trace contextRef="#ctx0" brushRef="#br0">73750.000 35250.000 867,'25.000'-27.000'0,"0.000"-3.000"0,0.000-3.000 0,0.000-2.000 0,3.000-1.000 2,6.000 3.000 2,7.000 3.000 3,6.000 4.000 4,3.000 4.000 2,0.000 6.000 4,0.000 7.000 4,0.000 6.000 4,1.000 6.000-3,4.000 6.000-12,3.000 7.000-9,3.000 6.000-12,-2.000 1.000-5,-6.000-3.000-2,-6.000-3.000-1,-6.000-2.000-1,-6.000-3.000-2,-2.000 1.000-3,-3.000-1.000-3,-3.000 1.000-4</inkml:trace>
</inkml:ink>
</file>

<file path=ppt/ink/ink3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29"/>
    </inkml:context>
    <inkml:brush xml:id="br0">
      <inkml:brushProperty name="width" value="0.0385203175246716" units="cm"/>
      <inkml:brushProperty name="height" value="0.0385203175246716" units="cm"/>
      <inkml:brushProperty name="color" value="#f2395b"/>
      <inkml:brushProperty name="ignorePressure" value="0"/>
    </inkml:brush>
  </inkml:definitions>
  <inkml:trace contextRef="#ctx0" brushRef="#br0">74850.000 33850.000 571,'0.000'-49.000'2,"0.000"4.000"6,0.000 3.000 6,0.000 3.000 4,0.000 9.000 7,0.000 16.000 5,0.000 15.000 6,0.000 17.000 6,0.000 16.000 0,0.000 19.000-6,0.000 19.000-6,0.000 19.000-6,1.000 10.000-4,4.000 4.000 0,3.000 3.000 0,3.000 3.000-1,-1.000 9.000-2,-2.000 16.000-4,-3.000 15.000-5,-3.000 17.000-4,-2.000 19.000-5,0.000 26.000-8,0.000 24.000-7,0.000 26.000-7,-2.000 5.000-8,-3.000-11.000-8,-3.000-14.000-7,-2.000-11.000-8,-1.000-29.000-2,3.000-44.000 3,3.000-43.000 2,4.000-44.000 3</inkml:trace>
</inkml:ink>
</file>

<file path=ppt/ink/ink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8:58"/>
    </inkml:context>
    <inkml:brush xml:id="br0">
      <inkml:brushProperty name="width" value="0.0304791424423456" units="cm"/>
      <inkml:brushProperty name="height" value="0.0304791424423456" units="cm"/>
      <inkml:brushProperty name="color" value="#f2385b"/>
      <inkml:brushProperty name="ignorePressure" value="0"/>
    </inkml:brush>
  </inkml:definitions>
  <inkml:trace contextRef="#ctx0" brushRef="#br0">70550.000 35250.000 721,'3.000'-47.000'4,"6.000"6.000"7,7.000 7.000 6,6.000 6.000 8,4.000 9.000 2,4.000 13.000-5,3.000 12.000-3,3.000 13.000-5,1.000 13.000-2,1.000 17.000-1,-1.000 15.000 0,1.000 16.000-1,-3.000 12.000-2,-2.000 9.000-2,-3.000 10.000-3,-3.000 10.000-3,-6.000 0.000 0,-5.000-5.000 1,-7.000-7.000 1,-5.000-5.000 2,-4.000-11.000 1,0.000-11.000 0,0.000-14.000 1,0.000-11.000 0,4.000-22.000 0,10.000-27.000 1,10.000-28.000 1,9.000-28.000 1,10.000-27.000-1,14.000-25.000-2,11.000-25.000-3,14.000-25.000-1,8.000-15.000-2,7.000-2.000 0,6.000-3.000-1,7.000-3.000-2,-3.000 2.000 0,-8.000 10.000-3,-10.000 10.000-1,-9.000 9.000-2,-10.000 10.000-4,-9.000 14.000-3,-10.000 11.000-5,-8.000 14.000-4,-9.000 13.000-3,-6.000 16.000-2,-6.000 15.000-4,-6.000 17.000-2,-7.000 11.000 0,-6.000 10.000 2,-6.000 10.000 1,-6.000 9.000 3</inkml:trace>
</inkml:ink>
</file>

<file path=ppt/ink/ink3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31"/>
    </inkml:context>
    <inkml:brush xml:id="br0">
      <inkml:brushProperty name="width" value="0.0310257449746132" units="cm"/>
      <inkml:brushProperty name="height" value="0.0310257449746132" units="cm"/>
      <inkml:brushProperty name="color" value="#f2395b"/>
      <inkml:brushProperty name="ignorePressure" value="0"/>
    </inkml:brush>
  </inkml:definitions>
  <inkml:trace contextRef="#ctx0" brushRef="#br0">75650.000 35100.000 709,'70.000'-44.000'69,"-9.000"13.000"-15,-10.000 12.000-14,-8.000 13.000-15,-6.000 7.000-7,1.000 4.000 0,-1.000 3.000-1,1.000 3.000 1,-4.000 6.000-2,-6.000 9.000-6,-6.000 10.000-5,-6.000 10.000-5,-9.000 8.000-3,-8.000 10.000-1,-10.000 10.000-2,-9.000 9.000-2,-9.000 4.000-1,-5.000 1.000-2,-7.000-1.000-3,-5.000 1.000-3,-4.000-6.000 1,0.000-8.000 2,0.000-10.000 2,0.000-9.000 2,1.000-7.000 2,4.000-3.000 3,3.000-3.000 2,3.000-2.000 2,10.000-8.000 3,20.000-8.000 4,18.000-10.000 3,20.000-9.000 4,14.000-9.000 1,14.000-5.000-5,11.000-7.000-3,14.000-5.000-5,5.000-6.000-4,1.000-3.000-7,-1.000-3.000-6,1.000-2.000-7,-7.000 0.000-5,-12.000 7.000-4,-13.000 6.000-4,-12.000 7.000-4,-9.000 2.000 0,-2.000 1.000 6,-3.000-1.000 5,-3.000 1.000 4</inkml:trace>
</inkml:ink>
</file>

<file path=ppt/ink/ink3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32"/>
    </inkml:context>
    <inkml:brush xml:id="br0">
      <inkml:brushProperty name="width" value="0.036108460277319" units="cm"/>
      <inkml:brushProperty name="height" value="0.036108460277319" units="cm"/>
      <inkml:brushProperty name="color" value="#f2395b"/>
      <inkml:brushProperty name="ignorePressure" value="0"/>
    </inkml:brush>
  </inkml:definitions>
  <inkml:trace contextRef="#ctx0" brushRef="#br0">77500.000 33800.000 609,'0.000'-71.000'2,"0.000"10.000"4,0.000 10.000 4,0.000 9.000 4,6.000 9.000 3,13.000 9.000 3,12.000 10.000 1,13.000 10.000 2,9.000 5.000 0,6.000 4.000-2,7.000 3.000-2,6.000 3.000-2,-1.000 7.000-3,-5.000 14.000 0,-7.000 11.000-2,-5.000 14.000-2,-9.000 10.000-1,-9.000 9.000-1,-10.000 10.000-2,-8.000 10.000-2,-11.000 2.000 0,-8.000-3.000-1,-10.000-3.000 0,-9.000-2.000 0,-10.000-3.000-4,-9.000 1.000-6,-10.000-1.000-8,-8.000 1.000-7,-4.000-7.000-2,3.000-12.000 2,3.000-13.000 2,4.000-12.000 1,4.000-10.000 1,6.000-6.000-1,7.000-6.000-2,6.000-6.000-1,3.000-13.000 0,0.000-19.000 1,0.000-18.000 1,0.000-19.000 2,3.000-13.000 1,6.000-6.000 3,7.000-6.000 4,6.000-6.000 2,3.000-1.000 4,0.000 7.000 1,0.000 6.000 4,0.000 7.000 2,0.000 5.000 3,0.000 7.000 4,0.000 6.000 5,0.000 7.000 3,0.000 10.000 7,0.000 16.000 8,0.000 15.000 8,0.000 17.000 9,0.000 14.000 0,0.000 17.000-6,0.000 15.000-6,0.000 16.000-7,0.000 10.000-5,0.000 7.000-4,0.000 6.000-4,0.000 7.000-5,-2.000 8.000-5,-3.000 14.000-6,-3.000 11.000-5,-2.000 14.000-6,-1.000 3.000-6,3.000-2.000-7,3.000-3.000-6,4.000-3.000-7,1.000-17.000-2,0.000-27.000 3,0.000-28.000 1,0.000-28.000 3,3.000-20.000-2,6.000-8.000-3,7.000-10.000-6,6.000-9.000-3</inkml:trace>
</inkml:ink>
</file>

<file path=ppt/ink/ink3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32"/>
    </inkml:context>
    <inkml:brush xml:id="br0">
      <inkml:brushProperty name="width" value="0.0357131697237492" units="cm"/>
      <inkml:brushProperty name="height" value="0.0357131697237492" units="cm"/>
      <inkml:brushProperty name="color" value="#f2395b"/>
      <inkml:brushProperty name="ignorePressure" value="0"/>
    </inkml:brush>
  </inkml:definitions>
  <inkml:trace contextRef="#ctx0" brushRef="#br0">78600.000 34300.000 616,'21.000'-47.000'3,"-5.000"6.000"6,-7.000 7.000 6,-5.000 6.000 6,-4.000 18.000 6,0.000 32.000 6,0.000 31.000 5,0.000 32.000 5,-2.000 15.000-1,-3.000 0.000-8,-3.000 0.000-8,-2.000 0.000-7,-3.000-2.000-6,1.000-3.000-1,-1.000-3.000-2,1.000-2.000-2,1.000-8.000-1,3.000-8.000-1,3.000-10.000-2,4.000-9.000-1,5.000-10.000 0,10.000-9.000 0,10.000-10.000-1,9.000-8.000 0,7.000-17.000-2,7.000-21.000-4,6.000-22.000-5,7.000-22.000-5,4.000-16.000-3,3.000-9.000-4,3.000-10.000-3,4.000-8.000-4,-6.000-9.000 1,-11.000-6.000 2,-14.000-6.000 4,-11.000-6.000 2,-11.000 2.000 3,-5.000 14.000 3,-7.000 11.000 3,-5.000 14.000 2,-9.000 10.000 3,-9.000 9.000 4,-10.000 10.000 3,-8.000 10.000 3,-6.000 10.000 3,1.000 13.000 3,-1.000 12.000 2,1.000 13.000 4,1.000 12.000-1,3.000 13.000-4,3.000 12.000-4,4.000 13.000-4,4.000 6.000-6,6.000 0.000-6,7.000 0.000-6,6.000 0.000-8,10.000-4.000-1,17.000-5.000 0,15.000-7.000 3,16.000-5.000 0,4.000-8.000 1,-6.000-5.000-2,-6.000-7.000-2,-6.000-5.000-1,-4.000-4.000-1,1.000 0.000 2,-1.000 0.000 1,1.000 0.000 2</inkml:trace>
</inkml:ink>
</file>

<file path=ppt/ink/ink3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32"/>
    </inkml:context>
    <inkml:brush xml:id="br0">
      <inkml:brushProperty name="width" value="0.0363566689193249" units="cm"/>
      <inkml:brushProperty name="height" value="0.0363566689193249" units="cm"/>
      <inkml:brushProperty name="color" value="#f2395b"/>
      <inkml:brushProperty name="ignorePressure" value="0"/>
    </inkml:brush>
  </inkml:definitions>
  <inkml:trace contextRef="#ctx0" brushRef="#br0">80100.000 34150.000 605,'18.000'73.000'1,"-11.000"-3.000"4,-14.000-3.000 3,-11.000-2.000 2,-9.000-6.000 4,-3.000-6.000 4,-3.000-6.000 3,-2.000-6.000 3,-3.000 1.000 3,1.000 9.000 1,-1.000 10.000 1,1.000 10.000 2,4.000 0.000-1,9.000-5.000-5,10.000-7.000-4,10.000-5.000-3,7.000-4.000-3,6.000 0.000 0,7.000 0.000 0,6.000 0.000 1,6.000-4.000-3,6.000-5.000-5,7.000-7.000-6,6.000-5.000-4,4.000-8.000-5,4.000-5.000-8,3.000-7.000-6,3.000-5.000-6,1.000-4.000-6,1.000 0.000-5,-1.000 0.000-4,1.000 0.000-6,-4.000-5.000 0,-6.000-9.000 2,-6.000-10.000 3,-6.000-8.000 2,-9.000-4.000 5,-8.000 3.000 7,-10.000 3.000 8,-9.000 4.000 7</inkml:trace>
</inkml:ink>
</file>

<file path=ppt/ink/ink3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33"/>
    </inkml:context>
    <inkml:brush xml:id="br0">
      <inkml:brushProperty name="width" value="0.0371506288647652" units="cm"/>
      <inkml:brushProperty name="height" value="0.0371506288647652" units="cm"/>
      <inkml:brushProperty name="color" value="#f2395b"/>
      <inkml:brushProperty name="ignorePressure" value="0"/>
    </inkml:brush>
  </inkml:definitions>
  <inkml:trace contextRef="#ctx0" brushRef="#br0">80700.000 34650.000 592,'-4.000'-44.000'1,"-5.000"13.000"4,-7.000 12.000 3,-5.000 13.000 3,-4.000 6.000 3,0.000 0.000 4,0.000 0.000 4,0.000 0.000 3,1.000 4.000 3,4.000 10.000 2,3.000 10.000 0,3.000 9.000 3,-1.000 12.000-1,-2.000 16.000-3,-3.000 15.000-1,-3.000 17.000-2,-2.000 16.000-4,0.000 19.000-4,0.000 19.000-4,0.000 19.000-4,-2.000 13.000-7,-3.000 10.000-8,-3.000 10.000-9,-2.000 9.000-8,2.000-4.000-5,9.000-15.000 1,10.000-15.000-1,10.000-16.000 1,2.000-21.000-6,-3.000-24.000-11,-3.000-26.000-11,-2.000-24.000-11</inkml:trace>
</inkml:ink>
</file>

<file path=ppt/ink/ink3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33"/>
    </inkml:context>
    <inkml:brush xml:id="br0">
      <inkml:brushProperty name="width" value="0.0284701231867075" units="cm"/>
      <inkml:brushProperty name="height" value="0.0284701231867075" units="cm"/>
      <inkml:brushProperty name="color" value="#f2395b"/>
      <inkml:brushProperty name="ignorePressure" value="0"/>
    </inkml:brush>
  </inkml:definitions>
  <inkml:trace contextRef="#ctx0" brushRef="#br0">81200.000 33600.000 772,'3.000'-50.000'5,"6.000"0.000"11,7.000 0.000 9,6.000 0.000 11,10.000 4.000 3,17.000 10.000-6,15.000 10.000-4,16.000 9.000-5,10.000 7.000-8,7.000 7.000-11,6.000 6.000-12,7.000 7.000-10,-7.000 2.000-12,-19.000 1.000-11,-18.000-1.000-12,-19.000 1.000-11</inkml:trace>
</inkml:ink>
</file>

<file path=ppt/ink/ink3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33"/>
    </inkml:context>
    <inkml:brush xml:id="br0">
      <inkml:brushProperty name="width" value="0.032966136932373" units="cm"/>
      <inkml:brushProperty name="height" value="0.032966136932373" units="cm"/>
      <inkml:brushProperty name="color" value="#f2395b"/>
      <inkml:brushProperty name="ignorePressure" value="0"/>
    </inkml:brush>
  </inkml:definitions>
  <inkml:trace contextRef="#ctx0" brushRef="#br0">83400.000 34100.000 667,'-43.000'-2.000'2,"17.000"-3.000"5,15.000-3.000 4,16.000-2.000 4,10.000-3.000 5,7.000 1.000 3,6.000-1.000 4,7.000 1.000 4,13.000-1.000 2,22.000 1.000-1,22.000-1.000-1,23.000 1.000 0,11.000 1.000-4,4.000 3.000-6,3.000 3.000-7,3.000 4.000-7,4.000-1.000-7,7.000-3.000-6,6.000-3.000-8,7.000-2.000-8,-6.000-1.000-5,-15.000 3.000-6,-15.000 3.000-5,-16.000 4.000-4,-16.000 2.000-3,-16.000 4.000 0,-15.000 3.000 0,-15.000 3.000 1</inkml:trace>
</inkml:ink>
</file>

<file path=ppt/ink/ink3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33"/>
    </inkml:context>
    <inkml:brush xml:id="br0">
      <inkml:brushProperty name="width" value="0.0342225134372711" units="cm"/>
      <inkml:brushProperty name="height" value="0.0342225134372711" units="cm"/>
      <inkml:brushProperty name="color" value="#f2395b"/>
      <inkml:brushProperty name="ignorePressure" value="0"/>
    </inkml:brush>
  </inkml:definitions>
  <inkml:trace contextRef="#ctx0" brushRef="#br0">85100.000 33000.000 642,'-16.000'-22.000'68,"19.000"6.000"-10,19.000 7.000-11,19.000 6.000-10,15.000 6.000-7,13.000 6.000-3,12.000 7.000-4,13.000 6.000-4,4.000 4.000-4,-3.000 4.000-2,-3.000 3.000-3,-2.000 3.000-2,0.000 4.000-5,7.000 7.000-7,6.000 6.000-6,7.000 7.000-6,-4.000-1.000-8,-12.000-6.000-7,-13.000-6.000-8,-12.000-6.000-8,-15.000-4.000-3,-15.000 1.000 0,-15.000-1.000 1,-16.000 1.000 0</inkml:trace>
</inkml:ink>
</file>

<file path=ppt/ink/ink3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34"/>
    </inkml:context>
    <inkml:brush xml:id="br0">
      <inkml:brushProperty name="width" value="0.0330646373331547" units="cm"/>
      <inkml:brushProperty name="height" value="0.0330646373331547" units="cm"/>
      <inkml:brushProperty name="color" value="#f2395b"/>
      <inkml:brushProperty name="ignorePressure" value="0"/>
    </inkml:brush>
  </inkml:definitions>
  <inkml:trace contextRef="#ctx0" brushRef="#br0">83750.000 34850.000 665,'-61.000'0.000'6,"28.000"0.000"14,28.000 0.000 13,29.000 0.000 13,30.000 0.000 5,35.000 0.000-7,35.000 0.000-4,34.000 0.000-6,17.000 0.000-7,0.000 0.000-8,0.000 0.000-8,0.000 0.000-7,-4.000-2.000-10,-5.000-3.000-8,-7.000-3.000-10,-5.000-2.000-8,-15.000-1.000-7,-22.000 3.000-4,-22.000 3.000-4,-21.000 4.000-4</inkml:trace>
</inkml:ink>
</file>

<file path=ppt/ink/ink3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34"/>
    </inkml:context>
    <inkml:brush xml:id="br0">
      <inkml:brushProperty name="width" value="0.0339370705187321" units="cm"/>
      <inkml:brushProperty name="height" value="0.0339370705187321" units="cm"/>
      <inkml:brushProperty name="color" value="#f2395b"/>
      <inkml:brushProperty name="ignorePressure" value="0"/>
    </inkml:brush>
  </inkml:definitions>
  <inkml:trace contextRef="#ctx0" brushRef="#br0">84150.000 35050.000 648,'-30.000'23.000'7,"-9.000"-3.000"13,-10.000-3.000 15,-8.000-2.000 13,3.000 0.000 4,20.000 7.000-7,18.000 6.000-6,20.000 7.000-6,17.000 8.000-6,20.000 14.000-7,18.000 11.000-5,20.000 14.000-5,14.000 7.000-10,14.000 3.000-10,11.000 3.000-12,14.000 4.000-12,-7.000-9.000-4,-25.000-18.000 4,-25.000-19.000 2,-25.000-18.000 4,-13.000-10.000-2,1.000 0.000-6,-1.000 0.000-6,1.000 0.000-6</inkml:trace>
</inkml:ink>
</file>

<file path=ppt/ink/ink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9:02"/>
    </inkml:context>
    <inkml:brush xml:id="br0">
      <inkml:brushProperty name="width" value="0.0284852981567383" units="cm"/>
      <inkml:brushProperty name="height" value="0.0284852981567383" units="cm"/>
      <inkml:brushProperty name="color" value="#f2385b"/>
      <inkml:brushProperty name="ignorePressure" value="0"/>
    </inkml:brush>
  </inkml:definitions>
  <inkml:trace contextRef="#ctx0" brushRef="#br0">72950.000 34500.000 772,'0.000'-47.000'3,"0.000"6.000"5,0.000 7.000 6,0.000 6.000 5,-4.000 12.000 5,-5.000 19.000 2,-7.000 19.000 4,-5.000 19.000 2,-4.000 10.000-3,0.000 4.000-9,0.000 3.000-10,0.000 3.000-8,0.000-2.000-6,0.000-6.000-1,0.000-6.000-1,0.000-6.000-1,3.000-6.000-2,6.000-2.000-2,7.000-3.000-3,6.000-3.000-2,6.000-6.000-1,6.000-5.000 1,7.000-7.000 1,6.000-5.000 1,6.000-4.000 2,6.000 0.000 4,7.000 0.000 2,6.000 0.000 5,-1.000 3.000 1,-5.000 6.000 0,-7.000 7.000-1,-5.000 6.000 1,-6.000 6.000 2,-3.000 6.000 5,-3.000 7.000 5,-2.000 6.000 4,-8.000 6.000 3,-8.000 6.000-2,-10.000 7.000-1,-9.000 6.000-1,-5.000 3.000-2,0.000 0.000-2,0.000 0.000-2,0.000 0.000-1,0.000-5.000-2,0.000-9.000 0,0.000-10.000 0,0.000-8.000-1,1.000-6.000-2,4.000 1.000-2,3.000-1.000-2,3.000 1.000-2,7.000-12.000-7,14.000-21.000-10,11.000-22.000-10,14.000-22.000-11,8.000-21.000-4,7.000-18.000 0,6.000-19.000 0,7.000-18.000 1,-1.000-12.000 5,-6.000-3.000 9,-6.000-3.000 8,-6.000-2.000 9,-7.000 6.000 5,-6.000 20.000 2,-6.000 18.000 1,-6.000 20.000 3,-6.000 13.000 3,-2.000 9.000 4,-3.000 10.000 6,-3.000 10.000 4,1.000 7.000 7,6.000 6.000 7,7.000 7.000 8,6.000 6.000 8,6.000 3.000-1,6.000 0.000-8,7.000 0.000-10,6.000 0.000-8,1.000 0.000-5,-3.000 0.000 1,-3.000 0.000 0,-2.000 0.000 1,-3.000-2.000-7,1.000-3.000-12,-1.000-3.000-14,1.000-2.000-12,-4.000-5.000-6,-6.000-2.000 1,-6.000-3.000 3,-6.000-3.000 1,-6.000-4.000 3,-2.000-3.000 7,-3.000-3.000 6,-3.000-2.000 6,-6.000 0.000 5,-5.000 7.000 4,-7.000 6.000 3,-5.000 7.000 4,-4.000 5.000 3,0.000 7.000 6,0.000 6.000 3,0.000 7.000 5,-2.000 5.000 2,-3.000 7.000-2,-3.000 6.000-1,-2.000 7.000 0,-1.000 4.000-3,3.000 3.000-3,3.000 3.000-2,4.000 4.000-4,1.000-1.000-2,0.000-3.000-2,0.000-3.000-1,0.000-2.000-3,3.000-5.000-2,6.000-2.000-2,7.000-3.000-3,6.000-3.000-4,10.000-4.000-1,17.000-3.000-2,15.000-3.000-1,16.000-2.000-1,4.000 0.000-1,-6.000 7.000 4,-6.000 6.000 2,-6.000 7.000 2,-7.000 2.000 3,-6.000 1.000 1,-6.000-1.000 1,-6.000 1.000 2,-7.000-1.000 1,-6.000 1.000 2,-6.000-1.000 1,-6.000 1.000 2,-4.000-3.000 1,1.000-2.000 0,-1.000-3.000 2,1.000-3.000-1,1.000-10.000-6,3.000-16.000-18,3.000-15.000-15,4.000-15.000-16,4.000-9.000-5,6.000 1.000 8,7.000-1.000 9,6.000 1.000 7</inkml:trace>
</inkml:ink>
</file>

<file path=ppt/ink/ink3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34"/>
    </inkml:context>
    <inkml:brush xml:id="br0">
      <inkml:brushProperty name="width" value="0.033412866294384" units="cm"/>
      <inkml:brushProperty name="height" value="0.033412866294384" units="cm"/>
      <inkml:brushProperty name="color" value="#f2395b"/>
      <inkml:brushProperty name="ignorePressure" value="0"/>
    </inkml:brush>
  </inkml:definitions>
  <inkml:trace contextRef="#ctx0" brushRef="#br0">87350.000 33150.000 658,'21.000'-18.000'6,"-5.000"17.000"13,-7.000 15.000 12,-5.000 16.000 13,-4.000 15.000 4,0.000 16.000-6,0.000 15.000-5,0.000 17.000-6,0.000 5.000-5,0.000-3.000-4,0.000-3.000-5,0.000-2.000-5,0.000-1.000-5,0.000 3.000-9,0.000 3.000-7,0.000 4.000-7,0.000-3.000-5,0.000-5.000-3,0.000-7.000-3,0.000-5.000-1,-2.000-9.000-5,-3.000-9.000-6,-3.000-10.000-6,-2.000-8.000-5,-3.000-9.000 1,1.000-6.000 8,-1.000-6.000 9,1.000-6.000 7</inkml:trace>
</inkml:ink>
</file>

<file path=ppt/ink/ink3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34"/>
    </inkml:context>
    <inkml:brush xml:id="br0">
      <inkml:brushProperty name="width" value="0.0258392300456762" units="cm"/>
      <inkml:brushProperty name="height" value="0.0258392300456762" units="cm"/>
      <inkml:brushProperty name="color" value="#f2395b"/>
      <inkml:brushProperty name="ignorePressure" value="0"/>
    </inkml:brush>
  </inkml:definitions>
  <inkml:trace contextRef="#ctx0" brushRef="#br0">87650.000 34050.000 851,'26.000'-47.000'2,"4.000"6.000"5,3.000 7.000 4,3.000 6.000 5,6.000 4.000 2,9.000 4.000 3,10.000 3.000 1,10.000 3.000 1,2.000 3.000-4,-3.000 3.000-10,-3.000 3.000-9,-2.000 4.000-11,-6.000 1.000-4,-6.000 0.000 1,-6.000 0.000 1,-6.000 0.000 1</inkml:trace>
</inkml:ink>
</file>

<file path=ppt/ink/ink3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35"/>
    </inkml:context>
    <inkml:brush xml:id="br0">
      <inkml:brushProperty name="width" value="0.0427629165351391" units="cm"/>
      <inkml:brushProperty name="height" value="0.0427629165351391" units="cm"/>
      <inkml:brushProperty name="color" value="#f2395b"/>
      <inkml:brushProperty name="ignorePressure" value="0"/>
    </inkml:brush>
  </inkml:definitions>
  <inkml:trace contextRef="#ctx0" brushRef="#br0">88500.000 32750.000 514,'-24.000'-85.000'34,"4.000"32.000"9,3.000 31.000 9,3.000 32.000 8,3.000 25.000 0,3.000 23.000-10,3.000 22.000-10,4.000 22.000-11,4.000 15.000-5,6.000 9.000-2,7.000 10.000-1,6.000 10.000-3,1.000 7.000-3,-3.000 6.000-5,-3.000 7.000-4,-2.000 6.000-5,-5.000 6.000-6,-2.000 6.000-10,-3.000 7.000-9,-3.000 6.000-10,-4.000 7.000-8,-3.000 10.000-7,-3.000 10.000-7,-2.000 9.000-7,-1.000-21.000 0,3.000-49.000 7,3.000-51.000 7,4.000-49.000 8</inkml:trace>
</inkml:ink>
</file>

<file path=ppt/ink/ink3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35"/>
    </inkml:context>
    <inkml:brush xml:id="br0">
      <inkml:brushProperty name="width" value="0.0288193821907043" units="cm"/>
      <inkml:brushProperty name="height" value="0.0288193821907043" units="cm"/>
      <inkml:brushProperty name="color" value="#f2395b"/>
      <inkml:brushProperty name="ignorePressure" value="0"/>
    </inkml:brush>
  </inkml:definitions>
  <inkml:trace contextRef="#ctx0" brushRef="#br0">89350.000 33100.000 763,'-19.000'-72.000'2,"13.000"6.000"5,12.000 7.000 4,13.000 6.000 5,12.000 6.000 4,13.000 6.000 4,12.000 7.000 6,13.000 6.000 3,9.000 6.000 0,6.000 6.000-8,7.000 7.000-7,6.000 6.000-7,3.000 3.000-6,0.000 0.000-3,0.000 0.000-5,0.000 0.000-3,-7.000 0.000-1,-11.000 0.000 4,-14.000 0.000 3,-11.000 0.000 4</inkml:trace>
</inkml:ink>
</file>

<file path=ppt/ink/ink3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35"/>
    </inkml:context>
    <inkml:brush xml:id="br0">
      <inkml:brushProperty name="width" value="0.0366106182336807" units="cm"/>
      <inkml:brushProperty name="height" value="0.0366106182336807" units="cm"/>
      <inkml:brushProperty name="color" value="#f2395b"/>
      <inkml:brushProperty name="ignorePressure" value="0"/>
    </inkml:brush>
  </inkml:definitions>
  <inkml:trace contextRef="#ctx0" brushRef="#br0">90100.000 32150.000 600,'-47.000'-2.000'5,"6.000"-3.000"8,7.000-3.000 10,6.000-2.000 8,4.000 5.000 6,4.000 16.000 4,3.000 15.000 4,3.000 17.000 3,3.000 14.000-2,3.000 17.000-6,3.000 15.000-8,4.000 16.000-7,2.000 13.000-11,4.000 14.000-17,3.000 11.000-16,3.000 14.000-16,-1.000-9.000-7,-2.000-28.000 2,-3.000-28.000 3,-3.000-27.000 3,-1.000-17.000-1,4.000-3.000-6,3.000-3.000-5,3.000-2.000-5</inkml:trace>
</inkml:ink>
</file>

<file path=ppt/ink/ink3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35"/>
    </inkml:context>
    <inkml:brush xml:id="br0">
      <inkml:brushProperty name="width" value="0.0283896662294865" units="cm"/>
      <inkml:brushProperty name="height" value="0.0283896662294865" units="cm"/>
      <inkml:brushProperty name="color" value="#f2395b"/>
      <inkml:brushProperty name="ignorePressure" value="0"/>
    </inkml:brush>
  </inkml:definitions>
  <inkml:trace contextRef="#ctx0" brushRef="#br0">90400.000 34550.000 774,'134.000'-88.000'35,"-31.000"26.000"-7,-31.000 24.000-5,-31.000 26.000-5,-4.000 7.000-3,26.000-9.000 2,24.000-10.000 1,26.000-8.000 3,12.000-3.000-2,0.000 7.000-4,0.000 6.000-5,0.000 7.000-3,-7.000 4.000-9,-11.000 3.000-11,-14.000 3.000-11,-11.000 4.000-11</inkml:trace>
</inkml:ink>
</file>

<file path=ppt/ink/ink3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35"/>
    </inkml:context>
    <inkml:brush xml:id="br0">
      <inkml:brushProperty name="width" value="0.032141238451004" units="cm"/>
      <inkml:brushProperty name="height" value="0.032141238451004" units="cm"/>
      <inkml:brushProperty name="color" value="#f2395b"/>
      <inkml:brushProperty name="ignorePressure" value="0"/>
    </inkml:brush>
  </inkml:definitions>
  <inkml:trace contextRef="#ctx0" brushRef="#br0">91400.000 33850.000 684,'-25.000'-25.000'3,"0.000"0.000"5,0.000 0.000 7,0.000 0.000 5,3.000 6.000 5,6.000 13.000 3,7.000 12.000 5,6.000 13.000 3,3.000 13.000 0,0.000 17.000-5,0.000 15.000-5,0.000 16.000-4,0.000 10.000-5,0.000 7.000-6,0.000 6.000-6,0.000 7.000-7,0.000 2.000-9,0.000 1.000-14,0.000-1.000-15,0.000 1.000-13,0.000-10.000-6,0.000-19.000 4,0.000-18.000 4,0.000-19.000 3</inkml:trace>
</inkml:ink>
</file>

<file path=ppt/ink/ink3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36"/>
    </inkml:context>
    <inkml:brush xml:id="br0">
      <inkml:brushProperty name="width" value="0.0383704118430614" units="cm"/>
      <inkml:brushProperty name="height" value="0.0383704118430614" units="cm"/>
      <inkml:brushProperty name="color" value="#f2395b"/>
      <inkml:brushProperty name="ignorePressure" value="0"/>
    </inkml:brush>
  </inkml:definitions>
  <inkml:trace contextRef="#ctx0" brushRef="#br0">92850.000 33200.000 573,'-21.000'-18.000'7,"10.000"17.000"15,10.000 15.000 15,9.000 16.000 15,6.000 15.000 5,3.000 16.000-4,3.000 15.000-4,4.000 17.000-3,-1.000 8.000-7,-3.000 4.000-9,-3.000 3.000-9,-2.000 3.000-9,-6.000 1.000-11,-6.000 1.000-10,-6.000-1.000-11,-6.000 1.000-11,-7.000-6.000-7,-6.000-8.000-2,-6.000-10.000-2,-6.000-9.000-3</inkml:trace>
</inkml:ink>
</file>

<file path=ppt/ink/ink3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36"/>
    </inkml:context>
    <inkml:brush xml:id="br0">
      <inkml:brushProperty name="width" value="0.0269266702234745" units="cm"/>
      <inkml:brushProperty name="height" value="0.0269266702234745" units="cm"/>
      <inkml:brushProperty name="color" value="#f2395b"/>
      <inkml:brushProperty name="ignorePressure" value="0"/>
    </inkml:brush>
  </inkml:definitions>
  <inkml:trace contextRef="#ctx0" brushRef="#br0">93100.000 34150.000 817,'115.000'-66.000'46,"-18.000"19.000"-4,-19.000 19.000-7,-18.000 19.000-4,-10.000 10.000-10,0.000 4.000-14,0.000 3.000-12,0.000 3.000-13,-4.000-1.000-9,-5.000-2.000-4,-7.000-3.000-4,-5.000-3.000-4</inkml:trace>
</inkml:ink>
</file>

<file path=ppt/ink/ink3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36"/>
    </inkml:context>
    <inkml:brush xml:id="br0">
      <inkml:brushProperty name="width" value="0.0458526462316513" units="cm"/>
      <inkml:brushProperty name="height" value="0.0458526462316513" units="cm"/>
      <inkml:brushProperty name="color" value="#f2395b"/>
      <inkml:brushProperty name="ignorePressure" value="0"/>
    </inkml:brush>
  </inkml:definitions>
  <inkml:trace contextRef="#ctx0" brushRef="#br0">94000.000 32800.000 479,'0.000'-41.000'10,"0.000"19.000"19,0.000 19.000 20,0.000 19.000 19,-2.000 21.000 5,-3.000 26.000-10,-3.000 24.000-9,-2.000 26.000-9,-1.000 18.000-9,3.000 13.000-4,3.000 12.000-6,4.000 13.000-4,1.000 6.000-10,0.000 0.000-10,0.000 0.000-13,0.000 0.000-12,-4.000 1.000-10,-5.000 4.000-9,-7.000 3.000-10,-5.000 3.000-9,-3.000-18.000 0,4.000-36.000 8,3.000-39.000 10,3.000-36.000 8,1.000-20.000 4,1.000 1.000 0,-1.000-1.000 0,1.000 1.000-2</inkml:trace>
</inkml:ink>
</file>

<file path=ppt/ink/ink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9:02"/>
    </inkml:context>
    <inkml:brush xml:id="br0">
      <inkml:brushProperty name="width" value="0.0296082850545645" units="cm"/>
      <inkml:brushProperty name="height" value="0.0296082850545645" units="cm"/>
      <inkml:brushProperty name="color" value="#f2385b"/>
      <inkml:brushProperty name="ignorePressure" value="0"/>
    </inkml:brush>
  </inkml:definitions>
  <inkml:trace contextRef="#ctx0" brushRef="#br0">75050.000 34000.000 743,'20.000'-21.000'6,"-9.000"10.000"12,-10.000 10.000 12,-8.000 9.000 13,-9.000 12.000 2,-6.000 16.000-9,-6.000 15.000-6,-6.000 17.000-9,-7.000 8.000-7,-6.000 4.000-4,-6.000 3.000-6,-6.000 3.000-6,-9.000 1.000-2,-8.000 1.000 0,-10.000-1.000 1,-9.000 1.000 0,-1.000-3.000-2,10.000-2.000-4,10.000-3.000-5,9.000-3.000-5,10.000-9.000-5,14.000-11.000-6,11.000-14.000-6,14.000-11.000-6</inkml:trace>
</inkml:ink>
</file>

<file path=ppt/ink/ink3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36"/>
    </inkml:context>
    <inkml:brush xml:id="br0">
      <inkml:brushProperty name="width" value="0.0420905128121376" units="cm"/>
      <inkml:brushProperty name="height" value="0.0420905128121376" units="cm"/>
      <inkml:brushProperty name="color" value="#f2395b"/>
      <inkml:brushProperty name="ignorePressure" value="0"/>
    </inkml:brush>
  </inkml:definitions>
  <inkml:trace contextRef="#ctx0" brushRef="#br0">94900.000 32850.000 522,'32.000'-68.000'6,"17.000"17.000"10,15.000 15.000 10,16.000 16.000 12,1.000 15.000 4,-12.000 16.000-3,-13.000 15.000-1,-12.000 17.000-2,-9.000 13.000-4,-2.000 13.000-2,-3.000 12.000-5,-3.000 13.000-3,-6.000 9.000-4,-5.000 6.000-4,-7.000 7.000-5,-5.000 6.000-5,-9.000-1.000-3,-9.000-5.000-2,-10.000-7.000-2,-8.000-5.000-1,-8.000-11.000-4,-2.000-11.000-4,-3.000-14.000-5,-3.000-11.000-4,-7.000-9.000-7,-9.000-3.000-7,-10.000-3.000-7,-8.000-2.000-9,2.000-8.000-1,16.000-8.000 4,15.000-10.000 5,17.000-9.000 5,7.000-15.000 5,0.000-18.000 6,0.000-19.000 8,0.000-18.000 6,3.000-14.000 5,6.000-5.000 1,7.000-7.000 3,6.000-5.000 1,4.000-1.000 1,4.000 6.000 1,3.000 7.000 0,3.000 6.000 1,1.000 9.000 4,1.000 13.000 8,-1.000 12.000 10,1.000 13.000 8,-3.000 18.000 10,-2.000 26.000 12,-3.000 24.000 11,-3.000 26.000 13,-2.000 16.000-1,0.000 10.000-12,0.000 10.000-12,0.000 9.000-12,0.000 7.000-9,0.000 7.000-8,0.000 6.000-7,0.000 7.000-8,-4.000 7.000-6,-5.000 9.000-3,-7.000 10.000-3,-5.000 10.000-5,-4.000 2.000-7,0.000-3.000-12,0.000-3.000-12,0.000-2.000-11,3.000-19.000-7,6.000-30.000-2,7.000-32.000-2,6.000-30.000-3</inkml:trace>
</inkml:ink>
</file>

<file path=ppt/ink/ink3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37"/>
    </inkml:context>
    <inkml:brush xml:id="br0">
      <inkml:brushProperty name="width" value="0.0417795665562153" units="cm"/>
      <inkml:brushProperty name="height" value="0.0417795665562153" units="cm"/>
      <inkml:brushProperty name="color" value="#f2395b"/>
      <inkml:brushProperty name="ignorePressure" value="0"/>
    </inkml:brush>
  </inkml:definitions>
  <inkml:trace contextRef="#ctx0" brushRef="#br0">96050.000 33850.000 526,'0.000'-91.000'3,"0.000"19.000"6,0.000 19.000 5,0.000 19.000 6,0.000 21.000 9,0.000 26.000 13,0.000 24.000 12,0.000 26.000 13,-4.000 19.000 0,-5.000 17.000-12,-7.000 15.000-11,-5.000 16.000-12,-4.000 4.000-10,0.000-6.000-10,0.000-6.000-9,0.000-6.000-9,3.000-10.000-5,6.000-12.000-2,7.000-13.000-2,6.000-12.000-2,9.000-16.000-1,13.000-19.000 1,12.000-18.000 0,13.000-19.000 0,12.000-19.000 0,13.000-19.000-1,12.000-18.000-1,13.000-19.000 0,4.000-16.000 0,-3.000-12.000 3,-3.000-13.000 2,-2.000-12.000 2,-8.000-10.000 2,-8.000-6.000 3,-10.000-6.000 1,-9.000-6.000 4,-12.000 1.000 0,-11.000 9.000 0,-14.000 10.000 0,-11.000 10.000-1,-12.000 11.000 3,-9.000 17.000 4,-10.000 15.000 5,-8.000 16.000 5,-9.000 15.000 2,-6.000 16.000 1,-6.000 15.000-1,-6.000 17.000 0,-4.000 14.000-2,1.000 17.000-6,-1.000 15.000-5,1.000 16.000-5,5.000 9.000-7,14.000 3.000-7,11.000 3.000-9,14.000 4.000-7,13.000-3.000-4,16.000-5.000-1,15.000-7.000-1,17.000-5.000 0,3.000-9.000 1,-5.000-9.000 5,-7.000-10.000 4,-5.000-8.000 4</inkml:trace>
</inkml:ink>
</file>

<file path=ppt/ink/ink3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37"/>
    </inkml:context>
    <inkml:brush xml:id="br0">
      <inkml:brushProperty name="width" value="0.0402778312563896" units="cm"/>
      <inkml:brushProperty name="height" value="0.0402778312563896" units="cm"/>
      <inkml:brushProperty name="color" value="#f2395b"/>
      <inkml:brushProperty name="ignorePressure" value="0"/>
    </inkml:brush>
  </inkml:definitions>
  <inkml:trace contextRef="#ctx0" brushRef="#br0">97200.000 33850.000 546,'-27.000'92.000'4,"-3.000"-16.000"9,-3.000-15.000 8,-2.000-15.000 9,-3.000-9.000 5,1.000 1.000-2,-1.000-1.000 0,1.000 1.000-1,2.000 2.000 0,7.000 7.000-1,6.000 6.000 0,7.000 7.000 0,7.000 0.000-3,9.000-2.000-2,10.000-3.000-3,10.000-3.000-3,11.000-6.000-5,17.000-5.000-4,15.000-7.000-6,16.000-5.000-6,9.000-8.000-7,3.000-5.000-11,3.000-7.000-9,4.000-5.000-11,-3.000-4.000-4,-5.000 0.000-1,-7.000 0.000 2,-5.000 0.000-1,-11.000-5.000 2,-11.000-9.000 2,-14.000-10.000 1,-11.000-8.000 2,-9.000-4.000 3,-3.000 3.000 4,-3.000 3.000 4,-2.000 4.000 4</inkml:trace>
</inkml:ink>
</file>

<file path=ppt/ink/ink3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37"/>
    </inkml:context>
    <inkml:brush xml:id="br0">
      <inkml:brushProperty name="width" value="0.0424163602292538" units="cm"/>
      <inkml:brushProperty name="height" value="0.0424163602292538" units="cm"/>
      <inkml:brushProperty name="color" value="#f2395b"/>
      <inkml:brushProperty name="ignorePressure" value="0"/>
    </inkml:brush>
  </inkml:definitions>
  <inkml:trace contextRef="#ctx0" brushRef="#br0">97850.000 33950.000 518,'-25.000'-24.000'4,"0.000"4.000"9,0.000 3.000 8,0.000 3.000 8,-4.000 18.000 8,-5.000 35.000 9,-7.000 35.000 8,-5.000 34.000 8,-3.000 18.000-1,4.000 4.000-10,3.000 3.000-10,3.000 3.000-10,1.000 14.000-10,1.000 25.000-11,-1.000 25.000-9,1.000 25.000-11,-3.000 15.000-4,-2.000 7.000 2,-3.000 6.000 1,-3.000 7.000 2,2.000-15.000-7,10.000-34.000-15,10.000-35.000-15,9.000-33.000-14,4.000-29.000-6,1.000-22.000 4,-1.000-22.000 4,1.000-21.000 3</inkml:trace>
</inkml:ink>
</file>

<file path=ppt/ink/ink3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38"/>
    </inkml:context>
    <inkml:brush xml:id="br0">
      <inkml:brushProperty name="width" value="0.0348374284803867" units="cm"/>
      <inkml:brushProperty name="height" value="0.0348374284803867" units="cm"/>
      <inkml:brushProperty name="color" value="#f2395b"/>
      <inkml:brushProperty name="ignorePressure" value="0"/>
    </inkml:brush>
  </inkml:definitions>
  <inkml:trace contextRef="#ctx0" brushRef="#br0">97800.000 32150.000 631,'82.000'0.000'5,"17.000"0.000"11,15.000 0.000 9,16.000 0.000 11,-1.000 4.000 5,-15.000 10.000-3,-15.000 10.000-2,-16.000 9.000-1,-15.000 7.000-4,-11.000 7.000-3,-14.000 6.000-4,-11.000 7.000-4,-18.000 5.000-5,-22.000 7.000-4,-22.000 6.000-5,-21.000 7.000-5,-17.000 0.000-3,-8.000-2.000-4,-10.000-3.000-2,-9.000-3.000-4,-1.000-7.000-2,10.000-9.000 1,10.000-10.000 0,9.000-8.000-1,20.000-9.000 3,31.000-6.000 5,32.000-6.000 3,31.000-6.000 5,23.000-7.000-3,16.000-6.000-8,15.000-6.000-9,17.000-6.000-8,3.000-4.000-7,-5.000 1.000-4,-7.000-1.000-5,-5.000 1.000-4,-15.000-1.000 2,-22.000 1.000 5,-22.000-1.000 7,-21.000 1.000 6</inkml:trace>
</inkml:ink>
</file>

<file path=ppt/ink/ink3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38"/>
    </inkml:context>
    <inkml:brush xml:id="br0">
      <inkml:brushProperty name="width" value="0.0293970108032227" units="cm"/>
      <inkml:brushProperty name="height" value="0.0293970108032227" units="cm"/>
      <inkml:brushProperty name="color" value="#f2395b"/>
      <inkml:brushProperty name="ignorePressure" value="0"/>
    </inkml:brush>
  </inkml:definitions>
  <inkml:trace contextRef="#ctx0" brushRef="#br0">99200.000 32650.000 748,'3.000'-47.000'3,"6.000"6.000"5,7.000 7.000 5,6.000 6.000 6,7.000 4.000 4,10.000 4.000 4,10.000 3.000 2,9.000 3.000 4,9.000 1.000-1,9.000 1.000-6,10.000-1.000-6,10.000 1.000-6,0.000 1.000-9,-5.000 3.000-14,-7.000 3.000-12,-5.000 4.000-12,-11.000 2.000-10,-11.000 4.000-4,-14.000 3.000-4,-11.000 3.000-5</inkml:trace>
</inkml:ink>
</file>

<file path=ppt/ink/ink3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39"/>
    </inkml:context>
    <inkml:brush xml:id="br0">
      <inkml:brushProperty name="width" value="0.0381844602525234" units="cm"/>
      <inkml:brushProperty name="height" value="0.0381844602525234" units="cm"/>
      <inkml:brushProperty name="color" value="#f2395b"/>
      <inkml:brushProperty name="ignorePressure" value="0"/>
    </inkml:brush>
  </inkml:definitions>
  <inkml:trace contextRef="#ctx0" brushRef="#br0">103100.000 32350.000 576,'-24.000'129.000'99,"4.000"10.000"-18,3.000 10.000-19,3.000 9.000-17,-2.000 17.000-12,-6.000 25.000-4,-6.000 25.000-4,-6.000 25.000-3,-2.000-2.000-6,3.000-28.000-7,3.000-28.000-7,4.000-27.000-7,-3.000-1.000-12,-5.000 28.000-19,-7.000 28.000-18,-5.000 29.000-18,0.000-14.000-3,10.000-52.000 14,10.000-53.000 14,9.000-53.000 14,4.000-31.000 7,1.000-5.000 2,-1.000-7.000 0,1.000-5.000 1</inkml:trace>
</inkml:ink>
</file>

<file path=ppt/ink/ink3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39"/>
    </inkml:context>
    <inkml:brush xml:id="br0">
      <inkml:brushProperty name="width" value="0.0347069762647152" units="cm"/>
      <inkml:brushProperty name="height" value="0.0347069762647152" units="cm"/>
      <inkml:brushProperty name="color" value="#f2395b"/>
      <inkml:brushProperty name="ignorePressure" value="0"/>
    </inkml:brush>
  </inkml:definitions>
  <inkml:trace contextRef="#ctx0" brushRef="#br0">104000.000 33950.000 633,'14.000'-19.000'10,"-22.000"13.000"17,-22.000 12.000 20,-21.000 13.000 18,-20.000 13.000 1,-15.000 17.000-16,-15.000 15.000-16,-16.000 16.000-16,-2.000 2.000-8,13.000-8.000-2,12.000-10.000 0,13.000-9.000 0,10.000-9.000-2,10.000-5.000-2,10.000-7.000 0,9.000-5.000-3,7.000-4.000 0,7.000 0.000-2,6.000 0.000-2,7.000 0.000 0,8.000 1.000-1,14.000 4.000 1,11.000 3.000 0,14.000 3.000 2,14.000 3.000-2,20.000 3.000-1,18.000 3.000-2,20.000 4.000-2,11.000-3.000-6,7.000-5.000-9,6.000-7.000-11,7.000-5.000-8,0.000-8.000-5,-2.000-5.000 4,-3.000-7.000 3,-3.000-5.000 3,-13.000-4.000 2,-22.000 0.000 3,-22.000 0.000 3,-21.000 0.000 2</inkml:trace>
</inkml:ink>
</file>

<file path=ppt/ink/ink3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40"/>
    </inkml:context>
    <inkml:brush xml:id="br0">
      <inkml:brushProperty name="width" value="0.0400463603436947" units="cm"/>
      <inkml:brushProperty name="height" value="0.0400463603436947" units="cm"/>
      <inkml:brushProperty name="color" value="#f2395b"/>
      <inkml:brushProperty name="ignorePressure" value="0"/>
    </inkml:brush>
  </inkml:definitions>
  <inkml:trace contextRef="#ctx0" brushRef="#br0">105250.000 34600.000 549,'-74.000'-66.000'49,"4.000"19.000"-7,3.000 19.000-9,3.000 19.000-8,-1.000 15.000-5,-2.000 13.000-2,-3.000 12.000 0,-3.000 13.000-3,-1.000 6.000 0,4.000 0.000 0,3.000 0.000-2,3.000 0.000 1,4.000 1.000 0,7.000 4.000 0,6.000 3.000 1,7.000 3.000 0,8.000-1.000-3,14.000-2.000-8,11.000-3.000-8,14.000-3.000-8,14.000-10.000-4,20.000-16.000-1,18.000-15.000 0,20.000-15.000 0,10.000-17.000-2,3.000-15.000-5,3.000-15.000-4,4.000-16.000-3,-4.000-4.000-1,-9.000 10.000 6,-10.000 10.000 5,-8.000 9.000 4,-17.000 13.000 14,-21.000 20.000 20,-22.000 18.000 21,-22.000 20.000 20,-10.000 13.000 6,4.000 9.000-11,3.000 10.000-11,3.000 10.000-10,3.000 2.000-8,3.000-3.000-4,3.000-3.000-4,4.000-2.000-4,4.000-5.000-5,6.000-2.000-7,7.000-3.000-6,6.000-3.000-6,3.000-6.000-4,0.000-5.000 0,0.000-7.000 1,0.000-5.000 0</inkml:trace>
</inkml:ink>
</file>

<file path=ppt/ink/ink3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40"/>
    </inkml:context>
    <inkml:brush xml:id="br0">
      <inkml:brushProperty name="width" value="0.0378655828535557" units="cm"/>
      <inkml:brushProperty name="height" value="0.0378655828535557" units="cm"/>
      <inkml:brushProperty name="color" value="#f2395b"/>
      <inkml:brushProperty name="ignorePressure" value="0"/>
    </inkml:brush>
  </inkml:definitions>
  <inkml:trace contextRef="#ctx0" brushRef="#br0">106100.000 34900.000 581,'159.000'-22.000'8,"-31.000"6.000"19,-31.000 7.000 16,-31.000 6.000 19,-20.000 12.000 3,-5.000 19.000-11,-7.000 19.000-9,-5.000 19.000-11,-9.000 10.000-8,-9.000 4.000-5,-10.000 3.000-7,-8.000 3.000-6,-12.000 3.000-3,-12.000 3.000-2,-13.000 3.000 0,-12.000 4.000-3,-1.000-6.000-1,14.000-11.000-3,11.000-14.000-4,14.000-11.000-2,11.000-12.000-4,14.000-9.000 0,11.000-10.000-2,14.000-8.000-2,21.000-8.000-1,31.000-2.000 1,32.000-3.000 1,31.000-3.000-1,12.000-4.000 0,-6.000-3.000-2,-6.000-3.000-2,-6.000-2.000-1,-18.000-3.000-5,-28.000 1.000-7,-28.000-1.000-8,-27.000 1.000-8</inkml:trace>
</inkml:ink>
</file>

<file path=ppt/ink/ink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9:03"/>
    </inkml:context>
    <inkml:brush xml:id="br0">
      <inkml:brushProperty name="width" value="0.0291424766182899" units="cm"/>
      <inkml:brushProperty name="height" value="0.0291424766182899" units="cm"/>
      <inkml:brushProperty name="color" value="#f2385b"/>
      <inkml:brushProperty name="ignorePressure" value="0"/>
    </inkml:brush>
  </inkml:definitions>
  <inkml:trace contextRef="#ctx0" brushRef="#br0">74950.000 34200.000 754,'96.000'-21.000'28,"-5.000"10.000"3,-7.000 10.000 5,-5.000 9.000 5,-6.000 4.000-2,-3.000 1.000-8,-3.000-1.000-9,-2.000 1.000-8,-5.000 1.000-11,-2.000 3.000-12,-3.000 3.000-13,-3.000 4.000-14,-9.000 2.000-4,-11.000 4.000 3,-14.000 3.000 2,-11.000 3.000 4,-14.000 1.000 0,-11.000 1.000 1,-14.000-1.000-1,-11.000 1.000-1,-6.000-4.000 4,4.000-6.000 6,3.000-6.000 7,3.000-6.000 5</inkml:trace>
</inkml:ink>
</file>

<file path=ppt/ink/ink3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41"/>
    </inkml:context>
    <inkml:brush xml:id="br0">
      <inkml:brushProperty name="width" value="0.0360169522464275" units="cm"/>
      <inkml:brushProperty name="height" value="0.0360169522464275" units="cm"/>
      <inkml:brushProperty name="color" value="#f2395b"/>
      <inkml:brushProperty name="ignorePressure" value="0"/>
    </inkml:brush>
  </inkml:definitions>
  <inkml:trace contextRef="#ctx0" brushRef="#br0">73700.000 40400.000 610,'0.000'-47.000'0,"0.000"6.000"0,0.000 7.000 0,0.000 6.000 0,3.000 6.000 7,6.000 6.000 14,7.000 7.000 13,6.000 6.000 14,3.000 7.000 3,0.000 10.000-8,0.000 10.000-7,0.000 9.000-9,-2.000 9.000-4,-3.000 9.000-1,-3.000 10.000-2,-2.000 10.000-1,-3.000 21.000-3,1.000 34.000-5,-1.000 35.000-3,1.000 35.000-5,-4.000 13.000-5,-6.000-6.000-9,-6.000-6.000-8,-6.000-6.000-8,-7.000-12.000-4,-6.000-15.000 0,-6.000-15.000-1,-6.000-16.000 1,-1.000-16.000-3,7.000-16.000-4,6.000-15.000-3,7.000-15.000-5</inkml:trace>
</inkml:ink>
</file>

<file path=ppt/ink/ink3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41"/>
    </inkml:context>
    <inkml:brush xml:id="br0">
      <inkml:brushProperty name="width" value="0.0273245889693499" units="cm"/>
      <inkml:brushProperty name="height" value="0.0273245889693499" units="cm"/>
      <inkml:brushProperty name="color" value="#f2395b"/>
      <inkml:brushProperty name="ignorePressure" value="0"/>
    </inkml:brush>
  </inkml:definitions>
  <inkml:trace contextRef="#ctx0" brushRef="#br0">73800.000 42100.000 805,'48.000'-91.000'20,"-3.000"19.000"2,-3.000 19.000 2,-2.000 19.000 1,0.000 9.000 0,7.000 0.000-3,6.000 0.000-1,7.000 0.000-3,4.000 3.000-5,3.000 6.000-9,3.000 7.000-6,4.000 6.000-9,-6.000 3.000-8,-11.000 0.000-6,-14.000 0.000-8,-11.000 0.000-7</inkml:trace>
</inkml:ink>
</file>

<file path=ppt/ink/ink3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41"/>
    </inkml:context>
    <inkml:brush xml:id="br0">
      <inkml:brushProperty name="width" value="0.0356452763080597" units="cm"/>
      <inkml:brushProperty name="height" value="0.0356452763080597" units="cm"/>
      <inkml:brushProperty name="color" value="#f2395b"/>
      <inkml:brushProperty name="ignorePressure" value="0"/>
    </inkml:brush>
  </inkml:definitions>
  <inkml:trace contextRef="#ctx0" brushRef="#br0">75000.000 40450.000 617,'-22.000'-15.000'7,"6.000"23.000"16,7.000 22.000 15,6.000 22.000 16,3.000 21.000 3,0.000 22.000-9,0.000 22.000-7,0.000 23.000-10,0.000 14.000-5,0.000 10.000-4,0.000 10.000-4,0.000 9.000-5,-2.000 6.000-8,-3.000 3.000-17,-3.000 3.000-15,-2.000 4.000-16,-3.000-15.000-7,1.000-31.000 5,-1.000-31.000 3,1.000-31.000 4,1.000-21.000 1,3.000-9.000-1,3.000-10.000-1,4.000-8.000-1</inkml:trace>
</inkml:ink>
</file>

<file path=ppt/ink/ink3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41"/>
    </inkml:context>
    <inkml:brush xml:id="br0">
      <inkml:brushProperty name="width" value="0.0395078808069229" units="cm"/>
      <inkml:brushProperty name="height" value="0.0395078808069229" units="cm"/>
      <inkml:brushProperty name="color" value="#f2395b"/>
      <inkml:brushProperty name="ignorePressure" value="0"/>
    </inkml:brush>
  </inkml:definitions>
  <inkml:trace contextRef="#ctx0" brushRef="#br0">76250.000 40100.000 556,'98.000'-90.000'55,"-3.000"23.000"-7,-3.000 22.000-7,-2.000 22.000-6,-3.000 13.000-6,1.000 7.000-4,-1.000 6.000-4,1.000 7.000-4,-6.000 8.000-4,-8.000 14.000-2,-10.000 11.000-2,-9.000 14.000-2,-13.000 10.000-2,-16.000 9.000-1,-15.000 10.000-1,-15.000 10.000-1,-17.000 8.000-3,-15.000 10.000-4,-15.000 10.000-4,-16.000 9.000-4,-8.000-1.000-3,0.000-8.000-2,0.000-10.000-1,0.000-9.000-2,4.000-13.000-2,10.000-16.000-2,10.000-15.000-4,9.000-15.000-2,4.000-25.000-2,1.000-30.000-1,-1.000-32.000-1,1.000-30.000-2,4.000-20.000 4,9.000-6.000 7,10.000-6.000 8,10.000-6.000 7,2.000 2.000 5,-3.000 14.000 5,-3.000 11.000 4,-2.000 14.000 5,-1.000 16.000 12,3.000 22.000 20,3.000 22.000 20,4.000 23.000 20,2.000 24.000 3,4.000 28.000-14,3.000 28.000-14,3.000 29.000-14,-1.000 11.000-9,-2.000-2.000-6,-3.000-3.000-5,-3.000-3.000-5,-4.000 13.000-8,-3.000 32.000-8,-3.000 31.000-10,-2.000 32.000-9,-3.000 5.000-8,1.000-18.000-10,-1.000-19.000-7,1.000-18.000-9,1.000-29.000 1,3.000-37.000 10,3.000-38.000 9,4.000-37.000 11,1.000-19.000 1,0.000 0.000-5,0.000 0.000-6,0.000 0.000-6</inkml:trace>
</inkml:ink>
</file>

<file path=ppt/ink/ink3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42"/>
    </inkml:context>
    <inkml:brush xml:id="br0">
      <inkml:brushProperty name="width" value="0.0382947511970997" units="cm"/>
      <inkml:brushProperty name="height" value="0.0382947511970997" units="cm"/>
      <inkml:brushProperty name="color" value="#f2395b"/>
      <inkml:brushProperty name="ignorePressure" value="0"/>
    </inkml:brush>
  </inkml:definitions>
  <inkml:trace contextRef="#ctx0" brushRef="#br0">77800.000 41000.000 574,'-24.000'-19.000'95,"4.000"13.000"-17,3.000 12.000-18,3.000 13.000-17,3.000 15.000-11,3.000 19.000-7,3.000 19.000-5,4.000 19.000-7,1.000 12.000-3,0.000 6.000-1,0.000 7.000 0,0.000 6.000-1,1.000-4.000-1,4.000-11.000-1,3.000-14.000-1,3.000-11.000-1,4.000-14.000-2,7.000-11.000-5,6.000-14.000-3,7.000-11.000-5,7.000-23.000-1,9.000-31.000 0,10.000-31.000 0,10.000-31.000 0,4.000-27.000 0,0.000-22.000 2,0.000-22.000 0,0.000-21.000 2,-7.000-7.000-1,-11.000 9.000 0,-14.000 10.000 0,-11.000 10.000-1,-12.000 13.000 1,-9.000 19.000 4,-10.000 19.000 4,-8.000 19.000 3,-11.000 15.000 2,-8.000 13.000 1,-10.000 12.000 1,-9.000 13.000 0,-7.000 12.000-3,-3.000 13.000-5,-3.000 12.000-6,-2.000 13.000-6,0.000 10.000-4,7.000 10.000-4,6.000 10.000-2,7.000 9.000-4,8.000 4.000-2,14.000 1.000-4,11.000-1.000-2,14.000 1.000-4,5.000-7.000 2,1.000-12.000 5,-1.000-13.000 6,1.000-12.000 5</inkml:trace>
</inkml:ink>
</file>

<file path=ppt/ink/ink3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42"/>
    </inkml:context>
    <inkml:brush xml:id="br0">
      <inkml:brushProperty name="width" value="0.0383431203663349" units="cm"/>
      <inkml:brushProperty name="height" value="0.0383431203663349" units="cm"/>
      <inkml:brushProperty name="color" value="#f2395b"/>
      <inkml:brushProperty name="ignorePressure" value="0"/>
    </inkml:brush>
  </inkml:definitions>
  <inkml:trace contextRef="#ctx0" brushRef="#br0">79000.000 40950.000 573,'-2.000'137.000'55,"-3.000"-24.000"-11,-3.000-26.000-10,-2.000-24.000-10,-6.000-9.000-6,-6.000 10.000 1,-6.000 10.000 1,-6.000 9.000-1,-2.000 6.000 2,3.000 3.000 0,3.000 3.000 2,4.000 4.000 0,4.000-4.000-1,6.000-9.000-5,7.000-10.000-3,6.000-8.000-4,10.000-11.000-2,17.000-8.000 1,15.000-10.000 1,16.000-9.000 0,10.000-9.000-5,7.000-5.000-8,6.000-7.000-11,7.000-5.000-9,4.000-9.000-7,3.000-9.000-6,3.000-10.000-4,4.000-8.000-5,-7.000-4.000-2,-16.000 3.000 1,-15.000 3.000 2,-15.000 4.000-1,-12.000 1.000 5,-6.000 0.000 5,-6.000 0.000 5,-6.000 0.000 6</inkml:trace>
</inkml:ink>
</file>

<file path=ppt/ink/ink3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42"/>
    </inkml:context>
    <inkml:brush xml:id="br0">
      <inkml:brushProperty name="width" value="0.0434434860944748" units="cm"/>
      <inkml:brushProperty name="height" value="0.0434434860944748" units="cm"/>
      <inkml:brushProperty name="color" value="#f2395b"/>
      <inkml:brushProperty name="ignorePressure" value="0"/>
    </inkml:brush>
  </inkml:definitions>
  <inkml:trace contextRef="#ctx0" brushRef="#br0">79450.000 41550.000 506,'-69.000'-21.000'10,"13.000"10.000"19,12.000 10.000 19,13.000 9.000 19,7.000 12.000 5,4.000 16.000-12,3.000 15.000-12,3.000 17.000-11,3.000 11.000-8,3.000 10.000-3,3.000 10.000-4,4.000 9.000-3,1.000 17.000-5,0.000 25.000-5,0.000 25.000-6,0.000 25.000-4,-2.000 29.000-8,-3.000 35.000-9,-3.000 35.000-11,-2.000 34.000-10,-3.000-8.000-6,1.000-50.000-3,-1.000-50.000-5,1.000-50.000-3,1.000-36.000 1,3.000-22.000 4,3.000-22.000 4,4.000-21.000 4</inkml:trace>
</inkml:ink>
</file>

<file path=ppt/ink/ink3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43"/>
    </inkml:context>
    <inkml:brush xml:id="br0">
      <inkml:brushProperty name="width" value="0.0352077297866344" units="cm"/>
      <inkml:brushProperty name="height" value="0.0352077297866344" units="cm"/>
      <inkml:brushProperty name="color" value="#f2395b"/>
      <inkml:brushProperty name="ignorePressure" value="0"/>
    </inkml:brush>
  </inkml:definitions>
  <inkml:trace contextRef="#ctx0" brushRef="#br0">80150.000 39600.000 624,'112.000'-21.000'72,"-24.000"10.000"-12,-26.000 10.000-11,-24.000 9.000-11,-13.000 9.000-7,0.000 9.000-6,0.000 10.000-5,0.000 10.000-4,-4.000 5.000-3,-5.000 4.000 0,-7.000 3.000 1,-5.000 3.000 1,-12.000 6.000-6,-16.000 9.000-9,-15.000 10.000-9,-15.000 10.000-10,-9.000-3.000-5,1.000-11.000 3,-1.000-14.000 1,1.000-11.000 2,5.000-11.000 2,14.000-5.000 2,11.000-7.000 2,14.000-5.000 2,19.000-8.000 4,29.000-5.000 5,28.000-7.000 4,28.000-5.000 6,15.000-11.000-4,4.000-11.000-9,3.000-14.000-10,3.000-11.000-10,-2.000-4.000-5,-6.000 6.000-1,-6.000 7.000-1,-6.000 6.000 0,-13.000 4.000-1,-19.000 4.000 1,-18.000 3.000 1,-19.000 3.000 0</inkml:trace>
</inkml:ink>
</file>

<file path=ppt/ink/ink3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43"/>
    </inkml:context>
    <inkml:brush xml:id="br0">
      <inkml:brushProperty name="width" value="0.0325601175427437" units="cm"/>
      <inkml:brushProperty name="height" value="0.0325601175427437" units="cm"/>
      <inkml:brushProperty name="color" value="#f2395b"/>
      <inkml:brushProperty name="ignorePressure" value="0"/>
    </inkml:brush>
  </inkml:definitions>
  <inkml:trace contextRef="#ctx0" brushRef="#br0">81300.000 39850.000 675,'29.000'-69.000'83,"10.000"13.000"-13,10.000 12.000-14,9.000 13.000-13,9.000 7.000-11,9.000 4.000-10,10.000 3.000-8,10.000 3.000-9,-1.000 3.000-6,-9.000 3.000 1,-10.000 3.000-1,-8.000 4.000 0</inkml:trace>
</inkml:ink>
</file>

<file path=ppt/ink/ink3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44"/>
    </inkml:context>
    <inkml:brush xml:id="br0">
      <inkml:brushProperty name="width" value="0.034404493868351" units="cm"/>
      <inkml:brushProperty name="height" value="0.034404493868351" units="cm"/>
      <inkml:brushProperty name="color" value="#f2395b"/>
      <inkml:brushProperty name="ignorePressure" value="0"/>
    </inkml:brush>
  </inkml:definitions>
  <inkml:trace contextRef="#ctx0" brushRef="#br0">83200.000 41050.000 639,'-47.000'14.000'8,"56.000"-22.000"16,57.000-22.000 17,56.000-21.000 16,21.000-7.000 2,-11.000 9.000-11,-14.000 10.000-11,-11.000 10.000-12,11.000 4.000-7,39.000 0.000-2,36.000 0.000-3,39.000 0.000-2,13.000 1.000-7,-9.000 4.000-11,-10.000 3.000-11,-8.000 3.000-10,-18.000 3.000-8,-25.000 3.000-2,-25.000 3.000-4,-25.000 4.000-2,-24.000 2.000-1,-21.000 4.000 5,-22.000 3.000 2,-22.000 3.000 5</inkml:trace>
</inkml:ink>
</file>

<file path=ppt/ink/ink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9:03"/>
    </inkml:context>
    <inkml:brush xml:id="br0">
      <inkml:brushProperty name="width" value="0.0244222395122051" units="cm"/>
      <inkml:brushProperty name="height" value="0.0244222395122051" units="cm"/>
      <inkml:brushProperty name="color" value="#f2385b"/>
      <inkml:brushProperty name="ignorePressure" value="0"/>
    </inkml:brush>
  </inkml:definitions>
  <inkml:trace contextRef="#ctx0" brushRef="#br0">75000.000 34900.000 900,'68.000'1.000'41,"-11.000"4.000"-11,-14.000 3.000-11,-11.000 3.000-10,-11.000 6.000-8,-5.000 9.000-4,-7.000 10.000-4,-5.000 10.000-4,-6.000 2.000-2,-3.000-3.000 0,-3.000-3.000 0,-2.000-2.000 0,-3.000-5.000-1,1.000-2.000 0,-1.000-3.000-1,1.000-3.000 0,7.000-6.000 2,16.000-5.000 4,15.000-7.000 4,17.000-5.000 4,5.000-4.000 3,-3.000 0.000 2,-3.000 0.000 1,-2.000 0.000 3,-6.000 3.000 0,-6.000 6.000-1,-6.000 7.000 0,-6.000 6.000-1,-9.000 7.000 0,-8.000 10.000 0,-10.000 10.000-1,-9.000 9.000 0,-10.000 1.000 0,-9.000-6.000-1,-10.000-6.000-1,-8.000-6.000-1,-1.000-7.000-1,9.000-6.000-4,10.000-6.000-2,10.000-6.000-3,7.000-9.000-5,6.000-8.000-9,7.000-10.000-7,6.000-9.000-9</inkml:trace>
</inkml:ink>
</file>

<file path=ppt/ink/ink3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44"/>
    </inkml:context>
    <inkml:brush xml:id="br0">
      <inkml:brushProperty name="width" value="0.0332025736570358" units="cm"/>
      <inkml:brushProperty name="height" value="0.0332025736570358" units="cm"/>
      <inkml:brushProperty name="color" value="#f2395b"/>
      <inkml:brushProperty name="ignorePressure" value="0"/>
    </inkml:brush>
  </inkml:definitions>
  <inkml:trace contextRef="#ctx0" brushRef="#br0">85750.000 39950.000 662,'-21.000'-46.000'8,"10.000"10.000"14,10.000 10.000 15,9.000 9.000 15,17.000 7.000 3,25.000 7.000-7,25.000 6.000-10,25.000 7.000-7,14.000 5.000-8,3.000 7.000-8,3.000 6.000-7,4.000 7.000-7,-4.000 4.000-9,-9.000 3.000-7,-10.000 3.000-7,-8.000 4.000-7,-14.000 1.000-4,-15.000 0.000 2,-15.000 0.000 0,-16.000 0.000 3,-12.000-4.000 1,-5.000-5.000 5,-7.000-7.000 4,-5.000-5.000 4,-8.000-6.000-2,-5.000-3.000-6,-7.000-3.000-7,-5.000-2.000-7</inkml:trace>
</inkml:ink>
</file>

<file path=ppt/ink/ink3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44"/>
    </inkml:context>
    <inkml:brush xml:id="br0">
      <inkml:brushProperty name="width" value="0.033702228218317" units="cm"/>
      <inkml:brushProperty name="height" value="0.033702228218317" units="cm"/>
      <inkml:brushProperty name="color" value="#f2395b"/>
      <inkml:brushProperty name="ignorePressure" value="0"/>
    </inkml:brush>
  </inkml:definitions>
  <inkml:trace contextRef="#ctx0" brushRef="#br0">84150.000 41750.000 652,'-65.000'20.000'7,"23.000"-9.000"15,22.000-10.000 14,22.000-8.000 15,29.000-6.000 4,38.000 1.000-6,37.000-1.000-5,38.000 1.000-6,24.000 1.000-10,14.000 3.000-12,11.000 3.000-14,14.000 4.000-14,2.000 1.000-9,-6.000 0.000-5,-6.000 0.000-6,-6.000 0.000-5,-20.000 3.000-2,-30.000 6.000 3,-32.000 7.000 1,-30.000 6.000 2</inkml:trace>
</inkml:ink>
</file>

<file path=ppt/ink/ink3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44"/>
    </inkml:context>
    <inkml:brush xml:id="br0">
      <inkml:brushProperty name="width" value="0.0335719399154186" units="cm"/>
      <inkml:brushProperty name="height" value="0.0335719399154186" units="cm"/>
      <inkml:brushProperty name="color" value="#f2395b"/>
      <inkml:brushProperty name="ignorePressure" value="0"/>
    </inkml:brush>
  </inkml:definitions>
  <inkml:trace contextRef="#ctx0" brushRef="#br0">84650.000 41850.000 655,'-71.000'1.000'6,"10.000"4.000"14,10.000 3.000 12,9.000 3.000 13,13.000 6.000 5,20.000 9.000-4,18.000 10.000-3,20.000 10.000-3,16.000 7.000-8,16.000 6.000-11,15.000 7.000-12,17.000 6.000-10,13.000 3.000-8,13.000 0.000-2,12.000 0.000-3,13.000 0.000-2,-10.000-7.000-10,-31.000-11.000-16,-31.000-14.000-17,-31.000-11.000-16</inkml:trace>
</inkml:ink>
</file>

<file path=ppt/ink/ink3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45"/>
    </inkml:context>
    <inkml:brush xml:id="br0">
      <inkml:brushProperty name="width" value="0.0395585410296917" units="cm"/>
      <inkml:brushProperty name="height" value="0.0395585410296917" units="cm"/>
      <inkml:brushProperty name="color" value="#f2395b"/>
      <inkml:brushProperty name="ignorePressure" value="0"/>
    </inkml:brush>
  </inkml:definitions>
  <inkml:trace contextRef="#ctx0" brushRef="#br0">88900.000 40000.000 556,'-94.000'-24.000'4,"13.000"4.000"9,12.000 3.000 9,13.000 3.000 9,20.000 12.000 7,28.000 22.000 6,28.000 22.000 7,29.000 23.000 6,10.000 13.000-3,-6.000 6.000-11,-6.000 7.000-11,-6.000 6.000-12,-7.000 6.000-7,-6.000 6.000-3,-6.000 7.000-2,-6.000 6.000-4,-10.000 7.000-7,-12.000 10.000-9,-13.000 10.000-10,-12.000 9.000-9,-7.000-4.000-6,1.000-15.000-3,-1.000-15.000-2,1.000-16.000-3,1.000-18.000-1,3.000-18.000-1,3.000-19.000 1,4.000-18.000-2</inkml:trace>
</inkml:ink>
</file>

<file path=ppt/ink/ink3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45"/>
    </inkml:context>
    <inkml:brush xml:id="br0">
      <inkml:brushProperty name="width" value="0.0279098656028509" units="cm"/>
      <inkml:brushProperty name="height" value="0.0279098656028509" units="cm"/>
      <inkml:brushProperty name="color" value="#f2395b"/>
      <inkml:brushProperty name="ignorePressure" value="0"/>
    </inkml:brush>
  </inkml:definitions>
  <inkml:trace contextRef="#ctx0" brushRef="#br0">88950.000 40850.000 788,'48.000'-47.000'7,"-3.000"6.000"14,-3.000 7.000 14,-2.000 6.000 14,3.000 4.000-1,14.000 4.000-15,11.000 3.000-16,14.000 3.000-15,2.000 3.000-12,-6.000 3.000-5,-6.000 3.000-6,-6.000 4.000-7,-9.000 1.000-5,-8.000 0.000-6,-10.000 0.000-6,-9.000 0.000-6</inkml:trace>
</inkml:ink>
</file>

<file path=ppt/ink/ink3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45"/>
    </inkml:context>
    <inkml:brush xml:id="br0">
      <inkml:brushProperty name="width" value="0.0464972704648972" units="cm"/>
      <inkml:brushProperty name="height" value="0.0464972704648972" units="cm"/>
      <inkml:brushProperty name="color" value="#f2395b"/>
      <inkml:brushProperty name="ignorePressure" value="0"/>
    </inkml:brush>
  </inkml:definitions>
  <inkml:trace contextRef="#ctx0" brushRef="#br0">89750.000 39800.000 473,'-2.000'-47.000'4,"-3.000"6.000"9,-3.000 7.000 8,-2.000 6.000 8,-1.000 13.000 9,3.000 23.000 10,3.000 22.000 9,4.000 22.000 9,1.000 16.000-2,0.000 14.000-13,0.000 11.000-13,0.000 14.000-12,3.000 16.000-8,6.000 22.000-1,7.000 22.000-2,6.000 23.000-1,-1.000 17.000-7,-5.000 17.000-12,-7.000 15.000-15,-5.000 16.000-12,-9.000 1.000-9,-9.000-12.000-6,-10.000-13.000-6,-8.000-12.000-6,-3.000-29.000-1,7.000-43.000 1,6.000-44.000 4,7.000-43.000 1</inkml:trace>
</inkml:ink>
</file>

<file path=ppt/ink/ink3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45"/>
    </inkml:context>
    <inkml:brush xml:id="br0">
      <inkml:brushProperty name="width" value="0.0255952924489975" units="cm"/>
      <inkml:brushProperty name="height" value="0.0255952924489975" units="cm"/>
      <inkml:brushProperty name="color" value="#f2395b"/>
      <inkml:brushProperty name="ignorePressure" value="0"/>
    </inkml:brush>
  </inkml:definitions>
  <inkml:trace contextRef="#ctx0" brushRef="#br0">89800.000 39850.000 859,'92.000'-91.000'6,"-16.000"19.000"-1,-15.000 19.000-2,-15.000 19.000-1,-1.000 10.000 3,16.000 4.000 8,15.000 3.000 9,17.000 3.000 8,8.000 1.000-1,4.000 1.000-11,3.000-1.000-10,3.000 1.000-12,-4.000 1.000-7,-8.000 3.000-4,-10.000 3.000-5,-9.000 4.000-3,-12.000 2.000-5,-11.000 4.000-5,-14.000 3.000-5,-11.000 3.000-4</inkml:trace>
</inkml:ink>
</file>

<file path=ppt/ink/ink3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45"/>
    </inkml:context>
    <inkml:brush xml:id="br0">
      <inkml:brushProperty name="width" value="0.0400533750653267" units="cm"/>
      <inkml:brushProperty name="height" value="0.0400533750653267" units="cm"/>
      <inkml:brushProperty name="color" value="#f2395b"/>
      <inkml:brushProperty name="ignorePressure" value="0"/>
    </inkml:brush>
  </inkml:definitions>
  <inkml:trace contextRef="#ctx0" brushRef="#br0">90850.000 38950.000 549,'-69.000'-22.000'6,"13.000"6.000"13,12.000 7.000 13,13.000 6.000 13,9.000 6.000 3,6.000 6.000-4,7.000 7.000-4,6.000 6.000-5,4.000 10.000-4,4.000 17.000-4,3.000 15.000-4,3.000 16.000-3,3.000 13.000-2,3.000 14.000-2,3.000 11.000 0,4.000 14.000-1,-3.000 5.000-4,-5.000 1.000-7,-7.000-1.000-5,-5.000 1.000-7,-4.000-12.000-16,0.000-21.000-24,0.000-22.000-25,0.000-22.000-25</inkml:trace>
</inkml:ink>
</file>

<file path=ppt/ink/ink3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46"/>
    </inkml:context>
    <inkml:brush xml:id="br0">
      <inkml:brushProperty name="width" value="0.0291449930518866" units="cm"/>
      <inkml:brushProperty name="height" value="0.0291449930518866" units="cm"/>
      <inkml:brushProperty name="color" value="#f2395b"/>
      <inkml:brushProperty name="ignorePressure" value="0"/>
    </inkml:brush>
  </inkml:definitions>
  <inkml:trace contextRef="#ctx0" brushRef="#br0">91400.000 41150.000 754,'-32.000'-29.000'6,"39.000"-5.000"11,36.000-7.000 11,39.000-5.000 12,25.000 0.000 1,17.000 10.000-6,15.000 10.000-8,16.000 9.000-7,7.000 6.000-5,1.000 3.000-5,-1.000 3.000-5,1.000 4.000-3,-10.000 2.000-11,-19.000 4.000-14,-18.000 3.000-15,-19.000 3.000-15</inkml:trace>
</inkml:ink>
</file>

<file path=ppt/ink/ink3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46"/>
    </inkml:context>
    <inkml:brush xml:id="br0">
      <inkml:brushProperty name="width" value="0.0359964594244957" units="cm"/>
      <inkml:brushProperty name="height" value="0.0359964594244957" units="cm"/>
      <inkml:brushProperty name="color" value="#f2395b"/>
      <inkml:brushProperty name="ignorePressure" value="0"/>
    </inkml:brush>
  </inkml:definitions>
  <inkml:trace contextRef="#ctx0" brushRef="#br0">92350.000 40050.000 611,'-25.000'-24.000'6,"0.000"4.000"12,0.000 3.000 12,0.000 3.000 12,4.000 15.000 6,10.000 29.000 0,10.000 28.000-1,9.000 28.000-1,6.000 23.000-5,3.000 19.000-10,3.000 19.000-10,4.000 19.000-10,1.000 15.000-12,0.000 13.000-14,0.000 12.000-12,0.000 13.000-14,-4.000-16.000-2,-5.000-44.000 8,-7.000-43.000 8,-5.000-44.000 9,-6.000-22.000-3,-3.000 0.000-10,-3.000 0.000-12,-2.000 0.000-12</inkml:trace>
</inkml:ink>
</file>

<file path=ppt/ink/ink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9:03"/>
    </inkml:context>
    <inkml:brush xml:id="br0">
      <inkml:brushProperty name="width" value="0.0219999998807907" units="cm"/>
      <inkml:brushProperty name="height" value="0.0219999998807907" units="cm"/>
      <inkml:brushProperty name="color" value="#f2385b"/>
      <inkml:brushProperty name="ignorePressure" value="0"/>
    </inkml:brush>
  </inkml:definitions>
  <inkml:trace contextRef="#ctx0" brushRef="#br0">77300.000 34500.000 1000,'-25.000'-21.000'-3,"0.000"10.000"-3,0.000 10.000-5,0.000 9.000-4,1.000 4.000-4,4.000 1.000-5,3.000-1.000-4,3.000 1.000-5</inkml:trace>
</inkml:ink>
</file>

<file path=ppt/ink/ink3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46"/>
    </inkml:context>
    <inkml:brush xml:id="br0">
      <inkml:brushProperty name="width" value="0.0373464077711105" units="cm"/>
      <inkml:brushProperty name="height" value="0.0373464077711105" units="cm"/>
      <inkml:brushProperty name="color" value="#f2395b"/>
      <inkml:brushProperty name="ignorePressure" value="0"/>
    </inkml:brush>
  </inkml:definitions>
  <inkml:trace contextRef="#ctx0" brushRef="#br0">94800.000 39550.000 589,'-22.000'-16.000'8,"6.000"19.000"18,7.000 19.000 17,6.000 19.000 18,4.000 16.000 3,4.000 17.000-9,3.000 15.000-8,3.000 16.000-11,1.000 10.000-7,1.000 7.000-8,-1.000 6.000-7,1.000 7.000-8,-4.000 7.000-6,-6.000 9.000-8,-6.000 10.000-6,-6.000 10.000-7,-7.000-4.000-7,-6.000-16.000-9,-6.000-15.000-8,-6.000-15.000-7,-4.000-17.000-3,1.000-15.000 4,-1.000-15.000 6,1.000-16.000 3,2.000-13.000 6,7.000-9.000 6,6.000-10.000 6,7.000-8.000 5</inkml:trace>
</inkml:ink>
</file>

<file path=ppt/ink/ink3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47"/>
    </inkml:context>
    <inkml:brush xml:id="br0">
      <inkml:brushProperty name="width" value="0.0259655136615038" units="cm"/>
      <inkml:brushProperty name="height" value="0.0259655136615038" units="cm"/>
      <inkml:brushProperty name="color" value="#f2395b"/>
      <inkml:brushProperty name="ignorePressure" value="0"/>
    </inkml:brush>
  </inkml:definitions>
  <inkml:trace contextRef="#ctx0" brushRef="#br0">94700.000 40750.000 847,'157.000'-44.000'46,"-33.000"13.000"-9,-35.000 12.000-7,-34.000 13.000-9,-12.000 6.000-8,14.000 0.000-8,11.000 0.000-6,14.000 0.000-8,0.000 1.000-7,-8.000 4.000-8,-10.000 3.000-7,-9.000 3.000-8</inkml:trace>
</inkml:ink>
</file>

<file path=ppt/ink/ink3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47"/>
    </inkml:context>
    <inkml:brush xml:id="br0">
      <inkml:brushProperty name="width" value="0.0262812301516533" units="cm"/>
      <inkml:brushProperty name="height" value="0.0262812301516533" units="cm"/>
      <inkml:brushProperty name="color" value="#f2395b"/>
      <inkml:brushProperty name="ignorePressure" value="0"/>
    </inkml:brush>
  </inkml:definitions>
  <inkml:trace contextRef="#ctx0" brushRef="#br0">95750.000 39550.000 837,'-2.000'-47.000'2,"-3.000"6.000"5,-3.000 7.000 5,-2.000 6.000 4,-1.000 9.000 6,3.000 13.000 6,3.000 12.000 7,4.000 13.000 5</inkml:trace>
</inkml:ink>
</file>

<file path=ppt/ink/ink3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48"/>
    </inkml:context>
    <inkml:brush xml:id="br0">
      <inkml:brushProperty name="width" value="0.0394599065184593" units="cm"/>
      <inkml:brushProperty name="height" value="0.0394599065184593" units="cm"/>
      <inkml:brushProperty name="color" value="#f2395b"/>
      <inkml:brushProperty name="ignorePressure" value="0"/>
    </inkml:brush>
  </inkml:definitions>
  <inkml:trace contextRef="#ctx0" brushRef="#br0">94750.000 39550.000 557,'-18.000'-69.000'18,"17.000"13.000"-1,15.000 12.000-1,16.000 13.000-1,13.000 7.000 1,14.000 4.000 1,11.000 3.000 1,14.000 3.000 2,3.000 1.000-1,-2.000 1.000-2,-3.000-1.000-2,-3.000 1.000-2,-6.000 1.000-1,-5.000 3.000-2,-7.000 3.000 0,-5.000 4.000-1,-3.000 7.000 0,4.000 13.000 0,3.000 12.000 1,3.000 13.000-1,-5.000 9.000 0,-12.000 6.000-1,-13.000 7.000-2,-12.000 6.000-1,-12.000 3.000 0,-8.000 0.000-2,-10.000 0.000 0,-9.000 0.000-1,-9.000-2.000-1,-5.000-3.000 1,-7.000-3.000 1,-5.000-2.000-1,-6.000-1.000-2,-3.000 3.000-4,-3.000 3.000-6,-2.000 4.000-5,-3.000 1.000-3,1.000 0.000-1,-1.000 0.000-2,1.000 0.000-2,1.000-5.000-1,3.000-9.000-2,3.000-10.000-1,4.000-8.000-1,4.000-9.000-1,6.000-6.000-1,7.000-6.000 0,6.000-6.000-2,4.000-10.000 2,4.000-12.000 6,3.000-13.000 4,3.000-12.000 5,3.000-13.000 3,3.000-12.000 4,3.000-13.000 1,4.000-12.000 3,2.000-7.000 2,4.000 1.000 0,3.000-1.000 1,3.000 1.000 0,-1.000 5.000 1,-2.000 14.000 0,-3.000 11.000-1,-3.000 14.000 1,-2.000 7.000 2,0.000 3.000 3,0.000 3.000 4,0.000 4.000 3,0.000 15.000 15,0.000 28.000 24,0.000 28.000 24,0.000 29.000 26,-2.000 21.000 1,-3.000 16.000-23,-3.000 15.000-22,-2.000 17.000-22,-3.000 14.000-18,1.000 17.000-12,-1.000 15.000-11,1.000 16.000-13,-1.000 5.000-5,1.000-2.000 2,-1.000-3.000 3,1.000-3.000 2,-1.000-7.000-5,1.000-9.000-11,-1.000-10.000-13,1.000-8.000-10,1.000-22.000-4,3.000-30.000 7,3.000-32.000 6,4.000-30.000 7</inkml:trace>
</inkml:ink>
</file>

<file path=ppt/ink/ink3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48"/>
    </inkml:context>
    <inkml:brush xml:id="br0">
      <inkml:brushProperty name="width" value="0.0423609539866447" units="cm"/>
      <inkml:brushProperty name="height" value="0.0423609539866447" units="cm"/>
      <inkml:brushProperty name="color" value="#f2395b"/>
      <inkml:brushProperty name="ignorePressure" value="0"/>
    </inkml:brush>
  </inkml:definitions>
  <inkml:trace contextRef="#ctx0" brushRef="#br0">96600.000 39950.000 519,'-24.000'-19.000'9,"4.000"13.000"18,3.000 12.000 19,3.000 13.000 18,-2.000 18.000 4,-6.000 26.000-11,-6.000 24.000-12,-6.000 26.000-10,-6.000 18.000-8,-2.000 13.000-5,-3.000 12.000-4,-3.000 13.000-5,2.000-1.000-3,10.000-11.000 1,10.000-14.000 0,9.000-11.000-1,6.000-17.000-3,3.000-18.000-7,3.000-19.000-6,4.000-18.000-6,7.000-17.000-5,13.000-11.000 0,12.000-14.000-1,13.000-11.000 0,12.000-23.000-1,13.000-31.000 1,12.000-31.000 0,13.000-31.000 0,4.000-23.000 1,-3.000-11.000-1,-3.000-14.000 1,-2.000-11.000 0,-9.000 2.000 1,-12.000 19.000 1,-13.000 19.000 2,-12.000 19.000 2,-10.000 4.000 2,-6.000-9.000 3,-6.000-10.000 2,-6.000-8.000 2,-12.000 7.000 3,-15.000 25.000 5,-15.000 25.000 4,-16.000 25.000 5,-7.000 17.000 0,4.000 9.000-2,3.000 10.000-2,3.000 10.000-3,-8.000 10.000 1,-19.000 13.000 2,-18.000 12.000 2,-19.000 13.000 3,-1.000 6.000-3,20.000 0.000-6,18.000 0.000-8,20.000 0.000-7,14.000 1.000-6,14.000 4.000-7,11.000 3.000-5,14.000 3.000-6,14.000-4.000-6,20.000-8.000-3,18.000-10.000-5,20.000-9.000-3,0.000-9.000 2,-15.000-5.000 10,-15.000-7.000 9,-16.000-5.000 10,-7.000-4.000 5,4.000 0.000 3,3.000 0.000 3,3.000 0.000 3</inkml:trace>
</inkml:ink>
</file>

<file path=ppt/ink/ink3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49"/>
    </inkml:context>
    <inkml:brush xml:id="br0">
      <inkml:brushProperty name="width" value="0.0394956320524216" units="cm"/>
      <inkml:brushProperty name="height" value="0.0394956320524216" units="cm"/>
      <inkml:brushProperty name="color" value="#f2395b"/>
      <inkml:brushProperty name="ignorePressure" value="0"/>
    </inkml:brush>
  </inkml:definitions>
  <inkml:trace contextRef="#ctx0" brushRef="#br0">97650.000 40300.000 557,'20.000'45.000'3,"-9.000"-9.000"7,-10.000-10.000 7,-8.000-8.000 6,-9.000 0.000 5,-6.000 14.000 0,-6.000 11.000 2,-6.000 14.000 1,-6.000 7.000 0,-2.000 3.000-2,-3.000 3.000-1,-3.000 4.000-2,-2.000 2.000-2,0.000 4.000-2,0.000 3.000-3,0.000 3.000-2,4.000-1.000-1,10.000-2.000-1,10.000-3.000-1,9.000-3.000 0,9.000-7.000-3,9.000-9.000-5,10.000-10.000-6,10.000-8.000-4,11.000-9.000-6,17.000-6.000-2,15.000-6.000-5,16.000-6.000-3,5.000-9.000-2,-2.000-8.000-1,-3.000-10.000-1,-3.000-9.000-1,-2.000-7.000-3,0.000-3.000-4,0.000-3.000-4,0.000-2.000-4,-7.000 0.000-1,-11.000 7.000 1,-14.000 6.000 1,-11.000 7.000 2,-11.000 0.000 3,-5.000-2.000 7,-7.000-3.000 6,-5.000-3.000 8</inkml:trace>
</inkml:ink>
</file>

<file path=ppt/ink/ink3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49"/>
    </inkml:context>
    <inkml:brush xml:id="br0">
      <inkml:brushProperty name="width" value="0.0451364926993847" units="cm"/>
      <inkml:brushProperty name="height" value="0.0451364926993847" units="cm"/>
      <inkml:brushProperty name="color" value="#f2395b"/>
      <inkml:brushProperty name="ignorePressure" value="0"/>
    </inkml:brush>
  </inkml:definitions>
  <inkml:trace contextRef="#ctx0" brushRef="#br0">98050.000 40600.000 487,'-27.000'-83.000'32,"-3.000"34.000"14,-3.000 35.000 15,-2.000 35.000 15,0.000 29.000 0,7.000 25.000-13,6.000 25.000-16,7.000 25.000-13,2.000 20.000-9,1.000 16.000-5,-1.000 15.000-4,1.000 17.000-5,-3.000 8.000-6,-2.000 4.000-7,-3.000 3.000-9,-3.000 3.000-8,-2.000 4.000-9,0.000 7.000-10,0.000 6.000-9,0.000 7.000-10,1.000-9.000-3,4.000-21.000 3,3.000-22.000 4,3.000-22.000 4,1.000-21.000 4,1.000-18.000 7,-1.000-19.000 6,1.000-18.000 6</inkml:trace>
</inkml:ink>
</file>

<file path=ppt/ink/ink3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50"/>
    </inkml:context>
    <inkml:brush xml:id="br0">
      <inkml:brushProperty name="width" value="0.032722145318985" units="cm"/>
      <inkml:brushProperty name="height" value="0.032722145318985" units="cm"/>
      <inkml:brushProperty name="color" value="#f2395b"/>
      <inkml:brushProperty name="ignorePressure" value="0"/>
    </inkml:brush>
  </inkml:definitions>
  <inkml:trace contextRef="#ctx0" brushRef="#br0">98600.000 38500.000 672,'25.000'-47.000'0,"0.000"6.000"0,0.000 7.000 0,0.000 6.000 0,4.000 4.000 2,10.000 4.000 3,10.000 3.000 3,9.000 3.000 5,-1.000 6.000 5,-8.000 9.000 10,-10.000 10.000 9,-9.000 10.000 9,-9.000 10.000 0,-5.000 13.000-7,-7.000 12.000-9,-5.000 13.000-8,-9.000 6.000-6,-9.000 0.000-8,-10.000 0.000-5,-8.000 0.000-7,-8.000-4.000-3,-2.000-5.000-3,-3.000-7.000-2,-3.000-5.000-1,4.000-8.000-1,13.000-5.000 3,12.000-7.000 2,13.000-5.000 3,15.000-3.000 3,19.000 4.000 6,19.000 3.000 4,19.000 3.000 5,4.000-1.000 2,-9.000-2.000-2,-10.000-3.000-3,-8.000-3.000-2,-9.000-2.000-1,-6.000 0.000 0,-6.000 0.000 0,-6.000 0.000 0,-9.000 3.000-1,-8.000 6.000-3,-10.000 7.000-1,-9.000 6.000-4,-10.000 3.000-1,-9.000 0.000-5,-10.000 0.000-2,-8.000 0.000-3,-8.000-4.000-5,-2.000-5.000-4,-3.000-7.000-6,-3.000-5.000-5,1.000-3.000-2,6.000 4.000 3,7.000 3.000 1,6.000 3.000 3</inkml:trace>
</inkml:ink>
</file>

<file path=ppt/ink/ink3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50"/>
    </inkml:context>
    <inkml:brush xml:id="br0">
      <inkml:brushProperty name="width" value="0.0315095782279968" units="cm"/>
      <inkml:brushProperty name="height" value="0.0315095782279968" units="cm"/>
      <inkml:brushProperty name="color" value="#f2395b"/>
      <inkml:brushProperty name="ignorePressure" value="0"/>
    </inkml:brush>
  </inkml:definitions>
  <inkml:trace contextRef="#ctx0" brushRef="#br0">99400.000 39200.000 698,'23.000'-24.000'0,"-3.000"4.000"0,-3.000 3.000 0,-2.000 3.000 0,3.000-2.000 5,14.000-6.000 12,11.000-6.000 11,14.000-6.000 11,8.000-1.000 5,7.000 7.000-3,6.000 6.000-1,7.000 7.000-3,4.000 2.000-8,3.000 1.000-12,3.000-1.000-13,4.000 1.000-12,-3.000 1.000-8,-5.000 3.000-2,-7.000 3.000-3,-5.000 4.000-3</inkml:trace>
</inkml:ink>
</file>

<file path=ppt/ink/ink3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50"/>
    </inkml:context>
    <inkml:brush xml:id="br0">
      <inkml:brushProperty name="width" value="0.0377608016133308" units="cm"/>
      <inkml:brushProperty name="height" value="0.0377608016133308" units="cm"/>
      <inkml:brushProperty name="color" value="#f2395b"/>
      <inkml:brushProperty name="ignorePressure" value="0"/>
    </inkml:brush>
  </inkml:definitions>
  <inkml:trace contextRef="#ctx0" brushRef="#br0">103100.000 39500.000 582,'-66.000'90.000'85,"19.000"-18.000"-18,19.000-19.000-18,19.000-18.000-18,4.000 7.000-7,-9.000 34.000 2,-10.000 35.000 1,-8.000 35.000 3,-3.000 21.000-2,7.000 9.000-7,6.000 10.000-7,7.000 10.000-6,2.000 4.000-4,1.000 0.000-2,-1.000 0.000-1,1.000 0.000-1,-3.000-8.000-7,-2.000-16.000-15,-3.000-15.000-12,-3.000-15.000-14,-4.000-14.000-7,-3.000-8.000 2,-3.000-10.000 0,-2.000-9.000 2,0.000-15.000 4,7.000-18.000 7,6.000-19.000 9,7.000-18.000 8,2.000-12.000 4,1.000-3.000 3,-1.000-3.000 2,1.000-2.000 2</inkml:trace>
</inkml:ink>
</file>

<file path=ppt/ink/ink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8:42"/>
    </inkml:context>
    <inkml:brush xml:id="br0">
      <inkml:brushProperty name="width" value="0.0392940007150173" units="cm"/>
      <inkml:brushProperty name="height" value="0.0392940007150173" units="cm"/>
      <inkml:brushProperty name="color" value="#f2385b"/>
      <inkml:brushProperty name="ignorePressure" value="0"/>
    </inkml:brush>
  </inkml:definitions>
  <inkml:trace contextRef="#ctx0" brushRef="#br0">24650.000 24650.000 559,'46.000'-69.000'0,"-5.000"13.000"0,-7.000 12.000 0,-5.000 13.000 0,-11.000 6.000 6,-11.000 0.000 12,-14.000 0.000 12,-11.000 0.000 11,-9.000 9.000 3,-3.000 19.000-8,-3.000 19.000-8,-2.000 19.000-8,-3.000 13.000-5,1.000 10.000-2,-1.000 10.000-1,1.000 9.000-3,-1.000 2.000-1,1.000-2.000-3,-1.000-3.000-2,1.000-3.000-1,4.000-6.000-3,9.000-5.000-1,10.000-7.000-2,10.000-5.000-2,13.000-9.000-2,19.000-9.000-5,19.000-10.000-3,19.000-8.000-5,10.000-15.000-2,4.000-19.000-1,3.000-18.000-2,3.000-19.000-1,1.000-8.000 1,1.000 3.000 4,-1.000 3.000 4,1.000 4.000 4,-4.000 5.000 5,-6.000 10.000 5,-6.000 10.000 5,-6.000 9.000 5,-9.000 12.000 7,-8.000 16.000 5,-10.000 15.000 8,-9.000 17.000 5,-10.000 5.000 3,-9.000-3.000-2,-10.000-3.000-3,-8.000-2.000-1,-3.000-3.000-4,7.000 1.000-7,6.000-1.000-7,7.000 1.000-6,5.000-6.000-4,7.000-8.000-1,6.000-10.000-2,7.000-9.000-1,4.000-10.000-1,3.000-9.000-3,3.000-10.000-2,4.000-8.000-2,-1.000-8.000-2,-3.000-2.000 0,-3.000-3.000-1,-2.000-3.000-1,-6.000-2.000 1,-6.000 0.000 1,-6.000 0.000 1,-6.000 0.000 2,-7.000-2.000 1,-6.000-3.000 2,-6.000-3.000 2,-6.000-2.000 1,-7.000 2.000 2,-6.000 9.000 3,-6.000 10.000 2,-6.000 10.000 3,-2.000 5.000 3,3.000 4.000 1,3.000 3.000 3,4.000 3.000 2,10.000 1.000-2,19.000 1.000-6,19.000-1.000-6,19.000 1.000-6,9.000 1.000-2,0.000 3.000 0,0.000 3.000 1,0.000 4.000 0,-2.000 2.000 2,-3.000 4.000 3,-3.000 3.000 3,-2.000 3.000 2,-5.000 4.000 1,-2.000 7.000 1,-3.000 6.000-1,-3.000 7.000 0,-4.000 4.000 2,-3.000 3.000 2,-3.000 3.000 3,-2.000 4.000 4,-6.000 8.000 2,-6.000 17.000 2,-6.000 15.000 4,-6.000 16.000 2,2.000-4.000-1,14.000-21.000-6,11.000-22.000-7,14.000-22.000-5,8.000-16.000-4,7.000-9.000-1,6.000-10.000-1,7.000-8.000-2,2.000-11.000-2,1.000-8.000-5,-1.000-10.000-4,1.000-9.000-4,-4.000-5.000-2,-6.000 0.000 3,-6.000 0.000 1,-6.000 0.000 2,-9.000 0.000 2,-8.000 0.000 2,-10.000 0.000 2,-9.000 0.000 1,-10.000 1.000 3,-9.000 4.000 1,-10.000 3.000 3,-8.000 3.000 2,-6.000 4.000 2,1.000 7.000 0,-1.000 6.000 2,1.000 7.000 0,1.000 2.000 0,3.000 1.000-1,3.000-1.000-2,4.000 1.000-2,8.000-4.000-9,17.000-6.000-17,15.000-6.000-18,16.000-6.000-16,10.000-4.000-4,7.000 1.000 11,6.000-1.000 12,7.000 1.000 10,0.000-1.000 9,-2.000 1.000 4,-3.000-1.000 4,-3.000 1.000 5,-2.000 1.000 5,0.000 3.000 3,0.000 3.000 5,0.000 4.000 3,-4.000 2.000 3,-5.000 4.000 1,-7.000 3.000 1,-5.000 3.000 1,-4.000 3.000 2,0.000 3.000 1,0.000 3.000 3,0.000 4.000 2,-2.000 4.000 3,-3.000 6.000 5,-3.000 7.000 5,-2.000 6.000 4,-3.000 6.000 1,1.000 6.000-4,-1.000 7.000-4,1.000 6.000-3,-3.000 9.000-3,-2.000 13.000-4,-3.000 12.000-2,-3.000 13.000-3,-6.000 10.000-3,-5.000 10.000-2,-7.000 10.000-1,-5.000 9.000-3,-4.000 2.000-5,0.000-2.000-10,0.000-3.000-8,0.000-3.000-10,3.000-13.000-5,6.000-22.000-3,7.000-22.000-4,6.000-21.000-1,4.000-28.000-6,4.000-30.000-5,3.000-32.000-7,3.000-30.000-6,4.000-19.000 4,7.000-2.000 12,6.000-3.000 13,7.000-3.000 13,4.000 2.000 9,3.000 10.000 7,3.000 10.000 6,4.000 9.000 7,1.000 7.000 4,0.000 7.000 4,0.000 6.000 2,0.000 7.000 3,1.000 5.000 1,4.000 7.000-1,3.000 6.000-2,3.000 7.000-1,-2.000 4.000-1,-6.000 3.000 0,-6.000 3.000-1,-6.000 4.000-1,-2.000 2.000-6,3.000 4.000-11,3.000 3.000-13,4.000 3.000-12</inkml:trace>
</inkml:ink>
</file>

<file path=ppt/ink/ink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9:06"/>
    </inkml:context>
    <inkml:brush xml:id="br0">
      <inkml:brushProperty name="width" value="0.0356878638267517" units="cm"/>
      <inkml:brushProperty name="height" value="0.0356878638267517" units="cm"/>
      <inkml:brushProperty name="color" value="#f2385b"/>
      <inkml:brushProperty name="ignorePressure" value="0"/>
    </inkml:brush>
  </inkml:definitions>
  <inkml:trace contextRef="#ctx0" brushRef="#br0">18550.000 32050.000 616,'3.000'-55.000'-27,"6.000"-9.000"7,7.000-10.000 5,6.000-8.000 7,3.000-3.000 5,0.000 7.000 3,0.000 6.000 4,0.000 7.000 2,-2.000 5.000 3,-3.000 7.000 0,-3.000 6.000 1,-2.000 7.000 0,-3.000 4.000 3,1.000 3.000 6,-1.000 3.000 5,1.000 4.000 5,-3.000 10.000 2,-2.000 19.000-2,-3.000 19.000-2,-3.000 19.000-2,-2.000 13.000-2,0.000 10.000 1,0.000 10.000-2,0.000 9.000 0,0.000 4.000-1,0.000 1.000 0,0.000-1.000-3,0.000 1.000 0,0.000 4.000-3,0.000 9.000-3,0.000 10.000-3,0.000 10.000-4,-4.000 8.000-3,-5.000 10.000-5,-7.000 10.000-4,-5.000 9.000-4,-4.000 1.000-4,0.000-6.000-4,0.000-6.000-4,0.000-6.000-5,3.000-13.000-1,6.000-19.000-2,7.000-18.000 0,6.000-19.000-1,3.000-21.000-2,0.000-21.000-5,0.000-22.000-3,0.000-22.000-4,1.000-11.000 3,4.000 0.000 10,3.000 0.000 9,3.000 0.000 9</inkml:trace>
</inkml:ink>
</file>

<file path=ppt/ink/ink4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51"/>
    </inkml:context>
    <inkml:brush xml:id="br0">
      <inkml:brushProperty name="width" value="0.0347623527050018" units="cm"/>
      <inkml:brushProperty name="height" value="0.0347623527050018" units="cm"/>
      <inkml:brushProperty name="color" value="#f2395b"/>
      <inkml:brushProperty name="ignorePressure" value="0"/>
    </inkml:brush>
  </inkml:definitions>
  <inkml:trace contextRef="#ctx0" brushRef="#br0">103950.000 40300.000 632,'15.000'-16.000'8,"-18.000"19.000"13,-19.000 19.000 15,-18.000 19.000 15,-15.000 12.000 1,-9.000 6.000-12,-10.000 7.000-12,-8.000 6.000-12,-4.000 3.000-6,3.000 0.000 0,3.000 0.000 0,4.000 0.000-1,2.000-2.000-1,4.000-3.000-4,3.000-3.000-3,3.000-2.000-4,7.000-8.000 0,14.000-8.000 2,11.000-10.000 1,14.000-9.000 3,8.000-4.000 0,7.000 4.000 2,6.000 3.000 0,7.000 3.000 0,10.000 4.000 2,16.000 7.000 1,15.000 6.000 1,17.000 7.000 1,10.000-1.000-1,6.000-6.000-4,7.000-6.000-4,6.000-6.000-3,4.000-7.000-8,4.000-6.000-8,3.000-6.000-9,3.000-6.000-9,-2.000-6.000-5,-6.000-2.000-4,-6.000-3.000-1,-6.000-3.000-4,-12.000-2.000 3,-15.000 0.000 7,-15.000 0.000 6,-16.000 0.000 7,-10.000-2.000 5,-3.000-3.000 3,-3.000-3.000 4,-2.000-2.000 4</inkml:trace>
</inkml:ink>
</file>

<file path=ppt/ink/ink4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51"/>
    </inkml:context>
    <inkml:brush xml:id="br0">
      <inkml:brushProperty name="width" value="0.0432150699198246" units="cm"/>
      <inkml:brushProperty name="height" value="0.0432150699198246" units="cm"/>
      <inkml:brushProperty name="color" value="#f2395b"/>
      <inkml:brushProperty name="ignorePressure" value="0"/>
    </inkml:brush>
  </inkml:definitions>
  <inkml:trace contextRef="#ctx0" brushRef="#br0">105050.000 41700.000 509,'23.000'-24.000'0,"-3.000"4.000"0,-3.000 3.000 0,-2.000 3.000 0,-1.000-4.000 1,3.000-8.000 2,3.000-10.000 3,4.000-9.000 1,1.000-9.000 4,0.000-5.000 2,0.000-7.000 3,0.000-5.000 2,-2.000-1.000 2,-3.000 6.000-2,-3.000 7.000-1,-2.000 6.000-2,-9.000 7.000-1,-12.000 10.000 1,-13.000 10.000-1,-12.000 9.000 1,-10.000 6.000 0,-6.000 3.000 0,-6.000 3.000 2,-6.000 4.000 1,-6.000 8.000 0,-2.000 17.000-2,-3.000 15.000 0,-3.000 16.000-2,-2.000 13.000-1,0.000 14.000-1,0.000 11.000-1,0.000 14.000 0,3.000 3.000-2,6.000-2.000 0,7.000-3.000-1,6.000-3.000-1,4.000-7.000-2,4.000-9.000-1,3.000-10.000-2,3.000-8.000-2,15.000-11.000-3,29.000-8.000-4,28.000-10.000-6,28.000-9.000-4,17.000-16.000-4,6.000-22.000-2,7.000-22.000-2,6.000-21.000-4,1.000-12.000 1,-3.000 1.000 1,-3.000-1.000 2,-2.000 1.000 2,-9.000 2.000 1,-12.000 7.000 4,-13.000 6.000 3,-12.000 7.000 2,-10.000 11.000 11,-6.000 20.000 20,-6.000 18.000 19,-6.000 20.000 19,-6.000 11.000 5,-2.000 7.000-10,-3.000 6.000-8,-3.000 7.000-9,1.000 2.000-8,6.000 1.000-5,7.000-1.000-5,6.000 1.000-5,4.000-1.000-6,4.000 1.000-7,3.000-1.000-5,3.000 1.000-6,4.000-4.000-6,7.000-6.000-6,6.000-6.000-7,7.000-6.000-7,0.000-7.000-1,-2.000-6.000 2,-3.000-6.000 3,-3.000-6.000 3,-4.000-7.000-2,-3.000-6.000-6,-3.000-6.000-6,-2.000-6.000-5</inkml:trace>
</inkml:ink>
</file>

<file path=ppt/ink/ink4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4:51"/>
    </inkml:context>
    <inkml:brush xml:id="br0">
      <inkml:brushProperty name="width" value="0.0418322384357452" units="cm"/>
      <inkml:brushProperty name="height" value="0.0418322384357452" units="cm"/>
      <inkml:brushProperty name="color" value="#f2395b"/>
      <inkml:brushProperty name="ignorePressure" value="0"/>
    </inkml:brush>
  </inkml:definitions>
  <inkml:trace contextRef="#ctx0" brushRef="#br0">106450.000 41700.000 525,'46.000'-24.000'0,"-5.000"4.000"0,-7.000 3.000 0,-5.000 3.000 0,-1.000 3.000 7,6.000 3.000 13,7.000 3.000 13,6.000 4.000 13,1.000 1.000 4,-3.000 0.000-7,-3.000 0.000-7,-2.000 0.000-7,-5.000 3.000-4,-2.000 6.000-4,-3.000 7.000-2,-3.000 6.000-5,-6.000 6.000-1,-5.000 6.000-3,-7.000 7.000-2,-5.000 6.000-2,-12.000 4.000-2,-16.000 4.000-3,-15.000 3.000-3,-15.000 3.000-2,-7.000-2.000-2,3.000-6.000-4,3.000-6.000-3,4.000-6.000-2,5.000-6.000-1,10.000-2.000 2,10.000-3.000 1,9.000-3.000 2,9.000-2.000 3,9.000 0.000 3,10.000 0.000 4,10.000 0.000 4,5.000 1.000 3,4.000 4.000 2,3.000 3.000 4,3.000 3.000 2,4.000 3.000 2,7.000 3.000 2,6.000 3.000 0,7.000 4.000 1,-4.000 2.000 0,-12.000 4.000 0,-13.000 3.000-2,-12.000 3.000-1,-12.000 4.000-3,-8.000 7.000-6,-10.000 6.000-5,-9.000 7.000-4,-15.000 4.000-8,-18.000 3.000-7,-19.000 3.000-9,-18.000 4.000-7,-17.000 5.000-7,-11.000 10.000-2,-14.000 10.000-3,-11.000 9.000-4,3.000-8.000-1,23.000-25.000 0,22.000-25.000 2,22.000-25.000 0</inkml:trace>
</inkml:ink>
</file>

<file path=ppt/ink/ink4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5:04"/>
    </inkml:context>
    <inkml:brush xml:id="br0">
      <inkml:brushProperty name="width" value="0.0582901276648045" units="cm"/>
      <inkml:brushProperty name="height" value="0.0582901276648045" units="cm"/>
      <inkml:brushProperty name="color" value="#f2395b"/>
      <inkml:brushProperty name="ignorePressure" value="0"/>
    </inkml:brush>
  </inkml:definitions>
  <inkml:trace contextRef="#ctx0" brushRef="#br0">44300.000 12250.000 377,'-115.000'-22.000'0,"23.000"6.000"2,22.000 7.000-1,22.000 6.000 2,10.000 4.000 2,1.000 4.000 4,-1.000 3.000 3,1.000 3.000 3,2.000 3.000 5,7.000 3.000 4,6.000 3.000 5,7.000 4.000 4,7.000 4.000 4,9.000 6.000 3,10.000 7.000 2,10.000 6.000 3,7.000 1.000-3,6.000-3.000-7,7.000-3.000-8,6.000-2.000-7,1.000-1.000-6,-3.000 3.000 0,-3.000 3.000-3,-2.000 4.000 0,-3.000-1.000-2,1.000-3.000-2,-1.000-3.000 0,1.000-2.000-1,-1.000-3.000-2,1.000 1.000-1,-1.000-1.000-1,1.000 1.000-1,1.000-1.000-1,3.000 1.000 1,3.000-1.000-1,4.000 1.000 0,7.000-10.000-1,13.000-19.000-3,12.000-18.000-2,13.000-19.000-2,4.000-15.000-2,-3.000-8.000 2,-3.000-10.000 0,-2.000-9.000 2,-1.000-2.000 1,3.000 6.000 0,3.000 7.000 1,4.000 6.000-1,-3.000 6.000 2,-5.000 6.000 1,-7.000 7.000 2,-5.000 6.000 2,-8.000 6.000 0,-5.000 6.000 2,-7.000 7.000-1,-5.000 6.000 1,-6.000 6.000 1,-3.000 6.000 0,-3.000 7.000 1,-2.000 6.000 0,0.000 6.000 1,7.000 6.000 2,6.000 7.000 1,7.000 6.000 2,2.000 3.000 1,1.000 0.000 0,-1.000 0.000 1,1.000 0.000 1,-1.000-5.000-2,1.000-9.000-4,-1.000-10.000-4,1.000-8.000-4,-1.000-9.000-3,1.000-6.000-3,-1.000-6.000-4,1.000-6.000-2,1.000-9.000-2,3.000-8.000 0,3.000-10.000-1,4.000-9.000-1,4.000-7.000 1,6.000-3.000 0,7.000-3.000 1,6.000-2.000 1,-1.000 3.000 0,-5.000 14.000 0,-7.000 11.000 0,-5.000 14.000 0,-9.000 7.000 4,-9.000 3.000 7,-10.000 3.000 6,-8.000 4.000 7,-6.000 5.000 4,1.000 10.000 1,-1.000 10.000 1,1.000 9.000 1,-3.000 6.000 0,-2.000 3.000 1,-3.000 3.000 1,-3.000 4.000 1,2.000-4.000-4,10.000-9.000-8,10.000-10.000-6,9.000-8.000-9,9.000-14.000-4,9.000-15.000-2,10.000-15.000-3,10.000-16.000-3,0.000-7.000 0,-5.000 4.000 2,-7.000 3.000 1,-5.000 3.000 1,-4.000 3.000 2,0.000 3.000 2,0.000 3.000 2,0.000 4.000 3,0.000 7.000 2,0.000 13.000 3,0.000 12.000 4,0.000 13.000 2,-5.000 6.000 3,-9.000 0.000 2,-10.000 0.000 1,-8.000 0.000 2,-1.000-2.000-1,9.000-3.000-2,10.000-3.000-2,10.000-2.000-1,2.000-6.000-3,-3.000-6.000-3,-3.000-6.000-3,-2.000-6.000-3,-3.000-7.000-2,1.000-6.000-1,-1.000-6.000-3,1.000-6.000-1,-3.000-1.000-1,-2.000 7.000 1,-3.000 6.000-1,-3.000 7.000 1,-2.000 4.000 3,0.000 3.000 6,0.000 3.000 6,0.000 4.000 6,1.000 2.000 2,4.000 4.000-1,3.000 3.000-2,3.000 3.000-2,1.000-2.000-18,1.000-6.000-36,-1.000-6.000-36,1.000-6.000-35</inkml:trace>
</inkml:ink>
</file>

<file path=ppt/ink/ink4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5:24"/>
    </inkml:context>
    <inkml:brush xml:id="br0">
      <inkml:brushProperty name="width" value="0.0345948860049248" units="cm"/>
      <inkml:brushProperty name="height" value="0.0345948860049248" units="cm"/>
      <inkml:brushProperty name="color" value="#f2395b"/>
      <inkml:brushProperty name="ignorePressure" value="0"/>
    </inkml:brush>
  </inkml:definitions>
  <inkml:trace contextRef="#ctx0" brushRef="#br0">31150.000 20100.000 635,'-22.000'-41.000'6,"6.000"19.000"11,7.000 19.000 11,6.000 19.000 11,3.000 15.000 3,0.000 13.000-3,0.000 12.000-5,0.000 13.000-5,0.000 7.000-2,0.000 4.000-3,0.000 3.000-2,0.000 3.000-3,0.000 3.000-2,0.000 3.000-5,0.000 3.000-5,0.000 4.000-4,-2.000 8.000-4,-3.000 17.000-1,-3.000 15.000-1,-2.000 16.000-2,-5.000 10.000 0,-2.000 7.000 1,-3.000 6.000 2,-3.000 7.000 2,-2.000-3.000-5,0.000-8.000-11,0.000-10.000-11,0.000-9.000-10,3.000-20.000-7,6.000-27.000-2,7.000-28.000-2,6.000-28.000-1</inkml:trace>
</inkml:ink>
</file>

<file path=ppt/ink/ink4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5:24"/>
    </inkml:context>
    <inkml:brush xml:id="br0">
      <inkml:brushProperty name="width" value="0.0315105319023132" units="cm"/>
      <inkml:brushProperty name="height" value="0.0315105319023132" units="cm"/>
      <inkml:brushProperty name="color" value="#f2395b"/>
      <inkml:brushProperty name="ignorePressure" value="0"/>
    </inkml:brush>
  </inkml:definitions>
  <inkml:trace contextRef="#ctx0" brushRef="#br0">30950.000 21550.000 698,'6.000'-47.000'53,"13.000"6.000"-6,12.000 7.000-6,13.000 6.000-6,12.000 3.000-5,13.000 0.000-4,12.000 0.000-4,13.000 0.000-4,4.000 1.000-4,-3.000 4.000-5,-3.000 3.000-4,-2.000 3.000-4,-8.000 3.000-5,-8.000 3.000-9,-10.000 3.000-7,-9.000 4.000-7,-9.000 4.000-6,-5.000 6.000-3,-7.000 7.000-3,-5.000 6.000-3,-6.000 1.000 0,-3.000-3.000 4,-3.000-3.000 4,-2.000-2.000 3</inkml:trace>
</inkml:ink>
</file>

<file path=ppt/ink/ink4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5:25"/>
    </inkml:context>
    <inkml:brush xml:id="br0">
      <inkml:brushProperty name="width" value="0.0474383644759655" units="cm"/>
      <inkml:brushProperty name="height" value="0.0474383644759655" units="cm"/>
      <inkml:brushProperty name="color" value="#f2395b"/>
      <inkml:brushProperty name="ignorePressure" value="0"/>
    </inkml:brush>
  </inkml:definitions>
  <inkml:trace contextRef="#ctx0" brushRef="#br0">32600.000 19850.000 463,'0.000'-72.000'1,"0.000"6.000"2,0.000 7.000 1,0.000 6.000 3,0.000 3.000 1,0.000 0.000 2,0.000 0.000 3,0.000 0.000 2,1.000 3.000 2,4.000 6.000 2,3.000 7.000 3,3.000 6.000 2,-1.000 23.000 5,-2.000 41.000 8,-3.000 40.000 8,-3.000 42.000 8,-2.000 22.000-1,0.000 7.000-9,0.000 6.000-8,0.000 7.000-9,-4.000 4.000-6,-5.000 3.000-3,-7.000 3.000-3,-5.000 4.000-2,-6.000 7.000-5,-3.000 13.000-4,-3.000 12.000-4,-2.000 13.000-5,0.000 15.000-7,7.000 19.000-10,6.000 19.000-8,7.000 19.000-11,4.000-6.000-5,3.000-27.000-3,3.000-28.000-2,4.000-28.000-2,-1.000-32.000 0,-3.000-34.000 2,-3.000-35.000 4,-2.000-33.000 3</inkml:trace>
</inkml:ink>
</file>

<file path=ppt/ink/ink4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5:25"/>
    </inkml:context>
    <inkml:brush xml:id="br0">
      <inkml:brushProperty name="width" value="0.0393747016787529" units="cm"/>
      <inkml:brushProperty name="height" value="0.0393747016787529" units="cm"/>
      <inkml:brushProperty name="color" value="#f2395b"/>
      <inkml:brushProperty name="ignorePressure" value="0"/>
    </inkml:brush>
  </inkml:definitions>
  <inkml:trace contextRef="#ctx0" brushRef="#br0">34650.000 20150.000 558,'-4.000'-40.000'8,"-5.000"23.000"16,-7.000 22.000 16,-5.000 22.000 16,-4.000 13.000 3,0.000 7.000-7,0.000 6.000-9,0.000 7.000-8,-4.000 4.000-7,-5.000 3.000-3,-7.000 3.000-5,-5.000 4.000-3,-4.000 5.000-4,0.000 10.000-3,0.000 10.000-3,0.000 9.000-3,-2.000 13.000-3,-3.000 20.000-5,-3.000 18.000-4,-2.000 20.000-4,-1.000 6.000-5,3.000-2.000-4,3.000-3.000-6,4.000-3.000-4,4.000-10.000-3,6.000-16.000 3,7.000-15.000 1,6.000-15.000 2,6.000-20.000-2,6.000-21.000-8,7.000-22.000-7,6.000-22.000-8</inkml:trace>
</inkml:ink>
</file>

<file path=ppt/ink/ink4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5:26"/>
    </inkml:context>
    <inkml:brush xml:id="br0">
      <inkml:brushProperty name="width" value="0.0416135191917419" units="cm"/>
      <inkml:brushProperty name="height" value="0.0416135191917419" units="cm"/>
      <inkml:brushProperty name="color" value="#f2395b"/>
      <inkml:brushProperty name="ignorePressure" value="0"/>
    </inkml:brush>
  </inkml:definitions>
  <inkml:trace contextRef="#ctx0" brushRef="#br0">34900.000 20250.000 528,'-22.000'-47.000'2,"6.000"6.000"5,7.000 7.000 3,6.000 6.000 5,9.000 7.000 6,13.000 10.000 7,12.000 10.000 7,13.000 9.000 8,2.000 10.000 0,-5.000 14.000-7,-7.000 11.000-6,-5.000 14.000-7,-6.000 8.000-4,-3.000 7.000 0,-3.000 6.000 0,-2.000 7.000-1,-5.000 5.000 0,-2.000 7.000-2,-3.000 6.000-1,-3.000 7.000-1,-1.000 4.000-2,4.000 3.000-2,3.000 3.000-3,3.000 4.000-2,-1.000 2.000-2,-2.000 4.000 0,-3.000 3.000-2,-3.000 3.000-2,-1.000-1.000-2,4.000-2.000-6,3.000-3.000-6,3.000-3.000-5,-1.000-7.000-5,-2.000-9.000-7,-3.000-10.000-6,-3.000-8.000-6,-4.000-12.000 0,-3.000-12.000 5,-3.000-13.000 5,-2.000-12.000 5</inkml:trace>
</inkml:ink>
</file>

<file path=ppt/ink/ink4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5:26"/>
    </inkml:context>
    <inkml:brush xml:id="br0">
      <inkml:brushProperty name="width" value="0.034690260887146" units="cm"/>
      <inkml:brushProperty name="height" value="0.034690260887146" units="cm"/>
      <inkml:brushProperty name="color" value="#f2395b"/>
      <inkml:brushProperty name="ignorePressure" value="0"/>
    </inkml:brush>
  </inkml:definitions>
  <inkml:trace contextRef="#ctx0" brushRef="#br0">34200.000 22150.000 634,'-57.000'-49.000'62,"39.000"4.000"-3,36.000 3.000-5,39.000 3.000-3,24.000 4.000-7,13.000 7.000-8,12.000 6.000-7,13.000 7.000-9,10.000 0.000-10,10.000-2.000-11,10.000-3.000-12,9.000-3.000-12,-5.000-1.000-8,-19.000 4.000-2,-18.000 3.000-2,-19.000 3.000-4,-15.000 1.000-1,-8.000 1.000-3,-10.000-1.000-2,-9.000 1.000-2</inkml:trace>
</inkml:ink>
</file>

<file path=ppt/ink/ink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9:06"/>
    </inkml:context>
    <inkml:brush xml:id="br0">
      <inkml:brushProperty name="width" value="0.0283445883542299" units="cm"/>
      <inkml:brushProperty name="height" value="0.0283445883542299" units="cm"/>
      <inkml:brushProperty name="color" value="#f2385b"/>
      <inkml:brushProperty name="ignorePressure" value="0"/>
    </inkml:brush>
  </inkml:definitions>
  <inkml:trace contextRef="#ctx0" brushRef="#br0">18700.000 32650.000 776,'-2.000'-49.000'2,"-3.000"4.000"3,-3.000 3.000 4,-2.000 3.000 4,2.000 4.000 4,9.000 7.000 3,10.000 6.000 4,10.000 7.000 4,8.000 4.000-1,10.000 3.000-3,10.000 3.000-4,9.000 4.000-3,6.000-1.000-5,3.000-3.000-7,3.000-3.000-5,4.000-2.000-7,-3.000-1.000-4,-5.000 3.000-4,-7.000 3.000-5,-5.000 4.000-2,-8.000 1.000-2,-5.000 0.000 1,-7.000 0.000 1,-5.000 0.000 2</inkml:trace>
</inkml:ink>
</file>

<file path=ppt/ink/ink4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5:26"/>
    </inkml:context>
    <inkml:brush xml:id="br0">
      <inkml:brushProperty name="width" value="0.0411111861467361" units="cm"/>
      <inkml:brushProperty name="height" value="0.0411111861467361" units="cm"/>
      <inkml:brushProperty name="color" value="#f2395b"/>
      <inkml:brushProperty name="ignorePressure" value="0"/>
    </inkml:brush>
  </inkml:definitions>
  <inkml:trace contextRef="#ctx0" brushRef="#br0">38050.000 20650.000 535,'168.000'21.000'134,"-11.000"-5.000"-30,-14.000-7.000-29,-11.000-5.000-30,-1.000-6.000-17,13.000-3.000-5,12.000-3.000-4,13.000-2.000-5,4.000-3.000-4,-3.000 1.000-3,-3.000-1.000-3,-2.000 1.000-3,-11.000-1.000-6,-15.000 1.000-9,-15.000-1.000-10,-16.000 1.000-10,-13.000 1.000-7,-9.000 3.000-3,-10.000 3.000-6,-8.000 4.000-3</inkml:trace>
</inkml:ink>
</file>

<file path=ppt/ink/ink4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5:26"/>
    </inkml:context>
    <inkml:brush xml:id="br0">
      <inkml:brushProperty name="width" value="0.04127187281847" units="cm"/>
      <inkml:brushProperty name="height" value="0.04127187281847" units="cm"/>
      <inkml:brushProperty name="color" value="#f2395b"/>
      <inkml:brushProperty name="ignorePressure" value="0"/>
    </inkml:brush>
  </inkml:definitions>
  <inkml:trace contextRef="#ctx0" brushRef="#br0">40850.000 19550.000 533,'123.000'4.000'129,"-3.000"10.000"-27,-3.000 10.000-27,-2.000 9.000-29,-1.000 6.000-15,3.000 3.000-5,3.000 3.000-4,4.000 4.000-4,-3.000-1.000-6,-5.000-3.000-6,-7.000-3.000-7,-5.000-2.000-6,-12.000-1.000-9,-16.000 3.000-11,-15.000 3.000-11,-15.000 4.000-12,-15.000 1.000-4,-12.000 0.000 2,-13.000 0.000 1,-12.000 0.000 2,-9.000-5.000 4,-2.000-9.000 3,-3.000-10.000 5,-3.000-8.000 3</inkml:trace>
</inkml:ink>
</file>

<file path=ppt/ink/ink4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5:26"/>
    </inkml:context>
    <inkml:brush xml:id="br0">
      <inkml:brushProperty name="width" value="0.0395836606621742" units="cm"/>
      <inkml:brushProperty name="height" value="0.0395836606621742" units="cm"/>
      <inkml:brushProperty name="color" value="#f2395b"/>
      <inkml:brushProperty name="ignorePressure" value="0"/>
    </inkml:brush>
  </inkml:definitions>
  <inkml:trace contextRef="#ctx0" brushRef="#br0">38900.000 21450.000 555,'-85.000'0.000'8,"32.000"0.000"16,31.000 0.000 15,32.000 0.000 16,25.000 0.000 5,23.000 0.000-8,22.000 0.000-7,22.000 0.000-7,18.000 0.000-6,16.000 0.000-5,15.000 0.000-4,17.000 0.000-6,8.000-2.000-4,4.000-3.000-5,3.000-3.000-5,3.000-2.000-3,-4.000-1.000-7,-8.000 3.000-6,-10.000 3.000-7,-9.000 4.000-6,-16.000 2.000-7,-22.000 4.000-7,-22.000 3.000-8,-21.000 3.000-6</inkml:trace>
</inkml:ink>
</file>

<file path=ppt/ink/ink4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5:27"/>
    </inkml:context>
    <inkml:brush xml:id="br0">
      <inkml:brushProperty name="width" value="0.0377323850989342" units="cm"/>
      <inkml:brushProperty name="height" value="0.0377323850989342" units="cm"/>
      <inkml:brushProperty name="color" value="#f2395b"/>
      <inkml:brushProperty name="ignorePressure" value="0"/>
    </inkml:brush>
  </inkml:definitions>
  <inkml:trace contextRef="#ctx0" brushRef="#br0">39150.000 21800.000 583,'-68.000'-24.000'3,"17.000"4.000"9,15.000 3.000 7,16.000 3.000 8,12.000 3.000 6,9.000 3.000 4,10.000 3.000 3,10.000 4.000 5,13.000 7.000-2,19.000 13.000-7,19.000 12.000-5,19.000 13.000-7,10.000 9.000-5,4.000 6.000-2,3.000 7.000-2,3.000 6.000-3,-1.000 1.000-8,-2.000-3.000-14,-3.000-3.000-14,-3.000-2.000-13,-12.000-9.000-12,-18.000-12.000-9,-19.000-13.000-8,-18.000-12.000-10</inkml:trace>
</inkml:ink>
</file>

<file path=ppt/ink/ink4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5:27"/>
    </inkml:context>
    <inkml:brush xml:id="br0">
      <inkml:brushProperty name="width" value="0.0413224548101425" units="cm"/>
      <inkml:brushProperty name="height" value="0.0413224548101425" units="cm"/>
      <inkml:brushProperty name="color" value="#f2395b"/>
      <inkml:brushProperty name="ignorePressure" value="0"/>
    </inkml:brush>
  </inkml:definitions>
  <inkml:trace contextRef="#ctx0" brushRef="#br0">44500.000 19850.000 532,'3.000'-97.000'-2,"6.000"6.000"-5,7.000 7.000-4,6.000 6.000-5,1.000 26.000 13,-3.000 47.000 30,-3.000 47.000 30,-2.000 48.000 30,-6.000 25.000 6,-6.000 7.000-16,-6.000 6.000-18,-6.000 7.000-17,-4.000 2.000-13,1.000 1.000-9,-1.000-1.000-8,1.000 1.000-9,-1.000-7.000-8,1.000-12.000-9,-1.000-13.000-10,1.000-12.000-9,1.000-13.000-8,3.000-12.000-6,3.000-13.000-7,4.000-12.000-7,1.000-15.000 0,0.000-15.000 7,0.000-15.000 7,0.000-16.000 5</inkml:trace>
</inkml:ink>
</file>

<file path=ppt/ink/ink4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5:27"/>
    </inkml:context>
    <inkml:brush xml:id="br0">
      <inkml:brushProperty name="width" value="0.0291206911206245" units="cm"/>
      <inkml:brushProperty name="height" value="0.0291206911206245" units="cm"/>
      <inkml:brushProperty name="color" value="#f2395b"/>
      <inkml:brushProperty name="ignorePressure" value="0"/>
    </inkml:brush>
  </inkml:definitions>
  <inkml:trace contextRef="#ctx0" brushRef="#br0">44600.000 20450.000 755,'51.000'-69.000'2,"4.000"13.000"5,3.000 12.000 4,3.000 13.000 5,1.000 7.000 3,1.000 4.000 4,-1.000 3.000 3,1.000 3.000 4,-1.000 3.000-1,1.000 3.000-3,-1.000 3.000-4,1.000 4.000-3,-4.000 1.000-7,-6.000 0.000-10,-6.000 0.000-8,-6.000 0.000-9,-7.000 3.000-6,-6.000 6.000-4,-6.000 7.000-5,-6.000 6.000-3</inkml:trace>
</inkml:ink>
</file>

<file path=ppt/ink/ink4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5:27"/>
    </inkml:context>
    <inkml:brush xml:id="br0">
      <inkml:brushProperty name="width" value="0.0461771190166473" units="cm"/>
      <inkml:brushProperty name="height" value="0.0461771190166473" units="cm"/>
      <inkml:brushProperty name="color" value="#f2395b"/>
      <inkml:brushProperty name="ignorePressure" value="0"/>
    </inkml:brush>
  </inkml:definitions>
  <inkml:trace contextRef="#ctx0" brushRef="#br0">45650.000 19000.000 476,'-21.000'-74.000'2,"10.000"54.000"26,10.000 53.000 25,9.000 53.000 25,4.000 31.000 7,1.000 9.000-14,-1.000 10.000-13,1.000 10.000-15,-3.000 10.000-9,-2.000 13.000-8,-3.000 12.000-7,-3.000 13.000-8,-6.000 4.000-5,-5.000-3.000-1,-7.000-3.000-2,-5.000-2.000-2,-4.000 11.000-13,0.000 29.000-27,0.000 28.000-25,0.000 28.000-27,3.000-13.000-4,6.000-53.000 17,7.000-53.000 16,6.000-52.000 17,3.000-34.000 11,0.000-12.000 5,0.000-13.000 6,0.000-12.000 4</inkml:trace>
</inkml:ink>
</file>

<file path=ppt/ink/ink4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5:28"/>
    </inkml:context>
    <inkml:brush xml:id="br0">
      <inkml:brushProperty name="width" value="0.0262657664716244" units="cm"/>
      <inkml:brushProperty name="height" value="0.0262657664716244" units="cm"/>
      <inkml:brushProperty name="color" value="#f2395b"/>
      <inkml:brushProperty name="ignorePressure" value="0"/>
    </inkml:brush>
  </inkml:definitions>
  <inkml:trace contextRef="#ctx0" brushRef="#br0">46300.000 19050.000 837,'7.000'-49.000'1,"17.000"4.000"0,15.000 3.000 2,16.000 3.000 1,10.000 4.000 3,7.000 7.000 4,6.000 6.000 5,7.000 7.000 4,5.000 2.000 3,7.000 1.000-2,6.000-1.000-2,7.000 1.000 0,-1.000 2.000-6,-6.000 7.000-9,-6.000 6.000-8,-6.000 7.000-10,-12.000 4.000-10,-15.000 3.000-11,-15.000 3.000-11,-16.000 4.000-10</inkml:trace>
</inkml:ink>
</file>

<file path=ppt/ink/ink4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5:28"/>
    </inkml:context>
    <inkml:brush xml:id="br0">
      <inkml:brushProperty name="width" value="0.039232425391674" units="cm"/>
      <inkml:brushProperty name="height" value="0.039232425391674" units="cm"/>
      <inkml:brushProperty name="color" value="#f2395b"/>
      <inkml:brushProperty name="ignorePressure" value="0"/>
    </inkml:brush>
  </inkml:definitions>
  <inkml:trace contextRef="#ctx0" brushRef="#br0">47150.000 18250.000 560,'-90.000'-24.000'3,"23.000"4.000"6,22.000 3.000 7,22.000 3.000 5,12.000 6.000 6,3.000 9.000 4,3.000 10.000 4,4.000 10.000 5,4.000 11.000 1,6.000 17.000-4,7.000 15.000-4,6.000 16.000-2,-1.000 15.000-4,-5.000 16.000 0,-7.000 15.000-1,-5.000 17.000-2,-4.000 14.000-13,0.000 17.000-24,0.000 15.000-26,0.000 16.000-25,-2.000-15.000-11,-3.000-43.000 4,-3.000-44.000 4,-2.000-43.000 4</inkml:trace>
</inkml:ink>
</file>

<file path=ppt/ink/ink4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5:28"/>
    </inkml:context>
    <inkml:brush xml:id="br0">
      <inkml:brushProperty name="width" value="0.038494449108839" units="cm"/>
      <inkml:brushProperty name="height" value="0.038494449108839" units="cm"/>
      <inkml:brushProperty name="color" value="#f2395b"/>
      <inkml:brushProperty name="ignorePressure" value="0"/>
    </inkml:brush>
  </inkml:definitions>
  <inkml:trace contextRef="#ctx0" brushRef="#br0">48750.000 20400.000 571,'-15.000'-50.000'7,"23.000"0.000"15,22.000 0.000 13,22.000 0.000 15,19.000 3.000 5,20.000 6.000-3,18.000 7.000-3,20.000 6.000-3,13.000 6.000-7,9.000 6.000-8,10.000 7.000-8,10.000 6.000-9,-4.000 6.000-9,-16.000 6.000-7,-15.000 7.000-8,-15.000 6.000-8,-15.000 3.000-8,-12.000 0.000-7,-13.000 0.000-7,-12.000 0.000-7,-15.000 0.000-2,-15.000 0.000 2,-15.000 0.000 3,-16.000 0.000 2</inkml:trace>
</inkml:ink>
</file>

<file path=ppt/ink/ink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9:07"/>
    </inkml:context>
    <inkml:brush xml:id="br0">
      <inkml:brushProperty name="width" value="0.0387541651725769" units="cm"/>
      <inkml:brushProperty name="height" value="0.0387541651725769" units="cm"/>
      <inkml:brushProperty name="color" value="#f2385b"/>
      <inkml:brushProperty name="ignorePressure" value="0"/>
    </inkml:brush>
  </inkml:definitions>
  <inkml:trace contextRef="#ctx0" brushRef="#br0">19750.000 31500.000 567,'1.000'-72.000'1,"4.000"6.000"0,3.000 7.000 1,3.000 6.000 1,-1.000 13.000 7,-2.000 23.000 13,-3.000 22.000 14,-3.000 22.000 14,-1.000 15.000 2,4.000 9.000-7,3.000 10.000-8,3.000 10.000-8,1.000 7.000-5,1.000 6.000-3,-1.000 7.000-2,1.000 6.000-4,-3.000 10.000-2,-2.000 17.000-1,-3.000 15.000-1,-3.000 16.000-1,-4.000 16.000-7,-3.000 20.000-11,-3.000 18.000-11,-2.000 20.000-12,0.000 2.000-8,7.000-12.000-6,6.000-13.000-5,7.000-12.000-5,2.000-26.000-1,1.000-36.000 4,-1.000-39.000 2,1.000-36.000 4</inkml:trace>
</inkml:ink>
</file>

<file path=ppt/ink/ink4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5:29"/>
    </inkml:context>
    <inkml:brush xml:id="br0">
      <inkml:brushProperty name="width" value="0.0459836199879646" units="cm"/>
      <inkml:brushProperty name="height" value="0.0459836199879646" units="cm"/>
      <inkml:brushProperty name="color" value="#f2395b"/>
      <inkml:brushProperty name="ignorePressure" value="0"/>
    </inkml:brush>
  </inkml:definitions>
  <inkml:trace contextRef="#ctx0" brushRef="#br0">50150.000 18950.000 478,'-52.000'-4.000'5,"-3.000"-5.000"10,-3.000-7.000 11,-2.000-5.000 10,5.000 10.000 7,16.000 28.000 4,15.000 28.000 5,17.000 29.000 4,7.000 22.000-1,0.000 20.000-8,0.000 18.000-6,0.000 20.000-7,0.000 13.000-7,0.000 9.000-8,0.000 10.000-6,0.000 10.000-7,-4.000 2.000-9,-5.000-3.000-10,-7.000-3.000-10,-5.000-2.000-10,-3.000-12.000-1,4.000-19.000 4,3.000-18.000 7,3.000-19.000 5,1.000-19.000-6,1.000-19.000-18,-1.000-18.000-17,1.000-19.000-18</inkml:trace>
</inkml:ink>
</file>

<file path=ppt/ink/ink4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5:29"/>
    </inkml:context>
    <inkml:brush xml:id="br0">
      <inkml:brushProperty name="width" value="0.0499946065247059" units="cm"/>
      <inkml:brushProperty name="height" value="0.0499946065247059" units="cm"/>
      <inkml:brushProperty name="color" value="#f2395b"/>
      <inkml:brushProperty name="ignorePressure" value="0"/>
    </inkml:brush>
  </inkml:definitions>
  <inkml:trace contextRef="#ctx0" brushRef="#br0">53950.000 18300.000 440,'-22.000'-69.000'7,"6.000"13.000"14,7.000 12.000 15,6.000 13.000 14,-1.000 15.000 5,-5.000 19.000-6,-7.000 19.000-4,-5.000 19.000-5,-8.000 16.000-5,-5.000 17.000-1,-7.000 15.000-3,-5.000 16.000-2,-6.000 15.000-3,-3.000 16.000-3,-3.000 15.000-2,-2.000 17.000-3,-5.000 10.000-3,-2.000 6.000-3,-3.000 7.000-4,-3.000 6.000-4,-1.000 1.000-4,4.000-3.000-6,3.000-3.000-7,3.000-2.000-5,4.000-11.000-6,7.000-15.000-6,6.000-15.000-5,7.000-16.000-5,7.000-19.000 0,9.000-22.000 2,10.000-22.000 4,10.000-21.000 3</inkml:trace>
</inkml:ink>
</file>

<file path=ppt/ink/ink4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5:29"/>
    </inkml:context>
    <inkml:brush xml:id="br0">
      <inkml:brushProperty name="width" value="0.0496644526720047" units="cm"/>
      <inkml:brushProperty name="height" value="0.0496644526720047" units="cm"/>
      <inkml:brushProperty name="color" value="#f2395b"/>
      <inkml:brushProperty name="ignorePressure" value="0"/>
    </inkml:brush>
  </inkml:definitions>
  <inkml:trace contextRef="#ctx0" brushRef="#br0">54150.000 18350.000 442,'25.000'-46.000'2,"0.000"10.000"4,0.000 10.000 4,0.000 9.000 4,1.000 6.000 4,4.000 3.000 6,3.000 3.000 5,3.000 4.000 5,-1.000 5.000 3,-2.000 10.000 0,-3.000 10.000 0,-3.000 9.000 1,-4.000 7.000-2,-3.000 7.000-3,-3.000 6.000-2,-2.000 7.000-2,-3.000 11.000-2,1.000 20.000-4,-1.000 18.000-2,1.000 20.000-3,-3.000 11.000-3,-2.000 7.000-4,-3.000 6.000-3,-3.000 7.000-4,-1.000 0.000-2,4.000-2.000 1,3.000-3.000 1,3.000-3.000 1,-1.000-6.000-4,-2.000-5.000-8,-3.000-7.000-9,-3.000-5.000-9,-4.000-12.000-7,-3.000-16.000-6,-3.000-15.000-7,-2.000-15.000-6,-3.000-12.000-3,1.000-6.000 1,-1.000-6.000 1,1.000-6.000 1,-3.000-9.000 3,-2.000-8.000 6,-3.000-10.000 6,-3.000-9.000 5</inkml:trace>
</inkml:ink>
</file>

<file path=ppt/ink/ink4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5:29"/>
    </inkml:context>
    <inkml:brush xml:id="br0">
      <inkml:brushProperty name="width" value="0.0427186489105225" units="cm"/>
      <inkml:brushProperty name="height" value="0.0427186489105225" units="cm"/>
      <inkml:brushProperty name="color" value="#f2395b"/>
      <inkml:brushProperty name="ignorePressure" value="0"/>
    </inkml:brush>
  </inkml:definitions>
  <inkml:trace contextRef="#ctx0" brushRef="#br0">53300.000 20100.000 514,'-25.000'-25.000'0,"0.000"0.000"0,0.000 0.000 0,0.000 0.000 0,4.000-2.000 6,10.000-3.000 10,10.000-3.000 12,9.000-2.000 10,6.000 0.000 6,3.000 7.000 0,3.000 6.000 1,4.000 7.000 0,13.000 0.000-1,26.000-2.000-5,24.000-3.000-3,26.000-3.000-5,12.000-1.000-4,0.000 4.000-7,0.000 3.000-6,0.000 3.000-5,-2.000 3.000-11,-3.000 3.000-12,-3.000 3.000-12,-2.000 4.000-14,-12.000 1.000-5,-19.000 0.000 0,-18.000 0.000 1,-19.000 0.000-1</inkml:trace>
</inkml:ink>
</file>

<file path=ppt/ink/ink4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5:30"/>
    </inkml:context>
    <inkml:brush xml:id="br0">
      <inkml:brushProperty name="width" value="0.0414542704820633" units="cm"/>
      <inkml:brushProperty name="height" value="0.0414542704820633" units="cm"/>
      <inkml:brushProperty name="color" value="#f2395b"/>
      <inkml:brushProperty name="ignorePressure" value="0"/>
    </inkml:brush>
  </inkml:definitions>
  <inkml:trace contextRef="#ctx0" brushRef="#br0">56500.000 18400.000 530,'165.000'-46.000'146,"-18.000"10.000"-33,-19.000 10.000-31,-18.000 9.000-32,-9.000 6.000-20,4.000 3.000-6,3.000 3.000-8,3.000 4.000-7,-4.000 1.000-11,-8.000 0.000-14,-10.000 0.000-13,-9.000 0.000-15,-13.000 3.000-2,-16.000 6.000 6,-15.000 7.000 8,-15.000 6.000 6</inkml:trace>
</inkml:ink>
</file>

<file path=ppt/ink/ink4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5:33"/>
    </inkml:context>
    <inkml:brush xml:id="br0">
      <inkml:brushProperty name="width" value="0.0367893241345882" units="cm"/>
      <inkml:brushProperty name="height" value="0.0367893241345882" units="cm"/>
      <inkml:brushProperty name="color" value="#f2395b"/>
      <inkml:brushProperty name="ignorePressure" value="0"/>
    </inkml:brush>
  </inkml:definitions>
  <inkml:trace contextRef="#ctx0" brushRef="#br0">31500.000 26500.000 597,'-29.000'28.000'131,"-5.000"6.000"-33,-7.000 7.000-32,-5.000 6.000-33,-1.000 4.000-17,6.000 4.000-4,7.000 3.000-2,6.000 3.000-5,3.000 6.000 0,0.000 9.000-1,0.000 10.000-1,0.000 10.000 0,3.000-4.000 1,6.000-16.000-1,7.000-15.000 1,6.000-15.000 0,13.000-15.000-3,23.000-12.000-3,22.000-13.000-4,22.000-12.000-4,8.000-15.000-3,-2.000-15.000-2,-3.000-15.000-3,-3.000-16.000-1,-6.000-12.000-3,-5.000-5.000-1,-7.000-7.000-2,-5.000-5.000-2,-8.000-3.000 2,-5.000 4.000 6,-7.000 3.000 4,-5.000 3.000 6,-8.000 6.000 5,-5.000 9.000 4,-7.000 10.000 4,-5.000 10.000 5,-8.000 7.000 1,-5.000 6.000-1,-7.000 7.000-1,-5.000 6.000 0,-8.000 6.000 0,-5.000 6.000 4,-7.000 7.000 4,-5.000 6.000 4,-4.000 9.000-2,0.000 13.000-11,0.000 12.000-9,0.000 13.000-9,3.000 4.000-9,6.000-3.000-8,7.000-3.000-6,6.000-2.000-8</inkml:trace>
</inkml:ink>
</file>

<file path=ppt/ink/ink4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5:33"/>
    </inkml:context>
    <inkml:brush xml:id="br0">
      <inkml:brushProperty name="width" value="0.0350972898304462" units="cm"/>
      <inkml:brushProperty name="height" value="0.0350972898304462" units="cm"/>
      <inkml:brushProperty name="color" value="#f2395b"/>
      <inkml:brushProperty name="ignorePressure" value="0"/>
    </inkml:brush>
  </inkml:definitions>
  <inkml:trace contextRef="#ctx0" brushRef="#br0">32300.000 26700.000 626,'25.000'23.000'7,"0.000"-3.000"12,0.000-3.000 14,0.000-2.000 12,0.000-1.000 4,0.000 3.000-6,0.000 3.000-4,0.000 4.000-7,1.000 1.000-3,4.000 0.000-4,3.000 0.000-3,3.000 0.000-3,1.000 1.000-7,1.000 4.000-14,-1.000 3.000-13,1.000 3.000-13</inkml:trace>
</inkml:ink>
</file>

<file path=ppt/ink/ink4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5:34"/>
    </inkml:context>
    <inkml:brush xml:id="br0">
      <inkml:brushProperty name="width" value="0.041656281799078" units="cm"/>
      <inkml:brushProperty name="height" value="0.041656281799078" units="cm"/>
      <inkml:brushProperty name="color" value="#f2395b"/>
      <inkml:brushProperty name="ignorePressure" value="0"/>
    </inkml:brush>
  </inkml:definitions>
  <inkml:trace contextRef="#ctx0" brushRef="#br0">34300.000 26100.000 528,'-5.000'62.000'129,"-9.000"26.000"-27,-10.000 24.000-25,-8.000 26.000-27,-3.000 2.000-17,7.000-18.000-5,6.000-19.000-6,7.000-18.000-6,5.000-15.000-6,7.000-9.000-5,6.000-10.000-8,7.000-8.000-5,7.000-11.000-5,9.000-8.000-5,10.000-10.000-3,10.000-9.000-5,5.000-13.000-1,4.000-16.000 0,3.000-15.000 0,3.000-15.000 1,-1.000-11.000 0,-2.000-2.000-3,-3.000-3.000-1,-3.000-3.000-2,-6.000 1.000 1,-5.000 6.000 4,-7.000 7.000 4,-5.000 6.000 4,-6.000 4.000 4,-3.000 4.000 3,-3.000 3.000 4,-2.000 3.000 3,-5.000 3.000 1,-2.000 3.000 0,-3.000 3.000-2,-3.000 4.000-1,-2.000 1.000 0,0.000 0.000 2,0.000 0.000 0,0.000 0.000 1,-2.000 0.000 8,-3.000 0.000 11,-3.000 0.000 14,-2.000 0.000 13,-6.000 1.000 3,-6.000 4.000-5,-6.000 3.000-4,-6.000 3.000-5,-4.000 3.000-9,1.000 3.000-12,-1.000 3.000-12,1.000 4.000-12,1.000 4.000-11,3.000 6.000-12,3.000 7.000-11,4.000 6.000-11</inkml:trace>
</inkml:ink>
</file>

<file path=ppt/ink/ink4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5:34"/>
    </inkml:context>
    <inkml:brush xml:id="br0">
      <inkml:brushProperty name="width" value="0.0532654263079166" units="cm"/>
      <inkml:brushProperty name="height" value="0.0532654263079166" units="cm"/>
      <inkml:brushProperty name="color" value="#f2395b"/>
      <inkml:brushProperty name="ignorePressure" value="0"/>
    </inkml:brush>
  </inkml:definitions>
  <inkml:trace contextRef="#ctx0" brushRef="#br0">35850.000 25000.000 413,'-24.000'-25.000'7,"4.000"0.000"17,3.000 0.000 16,3.000 0.000 16,3.000 14.000 6,3.000 28.000 0,3.000 28.000-3,4.000 29.000-1,1.000 13.000-5,0.000 1.000-9,0.000-1.000-10,0.000 1.000-9,0.000 1.000-6,0.000 3.000-3,0.000 3.000-3,0.000 4.000-3,1.000 10.000-6,4.000 19.000-6,3.000 19.000-9,3.000 19.000-6,1.000 29.000-9,1.000 41.000-9,-1.000 40.000-10,1.000 42.000-8,-3.000-12.000 0,-2.000-62.000 9,-3.000-63.000 10,-3.000-62.000 8,-1.000-34.000 1,4.000-2.000-10,3.000-3.000-10,3.000-3.000-11</inkml:trace>
</inkml:ink>
</file>

<file path=ppt/ink/ink4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5:41"/>
    </inkml:context>
    <inkml:brush xml:id="br0">
      <inkml:brushProperty name="width" value="0.0375713407993317" units="cm"/>
      <inkml:brushProperty name="height" value="0.0375713407993317" units="cm"/>
      <inkml:brushProperty name="color" value="#f2395b"/>
      <inkml:brushProperty name="ignorePressure" value="0"/>
    </inkml:brush>
  </inkml:definitions>
  <inkml:trace contextRef="#ctx0" brushRef="#br0">23850.000 26500.000 585,'-24.000'-35.000'2,"4.000"-18.000"3,3.000-19.000 3,3.000-18.000 4,3.000-6.000 3,3.000 10.000 1,3.000 10.000 3,4.000 9.000 2,-1.000 6.000-1,-3.000 3.000-2,-3.000 3.000-3,-2.000 4.000-3,-5.000 2.000-2,-2.000 4.000 0,-3.000 3.000-2,-3.000 3.000 0,-6.000 6.000-2,-5.000 9.000-2,-7.000 10.000 0,-5.000 10.000-3,-8.000 5.000 0,-5.000 4.000 0,-7.000 3.000 0,-5.000 3.000-1,-6.000 7.000 1,-3.000 14.000-1,-3.000 11.000 1,-2.000 14.000 0,-1.000 8.000 1,3.000 7.000 2,3.000 6.000 1,4.000 7.000 1,4.000 5.000 2,6.000 7.000 0,7.000 6.000 0,6.000 7.000 0,7.000-3.000 1,10.000-8.000 1,10.000-10.000 0,9.000-9.000 2,4.000 1.000 0,1.000 13.000 0,-1.000 12.000-1,1.000 13.000-1,-3.000 12.000 0,-2.000 13.000 0,-3.000 12.000-1,-3.000 13.000 0,1.000-1.000-2,6.000-11.000-2,7.000-14.000-2,6.000-11.000-2,9.000-14.000-1,13.000-11.000 0,12.000-14.000 1,13.000-11.000 1,10.000-12.000-1,10.000-9.000 0,10.000-10.000 0,9.000-8.000-2,9.000-11.000-1,9.000-8.000 0,10.000-10.000-2,10.000-9.000-1,2.000-9.000-3,-3.000-5.000-5,-3.000-7.000-5,-2.000-5.000-6,-6.000-6.000-1,-6.000-3.000 0,-6.000-3.000 2,-6.000-2.000 1,-4.000-8.000-1,1.000-8.000 0,-1.000-10.000-2,1.000-9.000-2,-9.000 2.000 2,-15.000 17.000 3,-15.000 15.000 4,-16.000 16.000 2,-10.000 5.000 0,-3.000-2.000-6,-3.000-3.000-6,-2.000-3.000-5</inkml:trace>
</inkml:ink>
</file>

<file path=ppt/ink/ink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9:08"/>
    </inkml:context>
    <inkml:brush xml:id="br0">
      <inkml:brushProperty name="width" value="0.0393158234655857" units="cm"/>
      <inkml:brushProperty name="height" value="0.0393158234655857" units="cm"/>
      <inkml:brushProperty name="color" value="#f2385b"/>
      <inkml:brushProperty name="ignorePressure" value="0"/>
    </inkml:brush>
  </inkml:definitions>
  <inkml:trace contextRef="#ctx0" brushRef="#br0">21600.000 32150.000 559,'-47.000'-90.000'-24,"6.000"23.000"16,7.000 22.000 15,6.000 22.000 16,-4.000 12.000 6,-11.000 3.000-1,-14.000 3.000-2,-11.000 4.000-2,-4.000 10.000-1,6.000 19.000-1,7.000 19.000-1,6.000 19.000-2,4.000 10.000 0,4.000 4.000-3,3.000 3.000 0,3.000 3.000-1,3.000 6.000-2,3.000 9.000-1,3.000 10.000-1,4.000 10.000-1,4.000 4.000-1,6.000 0.000-1,7.000 0.000-1,6.000 0.000-1,7.000-11.000-1,10.000-22.000-1,10.000-22.000-1,9.000-21.000-1,10.000-17.000-2,14.000-8.000-2,11.000-10.000-1,14.000-9.000-1,8.000-16.000-3,7.000-22.000-3,6.000-22.000-3,7.000-21.000-3,2.000-18.000-3,1.000-12.000-3,-1.000-13.000-3,1.000-12.000-3,-4.000-7.000 0,-6.000 1.000 4,-6.000-1.000 2,-6.000 1.000 4,-9.000 1.000 1,-8.000 3.000-2,-10.000 3.000-2,-9.000 4.000-3,-12.000 4.000 3,-11.000 6.000 5,-14.000 7.000 5,-11.000 6.000 6,-7.000 7.000 4,0.000 10.000 1,0.000 10.000 3,0.000 9.000 2,-4.000 23.000 9,-5.000 38.000 17,-7.000 37.000 18,-5.000 38.000 16,-3.000 20.000 3,4.000 3.000-11,3.000 3.000-13,3.000 4.000-12,-1.000-1.000-7,-2.000-3.000-5,-3.000-3.000-4,-3.000-2.000-4,-1.000 5.000-3,4.000 16.000-1,3.000 15.000-2,3.000 17.000 0,3.000-1.000-5,3.000-16.000-9,3.000-15.000-7,4.000-15.000-7,5.000-18.000-5,10.000-19.000 0,10.000-18.000 0,9.000-19.000-1,9.000-16.000 0,9.000-12.000 0,10.000-13.000-2,10.000-12.000-1,5.000-13.000-1,4.000-12.000-1,3.000-13.000 0,3.000-12.000-1,-4.000-5.000 2,-8.000 3.000 4,-10.000 3.000 6,-9.000 4.000 4,-9.000 5.000 5,-5.000 10.000 5,-7.000 10.000 6,-5.000 9.000 4,-6.000 7.000 5,-3.000 7.000 2,-3.000 6.000 2,-2.000 7.000 2,-3.000 10.000 6,1.000 16.000 9,-1.000 15.000 10,1.000 17.000 9,-3.000 8.000 3,-2.000 4.000-5,-3.000 3.000-6,-3.000 3.000-5,-1.000 3.000-5,4.000 3.000-4,3.000 3.000-4,3.000 4.000-5,1.000 4.000-3,1.000 6.000-3,-1.000 7.000-2,1.000 6.000-3,2.000-5.000-1,7.000-16.000-3,6.000-15.000-2,7.000-15.000-2,4.000-14.000-2,3.000-8.000-1,3.000-10.000-2,4.000-9.000-1,2.000-15.000-1,4.000-18.000 0,3.000-19.000 0,3.000-18.000 0,1.000-15.000-1,1.000-9.000-2,-1.000-10.000-2,1.000-8.000-1,-7.000-6.000 0,-12.000 1.000 4,-13.000-1.000 3,-12.000 1.000 3,-12.000 7.000 4,-8.000 16.000 2,-10.000 15.000 5,-9.000 17.000 2,-12.000 11.000 2,-11.000 10.000-1,-14.000 10.000-1,-11.000 9.000-1,-12.000 10.000-2,-9.000 14.000-2,-10.000 11.000-3,-8.000 14.000-3,0.000 7.000-1,14.000 3.000 1,11.000 3.000 2,14.000 4.000 1,8.000-1.000-9,7.000-3.000-19,6.000-3.000-19,7.000-2.000-19</inkml:trace>
</inkml:ink>
</file>

<file path=ppt/ink/ink4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5:41"/>
    </inkml:context>
    <inkml:brush xml:id="br0">
      <inkml:brushProperty name="width" value="0.0367830507457256" units="cm"/>
      <inkml:brushProperty name="height" value="0.0367830507457256" units="cm"/>
      <inkml:brushProperty name="color" value="#f2395b"/>
      <inkml:brushProperty name="ignorePressure" value="0"/>
    </inkml:brush>
  </inkml:definitions>
  <inkml:trace contextRef="#ctx0" brushRef="#br0">24600.000 26950.000 598,'-24.000'-24.000'0,"4.000"4.000"1,3.000 3.000 0,3.000 3.000 1,4.000 7.000 6,7.000 14.000 10,6.000 11.000 10,7.000 14.000 11,4.000 14.000 3,3.000 20.000-4,3.000 18.000-3,4.000 20.000-4,1.000 14.000-3,0.000 14.000-1,0.000 11.000-3,0.000 14.000-2,-2.000 3.000-3,-3.000-2.000-3,-3.000-3.000-5,-2.000-3.000-3,-3.000-9.000-5,1.000-11.000-3,-1.000-14.000-5,1.000-11.000-3,-1.000-15.000-3,1.000-16.000 2,-1.000-15.000 0,1.000-15.000 1,1.000-25.000-11,3.000-30.000-20,3.000-32.000-22,4.000-30.000-21,-3.000-12.000-2,-5.000 9.000 18,-7.000 10.000 18,-5.000 10.000 17</inkml:trace>
</inkml:ink>
</file>

<file path=ppt/ink/ink4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5:41"/>
    </inkml:context>
    <inkml:brush xml:id="br0">
      <inkml:brushProperty name="width" value="0.0337135791778564" units="cm"/>
      <inkml:brushProperty name="height" value="0.0337135791778564" units="cm"/>
      <inkml:brushProperty name="color" value="#f2395b"/>
      <inkml:brushProperty name="ignorePressure" value="0"/>
    </inkml:brush>
  </inkml:definitions>
  <inkml:trace contextRef="#ctx0" brushRef="#br0">25100.000 27400.000 652,'1.000'-49.000'1,"4.000"4.000"0,3.000 3.000 1,3.000 3.000 1,3.000 12.000 8,3.000 22.000 12,3.000 22.000 15,4.000 23.000 13,-3.000 13.000 2,-5.000 6.000-7,-7.000 7.000-9,-5.000 6.000-7,-8.000 7.000-8,-5.000 10.000-6,-7.000 10.000-6,-5.000 9.000-6,-9.000 2.000-5,-9.000-2.000-1,-10.000-3.000-1,-8.000-3.000-2,-4.000-10.000-5,3.000-16.000-6,3.000-15.000-7,4.000-15.000-7,1.000-14.000-4,0.000-8.000 0,0.000-10.000 0,0.000-9.000 0,1.000-12.000 0,4.000-11.000 3,3.000-14.000 0,3.000-11.000 3,4.000-11.000 3,7.000-5.000 4,6.000-7.000 5,7.000-5.000 4,10.000-8.000 5,16.000-5.000 5,15.000-7.000 6,17.000-5.000 4,11.000-3.000 3,10.000 4.000-1,10.000 3.000-1,9.000 3.000-2,6.000 9.000 6,3.000 16.000 9,3.000 15.000 10,4.000 17.000 10,-6.000 11.000 3,-11.000 10.000-5,-14.000 10.000-3,-11.000 9.000-4,-12.000 10.000-5,-9.000 14.000-4,-10.000 11.000-5,-8.000 14.000-5,-9.000 5.000-4,-6.000 1.000-2,-6.000-1.000-2,-6.000 1.000-2,2.000-9.000-7,14.000-15.000-9,11.000-15.000-9,14.000-16.000-9,10.000-12.000-4,9.000-5.000 2,10.000-7.000 3,10.000-5.000 3,0.000-3.000 3,-5.000 4.000 5,-7.000 3.000 5,-5.000 3.000 5,-8.000 10.000 3,-5.000 20.000-2,-7.000 18.000 1,-5.000 20.000-1,-11.000 10.000 2,-11.000 3.000 5,-14.000 3.000 6,-11.000 4.000 6,-7.000-1.000-2,0.000-3.000-8,0.000-3.000-7,0.000-2.000-7,1.000-8.000-7,4.000-8.000-6,3.000-10.000-7,3.000-9.000-5</inkml:trace>
</inkml:ink>
</file>

<file path=ppt/ink/ink4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5:42"/>
    </inkml:context>
    <inkml:brush xml:id="br0">
      <inkml:brushProperty name="width" value="0.0304010733962059" units="cm"/>
      <inkml:brushProperty name="height" value="0.0304010733962059" units="cm"/>
      <inkml:brushProperty name="color" value="#f2395b"/>
      <inkml:brushProperty name="ignorePressure" value="0"/>
    </inkml:brush>
  </inkml:definitions>
  <inkml:trace contextRef="#ctx0" brushRef="#br0">23050.000 32000.000 723,'23.000'-24.000'-3,"-3.000"4.000"-8,-3.000 3.000-6,-2.000 3.000-7,-3.000 1.000 0,1.000 1.000 10,-1.000-1.000 9,1.000 1.000 8,-3.000 4.000 9,-2.000 9.000 5,-3.000 10.000 8,-3.000 10.000 6,-12.000 11.000 2,-18.000 17.000-3,-19.000 15.000-2,-18.000 16.000-3,-12.000 9.000-2,-3.000 3.000-2,-3.000 3.000-1,-2.000 4.000-2,-3.000 2.000-2,1.000 4.000 0,-1.000 3.000-3,1.000 3.000-1,4.000-2.000-1,9.000-6.000-3,10.000-6.000-2,10.000-6.000-2,8.000-12.000-2,10.000-15.000-2,10.000-15.000 0,9.000-16.000-2,9.000-12.000-2,9.000-5.000 0,10.000-7.000-2,10.000-5.000-2,13.000-9.000 1,19.000-9.000 0,19.000-10.000 0,19.000-8.000 2,12.000-6.000-1,6.000 1.000 1,7.000-1.000-2,6.000 1.000 1,-2.000-1.000 0,-9.000 1.000 2,-10.000-1.000 1,-8.000 1.000 2,-12.000 1.000 0,-12.000 3.000-1,-13.000 3.000 1,-12.000 4.000-1,-12.000-4.000 2,-8.000-9.000 7,-10.000-10.000 5,-9.000-8.000 5,-10.000-9.000 0,-9.000-6.000-9,-10.000-6.000-8,-8.000-6.000-9,-3.000-4.000-6,7.000 1.000-5,6.000-1.000-5,7.000 1.000-5,5.000 4.000-5,7.000 9.000-4,6.000 10.000-5,7.000 10.000-5,2.000 8.000 4,1.000 10.000 9,-1.000 10.000 11,1.000 9.000 9</inkml:trace>
</inkml:ink>
</file>

<file path=ppt/ink/ink4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5:42"/>
    </inkml:context>
    <inkml:brush xml:id="br0">
      <inkml:brushProperty name="width" value="0.0378331057727337" units="cm"/>
      <inkml:brushProperty name="height" value="0.0378331057727337" units="cm"/>
      <inkml:brushProperty name="color" value="#f2395b"/>
      <inkml:brushProperty name="ignorePressure" value="0"/>
    </inkml:brush>
  </inkml:definitions>
  <inkml:trace contextRef="#ctx0" brushRef="#br0">25400.000 32050.000 581,'0.000'-72.000'0,"0.000"6.000"1,0.000 7.000 0,0.000 6.000 1,0.000 4.000 2,0.000 4.000 2,0.000 3.000 2,0.000 3.000 4,-4.000 3.000 0,-5.000 3.000-1,-7.000 3.000 0,-5.000 4.000-1,-6.000 4.000 1,-3.000 6.000 0,-3.000 7.000 1,-2.000 6.000 1,-8.000 9.000 2,-8.000 13.000 0,-10.000 12.000 1,-9.000 13.000 2,-4.000 9.000 0,4.000 6.000-2,3.000 7.000-1,3.000 6.000-1,-1.000 7.000 1,-2.000 10.000 3,-3.000 10.000 3,-3.000 9.000 3,1.000 4.000 0,6.000 1.000-4,7.000-1.000-5,6.000 1.000-3,9.000-10.000-4,13.000-19.000-3,12.000-18.000-1,13.000-19.000-3,4.000 7.000-2,-3.000 35.000 0,-3.000 35.000 0,-2.000 34.000 0,2.000 4.000 0,9.000-24.000-1,10.000-26.000 1,10.000-24.000-1,13.000-18.000-3,19.000-9.000-6,19.000-10.000-6,19.000-8.000-5,16.000-12.000-8,17.000-12.000-8,15.000-13.000-9,16.000-12.000-7,-1.000-7.000-2,-15.000 1.000 7,-15.000-1.000 8,-16.000 1.000 6,-15.000-1.000 6,-11.000 1.000 3,-14.000-1.000 4,-11.000 1.000 4</inkml:trace>
</inkml:ink>
</file>

<file path=ppt/ink/ink4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5:43"/>
    </inkml:context>
    <inkml:brush xml:id="br0">
      <inkml:brushProperty name="width" value="0.039023332297802" units="cm"/>
      <inkml:brushProperty name="height" value="0.039023332297802" units="cm"/>
      <inkml:brushProperty name="color" value="#f2395b"/>
      <inkml:brushProperty name="ignorePressure" value="0"/>
    </inkml:brush>
  </inkml:definitions>
  <inkml:trace contextRef="#ctx0" brushRef="#br0">24200.000 37350.000 563,'0.000'-50.000'1,"0.000"0.000"2,0.000 0.000 2,0.000 0.000 2,-5.000 4.000 1,-9.000 10.000 2,-10.000 10.000 1,-8.000 9.000 1,-9.000 9.000 1,-6.000 9.000-1,-6.000 10.000 0,-6.000 10.000-2,-9.000 10.000 0,-8.000 13.000 0,-10.000 12.000-1,-9.000 13.000 0,-7.000 10.000 0,-3.000 10.000 0,-3.000 10.000 1,-2.000 9.000 0,-1.000 6.000 2,3.000 3.000 4,3.000 3.000 4,4.000 4.000 3,7.000 2.000 1,13.000 4.000-1,12.000 3.000-1,13.000 3.000-2,10.000-4.000-1,10.000-8.000-2,10.000-10.000-2,9.000-9.000-1,9.000-12.000-2,9.000-11.000-3,10.000-14.000-3,10.000-11.000-2,16.000-7.000-4,26.000 0.000-3,24.000 0.000-5,26.000 0.000-3,12.000-7.000-3,0.000-11.000-1,0.000-14.000 0,0.000-11.000-2,0.000-12.000-3,0.000-9.000-7,0.000-10.000-7,0.000-8.000-6,-5.000-9.000-4,-9.000-6.000-2,-10.000-6.000-2,-8.000-6.000 0,-14.000 1.000 2,-15.000 9.000 9,-15.000 10.000 8,-16.000 10.000 8,-10.000 4.000 6,-3.000 0.000 4,-3.000 0.000 3,-2.000 0.000 3</inkml:trace>
</inkml:ink>
</file>

<file path=ppt/ink/ink4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5:43"/>
    </inkml:context>
    <inkml:brush xml:id="br0">
      <inkml:brushProperty name="width" value="0.0327033996582031" units="cm"/>
      <inkml:brushProperty name="height" value="0.0327033996582031" units="cm"/>
      <inkml:brushProperty name="color" value="#f2395b"/>
      <inkml:brushProperty name="ignorePressure" value="0"/>
    </inkml:brush>
  </inkml:definitions>
  <inkml:trace contextRef="#ctx0" brushRef="#br0">24500.000 38050.000 672,'53.000'-94.000'5,"6.000"13.000"7,7.000 12.000 10,6.000 13.000 8,-1.000 10.000 3,-5.000 10.000-4,-7.000 10.000-3,-5.000 9.000-4,-8.000 6.000-4,-5.000 3.000-5,-7.000 3.000-5,-5.000 4.000-5,-9.000 8.000-3,-9.000 17.000-1,-10.000 15.000-2,-8.000 16.000-1,-12.000 10.000-2,-12.000 7.000-6,-13.000 6.000-4,-12.000 7.000-5,-4.000-1.000-1,7.000-6.000 3,6.000-6.000 2,7.000-6.000 3,0.000-4.000 4,-2.000 1.000 3,-3.000-1.000 4,-3.000 1.000 3,12.000-12.000 5,28.000-21.000 4,28.000-22.000 4,29.000-22.000 5,13.000-11.000 1,1.000 0.000-5,-1.000 0.000-2,1.000 0.000-5,-6.000 3.000-2,-8.000 6.000 0,-10.000 7.000-2,-9.000 6.000-1,-10.000 12.000 0,-9.000 19.000 1,-10.000 19.000-1,-8.000 19.000 2,-12.000 12.000-1,-12.000 6.000-1,-13.000 7.000-1,-12.000 6.000 0,-9.000 1.000-1,-2.000-3.000 2,-3.000-3.000 2,-3.000-2.000 1,-4.000-5.000-1,-3.000-2.000 0,-3.000-3.000-1,-2.000-3.000-2,2.000-7.000 0,9.000-9.000 2,10.000-10.000 1,10.000-8.000 2,7.000-9.000 1,6.000-6.000 1,7.000-6.000 1,6.000-6.000 1,9.000-7.000-1,13.000-6.000 0,12.000-6.000-1,13.000-6.000-1,15.000-7.000 0,19.000-6.000-2,19.000-6.000-1,19.000-6.000-1,12.000-6.000-1,6.000-2.000 0,7.000-3.000 0,6.000-3.000 0,3.000-1.000-2,0.000 4.000-5,0.000 3.000-4,0.000 3.000-6,-7.000 6.000-5,-11.000 9.000-6,-14.000 10.000-7,-11.000 10.000-7,-14.000 4.000-4,-11.000 0.000 0,-14.000 0.000-1,-11.000 0.000 0,-14.000 1.000 3,-11.000 4.000 8,-14.000 3.000 7,-11.000 3.000 9</inkml:trace>
</inkml:ink>
</file>

<file path=ppt/ink/ink4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5:43"/>
    </inkml:context>
    <inkml:brush xml:id="br0">
      <inkml:brushProperty name="width" value="0.0384931489825249" units="cm"/>
      <inkml:brushProperty name="height" value="0.0384931489825249" units="cm"/>
      <inkml:brushProperty name="color" value="#f2395b"/>
      <inkml:brushProperty name="ignorePressure" value="0"/>
    </inkml:brush>
  </inkml:definitions>
  <inkml:trace contextRef="#ctx0" brushRef="#br0">25100.000 38400.000 571,'-47.000'-68.000'3,"6.000"17.000"6,7.000 15.000 6,6.000 16.000 7,6.000 29.000 7,6.000 44.000 10,7.000 44.000 10,6.000 44.000 10,4.000 27.000 0,4.000 14.000-10,3.000 11.000-10,3.000 14.000-10,-1.000 16.000-10,-2.000 22.000-11,-3.000 22.000-10,-3.000 23.000-11,-2.000 22.000-12,0.000 26.000-14,0.000 24.000-15,0.000 26.000-14,0.000-24.000-2,0.000-72.000 7,0.000-72.000 8,0.000-71.000 7</inkml:trace>
</inkml:ink>
</file>

<file path=ppt/ink/ink4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5:47"/>
    </inkml:context>
    <inkml:brush xml:id="br0">
      <inkml:brushProperty name="width" value="0.032780759036541" units="cm"/>
      <inkml:brushProperty name="height" value="0.032780759036541" units="cm"/>
      <inkml:brushProperty name="color" value="#000000"/>
      <inkml:brushProperty name="ignorePressure" value="0"/>
    </inkml:brush>
  </inkml:definitions>
  <inkml:trace contextRef="#ctx0" brushRef="#br0">34100.000 31650.000 671,'-122.000'-7.000'39,"56.000"-11.000"1,57.000-14.000 0,56.000-11.000 0,28.000-9.000-4,0.000-3.000-8,0.000-3.000-7,0.000-2.000-9,-4.000 0.000-4,-5.000 7.000-4,-7.000 6.000-2,-5.000 7.000-3,-6.000 7.000-2,-3.000 9.000 0,-3.000 10.000 0,-2.000 10.000-1,-5.000 13.000 1,-2.000 19.000 2,-3.000 19.000 1,-3.000 19.000 3,-4.000 9.000 1,-3.000 0.000 3,-3.000 0.000 2,-2.000 0.000 3,-1.000 0.000-1,3.000 0.000-1,3.000 0.000-3,4.000 0.000-1,1.000 0.000-2,0.000 0.000-1,0.000 0.000-2,0.000 0.000-2,-4.000 0.000-3,-5.000 0.000-3,-7.000 0.000-5,-5.000 0.000-4,-4.000-4.000-4,0.000-5.000-4,0.000-7.000-6,0.000-5.000-4,0.000-14.000-4,0.000-18.000-2,0.000-19.000-4,0.000-18.000-3,-2.000-12.000 3,-3.000-3.000 8,-3.000-3.000 8,-2.000-2.000 8</inkml:trace>
</inkml:ink>
</file>

<file path=ppt/ink/ink4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5:47"/>
    </inkml:context>
    <inkml:brush xml:id="br0">
      <inkml:brushProperty name="width" value="0.0383317284286022" units="cm"/>
      <inkml:brushProperty name="height" value="0.0383317284286022" units="cm"/>
      <inkml:brushProperty name="color" value="#000000"/>
      <inkml:brushProperty name="ignorePressure" value="0"/>
    </inkml:brush>
  </inkml:definitions>
  <inkml:trace contextRef="#ctx0" brushRef="#br0">35450.000 30950.000 573,'21.000'-29.000'2,"-5.000"-5.000"3,-7.000-7.000 2,-5.000-5.000 4,-8.000 5.000 9,-5.000 19.000 14,-7.000 19.000 15,-5.000 19.000 13,-8.000 16.000 2,-5.000 17.000-12,-7.000 15.000-12,-5.000 16.000-12,-9.000 12.000-9,-9.000 9.000-4,-10.000 10.000-4,-8.000 10.000-5,-11.000 5.000-4,-8.000 4.000-6,-10.000 3.000-6,-9.000 3.000-4,-5.000 1.000-6,0.000 1.000-8,0.000-1.000-6,0.000 1.000-6,10.000-9.000-3,23.000-15.000 3,22.000-15.000 4,22.000-16.000 2,12.000-13.000 1,3.000-9.000-2,3.000-10.000-2,4.000-8.000-2</inkml:trace>
</inkml:ink>
</file>

<file path=ppt/ink/ink4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5:48"/>
    </inkml:context>
    <inkml:brush xml:id="br0">
      <inkml:brushProperty name="width" value="0.0347638241946697" units="cm"/>
      <inkml:brushProperty name="height" value="0.0347638241946697" units="cm"/>
      <inkml:brushProperty name="color" value="#000000"/>
      <inkml:brushProperty name="ignorePressure" value="0"/>
    </inkml:brush>
  </inkml:definitions>
  <inkml:trace contextRef="#ctx0" brushRef="#br0">45050.000 30450.000 632,'-22.000'-91.000'1,"6.000"19.000"0,7.000 19.000 0,6.000 19.000 1,7.000-2.000 6,10.000-22.000 10,10.000-22.000 11,9.000-21.000 11,2.000-1.000 1,-2.000 22.000-9,-3.000 22.000-8,-3.000 23.000-8,7.000 3.000-5,19.000-11.000 0,19.000-14.000 0,19.000-11.000-1,10.000-7.000 1,4.000 0.000-2,3.000 0.000 0,3.000 0.000-1,-7.000 9.000-2,-15.000 19.000 0,-15.000 19.000-1,-16.000 19.000-2,-10.000 16.000 0,-3.000 17.000-1,-3.000 15.000-1,-2.000 16.000-1,-5.000 13.000 1,-2.000 14.000 1,-3.000 11.000 1,-3.000 14.000 2,-2.000 5.000 0,0.000 1.000 0,0.000-1.000 1,0.000 1.000 0,0.000-4.000-1,0.000-6.000 0,0.000-6.000-2,0.000-6.000-1,-2.000-6.000-2,-3.000-2.000-7,-3.000-3.000-5,-2.000-3.000-6,-6.000-21.000-11,-6.000-37.000-17,-6.000-38.000-17,-6.000-37.000-17</inkml:trace>
</inkml:ink>
</file>

<file path=ppt/ink/ink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9:08"/>
    </inkml:context>
    <inkml:brush xml:id="br0">
      <inkml:brushProperty name="width" value="0.0302321333438158" units="cm"/>
      <inkml:brushProperty name="height" value="0.0302321333438158" units="cm"/>
      <inkml:brushProperty name="color" value="#f2385b"/>
      <inkml:brushProperty name="ignorePressure" value="0"/>
    </inkml:brush>
  </inkml:definitions>
  <inkml:trace contextRef="#ctx0" brushRef="#br0">19100.000 36700.000 727,'-46.000'-41.000'5,"10.000"19.000"11,10.000 19.000 10,9.000 19.000 11,6.000 10.000 2,3.000 4.000-7,3.000 3.000-6,4.000 3.000-6,2.000 14.000-5,4.000 25.000-1,3.000 25.000-1,3.000 25.000-2,-1.000 14.000-2,-2.000 3.000-3,-3.000 3.000-3,-3.000 4.000-2,-4.000-4.000-6,-3.000-9.000-5,-3.000-10.000-6,-2.000-8.000-7,-1.000-15.000-5,3.000-19.000-5,3.000-18.000-7,4.000-19.000-5,2.000-18.000 0,4.000-15.000 4,3.000-15.000 3,3.000-16.000 5</inkml:trace>
</inkml:ink>
</file>

<file path=ppt/ink/ink4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5:48"/>
    </inkml:context>
    <inkml:brush xml:id="br0">
      <inkml:brushProperty name="width" value="0.0370929464697838" units="cm"/>
      <inkml:brushProperty name="height" value="0.0370929464697838" units="cm"/>
      <inkml:brushProperty name="color" value="#000000"/>
      <inkml:brushProperty name="ignorePressure" value="0"/>
    </inkml:brush>
  </inkml:definitions>
  <inkml:trace contextRef="#ctx0" brushRef="#br0">47050.000 28950.000 593,'21.000'-50.000'4,"-5.000"0.000"8,-7.000 0.000 9,-5.000 0.000 8,-11.000 17.000 7,-11.000 34.000 6,-14.000 35.000 6,-11.000 35.000 6,-12.000 19.000-3,-9.000 7.000-10,-10.000 6.000-11,-8.000 7.000-11,-8.000 8.000-8,-2.000 14.000-4,-3.000 11.000-5,-3.000 14.000-6,-2.000 7.000-1,0.000 3.000 0,0.000 3.000 1,0.000 4.000 0,9.000-10.000-8,19.000-22.000-18,19.000-22.000-17,19.000-21.000-18</inkml:trace>
</inkml:ink>
</file>

<file path=ppt/ink/ink4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5:49"/>
    </inkml:context>
    <inkml:brush xml:id="br0">
      <inkml:brushProperty name="width" value="0.0382091253995895" units="cm"/>
      <inkml:brushProperty name="height" value="0.0382091253995895" units="cm"/>
      <inkml:brushProperty name="color" value="#000000"/>
      <inkml:brushProperty name="ignorePressure" value="0"/>
    </inkml:brush>
  </inkml:definitions>
  <inkml:trace contextRef="#ctx0" brushRef="#br0">52600.000 29200.000 575,'26.000'-32.000'-7,"4.000"-11.000"15,3.000-14.000 15,3.000-11.000 14,6.000-7.000 6,9.000 0.000-4,10.000 0.000-5,10.000 0.000-3,4.000 3.000-5,0.000 6.000-4,0.000 7.000-4,0.000 6.000-3,-4.000 6.000-4,-5.000 6.000 0,-7.000 7.000 0,-5.000 6.000-2,-3.000 4.000-1,4.000 4.000 0,3.000 3.000-1,3.000 3.000-2,1.000 9.000 0,1.000 16.000 0,-1.000 15.000 0,1.000 17.000-1,-3.000 10.000 1,-2.000 6.000-1,-3.000 7.000 1,-3.000 6.000-1,-2.000 7.000 1,0.000 10.000 0,0.000 10.000 0,0.000 9.000 1,-2.000 4.000-1,-3.000 1.000-3,-3.000-1.000-1,-2.000 1.000-4,-5.000-6.000 1,-2.000-8.000 0,-3.000-10.000 0,-3.000-9.000 2,-6.000-10.000-4,-5.000-9.000-9,-7.000-10.000-8,-5.000-8.000-8,-4.000-15.000-8,0.000-19.000-8,0.000-18.000-8,0.000-19.000-8,0.000-10.000 0,0.000 1.000 9,0.000-1.000 7,0.000 1.000 8</inkml:trace>
</inkml:ink>
</file>

<file path=ppt/ink/ink4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5:49"/>
    </inkml:context>
    <inkml:brush xml:id="br0">
      <inkml:brushProperty name="width" value="0.0399467535316944" units="cm"/>
      <inkml:brushProperty name="height" value="0.0399467535316944" units="cm"/>
      <inkml:brushProperty name="color" value="#000000"/>
      <inkml:brushProperty name="ignorePressure" value="0"/>
    </inkml:brush>
  </inkml:definitions>
  <inkml:trace contextRef="#ctx0" brushRef="#br0">55200.000 27800.000 550,'0.000'-47.000'0,"0.000"6.000"0,0.000 7.000 0,0.000 6.000 0,-4.000 6.000 10,-5.000 6.000 18,-7.000 7.000 18,-5.000 6.000 20,-6.000 15.000 3,-3.000 26.000-10,-3.000 24.000-12,-2.000 26.000-10,-8.000 16.000-9,-8.000 10.000-5,-10.000 10.000-5,-9.000 9.000-5,-12.000 12.000-8,-11.000 16.000-7,-14.000 15.000-8,-11.000 17.000-8,-7.000 8.000-4,0.000 4.000 2,0.000 3.000 2,0.000 3.000 1,10.000-18.000-8,23.000-36.000-18,22.000-39.000-19,22.000-36.000-17</inkml:trace>
</inkml:ink>
</file>

<file path=ppt/ink/ink4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5:49"/>
    </inkml:context>
    <inkml:brush xml:id="br0">
      <inkml:brushProperty name="width" value="0.0349306464195251" units="cm"/>
      <inkml:brushProperty name="height" value="0.0349306464195251" units="cm"/>
      <inkml:brushProperty name="color" value="#000000"/>
      <inkml:brushProperty name="ignorePressure" value="0"/>
    </inkml:brush>
  </inkml:definitions>
  <inkml:trace contextRef="#ctx0" brushRef="#br0">32350.000 38150.000 629,'-25.000'-40.000'5,"0.000"23.000"7,0.000 22.000 9,0.000 22.000 9,1.000 12.000 2,4.000 3.000-2,3.000 3.000-2,3.000 4.000-3,-1.000 8.000-2,-2.000 17.000-1,-3.000 15.000 0,-3.000 16.000-1,1.000 4.000-1,6.000-6.000-1,7.000-6.000-2,6.000-6.000-1,4.000-7.000-3,4.000-6.000-4,3.000-6.000-4,3.000-6.000-4,6.000-12.000-4,9.000-15.000-2,10.000-15.000-2,10.000-16.000-2,8.000-18.000-2,10.000-18.000-2,10.000-19.000-1,9.000-18.000-1,1.000-18.000-1,-6.000-16.000 2,-6.000-15.000 1,-6.000-15.000 1,-12.000-4.000 0,-15.000 9.000-1,-15.000 10.000 0,-16.000 10.000-1,-15.000 10.000 2,-11.000 13.000 6,-14.000 12.000 6,-11.000 13.000 5,-11.000 13.000 5,-5.000 17.000 1,-7.000 15.000 2,-5.000 16.000 2,-1.000 10.000 0,6.000 7.000-2,7.000 6.000-2,6.000 7.000-1,7.000 4.000-5,10.000 3.000-7,10.000 3.000-5,9.000 4.000-7,10.000 1.000-9,14.000 0.000-10,11.000 0.000-10,14.000 0.000-12,3.000-7.000-1,-2.000-11.000 9,-3.000-14.000 8,-3.000-11.000 8</inkml:trace>
</inkml:ink>
</file>

<file path=ppt/ink/ink4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5:50"/>
    </inkml:context>
    <inkml:brush xml:id="br0">
      <inkml:brushProperty name="width" value="0.0285970009863377" units="cm"/>
      <inkml:brushProperty name="height" value="0.0285970009863377" units="cm"/>
      <inkml:brushProperty name="color" value="#000000"/>
      <inkml:brushProperty name="ignorePressure" value="0"/>
    </inkml:brush>
  </inkml:definitions>
  <inkml:trace contextRef="#ctx0" brushRef="#br0">33150.000 38500.000 769,'46.000'43.000'2,"-5.000"-11.000"8,-7.000-14.000 8,-5.000-11.000 8,-1.000-3.000 4,6.000 10.000-2,7.000 10.000-2,6.000 9.000-2,1.000 6.000-2,-3.000 3.000-4,-3.000 3.000-3,-2.000 4.000-4,-3.000 4.000-11,1.000 6.000-19,-1.000 7.000-19,1.000 6.000-19,-4.000-5.000-5,-6.000-16.000 8,-6.000-15.000 7,-6.000-15.000 9</inkml:trace>
</inkml:ink>
</file>

<file path=ppt/ink/ink4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5:50"/>
    </inkml:context>
    <inkml:brush xml:id="br0">
      <inkml:brushProperty name="width" value="0.035876490175724" units="cm"/>
      <inkml:brushProperty name="height" value="0.035876490175724" units="cm"/>
      <inkml:brushProperty name="color" value="#000000"/>
      <inkml:brushProperty name="ignorePressure" value="0"/>
    </inkml:brush>
  </inkml:definitions>
  <inkml:trace contextRef="#ctx0" brushRef="#br0">34650.000 37950.000 613,'-69.000'50.000'67,"13.000"0.000"-10,12.000 0.000-11,13.000 0.000-10,9.000 3.000-6,6.000 6.000-4,7.000 7.000-3,6.000 6.000-4,3.000 1.000-2,0.000-3.000-2,0.000-3.000-3,0.000-2.000-1,0.000-5.000-3,0.000-2.000-1,0.000-3.000-1,0.000-3.000-2,4.000-7.000-1,10.000-9.000-4,10.000-10.000-3,9.000-8.000-3,6.000-9.000-2,3.000-6.000-1,3.000-6.000-1,4.000-6.000-2,2.000-12.000 0,4.000-15.000 0,3.000-15.000 2,3.000-16.000 0,-4.000-8.000 0,-8.000 0.000 0,-10.000 0.000-1,-9.000 0.000 0,-9.000 3.000 0,-5.000 6.000 5,-7.000 7.000 3,-5.000 6.000 4,-4.000 6.000 2,0.000 6.000 1,0.000 7.000 0,0.000 6.000 2,-4.000 3.000-2,-5.000 0.000-3,-7.000 0.000-2,-5.000 0.000-3,-4.000 0.000-3,0.000 0.000-5,0.000 0.000-3,0.000 0.000-4,-2.000 1.000-3,-3.000 4.000-2,-3.000 3.000-3,-2.000 3.000-3,0.000 1.000 0,7.000 1.000 2,6.000-1.000 1,7.000 1.000 2</inkml:trace>
</inkml:ink>
</file>

<file path=ppt/ink/ink4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5:50"/>
    </inkml:context>
    <inkml:brush xml:id="br0">
      <inkml:brushProperty name="width" value="0.0415581315755844" units="cm"/>
      <inkml:brushProperty name="height" value="0.0415581315755844" units="cm"/>
      <inkml:brushProperty name="color" value="#000000"/>
      <inkml:brushProperty name="ignorePressure" value="0"/>
    </inkml:brush>
  </inkml:definitions>
  <inkml:trace contextRef="#ctx0" brushRef="#br0">35750.000 36900.000 529,'-2.000'-46.000'7,"-3.000"10.000"14,-3.000 10.000 15,-2.000 9.000 13,-1.000 12.000 4,3.000 16.000-6,3.000 15.000-7,4.000 17.000-7,1.000 11.000-4,0.000 10.000-2,0.000 10.000-4,0.000 9.000-2,0.000 17.000-2,0.000 25.000-2,0.000 25.000-2,0.000 25.000-2,0.000 26.000-2,0.000 29.000-5,0.000 28.000-3,0.000 28.000-3,3.000 9.000-7,6.000-9.000-10,7.000-10.000-9,6.000-8.000-10,4.000-11.000-7,4.000-8.000-7,3.000-10.000-5,3.000-9.000-7,-2.000-26.000 1,-6.000-40.000 7,-6.000-40.000 8,-6.000-41.000 8</inkml:trace>
</inkml:ink>
</file>

<file path=ppt/ink/ink4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5:51"/>
    </inkml:context>
    <inkml:brush xml:id="br0">
      <inkml:brushProperty name="width" value="0.0286442376673222" units="cm"/>
      <inkml:brushProperty name="height" value="0.0286442376673222" units="cm"/>
      <inkml:brushProperty name="color" value="#000000"/>
      <inkml:brushProperty name="ignorePressure" value="0"/>
    </inkml:brush>
  </inkml:definitions>
  <inkml:trace contextRef="#ctx0" brushRef="#br0">36600.000 38150.000 768,'71.000'-66.000'74,"-5.000"19.000"-15,-7.000 19.000-14,-5.000 19.000-15,0.000 9.000-13,10.000 0.000-10,10.000 0.000-12,9.000 0.000-11,2.000-2.000-6,-2.000-3.000-5,-3.000-3.000-2,-3.000-2.000-5,-9.000-3.000-2,-11.000 1.000-2,-14.000-1.000-2,-11.000 1.000-2</inkml:trace>
</inkml:ink>
</file>

<file path=ppt/ink/ink4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5:51"/>
    </inkml:context>
    <inkml:brush xml:id="br0">
      <inkml:brushProperty name="width" value="0.0383416675031185" units="cm"/>
      <inkml:brushProperty name="height" value="0.0383416675031185" units="cm"/>
      <inkml:brushProperty name="color" value="#000000"/>
      <inkml:brushProperty name="ignorePressure" value="0"/>
    </inkml:brush>
  </inkml:definitions>
  <inkml:trace contextRef="#ctx0" brushRef="#br0">38050.000 37300.000 573,'3.000'-46.000'16,"6.000"10.000"3,7.000 10.000 4,6.000 9.000 4,7.000 6.000 1,10.000 3.000-1,10.000 3.000 0,9.000 4.000-1,7.000 5.000 0,7.000 10.000-1,6.000 10.000-1,7.000 9.000 0,4.000 7.000-2,3.000 7.000-2,3.000 6.000-1,4.000 7.000-3,-4.000 8.000-2,-9.000 14.000-3,-10.000 11.000-4,-8.000 14.000-4,-11.000 5.000 0,-8.000 1.000 2,-10.000-1.000 1,-9.000 1.000 2,-10.000-4.000-10,-9.000-6.000-23,-10.000-6.000-24,-8.000-6.000-23</inkml:trace>
</inkml:ink>
</file>

<file path=ppt/ink/ink4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5:51"/>
    </inkml:context>
    <inkml:brush xml:id="br0">
      <inkml:brushProperty name="width" value="0.0417060218751431" units="cm"/>
      <inkml:brushProperty name="height" value="0.0417060218751431" units="cm"/>
      <inkml:brushProperty name="color" value="#000000"/>
      <inkml:brushProperty name="ignorePressure" value="0"/>
    </inkml:brush>
  </inkml:definitions>
  <inkml:trace contextRef="#ctx0" brushRef="#br0">39500.000 36700.000 527,'-24.000'-25.000'0,"4.000"0.000"0,3.000 0.000 0,3.000 0.000 0,1.000 4.000 11,1.000 10.000 23,-1.000 10.000 22,1.000 9.000 23,-3.000 13.000 3,-2.000 20.000-15,-3.000 18.000-15,-3.000 20.000-16,-9.000 16.000-11,-11.000 16.000-8,-14.000 15.000-7,-11.000 17.000-6,-11.000 11.000-10,-5.000 10.000-9,-7.000 10.000-11,-5.000 9.000-9,5.000-7.000-3,19.000-21.000 5,19.000-22.000 4,19.000-22.000 6,9.000-18.000-4,0.000-11.000-13,0.000-14.000-12,0.000-11.000-13</inkml:trace>
</inkml:ink>
</file>

<file path=ppt/ink/ink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9:08"/>
    </inkml:context>
    <inkml:brush xml:id="br0">
      <inkml:brushProperty name="width" value="0.0281845591962337" units="cm"/>
      <inkml:brushProperty name="height" value="0.0281845591962337" units="cm"/>
      <inkml:brushProperty name="color" value="#f2385b"/>
      <inkml:brushProperty name="ignorePressure" value="0"/>
    </inkml:brush>
  </inkml:definitions>
  <inkml:trace contextRef="#ctx0" brushRef="#br0">19050.000 37650.000 780,'26.000'-24.000'-3,"4.000"4.000"10,3.000 3.000 11,3.000 3.000 10,4.000 1.000 4,7.000 1.000-5,6.000-1.000-5,7.000 1.000-3,8.000-1.000-4,14.000 1.000 1,11.000-1.000 0,14.000 1.000-1,-1.000-1.000-8,-12.000 1.000-14,-13.000-1.000-17,-12.000 1.000-14,-10.000 1.000-7,-6.000 3.000 5,-6.000 3.000 3,-6.000 4.000 5</inkml:trace>
</inkml:ink>
</file>

<file path=ppt/ink/ink4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5:51"/>
    </inkml:context>
    <inkml:brush xml:id="br0">
      <inkml:brushProperty name="width" value="0.0398364551365376" units="cm"/>
      <inkml:brushProperty name="height" value="0.0398364551365376" units="cm"/>
      <inkml:brushProperty name="color" value="#000000"/>
      <inkml:brushProperty name="ignorePressure" value="0"/>
    </inkml:brush>
  </inkml:definitions>
  <inkml:trace contextRef="#ctx0" brushRef="#br0">47100.000 35900.000 552,'10.000'-47.000'8,"23.000"6.000"15,22.000 7.000 16,22.000 6.000 16,2.000 7.000 3,-15.000 10.000-13,-15.000 10.000-10,-16.000 9.000-12,1.000 9.000-6,19.000 9.000 0,19.000 10.000 0,19.000 10.000-1,4.000 8.000-1,-9.000 10.000-1,-10.000 10.000 0,-8.000 9.000-1,-9.000 4.000-2,-6.000 1.000-1,-6.000-1.000-1,-6.000 1.000-1,-9.000-3.000-7,-8.000-2.000-12,-10.000-3.000-11,-9.000-3.000-11,-9.000-6.000-8,-5.000-5.000-4,-7.000-7.000-4,-5.000-5.000-4</inkml:trace>
</inkml:ink>
</file>

<file path=ppt/ink/ink4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5:52"/>
    </inkml:context>
    <inkml:brush xml:id="br0">
      <inkml:brushProperty name="width" value="0.0403249561786652" units="cm"/>
      <inkml:brushProperty name="height" value="0.0403249561786652" units="cm"/>
      <inkml:brushProperty name="color" value="#000000"/>
      <inkml:brushProperty name="ignorePressure" value="0"/>
    </inkml:brush>
  </inkml:definitions>
  <inkml:trace contextRef="#ctx0" brushRef="#br0">48750.000 35100.000 545,'-2.000'-46.000'8,"-3.000"10.000"15,-3.000 10.000 15,-2.000 9.000 16,-5.000 13.000 4,-2.000 20.000-7,-3.000 18.000-7,-3.000 20.000-7,-7.000 13.000-4,-9.000 9.000-5,-10.000 10.000-4,-8.000 10.000-4,-11.000 11.000-4,-8.000 17.000-5,-10.000 15.000-4,-9.000 16.000-5,-10.000 9.000-5,-9.000 3.000-10,-10.000 3.000-8,-8.000 4.000-8,3.000-10.000-7,20.000-22.000-6,18.000-22.000-5,20.000-21.000-6,13.000-18.000-2,9.000-12.000 3,10.000-13.000 2,10.000-12.000 3</inkml:trace>
</inkml:ink>
</file>

<file path=ppt/ink/ink4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5:52"/>
    </inkml:context>
    <inkml:brush xml:id="br0">
      <inkml:brushProperty name="width" value="0.0384148210287094" units="cm"/>
      <inkml:brushProperty name="height" value="0.0384148210287094" units="cm"/>
      <inkml:brushProperty name="color" value="#000000"/>
      <inkml:brushProperty name="ignorePressure" value="0"/>
    </inkml:brush>
  </inkml:definitions>
  <inkml:trace contextRef="#ctx0" brushRef="#br0">52600.000 34950.000 572,'39.000'-21.000'8,"28.000"10.000"16,28.000 10.000 16,29.000 9.000 15,2.000 4.000 5,-21.000 1.000-10,-22.000-1.000-8,-22.000 1.000-9,-7.000 10.000-5,10.000 22.000-3,10.000 22.000-4,9.000 23.000-2,-1.000 13.000-5,-8.000 6.000-6,-10.000 7.000-7,-9.000 6.000-7,-12.000 1.000-6,-11.000-3.000-6,-14.000-3.000-6,-11.000-2.000-7,-9.000-8.000-3,-3.000-8.000-3,-3.000-10.000-1,-2.000-9.000-2,-3.000-12.000 0,1.000-11.000 3,-1.000-14.000 2,1.000-11.000 2,-1.000-9.000 3,1.000-3.000 1,-1.000-3.000 3,1.000-2.000 1</inkml:trace>
</inkml:ink>
</file>

<file path=ppt/ink/ink4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5:52"/>
    </inkml:context>
    <inkml:brush xml:id="br0">
      <inkml:brushProperty name="width" value="0.0390946939587593" units="cm"/>
      <inkml:brushProperty name="height" value="0.0390946939587593" units="cm"/>
      <inkml:brushProperty name="color" value="#000000"/>
      <inkml:brushProperty name="ignorePressure" value="0"/>
    </inkml:brush>
  </inkml:definitions>
  <inkml:trace contextRef="#ctx0" brushRef="#br0">54400.000 34500.000 562,'-2.000'-68.000'10,"-3.000"17.000"21,-3.000 15.000 19,-2.000 16.000 21,-8.000 16.000 3,-8.000 20.000-14,-10.000 18.000-14,-9.000 20.000-14,-13.000 16.000-9,-16.000 16.000-5,-15.000 15.000-5,-15.000 17.000-4,-17.000 21.000-8,-15.000 28.000-10,-15.000 28.000-10,-16.000 29.000-10,-5.000 8.000-8,6.000-8.000-7,7.000-10.000-7,6.000-9.000-6,17.000-24.000-1,28.000-37.000 4,28.000-38.000 6,29.000-37.000 4</inkml:trace>
</inkml:ink>
</file>

<file path=ppt/ink/ink4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5:54"/>
    </inkml:context>
    <inkml:brush xml:id="br0">
      <inkml:brushProperty name="width" value="0.0342684276401997" units="cm"/>
      <inkml:brushProperty name="height" value="0.0342684276401997" units="cm"/>
      <inkml:brushProperty name="color" value="#000000"/>
      <inkml:brushProperty name="ignorePressure" value="0"/>
    </inkml:brush>
  </inkml:definitions>
  <inkml:trace contextRef="#ctx0" brushRef="#br0">34050.000 45050.000 641,'92.000'-71.000'23,"-16.000"10.000"-1,-15.000 10.000 2,-15.000 9.000-1,-3.000 2.000 0,14.000-2.000-4,11.000-3.000-3,14.000-3.000-3,0.000 1.000-3,-8.000 6.000-2,-10.000 7.000-3,-9.000 6.000-3,-7.000 9.000 0,-3.000 13.000 2,-3.000 12.000 3,-2.000 13.000 1,-5.000 12.000 2,-2.000 13.000-1,-3.000 12.000-2,-3.000 13.000 0,-2.000 7.000 1,0.000 4.000 1,0.000 3.000 2,0.000 3.000 3,0.000 4.000 0,0.000 7.000-1,0.000 6.000 0,0.000 7.000-2,0.000 0.000-1,0.000-2.000-3,0.000-3.000-2,0.000-3.000-3,-2.000-6.000-3,-3.000-5.000-2,-3.000-7.000-2,-2.000-5.000-2,-5.000-23.000-12,-2.000-37.000-22,-3.000-38.000-23,-3.000-37.000-21,-2.000-15.000-2,0.000 10.000 20,0.000 10.000 19,0.000 9.000 19</inkml:trace>
</inkml:ink>
</file>

<file path=ppt/ink/ink4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5:54"/>
    </inkml:context>
    <inkml:brush xml:id="br0">
      <inkml:brushProperty name="width" value="0.0372310467064381" units="cm"/>
      <inkml:brushProperty name="height" value="0.0372310467064381" units="cm"/>
      <inkml:brushProperty name="color" value="#000000"/>
      <inkml:brushProperty name="ignorePressure" value="0"/>
    </inkml:brush>
  </inkml:definitions>
  <inkml:trace contextRef="#ctx0" brushRef="#br0">35800.000 43900.000 590,'20.000'-15.000'11,"-9.000"23.000"21,-10.000 22.000 21,-8.000 22.000 21,-14.000 21.000 3,-15.000 22.000-16,-15.000 22.000-16,-16.000 23.000-16,-12.000 11.000-12,-5.000 4.000-8,-7.000 3.000-7,-5.000 3.000-9,-4.000 3.000-9,0.000 3.000-12,0.000 3.000-11,0.000 4.000-12,9.000-12.000-2,19.000-24.000 7,19.000-26.000 8,19.000-24.000 8,9.000-18.000 2,0.000-9.000-3,0.000-10.000-3,0.000-8.000-3</inkml:trace>
</inkml:ink>
</file>

<file path=ppt/ink/ink4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5:55"/>
    </inkml:context>
    <inkml:brush xml:id="br0">
      <inkml:brushProperty name="width" value="0.0387180894613266" units="cm"/>
      <inkml:brushProperty name="height" value="0.0387180894613266" units="cm"/>
      <inkml:brushProperty name="color" value="#000000"/>
      <inkml:brushProperty name="ignorePressure" value="0"/>
    </inkml:brush>
  </inkml:definitions>
  <inkml:trace contextRef="#ctx0" brushRef="#br0">30500.000 47900.000 568,'-50.000'0.000'0,"0.000"0.000"0,0.000 0.000 0,0.000 0.000 0,3.000 0.000 1,6.000 0.000 1,7.000 0.000 3,6.000 0.000 1,13.000-2.000 5,23.000-3.000 10,22.000-3.000 10,22.000-2.000 9,15.000-3.000 1,9.000 1.000-4,10.000-1.000-7,10.000 1.000-5,8.000-1.000-4,10.000 1.000-3,10.000-1.000-4,9.000 1.000-2,9.000-1.000-2,9.000 1.000 1,10.000-1.000 0,10.000 1.000 1,7.000 1.000-1,6.000 3.000-1,7.000 3.000 0,6.000 4.000-2,6.000 1.000-1,6.000 0.000 0,7.000 0.000 1,6.000 0.000-1,6.000 0.000-3,6.000 0.000-3,7.000 0.000-6,6.000 0.000-3,3.000-2.000-2,0.000-3.000 2,0.000-3.000 2,0.000-2.000 3,3.000-3.000-2,6.000 1.000-5,7.000-1.000-5,6.000 1.000-5,1.000-4.000-1,-3.000-6.000 3,-3.000-6.000 2,-2.000-6.000 3,-8.000-4.000 2,-8.000 1.000 2,-10.000-1.000 1,-9.000 1.000 2,-7.000 2.000 1,-3.000 7.000 0,-3.000 6.000 2,-2.000 7.000 0,-11.000 2.000 0,-15.000 1.000-2,-15.000-1.000-2,-16.000 1.000-1,-18.000 1.000-3,-18.000 3.000-2,-19.000 3.000-1,-18.000 4.000-3,-17.000 1.000-1,-11.000 0.000 1,-14.000 0.000 0,-11.000 0.000 1,-14.000 0.000-3,-11.000 0.000-5,-14.000 0.000-5,-11.000 0.000-5</inkml:trace>
</inkml:ink>
</file>

<file path=ppt/ink/ink4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5:55"/>
    </inkml:context>
    <inkml:brush xml:id="br0">
      <inkml:brushProperty name="width" value="0.0328376963734627" units="cm"/>
      <inkml:brushProperty name="height" value="0.0328376963734627" units="cm"/>
      <inkml:brushProperty name="color" value="#000000"/>
      <inkml:brushProperty name="ignorePressure" value="0"/>
    </inkml:brush>
  </inkml:definitions>
  <inkml:trace contextRef="#ctx0" brushRef="#br0">32950.000 49200.000 669,'-71.000'32.000'58,"10.000"17.000"-12,10.000 15.000-10,9.000 16.000-12,6.000 10.000-5,3.000 7.000-3,3.000 6.000-1,4.000 7.000-2,4.000-4.000-1,6.000-12.000 0,7.000-13.000 1,6.000-12.000 0,3.000-10.000-1,0.000-6.000-1,0.000-6.000-2,0.000-6.000-1,6.000-10.000-1,13.000-12.000-3,12.000-13.000-2,13.000-12.000-1,7.000-15.000-3,4.000-15.000-2,3.000-15.000-2,3.000-16.000-1,1.000-13.000-3,1.000-9.000-1,-1.000-10.000-2,1.000-8.000-2,-7.000-1.000 1,-12.000 9.000 2,-13.000 10.000 3,-12.000 10.000 2,-12.000 8.000 3,-8.000 10.000 0,-10.000 10.000 1,-9.000 9.000 1,-10.000 9.000 1,-9.000 9.000 1,-10.000 10.000 1,-8.000 10.000 0,-4.000 8.000 1,3.000 10.000 0,3.000 10.000 0,4.000 9.000 0,5.000 6.000-4,10.000 3.000-5,10.000 3.000-6,9.000 4.000-6,6.000-1.000-6,3.000-3.000-5,3.000-3.000-6,4.000-2.000-6,2.000-6.000 0,4.000-6.000 5,3.000-6.000 6,3.000-6.000 5</inkml:trace>
</inkml:ink>
</file>

<file path=ppt/ink/ink4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5:55"/>
    </inkml:context>
    <inkml:brush xml:id="br0">
      <inkml:brushProperty name="width" value="0.0247770398855209" units="cm"/>
      <inkml:brushProperty name="height" value="0.0247770398855209" units="cm"/>
      <inkml:brushProperty name="color" value="#000000"/>
      <inkml:brushProperty name="ignorePressure" value="0"/>
    </inkml:brush>
  </inkml:definitions>
  <inkml:trace contextRef="#ctx0" brushRef="#br0">33550.000 49700.000 887,'48.000'25.000'10,"-3.000"0.000"4,-3.000 0.000 4,-2.000 0.000 4,0.000 1.000-1,7.000 4.000-6,6.000 3.000-6,7.000 3.000-6,0.000 3.000-8,-2.000 3.000-11,-3.000 3.000-12,-3.000 4.000-11,-7.000-4.000-4,-9.000-9.000 4,-10.000-10.000 3,-8.000-8.000 5</inkml:trace>
</inkml:ink>
</file>

<file path=ppt/ink/ink4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5:56"/>
    </inkml:context>
    <inkml:brush xml:id="br0">
      <inkml:brushProperty name="width" value="0.0356483049690723" units="cm"/>
      <inkml:brushProperty name="height" value="0.0356483049690723" units="cm"/>
      <inkml:brushProperty name="color" value="#000000"/>
      <inkml:brushProperty name="ignorePressure" value="0"/>
    </inkml:brush>
  </inkml:definitions>
  <inkml:trace contextRef="#ctx0" brushRef="#br0">34800.000 49200.000 617,'-46.000'96.000'22,"10.000"-5.000"5,10.000-7.000 6,9.000-5.000 5,6.000-4.000-1,3.000 0.000-3,3.000 0.000-5,4.000 0.000-5,1.000-2.000-3,0.000-3.000-1,0.000-3.000-2,0.000-2.000-1,4.000-9.000-3,10.000-12.000-1,10.000-13.000-3,9.000-12.000-3,6.000-12.000-1,3.000-8.000-1,3.000-10.000-1,4.000-9.000-1,1.000-13.000-3,0.000-16.000-7,0.000-15.000-6,0.000-15.000-7,-2.000-9.000-3,-3.000 1.000 1,-3.000-1.000 2,-2.000 1.000 0,-6.000 1.000 3,-6.000 3.000 5,-6.000 3.000 3,-6.000 4.000 5,-10.000 7.000 2,-12.000 13.000 0,-13.000 12.000 0,-12.000 13.000 1,-9.000 7.000 0,-2.000 4.000 0,-3.000 3.000 1,-3.000 3.000 0,-2.000 7.000-1,0.000 14.000-2,0.000 11.000-2,0.000 14.000-2,3.000 5.000-3,6.000 1.000-8,7.000-1.000-6,6.000 1.000-6</inkml:trace>
</inkml:ink>
</file>

<file path=ppt/ink/ink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9:09"/>
    </inkml:context>
    <inkml:brush xml:id="br0">
      <inkml:brushProperty name="width" value="0.0331057347357273" units="cm"/>
      <inkml:brushProperty name="height" value="0.0331057347357273" units="cm"/>
      <inkml:brushProperty name="color" value="#f2385b"/>
      <inkml:brushProperty name="ignorePressure" value="0"/>
    </inkml:brush>
  </inkml:definitions>
  <inkml:trace contextRef="#ctx0" brushRef="#br0">20450.000 36700.000 664,'-46.000'-41.000'2,"10.000"19.000"7,10.000 19.000 6,9.000 19.000 6,6.000 12.000 5,3.000 6.000 3,3.000 7.000 5,4.000 6.000 4,2.000 7.000-2,4.000 10.000-6,3.000 10.000-7,3.000 9.000-7,1.000 9.000-3,1.000 9.000 0,-1.000 10.000 0,1.000 10.000-1,-1.000 2.000-6,1.000-3.000-16,-1.000-3.000-14,1.000-2.000-16,-3.000-12.000-6,-2.000-19.000 0,-3.000-18.000 1,-3.000-19.000 0,-1.000-13.000 3,4.000-6.000 2,3.000-6.000 5,3.000-6.000 2</inkml:trace>
</inkml:ink>
</file>

<file path=ppt/ink/ink4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5:56"/>
    </inkml:context>
    <inkml:brush xml:id="br0">
      <inkml:brushProperty name="width" value="0.043244507163763" units="cm"/>
      <inkml:brushProperty name="height" value="0.043244507163763" units="cm"/>
      <inkml:brushProperty name="color" value="#000000"/>
      <inkml:brushProperty name="ignorePressure" value="0"/>
    </inkml:brush>
  </inkml:definitions>
  <inkml:trace contextRef="#ctx0" brushRef="#br0">36050.000 48400.000 508,'23.000'-24.000'3,"-3.000"4.000"4,-3.000 3.000 6,-2.000 3.000 5,-3.000 7.000 7,1.000 14.000 9,-1.000 11.000 9,1.000 14.000 9,-1.000 10.000 1,1.000 9.000-7,-1.000 10.000-6,1.000 10.000-8,-3.000 13.000-5,-2.000 19.000-3,-3.000 19.000-3,-3.000 19.000-4,-6.000 23.000-2,-5.000 28.000-4,-7.000 28.000-4,-5.000 29.000-4,-3.000 15.000-6,4.000 3.000-12,3.000 3.000-10,3.000 4.000-12,4.000-3.000-6,7.000-5.000-4,6.000-7.000-2,7.000-5.000-3,2.000-28.000-1,1.000-46.000 2,-1.000-47.000 1,1.000-47.000 2</inkml:trace>
</inkml:ink>
</file>

<file path=ppt/ink/ink4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5:57"/>
    </inkml:context>
    <inkml:brush xml:id="br0">
      <inkml:brushProperty name="width" value="0.0353647731244564" units="cm"/>
      <inkml:brushProperty name="height" value="0.0353647731244564" units="cm"/>
      <inkml:brushProperty name="color" value="#000000"/>
      <inkml:brushProperty name="ignorePressure" value="0"/>
    </inkml:brush>
  </inkml:definitions>
  <inkml:trace contextRef="#ctx0" brushRef="#br0">41500.000 46850.000 622,'-24.000'-24.000'1,"4.000"4.000"3,3.000 3.000 4,3.000 3.000 2,15.000-4.000 7,29.000-8.000 11,28.000-10.000 11,28.000-9.000 12,6.000 1.000 0,-16.000 13.000-10,-15.000 12.000-10,-15.000 13.000-9,4.000 2.000-7,25.000-5.000-3,25.000-7.000-3,25.000-5.000-3,9.000-1.000 0,-6.000 6.000 0,-6.000 7.000 2,-6.000 6.000 1,-10.000 3.000-6,-12.000 0.000-13,-13.000 0.000-13,-12.000 0.000-15,-13.000 4.000-4,-12.000 10.000 1,-13.000 10.000 2,-12.000 9.000 1,-12.000 4.000 1,-8.000 1.000-2,-10.000-1.000-3,-9.000 1.000-2</inkml:trace>
</inkml:ink>
</file>

<file path=ppt/ink/ink4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5:57"/>
    </inkml:context>
    <inkml:brush xml:id="br0">
      <inkml:brushProperty name="width" value="0.0338960438966751" units="cm"/>
      <inkml:brushProperty name="height" value="0.0338960438966751" units="cm"/>
      <inkml:brushProperty name="color" value="#000000"/>
      <inkml:brushProperty name="ignorePressure" value="0"/>
    </inkml:brush>
  </inkml:definitions>
  <inkml:trace contextRef="#ctx0" brushRef="#br0">41700.000 47700.000 649,'-68.000'-24.000'0,"17.000"4.000"0,15.000 3.000 0,16.000 3.000 0,12.000 1.000 7,9.000 1.000 14,10.000-1.000 15,10.000 1.000 14,16.000-1.000 3,26.000 1.000-9,24.000-1.000-8,26.000 1.000-8,16.000 1.000-6,10.000 3.000-3,10.000 3.000-3,9.000 4.000-4,2.000-1.000-6,-2.000-3.000-7,-3.000-3.000-9,-3.000-2.000-8,-15.000-1.000-2,-24.000 3.000 1,-26.000 3.000 3,-24.000 4.000 3,-17.000 2.000-8,-5.000 4.000-15,-7.000 3.000-17,-5.000 3.000-16</inkml:trace>
</inkml:ink>
</file>

<file path=ppt/ink/ink4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5:58"/>
    </inkml:context>
    <inkml:brush xml:id="br0">
      <inkml:brushProperty name="width" value="0.0382871516048908" units="cm"/>
      <inkml:brushProperty name="height" value="0.0382871516048908" units="cm"/>
      <inkml:brushProperty name="color" value="#000000"/>
      <inkml:brushProperty name="ignorePressure" value="0"/>
    </inkml:brush>
  </inkml:definitions>
  <inkml:trace contextRef="#ctx0" brushRef="#br0">45900.000 46200.000 574,'-25.000'23.000'6,"0.000"-3.000"13,0.000-3.000 13,0.000-2.000 11,0.000 6.000 5,0.000 20.000-5,0.000 18.000-5,0.000 20.000-6,1.000 10.000-3,4.000 3.000-4,3.000 3.000-3,3.000 4.000-4,3.000-1.000-3,3.000-3.000-1,3.000-3.000-2,4.000-2.000-2,4.000-11.000-2,6.000-15.000-2,7.000-15.000-2,6.000-16.000-3,7.000-16.000-1,10.000-16.000-4,10.000-15.000-3,9.000-15.000-3,7.000-20.000-2,7.000-21.000-2,6.000-22.000-1,7.000-22.000-2,-3.000-13.000-2,-8.000-3.000-2,-10.000-3.000-4,-9.000-2.000-2,-10.000 5.000 1,-9.000 16.000 4,-10.000 15.000 3,-8.000 17.000 5,-12.000 13.000 4,-12.000 13.000 2,-13.000 12.000 3,-12.000 13.000 4,-12.000 10.000 1,-8.000 10.000-1,-10.000 10.000 0,-9.000 9.000 0,-5.000 9.000 1,0.000 9.000 1,0.000 10.000 2,0.000 10.000 2,7.000 4.000-3,17.000 0.000-8,15.000 0.000-7,16.000 0.000-7,9.000-4.000-6,3.000-5.000-5,3.000-7.000-4,4.000-5.000-5</inkml:trace>
</inkml:ink>
</file>

<file path=ppt/ink/ink4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5:58"/>
    </inkml:context>
    <inkml:brush xml:id="br0">
      <inkml:brushProperty name="width" value="0.0309929233044386" units="cm"/>
      <inkml:brushProperty name="height" value="0.0309929233044386" units="cm"/>
      <inkml:brushProperty name="color" value="#000000"/>
      <inkml:brushProperty name="ignorePressure" value="0"/>
    </inkml:brush>
  </inkml:definitions>
  <inkml:trace contextRef="#ctx0" brushRef="#br0">46750.000 46500.000 709,'28.000'26.000'6,"6.000"4.000"12,7.000 3.000 11,6.000 3.000 12,1.000-1.000 2,-3.000-2.000-7,-3.000-3.000-8,-2.000-3.000-8,-1.000 1.000-4,3.000 6.000 0,3.000 7.000 0,4.000 6.000 0,-4.000 1.000-10,-9.000-3.000-20,-10.000-3.000-18,-8.000-2.000-20</inkml:trace>
</inkml:ink>
</file>

<file path=ppt/ink/ink4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5:58"/>
    </inkml:context>
    <inkml:brush xml:id="br0">
      <inkml:brushProperty name="width" value="0.0416752398014069" units="cm"/>
      <inkml:brushProperty name="height" value="0.0416752398014069" units="cm"/>
      <inkml:brushProperty name="color" value="#000000"/>
      <inkml:brushProperty name="ignorePressure" value="0"/>
    </inkml:brush>
  </inkml:definitions>
  <inkml:trace contextRef="#ctx0" brushRef="#br0">48300.000 45150.000 527,'-24.000'-24.000'8,"4.000"4.000"16,3.000 3.000 15,3.000 3.000 16,4.000 9.000 5,7.000 16.000-6,6.000 15.000-5,7.000 17.000-5,2.000 14.000-6,1.000 17.000-6,-1.000 15.000-6,1.000 16.000-5,-3.000 23.000-7,-2.000 31.000-6,-3.000 32.000-7,-3.000 31.000-7,-2.000 17.000-2,0.000 3.000 1,0.000 3.000 1,0.000 4.000 2,0.000-24.000 1,0.000-50.000 0,0.000-50.000 1,0.000-50.000 1,1.000-25.000-14,4.000 0.000-28,3.000 0.000-27,3.000 0.000-28</inkml:trace>
</inkml:ink>
</file>

<file path=ppt/ink/ink4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5:59"/>
    </inkml:context>
    <inkml:brush xml:id="br0">
      <inkml:brushProperty name="width" value="0.0427168197929859" units="cm"/>
      <inkml:brushProperty name="height" value="0.0427168197929859" units="cm"/>
      <inkml:brushProperty name="color" value="#000000"/>
      <inkml:brushProperty name="ignorePressure" value="0"/>
    </inkml:brush>
  </inkml:definitions>
  <inkml:trace contextRef="#ctx0" brushRef="#br0">50600.000 43800.000 515,'-47.000'12.000'8,"6.000"26.000"16,7.000 24.000 17,6.000 26.000 15,6.000 7.000 3,6.000-9.000-12,7.000-10.000-12,6.000-8.000-13,6.000-11.000-6,6.000-8.000-3,7.000-10.000-1,6.000-9.000-2,6.000-12.000-5,6.000-11.000-7,7.000-14.000-6,6.000-11.000-6,1.000-11.000-5,-3.000-5.000-3,-3.000-7.000-1,-2.000-5.000-3,-5.000-6.000 0,-2.000-3.000 1,-3.000-3.000 3,-3.000-2.000 2,-6.000-3.000 2,-5.000 1.000 4,-7.000-1.000 4,-5.000 1.000 5,-6.000 4.000 1,-3.000 9.000 2,-3.000 10.000 2,-2.000 10.000 0,-5.000 5.000 4,-2.000 4.000 4,-3.000 3.000 5,-3.000 3.000 4,10.000-2.000 0,26.000-6.000-9,24.000-6.000-7,26.000-6.000-8,5.000 1.000-4,-11.000 9.000-2,-14.000 10.000-1,-11.000 10.000-2,-9.000 7.000 3,-3.000 6.000 8,-3.000 7.000 7,-2.000 6.000 7,-6.000 4.000 6,-6.000 4.000 4,-6.000 3.000 4,-6.000 3.000 4,-4.000 1.000 3,1.000 1.000 2,-1.000-1.000 2,1.000 1.000 1,-1.000 2.000-1,1.000 7.000-4,-1.000 6.000-5,1.000 7.000-5,-3.000 10.000-3,-2.000 16.000-2,-3.000 15.000-2,-3.000 17.000-1,-9.000 14.000-4,-11.000 17.000-2,-14.000 15.000-5,-11.000 16.000-2,-15.000 23.000-4,-16.000 31.000-6,-15.000 32.000-4,-15.000 31.000-5,-14.000 23.000-2,-8.000 16.000 1,-10.000 15.000 2,-9.000 17.000 2,-4.000 2.000-4,4.000-9.000-9,3.000-10.000-9,3.000-8.000-9,12.000-18.000-3,22.000-25.000 4,22.000-25.000 4,23.000-25.000 3,17.000-35.000 4,17.000-43.000 6,15.000-44.000 6,16.000-43.000 4,5.000-28.000 5,-2.000-8.000 4,-3.000-10.000 3,-3.000-9.000 3</inkml:trace>
</inkml:ink>
</file>

<file path=ppt/ink/ink4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5:59"/>
    </inkml:context>
    <inkml:brush xml:id="br0">
      <inkml:brushProperty name="width" value="0.0329145602881908" units="cm"/>
      <inkml:brushProperty name="height" value="0.0329145602881908" units="cm"/>
      <inkml:brushProperty name="color" value="#000000"/>
      <inkml:brushProperty name="ignorePressure" value="0"/>
    </inkml:brush>
  </inkml:definitions>
  <inkml:trace contextRef="#ctx0" brushRef="#br0">50600.000 47450.000 668,'-22.000'29.000'4,"6.000"10.000"9,7.000 10.000 9,6.000 9.000 8,4.000 4.000 5,4.000 1.000 0,3.000-1.000-1,3.000 1.000 1,6.000-4.000-3,9.000-6.000-6,10.000-6.000-5,10.000-6.000-5,4.000-9.000-4,0.000-8.000-4,0.000-10.000-2,0.000-9.000-3,0.000-12.000-4,0.000-11.000-1,0.000-14.000-3,0.000-11.000-2,-4.000-7.000-1,-5.000 0.000 2,-7.000 0.000 1,-5.000 0.000 2,-9.000 1.000 0,-9.000 4.000 1,-10.000 3.000 0,-8.000 3.000 1,-14.000 4.000 0,-15.000 7.000 0,-15.000 6.000 1,-16.000 7.000 0,-5.000 4.000-5,6.000 3.000-9,7.000 3.000-11,6.000 4.000-10,4.000 2.000-7,4.000 4.000-5,3.000 3.000-4,3.000 3.000-4</inkml:trace>
</inkml:ink>
</file>

<file path=ppt/ink/ink4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6:01"/>
    </inkml:context>
    <inkml:brush xml:id="br0">
      <inkml:brushProperty name="width" value="0.0355333425104618" units="cm"/>
      <inkml:brushProperty name="height" value="0.0355333425104618" units="cm"/>
      <inkml:brushProperty name="color" value="#000000"/>
      <inkml:brushProperty name="ignorePressure" value="0"/>
    </inkml:brush>
  </inkml:definitions>
  <inkml:trace contextRef="#ctx0" brushRef="#br0">41500.000 55100.000 619,'-61.000'-118.000'74,"28.000"17.000"-16,28.000 15.000-16,29.000 16.000-17,18.000 5.000-8,9.000-2.000-1,10.000-3.000-1,10.000-3.000-1,4.000-1.000-1,0.000 4.000-3,0.000 3.000-2,0.000 3.000-2,0.000 7.000-3,0.000 14.000-1,0.000 11.000-1,0.000 14.000-1,-4.000 7.000-2,-5.000 3.000 0,-7.000 3.000-1,-5.000 4.000 0,-6.000 8.000 0,-3.000 17.000 0,-3.000 15.000 3,-2.000 16.000 0,-3.000 12.000 2,1.000 9.000 3,-1.000 10.000 3,1.000 10.000 3,-1.000 7.000 2,1.000 6.000-1,-1.000 7.000 0,1.000 6.000 1,-3.000 3.000-3,-2.000 0.000-5,-3.000 0.000-3,-3.000 0.000-6,-4.000-4.000-2,-3.000-5.000-1,-3.000-7.000-3,-2.000-5.000-1,-3.000-11.000-3,1.000-11.000-6,-1.000-14.000-5,1.000-11.000-4,-1.000-17.000-8,1.000-18.000-7,-1.000-19.000-8,1.000-18.000-8,-3.000-12.000 2,-2.000-3.000 12,-3.000-3.000 11,-3.000-2.000 12</inkml:trace>
</inkml:ink>
</file>

<file path=ppt/ink/ink4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6:01"/>
    </inkml:context>
    <inkml:brush xml:id="br0">
      <inkml:brushProperty name="width" value="0.0369738526642323" units="cm"/>
      <inkml:brushProperty name="height" value="0.0369738526642323" units="cm"/>
      <inkml:brushProperty name="color" value="#000000"/>
      <inkml:brushProperty name="ignorePressure" value="0"/>
    </inkml:brush>
  </inkml:definitions>
  <inkml:trace contextRef="#ctx0" brushRef="#br0">43550.000 53900.000 595,'17.000'-36.000'9,"-16.000"28.000"19,-15.000 28.000 18,-15.000 29.000 19,-11.000 19.000 3,-2.000 14.000-12,-3.000 11.000-13,-3.000 14.000-12,-7.000 11.000-9,-9.000 14.000-5,-10.000 11.000-6,-8.000 14.000-4,-9.000 5.000-5,-6.000 1.000-8,-6.000-1.000-6,-6.000 1.000-6,-2.000-7.000-6,3.000-12.000-4,3.000-13.000-5,4.000-12.000-5,10.000-15.000-1,19.000-15.000 3,19.000-15.000 3,19.000-16.000 3</inkml:trace>
</inkml:ink>
</file>

<file path=ppt/ink/ink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9:09"/>
    </inkml:context>
    <inkml:brush xml:id="br0">
      <inkml:brushProperty name="width" value="0.0290181040763855" units="cm"/>
      <inkml:brushProperty name="height" value="0.0290181040763855" units="cm"/>
      <inkml:brushProperty name="color" value="#f2385b"/>
      <inkml:brushProperty name="ignorePressure" value="0"/>
    </inkml:brush>
  </inkml:definitions>
  <inkml:trace contextRef="#ctx0" brushRef="#br0">21650.000 36000.000 758,'4.000'-68.000'3,"10.000"17.000"9,10.000 15.000 7,9.000 16.000 7,9.000 5.000 4,9.000-2.000 0,10.000-3.000-1,10.000-3.000 1,5.000 1.000-5,4.000 6.000-6,3.000 7.000-6,3.000 6.000-8,-5.000 4.000-6,-12.000 4.000-10,-13.000 3.000-7,-12.000 3.000-10,-12.000 6.000 1,-8.000 9.000 6,-10.000 10.000 7,-9.000 10.000 8,-7.000 0.000-4,-3.000-5.000-13,-3.000-7.000-15,-2.000-5.000-14</inkml:trace>
</inkml:ink>
</file>

<file path=ppt/ink/ink4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6:02"/>
    </inkml:context>
    <inkml:brush xml:id="br0">
      <inkml:brushProperty name="width" value="0.0329915210604668" units="cm"/>
      <inkml:brushProperty name="height" value="0.0329915210604668" units="cm"/>
      <inkml:brushProperty name="color" value="#000000"/>
      <inkml:brushProperty name="ignorePressure" value="0"/>
    </inkml:brush>
  </inkml:definitions>
  <inkml:trace contextRef="#ctx0" brushRef="#br0">44250.000 54750.000 666,'-18.000'-24.000'6,"17.000"4.000"12,15.000 3.000 11,16.000 3.000 12,9.000 1.000 3,3.000 1.000-6,3.000-1.000-6,4.000 1.000-6,8.000-3.000-4,17.000-2.000-1,15.000-3.000-2,16.000-3.000-2,5.000-1.000-4,-2.000 4.000-6,-3.000 3.000-7,-3.000 3.000-5,-7.000 4.000-7,-9.000 7.000-6,-10.000 6.000-6,-8.000 7.000-7,-14.000 10.000-4,-15.000 16.000-4,-15.000 15.000-5,-16.000 17.000-3,-8.000 0.000 1,0.000-11.000 8,0.000-14.000 7,0.000-11.000 7,-4.000-9.000 4,-5.000-3.000 3,-7.000-3.000 2,-5.000-2.000 2</inkml:trace>
</inkml:ink>
</file>

<file path=ppt/ink/ink4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6:02"/>
    </inkml:context>
    <inkml:brush xml:id="br0">
      <inkml:brushProperty name="width" value="0.0346682965755463" units="cm"/>
      <inkml:brushProperty name="height" value="0.0346682965755463" units="cm"/>
      <inkml:brushProperty name="color" value="#000000"/>
      <inkml:brushProperty name="ignorePressure" value="0"/>
    </inkml:brush>
  </inkml:definitions>
  <inkml:trace contextRef="#ctx0" brushRef="#br0">44600.000 55550.000 634,'-63.000'0.000'23,"26.000"0.000"-1,24.000 0.000 1,26.000 0.000-1,21.000-4.000 1,19.000-5.000 3,19.000-7.000 1,19.000-5.000 3,12.000-6.000 0,6.000-3.000-5,7.000-3.000-2,6.000-2.000-5,-1.000 2.000-1,-5.000 9.000 0,-7.000 10.000 0,-5.000 10.000-1,-9.000 7.000-10,-9.000 6.000-19,-10.000 7.000-21,-8.000 6.000-20</inkml:trace>
</inkml:ink>
</file>

<file path=ppt/ink/ink4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6:04"/>
    </inkml:context>
    <inkml:brush xml:id="br0">
      <inkml:brushProperty name="width" value="0.0500000044703484" units="cm"/>
      <inkml:brushProperty name="height" value="0.0500000044703484" units="cm"/>
      <inkml:brushProperty name="color" value="#000000"/>
      <inkml:brushProperty name="ignorePressure" value="0"/>
    </inkml:brush>
  </inkml:definitions>
  <inkml:trace contextRef="#ctx0" brushRef="#br0">48425.000 54925.000 333,'157.000'63.000'167,"51.000"46.000"-1,50.000 47.000 1,49.000 47.000 0</inkml:trace>
</inkml:ink>
</file>

<file path=ppt/ink/ink4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6:04"/>
    </inkml:context>
    <inkml:brush xml:id="br0">
      <inkml:brushProperty name="width" value="0.0342271700501442" units="cm"/>
      <inkml:brushProperty name="height" value="0.0342271700501442" units="cm"/>
      <inkml:brushProperty name="color" value="#000000"/>
      <inkml:brushProperty name="ignorePressure" value="0"/>
    </inkml:brush>
  </inkml:definitions>
  <inkml:trace contextRef="#ctx0" brushRef="#br0">48450.000 54400.000 642,'-25.000'-13.000'30,"0.000"26.000"4,0.000 24.000 5,0.000 26.000 5,1.000 12.000-2,4.000 0.000-5,3.000 0.000-6,3.000 0.000-6,-1.000 0.000-5,-2.000 0.000-4,-3.000 0.000-5,-3.000 0.000-4,-1.000-4.000-3,4.000-5.000 0,3.000-7.000 0,3.000-5.000-1,4.000-8.000 0,7.000-5.000-1,6.000-7.000-1,7.000-5.000 0,8.000-9.000-3,14.000-9.000-1,11.000-10.000-2,14.000-8.000-1,8.000-15.000-3,7.000-19.000-1,6.000-18.000-2,7.000-19.000-2,-1.000-12.000-2,-6.000-2.000-1,-6.000-3.000-2,-6.000-3.000-2,-7.000-1.000 0,-6.000 4.000 2,-6.000 3.000 2,-6.000 3.000 2,-9.000 6.000 1,-8.000 9.000 1,-10.000 10.000 2,-9.000 10.000 1,-7.000 4.000 2,-3.000 0.000 3,-3.000 0.000 3,-2.000 0.000 4,-6.000 4.000 4,-6.000 10.000 3,-6.000 10.000 4,-6.000 9.000 3,-4.000 7.000 2,1.000 7.000-3,-1.000 6.000-3,1.000 7.000-1,-1.000 4.000-4,1.000 3.000-3,-1.000 3.000-4,1.000 4.000-3,1.000 4.000-7,3.000 6.000-8,3.000 7.000-8,4.000 6.000-10</inkml:trace>
</inkml:ink>
</file>

<file path=ppt/ink/ink4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6:05"/>
    </inkml:context>
    <inkml:brush xml:id="br0">
      <inkml:brushProperty name="width" value="0.0325371362268925" units="cm"/>
      <inkml:brushProperty name="height" value="0.0325371362268925" units="cm"/>
      <inkml:brushProperty name="color" value="#000000"/>
      <inkml:brushProperty name="ignorePressure" value="0"/>
    </inkml:brush>
  </inkml:definitions>
  <inkml:trace contextRef="#ctx0" brushRef="#br0">49050.000 55100.000 676,'-68.000'50.000'4,"17.000"0.000"9,15.000 0.000 9,16.000 0.000 9,13.000-5.000 3,14.000-9.000-2,11.000-10.000-2,14.000-8.000-3,8.000-8.000-1,7.000-2.000-3,6.000-3.000-1,7.000-3.000-2,2.000-2.000-3,1.000 0.000-5,-1.000 0.000-4,1.000 0.000-5,-3.000 0.000-7,-2.000 0.000-5,-3.000 0.000-8,-3.000 0.000-7</inkml:trace>
</inkml:ink>
</file>

<file path=ppt/ink/ink4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6:05"/>
    </inkml:context>
    <inkml:brush xml:id="br0">
      <inkml:brushProperty name="width" value="0.0369148403406143" units="cm"/>
      <inkml:brushProperty name="height" value="0.0369148403406143" units="cm"/>
      <inkml:brushProperty name="color" value="#000000"/>
      <inkml:brushProperty name="ignorePressure" value="0"/>
    </inkml:brush>
  </inkml:definitions>
  <inkml:trace contextRef="#ctx0" brushRef="#br0">50950.000 54050.000 595,'-47.000'0.000'3,"6.000"0.000"4,7.000 0.000 4,6.000 0.000 5,3.000 4.000 6,0.000 10.000 7,0.000 10.000 6,0.000 9.000 8,1.000 4.000-2,4.000 1.000-7,3.000-1.000-8,3.000 1.000-9,1.000 5.000-3,1.000 14.000-2,-1.000 11.000 0,1.000 14.000-2,1.000 7.000 0,3.000 3.000 0,3.000 3.000-2,4.000 4.000 0,2.000-4.000-2,4.000-9.000-1,3.000-10.000-2,3.000-8.000-2,3.000-11.000 0,3.000-8.000 2,3.000-10.000 2,4.000-9.000 1,5.000-12.000-1,10.000-11.000-3,10.000-14.000-5,9.000-11.000-3,4.000-17.000-4,1.000-18.000-3,-1.000-19.000-4,1.000-18.000-3,-4.000-10.000-1,-6.000 0.000 1,-6.000 0.000 1,-6.000 0.000 2,-9.000 3.000 2,-8.000 6.000 1,-10.000 7.000 2,-9.000 6.000 2,-12.000 7.000 1,-11.000 10.000 1,-14.000 10.000 2,-11.000 9.000 0,-9.000 9.000 2,-3.000 9.000 2,-3.000 10.000 0,-2.000 10.000 3,-1.000 5.000-1,3.000 4.000 0,3.000 3.000-1,4.000 3.000 0</inkml:trace>
</inkml:ink>
</file>

<file path=ppt/ink/ink4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6:05"/>
    </inkml:context>
    <inkml:brush xml:id="br0">
      <inkml:brushProperty name="width" value="0.0387926399707794" units="cm"/>
      <inkml:brushProperty name="height" value="0.0387926399707794" units="cm"/>
      <inkml:brushProperty name="color" value="#000000"/>
      <inkml:brushProperty name="ignorePressure" value="0"/>
    </inkml:brush>
  </inkml:definitions>
  <inkml:trace contextRef="#ctx0" brushRef="#br0">52000.000 53350.000 567,'0.000'-35.000'11,"0.000"32.000"22,0.000 31.000 22,0.000 32.000 22,0.000 19.000 3,0.000 10.000-18,0.000 10.000-18,0.000 9.000-16,-5.000 20.000-12,-9.000 31.000-3,-10.000 32.000-4,-8.000 31.000-5,-3.000 17.000-6,7.000 3.000-11,6.000 3.000-10,7.000 4.000-11,4.000-21.000-7,3.000-44.000-3,3.000-43.000-4,4.000-44.000-3,2.000-26.000 0,4.000-5.000 3,3.000-7.000 2,3.000-5.000 3</inkml:trace>
</inkml:ink>
</file>

<file path=ppt/ink/ink4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6:06"/>
    </inkml:context>
    <inkml:brush xml:id="br0">
      <inkml:brushProperty name="width" value="0.0361785478889942" units="cm"/>
      <inkml:brushProperty name="height" value="0.0361785478889942" units="cm"/>
      <inkml:brushProperty name="color" value="#000000"/>
      <inkml:brushProperty name="ignorePressure" value="0"/>
    </inkml:brush>
  </inkml:definitions>
  <inkml:trace contextRef="#ctx0" brushRef="#br0">54550.000 53400.000 608,'-47.000'-19.000'61,"6.000"13.000"-12,7.000 12.000-12,6.000 13.000-13,1.000 12.000-3,-3.000 13.000 5,-3.000 12.000 7,-2.000 13.000 5,-6.000 9.000-2,-6.000 6.000-7,-6.000 7.000-9,-6.000 6.000-7,-6.000 7.000-8,-2.000 10.000-7,-3.000 10.000-6,-3.000 9.000-7,1.000 1.000-6,6.000-6.000-3,7.000-6.000-5,6.000-6.000-5,6.000-13.000-3,6.000-19.000-5,7.000-18.000-4,6.000-19.000-4,4.000-13.000 0,4.000-6.000 8,3.000-6.000 7,3.000-6.000 6</inkml:trace>
</inkml:ink>
</file>

<file path=ppt/ink/ink4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6:06"/>
    </inkml:context>
    <inkml:brush xml:id="br0">
      <inkml:brushProperty name="width" value="0.0376100726425648" units="cm"/>
      <inkml:brushProperty name="height" value="0.0376100726425648" units="cm"/>
      <inkml:brushProperty name="color" value="#000000"/>
      <inkml:brushProperty name="ignorePressure" value="0"/>
    </inkml:brush>
  </inkml:definitions>
  <inkml:trace contextRef="#ctx0" brushRef="#br0">53350.000 53750.000 584,'96.000'98.000'153,"-5.000"-3.000"-36,-7.000-3.000-37,-5.000-2.000-37,-1.000 2.000-25,6.000 9.000-13,7.000 10.000-15,6.000 10.000-13,-2.000-1.000-11,-9.000-9.000-7,-10.000-10.000-8,-8.000-8.000-7,-12.000-14.000-2,-12.000-15.000 4,-13.000-15.000 4,-12.000-16.000 3</inkml:trace>
</inkml:ink>
</file>

<file path=ppt/ink/ink4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6:06"/>
    </inkml:context>
    <inkml:brush xml:id="br0">
      <inkml:brushProperty name="width" value="0.0476632788777351" units="cm"/>
      <inkml:brushProperty name="height" value="0.0476632788777351" units="cm"/>
      <inkml:brushProperty name="color" value="#000000"/>
      <inkml:brushProperty name="ignorePressure" value="0"/>
    </inkml:brush>
  </inkml:definitions>
  <inkml:trace contextRef="#ctx0" brushRef="#br0">55900.000 53250.000 461,'-22.000'-18.000'14,"6.000"17.000"27,7.000 15.000 28,6.000 16.000 27,1.000 9.000 3,-3.000 3.000-22,-3.000 3.000-21,-2.000 4.000-22,-1.000 1.000-13,3.000 0.000-6,3.000 0.000-4,4.000 0.000-7,-1.000 3.000-2,-3.000 6.000-3,-3.000 7.000-1,-2.000 6.000-1,-3.000 12.000-4,1.000 19.000-7,-1.000 19.000-5,1.000 19.000-7,-1.000 10.000-7,1.000 4.000-7,-1.000 3.000-8,1.000 3.000-9,2.000-13.000-2,7.000-28.000 0,6.000-28.000 2,7.000-27.000 0</inkml:trace>
</inkml:ink>
</file>

<file path=ppt/ink/ink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9:09"/>
    </inkml:context>
    <inkml:brush xml:id="br0">
      <inkml:brushProperty name="width" value="0.0350460410118103" units="cm"/>
      <inkml:brushProperty name="height" value="0.0350460410118103" units="cm"/>
      <inkml:brushProperty name="color" value="#f2385b"/>
      <inkml:brushProperty name="ignorePressure" value="0"/>
    </inkml:brush>
  </inkml:definitions>
  <inkml:trace contextRef="#ctx0" brushRef="#br0">21750.000 36400.000 627,'-91.000'3.000'5,"19.000"6.000"9,19.000 7.000 12,19.000 6.000 9,12.000 6.000 4,6.000 6.000-3,7.000 7.000-3,6.000 6.000-3,3.000 7.000-3,0.000 10.000-3,0.000 10.000-3,0.000 9.000-4,1.000 12.000-1,4.000 16.000-2,3.000 15.000-2,3.000 17.000-1,-1.000 24.000-3,-2.000 34.000-4,-3.000 35.000-4,-3.000 35.000-3,-1.000 14.000-5,4.000-2.000-2,3.000-3.000-2,3.000-3.000-3,-1.000-7.000-4,-2.000-9.000-7,-3.000-10.000-5,-3.000-8.000-6,-2.000-14.000-4,0.000-15.000 1,0.000-15.000-1,0.000-16.000 0,0.000-24.000 3,0.000-31.000 3,0.000-31.000 5,0.000-31.000 4</inkml:trace>
</inkml:ink>
</file>

<file path=ppt/ink/ink4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6:07"/>
    </inkml:context>
    <inkml:brush xml:id="br0">
      <inkml:brushProperty name="width" value="0.0371702462434769" units="cm"/>
      <inkml:brushProperty name="height" value="0.0371702462434769" units="cm"/>
      <inkml:brushProperty name="color" value="#000000"/>
      <inkml:brushProperty name="ignorePressure" value="0"/>
    </inkml:brush>
  </inkml:definitions>
  <inkml:trace contextRef="#ctx0" brushRef="#br0">57550.000 52500.000 591,'-29.000'-11.000'10,"-5.000"28.000"20,-7.000 28.000 20,-5.000 29.000 19,2.000 7.000 4,13.000-12.000-15,12.000-13.000-14,13.000-12.000-14,10.000-9.000-9,10.000-2.000-7,10.000-3.000-6,9.000-3.000-7,6.000-9.000-4,3.000-11.000-6,3.000-14.000-4,4.000-11.000-5,-1.000-11.000-4,-3.000-5.000 0,-3.000-7.000-1,-2.000-5.000-2,-6.000-1.000 2,-6.000 6.000 3,-6.000 7.000 3,-6.000 6.000 3,-9.000 4.000 3,-8.000 4.000 4,-10.000 3.000 4,-9.000 3.000 4,-7.000 3.000 2,-3.000 3.000 2,-3.000 3.000 1,-2.000 4.000 0,-3.000 1.000 3,1.000 0.000 4,-1.000 0.000 2,1.000 0.000 3,8.000-2.000-4,20.000-3.000-13,18.000-3.000-12,20.000-2.000-13</inkml:trace>
</inkml:ink>
</file>

<file path=ppt/ink/ink4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6:08"/>
    </inkml:context>
    <inkml:brush xml:id="br0">
      <inkml:brushProperty name="width" value="0.038158118724823" units="cm"/>
      <inkml:brushProperty name="height" value="0.038158118724823" units="cm"/>
      <inkml:brushProperty name="color" value="#000000"/>
      <inkml:brushProperty name="ignorePressure" value="0"/>
    </inkml:brush>
  </inkml:definitions>
  <inkml:trace contextRef="#ctx0" brushRef="#br0">56000.000 53600.000 576,'-25.000'-22.000'4,"0.000"6.000"9,0.000 7.000 7,0.000 6.000 9,0.000 9.000 5,0.000 13.000-1,0.000 12.000 1,0.000 13.000 0,0.000 10.000-1,0.000 10.000-5,0.000 10.000-5,0.000 9.000-3,0.000 4.000-4,0.000 1.000-1,0.000-1.000-3,0.000 1.000-1,0.000-3.000-2,0.000-2.000 1,0.000-3.000-1,0.000-3.000 0,3.000-7.000 0,6.000-9.000-2,7.000-10.000-2,6.000-8.000-2,7.000-12.000 0,10.000-12.000-2,10.000-13.000-2,9.000-12.000-1,9.000-16.000-1,9.000-19.000-1,10.000-18.000-3,10.000-19.000 0,5.000-13.000-3,4.000-6.000-1,3.000-6.000-2,3.000-6.000-2,-7.000-1.000-1,-15.000 7.000 2,-15.000 6.000 0,-16.000 7.000 1,-12.000 5.000 2,-5.000 7.000 0,-7.000 6.000 0,-5.000 7.000 2,-9.000 5.000 1,-9.000 7.000 2,-10.000 6.000 3,-8.000 7.000 2,-8.000 5.000 2,-2.000 7.000 1,-3.000 6.000 0,-3.000 7.000 1,-1.000 4.000 0,4.000 3.000-2,3.000 3.000-2,3.000 4.000-2,3.000 4.000-3,3.000 6.000-6,3.000 7.000-4,4.000 6.000-6,4.000 4.000-6,6.000 4.000-5,7.000 3.000-6,6.000 3.000-7,4.000-2.000 2,4.000-6.000 7,3.000-6.000 9,3.000-6.000 7</inkml:trace>
</inkml:ink>
</file>

<file path=ppt/ink/ink4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6:08"/>
    </inkml:context>
    <inkml:brush xml:id="br0">
      <inkml:brushProperty name="width" value="0.0281571242958307" units="cm"/>
      <inkml:brushProperty name="height" value="0.0281571242958307" units="cm"/>
      <inkml:brushProperty name="color" value="#000000"/>
      <inkml:brushProperty name="ignorePressure" value="0"/>
    </inkml:brush>
  </inkml:definitions>
  <inkml:trace contextRef="#ctx0" brushRef="#br0">56350.000 54150.000 781,'3.000'45.000'2,"6.000"-9.000"4,7.000-10.000 4,6.000-8.000 4,4.000-4.000 5,4.000 3.000 5,3.000 3.000 6,3.000 4.000 4,3.000 2.000-1,3.000 4.000-9,3.000 3.000-9,4.000 3.000-7,-3.000-1.000-16,-5.000-2.000-22,-7.000-3.000-20,-5.000-3.000-22</inkml:trace>
</inkml:ink>
</file>

<file path=ppt/ink/ink4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6:08"/>
    </inkml:context>
    <inkml:brush xml:id="br0">
      <inkml:brushProperty name="width" value="0.0474863685667515" units="cm"/>
      <inkml:brushProperty name="height" value="0.0474863685667515" units="cm"/>
      <inkml:brushProperty name="color" value="#000000"/>
      <inkml:brushProperty name="ignorePressure" value="0"/>
    </inkml:brush>
  </inkml:definitions>
  <inkml:trace contextRef="#ctx0" brushRef="#br0">57550.000 52750.000 463,'0.000'-41.000'12,"0.000"19.000"25,0.000 19.000 25,0.000 19.000 24,0.000 10.000 3,0.000 4.000-18,0.000 3.000-18,0.000 3.000-19,0.000 7.000-11,0.000 14.000-4,0.000 11.000-3,0.000 14.000-5,-2.000 5.000-2,-3.000 1.000-2,-3.000-1.000-2,-2.000 1.000-2,-3.000 15.000-7,1.000 31.000-10,-1.000 32.000-10,1.000 31.000-10,1.000 1.000-7,3.000-28.000-2,3.000-28.000-3,4.000-27.000-3,-1.000-20.000-1,-3.000-9.000-4,-3.000-10.000-1,-2.000-8.000-3</inkml:trace>
</inkml:ink>
</file>

<file path=ppt/ink/ink4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6:09"/>
    </inkml:context>
    <inkml:brush xml:id="br0">
      <inkml:brushProperty name="width" value="0.0361235290765762" units="cm"/>
      <inkml:brushProperty name="height" value="0.0361235290765762" units="cm"/>
      <inkml:brushProperty name="color" value="#000000"/>
      <inkml:brushProperty name="ignorePressure" value="0"/>
    </inkml:brush>
  </inkml:definitions>
  <inkml:trace contextRef="#ctx0" brushRef="#br0">57450.000 52850.000 609,'1.000'-38.000'13,"4.000"26.000"26,3.000 24.000 26,3.000 26.000 26,1.000 21.000-1,1.000 19.000-30,-1.000 19.000-29,1.000 19.000-29,-3.000 16.000-20,-2.000 17.000-10,-3.000 15.000-8,-3.000 16.000-11,-6.000-10.000-5,-5.000-34.000-3,-7.000-35.000-2,-5.000-33.000-4</inkml:trace>
</inkml:ink>
</file>

<file path=ppt/ink/ink4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6:10"/>
    </inkml:context>
    <inkml:brush xml:id="br0">
      <inkml:brushProperty name="width" value="0.0372923538088799" units="cm"/>
      <inkml:brushProperty name="height" value="0.0372923538088799" units="cm"/>
      <inkml:brushProperty name="color" value="#000000"/>
      <inkml:brushProperty name="ignorePressure" value="0"/>
    </inkml:brush>
  </inkml:definitions>
  <inkml:trace contextRef="#ctx0" brushRef="#br0">56200.000 53500.000 589,'-4.000'-49.000'2,"-5.000"4.000"4,-7.000 3.000 4,-5.000 3.000 3,-4.000 4.000 4,0.000 7.000 3,0.000 6.000 2,0.000 7.000 2,0.000 4.000 2,0.000 3.000-2,0.000 3.000-1,0.000 4.000-1,-2.000 4.000-2,-3.000 6.000 0,-3.000 7.000-2,-2.000 6.000-2,-3.000 6.000 0,1.000 6.000-1,-1.000 7.000-1,1.000 6.000 0,1.000 3.000-2,3.000 0.000 0,3.000 0.000-2,4.000 0.000 0,1.000 0.000-2,0.000 0.000-2,0.000 0.000-2,0.000 0.000-1,0.000 0.000-2,0.000 0.000 0,0.000 0.000-1,0.000 0.000-1,1.000 0.000 0,4.000 0.000 0,3.000 0.000 1,3.000 0.000 1,3.000-2.000 0,3.000-3.000 0,3.000-3.000 0,4.000-2.000-1,7.000-6.000 0,13.000-6.000-1,12.000-6.000-3,13.000-6.000-1,12.000-10.000-5,13.000-12.000-8,12.000-13.000-8,13.000-12.000-8,6.000-15.000-5,0.000-15.000-2,0.000-15.000-1,0.000-16.000-2,-10.000 1.000 3,-18.000 19.000 6,-19.000 19.000 7,-18.000 19.000 7,-10.000 9.000 2,0.000 0.000-2,0.000 0.000-1,0.000 0.000-3</inkml:trace>
</inkml:ink>
</file>

<file path=ppt/ink/ink4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6:11"/>
    </inkml:context>
    <inkml:brush xml:id="br0">
      <inkml:brushProperty name="width" value="0.038139957934618" units="cm"/>
      <inkml:brushProperty name="height" value="0.038139957934618" units="cm"/>
      <inkml:brushProperty name="color" value="#000000"/>
      <inkml:brushProperty name="ignorePressure" value="0"/>
    </inkml:brush>
  </inkml:definitions>
  <inkml:trace contextRef="#ctx0" brushRef="#br0">59150.000 52000.000 576,'-2.000'-60.000'41,"-3.000"32.000"5,-3.000 31.000 6,-2.000 32.000 5,-3.000 16.000-2,1.000 4.000-9,-1.000 3.000-8,1.000 3.000-10,1.000-2.000-6,3.000-6.000-6,3.000-6.000-4,4.000-6.000-5,5.000-6.000-4,10.000-2.000-3,10.000-3.000-2,9.000-3.000-3,7.000-15.000-5,7.000-24.000-6,6.000-26.000-6,7.000-24.000-6,-3.000-10.000-2,-8.000 6.000 3,-10.000 7.000 3,-9.000 6.000 2,-7.000 4.000 3,-3.000 4.000 2,-3.000 3.000 3,-2.000 3.000 3,-6.000 1.000 2,-6.000 1.000 2,-6.000-1.000 3,-6.000 1.000 2,-6.000 2.000 1,-2.000 7.000 0,-3.000 6.000 1,-3.000 7.000-1,-2.000 4.000 3,0.000 3.000 5,0.000 3.000 4,0.000 4.000 5,-2.000 2.000 2,-3.000 4.000 1,-3.000 3.000 0,-2.000 3.000 0,0.000 4.000-1,7.000 7.000-1,6.000 6.000-1,7.000 7.000-2,8.000 0.000-4,14.000-2.000-10,11.000-3.000-9,14.000-3.000-8,10.000-10.000-6,9.000-16.000 0,10.000-15.000-2,10.000-15.000-1,0.000-7.000 0,-5.000 3.000 3,-7.000 3.000 1,-5.000 4.000 3,-8.000 4.000 2,-5.000 6.000 2,-7.000 7.000 3,-5.000 6.000 1,-8.000 6.000 6,-5.000 6.000 9,-7.000 7.000 10,-5.000 6.000 9,-8.000 6.000 5,-5.000 6.000 0,-7.000 7.000 1,-5.000 6.000 0,-3.000 3.000 0,4.000 0.000-5,3.000 0.000-2,3.000 0.000-3,-5.000 10.000-2,-12.000 23.000 0,-13.000 22.000 0,-12.000 22.000 1,-10.000 13.000-4,-6.000 7.000-5,-6.000 6.000-5,-6.000 7.000-6,-9.000 5.000-2,-8.000 7.000 1,-10.000 6.000 0,-9.000 7.000 2,-10.000 13.000-3,-9.000 22.000-8,-10.000 22.000-6,-8.000 23.000-7,-1.000 3.000-5,9.000-11.000-3,10.000-14.000-3,10.000-11.000-2,13.000-23.000-2,19.000-31.000 2,19.000-31.000 2,19.000-31.000 1,13.000-21.000 2,10.000-9.000 3,10.000-10.000 2,9.000-8.000 2</inkml:trace>
</inkml:ink>
</file>

<file path=ppt/ink/ink4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6:11"/>
    </inkml:context>
    <inkml:brush xml:id="br0">
      <inkml:brushProperty name="width" value="0.03112867847085" units="cm"/>
      <inkml:brushProperty name="height" value="0.03112867847085" units="cm"/>
      <inkml:brushProperty name="color" value="#000000"/>
      <inkml:brushProperty name="ignorePressure" value="0"/>
    </inkml:brush>
  </inkml:definitions>
  <inkml:trace contextRef="#ctx0" brushRef="#br0">59350.000 54850.000 706,'-21.000'46.000'73,"10.000"-5.000"-12,10.000-7.000-11,9.000-5.000-12,7.000-3.000-9,7.000 4.000-9,6.000 3.000-7,7.000 3.000-8,0.000-2.000-3,-2.000-6.000-1,-3.000-6.000 0,-3.000-6.000-1,-7.000-13.000 0,-9.000-19.000-4,-10.000-18.000-3,-8.000-19.000-4,-9.000-10.000 0,-6.000 1.000 3,-6.000-1.000 3,-6.000 1.000 2,-2.000 4.000-3,3.000 9.000-10,3.000 10.000-8,4.000 10.000-9</inkml:trace>
</inkml:ink>
</file>

<file path=ppt/ink/ink4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6:12"/>
    </inkml:context>
    <inkml:brush xml:id="br0">
      <inkml:brushProperty name="width" value="0.0318634733557701" units="cm"/>
      <inkml:brushProperty name="height" value="0.0318634733557701" units="cm"/>
      <inkml:brushProperty name="color" value="#000000"/>
      <inkml:brushProperty name="ignorePressure" value="0"/>
    </inkml:brush>
  </inkml:definitions>
  <inkml:trace contextRef="#ctx0" brushRef="#br0">59400.000 54700.000 690,'-19.000'50.000'85,"13.000"0.000"-19,12.000 0.000-20,13.000 0.000-18,6.000-2.000-11,0.000-3.000-1,0.000-3.000-2,0.000-2.000-1,0.000-6.000-2,0.000-6.000-4,0.000-6.000-2,0.000-6.000-4,1.000-7.000-2,4.000-6.000-3,3.000-6.000-4,3.000-6.000-2,-1.000-10.000-2,-2.000-12.000-1,-3.000-13.000 1,-3.000-12.000-1,-4.000-7.000 0,-3.000 1.000 0,-3.000-1.000-1,-2.000 1.000 0,-6.000 2.000 2,-6.000 7.000 1,-6.000 6.000 4,-6.000 7.000 1,-6.000 4.000 2,-2.000 3.000 2,-3.000 3.000 0,-3.000 4.000 1,-2.000 4.000 1,0.000 6.000 1,0.000 7.000 1,0.000 6.000 0,0.000 1.000 0,0.000-3.000 1,0.000-3.000-1,0.000-2.000-1,1.000 2.000-5,4.000 9.000-12,3.000 10.000-12,3.000 10.000-13,1.000 2.000-2,1.000-3.000 4,-1.000-3.000 4,1.000-2.000 5</inkml:trace>
</inkml:ink>
</file>

<file path=ppt/ink/ink4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6:13"/>
    </inkml:context>
    <inkml:brush xml:id="br0">
      <inkml:brushProperty name="width" value="0.0364266522228718" units="cm"/>
      <inkml:brushProperty name="height" value="0.0364266522228718" units="cm"/>
      <inkml:brushProperty name="color" value="#000000"/>
      <inkml:brushProperty name="ignorePressure" value="0"/>
    </inkml:brush>
  </inkml:definitions>
  <inkml:trace contextRef="#ctx0" brushRef="#br0">61050.000 53050.000 603,'-80.000'-2.000'10,"41.000"-3.000"19,40.000-3.000 19,42.000-2.000 19,32.000-5.000 3,25.000-2.000-13,25.000-3.000-14,25.000-3.000-13,4.000-1.000-10,-15.000 4.000-6,-15.000 3.000-7,-16.000 3.000-5,-13.000 3.000-8,-9.000 3.000-6,-10.000 3.000-8,-8.000 4.000-5,-12.000 5.000-8,-12.000 10.000-5,-13.000 10.000-6,-12.000 9.000-5,-9.000 4.000-1,-2.000 1.000 8,-3.000-1.000 7,-3.000 1.000 7,-4.000-3.000 3,-3.000-2.000 1,-3.000-3.000 1,-2.000-3.000 1</inkml:trace>
</inkml:ink>
</file>

<file path=ppt/ink/ink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9:09"/>
    </inkml:context>
    <inkml:brush xml:id="br0">
      <inkml:brushProperty name="width" value="0.0289069656282663" units="cm"/>
      <inkml:brushProperty name="height" value="0.0289069656282663" units="cm"/>
      <inkml:brushProperty name="color" value="#f2385b"/>
      <inkml:brushProperty name="ignorePressure" value="0"/>
    </inkml:brush>
  </inkml:definitions>
  <inkml:trace contextRef="#ctx0" brushRef="#br0">21850.000 37950.000 761,'-21.000'-46.000'3,"10.000"10.000"7,10.000 10.000 8,9.000 9.000 6,10.000 4.000 4,14.000 1.000 1,11.000-1.000 0,14.000 1.000 1,11.000-1.000-3,14.000 1.000-7,11.000-1.000-6,14.000 1.000-8,5.000 1.000-6,1.000 3.000-8,-1.000 3.000-8,1.000 4.000-7,-10.000 1.000-2,-19.000 0.000 4,-18.000 0.000 3,-19.000 0.000 4,-12.000 1.000-3,-2.000 4.000-11,-3.000 3.000-11,-3.000 3.000-11</inkml:trace>
</inkml:ink>
</file>

<file path=ppt/ink/ink4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6:13"/>
    </inkml:context>
    <inkml:brush xml:id="br0">
      <inkml:brushProperty name="width" value="0.0351067669689655" units="cm"/>
      <inkml:brushProperty name="height" value="0.0351067669689655" units="cm"/>
      <inkml:brushProperty name="color" value="#000000"/>
      <inkml:brushProperty name="ignorePressure" value="0"/>
    </inkml:brush>
  </inkml:definitions>
  <inkml:trace contextRef="#ctx0" brushRef="#br0">61100.000 53950.000 626,'-49.000'0.000'9,"54.000"0.000"19,53.000 0.000 19,53.000 0.000 18,31.000 0.000 4,9.000 0.000-12,10.000 0.000-12,10.000 0.000-11,2.000 0.000-15,-3.000 0.000-19,-3.000 0.000-17,-2.000 0.000-17,-17.000 0.000-13,-28.000 0.000-3,-28.000 0.000-5,-27.000 0.000-4,-17.000 0.000 1,-3.000 0.000 10,-3.000 0.000 7,-2.000 0.000 9</inkml:trace>
</inkml:ink>
</file>

<file path=ppt/ink/ink4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6:13"/>
    </inkml:context>
    <inkml:brush xml:id="br0">
      <inkml:brushProperty name="width" value="0.0427346676588058" units="cm"/>
      <inkml:brushProperty name="height" value="0.0427346676588058" units="cm"/>
      <inkml:brushProperty name="color" value="#000000"/>
      <inkml:brushProperty name="ignorePressure" value="0"/>
    </inkml:brush>
  </inkml:definitions>
  <inkml:trace contextRef="#ctx0" brushRef="#br0">63700.000 52500.000 514,'-22.000'-47.000'2,"6.000"6.000"5,7.000 7.000 3,6.000 6.000 4,1.000 10.000 10,-3.000 17.000 14,-3.000 15.000 14,-2.000 16.000 14,-1.000 15.000 1,3.000 16.000-11,3.000 15.000-12,4.000 17.000-12,-3.000 10.000-8,-5.000 6.000-4,-7.000 7.000-5,-5.000 6.000-5,-4.000 3.000-5,0.000 0.000-9,0.000 0.000-8,0.000 0.000-8,1.000 1.000-3,4.000 4.000 0,3.000 3.000 0,3.000 3.000 1,3.000-11.000-4,3.000-25.000-6,3.000-25.000-7,4.000-25.000-6,2.000-15.000-4,4.000-2.000 0,3.000-3.000 0,3.000-3.000 1</inkml:trace>
</inkml:ink>
</file>

<file path=ppt/ink/ink4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6:14"/>
    </inkml:context>
    <inkml:brush xml:id="br0">
      <inkml:brushProperty name="width" value="0.0389390848577023" units="cm"/>
      <inkml:brushProperty name="height" value="0.0389390848577023" units="cm"/>
      <inkml:brushProperty name="color" value="#000000"/>
      <inkml:brushProperty name="ignorePressure" value="0"/>
    </inkml:brush>
  </inkml:definitions>
  <inkml:trace contextRef="#ctx0" brushRef="#br0">65750.000 52150.000 564,'-25.000'-40.000'9,"0.000"23.000"15,0.000 22.000 16,0.000 22.000 17,0.000 13.000 3,0.000 7.000-8,0.000 6.000-9,0.000 7.000-8,-5.000 10.000-6,-9.000 16.000-3,-10.000 15.000-4,-8.000 17.000-3,-11.000 7.000-6,-8.000 0.000-6,-10.000 0.000-8,-9.000 0.000-8,-4.000-4.000-3,4.000-5.000-3,3.000-7.000-3,3.000-5.000-1,4.000-11.000-6,7.000-11.000-10,6.000-14.000-11,7.000-11.000-9,7.000-14.000-1,9.000-11.000 9,10.000-14.000 8,10.000-11.000 9</inkml:trace>
</inkml:ink>
</file>

<file path=ppt/ink/ink4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6:14"/>
    </inkml:context>
    <inkml:brush xml:id="br0">
      <inkml:brushProperty name="width" value="0.0445540435612202" units="cm"/>
      <inkml:brushProperty name="height" value="0.0445540435612202" units="cm"/>
      <inkml:brushProperty name="color" value="#000000"/>
      <inkml:brushProperty name="ignorePressure" value="0"/>
    </inkml:brush>
  </inkml:definitions>
  <inkml:trace contextRef="#ctx0" brushRef="#br0">64300.000 52650.000 493,'9.000'-40.000'106,"19.000"23.000"-14,19.000 22.000-16,19.000 22.000-16,9.000 16.000-10,0.000 14.000-9,0.000 11.000-8,0.000 14.000-8,4.000 8.000-9,10.000 7.000-9,10.000 6.000-8,9.000 7.000-9,-2.000 0.000-10,-12.000-2.000-11,-13.000-3.000-11,-12.000-3.000-11,-12.000-10.000-4,-8.000-16.000 4,-10.000-15.000 2,-9.000-15.000 3,-7.000-11.000 3,-3.000-2.000 4,-3.000-3.000 3,-2.000-3.000 3</inkml:trace>
</inkml:ink>
</file>

<file path=ppt/ink/ink4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6:14"/>
    </inkml:context>
    <inkml:brush xml:id="br0">
      <inkml:brushProperty name="width" value="0.0419338531792164" units="cm"/>
      <inkml:brushProperty name="height" value="0.0419338531792164" units="cm"/>
      <inkml:brushProperty name="color" value="#000000"/>
      <inkml:brushProperty name="ignorePressure" value="0"/>
    </inkml:brush>
  </inkml:definitions>
  <inkml:trace contextRef="#ctx0" brushRef="#br0">66600.000 52050.000 524,'-4.000'-46.000'5,"-5.000"10.000"10,-7.000 10.000 10,-5.000 9.000 9,-1.000 20.000 9,6.000 31.000 7,7.000 32.000 7,6.000 31.000 7,1.000 17.000-4,-3.000 3.000-12,-3.000 3.000-12,-2.000 4.000-13,-8.000 1.000-11,-8.000 0.000-8,-10.000 0.000-9,-9.000 0.000-8,-2.000-2.000-8,6.000-3.000-6,7.000-3.000-6,6.000-2.000-6,4.000-14.000-3,4.000-21.000-1,3.000-22.000 0,3.000-22.000-1</inkml:trace>
</inkml:ink>
</file>

<file path=ppt/ink/ink4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6:14"/>
    </inkml:context>
    <inkml:brush xml:id="br0">
      <inkml:brushProperty name="width" value="0.0421234034001827" units="cm"/>
      <inkml:brushProperty name="height" value="0.0421234034001827" units="cm"/>
      <inkml:brushProperty name="color" value="#000000"/>
      <inkml:brushProperty name="ignorePressure" value="0"/>
    </inkml:brush>
  </inkml:definitions>
  <inkml:trace contextRef="#ctx0" brushRef="#br0">67350.000 52350.000 522,'-25.000'-38.000'10,"0.000"26.000"20,0.000 24.000 21,0.000 26.000 21,3.000 21.000 2,6.000 19.000-14,7.000 19.000-13,6.000 19.000-15,3.000 4.000-9,0.000-9.000-4,0.000-10.000-6,0.000-8.000-3,0.000-8.000-3,0.000-2.000 1,0.000-3.000 1,0.000-3.000 0,10.000-13.000-6,23.000-22.000-10,22.000-22.000-12,22.000-21.000-11,5.000-21.000-4,-8.000-19.000 4,-10.000-18.000 2,-9.000-19.000 4,-7.000-12.000 4,-3.000-2.000 4,-3.000-3.000 5,-2.000-3.000 4,-6.000 1.000 3,-6.000 6.000 3,-6.000 7.000 3,-6.000 6.000 3,-9.000 7.000 2,-8.000 10.000 0,-10.000 10.000 1,-9.000 9.000 0,-7.000 7.000-1,-3.000 7.000-4,-3.000 6.000-2,-2.000 7.000-4,-6.000 4.000-4,-6.000 3.000-5,-6.000 3.000-6,-6.000 4.000-5,-1.000 2.000-7,7.000 4.000-9,6.000 3.000-9,7.000 3.000-8</inkml:trace>
</inkml:ink>
</file>

<file path=ppt/ink/ink4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6:15"/>
    </inkml:context>
    <inkml:brush xml:id="br0">
      <inkml:brushProperty name="width" value="0.0370870679616928" units="cm"/>
      <inkml:brushProperty name="height" value="0.0370870679616928" units="cm"/>
      <inkml:brushProperty name="color" value="#000000"/>
      <inkml:brushProperty name="ignorePressure" value="0"/>
    </inkml:brush>
  </inkml:definitions>
  <inkml:trace contextRef="#ctx0" brushRef="#br0">67950.000 51550.000 593,'98.000'-47.000'118,"-3.000"6.000"-24,-3.000 7.000-23,-2.000 6.000-24,0.000 4.000-16,7.000 4.000-8,6.000 3.000-7,7.000 3.000-9,-1.000 3.000-10,-6.000 3.000-9,-6.000 3.000-10,-6.000 4.000-9,-10.000 1.000-12,-12.000 0.000-11,-13.000 0.000-11,-12.000 0.000-11</inkml:trace>
</inkml:ink>
</file>

<file path=ppt/ink/ink4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6:15"/>
    </inkml:context>
    <inkml:brush xml:id="br0">
      <inkml:brushProperty name="width" value="0.0431694649159908" units="cm"/>
      <inkml:brushProperty name="height" value="0.0431694649159908" units="cm"/>
      <inkml:brushProperty name="color" value="#000000"/>
      <inkml:brushProperty name="ignorePressure" value="0"/>
    </inkml:brush>
  </inkml:definitions>
  <inkml:trace contextRef="#ctx0" brushRef="#br0">69600.000 50650.000 509,'-44.000'3.000'62,"13.000"6.000"-3,12.000 7.000-4,13.000 6.000-4,6.000 9.000-5,0.000 13.000-4,0.000 12.000-4,0.000 13.000-6,3.000 4.000-5,6.000-3.000-5,7.000-3.000-6,6.000-2.000-6,4.000-1.000-2,4.000 3.000-2,3.000 3.000 0,3.000 4.000-1,1.000 1.000-2,1.000 0.000-1,-1.000 0.000-1,1.000 0.000-3,-4.000-2.000-1,-6.000-3.000-4,-6.000-3.000-3,-6.000-2.000-3,-6.000-5.000-1,-2.000-2.000 0,-3.000-3.000 0,-3.000-3.000 1,-7.000-4.000 0,-9.000-3.000 0,-10.000-3.000-1,-8.000-2.000-1,-11.000-1.000-1,-8.000 3.000-1,-10.000 3.000-3,-9.000 4.000-1,-4.000-3.000-3,4.000-5.000-4,3.000-7.000-4,3.000-5.000-5,6.000-4.000 1,9.000 0.000 6,10.000 0.000 5,10.000 0.000 7,4.000-2.000 0,0.000-3.000-2,0.000-3.000-2,0.000-2.000-3</inkml:trace>
</inkml:ink>
</file>

<file path=ppt/ink/ink4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6:15"/>
    </inkml:context>
    <inkml:brush xml:id="br0">
      <inkml:brushProperty name="width" value="0.0351713448762894" units="cm"/>
      <inkml:brushProperty name="height" value="0.0351713448762894" units="cm"/>
      <inkml:brushProperty name="color" value="#000000"/>
      <inkml:brushProperty name="ignorePressure" value="0"/>
    </inkml:brush>
  </inkml:definitions>
  <inkml:trace contextRef="#ctx0" brushRef="#br0">69650.000 50950.000 625,'26.000'-47.000'0,"4.000"6.000"0,3.000 7.000 0,3.000 6.000 0,6.000 4.000 9,9.000 4.000 17,10.000 3.000 18,10.000 3.000 17,4.000 3.000 4,0.000 3.000-10,0.000 3.000-12,0.000 4.000-10,0.000 1.000-10,0.000 0.000-10,0.000 0.000-11,0.000 0.000-8,-7.000 3.000-17,-11.000 6.000-22,-14.000 7.000-21,-11.000 6.000-22</inkml:trace>
</inkml:ink>
</file>

<file path=ppt/ink/ink4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6:37"/>
    </inkml:context>
    <inkml:brush xml:id="br0">
      <inkml:brushProperty name="width" value="0.0247601103037596" units="cm"/>
      <inkml:brushProperty name="height" value="0.0247601103037596" units="cm"/>
      <inkml:brushProperty name="color" value="#f2395b"/>
      <inkml:brushProperty name="ignorePressure" value="0"/>
    </inkml:brush>
  </inkml:definitions>
  <inkml:trace contextRef="#ctx0" brushRef="#br0">50400.000 30700.000 888,'-172.000'82.000'75,"56.000"-33.000"-38,57.000-35.000-39,56.000-34.000-37,26.000-15.000-16,-3.000 7.000 6,-3.000 6.000 6,-2.000 7.000 6</inkml:trace>
</inkml:ink>
</file>

<file path=ppt/ink/ink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8:42"/>
    </inkml:context>
    <inkml:brush xml:id="br0">
      <inkml:brushProperty name="width" value="0.0389406234025955" units="cm"/>
      <inkml:brushProperty name="height" value="0.0389406234025955" units="cm"/>
      <inkml:brushProperty name="color" value="#f2385b"/>
      <inkml:brushProperty name="ignorePressure" value="0"/>
    </inkml:brush>
  </inkml:definitions>
  <inkml:trace contextRef="#ctx0" brushRef="#br0">29050.000 23750.000 564,'-22.000'-80.000'29,"6.000"41.000"7,7.000 40.000 9,6.000 42.000 8,4.000 28.000 0,4.000 20.000-8,3.000 18.000-8,3.000 20.000-8,-1.000 21.000-5,-2.000 25.000-5,-3.000 25.000-3,-3.000 25.000-5,-1.000 4.000-2,4.000-15.000 1,3.000-15.000-1,3.000-16.000 1,1.000-23.000-15,1.000-27.000-34,-1.000-28.000-31,1.000-28.000-32</inkml:trace>
</inkml:ink>
</file>

<file path=ppt/ink/ink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9:12"/>
    </inkml:context>
    <inkml:brush xml:id="br0">
      <inkml:brushProperty name="width" value="0.0329055115580559" units="cm"/>
      <inkml:brushProperty name="height" value="0.0329055115580559" units="cm"/>
      <inkml:brushProperty name="color" value="#f2385b"/>
      <inkml:brushProperty name="ignorePressure" value="0"/>
    </inkml:brush>
  </inkml:definitions>
  <inkml:trace contextRef="#ctx0" brushRef="#br0">19250.000 43250.000 668,'23.000'-52.000'-1,"-3.000"-3.000"-3,-3.000-3.000-2,-2.000-2.000-3,-12.000 16.000 5,-19.000 38.000 16,-18.000 37.000 14,-19.000 38.000 14,-10.000 23.000 2,1.000 9.000-8,-1.000 10.000-11,1.000 10.000-9,1.000 2.000-6,3.000-3.000-4,3.000-3.000-3,4.000-2.000-3,2.000-8.000-2,4.000-8.000 3,3.000-10.000 0,3.000-9.000 2,4.000-12.000-2,7.000-11.000-5,6.000-14.000-6,7.000-11.000-4,7.000-11.000-4,9.000-5.000-1,10.000-7.000-2,10.000-5.000-1,10.000-14.000 0,13.000-18.000 3,12.000-19.000 2,13.000-18.000 2,6.000-14.000 2,0.000-5.000 2,0.000-7.000 2,0.000-5.000 0,-4.000 0.000 3,-5.000 10.000 3,-7.000 10.000 2,-5.000 9.000 3,-9.000 10.000 3,-9.000 14.000 4,-10.000 11.000 5,-8.000 14.000 3,-6.000 10.000 6,1.000 9.000 5,-1.000 10.000 4,1.000 10.000 6,1.000 8.000 1,3.000 10.000-4,3.000 10.000-3,4.000 9.000-3,1.000 1.000-5,0.000-6.000-5,0.000-6.000-5,0.000-6.000-4,4.000-9.000-4,10.000-8.000-3,10.000-10.000-2,9.000-9.000-3,7.000-9.000-1,7.000-5.000-2,6.000-7.000 0,7.000-5.000-2,4.000-11.000-1,3.000-11.000-2,3.000-14.000-3,4.000-11.000-2,-4.000-11.000-1,-9.000-5.000 2,-10.000-7.000 2,-8.000-5.000 1,-9.000-1.000 2,-6.000 6.000 2,-6.000 7.000 2,-6.000 6.000 2,-9.000 6.000 1,-8.000 6.000-1,-10.000 7.000 0,-9.000 6.000 0,-5.000 6.000 2,0.000 6.000 8,0.000 7.000 6,0.000 6.000 7,0.000 12.000 6,0.000 19.000 6,0.000 19.000 4,0.000 19.000 5,1.000 12.000-1,4.000 6.000-8,3.000 7.000-8,3.000 6.000-7,-1.000 7.000-6,-2.000 10.000-1,-3.000 10.000-4,-3.000 9.000-1,-4.000 4.000-5,-3.000 1.000-5,-3.000-1.000-4,-2.000 1.000-6,-3.000-6.000-3,1.000-8.000-2,-1.000-10.000-2,1.000-9.000-2,2.000-20.000-2,7.000-27.000-5,6.000-28.000-4,7.000-28.000-3,5.000-24.000 0,7.000-19.000 7,6.000-18.000 6,7.000-19.000 7,4.000-5.000 6,3.000 9.000 3,3.000 10.000 3,4.000 10.000 5,-3.000 8.000 3,-5.000 10.000 5,-7.000 10.000 4,-5.000 9.000 5,-6.000 7.000 1,-3.000 7.000 2,-3.000 6.000 0,-2.000 7.000 1,-1.000 4.000-2,3.000 3.000-2,3.000 3.000-2,4.000 4.000-4,2.000 2.000-3,4.000 4.000-8,3.000 3.000-6,3.000 3.000-7,-2.000-2.000-4,-6.000-6.000-4,-6.000-6.000-2,-6.000-6.000-4</inkml:trace>
</inkml:ink>
</file>

<file path=ppt/ink/ink5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6:59"/>
    </inkml:context>
    <inkml:brush xml:id="br0">
      <inkml:brushProperty name="width" value="0.0395601913332939" units="cm"/>
      <inkml:brushProperty name="height" value="0.0395601913332939" units="cm"/>
      <inkml:brushProperty name="color" value="#f2395b"/>
      <inkml:brushProperty name="ignorePressure" value="0"/>
    </inkml:brush>
  </inkml:definitions>
  <inkml:trace contextRef="#ctx0" brushRef="#br0">33700.000 28600.000 556,'-40.000'-2.000'11,"23.000"-3.000"22,22.000-3.000 21,22.000-2.000 21,16.000-1.000 3,14.000 3.000-14,11.000 3.000-14,14.000 4.000-16,3.000-1.000-11,-2.000-3.000-8,-3.000-3.000-9,-3.000-2.000-8,-1.000-1.000-6,4.000 3.000-5,3.000 3.000-5,3.000 4.000-4,-2.000 1.000-2,-6.000 0.000-2,-6.000 0.000 1,-6.000 0.000-2,-6.000 0.000-2,-2.000 0.000-6,-3.000 0.000-4,-3.000 0.000-6</inkml:trace>
</inkml:ink>
</file>

<file path=ppt/ink/ink5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7:00"/>
    </inkml:context>
    <inkml:brush xml:id="br0">
      <inkml:brushProperty name="width" value="0.0374040529131889" units="cm"/>
      <inkml:brushProperty name="height" value="0.0374040529131889" units="cm"/>
      <inkml:brushProperty name="color" value="#f2395b"/>
      <inkml:brushProperty name="ignorePressure" value="0"/>
    </inkml:brush>
  </inkml:definitions>
  <inkml:trace contextRef="#ctx0" brushRef="#br0">33250.000 30500.000 588,'-57.000'-4.000'23,"39.000"-5.000"12,36.000-7.000 14,39.000-5.000 13,25.000-4.000 1,17.000 0.000-10,15.000 0.000-10,16.000 0.000-9,5.000 3.000-10,-2.000 6.000-7,-3.000 7.000-9,-3.000 6.000-7,4.000 4.000-10,13.000 4.000-10,12.000 3.000-9,13.000 3.000-11,-9.000-1.000-4,-27.000-2.000 0,-28.000-3.000 0,-28.000-3.000 2,-20.000-1.000-1,-8.000 4.000 0,-10.000 3.000 1,-9.000 3.000 0</inkml:trace>
</inkml:ink>
</file>

<file path=ppt/ink/ink5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7:01"/>
    </inkml:context>
    <inkml:brush xml:id="br0">
      <inkml:brushProperty name="width" value="0.0407532081007957" units="cm"/>
      <inkml:brushProperty name="height" value="0.0407532081007957" units="cm"/>
      <inkml:brushProperty name="color" value="#f2395b"/>
      <inkml:brushProperty name="ignorePressure" value="0"/>
    </inkml:brush>
  </inkml:definitions>
  <inkml:trace contextRef="#ctx0" brushRef="#br0">38450.000 25600.000 539,'-46.000'-90.000'3,"10.000"23.000"6,10.000 22.000 6,9.000 22.000 6,4.000 27.000 8,1.000 35.000 11,-1.000 35.000 11,1.000 34.000 11,-1.000 15.000-1,1.000-3.000-12,-1.000-3.000-11,1.000-2.000-14,-1.000 2.000-7,1.000 9.000-3,-1.000 10.000-5,1.000 10.000-3,1.000 8.000-2,3.000 10.000-1,3.000 10.000 0,4.000 9.000-1,1.000 13.000-2,0.000 20.000-5,0.000 18.000-4,0.000 20.000-6,6.000 13.000-8,13.000 9.000-14,12.000 10.000-14,13.000 10.000-13,1.000-26.000-4,-9.000-59.000 5,-10.000-60.000 6,-8.000-58.000 5</inkml:trace>
</inkml:ink>
</file>

<file path=ppt/ink/ink5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7:02"/>
    </inkml:context>
    <inkml:brush xml:id="br0">
      <inkml:brushProperty name="width" value="0.0330264903604984" units="cm"/>
      <inkml:brushProperty name="height" value="0.0330264903604984" units="cm"/>
      <inkml:brushProperty name="color" value="#f2395b"/>
      <inkml:brushProperty name="ignorePressure" value="0"/>
    </inkml:brush>
  </inkml:definitions>
  <inkml:trace contextRef="#ctx0" brushRef="#br0">40050.000 26750.000 666,'-69.000'3.000'88,"13.000"6.000"-20,12.000 7.000-19,13.000 6.000-20,-2.000 7.000-11,-16.000 10.000-4,-15.000 10.000-2,-15.000 9.000-4,-11.000 6.000-3,-2.000 3.000-4,-3.000 3.000-4,-3.000 4.000-5,7.000-6.000-1,19.000-11.000 1,19.000-14.000 1,19.000-11.000 2,2.000-3.000 0,-11.000 10.000 0,-14.000 10.000-1,-11.000 9.000 0,-9.000 4.000-1,-3.000 1.000 1,-3.000-1.000-1,-2.000 1.000 0,3.000-6.000 0,14.000-8.000 2,11.000-10.000 1,14.000-9.000 1,11.000-5.000 3,14.000 0.000 2,11.000 0.000 4,14.000 0.000 4,8.000-4.000 0,7.000-5.000 1,6.000-7.000 0,7.000-5.000 0,10.000-3.000 0,16.000 4.000 0,15.000 3.000-1,17.000 3.000 1,10.000 3.000-1,6.000 3.000 0,7.000 3.000 0,6.000 4.000-1,3.000 1.000-2,0.000 0.000-8,0.000 0.000-8,0.000 0.000-6,-5.000 0.000-6,-9.000 0.000-7,-10.000 0.000-5,-8.000 0.000-5,-14.000-4.000-5,-15.000-5.000-3,-15.000-7.000-3,-16.000-5.000-3</inkml:trace>
</inkml:ink>
</file>

<file path=ppt/ink/ink5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7:03"/>
    </inkml:context>
    <inkml:brush xml:id="br0">
      <inkml:brushProperty name="width" value="0.0427264049649239" units="cm"/>
      <inkml:brushProperty name="height" value="0.0427264049649239" units="cm"/>
      <inkml:brushProperty name="color" value="#f2395b"/>
      <inkml:brushProperty name="ignorePressure" value="0"/>
    </inkml:brush>
  </inkml:definitions>
  <inkml:trace contextRef="#ctx0" brushRef="#br0">41250.000 26700.000 514,'-24.000'-24.000'-1,"4.000"4.000"11,3.000 3.000 12,3.000 3.000 12,3.000 9.000 8,3.000 16.000 3,3.000 15.000 5,4.000 17.000 3,1.000 11.000-1,0.000 10.000-9,0.000 10.000-8,0.000 9.000-9,0.000 10.000-5,0.000 14.000-4,0.000 11.000-3,0.000 14.000-3,0.000 2.000-3,0.000-6.000-5,0.000-6.000-3,0.000-6.000-3,1.000-1.000-5,4.000 7.000-5,3.000 6.000-5,3.000 7.000-4,-1.000-9.000-2,-2.000-21.000 1,-3.000-22.000 2,-3.000-22.000 2,1.000-24.000 0,6.000-24.000-2,7.000-26.000-2,6.000-24.000-1,6.000-21.000 0,6.000-16.000 0,7.000-15.000 2,6.000-15.000 1,6.000-6.000 2,6.000 7.000 4,7.000 6.000 4,6.000 7.000 3,-1.000 8.000 5,-5.000 14.000 3,-7.000 11.000 4,-5.000 14.000 4,-6.000 10.000 3,-3.000 9.000 3,-3.000 10.000 2,-2.000 10.000 4,-5.000 8.000 0,-2.000 10.000 2,-3.000 10.000-1,-3.000 9.000 1,-4.000 7.000 0,-3.000 7.000-3,-3.000 6.000-1,-2.000 7.000-3,-3.000 0.000-1,1.000-2.000-2,-1.000-3.000-2,1.000-3.000-2,-3.000-1.000-1,-2.000 4.000-1,-3.000 3.000 0,-3.000 3.000-1,-7.000 1.000-1,-9.000 1.000-2,-10.000-1.000-2,-8.000 1.000-3,-12.000-1.000-2,-12.000 1.000-3,-13.000-1.000-5,-12.000 1.000-3,-12.000-3.000-5,-8.000-2.000-4,-10.000-3.000-6,-9.000-3.000-4,5.000-7.000 0,23.000-9.000 7,22.000-10.000 6,22.000-8.000 6,10.000-6.000-1,1.000 1.000-9,-1.000-1.000-10,1.000 1.000-9</inkml:trace>
</inkml:ink>
</file>

<file path=ppt/ink/ink5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7:10"/>
    </inkml:context>
    <inkml:brush xml:id="br0">
      <inkml:brushProperty name="width" value="0.0411431193351746" units="cm"/>
      <inkml:brushProperty name="height" value="0.0411431193351746" units="cm"/>
      <inkml:brushProperty name="color" value="#f2395b"/>
      <inkml:brushProperty name="ignorePressure" value="0"/>
    </inkml:brush>
  </inkml:definitions>
  <inkml:trace contextRef="#ctx0" brushRef="#br0">60000.000 17850.000 534,'46.000'-47.000'-2,"-5.000"6.000"-5,-7.000 7.000-4,-5.000 6.000-5,-4.000 3.000 0,0.000 0.000 3,0.000 0.000 4,0.000 0.000 4,-2.000 1.000 3,-3.000 4.000 3,-3.000 3.000 3,-2.000 3.000 4,-1.000 1.000 3,3.000 1.000 0,3.000-1.000 1,4.000 1.000 1,-10.000 7.000 3,-22.000 16.000 5,-22.000 15.000 6,-21.000 17.000 5,-14.000 10.000 0,-2.000 6.000-9,-3.000 7.000-6,-3.000 6.000-9,-2.000 3.000-4,0.000 0.000-3,0.000 0.000-2,0.000 0.000-2,1.000 0.000-2,4.000 0.000 1,3.000 0.000 0,3.000 0.000 0,6.000-7.000 0,9.000-11.000 1,10.000-14.000 1,10.000-11.000 0,13.000-15.000-3,19.000-16.000-7,19.000-15.000-7,19.000-15.000-8,10.000-11.000-1,4.000-2.000 3,3.000-3.000 3,3.000-3.000 3,3.000-7.000 3,3.000-9.000 1,3.000-10.000 0,4.000-8.000 1,-4.000-1.000 2,-9.000 9.000 3,-10.000 10.000 2,-8.000 10.000 3,-6.000 7.000 4,1.000 6.000 4,-1.000 7.000 3,1.000 6.000 5,-3.000 6.000 2,-2.000 6.000 2,-3.000 7.000 2,-3.000 6.000 1,-4.000 7.000 0,-3.000 10.000 1,-3.000 10.000-1,-2.000 9.000 1,-5.000 7.000-1,-2.000 7.000-1,-3.000 6.000 0,-3.000 7.000 0,-1.000 0.000-2,4.000-2.000-2,3.000-3.000-2,3.000-3.000-3,1.000-6.000-1,1.000-5.000-2,-1.000-7.000-2,1.000-5.000-1,1.000-8.000-2,3.000-5.000-1,3.000-7.000-2,4.000-5.000-1,5.000-8.000-2,10.000-5.000 0,10.000-7.000-1,9.000-5.000-1,7.000-14.000-1,7.000-18.000-1,6.000-19.000-2,7.000-18.000-2,-1.000-9.000 0,-6.000 4.000 0,-6.000 3.000 2,-6.000 3.000 0,-6.000 6.000 1,-2.000 9.000 2,-3.000 10.000 0,-3.000 10.000 2,-7.000 7.000 2,-9.000 6.000 3,-10.000 7.000 4,-8.000 6.000 3,-6.000 12.000 5,1.000 19.000 4,-1.000 19.000 4,1.000 19.000 6,-6.000 9.000-1,-8.000 0.000-3,-10.000 0.000-4,-9.000 0.000-4,-4.000 1.000-3,4.000 4.000-3,3.000 3.000-2,3.000 3.000-3,-1.000-1.000-2,-2.000-2.000-2,-3.000-3.000-2,-3.000-3.000-2,-2.000-2.000-2,0.000 0.000-3,0.000 0.000-2,0.000 0.000-2,7.000-10.000-4,17.000-18.000-9,15.000-19.000-7,16.000-18.000-7,4.000-12.000 1,-6.000-3.000 10,-6.000-3.000 9,-6.000-2.000 10,1.000-5.000 6,9.000-2.000 4,10.000-3.000 2,10.000-3.000 3,2.000-1.000 3,-3.000 4.000 1,-3.000 3.000 2,-2.000 3.000 2,-3.000 3.000 0,1.000 3.000-1,-1.000 3.000-1,1.000 4.000 0,-3.000 2.000-2,-2.000 4.000-3,-3.000 3.000-1,-3.000 3.000-3,-2.000 3.000-1,0.000 3.000 1,0.000 3.000-1,0.000 4.000 0,0.000 1.000 0,0.000 0.000-2,0.000 0.000-2,0.000 0.000-2,0.000-2.000-1,0.000-3.000-1,0.000-3.000-1,0.000-2.000-1,-2.000-5.000 0,-3.000-2.000 1,-3.000-3.000 1,-2.000-3.000 1,-1.000-6.000 1,3.000-5.000 0,3.000-7.000 0,4.000-5.000 1,-1.000-8.000 2,-3.000-5.000 0,-3.000-7.000 2,-2.000-5.000 2,-3.000-6.000 0,1.000-3.000 1,-1.000-3.000 0,1.000-2.000 1,-1.000-1.000 0,1.000 3.000 1,-1.000 3.000-1,1.000 4.000 1,-3.000 5.000 1,-2.000 10.000 5,-3.000 10.000 4,-3.000 9.000 4,-2.000 6.000 3,0.000 3.000 2,0.000 3.000 2,0.000 4.000 1,-4.000 15.000 6,-5.000 28.000 7,-7.000 28.000 8,-5.000 29.000 8,-3.000 18.000-1,4.000 9.000-8,3.000 10.000-7,3.000 10.000-9,-1.000 7.000-6,-2.000 6.000-3,-3.000 7.000-4,-3.000 6.000-3,-2.000 4.000-3,0.000 4.000-2,0.000 3.000 0,0.000 3.000-3,0.000 3.000-1,0.000 3.000-5,0.000 3.000-3,0.000 4.000-4,-2.000 5.000-4,-3.000 10.000-6,-3.000 10.000-4,-2.000 9.000-5,0.000-1.000-5,7.000-8.000-2,6.000-10.000-2,7.000-9.000-3,2.000-15.000-1,1.000-18.000 0,-1.000-19.000 1,1.000-18.000 1,1.000-20.000 1,3.000-18.000 5,3.000-19.000 3,4.000-18.000 4</inkml:trace>
</inkml:ink>
</file>

<file path=ppt/ink/ink5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7:11"/>
    </inkml:context>
    <inkml:brush xml:id="br0">
      <inkml:brushProperty name="width" value="0.0301707610487938" units="cm"/>
      <inkml:brushProperty name="height" value="0.0301707610487938" units="cm"/>
      <inkml:brushProperty name="color" value="#f2395b"/>
      <inkml:brushProperty name="ignorePressure" value="0"/>
    </inkml:brush>
  </inkml:definitions>
  <inkml:trace contextRef="#ctx0" brushRef="#br0">62900.000 17900.000 729,'28.000'-30.000'0,"6.000"-9.000"0,7.000-10.000 0,6.000-8.000 0,-1.000 0.000 6,-5.000 14.000 14,-7.000 11.000 13,-5.000 14.000 13,-8.000 10.000 2,-5.000 9.000-8,-7.000 10.000-9,-5.000 10.000-9,-8.000 10.000-8,-5.000 13.000-6,-7.000 12.000-6,-5.000 13.000-6,-8.000 4.000-1,-5.000-3.000 3,-7.000-3.000 4,-5.000-2.000 3,0.000-8.000-3,10.000-8.000-12,10.000-10.000-11,9.000-9.000-11,13.000-9.000-3,20.000-5.000 8,18.000-7.000 6,20.000-5.000 8,8.000-6.000 6,1.000-3.000 3,-1.000-3.000 5,1.000-2.000 4,-4.000 3.000 2,-6.000 14.000 1,-6.000 11.000 1,-6.000 14.000 0,-15.000 10.000 0,-21.000 9.000-2,-22.000 10.000-2,-22.000 10.000-1,-16.000 7.000-3,-9.000 6.000-3,-10.000 7.000-3,-8.000 6.000-3,-1.000-2.000-2,9.000-9.000-1,10.000-10.000-1,10.000-8.000-1,7.000-14.000-2,6.000-15.000-1,7.000-15.000-1,6.000-16.000-1,4.000-12.000-4,4.000-5.000-3,3.000-7.000-4,3.000-5.000-4</inkml:trace>
</inkml:ink>
</file>

<file path=ppt/ink/ink5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7:11"/>
    </inkml:context>
    <inkml:brush xml:id="br0">
      <inkml:brushProperty name="width" value="0.0329639129340649" units="cm"/>
      <inkml:brushProperty name="height" value="0.0329639129340649" units="cm"/>
      <inkml:brushProperty name="color" value="#f2395b"/>
      <inkml:brushProperty name="ignorePressure" value="0"/>
    </inkml:brush>
  </inkml:definitions>
  <inkml:trace contextRef="#ctx0" brushRef="#br0">64700.000 17750.000 667,'25.000'-24.000'4,"0.000"4.000"7,0.000 3.000 9,0.000 3.000 7,0.000 6.000 6,0.000 9.000 4,0.000 10.000 4,0.000 10.000 5,1.000 4.000-3,4.000 0.000-10,3.000 0.000-10,3.000 0.000-10,1.000 0.000-12,1.000 0.000-11,-1.000 0.000-14,1.000 0.000-12,-3.000-4.000-5,-2.000-5.000 3,-3.000-7.000 4,-3.000-5.000 4</inkml:trace>
</inkml:ink>
</file>

<file path=ppt/ink/ink5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7:11"/>
    </inkml:context>
    <inkml:brush xml:id="br0">
      <inkml:brushProperty name="width" value="0.0360562279820442" units="cm"/>
      <inkml:brushProperty name="height" value="0.0360562279820442" units="cm"/>
      <inkml:brushProperty name="color" value="#f2395b"/>
      <inkml:brushProperty name="ignorePressure" value="0"/>
    </inkml:brush>
  </inkml:definitions>
  <inkml:trace contextRef="#ctx0" brushRef="#br0">65550.000 17350.000 610,'25.000'-86.000'39,"0.000"28.000"5,0.000 28.000 4,0.000 29.000 3,0.000 19.000-1,0.000 14.000-8,0.000 11.000-8,0.000 14.000-7,-2.000 8.000-6,-3.000 7.000-5,-3.000 6.000-5,-2.000 7.000-4,-8.000 4.000-8,-8.000 3.000-6,-10.000 3.000-9,-9.000 4.000-7,-5.000-4.000-5,0.000-9.000 0,0.000-10.000-1,0.000-8.000-1,1.000-11.000-2,4.000-8.000-4,3.000-10.000-3,3.000-9.000-5,1.000-12.000 2,1.000-11.000 3,-1.000-14.000 6,1.000-11.000 3</inkml:trace>
</inkml:ink>
</file>

<file path=ppt/ink/ink5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7:11"/>
    </inkml:context>
    <inkml:brush xml:id="br0">
      <inkml:brushProperty name="width" value="0.0290401261299849" units="cm"/>
      <inkml:brushProperty name="height" value="0.0290401261299849" units="cm"/>
      <inkml:brushProperty name="color" value="#f2395b"/>
      <inkml:brushProperty name="ignorePressure" value="0"/>
    </inkml:brush>
  </inkml:definitions>
  <inkml:trace contextRef="#ctx0" brushRef="#br0">65650.000 17900.000 757,'114.000'-90.000'26,"-22.000"23.000"3,-22.000 22.000 2,-21.000 22.000 2,-12.000 10.000 0,1.000 1.000-5,-1.000-1.000-4,1.000 1.000-5,2.000 1.000-6,7.000 3.000-6,6.000 3.000-9,7.000 4.000-6,-1.000-1.000-7,-6.000-3.000-7,-6.000-3.000-6,-6.000-2.000-7,-6.000-3.000-5,-2.000 1.000-2,-3.000-1.000-3,-3.000 1.000-1</inkml:trace>
</inkml:ink>
</file>

<file path=ppt/ink/ink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9:13"/>
    </inkml:context>
    <inkml:brush xml:id="br0">
      <inkml:brushProperty name="width" value="0.03340994566679" units="cm"/>
      <inkml:brushProperty name="height" value="0.03340994566679" units="cm"/>
      <inkml:brushProperty name="color" value="#f2385b"/>
      <inkml:brushProperty name="ignorePressure" value="0"/>
    </inkml:brush>
  </inkml:definitions>
  <inkml:trace contextRef="#ctx0" brushRef="#br0">21950.000 42500.000 658,'0.000'-49.000'2,"0.000"4.000"3,0.000 3.000 4,0.000 3.000 4,0.000 14.000 4,0.000 25.000 7,0.000 25.000 4,0.000 25.000 7,0.000 17.000-1,0.000 9.000-4,0.000 10.000-6,0.000 10.000-6,0.000 10.000-3,0.000 13.000-1,0.000 12.000-1,0.000 13.000-2,-2.000 12.000-1,-3.000 13.000 1,-3.000 12.000-1,-2.000 13.000 0,-5.000 7.000-3,-2.000 4.000-5,-3.000 3.000-6,-3.000 3.000-5,-1.000-7.000-4,4.000-15.000-5,3.000-15.000-4,3.000-16.000-4,3.000-16.000-3,3.000-16.000-3,3.000-15.000-3,4.000-15.000-3,1.000-17.000 0,0.000-15.000 3,0.000-15.000 4,0.000-16.000 4</inkml:trace>
</inkml:ink>
</file>

<file path=ppt/ink/ink5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7:12"/>
    </inkml:context>
    <inkml:brush xml:id="br0">
      <inkml:brushProperty name="width" value="0.0425226390361786" units="cm"/>
      <inkml:brushProperty name="height" value="0.0425226390361786" units="cm"/>
      <inkml:brushProperty name="color" value="#f2395b"/>
      <inkml:brushProperty name="ignorePressure" value="0"/>
    </inkml:brush>
  </inkml:definitions>
  <inkml:trace contextRef="#ctx0" brushRef="#br0">66750.000 16300.000 517,'-22.000'-58.000'10,"6.000"34.000"20,7.000 35.000 20,6.000 35.000 20,3.000 19.000 3,0.000 7.000-12,0.000 6.000-13,0.000 7.000-13,0.000 5.000-9,0.000 7.000-4,0.000 6.000-4,0.000 7.000-4,0.000 4.000-3,0.000 3.000-4,0.000 3.000-2,0.000 4.000-3,-2.000-1.000-2,-3.000-3.000-4,-3.000-3.000-3,-2.000-2.000-4,-1.000-8.000-3,3.000-8.000-2,3.000-10.000-4,4.000-9.000-3,1.000-5.000-3,0.000 0.000-1,0.000 0.000-2,0.000 0.000-2,0.000-4.000-2,0.000-5.000-3,0.000-7.000-4,0.000-5.000-4</inkml:trace>
</inkml:ink>
</file>

<file path=ppt/ink/ink5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7:12"/>
    </inkml:context>
    <inkml:brush xml:id="br0">
      <inkml:brushProperty name="width" value="0.0418395511806011" units="cm"/>
      <inkml:brushProperty name="height" value="0.0418395511806011" units="cm"/>
      <inkml:brushProperty name="color" value="#f2395b"/>
      <inkml:brushProperty name="ignorePressure" value="0"/>
    </inkml:brush>
  </inkml:definitions>
  <inkml:trace contextRef="#ctx0" brushRef="#br0">66850.000 17900.000 525,'96.000'-157.000'8,"-5.000"39.000"8,-7.000 36.000 10,-5.000 39.000 8,-8.000 19.000 2,-5.000 4.000-5,-7.000 3.000-5,-5.000 3.000-5,-8.000 7.000-3,-5.000 14.000-4,-7.000 11.000-2,-5.000 14.000-3,-11.000 10.000-2,-11.000 9.000 1,-14.000 10.000 1,-11.000 10.000 1,-9.000 4.000-3,-3.000 0.000-5,-3.000 0.000-6,-2.000 0.000-4,-1.000-7.000-3,3.000-11.000 1,3.000-14.000 1,4.000-11.000 1,11.000-15.000-2,23.000-16.000-4,22.000-15.000-5,22.000-15.000-4,13.000-12.000-2,7.000-6.000 3,6.000-6.000 2,7.000-6.000 1,0.000-4.000 3,-2.000 1.000 0,-3.000-1.000 2,-3.000 1.000 1,-6.000 5.000 2,-5.000 14.000 5,-7.000 11.000 3,-5.000 14.000 4,-9.000 10.000 10,-9.000 9.000 12,-10.000 10.000 15,-8.000 10.000 13,-8.000 7.000 4,-2.000 6.000-9,-3.000 7.000-7,-3.000 6.000-8,-2.000 3.000-5,0.000 0.000-2,0.000 0.000-1,0.000 0.000-3,3.000 0.000-1,6.000 0.000-3,7.000 0.000-3,6.000 0.000-1,6.000-5.000-4,6.000-9.000-4,7.000-10.000-3,6.000-8.000-3,4.000-8.000-3,4.000-2.000-3,3.000-3.000-3,3.000-3.000-3,4.000-10.000-1,7.000-16.000 0,6.000-15.000-1,7.000-15.000 0,-3.000-11.000 1,-8.000-2.000 2,-10.000-3.000 4,-9.000-3.000 3,-12.000-2.000 1,-11.000 0.000 0,-14.000 0.000 1,-11.000 0.000 0,-14.000 4.000 0,-11.000 10.000 2,-14.000 10.000 0,-11.000 9.000 3,-11.000 9.000-1,-5.000 9.000 1,-7.000 10.000-1,-5.000 10.000-1,-4.000 5.000-3,0.000 4.000-8,0.000 3.000-8,0.000 3.000-7,3.000 3.000-4,6.000 3.000 0,7.000 3.000 1,6.000 4.000 0</inkml:trace>
</inkml:ink>
</file>

<file path=ppt/ink/ink5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7:12"/>
    </inkml:context>
    <inkml:brush xml:id="br0">
      <inkml:brushProperty name="width" value="0.0387599356472492" units="cm"/>
      <inkml:brushProperty name="height" value="0.0387599356472492" units="cm"/>
      <inkml:brushProperty name="color" value="#f2395b"/>
      <inkml:brushProperty name="ignorePressure" value="0"/>
    </inkml:brush>
  </inkml:definitions>
  <inkml:trace contextRef="#ctx0" brushRef="#br0">70250.000 17150.000 567,'-19.000'43.000'59,"13.000"-11.000"-13,12.000-14.000-13,13.000-11.000-12,20.000-6.000-4,28.000 4.000 6,28.000 3.000 6,29.000 3.000 5,24.000-2.000 2,22.000-6.000-4,22.000-6.000-4,23.000-6.000-3,10.000-7.000-4,0.000-6.000-6,0.000-6.000-5,0.000-6.000-7,-8.000-1.000-5,-16.000 7.000-8,-15.000 6.000-7,-15.000 7.000-7,-20.000 2.000-7,-21.000 1.000-6,-22.000-1.000-5,-22.000 1.000-6,-18.000 2.000-2,-11.000 7.000-1,-14.000 6.000 0,-11.000 7.000-1</inkml:trace>
</inkml:ink>
</file>

<file path=ppt/ink/ink5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7:13"/>
    </inkml:context>
    <inkml:brush xml:id="br0">
      <inkml:brushProperty name="width" value="0.0396046824753284" units="cm"/>
      <inkml:brushProperty name="height" value="0.0396046824753284" units="cm"/>
      <inkml:brushProperty name="color" value="#f2395b"/>
      <inkml:brushProperty name="ignorePressure" value="0"/>
    </inkml:brush>
  </inkml:definitions>
  <inkml:trace contextRef="#ctx0" brushRef="#br0">73050.000 16000.000 555,'28.000'-22.000'30,"6.000"6.000"-8,7.000 7.000-6,6.000 6.000-7,9.000 7.000 2,13.000 10.000 13,12.000 10.000 12,13.000 9.000 12,10.000 4.000 4,10.000 1.000-5,10.000-1.000-6,9.000 1.000-4,4.000-1.000-8,1.000 1.000-7,-1.000-1.000-8,1.000 1.000-8,-10.000-1.000-7,-19.000 1.000-9,-18.000-1.000-9,-19.000 1.000-7,-18.000 1.000-7,-15.000 3.000-3,-15.000 3.000-3,-16.000 4.000-5,-10.000-3.000-2,-3.000-5.000-3,-3.000-7.000-3,-2.000-5.000-3</inkml:trace>
</inkml:ink>
</file>

<file path=ppt/ink/ink5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7:13"/>
    </inkml:context>
    <inkml:brush xml:id="br0">
      <inkml:brushProperty name="width" value="0.0352747105062008" units="cm"/>
      <inkml:brushProperty name="height" value="0.0352747105062008" units="cm"/>
      <inkml:brushProperty name="color" value="#f2395b"/>
      <inkml:brushProperty name="ignorePressure" value="0"/>
    </inkml:brush>
  </inkml:definitions>
  <inkml:trace contextRef="#ctx0" brushRef="#br0">70750.000 18350.000 623,'70.000'-25.000'24,"41.000"0.000"10,40.000 0.000 10,42.000 0.000 11,25.000-4.000 1,14.000-5.000-9,11.000-7.000-7,14.000-5.000-9,0.000-3.000-8,-8.000 4.000-8,-10.000 3.000-8,-9.000 3.000-8,-21.000 6.000-9,-31.000 9.000-11,-31.000 10.000-10,-31.000 10.000-11,-27.000 8.000-8,-22.000 10.000-4,-22.000 10.000-4,-21.000 9.000-6</inkml:trace>
</inkml:ink>
</file>

<file path=ppt/ink/ink5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7:13"/>
    </inkml:context>
    <inkml:brush xml:id="br0">
      <inkml:brushProperty name="width" value="0.0358188785612583" units="cm"/>
      <inkml:brushProperty name="height" value="0.0358188785612583" units="cm"/>
      <inkml:brushProperty name="color" value="#f2395b"/>
      <inkml:brushProperty name="ignorePressure" value="0"/>
    </inkml:brush>
  </inkml:definitions>
  <inkml:trace contextRef="#ctx0" brushRef="#br0">70850.000 18600.000 614,'-5.000'28.000'9,"41.000"6.000"21,40.000 7.000 18,42.000 6.000 20,27.000 3.000 4,16.000 0.000-13,15.000 0.000-12,17.000 0.000-13,-1.000-2.000-16,-16.000-3.000-18,-15.000-3.000-20,-15.000-2.000-19,-21.000-5.000-13,-25.000-2.000-7,-25.000-3.000-6,-25.000-3.000-8</inkml:trace>
</inkml:ink>
</file>

<file path=ppt/ink/ink5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7:14"/>
    </inkml:context>
    <inkml:brush xml:id="br0">
      <inkml:brushProperty name="width" value="0.0439461134374142" units="cm"/>
      <inkml:brushProperty name="height" value="0.0439461134374142" units="cm"/>
      <inkml:brushProperty name="color" value="#f2395b"/>
      <inkml:brushProperty name="ignorePressure" value="0"/>
    </inkml:brush>
  </inkml:definitions>
  <inkml:trace contextRef="#ctx0" brushRef="#br0">78300.000 16250.000 500,'-54.000'79.000'71,"-5.000"10.000"-11,-7.000 10.000-13,-5.000 9.000-11,-9.000 9.000-8,-9.000 9.000-5,-10.000 10.000-6,-8.000 10.000-3,-6.000 0.000-5,1.000-5.000-1,-1.000-7.000-3,1.000-5.000-2,5.000-11.000-1,14.000-11.000-3,11.000-14.000-1,14.000-11.000-2,25.000-22.000-7,42.000-27.000-11,40.000-28.000-11,41.000-28.000-12,29.000-29.000-5,19.000-28.000 5,19.000-28.000 2,19.000-27.000 5,-1.000-9.000 3,-18.000 13.000 6,-19.000 12.000 6,-18.000 13.000 5,-18.000 15.000 6,-16.000 19.000 7,-15.000 19.000 6,-15.000 19.000 8,-14.000 15.000 5,-8.000 13.000 7,-10.000 12.000 7,-9.000 13.000 6,-5.000 10.000 2,0.000 10.000-2,0.000 10.000-2,0.000 9.000-2,0.000 4.000 0,0.000 1.000 1,0.000-1.000 2,0.000 1.000 1,3.000-4.000-2,6.000-6.000-4,7.000-6.000-6,6.000-6.000-5,6.000-6.000-5,6.000-2.000-5,7.000-3.000-4,6.000-3.000-5,4.000-7.000-4,4.000-9.000-1,3.000-10.000-2,3.000-8.000-2,1.000-11.000-2,1.000-8.000-4,-1.000-10.000-3,1.000-9.000-3,-4.000-15.000-2,-6.000-18.000 1,-6.000-19.000 0,-6.000-18.000 1,-4.000-14.000 0,1.000-5.000 2,-1.000-7.000 1,1.000-5.000 2,-3.000 6.000 3,-2.000 23.000 2,-3.000 22.000 3,-3.000 22.000 4,-2.000 18.000 9,0.000 16.000 18,0.000 15.000 17,0.000 17.000 17,-2.000 16.000 5,-3.000 19.000-8,-3.000 19.000-7,-2.000 19.000-9,-5.000 16.000-6,-2.000 17.000-4,-3.000 15.000-6,-3.000 16.000-5,-7.000 4.000-3,-9.000-6.000-3,-10.000-6.000-2,-8.000-6.000-3,-6.000-7.000-2,1.000-6.000-6,-1.000-6.000-3,1.000-6.000-4,1.000-12.000-3,3.000-15.000 2,3.000-15.000 0,4.000-16.000 0,11.000-24.000-5,23.000-31.000-12,22.000-31.000-13,22.000-31.000-12,15.000-18.000-1,9.000-3.000 7,10.000-3.000 10,10.000-2.000 7,0.000 5.000 7,-5.000 16.000 4,-7.000 15.000 4,-5.000 17.000 5,-8.000 13.000 3,-5.000 13.000 7,-7.000 12.000 4,-5.000 13.000 6,-8.000 6.000 3,-5.000 0.000 3,-7.000 0.000 1,-5.000 0.000 2,-8.000 3.000-5,-5.000 6.000-12,-7.000 7.000-14,-5.000 6.000-11,-4.000-5.000-7,0.000-16.000 1,0.000-15.000 1,0.000-15.000 0</inkml:trace>
</inkml:ink>
</file>

<file path=ppt/ink/ink5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7:14"/>
    </inkml:context>
    <inkml:brush xml:id="br0">
      <inkml:brushProperty name="width" value="0.0474588684737682" units="cm"/>
      <inkml:brushProperty name="height" value="0.0474588684737682" units="cm"/>
      <inkml:brushProperty name="color" value="#f2395b"/>
      <inkml:brushProperty name="ignorePressure" value="0"/>
    </inkml:brush>
  </inkml:definitions>
  <inkml:trace contextRef="#ctx0" brushRef="#br0">80550.000 15800.000 463,'1.000'-69.000'0,"4.000"13.000"0,3.000 12.000 0,3.000 13.000 0,4.000 10.000 10,7.000 10.000 19,6.000 10.000 19,7.000 9.000 19,-1.000 13.000 4,-6.000 20.000-10,-6.000 18.000-12,-6.000 20.000-10,-7.000 21.000-9,-6.000 25.000-3,-6.000 25.000-5,-6.000 25.000-4,-9.000 25.000-3,-8.000 25.000-3,-10.000 25.000-3,-9.000 25.000-4,-7.000 14.000 0,-3.000 3.000 1,-3.000 3.000 0,-2.000 4.000 1,0.000-3.000-7,7.000-5.000-16,6.000-7.000-16,7.000-5.000-16,7.000-25.000-5,9.000-40.000 6,10.000-40.000 7,10.000-41.000 6</inkml:trace>
</inkml:ink>
</file>

<file path=ppt/ink/ink5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7:15"/>
    </inkml:context>
    <inkml:brush xml:id="br0">
      <inkml:brushProperty name="width" value="0.0398585610091686" units="cm"/>
      <inkml:brushProperty name="height" value="0.0398585610091686" units="cm"/>
      <inkml:brushProperty name="color" value="#f2395b"/>
      <inkml:brushProperty name="ignorePressure" value="0"/>
    </inkml:brush>
  </inkml:definitions>
  <inkml:trace contextRef="#ctx0" brushRef="#br0">81500.000 17200.000 551,'-24.000'-21.000'5,"4.000"10.000"9,3.000 10.000 9,3.000 9.000 9,3.000 6.000 4,3.000 3.000-1,3.000 3.000-1,4.000 4.000-2,1.000 10.000 1,0.000 19.000 2,0.000 19.000 2,0.000 19.000 2,4.000 5.000-3,10.000-5.000-9,10.000-7.000-8,9.000-5.000-9,10.000-8.000-9,14.000-5.000-7,11.000-7.000-8,14.000-5.000-9,3.000-11.000-6,-2.000-11.000-5,-3.000-14.000-3,-3.000-11.000-5,-7.000-12.000-1,-9.000-9.000 3,-10.000-10.000 3,-8.000-8.000 2,-9.000-4.000 1,-6.000 3.000 0,-6.000 3.000 0,-6.000 4.000-1</inkml:trace>
</inkml:ink>
</file>

<file path=ppt/ink/ink5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7:15"/>
    </inkml:context>
    <inkml:brush xml:id="br0">
      <inkml:brushProperty name="width" value="0.0428269132971764" units="cm"/>
      <inkml:brushProperty name="height" value="0.0428269132971764" units="cm"/>
      <inkml:brushProperty name="color" value="#f2395b"/>
      <inkml:brushProperty name="ignorePressure" value="0"/>
    </inkml:brush>
  </inkml:definitions>
  <inkml:trace contextRef="#ctx0" brushRef="#br0">82350.000 17150.000 513,'-27.000'-19.000'6,"-3.000"13.000"13,-3.000 12.000 12,-2.000 13.000 12,0.000 6.000 5,7.000 0.000-3,6.000 0.000-4,7.000 0.000-2,-1.000 9.000-4,-6.000 19.000-3,-6.000 19.000-2,-6.000 19.000-4,-6.000 9.000-2,-2.000 0.000-2,-3.000 0.000-3,-3.000 0.000-3,-2.000 4.000-6,0.000 10.000-11,0.000 10.000-11,0.000 9.000-11,4.000-8.000-16,10.000-25.000-17,10.000-25.000-20,9.000-25.000-18</inkml:trace>
</inkml:ink>
</file>

<file path=ppt/ink/ink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9:13"/>
    </inkml:context>
    <inkml:brush xml:id="br0">
      <inkml:brushProperty name="width" value="0.0255304854363203" units="cm"/>
      <inkml:brushProperty name="height" value="0.0255304854363203" units="cm"/>
      <inkml:brushProperty name="color" value="#f2385b"/>
      <inkml:brushProperty name="ignorePressure" value="0"/>
    </inkml:brush>
  </inkml:definitions>
  <inkml:trace contextRef="#ctx0" brushRef="#br0">22400.000 43550.000 861,'21.000'-38.000'5,"-5.000"26.000"8,-7.000 24.000 10,-5.000 26.000 9,-6.000 15.000-2,-3.000 6.000-13,-3.000 7.000-12,-2.000 6.000-12,-1.000-4.000-7,3.000-11.000-2,3.000-14.000-1,4.000-11.000-1,7.000-11.000 2,13.000-5.000 5,12.000-7.000 7,13.000-5.000 6,2.000 0.000 4,-5.000 10.000 4,-7.000 10.000 3,-5.000 9.000 4,-8.000 9.000 1,-5.000 9.000-3,-7.000 10.000-3,-5.000 10.000-3,-11.000 5.000-2,-11.000 4.000-2,-14.000 3.000-3,-11.000 3.000-1,-7.000-4.000-4,0.000-8.000-2,0.000-10.000-4,0.000-9.000-3</inkml:trace>
</inkml:ink>
</file>

<file path=ppt/ink/ink5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7:15"/>
    </inkml:context>
    <inkml:brush xml:id="br0">
      <inkml:brushProperty name="width" value="0.0362826772034168" units="cm"/>
      <inkml:brushProperty name="height" value="0.0362826772034168" units="cm"/>
      <inkml:brushProperty name="color" value="#f2395b"/>
      <inkml:brushProperty name="ignorePressure" value="0"/>
    </inkml:brush>
  </inkml:definitions>
  <inkml:trace contextRef="#ctx0" brushRef="#br0">82500.000 15700.000 606,'10.000'-49.000'7,"23.000"4.000"15,22.000 3.000 15,22.000 3.000 14,8.000 4.000 4,-2.000 7.000-6,-3.000 6.000-7,-3.000 7.000-7,7.000 5.000-6,19.000 7.000-4,19.000 6.000-5,19.000 7.000-5,1.000 2.000-9,-16.000 1.000-12,-15.000-1.000-15,-15.000 1.000-12,-15.000-1.000-6,-12.000 1.000 3,-13.000-1.000 3,-12.000 1.000 3</inkml:trace>
</inkml:ink>
</file>

<file path=ppt/ink/ink5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7:15"/>
    </inkml:context>
    <inkml:brush xml:id="br0">
      <inkml:brushProperty name="width" value="0.0436197407543659" units="cm"/>
      <inkml:brushProperty name="height" value="0.0436197407543659" units="cm"/>
      <inkml:brushProperty name="color" value="#f2395b"/>
      <inkml:brushProperty name="ignorePressure" value="0"/>
    </inkml:brush>
  </inkml:definitions>
  <inkml:trace contextRef="#ctx0" brushRef="#br0">83600.000 14850.000 504,'-68.000'-65.000'10,"17.000"23.000"20,15.000 22.000 20,16.000 22.000 20,9.000 19.000 4,3.000 20.000-11,3.000 18.000-12,4.000 20.000-11,1.000 10.000-8,0.000 3.000-5,0.000 3.000-5,0.000 4.000-5,0.000 11.000-7,0.000 23.000-11,0.000 22.000-9,0.000 22.000-10,-2.000 18.000-12,-3.000 16.000-13,-3.000 15.000-13,-2.000 17.000-13,-1.000-20.000-2,3.000-53.000 7,3.000-53.000 9,4.000-52.000 8</inkml:trace>
</inkml:ink>
</file>

<file path=ppt/ink/ink5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7:15"/>
    </inkml:context>
    <inkml:brush xml:id="br0">
      <inkml:brushProperty name="width" value="0.03681605681777" units="cm"/>
      <inkml:brushProperty name="height" value="0.03681605681777" units="cm"/>
      <inkml:brushProperty name="color" value="#f2395b"/>
      <inkml:brushProperty name="ignorePressure" value="0"/>
    </inkml:brush>
  </inkml:definitions>
  <inkml:trace contextRef="#ctx0" brushRef="#br0">84350.000 17150.000 597,'26.000'-27.000'4,"4.000"-3.000"7,3.000-3.000 7,3.000-2.000 8,3.000 0.000 3,3.000 7.000 1,3.000 6.000 1,4.000 7.000-1,8.000 0.000 1,17.000-2.000-1,15.000-3.000 0,16.000-3.000-1,12.000-2.000-2,9.000 0.000-3,10.000 0.000-4,10.000 0.000-3,-1.000 3.000-5,-9.000 6.000-9,-10.000 7.000-6,-8.000 6.000-9,-11.000 1.000-6,-8.000-3.000-6,-10.000-3.000-5,-9.000-2.000-7</inkml:trace>
</inkml:ink>
</file>

<file path=ppt/ink/ink5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7:16"/>
    </inkml:context>
    <inkml:brush xml:id="br0">
      <inkml:brushProperty name="width" value="0.0450973026454449" units="cm"/>
      <inkml:brushProperty name="height" value="0.0450973026454449" units="cm"/>
      <inkml:brushProperty name="color" value="#f2395b"/>
      <inkml:brushProperty name="ignorePressure" value="0"/>
    </inkml:brush>
  </inkml:definitions>
  <inkml:trace contextRef="#ctx0" brushRef="#br0">85850.000 15850.000 487,'-24.000'-24.000'3,"4.000"4.000"5,3.000 3.000 5,3.000 3.000 5,1.000 9.000 8,1.000 16.000 10,-1.000 15.000 11,1.000 17.000 10,1.000 16.000 2,3.000 19.000-8,3.000 19.000-7,4.000 19.000-7,1.000 15.000-6,0.000 13.000-4,0.000 12.000-5,0.000 13.000-3,-5.000 4.000-8,-9.000-3.000-8,-10.000-3.000-8,-8.000-2.000-9,-3.000-11.000-12,7.000-15.000-15,6.000-15.000-14,7.000-16.000-16,7.000-19.000-4,9.000-22.000 6,10.000-22.000 7,10.000-21.000 7</inkml:trace>
</inkml:ink>
</file>

<file path=ppt/ink/ink5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7:16"/>
    </inkml:context>
    <inkml:brush xml:id="br0">
      <inkml:brushProperty name="width" value="0.0570101030170918" units="cm"/>
      <inkml:brushProperty name="height" value="0.0570101030170918" units="cm"/>
      <inkml:brushProperty name="color" value="#f2395b"/>
      <inkml:brushProperty name="ignorePressure" value="0"/>
    </inkml:brush>
  </inkml:definitions>
  <inkml:trace contextRef="#ctx0" brushRef="#br0">88350.000 15850.000 385,'-54.000'-13.000'54,"-5.000"26.000"-4,-7.000 24.000-2,-5.000 26.000-3,-9.000 19.000-4,-9.000 17.000-4,-10.000 15.000-4,-8.000 16.000-5,0.000 7.000-2,14.000 1.000-1,11.000-1.000-2,14.000 1.000 0,11.000-9.000-4,14.000-15.000-4,11.000-15.000-5,14.000-16.000-5,11.000-13.000-4,14.000-9.000-3,11.000-10.000-3,14.000-8.000-4,11.000-12.000-2,14.000-12.000-2,11.000-13.000-2,14.000-12.000-1,10.000-18.000-3,9.000-21.000-2,10.000-22.000-4,10.000-22.000-2,-4.000-16.000-1,-16.000-9.000 1,-15.000-10.000 1,-15.000-8.000 1,-14.000-3.000 1,-8.000 7.000 3,-10.000 6.000 2,-9.000 7.000 2,-9.000 7.000 3,-5.000 9.000 4,-7.000 10.000 3,-5.000 10.000 3,-4.000 8.000 7,0.000 10.000 7,0.000 10.000 7,0.000 9.000 8,4.000 4.000 5,10.000 1.000-1,10.000-1.000 0,9.000 1.000 0,6.000 2.000 0,3.000 7.000-4,3.000 6.000-2,4.000 7.000-2,1.000 4.000-2,0.000 3.000-3,0.000 3.000-1,0.000 4.000-3,-2.000 5.000-2,-3.000 10.000 0,-3.000 10.000-2,-2.000 9.000-1,-5.000 7.000-1,-2.000 7.000-2,-3.000 6.000-2,-3.000 7.000-2,-6.000 5.000-1,-5.000 7.000-1,-7.000 6.000-1,-5.000 7.000-1,-12.000 7.000-1,-16.000 9.000-1,-15.000 10.000 0,-15.000 10.000-2,-7.000-1.000-2,3.000-9.000-2,3.000-10.000-2,4.000-8.000-3,15.000-20.000-4,28.000-28.000-6,28.000-28.000-6,29.000-27.000-5,15.000-19.000-1,3.000-5.000 5,3.000-7.000 5,4.000-5.000 4,-3.000-3.000 4,-5.000 4.000 0,-7.000 3.000 2,-5.000 3.000 0,-6.000-1.000 1,-3.000-2.000-1,-3.000-3.000 1,-2.000-3.000-1,-5.000-1.000 1,-2.000 4.000 3,-3.000 3.000 3,-3.000 3.000 2,-4.000 1.000 2,-3.000 1.000 1,-3.000-1.000 3,-2.000 1.000 1,-3.000-3.000 2,1.000-2.000-1,-1.000-3.000 1,1.000-3.000 1,-1.000-6.000 0,1.000-5.000 1,-1.000-7.000 0,1.000-5.000 2,-1.000-1.000 0,1.000 6.000 1,-1.000 7.000 1,1.000 6.000 2,-1.000 3.000 1,1.000 0.000 4,-1.000 0.000 3,1.000 0.000 3,-3.000 3.000 5,-2.000 6.000 5,-3.000 7.000 4,-3.000 6.000 5,-2.000 18.000 8,0.000 32.000 11,0.000 31.000 11,0.000 32.000 11,-2.000 22.000-2,-3.000 17.000-14,-3.000 15.000-16,-2.000 16.000-13,-5.000 20.000-12,-2.000 25.000-6,-3.000 25.000-6,-3.000 25.000-8,-4.000 9.000-7,-3.000-6.000-9,-3.000-6.000-9,-2.000-6.000-10,-1.000-12.000-4,3.000-15.000 1,3.000-15.000 1,4.000-16.000 1,2.000-18.000 2,4.000-18.000 4,3.000-19.000 3,3.000-18.000 4,1.000-18.000-4,1.000-16.000-12,-1.000-15.000-11,1.000-15.000-11</inkml:trace>
</inkml:ink>
</file>

<file path=ppt/ink/ink5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7:17"/>
    </inkml:context>
    <inkml:brush xml:id="br0">
      <inkml:brushProperty name="width" value="0.0382098481059074" units="cm"/>
      <inkml:brushProperty name="height" value="0.0382098481059074" units="cm"/>
      <inkml:brushProperty name="color" value="#f2395b"/>
      <inkml:brushProperty name="ignorePressure" value="0"/>
    </inkml:brush>
  </inkml:definitions>
  <inkml:trace contextRef="#ctx0" brushRef="#br0">91500.000 14900.000 575,'51.000'-72.000'4,"4.000"6.000"8,3.000 7.000 7,3.000 6.000 8,6.000 6.000 7,9.000 6.000 5,10.000 7.000 5,10.000 6.000 7,8.000 7.000-1,10.000 10.000-4,10.000 10.000-5,9.000 9.000-4,2.000 6.000-17,-2.000 3.000-25,-3.000 3.000-26,-3.000 4.000-26,-15.000 1.000-12,-24.000 0.000 0,-26.000 0.000 1,-24.000 0.000 2</inkml:trace>
</inkml:ink>
</file>

<file path=ppt/ink/ink5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7:17"/>
    </inkml:context>
    <inkml:brush xml:id="br0">
      <inkml:brushProperty name="width" value="0.0415606088936329" units="cm"/>
      <inkml:brushProperty name="height" value="0.0415606088936329" units="cm"/>
      <inkml:brushProperty name="color" value="#f2395b"/>
      <inkml:brushProperty name="ignorePressure" value="0"/>
    </inkml:brush>
  </inkml:definitions>
  <inkml:trace contextRef="#ctx0" brushRef="#br0">73400.000 22750.000 529,'-30.000'26.000'-2,"-9.000"4.000"-3,-10.000 3.000-4,-8.000 3.000-4,-1.000-1.000-1,9.000-2.000-1,10.000-3.000 1,10.000-3.000 0,5.000-4.000 1,4.000-3.000 3,3.000-3.000 3,3.000-2.000 3,-1.000-5.000 5,-2.000-2.000 9,-3.000-3.000 8,-3.000-3.000 8,4.000-2.000 7,13.000 0.000 5,12.000 0.000 5,13.000 0.000 6,12.000-4.000-2,13.000-5.000-6,12.000-7.000-7,13.000-5.000-6,18.000-3.000-3,26.000 4.000-3,24.000 3.000-1,26.000 3.000-2,26.000 1.000-1,28.000 1.000-1,28.000-1.000 0,29.000 1.000 0,19.000-1.000-1,14.000 1.000-2,11.000-1.000-2,14.000 1.000-3,7.000-1.000-1,3.000 1.000-3,3.000-1.000-3,4.000 1.000-1,-1.000-1.000-5,-3.000 1.000-3,-3.000-1.000-5,-2.000 1.000-4,-6.000 2.000-2,-6.000 7.000-2,-6.000 6.000-1,-6.000 7.000-2,-12.000 2.000-1,-15.000 1.000-2,-15.000-1.000-1,-16.000 1.000-2,-13.000-3.000 0,-9.000-2.000 2,-10.000-3.000 2,-8.000-3.000 2,-17.000-6.000 1,-21.000-5.000 1,-22.000-7.000 1,-22.000-5.000 1,-21.000-4.000-1,-18.000 0.000-1,-19.000 0.000-3,-18.000 0.000-2</inkml:trace>
</inkml:ink>
</file>

<file path=ppt/ink/ink5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7:18"/>
    </inkml:context>
    <inkml:brush xml:id="br0">
      <inkml:brushProperty name="width" value="0.0440406650304794" units="cm"/>
      <inkml:brushProperty name="height" value="0.0440406650304794" units="cm"/>
      <inkml:brushProperty name="color" value="#f2395b"/>
      <inkml:brushProperty name="ignorePressure" value="0"/>
    </inkml:brush>
  </inkml:definitions>
  <inkml:trace contextRef="#ctx0" brushRef="#br0">82200.000 21400.000 499,'34.000'-22.000'88,"19.000"6.000"-15,19.000 7.000-16,19.000 6.000-16,10.000 6.000-10,4.000 6.000-4,3.000 7.000-3,3.000 6.000-4,3.000 6.000-3,3.000 6.000 0,3.000 7.000-1,4.000 6.000-1,1.000 4.000-1,0.000 4.000-2,0.000 3.000-1,0.000 3.000-2,-5.000 1.000-1,-9.000 1.000-2,-10.000-1.000 0,-8.000 1.000-2,-9.000-1.000-1,-6.000 1.000-1,-6.000-1.000-3,-6.000 1.000 0,-10.000-3.000-2,-12.000-2.000 1,-13.000-3.000 1,-12.000-3.000 0,-15.000 4.000 0,-15.000 13.000-3,-15.000 12.000-2,-16.000 13.000-2,-19.000 2.000-2,-22.000-5.000 0,-22.000-7.000-1,-21.000-5.000-1,-35.000 5.000-7,-47.000 19.000-12,-47.000 19.000-13,-46.000 19.000-13,2.000-6.000-6,54.000-27.000 3,53.000-28.000 2,53.000-28.000 2</inkml:trace>
</inkml:ink>
</file>

<file path=ppt/ink/ink5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7:36"/>
    </inkml:context>
    <inkml:brush xml:id="br0">
      <inkml:brushProperty name="width" value="0.0311251394450665" units="cm"/>
      <inkml:brushProperty name="height" value="0.0311251394450665" units="cm"/>
      <inkml:brushProperty name="color" value="#f2395b"/>
      <inkml:brushProperty name="ignorePressure" value="0"/>
    </inkml:brush>
  </inkml:definitions>
  <inkml:trace contextRef="#ctx0" brushRef="#br0">36900.000 34850.000 706,'1.000'-46.000'-10,"4.000"10.000"8,3.000 10.000 9,3.000 9.000 8,-5.000 6.000 5,-12.000 3.000 3,-13.000 3.000 2,-12.000 4.000 2,-9.000 2.000-2,-2.000 4.000-5,-3.000 3.000-7,-3.000 3.000-5,2.000 3.000-3,10.000 3.000 0,10.000 3.000-1,9.000 4.000 0,1.000 2.000-1,-6.000 4.000 0,-6.000 3.000 1,-6.000 3.000 0,-2.000 1.000-1,3.000 1.000 1,3.000-1.000 0,4.000 1.000-1,-1.000 5.000 1,-3.000 14.000 0,-3.000 11.000 1,-2.000 14.000 1,0.000 3.000 1,7.000-2.000-1,6.000-3.000 1,7.000-3.000-1,2.000-2.000 1,1.000 0.000-2,-1.000 0.000 1,1.000 0.000-2,1.000-4.000 0,3.000-5.000-2,3.000-7.000 0,4.000-5.000-1,1.000-4.000-1,0.000 0.000 0,0.000 0.000-1,0.000 0.000 0,3.000-4.000-1,6.000-5.000 1,7.000-7.000 1,6.000-5.000 1,9.000-4.000-4,13.000 0.000-8,12.000 0.000-8,13.000 0.000-8,12.000-4.000-3,13.000-5.000 1,12.000-7.000 0,13.000-5.000 0,-5.000-4.000 3,-22.000 0.000 3,-22.000 0.000 5,-21.000 0.000 4,-14.000-2.000-1,-2.000-3.000-6,-3.000-3.000-6,-3.000-2.000-6</inkml:trace>
</inkml:ink>
</file>

<file path=ppt/ink/ink5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7:37"/>
    </inkml:context>
    <inkml:brush xml:id="br0">
      <inkml:brushProperty name="width" value="0.0500000044703484" units="cm"/>
      <inkml:brushProperty name="height" value="0.0500000044703484" units="cm"/>
      <inkml:brushProperty name="color" value="#f2395b"/>
      <inkml:brushProperty name="ignorePressure" value="0"/>
    </inkml:brush>
  </inkml:definitions>
  <inkml:trace contextRef="#ctx0" brushRef="#br0">37400.000 35225.000 333,'157.000'63.000'167,"51.000"46.000"-1,50.000 47.000 1,49.000 47.000 0</inkml:trace>
</inkml:ink>
</file>

<file path=ppt/ink/ink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9:13"/>
    </inkml:context>
    <inkml:brush xml:id="br0">
      <inkml:brushProperty name="width" value="0.0289023164659739" units="cm"/>
      <inkml:brushProperty name="height" value="0.0289023164659739" units="cm"/>
      <inkml:brushProperty name="color" value="#f2385b"/>
      <inkml:brushProperty name="ignorePressure" value="0"/>
    </inkml:brush>
  </inkml:definitions>
  <inkml:trace contextRef="#ctx0" brushRef="#br0">23500.000 43600.000 761,'25.000'-24.000'2,"0.000"4.000"5,0.000 3.000 5,0.000 3.000 4,0.000 4.000 4,0.000 7.000 1,0.000 6.000 1,0.000 7.000 2,1.000 7.000 0,4.000 9.000-1,3.000 10.000-2,3.000 10.000-1,-1.000 7.000-4,-2.000 6.000-7,-3.000 7.000-7,-3.000 6.000-8,-2.000-2.000-7,0.000-9.000-7,0.000-10.000-8,0.000-8.000-6,0.000-9.000-5,0.000-6.000-3,0.000-6.000-3,0.000-6.000-3</inkml:trace>
</inkml:ink>
</file>

<file path=ppt/ink/ink5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7:39"/>
    </inkml:context>
    <inkml:brush xml:id="br0">
      <inkml:brushProperty name="width" value="0.034774761646986" units="cm"/>
      <inkml:brushProperty name="height" value="0.034774761646986" units="cm"/>
      <inkml:brushProperty name="color" value="#f2395b"/>
      <inkml:brushProperty name="ignorePressure" value="0"/>
    </inkml:brush>
  </inkml:definitions>
  <inkml:trace contextRef="#ctx0" brushRef="#br0">38000.000 34950.000 632,'20.000'-21.000'3,"-9.000"10.000"5,-10.000 10.000 6,-8.000 9.000 6,-6.000 6.000 1,1.000 3.000-3,-1.000 3.000-2,1.000 4.000-4,-3.000 4.000-1,-2.000 6.000 0,-3.000 7.000 0,-3.000 6.000-1,-1.000 6.000-1,4.000 6.000 1,3.000 7.000 0,3.000 6.000 0,1.000 1.000-1,1.000-3.000-1,-1.000-3.000-1,1.000-2.000-2,1.000-3.000 0,3.000 1.000-1,3.000-1.000 1,4.000 1.000-1,4.000-4.000 0,6.000-6.000-1,7.000-6.000-2,6.000-6.000-1,6.000-7.000-2,6.000-6.000-1,7.000-6.000-1,6.000-6.000-1,3.000-7.000-1,0.000-6.000 0,0.000-6.000 0,0.000-6.000 0,0.000-10.000-2,0.000-12.000-2,0.000-13.000-3,0.000-12.000-2,0.000-10.000-1,0.000-6.000 0,0.000-6.000 2,0.000-6.000 0,-4.000-4.000 1,-5.000 1.000 4,-7.000-1.000 2,-5.000 1.000 2,-6.000 2.000 2,-3.000 7.000-1,-3.000 6.000-1,-2.000 7.000-1,-6.000 5.000 2,-6.000 7.000 5,-6.000 6.000 4,-6.000 7.000 6,-7.000 4.000 2,-6.000 3.000 1,-6.000 3.000 1,-6.000 4.000 0,-2.000 4.000 1,3.000 6.000-2,3.000 7.000-2,4.000 6.000-1,-3.000 3.000-2,-5.000 0.000-2,-7.000 0.000-2,-5.000 0.000-2,-3.000 3.000-1,4.000 6.000-1,3.000 7.000 0,3.000 6.000 0,4.000 3.000-4,7.000 0.000-7,6.000 0.000-6,7.000 0.000-7,11.000-5.000-3,20.000-9.000 1,18.000-10.000 1,20.000-8.000 0,11.000-11.000 2,7.000-8.000 2,6.000-10.000 1,7.000-9.000 3,0.000-2.000 0,-2.000 6.000-1,-3.000 7.000-1,-3.000 6.000-1,-7.000 3.000 1,-9.000 0.000 5,-10.000 0.000 4,-8.000 0.000 4,-9.000 7.000 11,-6.000 17.000 15,-6.000 15.000 16,-6.000 16.000 16,-6.000 7.000 5,-2.000 1.000-6,-3.000-1.000-7,-3.000 1.000-5,-4.000 5.000-5,-3.000 14.000-3,-3.000 11.000-2,-2.000 14.000-4,-3.000 10.000-3,1.000 9.000-5,-1.000 10.000-4,1.000 10.000-4,-4.000 4.000-5,-6.000 0.000-5,-6.000 0.000-3,-6.000 0.000-5,1.000-8.000-3,9.000-16.000-5,10.000-15.000-2,10.000-15.000-5,7.000-28.000-7,6.000-36.000-12,7.000-39.000-11,6.000-36.000-11,4.000-22.000 1,4.000-2.000 11,3.000-3.000 13,3.000-3.000 13,1.000 4.000 10,1.000 13.000 10,-1.000 12.000 10,1.000 13.000 9,-1.000 10.000 5,1.000 10.000-3,-1.000 10.000-3,1.000 9.000-1,-3.000 4.000-1,-2.000 1.000 3,-3.000-1.000 3,-3.000 1.000 2,-1.000 1.000-2,4.000 3.000-5,3.000 3.000-6,3.000 4.000-5,-1.000 1.000-3,-2.000 0.000 1,-3.000 0.000 0,-3.000 0.000 1</inkml:trace>
</inkml:ink>
</file>

<file path=ppt/ink/ink5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7:39"/>
    </inkml:context>
    <inkml:brush xml:id="br0">
      <inkml:brushProperty name="width" value="0.0424197651445866" units="cm"/>
      <inkml:brushProperty name="height" value="0.0424197651445866" units="cm"/>
      <inkml:brushProperty name="color" value="#f2395b"/>
      <inkml:brushProperty name="ignorePressure" value="0"/>
    </inkml:brush>
  </inkml:definitions>
  <inkml:trace contextRef="#ctx0" brushRef="#br0">40000.000 34450.000 518,'-22.000'-91.000'6,"6.000"19.000"4,7.000 19.000 4,6.000 19.000 4,3.000 16.000 7,0.000 17.000 8,0.000 15.000 8,0.000 16.000 9,1.000 13.000 0,4.000 14.000-6,3.000 11.000-8,3.000 14.000-6,-1.000 10.000-6,-2.000 9.000-3,-3.000 10.000-2,-3.000 10.000-4,-2.000 13.000-2,0.000 19.000-2,0.000 19.000-1,0.000 19.000-3,-2.000 9.000-3,-3.000 0.000-5,-3.000 0.000-7,-2.000 0.000-6,-3.000 10.000-8,1.000 23.000-12,-1.000 22.000-10,1.000 22.000-12,1.000-12.000-1,3.000-43.000 8,3.000-44.000 8,4.000-43.000 9,1.000-31.000 3,0.000-15.000-3,0.000-15.000-2,0.000-16.000-4</inkml:trace>
</inkml:ink>
</file>

<file path=ppt/ink/ink5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7:39"/>
    </inkml:context>
    <inkml:brush xml:id="br0">
      <inkml:brushProperty name="width" value="0.0299739018082619" units="cm"/>
      <inkml:brushProperty name="height" value="0.0299739018082619" units="cm"/>
      <inkml:brushProperty name="color" value="#f2395b"/>
      <inkml:brushProperty name="ignorePressure" value="0"/>
    </inkml:brush>
  </inkml:definitions>
  <inkml:trace contextRef="#ctx0" brushRef="#br0">40800.000 34800.000 733,'32.000'-25.000'62,"17.000"0.000"-7,15.000 0.000-6,16.000 0.000-7,7.000 1.000-9,1.000 4.000-14,-1.000 3.000-12,1.000 3.000-14,-6.000 3.000-11,-8.000 3.000-9,-10.000 3.000-10,-9.000 4.000-9</inkml:trace>
</inkml:ink>
</file>

<file path=ppt/ink/ink5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7:40"/>
    </inkml:context>
    <inkml:brush xml:id="br0">
      <inkml:brushProperty name="width" value="0.0362568721175194" units="cm"/>
      <inkml:brushProperty name="height" value="0.0362568721175194" units="cm"/>
      <inkml:brushProperty name="color" value="#f2395b"/>
      <inkml:brushProperty name="ignorePressure" value="0"/>
    </inkml:brush>
  </inkml:definitions>
  <inkml:trace contextRef="#ctx0" brushRef="#br0">37850.000 34500.000 606,'-25.000'-22.000'-10,"0.000"6.000"15,0.000 7.000 16,0.000 6.000 15,0.000 6.000 6,0.000 6.000-7,0.000 7.000-4,0.000 6.000-7,-2.000 6.000-3,-3.000 6.000-1,-3.000 7.000-1,-2.000 6.000-2,-3.000 4.000-1,1.000 4.000-1,-1.000 3.000-2,1.000 3.000-1,-1.000 6.000-2,1.000 9.000 0,-1.000 10.000 0,1.000 10.000-2,1.000 4.000-1,3.000 0.000 0,3.000 0.000 0,4.000 0.000-2,2.000 1.000 0,4.000 4.000-2,3.000 3.000 0,3.000 3.000-2,4.000-1.000-1,7.000-2.000-5,6.000-3.000-2,7.000-3.000-4,7.000-6.000-5,9.000-5.000-5,10.000-7.000-6,10.000-5.000-6,11.000-6.000-4,17.000-3.000-3,15.000-3.000-4,16.000-2.000-3,-2.000-9.000 0,-19.000-12.000 5,-18.000-13.000 5,-19.000-12.000 3</inkml:trace>
</inkml:ink>
</file>

<file path=ppt/ink/ink5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7:40"/>
    </inkml:context>
    <inkml:brush xml:id="br0">
      <inkml:brushProperty name="width" value="0.0400374121963978" units="cm"/>
      <inkml:brushProperty name="height" value="0.0400374121963978" units="cm"/>
      <inkml:brushProperty name="color" value="#f2395b"/>
      <inkml:brushProperty name="ignorePressure" value="0"/>
    </inkml:brush>
  </inkml:definitions>
  <inkml:trace contextRef="#ctx0" brushRef="#br0">41700.000 34050.000 549,'3.000'-44.000'42,"6.000"13.000"-8,7.000 12.000-10,6.000 13.000-9,7.000 10.000-1,10.000 10.000 4,10.000 10.000 5,9.000 9.000 6,6.000 6.000 0,3.000 3.000-1,3.000 3.000-2,4.000 4.000-2,-1.000 4.000-2,-3.000 6.000-3,-3.000 7.000-1,-2.000 6.000-3,-6.000 1.000-1,-6.000-3.000-1,-6.000-3.000-1,-6.000-2.000 0,-6.000 3.000-2,-2.000 14.000-3,-3.000 11.000-5,-3.000 14.000-2,-13.000 11.000-5,-22.000 14.000-4,-22.000 11.000-6,-21.000 14.000-5,-21.000 5.000-6,-19.000 1.000-5,-18.000-1.000-7,-19.000 1.000-5,-1.000-13.000-5,20.000-25.000-4,18.000-25.000-3,20.000-25.000-4</inkml:trace>
</inkml:ink>
</file>

<file path=ppt/ink/ink5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7:42"/>
    </inkml:context>
    <inkml:brush xml:id="br0">
      <inkml:brushProperty name="width" value="0.0372528471052647" units="cm"/>
      <inkml:brushProperty name="height" value="0.0372528471052647" units="cm"/>
      <inkml:brushProperty name="color" value="#f2395b"/>
      <inkml:brushProperty name="ignorePressure" value="0"/>
    </inkml:brush>
  </inkml:definitions>
  <inkml:trace contextRef="#ctx0" brushRef="#br0">36100.000 40600.000 590,'-2.000'-46.000'3,"-3.000"10.000"5,-3.000 10.000 5,-2.000 9.000 6,-5.000 6.000 2,-2.000 3.000-1,-3.000 3.000 0,-3.000 4.000-1,-4.000 4.000-1,-3.000 6.000-1,-3.000 7.000 0,-2.000 6.000-1,-3.000 6.000-1,1.000 6.000 0,-1.000 7.000-2,1.000 6.000-1,-3.000 9.000 0,-2.000 13.000 1,-3.000 12.000-1,-3.000 13.000 1,-1.000 6.000 0,4.000 0.000-1,3.000 0.000-1,3.000 0.000-1,3.000-2.000 0,3.000-3.000-2,3.000-3.000 0,4.000-2.000-1,4.000-6.000 0,6.000-6.000 0,7.000-6.000-1,6.000-6.000 1,7.000-6.000-1,10.000-2.000-5,10.000-3.000-2,9.000-3.000-4,10.000-9.000-5,14.000-11.000-10,11.000-14.000-9,14.000-11.000-9,10.000-9.000-4,9.000-3.000 0,10.000-3.000 1,10.000-2.000 0,-4.000-3.000 3,-16.000 1.000 5,-15.000-1.000 5,-15.000 1.000 4,-12.000-3.000 3,-6.000-2.000-1,-6.000-3.000-1,-6.000-3.000 0</inkml:trace>
</inkml:ink>
</file>

<file path=ppt/ink/ink5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7:43"/>
    </inkml:context>
    <inkml:brush xml:id="br0">
      <inkml:brushProperty name="width" value="0.0400383323431015" units="cm"/>
      <inkml:brushProperty name="height" value="0.0400383323431015" units="cm"/>
      <inkml:brushProperty name="color" value="#f2395b"/>
      <inkml:brushProperty name="ignorePressure" value="0"/>
    </inkml:brush>
  </inkml:definitions>
  <inkml:trace contextRef="#ctx0" brushRef="#br0">38250.000 40050.000 549,'-27.000'-44.000'15,"-3.000"13.000"11,-3.000 12.000 10,-2.000 13.000 10,-3.000 12.000 2,1.000 13.000-8,-1.000 12.000-5,1.000 13.000-8,-1.000 10.000-5,1.000 10.000-1,-1.000 10.000-3,1.000 9.000-1,-1.000 9.000-2,1.000 9.000-1,-1.000 10.000 0,1.000 10.000-1,1.000 7.000-1,3.000 6.000-2,3.000 7.000-2,4.000 6.000-1,4.000-1.000-2,6.000-5.000-3,7.000-7.000-3,6.000-5.000-3,7.000-9.000-4,10.000-9.000-3,10.000-10.000-6,9.000-8.000-4,6.000-12.000-1,3.000-12.000 1,3.000-13.000 1,4.000-12.000 2,8.000-9.000-6,17.000-2.000-13,15.000-3.000-13,16.000-3.000-12,-4.000-7.000-1,-21.000-9.000 10,-22.000-10.000 11,-22.000-8.000 10</inkml:trace>
</inkml:ink>
</file>

<file path=ppt/ink/ink5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7:44"/>
    </inkml:context>
    <inkml:brush xml:id="br0">
      <inkml:brushProperty name="width" value="0.0397076606750488" units="cm"/>
      <inkml:brushProperty name="height" value="0.0397076606750488" units="cm"/>
      <inkml:brushProperty name="color" value="#f2395b"/>
      <inkml:brushProperty name="ignorePressure" value="0"/>
    </inkml:brush>
  </inkml:definitions>
  <inkml:trace contextRef="#ctx0" brushRef="#br0">39650.000 40500.000 554,'-25.000'-15.000'49,"0.000"23.000"-5,0.000 22.000-8,0.000 22.000-5,-2.000 12.000-5,-3.000 3.000-2,-3.000 3.000-2,-2.000 4.000-1,-1.000 4.000-2,3.000 6.000 0,3.000 7.000-1,4.000 6.000-1,1.000-1.000-1,0.000-5.000-2,0.000-7.000-1,0.000-5.000-1,3.000-6.000-2,6.000-3.000-1,7.000-3.000-1,6.000-2.000-2,4.000-6.000-1,4.000-6.000-1,3.000-6.000-3,3.000-6.000-1,4.000-7.000-2,7.000-6.000-2,6.000-6.000-4,7.000-6.000-2,7.000-12.000-2,9.000-15.000 2,10.000-15.000 1,10.000-16.000 1,2.000-15.000-1,-3.000-11.000-4,-3.000-14.000-3,-2.000-11.000-3,-8.000-7.000-4,-8.000 0.000-2,-10.000 0.000-4,-9.000 0.000-3,-9.000 1.000 2,-5.000 4.000 6,-7.000 3.000 5,-5.000 3.000 6,-6.000 7.000 7,-3.000 14.000 6,-3.000 11.000 5,-2.000 14.000 7,-5.000 8.000 4,-2.000 7.000 1,-3.000 6.000 1,-3.000 7.000 2,5.000 0.000 3,17.000-2.000 9,15.000-3.000 7,16.000-3.000 8,10.000 1.000-2,7.000 6.000-12,6.000 7.000-11,7.000 6.000-12,-1.000 4.000-6,-6.000 4.000-5,-6.000 3.000-3,-6.000 3.000-3,-6.000 9.000-2,-2.000 16.000 2,-3.000 15.000 0,-3.000 17.000 1,-6.000 13.000 1,-5.000 13.000 2,-7.000 12.000 2,-5.000 13.000 2,-8.000 6.000 0,-5.000 0.000-1,-7.000 0.000 0,-5.000 0.000 0,-3.000-10.000-2,4.000-18.000 0,3.000-19.000-1,3.000-18.000-1,9.000-28.000-6,16.000-33.000-9,15.000-35.000-9,17.000-34.000-10,11.000-18.000-3,10.000 1.000 5,10.000-1.000 4,9.000 1.000 3,-2.000 7.000 5,-12.000 16.000 2,-13.000 15.000 5,-12.000 17.000 3,-7.000 7.000 1,1.000 0.000-1,-1.000 0.000-1,1.000 0.000-1,-3.000 1.000 0,-2.000 4.000 0,-3.000 3.000 1,-3.000 3.000 0,-6.000-1.000 1,-5.000-2.000 1,-7.000-3.000 3,-5.000-3.000 1,-3.000-2.000 1,4.000 0.000 0,3.000 0.000 1,3.000 0.000 1</inkml:trace>
</inkml:ink>
</file>

<file path=ppt/ink/ink5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7:44"/>
    </inkml:context>
    <inkml:brush xml:id="br0">
      <inkml:brushProperty name="width" value="0.0430781282484531" units="cm"/>
      <inkml:brushProperty name="height" value="0.0430781282484531" units="cm"/>
      <inkml:brushProperty name="color" value="#f2395b"/>
      <inkml:brushProperty name="ignorePressure" value="0"/>
    </inkml:brush>
  </inkml:definitions>
  <inkml:trace contextRef="#ctx0" brushRef="#br0">41250.000 40200.000 510,'0.000'-47.000'-2,"0.000"6.000"18,0.000 7.000 18,0.000 6.000 19,0.000 18.000 7,0.000 32.000-4,0.000 31.000-4,0.000 32.000-5,0.000 19.000-4,0.000 10.000-7,0.000 10.000-6,0.000 9.000-6,-2.000 13.000-6,-3.000 20.000-6,-3.000 18.000-4,-2.000 20.000-5,-3.000 10.000-6,1.000 3.000-5,-1.000 3.000-4,1.000 4.000-6,-1.000 1.000-6,1.000 0.000-7,-1.000 0.000-9,1.000 0.000-6,1.000-19.000-2,3.000-37.000 6,3.000-38.000 6,4.000-37.000 6,1.000-23.000 0,0.000-5.000-3,0.000-7.000-5,0.000-5.000-4</inkml:trace>
</inkml:ink>
</file>

<file path=ppt/ink/ink5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7:44"/>
    </inkml:context>
    <inkml:brush xml:id="br0">
      <inkml:brushProperty name="width" value="0.0312478970736265" units="cm"/>
      <inkml:brushProperty name="height" value="0.0312478970736265" units="cm"/>
      <inkml:brushProperty name="color" value="#f2395b"/>
      <inkml:brushProperty name="ignorePressure" value="0"/>
    </inkml:brush>
  </inkml:definitions>
  <inkml:trace contextRef="#ctx0" brushRef="#br0">41900.000 40450.000 704,'76.000'-46.000'97,"4.000"10.000"-19,3.000 10.000-21,3.000 9.000-21,-1.000 6.000-16,-2.000 3.000-12,-3.000 3.000-13,-3.000 4.000-12,-9.000-1.000-10,-11.000-3.000-5,-14.000-3.000-8,-11.000-2.000-6,-7.000-1.000-2,0.000 3.000 2,0.000 3.000 2,0.000 4.000 3</inkml:trace>
</inkml:ink>
</file>

<file path=ppt/ink/ink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9:13"/>
    </inkml:context>
    <inkml:brush xml:id="br0">
      <inkml:brushProperty name="width" value="0.0320448353886604" units="cm"/>
      <inkml:brushProperty name="height" value="0.0320448353886604" units="cm"/>
      <inkml:brushProperty name="color" value="#f2385b"/>
      <inkml:brushProperty name="ignorePressure" value="0"/>
    </inkml:brush>
  </inkml:definitions>
  <inkml:trace contextRef="#ctx0" brushRef="#br0">24550.000 43050.000 686,'1.000'-46.000'4,"4.000"10.000"9,3.000 10.000 8,3.000 9.000 8,-1.000 10.000 3,-2.000 14.000-3,-3.000 11.000-3,-3.000 14.000-2,-1.000 8.000-3,4.000 7.000-3,3.000 6.000-2,3.000 7.000-2,-1.000 7.000-2,-2.000 9.000 1,-3.000 10.000 0,-3.000 10.000 0,-6.000 5.000-2,-5.000 4.000-6,-7.000 3.000-7,-5.000 3.000-5,-3.000-5.000-7,4.000-12.000-6,3.000-13.000-5,3.000-12.000-7,3.000-18.000-6,3.000-21.000-7,3.000-22.000-7,4.000-22.000-7,1.000-11.000 3,0.000 0.000 13,0.000 0.000 12,0.000 0.000 12</inkml:trace>
</inkml:ink>
</file>

<file path=ppt/ink/ink5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7:45"/>
    </inkml:context>
    <inkml:brush xml:id="br0">
      <inkml:brushProperty name="width" value="0.0407572351396084" units="cm"/>
      <inkml:brushProperty name="height" value="0.0407572351396084" units="cm"/>
      <inkml:brushProperty name="color" value="#f2395b"/>
      <inkml:brushProperty name="ignorePressure" value="0"/>
    </inkml:brush>
  </inkml:definitions>
  <inkml:trace contextRef="#ctx0" brushRef="#br0">42850.000 39550.000 539,'75.000'-19.000'47,"0.000"13.000"-4,0.000 12.000-4,0.000 13.000-3,0.000 9.000-3,0.000 6.000-2,0.000 7.000-1,0.000 6.000-2,0.000 4.000-3,0.000 4.000-2,0.000 3.000-2,0.000 3.000-3,-5.000 4.000-3,-9.000 7.000-1,-10.000 6.000-2,-8.000 7.000-1,-14.000 8.000-3,-15.000 14.000 1,-15.000 11.000-2,-16.000 14.000 0,-19.000 14.000-4,-22.000 20.000-7,-22.000 18.000-8,-21.000 20.000-7,-9.000-6.000-7,7.000-28.000-6,6.000-28.000-7,7.000-27.000-6,5.000-20.000-6,7.000-9.000-3,6.000-10.000-4,7.000-8.000-3</inkml:trace>
</inkml:ink>
</file>

<file path=ppt/ink/ink5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7:49"/>
    </inkml:context>
    <inkml:brush xml:id="br0">
      <inkml:brushProperty name="width" value="0.0219999998807907" units="cm"/>
      <inkml:brushProperty name="height" value="0.0219999998807907" units="cm"/>
      <inkml:brushProperty name="color" value="#00bff3"/>
      <inkml:brushProperty name="ignorePressure" value="0"/>
    </inkml:brush>
  </inkml:definitions>
  <inkml:trace contextRef="#ctx0" brushRef="#br0">58250.000 32050.000 1000,'-63.000'-175.000'-63,"26.000"50.000"12,24.000 50.000 13,26.000 50.000 11</inkml:trace>
</inkml:ink>
</file>

<file path=ppt/ink/ink5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7:52"/>
    </inkml:context>
    <inkml:brush xml:id="br0">
      <inkml:brushProperty name="width" value="0.0410129055380821" units="cm"/>
      <inkml:brushProperty name="height" value="0.0410129055380821" units="cm"/>
      <inkml:brushProperty name="color" value="#00bff3"/>
      <inkml:brushProperty name="ignorePressure" value="0"/>
    </inkml:brush>
  </inkml:definitions>
  <inkml:trace contextRef="#ctx0" brushRef="#br0">27550.000 33850.000 536,'-2.000'-50.000'0,"-3.000"0.000"-1,-3.000 0.000-1,-2.000 0.000 0,-3.000 4.000 0,1.000 10.000 2,-1.000 10.000 1,1.000 9.000 2,-4.000 6.000 2,-6.000 3.000-1,-6.000 3.000 2,-6.000 4.000-1,-4.000-1.000 1,1.000-3.000 0,-1.000-3.000 0,1.000-2.000 1,-1.000-1.000-1,1.000 3.000 0,-1.000 3.000 0,1.000 4.000 0,-1.000 1.000 0,1.000 0.000-1,-1.000 0.000-1,1.000 0.000 0,-3.000 1.000-1,-2.000 4.000 0,-3.000 3.000-2,-3.000 3.000 1,-2.000 1.000-1,0.000 1.000 0,0.000-1.000 0,0.000 1.000 1,0.000 1.000-1,0.000 3.000 2,0.000 3.000-1,0.000 4.000 1,0.000 2.000-1,0.000 4.000 2,0.000 3.000-1,0.000 3.000 0,0.000 1.000 0,0.000 1.000 0,0.000-1.000 1,0.000 1.000-1,-2.000-1.000-1,-3.000 1.000 1,-3.000-1.000 0,-2.000 1.000-1,-3.000 1.000 0,1.000 3.000 1,-1.000 3.000-1,1.000 4.000 1,1.000 2.000 0,3.000 4.000-1,3.000 3.000 1,4.000 3.000-1,1.000-1.000 0,0.000-2.000 0,0.000-3.000 1,0.000-3.000-1,1.000-1.000 0,4.000 4.000 1,3.000 3.000-1,3.000 3.000 1,-1.000 1.000-1,-2.000 1.000 1,-3.000-1.000-1,-3.000 1.000 1,1.000 2.000-1,6.000 7.000 0,7.000 6.000 0,6.000 7.000 0,3.000 2.000-1,0.000 1.000 1,0.000-1.000-1,0.000 1.000 0,1.000-4.000 0,4.000-6.000 0,3.000-6.000 0,3.000-6.000 1,3.000-4.000-1,3.000 1.000 0,3.000-1.000 0,4.000 1.000 0,2.000-3.000-1,4.000-2.000 0,3.000-3.000 1,3.000-3.000-1,4.000-6.000 0,7.000-5.000 0,6.000-7.000-1,7.000-5.000 0,4.000-4.000 0,3.000 0.000 0,3.000 0.000 0,4.000 0.000-1,2.000 0.000 1,4.000 0.000-1,3.000 0.000 0,3.000 0.000 1,3.000 0.000-1,3.000 0.000 1,3.000 0.000 0,4.000 0.000 0,1.000-2.000 0,0.000-3.000 0,0.000-3.000 1,0.000-2.000-1,0.000-1.000 1,0.000 3.000-1,0.000 3.000 1,0.000 4.000-1,-2.000 1.000 1,-3.000 0.000 0,-3.000 0.000-1,-2.000 0.000 1,-3.000 0.000-1,1.000 0.000 1,-1.000 0.000-1,1.000 0.000 1,1.000-4.000 0,3.000-5.000 0,3.000-7.000-1,4.000-5.000 1,2.000-4.000 0,4.000 0.000 0,3.000 0.000 0,3.000 0.000 0,1.000 0.000 0,1.000 0.000 0,-1.000 0.000-2,1.000 0.000 0,-1.000 0.000 0,1.000 0.000 1,-1.000 0.000 0,1.000 0.000 0,1.000 0.000 1,3.000 0.000 0,3.000 0.000 1,4.000 0.000-1,2.000-2.000 1,4.000-3.000 1,3.000-3.000 0,3.000-2.000 0,-1.000-1.000 1,-2.000 3.000-1,-3.000 3.000 0,-3.000 4.000 0,-4.000 1.000-1,-3.000 0.000 2,-3.000 0.000 0,-2.000 0.000 1,-3.000 0.000 0,1.000 0.000-1,-1.000 0.000-1,1.000 0.000-1,1.000 1.000-1,3.000 4.000 0,3.000 3.000 0,4.000 3.000 0,-3.000-1.000-1,-5.000-2.000 1,-7.000-3.000-1,-5.000-3.000 1,-1.000-2.000-1,6.000 0.000 1,7.000 0.000 1,6.000 0.000 0,6.000 0.000 0,6.000 0.000 1,7.000 0.000 1,6.000 0.000 1,-1.000 0.000 1,-5.000 0.000-1,-7.000 0.000 1,-5.000 0.000-1,-1.000-2.000 1,6.000-3.000-1,7.000-3.000 0,6.000-2.000 0,1.000-1.000-1,-3.000 3.000 0,-3.000 3.000-1,-2.000 4.000-1,-5.000-3.000-1,-2.000-5.000 1,-3.000-7.000 0,-3.000-5.000 1,1.000-1.000-1,6.000 6.000 1,7.000 7.000 0,6.000 6.000 0,1.000 4.000 1,-3.000 4.000-1,-3.000 3.000 0,-2.000 3.000-1,-5.000 3.000 0,-2.000 3.000 0,-3.000 3.000 1,-3.000 4.000-1,-1.000-1.000 0,4.000-3.000-1,3.000-3.000-1,3.000-2.000-1,-1.000-5.000 0,-2.000-2.000-1,-3.000-3.000 1,-3.000-3.000 1,-4.000-2.000 0,-3.000 0.000-1,-3.000 0.000 2,-2.000 0.000-1,-1.000 0.000 1,3.000 0.000 0,3.000 0.000 1,4.000 0.000 0,1.000-2.000 0,0.000-3.000 1,0.000-3.000-1,0.000-2.000 1,1.000-5.000 0,4.000-2.000 0,3.000-3.000-1,3.000-3.000 0,-1.000-2.000 1,-2.000 0.000-1,-3.000 0.000 1,-3.000 0.000 1,-2.000 1.000-1,0.000 4.000 0,0.000 3.000-1,0.000 3.000 0,0.000 3.000 0,0.000 3.000 0,0.000 3.000 1,0.000 4.000 0,-2.000 2.000 0,-3.000 4.000 0,-3.000 3.000 1,-2.000 3.000 0,-6.000 1.000 1,-6.000 1.000-2,-6.000-1.000 0,-6.000 1.000 0,-6.000 1.000-1,-2.000 3.000 1,-3.000 3.000-1,-3.000 4.000 1,-1.000-3.000 0,4.000-5.000-1,3.000-7.000 1,3.000-5.000-1,-2.000-3.000 0,-6.000 4.000 0,-6.000 3.000 1,-6.000 3.000 1,-4.000-1.000-1,1.000-2.000 0,-1.000-3.000 0,1.000-3.000 0,1.000 1.000 0,3.000 6.000 0,3.000 7.000 0,4.000 6.000 0,-1.000 4.000 0,-3.000 4.000-1,-3.000 3.000 1,-2.000 3.000-2,-1.000-1.000 1,3.000-2.000-1,3.000-3.000 0,4.000-3.000-1,1.000-4.000 1,0.000-3.000-2,0.000-3.000 0,0.000-2.000 0,6.000-6.000 0,13.000-6.000 1,12.000-6.000 0,13.000-6.000 2,6.000-6.000 0,0.000-2.000 0,0.000-3.000 0,0.000-3.000 1,0.000-1.000-1,0.000 4.000 1,0.000 3.000 0,0.000 3.000-1,1.000 1.000 0,4.000 1.000 1,3.000-1.000-1,3.000 1.000 0,1.000-3.000-1,1.000-2.000 0,-1.000-3.000 0,1.000-3.000-2,-3.000-2.000 1,-2.000 0.000-1,-3.000 0.000 1,-3.000 0.000 0,-2.000 0.000 0,0.000 0.000 1,0.000 0.000 1,0.000 0.000 0,1.000-2.000 1,4.000-3.000 1,3.000-3.000 1,3.000-2.000 2,-2.000-5.000 0,-6.000-2.000 0,-6.000-3.000-2,-6.000-3.000 0,-4.000-2.000 0,1.000 0.000-2,-1.000 0.000 0,1.000 0.000-1,1.000-4.000 0,3.000-5.000 1,3.000-7.000 0,4.000-5.000 0,-3.000-6.000 0,-5.000-3.000-2,-7.000-3.000-2,-5.000-2.000-1,-6.000-6.000 0,-3.000-6.000-1,-3.000-6.000 0,-2.000-6.000 0,-6.000-2.000 0,-6.000 3.000 2,-6.000 3.000 0,-6.000 4.000 2,-9.000 4.000 0,-8.000 6.000 0,-10.000 7.000 0,-9.000 6.000 0,-9.000 4.000-1,-5.000 4.000 1,-7.000 3.000 0,-5.000 3.000 1,-9.000 3.000 0,-9.000 3.000 0,-10.000 3.000 2,-8.000 4.000 1,-9.000-1.000-1,-6.000-3.000 0,-6.000-3.000-1,-6.000-2.000-1,-6.000-3.000 0,-2.000 1.000 0,-3.000-1.000 2,-3.000 1.000 0,-1.000-1.000 1,4.000 1.000-1,3.000-1.000 0,3.000 1.000 1,-2.000-3.000-1,-6.000-2.000-1,-6.000-3.000 0,-6.000-3.000 0,-6.000-2.000 0,-2.000 0.000-1,-3.000 0.000 0,-3.000 0.000 0,-6.000 1.000 0,-5.000 4.000 0,-7.000 3.000 1,-5.000 3.000-1,-8.000 3.000 1,-5.000 3.000-1,-7.000 3.000 0,-5.000 4.000 0,-3.000 2.000-2,4.000 4.000 0,3.000 3.000-2,3.000 3.000 0,-2.000 3.000-1,-6.000 3.000 0,-6.000 3.000 2,-6.000 4.000 1,-7.000 2.000-1,-6.000 4.000-2,-6.000 3.000-2,-6.000 3.000-2,-4.000 3.000 0,1.000 3.000 1,-1.000 3.000 1,1.000 4.000 2,1.000-1.000 0,3.000-3.000 3,3.000-3.000 0,4.000-2.000 2,-1.000-3.000 1,-3.000 1.000-1,-3.000-1.000 0,-2.000 1.000 0,-3.000-1.000-1,1.000 1.000-1,-1.000-1.000-2,1.000 1.000-1,1.000 1.000 0,3.000 3.000-1,3.000 3.000 1,4.000 4.000-1,-3.000 1.000 1,-5.000 0.000 0,-7.000 0.000 0,-5.000 0.000 1,-3.000 0.000-1,4.000 0.000 1,3.000 0.000 0,3.000 0.000 0,3.000 0.000-1,3.000 0.000-1,3.000 0.000-1,4.000 0.000-1,2.000 0.000-1,4.000 0.000 2,3.000 0.000 2,3.000 0.000 1,1.000 1.000 1,1.000 4.000 1,-1.000 3.000 0,1.000 3.000 2,-1.000 3.000 0,1.000 3.000 0,-1.000 3.000-2,1.000 4.000 0,1.000-1.000-1,3.000-3.000-1,3.000-3.000 0,4.000-2.000 0,4.000-3.000-1,6.000 1.000 1,7.000-1.000 0,6.000 1.000 0,3.000 2.000 0,0.000 7.000-1,0.000 6.000 0,0.000 7.000 0,1.000 5.000-1,4.000 7.000 0,3.000 6.000-2,3.000 7.000 0,7.000 4.000-2,14.000 3.000-2,11.000 3.000-1,14.000 4.000-2,7.000 5.000-1,3.000 10.000-1,3.000 10.000-2,4.000 9.000 0,7.000-2.000-2,13.000-12.000-2,12.000-13.000-1,13.000-12.000-1,7.000-10.000-2,4.000-6.000 2,3.000-6.000 0,3.000-6.000 1</inkml:trace>
</inkml:ink>
</file>

<file path=ppt/ink/ink5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7:54"/>
    </inkml:context>
    <inkml:brush xml:id="br0">
      <inkml:brushProperty name="width" value="0.0342287793755531" units="cm"/>
      <inkml:brushProperty name="height" value="0.0342287793755531" units="cm"/>
      <inkml:brushProperty name="color" value="#00bff3"/>
      <inkml:brushProperty name="ignorePressure" value="0"/>
    </inkml:brush>
  </inkml:definitions>
  <inkml:trace contextRef="#ctx0" brushRef="#br0">47750.000 36500.000 642,'-69.000'0.000'4,"13.000"0.000"9,12.000 0.000 7,13.000 0.000 9,15.000-2.000 5,19.000-3.000 3,19.000-3.000 3,19.000-2.000 3,12.000-3.000-3,6.000 1.000-8,7.000-1.000-7,6.000 1.000-9,4.000 1.000-6,4.000 3.000-2,3.000 3.000-4,3.000 4.000-2,-1.000 1.000-2,-2.000 0.000 0,-3.000 0.000 0,-3.000 0.000 1,-4.000 0.000-5,-3.000 0.000-6,-3.000 0.000-7,-2.000 0.000-6,-6.000 3.000-6,-6.000 6.000-5,-6.000 7.000-4,-6.000 6.000-5,-7.000 4.000 0,-6.000 4.000 2,-6.000 3.000 3,-6.000 3.000 2,-6.000-1.000 4,-2.000-2.000 4,-3.000-3.000 4,-3.000-3.000 4</inkml:trace>
</inkml:ink>
</file>

<file path=ppt/ink/ink5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7:54"/>
    </inkml:context>
    <inkml:brush xml:id="br0">
      <inkml:brushProperty name="width" value="0.035020723938942" units="cm"/>
      <inkml:brushProperty name="height" value="0.035020723938942" units="cm"/>
      <inkml:brushProperty name="color" value="#00bff3"/>
      <inkml:brushProperty name="ignorePressure" value="0"/>
    </inkml:brush>
  </inkml:definitions>
  <inkml:trace contextRef="#ctx0" brushRef="#br0">47650.000 37900.000 628,'-71.000'0.000'1,"10.000"0.000"4,10.000 0.000 4,9.000 0.000 2,17.000-2.000 8,25.000-3.000 11,25.000-3.000 10,25.000-2.000 12,15.000-3.000-1,7.000 1.000-8,6.000-1.000-10,7.000 1.000-9,2.000 1.000-6,1.000 3.000-4,-1.000 3.000-3,1.000 4.000-3,1.000 1.000-5,3.000 0.000-7,3.000 0.000-7,4.000 0.000-6,-3.000 3.000-5,-5.000 6.000-3,-7.000 7.000-2,-5.000 6.000-4,-4.000 1.000-4,0.000-3.000-6,0.000-3.000-6,0.000-2.000-6,-7.000-5.000 1,-11.000-2.000 10,-14.000-3.000 8,-11.000-3.000 10</inkml:trace>
</inkml:ink>
</file>

<file path=ppt/ink/ink5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7:55"/>
    </inkml:context>
    <inkml:brush xml:id="br0">
      <inkml:brushProperty name="width" value="0.0380787551403046" units="cm"/>
      <inkml:brushProperty name="height" value="0.0380787551403046" units="cm"/>
      <inkml:brushProperty name="color" value="#00bff3"/>
      <inkml:brushProperty name="ignorePressure" value="0"/>
    </inkml:brush>
  </inkml:definitions>
  <inkml:trace contextRef="#ctx0" brushRef="#br0">51200.000 37450.000 577,'46.000'0.000'82,"-5.000"0.000"-17,-7.000 0.000-18,-5.000 0.000-18,-1.000 0.000-9,6.000 0.000-4,7.000 0.000-3,6.000 0.000-3,3.000 0.000-2,0.000 0.000 2,0.000 0.000 0,0.000 0.000 0,1.000 0.000 1,4.000 0.000 1,3.000 0.000 0,3.000 0.000 0,4.000 0.000 0,7.000 0.000-2,6.000 0.000-1,7.000 0.000-2,7.000 0.000-2,9.000 0.000 0,10.000 0.000-1,10.000 0.000-2,4.000 0.000-1,0.000 0.000-1,0.000 0.000-2,0.000 0.000-1,3.000-2.000-1,6.000-3.000 2,7.000-3.000 1,6.000-2.000 0,7.000-3.000 2,10.000 1.000-1,10.000-1.000 1,9.000 1.000-1,4.000-1.000 1,1.000 1.000 1,-1.000-1.000 0,1.000 1.000 0,-3.000-1.000 1,-2.000 1.000-3,-3.000-1.000-1,-3.000 1.000-1,-1.000-3.000-2,4.000-2.000 1,3.000-3.000-1,3.000-3.000 0,-2.000-4.000-1,-6.000-3.000-3,-6.000-3.000-2,-6.000-2.000-2,-7.000 0.000-3,-6.000 7.000-1,-6.000 6.000-1,-6.000 7.000-2,-9.000 4.000 0,-8.000 3.000 1,-10.000 3.000 0,-9.000 4.000 1,-12.000 1.000 0,-11.000 0.000-2,-14.000 0.000-2,-11.000 0.000-2,-9.000 1.000-2,-3.000 4.000-3,-3.000 3.000-2,-2.000 3.000-3</inkml:trace>
</inkml:ink>
</file>

<file path=ppt/ink/ink5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7:56"/>
    </inkml:context>
    <inkml:brush xml:id="br0">
      <inkml:brushProperty name="width" value="0.0361826904118061" units="cm"/>
      <inkml:brushProperty name="height" value="0.0361826904118061" units="cm"/>
      <inkml:brushProperty name="color" value="#00bff3"/>
      <inkml:brushProperty name="ignorePressure" value="0"/>
    </inkml:brush>
  </inkml:definitions>
  <inkml:trace contextRef="#ctx0" brushRef="#br0">54450.000 33050.000 608,'0.000'-69.000'0,"0.000"13.000"3,0.000 12.000 2,0.000 13.000 2,0.000 15.000 6,0.000 19.000 10,0.000 19.000 11,0.000 19.000 11,-2.000 16.000 2,-3.000 17.000-7,-3.000 15.000-8,-2.000 16.000-5,-5.000 12.000-6,-2.000 9.000-2,-3.000 10.000-2,-3.000 10.000-3,-4.000 8.000-1,-3.000 10.000-3,-3.000 10.000-1,-2.000 9.000-2,-1.000 7.000-3,3.000 7.000-2,3.000 6.000-4,4.000 7.000-3,4.000 2.000-5,6.000 1.000-4,7.000-1.000-7,6.000 1.000-4,7.000-17.000-4,10.000-30.000 0,10.000-32.000-1,9.000-30.000-1,6.000-25.000-1,3.000-15.000-3,3.000-15.000-2,4.000-16.000-3</inkml:trace>
</inkml:ink>
</file>

<file path=ppt/ink/ink5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7:56"/>
    </inkml:context>
    <inkml:brush xml:id="br0">
      <inkml:brushProperty name="width" value="0.0357736237347126" units="cm"/>
      <inkml:brushProperty name="height" value="0.0357736237347126" units="cm"/>
      <inkml:brushProperty name="color" value="#00bff3"/>
      <inkml:brushProperty name="ignorePressure" value="0"/>
    </inkml:brush>
  </inkml:definitions>
  <inkml:trace contextRef="#ctx0" brushRef="#br0">55900.000 34050.000 614,'-4.000'-68.000'3,"-5.000"17.000"6,-7.000 15.000 5,-5.000 16.000 6,-8.000 13.000 4,-5.000 14.000 4,-7.000 11.000 3,-5.000 14.000 5,-8.000 8.000-2,-5.000 7.000-6,-7.000 6.000-5,-5.000 7.000-6,-3.000 2.000-3,4.000 1.000-4,3.000-1.000-3,3.000 1.000-2,-1.000-1.000-2,-2.000 1.000 1,-3.000-1.000 0,-3.000 1.000 0,-1.000-1.000-1,4.000 1.000-5,3.000-1.000-4,3.000 1.000-5,6.000-4.000 0,9.000-6.000 4,10.000-6.000 4,10.000-6.000 4,14.000-4.000 4,23.000 1.000 3,22.000-1.000 5,22.000 1.000 3,16.000-6.000 1,14.000-8.000-2,11.000-10.000-2,14.000-9.000-3,7.000-9.000-4,3.000-5.000-6,3.000-7.000-5,4.000-5.000-7,-6.000-3.000-6,-11.000 4.000-4,-14.000 3.000-4,-11.000 3.000-5,-12.000 3.000-4,-9.000 3.000-3,-10.000 3.000-2,-8.000 4.000-2</inkml:trace>
</inkml:ink>
</file>

<file path=ppt/ink/ink5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7:57"/>
    </inkml:context>
    <inkml:brush xml:id="br0">
      <inkml:brushProperty name="width" value="0.0401847064495087" units="cm"/>
      <inkml:brushProperty name="height" value="0.0401847064495087" units="cm"/>
      <inkml:brushProperty name="color" value="#00bff3"/>
      <inkml:brushProperty name="ignorePressure" value="0"/>
    </inkml:brush>
  </inkml:definitions>
  <inkml:trace contextRef="#ctx0" brushRef="#br0">56650.000 34600.000 547,'-22.000'26.000'96,"6.000"4.000"-21,7.000 3.000-22,6.000 3.000-20,3.000 3.000-12,0.000 3.000-3,0.000 3.000-1,0.000 4.000-3,0.000 2.000-1,0.000 4.000-2,0.000 3.000-3,0.000 3.000 0,1.000-2.000-2,4.000-6.000-1,3.000-6.000 0,3.000-6.000-1,10.000-9.000-4,20.000-8.000-7,18.000-10.000-8,20.000-9.000-7,3.000-13.000-4,-8.000-16.000-3,-10.000-15.000-1,-9.000-15.000-2,-5.000-9.000 2,0.000 1.000 3,0.000-1.000 4,0.000 1.000 4,-5.000 4.000 5,-9.000 9.000 4,-10.000 10.000 6,-8.000 10.000 4,-4.000 5.000 10,3.000 4.000 14,3.000 3.000 15,4.000 3.000 15,2.000 10.000 2,4.000 20.000-9,3.000 18.000-11,3.000 20.000-9,-1.000 10.000-7,-2.000 3.000-5,-3.000 3.000-3,-3.000 4.000-4,-2.000-4.000-4,0.000-9.000-2,0.000-10.000-4,0.000-8.000-3,3.000-11.000-1,6.000-8.000 1,7.000-10.000 0,6.000-9.000 1,3.000-13.000 1,0.000-16.000 1,0.000-15.000 0,0.000-15.000 2,1.000-12.000 0,4.000-6.000 0,3.000-6.000 0,3.000-6.000 0,-4.000-2.000 0,-8.000 3.000-2,-10.000 3.000-1,-9.000 4.000-2,-7.000 1.000-1,-3.000 0.000-1,-3.000 0.000 0,-2.000 0.000-2,-8.000 4.000 1,-8.000 10.000-1,-10.000 10.000 2,-9.000 9.000 0</inkml:trace>
</inkml:ink>
</file>

<file path=ppt/ink/ink5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7:59"/>
    </inkml:context>
    <inkml:brush xml:id="br0">
      <inkml:brushProperty name="width" value="0.0385437496006489" units="cm"/>
      <inkml:brushProperty name="height" value="0.0385437496006489" units="cm"/>
      <inkml:brushProperty name="color" value="#00bff3"/>
      <inkml:brushProperty name="ignorePressure" value="0"/>
    </inkml:brush>
  </inkml:definitions>
  <inkml:trace contextRef="#ctx0" brushRef="#br0">54400.000 38250.000 570,'0.000'-47.000'3,"0.000"6.000"4,0.000 7.000 6,0.000 6.000 4,1.000 13.000 7,4.000 23.000 6,3.000 22.000 7,3.000 22.000 6,-1.000 12.000 1,-2.000 3.000-7,-3.000 3.000-7,-3.000 4.000-6,-2.000 7.000-4,0.000 13.000-4,0.000 12.000-2,0.000 13.000-3,-4.000 9.000-2,-5.000 6.000-1,-7.000 7.000 0,-5.000 6.000-2,-4.000 7.000 0,0.000 10.000 0,0.000 10.000 1,0.000 9.000 0,1.000 12.000-5,4.000 16.000-8,3.000 15.000-9,3.000 17.000-9,1.000 2.000-7,1.000-9.000-4,-1.000-10.000-4,1.000-8.000-4,2.000-18.000-3,7.000-25.000 0,6.000-25.000-1,7.000-25.000-1,2.000-24.000 4,1.000-21.000 7,-1.000-22.000 7,1.000-22.000 8</inkml:trace>
</inkml:ink>
</file>

<file path=ppt/ink/ink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9:13"/>
    </inkml:context>
    <inkml:brush xml:id="br0">
      <inkml:brushProperty name="width" value="0.0258332137018442" units="cm"/>
      <inkml:brushProperty name="height" value="0.0258332137018442" units="cm"/>
      <inkml:brushProperty name="color" value="#f2385b"/>
      <inkml:brushProperty name="ignorePressure" value="0"/>
    </inkml:brush>
  </inkml:definitions>
  <inkml:trace contextRef="#ctx0" brushRef="#br0">24550.000 43700.000 851,'1.000'-47.000'-25,"4.000"6.000"12,3.000 7.000 12,3.000 6.000 13,3.000 4.000 7,3.000 4.000 2,3.000 3.000 2,4.000 3.000 3,4.000 1.000-1,6.000 1.000-3,7.000-1.000-4,6.000 1.000-4,3.000-1.000-6,0.000 1.000-9,0.000-1.000-8,0.000 1.000-8,-4.000 1.000-6,-5.000 3.000-6,-7.000 3.000-3,-5.000 4.000-6,-6.000-1.000 1,-3.000-3.000 2,-3.000-3.000 5,-2.000-2.000 2</inkml:trace>
</inkml:ink>
</file>

<file path=ppt/ink/ink5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7:59"/>
    </inkml:context>
    <inkml:brush xml:id="br0">
      <inkml:brushProperty name="width" value="0.0344297289848328" units="cm"/>
      <inkml:brushProperty name="height" value="0.0344297289848328" units="cm"/>
      <inkml:brushProperty name="color" value="#00bff3"/>
      <inkml:brushProperty name="ignorePressure" value="0"/>
    </inkml:brush>
  </inkml:definitions>
  <inkml:trace contextRef="#ctx0" brushRef="#br0">55800.000 39700.000 638,'-7.000'-40.000'8,"-11.000"23.000"13,-14.000 22.000 15,-11.000 22.000 14,-7.000 12.000 1,0.000 3.000-12,0.000 3.000-11,0.000 4.000-13,-8.000 4.000-5,-16.000 6.000-3,-15.000 7.000 0,-15.000 6.000-1,-4.000 1.000-3,9.000-3.000-4,10.000-3.000-3,10.000-2.000-4,7.000-6.000-1,6.000-6.000 4,7.000-6.000 3,6.000-6.000 4,6.000-7.000 1,6.000-6.000 3,7.000-6.000 1,6.000-6.000 2,18.000-4.000 2,32.000 1.000 2,31.000-1.000 2,32.000 1.000 2,18.000-1.000-1,6.000 1.000-8,7.000-1.000-6,6.000 1.000-6,1.000-3.000-4,-3.000-2.000-3,-3.000-3.000-3,-2.000-3.000-2,-6.000 1.000-2,-6.000 6.000-3,-6.000 7.000-3,-6.000 6.000-2,-7.000 3.000-1,-6.000 0.000 1,-6.000 0.000 2,-6.000 0.000 1,-9.000-2.000 1,-8.000-3.000 0,-10.000-3.000 1,-9.000-2.000 1</inkml:trace>
</inkml:ink>
</file>

<file path=ppt/ink/ink5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8:00"/>
    </inkml:context>
    <inkml:brush xml:id="br0">
      <inkml:brushProperty name="width" value="0.0459774546325207" units="cm"/>
      <inkml:brushProperty name="height" value="0.0459774546325207" units="cm"/>
      <inkml:brushProperty name="color" value="#00bff3"/>
      <inkml:brushProperty name="ignorePressure" value="0"/>
    </inkml:brush>
  </inkml:definitions>
  <inkml:trace contextRef="#ctx0" brushRef="#br0">57000.000 39100.000 478,'0.000'-49.000'1,"0.000"4.000"3,0.000 3.000 3,0.000 3.000 3,1.000 9.000 5,4.000 16.000 6,3.000 15.000 9,3.000 17.000 6,-1.000 16.000 2,-2.000 19.000-2,-3.000 19.000-4,-3.000 19.000-3,-2.000 12.000-1,0.000 6.000-1,0.000 7.000-1,0.000 6.000 0,-2.000 3.000-2,-3.000 0.000-5,-3.000 0.000-3,-2.000 0.000-5,-5.000 3.000-2,-2.000 6.000 1,-3.000 7.000-1,-3.000 6.000 0,-2.000 1.000 1,0.000-3.000 0,0.000-3.000 1,0.000-2.000 0,3.000-12.000-5,6.000-19.000-10,7.000-18.000-12,6.000-19.000-11,3.000-26.000-6,0.000-30.000-2,0.000-32.000-2,0.000-30.000-1,7.000-31.000 0,17.000-28.000 3,15.000-28.000 3,16.000-27.000 3,9.000-8.000 3,3.000 17.000 4,3.000 15.000 4,4.000 16.000 4,-4.000 16.000 3,-9.000 20.000 5,-10.000 18.000 2,-8.000 20.000 5,-4.000 11.000 4,3.000 7.000 4,3.000 6.000 5,4.000 7.000 5,-1.000 7.000 2,-3.000 9.000 2,-3.000 10.000 1,-2.000 10.000 2,-5.000 7.000 0,-2.000 6.000 0,-3.000 7.000-2,-3.000 6.000 0,-4.000 6.000-1,-3.000 6.000-3,-3.000 7.000-2,-2.000 6.000-3,-6.000 3.000-2,-6.000 0.000-2,-6.000 0.000-2,-6.000 0.000-1,-12.000 1.000-3,-15.000 4.000-2,-15.000 3.000-3,-16.000 3.000-1,-13.000 1.000-5,-9.000 1.000-8,-10.000-1.000-9,-8.000 1.000-8,-4.000-7.000-2,3.000-12.000 2,3.000-13.000 4,4.000-12.000 2,10.000-10.000-3,19.000-6.000-12,19.000-6.000-12,19.000-6.000-11</inkml:trace>
</inkml:ink>
</file>

<file path=ppt/ink/ink5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8:00"/>
    </inkml:context>
    <inkml:brush xml:id="br0">
      <inkml:brushProperty name="width" value="0.0310769323259592" units="cm"/>
      <inkml:brushProperty name="height" value="0.0310769323259592" units="cm"/>
      <inkml:brushProperty name="color" value="#00bff3"/>
      <inkml:brushProperty name="ignorePressure" value="0"/>
    </inkml:brush>
  </inkml:definitions>
  <inkml:trace contextRef="#ctx0" brushRef="#br0">58700.000 36900.000 707,'48.000'0.000'63,"-3.000"0.000"-12,-3.000 0.000-11,-2.000 0.000-13,-1.000-2.000-7,3.000-3.000-2,3.000-3.000-4,4.000-2.000-3,4.000-1.000-2,6.000 3.000-1,7.000 3.000-2,6.000 4.000-2,1.000-1.000-1,-3.000-3.000 1,-3.000-3.000 0,-2.000-2.000 0,-5.000 0.000 0,-2.000 7.000-2,-3.000 6.000-2,-3.000 7.000 0,-6.000 2.000-2,-5.000 1.000-3,-7.000-1.000-2,-5.000 1.000-2,-11.000-3.000-8,-11.000-2.000-13,-14.000-3.000-12,-11.000-3.000-14,-7.000-2.000-3,0.000 0.000 8,0.000 0.000 6,0.000 0.000 7</inkml:trace>
</inkml:ink>
</file>

<file path=ppt/ink/ink5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37:35"/>
    </inkml:context>
    <inkml:brush xml:id="br0">
      <inkml:brushProperty name="width" value="0.0264308843761683" units="cm"/>
      <inkml:brushProperty name="height" value="0.0264308843761683" units="cm"/>
      <inkml:brushProperty name="color" value="#f2395b"/>
      <inkml:brushProperty name="ignorePressure" value="0"/>
    </inkml:brush>
  </inkml:definitions>
  <inkml:trace contextRef="#ctx0" brushRef="#br0">35650.000 36950.000 832,'137.000'0.000'16,"-24.000"0.000"-4,-26.000 0.000-2,-24.000 0.000-5,-13.000 0.000 1,0.000 0.000 2,0.000 0.000 3,0.000 0.000 3,1.000 1.000 0,4.000 4.000-4,3.000 3.000-4,3.000 3.000-3,-1.000 1.000-3,-2.000 1.000-1,-3.000-1.000-1,-3.000 1.000-2,-6.000-1.000 0,-5.000 1.000 1,-7.000-1.000 2,-5.000 1.000 0,-3.000-3.000 1,4.000-2.000 1,3.000-3.000 0,3.000-3.000 0,-1.000-1.000 1,-2.000 4.000 3,-3.000 3.000 2,-3.000 3.000 3,-2.000 1.000 1,0.000 1.000-1,0.000-1.000-2,0.000 1.000 0,1.000-6.000-3,4.000-8.000-7,3.000-10.000-6,3.000-9.000-5</inkml:trace>
</inkml:ink>
</file>

<file path=ppt/ink/ink5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37:36"/>
    </inkml:context>
    <inkml:brush xml:id="br0">
      <inkml:brushProperty name="width" value="0.0330867916345596" units="cm"/>
      <inkml:brushProperty name="height" value="0.0330867916345596" units="cm"/>
      <inkml:brushProperty name="color" value="#f2395b"/>
      <inkml:brushProperty name="ignorePressure" value="0"/>
    </inkml:brush>
  </inkml:definitions>
  <inkml:trace contextRef="#ctx0" brushRef="#br0">28700.000 36700.000 664,'-72.000'0.000'-33,"6.000"0.000"5,7.000 0.000 4,6.000 0.000 5,6.000 0.000 3,6.000 0.000 4,7.000 0.000 3,6.000 0.000 3,10.000 3.000 11,17.000 6.000 21,15.000 7.000 19,16.000 6.000 20,13.000-1.000 3,14.000-5.000-12,11.000-7.000-13,14.000-5.000-13,10.000-4.000-8,9.000 0.000-3,10.000 0.000-5,10.000 0.000-3,5.000-4.000-2,4.000-5.000 1,3.000-7.000 1,3.000-5.000 0,3.000 0.000-2,3.000 10.000-3,3.000 10.000-5,4.000 9.000-5,-10.000 7.000-1,-22.000 7.000 2,-22.000 6.000 0,-21.000 7.000 1,-15.000 2.000 1,-6.000 1.000-2,-6.000-1.000-1,-6.000 1.000-1,-6.000-4.000 0,-2.000-6.000 2,-3.000-6.000 1,-3.000-6.000 2,-2.000-6.000 1,0.000-2.000 2,0.000-3.000 0,0.000-3.000 2,6.000-6.000 2,13.000-5.000-1,12.000-7.000 2,13.000-5.000 1,1.000-1.000-2,-9.000 6.000-1,-10.000 7.000-2,-8.000 6.000-2,-6.000 1.000-1,1.000-3.000-2,-1.000-3.000 0,1.000-2.000-1,4.000-1.000 0,9.000 3.000-2,10.000 3.000 0,10.000 4.000-1,0.000-1.000-2,-5.000-3.000-1,-7.000-3.000-3,-5.000-2.000-2,-8.000-3.000-2,-5.000 1.000-6,-7.000-1.000-3,-5.000 1.000-6,-8.000-3.000-3,-5.000-2.000-7,-7.000-3.000-4,-5.000-3.000-6,-8.000-1.000 3,-5.000 4.000 8,-7.000 3.000 10,-5.000 3.000 9</inkml:trace>
</inkml:ink>
</file>

<file path=ppt/ink/ink5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37:37"/>
    </inkml:context>
    <inkml:brush xml:id="br0">
      <inkml:brushProperty name="width" value="0.0294846035540104" units="cm"/>
      <inkml:brushProperty name="height" value="0.0294846035540104" units="cm"/>
      <inkml:brushProperty name="color" value="#f2395b"/>
      <inkml:brushProperty name="ignorePressure" value="0"/>
    </inkml:brush>
  </inkml:definitions>
  <inkml:trace contextRef="#ctx0" brushRef="#br0">27600.000 37150.000 746,'-47.000'-4.000'-3,"6.000"-5.000"-3,7.000-7.000-5,6.000-5.000-5,9.000-8.000 3,13.000-5.000 10,12.000-7.000 10,13.000-5.000 9,9.000-1.000 5,6.000 6.000-1,7.000 7.000-1,6.000 6.000 0,3.000 6.000-1,0.000 6.000 0,0.000 7.000-1,0.000 6.000-1,4.000 3.000-1,10.000 0.000-3,10.000 0.000-1,9.000 0.000-2,7.000-4.000-2,7.000-5.000 0,6.000-7.000-2,7.000-5.000-1,8.000-9.000 0,14.000-9.000-2,11.000-10.000 0,14.000-8.000-1,5.000-1.000-1,1.000 9.000 0,-1.000 10.000 1,1.000 10.000-1,-4.000 8.000 0,-6.000 10.000 1,-6.000 10.000-1,-6.000 9.000 0,-9.000 6.000 1,-8.000 3.000 1,-10.000 3.000 0,-9.000 4.000 1,-7.000-1.000 0,-3.000-3.000 1,-3.000-3.000 1,-2.000-2.000 0,-5.000-3.000 0,-2.000 1.000 0,-3.000-1.000 0,-3.000 1.000-2,-4.000-3.000 1,-3.000-2.000-1,-3.000-3.000-1,-2.000-3.000-1,-3.000-1.000-1,1.000 4.000 1,-1.000 3.000-2,1.000 3.000 0,-1.000 4.000-2,1.000 7.000-4,-1.000 6.000-2,1.000 7.000-4,-1.000 2.000-1,1.000 1.000-1,-1.000-1.000-1,1.000 1.000 0,-6.000-4.000-2,-8.000-6.000-3,-10.000-6.000-4,-9.000-6.000-4,-5.000-4.000-2,0.000 1.000-2,0.000-1.000-1,0.000 1.000-3</inkml:trace>
</inkml:ink>
</file>

<file path=ppt/ink/ink5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37:39"/>
    </inkml:context>
    <inkml:brush xml:id="br0">
      <inkml:brushProperty name="width" value="0.0389941334724426" units="cm"/>
      <inkml:brushProperty name="height" value="0.0389941334724426" units="cm"/>
      <inkml:brushProperty name="color" value="#f2395b"/>
      <inkml:brushProperty name="ignorePressure" value="0"/>
    </inkml:brush>
  </inkml:definitions>
  <inkml:trace contextRef="#ctx0" brushRef="#br0">36000.000 36800.000 564,'-25.000'-21.000'0,"0.000"10.000"-1,0.000 10.000 1,0.000 9.000-1,9.000 2.000 5,19.000-2.000 9,19.000-3.000 11,19.000-3.000 9,10.000-1.000 3,4.000 4.000-7,3.000 3.000-6,3.000 3.000-6,4.000-1.000-4,7.000-2.000-1,6.000-3.000-1,7.000-3.000-1,4.000-2.000-1,3.000 0.000-2,3.000 0.000 0,4.000 0.000-1,5.000 3.000-1,10.000 6.000 1,10.000 7.000 1,9.000 6.000 0,-2.000 9.000 0,-12.000 13.000 2,-13.000 12.000-1,-12.000 13.000 2,-10.000 2.000-1,-6.000-5.000-1,-6.000-7.000 0,-6.000-5.000-1,-6.000-8.000-1,-2.000-5.000 1,-3.000-7.000 0,-3.000-5.000 0,-4.000-8.000 0,-3.000-5.000 0,-3.000-7.000-1,-2.000-5.000-1,-3.000-4.000 1,1.000 0.000-2,-1.000 0.000 0,1.000 0.000 0,1.000-4.000-1,3.000-5.000-1,3.000-7.000 0,4.000-5.000-1,1.000-4.000 0,0.000 0.000 1,0.000 0.000 0,0.000 0.000 2,-2.000 0.000-1,-3.000 0.000-1,-3.000 0.000-2,-2.000 0.000 0</inkml:trace>
</inkml:ink>
</file>

<file path=ppt/ink/ink5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37:39"/>
    </inkml:context>
    <inkml:brush xml:id="br0">
      <inkml:brushProperty name="width" value="0.0235632713884115" units="cm"/>
      <inkml:brushProperty name="height" value="0.0235632713884115" units="cm"/>
      <inkml:brushProperty name="color" value="#f2395b"/>
      <inkml:brushProperty name="ignorePressure" value="0"/>
    </inkml:brush>
  </inkml:definitions>
  <inkml:trace contextRef="#ctx0" brushRef="#br0">28250.000 36750.000 933,'28.000'-90.000'3,"6.000"23.000"5,7.000 22.000 6,6.000 22.000 6,4.000 12.000-4,4.000 3.000-10,3.000 3.000-13,3.000 4.000-11,-1.000-1.000-8,-2.000-3.000-5,-3.000-3.000-6,-3.000-2.000-4</inkml:trace>
</inkml:ink>
</file>

<file path=ppt/ink/ink5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1:29"/>
    </inkml:context>
    <inkml:brush xml:id="br0">
      <inkml:brushProperty name="width" value="0.0482987351715565" units="cm"/>
      <inkml:brushProperty name="height" value="0.0482987351715565" units="cm"/>
      <inkml:brushProperty name="color" value="#f2395b"/>
      <inkml:brushProperty name="ignorePressure" value="0"/>
    </inkml:brush>
  </inkml:definitions>
  <inkml:trace contextRef="#ctx0" brushRef="#br0">3900.000 36700.000 455,'-90.000'-113.000'0,"23.000"26.000"0,22.000 24.000 0,22.000 26.000 0,10.000 13.000 4,1.000 4.000 8,-1.000 3.000 8,1.000 3.000 7,5.000 9.000 6,14.000 16.000 0,11.000 15.000 2,14.000 17.000 1,7.000 13.000-2,3.000 13.000-4,3.000 12.000-5,4.000 13.000-5,-1.000 10.000-3,-3.000 10.000-1,-3.000 10.000-2,-2.000 9.000-1,-3.000 10.000-2,1.000 14.000 0,-1.000 11.000-2,1.000 14.000 0,-3.000-6.000-2,-2.000-21.000-1,-3.000-22.000-1,-3.000-22.000-2,1.000-2.000 0,6.000 19.000-1,7.000 19.000-1,6.000 19.000 0,-2.000-9.000 0,-9.000-33.000 0,-10.000-35.000-1,-8.000-34.000 1,2.000-15.000 1,16.000 7.000 0,15.000 6.000 1,17.000 7.000 1,8.000-4.000 0,4.000-12.000 1,3.000-13.000 1,3.000-12.000 1,-1.000-15.000 0,-2.000-15.000-1,-3.000-15.000-1,-3.000-16.000 0,10.000-32.000 0,26.000-46.000 2,24.000-47.000 1,26.000-47.000 2,49.000-61.000-1,76.000-75.000-2,74.000-75.000-5,76.000-75.000-2,24.000-19.000-1,-24.000 38.000-1,-26.000 37.000 1,-24.000 38.000 0,16.000 6.000-8,60.000-25.000-18,60.000-25.000-17,59.000-25.000-18,-32.000 37.000-9,-121.000 101.000-1,-122.000 99.000 0,-122.000 101.000-1</inkml:trace>
</inkml:ink>
</file>

<file path=ppt/ink/ink5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1:32"/>
    </inkml:context>
    <inkml:brush xml:id="br0">
      <inkml:brushProperty name="width" value="0.0328725725412369" units="cm"/>
      <inkml:brushProperty name="height" value="0.0328725725412369" units="cm"/>
      <inkml:brushProperty name="color" value="#f2395b"/>
      <inkml:brushProperty name="ignorePressure" value="0"/>
    </inkml:brush>
  </inkml:definitions>
  <inkml:trace contextRef="#ctx0" brushRef="#br0">35600.000 32750.000 669,'-47.000'-22.000'8,"6.000"6.000"3,7.000 7.000 3,6.000 6.000 2,3.000 3.000 3,0.000 0.000 3,0.000 0.000 2,0.000 0.000 4,-2.000 4.000-1,-3.000 10.000-3,-3.000 10.000-3,-2.000 9.000-2,-5.000 7.000-4,-2.000 7.000-2,-3.000 6.000-3,-3.000 7.000-2,-1.000 4.000-1,4.000 3.000-1,3.000 3.000 0,3.000 4.000 0,1.000 2.000-1,1.000 4.000 0,-1.000 3.000-1,1.000 3.000 0,1.000 1.000-1,3.000 1.000-1,3.000-1.000 0,4.000 1.000-1,4.000-4.000-1,6.000-6.000 0,7.000-6.000 0,6.000-6.000-1,3.000-4.000 0,0.000 1.000 1,0.000-1.000-1,0.000 1.000 1,3.000-3.000-1,6.000-2.000 1,7.000-3.000 0,6.000-3.000 0,6.000-4.000-3,6.000-3.000-3,7.000-3.000-5,6.000-2.000-5,6.000-5.000-3,6.000-2.000-2,7.000-3.000-3,6.000-3.000-2,6.000-6.000-1,6.000-5.000 0,7.000-7.000 0,6.000-5.000 0,1.000-9.000-1,-3.000-9.000 0,-3.000-10.000-3,-2.000-8.000 0,-11.000-4.000 1,-15.000 3.000 4,-15.000 3.000 5,-16.000 4.000 4</inkml:trace>
</inkml:ink>
</file>

<file path=ppt/ink/ink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9:14"/>
    </inkml:context>
    <inkml:brush xml:id="br0">
      <inkml:brushProperty name="width" value="0.0397101491689682" units="cm"/>
      <inkml:brushProperty name="height" value="0.0397101491689682" units="cm"/>
      <inkml:brushProperty name="color" value="#f2385b"/>
      <inkml:brushProperty name="ignorePressure" value="0"/>
    </inkml:brush>
  </inkml:definitions>
  <inkml:trace contextRef="#ctx0" brushRef="#br0">25450.000 42500.000 554,'0.000'-105.000'7,"0.000"41.000"17,0.000 40.000 15,0.000 42.000 16,0.000 21.000 3,0.000 3.000-9,0.000 3.000-11,0.000 4.000-9,0.000 2.000-6,0.000 4.000-2,0.000 3.000-1,0.000 3.000-3,-2.000 4.000-2,-3.000 7.000-2,-3.000 6.000-3,-2.000 7.000-1,-3.000 10.000-3,1.000 16.000-2,-1.000 15.000-1,1.000 17.000-2,-1.000 10.000-1,1.000 6.000 1,-1.000 7.000 0,1.000 6.000 2,-1.000-4.000-6,1.000-11.000-9,-1.000-14.000-10,1.000-11.000-10,1.000-14.000-5,3.000-11.000 1,3.000-14.000 1,4.000-11.000 0,1.000-14.000 0,0.000-11.000-2,0.000-14.000-2,0.000-11.000-2</inkml:trace>
</inkml:ink>
</file>

<file path=ppt/ink/ink5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1:33"/>
    </inkml:context>
    <inkml:brush xml:id="br0">
      <inkml:brushProperty name="width" value="0.0331653766334057" units="cm"/>
      <inkml:brushProperty name="height" value="0.0331653766334057" units="cm"/>
      <inkml:brushProperty name="color" value="#f2395b"/>
      <inkml:brushProperty name="ignorePressure" value="0"/>
    </inkml:brush>
  </inkml:definitions>
  <inkml:trace contextRef="#ctx0" brushRef="#br0">36650.000 32750.000 663,'0.000'-36.000'25,"0.000"28.000"9,0.000 28.000 7,0.000 29.000 9,0.000 19.000-2,0.000 14.000-8,0.000 11.000-9,0.000 14.000-10,0.000 8.000-5,0.000 7.000-4,0.000 6.000-3,0.000 7.000-2,-2.000-3.000-4,-3.000-8.000-5,-3.000-10.000-3,-2.000-9.000-4,-1.000-10.000-4,3.000-9.000-3,3.000-10.000-5,4.000-8.000-3,1.000-9.000-3,0.000-6.000 1,0.000-6.000-1,0.000-6.000 1,0.000-15.000-4,0.000-21.000-5,0.000-22.000-6,0.000-22.000-6,-2.000-8.000 2,-3.000 6.000 10,-3.000 7.000 11,-2.000 6.000 9</inkml:trace>
</inkml:ink>
</file>

<file path=ppt/ink/ink5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1:34"/>
    </inkml:context>
    <inkml:brush xml:id="br0">
      <inkml:brushProperty name="width" value="0.0305085144937038" units="cm"/>
      <inkml:brushProperty name="height" value="0.0305085144937038" units="cm"/>
      <inkml:brushProperty name="color" value="#f2395b"/>
      <inkml:brushProperty name="ignorePressure" value="0"/>
    </inkml:brush>
  </inkml:definitions>
  <inkml:trace contextRef="#ctx0" brushRef="#br0">36600.000 34000.000 721,'46.000'-136.000'-1,"-5.000"28.000"7,-7.000 28.000 7,-5.000 29.000 7,-4.000 15.000 2,0.000 3.000 1,0.000 3.000-1,0.000 4.000 1,3.000 1.000-1,6.000 0.000-1,7.000 0.000-1,6.000 0.000-1,4.000 1.000-1,4.000 4.000-2,3.000 3.000-1,3.000 3.000-2,-4.000 3.000-6,-8.000 3.000-13,-10.000 3.000-12,-9.000 4.000-13,-7.000-4.000-9,-3.000-9.000-7,-3.000-10.000-7,-2.000-8.000-8,-5.000-4.000 3,-2.000 3.000 13,-3.000 3.000 14,-3.000 4.000 12</inkml:trace>
</inkml:ink>
</file>

<file path=ppt/ink/ink5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1:34"/>
    </inkml:context>
    <inkml:brush xml:id="br0">
      <inkml:brushProperty name="width" value="0.0403321869671345" units="cm"/>
      <inkml:brushProperty name="height" value="0.0403321869671345" units="cm"/>
      <inkml:brushProperty name="color" value="#f2395b"/>
      <inkml:brushProperty name="ignorePressure" value="0"/>
    </inkml:brush>
  </inkml:definitions>
  <inkml:trace contextRef="#ctx0" brushRef="#br0">37550.000 32550.000 545,'0.000'-93.000'-4,"0.000"17.000"3,0.000 15.000 3,0.000 16.000 4,-2.000 16.000 9,-3.000 20.000 13,-3.000 18.000 14,-2.000 20.000 14,-1.000 16.000 2,3.000 16.000-9,3.000 15.000-10,4.000 17.000-9,1.000 17.000-5,0.000 23.000-3,0.000 22.000-3,0.000 22.000-2,-2.000 12.000-2,-3.000 3.000-3,-3.000 3.000-1,-2.000 4.000-2,-5.000 5.000-4,-2.000 10.000-9,-3.000 10.000-8,-3.000 9.000-8,-1.000 10.000-6,4.000 14.000-3,3.000 11.000-5,3.000 14.000-4,3.000-14.000-4,3.000-36.000-5,3.000-39.000-4,4.000-36.000-5,1.000-32.000 3,0.000-25.000 8,0.000-25.000 9,0.000-25.000 9</inkml:trace>
</inkml:ink>
</file>

<file path=ppt/ink/ink5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1:34"/>
    </inkml:context>
    <inkml:brush xml:id="br0">
      <inkml:brushProperty name="width" value="0.0271493475884199" units="cm"/>
      <inkml:brushProperty name="height" value="0.0271493475884199" units="cm"/>
      <inkml:brushProperty name="color" value="#f2395b"/>
      <inkml:brushProperty name="ignorePressure" value="0"/>
    </inkml:brush>
  </inkml:definitions>
  <inkml:trace contextRef="#ctx0" brushRef="#br0">37700.000 33200.000 810,'25.000'-25.000'0,"0.000"0.000"-1,0.000 0.000 0,0.000 0.000-1,-2.000 1.000 2,-3.000 4.000 4,-3.000 3.000 4,-2.000 3.000 5,0.000 3.000 3,7.000 3.000 3,6.000 3.000 3,7.000 4.000 2,4.000-1.000 0,3.000-3.000-3,3.000-3.000-4,4.000-2.000-4,-1.000-1.000-4,-3.000 3.000-6,-3.000 3.000-4,-2.000 4.000-5,-5.000 1.000-6,-2.000 0.000-5,-3.000 0.000-7,-3.000 0.000-5</inkml:trace>
</inkml:ink>
</file>

<file path=ppt/ink/ink5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1:34"/>
    </inkml:context>
    <inkml:brush xml:id="br0">
      <inkml:brushProperty name="width" value="0.0293252710253" units="cm"/>
      <inkml:brushProperty name="height" value="0.0293252710253" units="cm"/>
      <inkml:brushProperty name="color" value="#f2395b"/>
      <inkml:brushProperty name="ignorePressure" value="0"/>
    </inkml:brush>
  </inkml:definitions>
  <inkml:trace contextRef="#ctx0" brushRef="#br0">38300.000 32300.000 750,'-22.000'121.000'108,"6.000"-5.000"-30,7.000-7.000-31,6.000-5.000-31,3.000-3.000-19,0.000 4.000-9,0.000 3.000-9,0.000 3.000-9,-2.000-2.000-4,-3.000-6.000-1,-3.000-6.000-1,-2.000-6.000-1,-3.000-13.000 1,1.000-19.000 2,-1.000-18.000 2,1.000-19.000 1</inkml:trace>
</inkml:ink>
</file>

<file path=ppt/ink/ink5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1:35"/>
    </inkml:context>
    <inkml:brush xml:id="br0">
      <inkml:brushProperty name="width" value="0.0377541109919548" units="cm"/>
      <inkml:brushProperty name="height" value="0.0377541109919548" units="cm"/>
      <inkml:brushProperty name="color" value="#f2395b"/>
      <inkml:brushProperty name="ignorePressure" value="0"/>
    </inkml:brush>
  </inkml:definitions>
  <inkml:trace contextRef="#ctx0" brushRef="#br0">38550.000 31950.000 582,'51.000'-44.000'42,"4.000"13.000"-5,3.000 12.000-4,3.000 13.000-5,3.000 9.000-3,3.000 6.000-1,3.000 7.000-2,4.000 6.000 0,-1.000 9.000-2,-3.000 13.000-1,-3.000 12.000-1,-2.000 13.000-2,-5.000 6.000-1,-2.000 0.000-1,-3.000 0.000 0,-3.000 0.000 0,-6.000 3.000-2,-5.000 6.000 0,-7.000 7.000-1,-5.000 6.000-1,-8.000 7.000-2,-5.000 10.000-7,-7.000 10.000-4,-5.000 9.000-5,-14.000 7.000-3,-18.000 7.000 0,-19.000 6.000 1,-18.000 7.000 0,-20.000 4.000-5,-18.000 3.000-8,-19.000 3.000-9,-18.000 4.000-9,0.000-14.000-1,23.000-27.000 5,22.000-28.000 6,22.000-28.000 5,12.000-15.000 1,3.000 1.000-6,3.000-1.000-4,4.000 1.000-5</inkml:trace>
</inkml:ink>
</file>

<file path=ppt/ink/ink5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1:35"/>
    </inkml:context>
    <inkml:brush xml:id="br0">
      <inkml:brushProperty name="width" value="0.0370594747364521" units="cm"/>
      <inkml:brushProperty name="height" value="0.0370594747364521" units="cm"/>
      <inkml:brushProperty name="color" value="#f2395b"/>
      <inkml:brushProperty name="ignorePressure" value="0"/>
    </inkml:brush>
  </inkml:definitions>
  <inkml:trace contextRef="#ctx0" brushRef="#br0">39750.000 36450.000 593,'-25.000'-22.000'-3,"0.000"6.000"6,0.000 7.000 8,0.000 6.000 7,-2.000 3.000 4,-3.000 0.000 2,-3.000 0.000 1,-2.000 0.000 3,-5.000 6.000-1,-2.000 13.000 0,-3.000 12.000-1,-3.000 13.000-1,-4.000 6.000-2,-3.000 0.000-2,-3.000 0.000-2,-2.000 0.000-2,0.000 3.000-2,7.000 6.000-1,6.000 7.000-2,7.000 6.000-1,0.000 7.000-2,-2.000 10.000 0,-3.000 10.000-1,-3.000 9.000-1,2.000-2.000-2,10.000-12.000-2,10.000-13.000-2,9.000-12.000-3,7.000-2.000-4,7.000 9.000-4,6.000 10.000-6,7.000 10.000-5,8.000-3.000-4,14.000-11.000-3,11.000-14.000-3,14.000-11.000-4,8.000-12.000 1,7.000-9.000 1,6.000-10.000 3,7.000-8.000 1,-3.000-8.000 2,-8.000-2.000-1,-10.000-3.000 1,-9.000-3.000 1,-9.000-4.000 0,-5.000-3.000 3,-7.000-3.000 2,-5.000-2.000 2</inkml:trace>
</inkml:ink>
</file>

<file path=ppt/ink/ink5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1:36"/>
    </inkml:context>
    <inkml:brush xml:id="br0">
      <inkml:brushProperty name="width" value="0.0454415082931519" units="cm"/>
      <inkml:brushProperty name="height" value="0.0454415082931519" units="cm"/>
      <inkml:brushProperty name="color" value="#f2395b"/>
      <inkml:brushProperty name="ignorePressure" value="0"/>
    </inkml:brush>
  </inkml:definitions>
  <inkml:trace contextRef="#ctx0" brushRef="#br0">40500.000 37000.000 484,'-25.000'-43.000'4,"0.000"17.000"8,0.000 15.000 6,0.000 16.000 8,0.000 13.000 2,0.000 14.000-1,0.000 11.000-3,0.000 14.000-2,0.000 8.000-2,0.000 7.000 1,0.000 6.000-2,0.000 7.000 0,-2.000 2.000-1,-3.000 1.000-1,-3.000-1.000-2,-2.000 1.000-1,0.000-4.000-2,7.000-6.000-2,6.000-6.000 0,7.000-6.000-2,5.000-1.000-2,7.000 7.000-1,6.000 6.000-1,7.000 7.000-2,4.000-6.000 0,3.000-15.000-2,3.000-15.000-2,4.000-16.000 0,5.000-16.000-3,10.000-16.000-5,10.000-15.000-4,9.000-15.000-4,6.000-18.000-5,3.000-19.000-2,3.000-18.000-5,4.000-19.000-2,-3.000-8.000-2,-5.000 3.000 2,-7.000 3.000 0,-5.000 4.000 2,-8.000 5.000 2,-5.000 10.000 3,-7.000 10.000 3,-5.000 9.000 3,-6.000 9.000 3,-3.000 9.000 7,-3.000 10.000 4,-2.000 10.000 5,-5.000 4.000 5,-2.000 0.000 3,-3.000 0.000 3,-3.000 0.000 4,-2.000 14.000 8,0.000 28.000 12,0.000 28.000 13,0.000 29.000 13,0.000 13.000-1,0.000 1.000-12,0.000-1.000-11,0.000 1.000-13,-4.000 2.000-8,-5.000 7.000-3,-7.000 6.000-4,-5.000 7.000-4,-4.000 5.000-1,0.000 7.000-1,0.000 6.000 0,0.000 7.000-1,3.000-9.000-5,6.000-21.000-8,7.000-22.000-9,6.000-22.000-9,3.000-22.000-7,0.000-22.000-4,0.000-22.000-4,0.000-21.000-5,3.000-23.000 1,6.000-21.000 6,7.000-22.000 7,6.000-22.000 6,3.000-8.000 5,0.000 6.000 4,0.000 7.000 4,0.000 6.000 5,1.000 9.000 3,4.000 13.000 5,3.000 12.000 3,3.000 13.000 3,1.000 10.000 4,1.000 10.000 2,-1.000 10.000 2,1.000 9.000 2,-3.000 6.000 2,-2.000 3.000-2,-3.000 3.000 1,-3.000 4.000-2,-2.000 1.000 0,0.000 0.000 0,0.000 0.000 0,0.000 0.000 0,0.000-2.000-5,0.000-3.000-8,0.000-3.000-7,0.000-2.000-8,-2.000-3.000-5,-3.000 1.000 0,-3.000-1.000-2,-2.000 1.000 1,-3.000-4.000 1,1.000-6.000 5,-1.000-6.000 4,1.000-6.000 5,-1.000-7.000 3,1.000-6.000 1,-1.000-6.000 0,1.000-6.000 2,-3.000-2.000 1,-2.000 3.000 1,-3.000 3.000 2,-3.000 4.000 1,-1.000 1.000 3,4.000 0.000 4,3.000 0.000 5,3.000 0.000 4,-1.000 1.000 2,-2.000 4.000 3,-3.000 3.000 2,-3.000 3.000 3,-2.000 14.000 4,0.000 25.000 8,0.000 25.000 7,0.000 25.000 9,-2.000 20.000 0,-3.000 16.000-7,-3.000 15.000-8,-2.000 17.000-6,-3.000 8.000-7,1.000 4.000-5,-1.000 3.000-7,1.000 3.000-5,-3.000 17.000-7,-2.000 31.000-6,-3.000 32.000-5,-3.000 31.000-8,-2.000 13.000-5,0.000-2.000-7,0.000-3.000-6,0.000-3.000-7,1.000-10.000-5,4.000-16.000-7,3.000-15.000-5,3.000-15.000-5,3.000-26.000 1,3.000-34.000 10,3.000-35.000 10,4.000-33.000 9,-1.000-22.000 6,-3.000-5.000 4,-3.000-7.000 2,-2.000-5.000 3</inkml:trace>
</inkml:ink>
</file>

<file path=ppt/ink/ink5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1:36"/>
    </inkml:context>
    <inkml:brush xml:id="br0">
      <inkml:brushProperty name="width" value="0.0332219563424587" units="cm"/>
      <inkml:brushProperty name="height" value="0.0332219563424587" units="cm"/>
      <inkml:brushProperty name="color" value="#f2395b"/>
      <inkml:brushProperty name="ignorePressure" value="0"/>
    </inkml:brush>
  </inkml:definitions>
  <inkml:trace contextRef="#ctx0" brushRef="#br0">42350.000 37550.000 662,'-15.000'-24.000'43,"23.000"4.000"-1,22.000 3.000-2,22.000 3.000 0,10.000 3.000-4,1.000 3.000-4,-1.000 3.000-4,1.000 4.000-4,-3.000-1.000-4,-2.000-3.000-5,-3.000-3.000-4,-3.000-2.000-4,-2.000-1.000-10,0.000 3.000-12,0.000 3.000-15,0.000 4.000-12</inkml:trace>
</inkml:ink>
</file>

<file path=ppt/ink/ink5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1:37"/>
    </inkml:context>
    <inkml:brush xml:id="br0">
      <inkml:brushProperty name="width" value="0.0347777046263218" units="cm"/>
      <inkml:brushProperty name="height" value="0.0347777046263218" units="cm"/>
      <inkml:brushProperty name="color" value="#f2395b"/>
      <inkml:brushProperty name="ignorePressure" value="0"/>
    </inkml:brush>
  </inkml:definitions>
  <inkml:trace contextRef="#ctx0" brushRef="#br0">42800.000 37000.000 632,'-47.000'-22.000'-4,"6.000"6.000"17,7.000 7.000 16,6.000 6.000 16,6.000 9.000 5,6.000 13.000-5,7.000 12.000-6,6.000 13.000-5,3.000 9.000-5,0.000 6.000-4,0.000 7.000-4,0.000 6.000-3,0.000 3.000-5,0.000 0.000-5,0.000 0.000-5,0.000 0.000-6,0.000 3.000-7,0.000 6.000-6,0.000 7.000-9,0.000 6.000-6,0.000-4.000-4,0.000-11.000 3,0.000-14.000 2,0.000-11.000 1</inkml:trace>
</inkml:ink>
</file>

<file path=ppt/ink/ink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9:14"/>
    </inkml:context>
    <inkml:brush xml:id="br0">
      <inkml:brushProperty name="width" value="0.0388585142791271" units="cm"/>
      <inkml:brushProperty name="height" value="0.0388585142791271" units="cm"/>
      <inkml:brushProperty name="color" value="#f2385b"/>
      <inkml:brushProperty name="ignorePressure" value="0"/>
    </inkml:brush>
  </inkml:definitions>
  <inkml:trace contextRef="#ctx0" brushRef="#br0">25700.000 44050.000 566,'90.000'-200.000'36,"-18.000"50.000"-4,-19.000 50.000-5,-18.000 50.000-5,-9.000 29.000 0,4.000 10.000 1,3.000 10.000 2,3.000 9.000 2,-2.000 9.000-1,-6.000 9.000-5,-6.000 10.000-5,-6.000 10.000-4,-6.000 7.000-5,-2.000 6.000-3,-3.000 7.000-5,-3.000 6.000-4,-2.000-1.000-2,0.000-5.000-3,0.000-7.000 0,0.000-5.000-2,3.000-11.000-2,6.000-11.000-2,7.000-14.000-2,6.000-11.000-2,3.000-12.000 1,0.000-9.000 2,0.000-10.000 4,0.000-8.000 3,6.000-9.000 1,13.000-6.000 1,12.000-6.000 0,13.000-6.000 1,4.000-4.000 0,-3.000 1.000 2,-3.000-1.000 3,-2.000 1.000 1,-6.000 4.000 2,-6.000 9.000 1,-6.000 10.000 2,-6.000 10.000 2,-6.000 7.000 4,-2.000 6.000 7,-3.000 7.000 8,-3.000 6.000 6,-4.000 7.000 4,-3.000 10.000-3,-3.000 10.000-2,-2.000 9.000-1,-3.000 4.000-3,1.000 1.000-3,-1.000-1.000-4,1.000 1.000-4,1.000 1.000-2,3.000 3.000-2,3.000 3.000-2,4.000 4.000-3,1.000 1.000-1,0.000 0.000-2,0.000 0.000-3,0.000 0.000 0,0.000-4.000-3,0.000-5.000 0,0.000-7.000 0,0.000-5.000-1,1.000-9.000-1,4.000-9.000 1,3.000-10.000-1,3.000-8.000 0,3.000-14.000-1,3.000-15.000 0,3.000-15.000-2,4.000-16.000-1,1.000-10.000 0,0.000-3.000 2,0.000-3.000 1,0.000-2.000 2,-5.000-3.000 2,-9.000 1.000 2,-10.000-1.000 3,-8.000 1.000 2,-9.000 4.000 1,-6.000 9.000-2,-6.000 10.000-1,-6.000 10.000-1,-10.000 8.000 1,-12.000 10.000 3,-13.000 10.000 3,-12.000 9.000 3,-10.000 10.000-3,-6.000 14.000-9,-6.000 11.000-9,-6.000 14.000-9,-6.000 14.000-10,-2.000 20.000-13,-3.000 18.000-12,-3.000 20.000-12,5.000 0.000-3,17.000-15.000 10,15.000-15.000 7,16.000-16.000 10</inkml:trace>
</inkml:ink>
</file>

<file path=ppt/ink/ink5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1:37"/>
    </inkml:context>
    <inkml:brush xml:id="br0">
      <inkml:brushProperty name="width" value="0.041663758456707" units="cm"/>
      <inkml:brushProperty name="height" value="0.041663758456707" units="cm"/>
      <inkml:brushProperty name="color" value="#f2395b"/>
      <inkml:brushProperty name="ignorePressure" value="0"/>
    </inkml:brush>
  </inkml:definitions>
  <inkml:trace contextRef="#ctx0" brushRef="#br0">43450.000 36900.000 528,'92.000'0.000'20,"-16.000"0.000"-3,-15.000 0.000-2,-15.000 0.000-4,-4.000 9.000 5,9.000 19.000 9,10.000 19.000 10,10.000 19.000 11,2.000 7.000 2,-3.000-3.000-5,-3.000-3.000-6,-2.000-2.000-4,-9.000 0.000-5,-12.000 7.000-3,-13.000 6.000-4,-12.000 7.000-5,-12.000 7.000-2,-8.000 9.000-4,-10.000 10.000-3,-9.000 10.000-2,-13.000 10.000-7,-16.000 13.000-7,-15.000 12.000-8,-15.000 13.000-7,-17.000 4.000-7,-15.000-3.000-5,-15.000-3.000-4,-16.000-2.000-6,2.000-19.000-4,23.000-30.000-2,22.000-32.000-3,22.000-30.000-4</inkml:trace>
</inkml:ink>
</file>

<file path=ppt/ink/ink5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1:37"/>
    </inkml:context>
    <inkml:brush xml:id="br0">
      <inkml:brushProperty name="width" value="0.0330074653029442" units="cm"/>
      <inkml:brushProperty name="height" value="0.0330074653029442" units="cm"/>
      <inkml:brushProperty name="color" value="#f2395b"/>
      <inkml:brushProperty name="ignorePressure" value="0"/>
    </inkml:brush>
  </inkml:definitions>
  <inkml:trace contextRef="#ctx0" brushRef="#br0">37900.000 36350.000 666,'-40.000'0.000'3,"23.000"0.000"5,22.000 0.000 4,22.000 0.000 5,12.000 0.000 2,3.000 0.000 0,3.000 0.000 0,4.000 0.000-1,11.000-2.000 1,23.000-3.000-1,22.000-3.000 0,22.000-2.000 0,8.000-3.000-1,-2.000 1.000-1,-3.000-1.000-2,-3.000 1.000-1,16.000-3.000 0,39.000-2.000 1,36.000-3.000 0,39.000-3.000 2,19.000-6.000-3,4.000-5.000-3,3.000-7.000-5,3.000-5.000-5,6.000-3.000-1,9.000 4.000-3,10.000 3.000 0,10.000 3.000-2,-3.000 3.000-1,-11.000 3.000 1,-14.000 3.000 0,-11.000 4.000 0,-12.000 4.000-4,-9.000 6.000-11,-10.000 7.000-9,-8.000 6.000-10,-29.000 4.000-3,-47.000 4.000 2,-47.000 3.000 4,-46.000 3.000 3,-23.000-1.000 2,4.000-2.000 1,3.000-3.000 2,3.000-3.000 2</inkml:trace>
</inkml:ink>
</file>

<file path=ppt/ink/ink5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1:51"/>
    </inkml:context>
    <inkml:brush xml:id="br0">
      <inkml:brushProperty name="width" value="0.0313773192465305" units="cm"/>
      <inkml:brushProperty name="height" value="0.0313773192465305" units="cm"/>
      <inkml:brushProperty name="color" value="#f2395b"/>
      <inkml:brushProperty name="ignorePressure" value="0"/>
    </inkml:brush>
  </inkml:definitions>
  <inkml:trace contextRef="#ctx0" brushRef="#br0">46750.000 35400.000 701,'-40.000'-4.000'-13,"23.000"-5.000"21,22.000-7.000 21,22.000-5.000 20,16.000-4.000 5,14.000 0.000-8,11.000 0.000-10,14.000 0.000-10,5.000 3.000-6,1.000 6.000-4,-1.000 7.000-4,1.000 6.000-3,-3.000 3.000-4,-2.000 0.000-4,-3.000 0.000-2,-3.000 0.000-5,-4.000 1.000-2,-3.000 4.000-5,-3.000 3.000-2,-2.000 3.000-5,-5.000 4.000-1,-2.000 7.000-1,-3.000 6.000 0,-3.000 7.000 0,-6.000 0.000-2,-5.000-2.000-5,-7.000-3.000-5,-5.000-3.000-4,-4.000-4.000 0,0.000-3.000 5,0.000-3.000 4,0.000-2.000 4</inkml:trace>
</inkml:ink>
</file>

<file path=ppt/ink/ink5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1:51"/>
    </inkml:context>
    <inkml:brush xml:id="br0">
      <inkml:brushProperty name="width" value="0.030831303447485" units="cm"/>
      <inkml:brushProperty name="height" value="0.030831303447485" units="cm"/>
      <inkml:brushProperty name="color" value="#f2395b"/>
      <inkml:brushProperty name="ignorePressure" value="0"/>
    </inkml:brush>
  </inkml:definitions>
  <inkml:trace contextRef="#ctx0" brushRef="#br0">46850.000 36700.000 713,'-49.000'-2.000'0,"4.000"-3.000"0,3.000-3.000 0,3.000-2.000 0,10.000-1.000 6,20.000 3.000 13,18.000 3.000 12,20.000 4.000 12,11.000 2.000 3,7.000 4.000-9,6.000 3.000-9,7.000 3.000-9,7.000-1.000-5,9.000-2.000-1,10.000-3.000-1,10.000-3.000-3,4.000-1.000-2,0.000 4.000-5,0.000 3.000-3,0.000 3.000-6,0.000 1.000-5,0.000 1.000-7,0.000-1.000-7,0.000 1.000-6,-2.000-3.000-7,-3.000-2.000-3,-3.000-3.000-4,-2.000-3.000-4,-9.000-1.000 3,-12.000 4.000 8,-13.000 3.000 10,-12.000 3.000 8</inkml:trace>
</inkml:ink>
</file>

<file path=ppt/ink/ink5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1:51"/>
    </inkml:context>
    <inkml:brush xml:id="br0">
      <inkml:brushProperty name="width" value="0.0376350842416286" units="cm"/>
      <inkml:brushProperty name="height" value="0.0376350842416286" units="cm"/>
      <inkml:brushProperty name="color" value="#f2395b"/>
      <inkml:brushProperty name="ignorePressure" value="0"/>
    </inkml:brush>
  </inkml:definitions>
  <inkml:trace contextRef="#ctx0" brushRef="#br0">50600.000 36150.000 584,'4.000'-46.000'33,"10.000"10.000"-1,10.000 10.000-3,9.000 9.000-2,12.000 4.000-1,16.000 1.000-2,15.000-1.000 0,17.000 1.000-2,13.000-1.000 0,13.000 1.000-3,12.000-1.000 0,13.000 1.000-2,9.000 1.000-2,6.000 3.000-1,7.000 3.000-2,6.000 4.000 0,23.000 1.000-2,41.000 0.000 0,40.000 0.000 1,42.000 0.000 0,11.000 0.000-2,-15.000 0.000-1,-15.000 0.000-2,-16.000 0.000-3,-5.000 1.000-2,6.000 4.000-5,7.000 3.000-3,6.000 3.000-3,1.000-7.000-3,-3.000-15.000 0,-3.000-15.000-2,-2.000-16.000 0,-6.000-8.000 0,-6.000 0.000 2,-6.000 0.000 2,-6.000 0.000 2,-13.000 3.000-3,-19.000 6.000-6,-18.000 7.000-6,-19.000 6.000-6,-27.000 4.000-5,-34.000 4.000 1,-35.000 3.000-2,-33.000 3.000-1</inkml:trace>
</inkml:ink>
</file>

<file path=ppt/ink/ink5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1:52"/>
    </inkml:context>
    <inkml:brush xml:id="br0">
      <inkml:brushProperty name="width" value="0.0338013619184494" units="cm"/>
      <inkml:brushProperty name="height" value="0.0338013619184494" units="cm"/>
      <inkml:brushProperty name="color" value="#f2395b"/>
      <inkml:brushProperty name="ignorePressure" value="0"/>
    </inkml:brush>
  </inkml:definitions>
  <inkml:trace contextRef="#ctx0" brushRef="#br0">54150.000 32350.000 650,'-24.000'-30.000'4,"4.000"-9.000"8,3.000-10.000 8,3.000-8.000 7,1.000 14.000 5,1.000 42.000 3,-1.000 40.000 2,1.000 41.000 2,-1.000 24.000-1,1.000 10.000-6,-1.000 10.000-7,1.000 9.000-5,-1.000 21.000-5,1.000 35.000-6,-1.000 35.000-5,1.000 34.000-4,-3.000 6.000-4,-2.000-22.000 0,-3.000-22.000 0,-3.000-21.000-1,1.000-15.000-2,6.000-6.000-4,7.000-6.000-3,6.000-6.000-3,4.000-10.000-4,4.000-12.000-3,3.000-13.000-4,3.000-12.000-4,6.000-18.000-3,9.000-21.000-3,10.000-22.000-4,10.000-22.000-3,0.000-16.000 3,-5.000-9.000 6,-7.000-10.000 9,-5.000-8.000 6</inkml:trace>
</inkml:ink>
</file>

<file path=ppt/ink/ink5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1:52"/>
    </inkml:context>
    <inkml:brush xml:id="br0">
      <inkml:brushProperty name="width" value="0.0331959165632725" units="cm"/>
      <inkml:brushProperty name="height" value="0.0331959165632725" units="cm"/>
      <inkml:brushProperty name="color" value="#f2395b"/>
      <inkml:brushProperty name="ignorePressure" value="0"/>
    </inkml:brush>
  </inkml:definitions>
  <inkml:trace contextRef="#ctx0" brushRef="#br0">55950.000 33200.000 662,'-50.000'-46.000'4,"0.000"10.000"6,0.000 10.000 7,0.000 9.000 6,-4.000 10.000 4,-5.000 14.000-1,-7.000 11.000-1,-5.000 14.000 1,-6.000 10.000-4,-3.000 9.000-3,-3.000 10.000-4,-2.000 10.000-5,0.000 4.000-3,7.000 0.000-4,6.000 0.000-3,7.000 0.000-4,2.000-4.000 0,1.000-5.000 1,-1.000-7.000 2,1.000-5.000 1,2.000-6.000 2,7.000-3.000 0,6.000-3.000 0,7.000-2.000 1,7.000-1.000 1,9.000 3.000 2,10.000 3.000 2,10.000 4.000 2,7.000-1.000 1,6.000-3.000 0,7.000-3.000-2,6.000-2.000 1,9.000-6.000-2,13.000-6.000-1,12.000-6.000 0,13.000-6.000-2,10.000-4.000-1,10.000 1.000-1,10.000-1.000-1,9.000 1.000-1,1.000-3.000-2,-6.000-2.000-5,-6.000-3.000-6,-6.000-3.000-4,-6.000-4.000-5,-2.000-3.000-7,-3.000-3.000-5,-3.000-2.000-6,-9.000-1.000-3,-11.000 3.000-1,-14.000 3.000 1,-11.000 4.000 0,-9.000-1.000 3,-3.000-3.000 6,-3.000-3.000 6,-2.000-2.000 6</inkml:trace>
</inkml:ink>
</file>

<file path=ppt/ink/ink5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1:53"/>
    </inkml:context>
    <inkml:brush xml:id="br0">
      <inkml:brushProperty name="width" value="0.0361735038459301" units="cm"/>
      <inkml:brushProperty name="height" value="0.0361735038459301" units="cm"/>
      <inkml:brushProperty name="color" value="#f2395b"/>
      <inkml:brushProperty name="ignorePressure" value="0"/>
    </inkml:brush>
  </inkml:definitions>
  <inkml:trace contextRef="#ctx0" brushRef="#br0">56500.000 34150.000 608,'-25.000'-22.000'7,"0.000"6.000"13,0.000 7.000 15,0.000 6.000 14,0.000 7.000 2,0.000 10.000-9,0.000 10.000-8,0.000 9.000-10,0.000 1.000-7,0.000-6.000-8,0.000-6.000-6,0.000-6.000-7,1.000-9.000-4,4.000-8.000-4,3.000-10.000-2,3.000-9.000-3,-1.000 1.000 3,-2.000 13.000 8,-3.000 12.000 8,-3.000 13.000 9,-2.000 9.000 3,0.000 6.000-1,0.000 7.000-3,0.000 6.000-1,0.000 1.000-1,0.000-3.000-1,0.000-3.000 0,0.000-2.000 0,3.000-3.000-1,6.000 1.000 0,7.000-1.000-1,6.000 1.000 0,6.000-3.000-1,6.000-2.000-2,7.000-3.000-2,6.000-3.000-3,9.000-10.000-2,13.000-16.000-4,12.000-15.000-2,13.000-15.000-3,2.000-12.000-4,-5.000-6.000-2,-7.000-6.000-2,-5.000-6.000-3,-8.000-1.000 0,-5.000 7.000 3,-7.000 6.000 3,-5.000 7.000 3,-6.000 11.000 10,-3.000 20.000 18,-3.000 18.000 17,-2.000 20.000 17,-3.000 8.000 5,1.000 1.000-8,-1.000-1.000-9,1.000 1.000-9,4.000 1.000-7,9.000 3.000-6,10.000 3.000-8,10.000 4.000-5,4.000-1.000-8,0.000-3.000-7,0.000-3.000-7,0.000-2.000-7,-5.000-3.000-7,-9.000 1.000-7,-10.000-1.000-6,-8.000 1.000-6,-8.000-3.000 1,-2.000-2.000 6,-3.000-3.000 7,-3.000-3.000 8</inkml:trace>
</inkml:ink>
</file>

<file path=ppt/ink/ink5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1:53"/>
    </inkml:context>
    <inkml:brush xml:id="br0">
      <inkml:brushProperty name="width" value="0.0410598926246166" units="cm"/>
      <inkml:brushProperty name="height" value="0.0410598926246166" units="cm"/>
      <inkml:brushProperty name="color" value="#f2395b"/>
      <inkml:brushProperty name="ignorePressure" value="0"/>
    </inkml:brush>
  </inkml:definitions>
  <inkml:trace contextRef="#ctx0" brushRef="#br0">53450.000 37100.000 535,'-46.000'-2.000'0,"10.000"-3.000"0,10.000-3.000 0,9.000-2.000 0,7.000 2.000 9,7.000 9.000 17,6.000 10.000 17,7.000 10.000 18,0.000 10.000 3,-2.000 13.000-11,-3.000 12.000-9,-3.000 13.000-12,-1.000 12.000-6,4.000 13.000-3,3.000 12.000-3,3.000 13.000-4,-2.000 12.000-3,-6.000 13.000-1,-6.000 12.000-2,-6.000 13.000-2,-4.000 7.000-3,1.000 4.000-7,-1.000 3.000-4,1.000 3.000-6,-1.000-7.000-6,1.000-15.000-7,-1.000-15.000-6,1.000-16.000-8,1.000-16.000-2,3.000-16.000-2,3.000-15.000 0,4.000-15.000-1,5.000-17.000 0,10.000-15.000 3,10.000-15.000 2,9.000-16.000 2,1.000-10.000 3,-6.000-3.000 7,-6.000-3.000 7,-6.000-2.000 5,-4.000-3.000 5,1.000 1.000 2,-1.000-1.000 3,1.000 1.000 1</inkml:trace>
</inkml:ink>
</file>

<file path=ppt/ink/ink5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1:53"/>
    </inkml:context>
    <inkml:brush xml:id="br0">
      <inkml:brushProperty name="width" value="0.0355036742985249" units="cm"/>
      <inkml:brushProperty name="height" value="0.0355036742985249" units="cm"/>
      <inkml:brushProperty name="color" value="#f2395b"/>
      <inkml:brushProperty name="ignorePressure" value="0"/>
    </inkml:brush>
  </inkml:definitions>
  <inkml:trace contextRef="#ctx0" brushRef="#br0">54950.000 37650.000 619,'23.000'-27.000'2,"-3.000"-3.000"2,-3.000-3.000 3,-2.000-2.000 4,-8.000 0.000 1,-8.000 7.000 3,-10.000 6.000 2,-9.000 7.000 2,-7.000 4.000 1,-3.000 3.000-1,-3.000 3.000-1,-2.000 4.000 0,-9.000 7.000-1,-12.000 13.000-2,-13.000 12.000-1,-12.000 13.000-1,-7.000 9.000 0,1.000 6.000 0,-1.000 7.000 1,1.000 6.000 1,1.000 1.000-2,3.000-3.000-2,3.000-3.000-4,4.000-2.000-3,4.000-5.000-1,6.000-2.000 0,7.000-3.000 0,6.000-3.000 1,7.000-4.000 0,10.000-3.000 2,10.000-3.000 1,9.000-2.000 1,15.000 0.000 1,22.000 7.000-2,22.000 6.000 0,23.000 7.000-2,14.000-3.000-2,10.000-8.000-4,10.000-10.000-5,9.000-9.000-4,2.000-5.000-5,-2.000 0.000-4,-3.000 0.000-4,-3.000 0.000-5,-6.000 0.000-1,-5.000 0.000 2,-7.000 0.000 2,-5.000 0.000 1,-8.000-2.000-1,-5.000-3.000-6,-7.000-3.000-5,-5.000-2.000-6,-8.000-5.000 1,-5.000-2.000 6,-7.000-3.000 6,-5.000-3.000 5</inkml:trace>
</inkml:ink>
</file>

<file path=ppt/ink/ink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9:30"/>
    </inkml:context>
    <inkml:brush xml:id="br0">
      <inkml:brushProperty name="width" value="0.0398563668131828" units="cm"/>
      <inkml:brushProperty name="height" value="0.0398563668131828" units="cm"/>
      <inkml:brushProperty name="color" value="#f2385b"/>
      <inkml:brushProperty name="ignorePressure" value="0"/>
    </inkml:brush>
  </inkml:definitions>
  <inkml:trace contextRef="#ctx0" brushRef="#br0">57750.000 19150.000 551,'-46.000'-69.000'0,"10.000"13.000"0,10.000 12.000 0,9.000 13.000-1,1.000 6.000 6,-6.000 0.000 12,-6.000 0.000 11,-6.000 0.000 12,-6.000 1.000 1,-2.000 4.000-9,-3.000 3.000-8,-3.000 3.000-9,-2.000 4.000-6,0.000 7.000-2,0.000 6.000-2,0.000 7.000-3,1.000 7.000-1,4.000 9.000 0,3.000 10.000 0,3.000 10.000-1,-4.000 10.000 1,-8.000 13.000 2,-10.000 12.000 3,-9.000 13.000 2,1.000 6.000 2,13.000 0.000-1,12.000 0.000 1,13.000 0.000-1,7.000 0.000 1,4.000 0.000-2,3.000 0.000-1,3.000 0.000-1,6.000-4.000 0,9.000-5.000 0,10.000-7.000 1,10.000-5.000 0,10.000-11.000-2,13.000-11.000-3,12.000-14.000-3,13.000-11.000-2,9.000-11.000-3,6.000-5.000 1,7.000-7.000 0,6.000-5.000-1,4.000-11.000 1,4.000-11.000-2,3.000-14.000 0,3.000-11.000-2,3.000-17.000-1,3.000-18.000-1,3.000-19.000-3,4.000-18.000-2,-3.000-17.000-1,-5.000-11.000 0,-7.000-14.000 1,-5.000-11.000-1,-12.000-1.000 1,-16.000 13.000 1,-15.000 12.000 1,-15.000 13.000 2,-14.000 13.000 2,-8.000 17.000 4,-10.000 15.000 5,-9.000 16.000 4,-9.000 27.000 10,-5.000 42.000 15,-7.000 40.000 15,-5.000 41.000 14,-1.000 20.000 2,6.000 0.000-13,7.000 0.000-13,6.000 0.000-13,3.000 4.000-8,0.000 10.000-1,0.000 10.000-2,0.000 9.000-1,-2.000 2.000-4,-3.000-2.000-2,-3.000-3.000-5,-2.000-3.000-2,-3.000-12.000-8,1.000-18.000-13,-1.000-19.000-11,1.000-18.000-13,1.000-25.000-5,3.000-27.000 0,3.000-28.000 1,4.000-28.000 1,4.000-21.000 5,6.000-12.000 8,7.000-13.000 8,6.000-12.000 8,1.000-4.000 7,-3.000 7.000 5,-3.000 6.000 5,-2.000 7.000 4,-3.000 10.000 6,1.000 16.000 6,-1.000 15.000 7,1.000 17.000 6,1.000 10.000 3,3.000 6.000-4,3.000 7.000-4,4.000 6.000-2,4.000 3.000 0,6.000 0.000 3,7.000 0.000 4,6.000 0.000 3,3.000 1.000-1,0.000 4.000-7,0.000 3.000-5,0.000 3.000-7,-2.000-1.000-7,-3.000-2.000-7,-3.000-3.000-7,-2.000-3.000-7,-5.000-2.000-4,-2.000 0.000 1,-3.000 0.000 0,-3.000 0.000 1,-4.000-7.000 0,-3.000-11.000 1,-3.000-14.000 1,-2.000-11.000 0,-5.000-4.000 4,-2.000 6.000 3,-3.000 7.000 5,-3.000 6.000 5</inkml:trace>
</inkml:ink>
</file>

<file path=ppt/ink/ink5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1:54"/>
    </inkml:context>
    <inkml:brush xml:id="br0">
      <inkml:brushProperty name="width" value="0.0414790436625481" units="cm"/>
      <inkml:brushProperty name="height" value="0.0414790436625481" units="cm"/>
      <inkml:brushProperty name="color" value="#f2395b"/>
      <inkml:brushProperty name="ignorePressure" value="0"/>
    </inkml:brush>
  </inkml:definitions>
  <inkml:trace contextRef="#ctx0" brushRef="#br0">56050.000 38600.000 530,'-22.000'-135.000'21,"6.000"32.000"4,7.000 31.000 3,6.000 32.000 3,3.000 24.000 1,0.000 19.000 1,0.000 19.000 0,0.000 19.000 1,0.000 15.000-3,0.000 13.000-3,0.000 12.000-4,0.000 13.000-4,-2.000 2.000-3,-3.000-5.000-3,-3.000-7.000-1,-2.000-5.000-3,-1.000-9.000-2,3.000-9.000-4,3.000-10.000-2,4.000-8.000-4,11.000-22.000-5,23.000-30.000-8,22.000-32.000-10,22.000-30.000-7,7.000-17.000-5,-6.000 1.000 1,-6.000-1.000 1,-6.000 1.000 1,-6.000 5.000 4,-2.000 14.000 7,-3.000 11.000 6,-3.000 14.000 7,-6.000 13.000 8,-5.000 16.000 11,-7.000 15.000 9,-5.000 17.000 11,-8.000 13.000 6,-5.000 13.000-1,-7.000 12.000 1,-5.000 13.000 0,-4.000 2.000-3,0.000-5.000-4,0.000-7.000-4,0.000-5.000-5,3.000-4.000-4,6.000 0.000-2,7.000 0.000-2,6.000 0.000-2,4.000-4.000-3,4.000-5.000 0,3.000-7.000-2,3.000-5.000-1,4.000-11.000-2,7.000-11.000-1,6.000-14.000-3,7.000-11.000-3,-1.000-14.000 1,-6.000-11.000 0,-6.000-14.000 2,-6.000-11.000 2,-6.000-12.000 0,-2.000-9.000 1,-3.000-10.000 0,-3.000-8.000 1,-4.000-4.000-1,-3.000 3.000-4,-3.000 3.000-2,-2.000 4.000-2,-5.000 5.000-5,-2.000 10.000-6,-3.000 10.000-5,-3.000 9.000-5,-10.000 10.000-7,-16.000 14.000-8,-15.000 11.000-8,-15.000 14.000-9,-4.000 8.000 0,9.000 7.000 10,10.000 6.000 8,10.000 7.000 9</inkml:trace>
</inkml:ink>
</file>

<file path=ppt/ink/ink5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1:54"/>
    </inkml:context>
    <inkml:brush xml:id="br0">
      <inkml:brushProperty name="width" value="0.0219999998807907" units="cm"/>
      <inkml:brushProperty name="height" value="0.0219999998807907" units="cm"/>
      <inkml:brushProperty name="color" value="#f2395b"/>
      <inkml:brushProperty name="ignorePressure" value="0"/>
    </inkml:brush>
  </inkml:definitions>
  <inkml:trace contextRef="#ctx0" brushRef="#br0">58850.000 39300.000 1000,'0.000'-41.000'-7,"0.000"19.000"-11,0.000 19.000-12,0.000 19.000-12</inkml:trace>
</inkml:ink>
</file>

<file path=ppt/ink/ink5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2:05"/>
    </inkml:context>
    <inkml:brush xml:id="br0">
      <inkml:brushProperty name="width" value="0.0401166826486588" units="cm"/>
      <inkml:brushProperty name="height" value="0.0401166826486588" units="cm"/>
      <inkml:brushProperty name="color" value="#f2395b"/>
      <inkml:brushProperty name="ignorePressure" value="0"/>
    </inkml:brush>
  </inkml:definitions>
  <inkml:trace contextRef="#ctx0" brushRef="#br0">30950.000 13150.000 548,'67.000'-71.000'0,"-16.000"10.000"2,-15.000 10.000 1,-15.000 9.000 1,-4.000 7.000 3,9.000 7.000 3,10.000 6.000 4,10.000 7.000 4,8.000 4.000 1,10.000 3.000-1,10.000 3.000-2,9.000 4.000 0,13.000 2.000-2,20.000 4.000 0,18.000 3.000-1,20.000 3.000 0,13.000 1.000-1,9.000 1.000-2,10.000-1.000-3,10.000 1.000-2,11.000-3.000-1,17.000-2.000-2,15.000-3.000-2,16.000-3.000-1,1.000-1.000-1,-12.000 4.000 1,-13.000 3.000 0,-12.000 3.000 1,10.000 6.000 0,35.000 9.000 1,35.000 10.000 2,34.000 10.000 1,4.000 5.000 0,-24.000 4.000-1,-26.000 3.000 1,-24.000 3.000-1,-18.000-2.000 0,-9.000-6.000-1,-10.000-6.000-1,-8.000-6.000 0,-4.000-4.000 0,3.000 1.000 1,3.000-1.000 0,4.000 1.000 2,1.000-6.000 0,0.000-8.000 1,0.000-10.000-1,0.000-9.000 1,0.000-5.000-1,0.000 0.000 1,0.000 0.000 0,0.000 0.000 1,3.000 0.000 0,6.000 0.000 0,7.000 0.000 0,6.000 0.000 0,4.000-5.000 0,4.000-9.000 0,3.000-10.000-1,3.000-8.000-1,6.000-6.000 0,9.000 1.000-3,10.000-1.000 0,10.000 1.000-2,2.000-3.000-1,-3.000-2.000-2,-3.000-3.000-1,-2.000-3.000-2,-5.000-1.000 0,-2.000 4.000 1,-3.000 3.000 2,-3.000 3.000 2,-4.000 6.000 1,-3.000 9.000 3,-3.000 10.000 1,-2.000 10.000 2,-8.000 7.000 2,-8.000 6.000-1,-10.000 7.000-1,-9.000 6.000 0,-9.000 9.000 0,-5.000 13.000 1,-7.000 12.000 0,-5.000 13.000 2,0.000 4.000-1,10.000-3.000-1,10.000-3.000 0,9.000-2.000-1,7.000-8.000-1,7.000-8.000-2,6.000-10.000-2,7.000-9.000-2,7.000-10.000 0,9.000-9.000 2,10.000-10.000 0,10.000-8.000 2,5.000-8.000 0,4.000-2.000 2,3.000-3.000 0,3.000-3.000 0,-1.000 1.000 2,-2.000 6.000 1,-3.000 7.000 0,-3.000 6.000 2,-1.000 6.000-1,4.000 6.000-2,3.000 7.000-3,3.000 6.000-2,-2.000 3.000-1,-6.000 0.000-1,-6.000 0.000-1,-6.000 0.000-1,-4.000-4.000 0,1.000-5.000 0,-1.000-7.000-1,1.000-5.000 0,2.000-6.000 0,7.000-3.000 1,6.000-3.000-1,7.000-2.000 1,2.000-6.000 0,1.000-6.000 3,-1.000-6.000 2,1.000-6.000 1,-4.000-2.000 2,-6.000 3.000-1,-6.000 3.000 0,-6.000 4.000 1,-7.000 1.000-2,-6.000 0.000-2,-6.000 0.000-1,-6.000 0.000-2,-6.000 1.000-1,-2.000 4.000-2,-3.000 3.000-1,-3.000 3.000-1,-2.000-1.000 0,0.000-2.000 1,0.000-3.000 1,0.000-3.000 2,-2.000-2.000 0,-3.000 0.000 1,-3.000 0.000 0,-2.000 0.000-1,-3.000 1.000 2,1.000 4.000-1,-1.000 3.000 2,1.000 3.000 0,1.000-1.000 1,3.000-2.000-1,3.000-3.000-1,4.000-3.000 1,2.000-1.000-2,4.000 4.000 0,3.000 3.000-1,3.000 3.000-2,3.000-1.000 1,3.000-2.000-1,3.000-3.000 2,4.000-3.000-1,7.000 1.000-1,13.000 6.000-5,12.000 7.000-5,13.000 6.000-3,9.000 3.000-3,6.000 0.000-1,7.000 0.000 0,6.000 0.000-1,4.000 3.000 0,4.000 6.000 0,3.000 7.000 0,3.000 6.000 0,-8.000 3.000 2,-19.000 0.000 1,-18.000 0.000 3,-19.000 0.000 3,-33.000-2.000-2,-47.000-3.000-4,-47.000-3.000-5,-46.000-2.000-5</inkml:trace>
</inkml:ink>
</file>

<file path=ppt/ink/ink5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2:29"/>
    </inkml:context>
    <inkml:brush xml:id="br0">
      <inkml:brushProperty name="width" value="0.0347098633646965" units="cm"/>
      <inkml:brushProperty name="height" value="0.0347098633646965" units="cm"/>
      <inkml:brushProperty name="color" value="#f2395b"/>
      <inkml:brushProperty name="ignorePressure" value="0"/>
    </inkml:brush>
  </inkml:definitions>
  <inkml:trace contextRef="#ctx0" brushRef="#br0">71900.000 26900.000 633,'29.000'50.000'58,"10.000"0.000"-15,10.000 0.000-14,9.000 0.000-14,2.000-2.000-8,-2.000-3.000-1,-3.000-3.000 0,-3.000-2.000-2,2.000 0.000 0,10.000 7.000 0,10.000 6.000-1,9.000 7.000 1,4.000-3.000 1,1.000-8.000 3,-1.000-10.000 3,1.000-9.000 3,-3.000-10.000 1,-2.000-9.000-2,-3.000-10.000-1,-3.000-8.000-1,1.000-12.000-1,6.000-12.000 1,7.000-13.000 1,6.000-12.000 0,6.000-13.000 1,6.000-12.000-2,7.000-13.000 0,6.000-12.000-1,31.000-35.000-6,56.000-56.000-11,57.000-56.000-11,56.000-56.000-12,-2.000-2.000-2,-59.000 53.000 5,-60.000 53.000 6,-58.000 54.000 5,-36.000 29.000-4,-8.000 6.000-13,-10.000 7.000-15,-9.000 6.000-13</inkml:trace>
</inkml:ink>
</file>

<file path=ppt/ink/ink5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2:32"/>
    </inkml:context>
    <inkml:brush xml:id="br0">
      <inkml:brushProperty name="width" value="0.0428299829363823" units="cm"/>
      <inkml:brushProperty name="height" value="0.0428299829363823" units="cm"/>
      <inkml:brushProperty name="color" value="#f2395b"/>
      <inkml:brushProperty name="ignorePressure" value="0"/>
    </inkml:brush>
  </inkml:definitions>
  <inkml:trace contextRef="#ctx0" brushRef="#br0">60950.000 23850.000 513,'-138.000'23.000'15,"26.000"-3.000"-1,24.000-3.000-3,26.000-2.000-3,13.000-1.000 1,4.000 3.000 1,3.000 3.000 2,3.000 4.000 3,14.000 1.000 0,25.000 0.000 3,25.000 0.000 2,25.000 0.000 1,25.000-8.000 1,25.000-16.000-3,25.000-15.000-1,25.000-15.000-2,18.000-9.000-1,14.000 1.000-1,11.000-1.000-1,14.000 1.000-1,0.000 4.000-1,-8.000 9.000-1,-10.000 10.000-1,-9.000 10.000-2,-10.000 7.000-1,-9.000 6.000 0,-10.000 7.000 0,-8.000 6.000 0,-8.000 4.000 0,-2.000 4.000-2,-3.000 3.000 0,-3.000 3.000-2,-1.000-1.000-1,4.000-2.000 2,3.000-3.000 0,3.000-3.000 0,9.000-7.000 1,16.000-9.000 0,15.000-10.000 1,17.000-8.000 1,11.000-15.000 1,10.000-19.000-1,10.000-18.000 0,9.000-19.000 1,1.000-7.000-1,-6.000 7.000 0,-6.000 6.000 1,-6.000 7.000-1,-13.000 7.000-1,-19.000 9.000 1,-18.000 10.000-1,-19.000 10.000 1,-21.000 7.000-2,-21.000 6.000-1,-22.000 7.000 0,-22.000 6.000-2,-15.000 7.000-2,-5.000 10.000-2,-7.000 10.000-2,-5.000 9.000-3,-12.000 1.000-10,-16.000-6.000-17,-15.000-6.000-18,-15.000-6.000-19,-7.000-7.000-5,3.000-6.000 8,3.000-6.000 7,4.000-6.000 7</inkml:trace>
</inkml:ink>
</file>

<file path=ppt/ink/ink5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2:34"/>
    </inkml:context>
    <inkml:brush xml:id="br0">
      <inkml:brushProperty name="width" value="0.0318678058683872" units="cm"/>
      <inkml:brushProperty name="height" value="0.0318678058683872" units="cm"/>
      <inkml:brushProperty name="color" value="#f2395b"/>
      <inkml:brushProperty name="ignorePressure" value="0"/>
    </inkml:brush>
  </inkml:definitions>
  <inkml:trace contextRef="#ctx0" brushRef="#br0">68400.000 20350.000 690,'-2.000'-83.000'7,"-3.000"34.000"16,-3.000 35.000 14,-2.000 35.000 15,-8.000 21.000 2,-8.000 9.000-10,-10.000 10.000-11,-9.000 10.000-10,-5.000 5.000-7,0.000 4.000-5,0.000 3.000-4,0.000 3.000-5,-5.000 3.000-2,-9.000 3.000-2,-10.000 3.000-1,-8.000 4.000-1,-6.000 5.000-3,1.000 10.000-3,-1.000 10.000-3,1.000 9.000-3,-1.000 2.000-2,1.000-2.000 0,-1.000-3.000-2,1.000-3.000-1,4.000-10.000-2,9.000-16.000-3,10.000-15.000-3,10.000-15.000-3,13.000-21.000-1,19.000-25.000-1,19.000-25.000 1,19.000-25.000-1</inkml:trace>
</inkml:ink>
</file>

<file path=ppt/ink/ink5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2:34"/>
    </inkml:context>
    <inkml:brush xml:id="br0">
      <inkml:brushProperty name="width" value="0.0309559460729361" units="cm"/>
      <inkml:brushProperty name="height" value="0.0309559460729361" units="cm"/>
      <inkml:brushProperty name="color" value="#f2395b"/>
      <inkml:brushProperty name="ignorePressure" value="0"/>
    </inkml:brush>
  </inkml:definitions>
  <inkml:trace contextRef="#ctx0" brushRef="#br0">67050.000 20800.000 710,'-25.000'-27.000'0,"0.000"-3.000"-1,0.000-3.000-1,0.000-2.000 0,0.000-1.000 1,0.000 3.000 3,0.000 3.000 4,0.000 4.000 4,10.000 13.000 6,23.000 26.000 12,22.000 24.000 10,22.000 26.000 11,12.000 16.000 0,3.000 10.000-10,3.000 10.000-11,4.000 9.000-10,2.000 6.000-9,4.000 3.000-5,3.000 3.000-7,3.000 4.000-6,-1.000-3.000-4,-2.000-5.000-4,-3.000-7.000-3,-3.000-5.000-4,-9.000-12.000-7,-11.000-16.000-9,-14.000-15.000-11,-11.000-15.000-9</inkml:trace>
</inkml:ink>
</file>

<file path=ppt/ink/ink5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2:44"/>
    </inkml:context>
    <inkml:brush xml:id="br0">
      <inkml:brushProperty name="width" value="0.0291969552636147" units="cm"/>
      <inkml:brushProperty name="height" value="0.0291969552636147" units="cm"/>
      <inkml:brushProperty name="color" value="#f2395b"/>
      <inkml:brushProperty name="ignorePressure" value="0"/>
    </inkml:brush>
  </inkml:definitions>
  <inkml:trace contextRef="#ctx0" brushRef="#br0">89650.000 32300.000 753,'-2.000'-71.000'1,"47.000"10.000"3,47.000 10.000 3,48.000 9.000 2,25.000 7.000 3,7.000 7.000 2,6.000 6.000 4,7.000 7.000 3,19.000 4.000 0,35.000 3.000 0,35.000 3.000-2,34.000 4.000-2,15.000 2.000 0,-3.000 4.000-2,-3.000 3.000-1,-2.000 3.000-2,-1.000 1.000-2,3.000 1.000-4,3.000-1.000-4,4.000 1.000-4,5.000-3.000-3,10.000-2.000-1,10.000-3.000-1,9.000-3.000-2,6.000-1.000 0,3.000 4.000 2,3.000 3.000 2,4.000 3.000 1,4.000 3.000 2,6.000 3.000 2,7.000 3.000 2,6.000 4.000 1,-1.000 2.000 1,-5.000 4.000 3,-7.000 3.000 1,-5.000 3.000 1,-6.000 1.000 0,-3.000 1.000-1,-3.000-1.000-2,-2.000 1.000-2,-19.000-3.000-2,-30.000-2.000-1,-32.000-3.000-3,-30.000-3.000-1,-3.000-2.000-1,29.000 0.000-3,28.000 0.000-1,28.000 0.000-2,-2.000-4.000-2,-31.000-5.000 0,-31.000-7.000 0,-31.000-5.000 0,-27.000-3.000-1,-22.000 4.000 2,-22.000 3.000-1,-21.000 3.000 1,-21.000 3.000 1,-19.000 3.000 0,-18.000 3.000 1,-19.000 4.000-1,-21.000-1.000-4,-21.000-3.000-10,-22.000-3.000-10,-22.000-2.000-10</inkml:trace>
</inkml:ink>
</file>

<file path=ppt/ink/ink5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2:45"/>
    </inkml:context>
    <inkml:brush xml:id="br0">
      <inkml:brushProperty name="width" value="0.0219999998807907" units="cm"/>
      <inkml:brushProperty name="height" value="0.0219999998807907" units="cm"/>
      <inkml:brushProperty name="color" value="#f2395b"/>
      <inkml:brushProperty name="ignorePressure" value="0"/>
    </inkml:brush>
  </inkml:definitions>
  <inkml:trace contextRef="#ctx0" brushRef="#br0">5750.000 35200.000 1000,'-24.000'-21.000'-73,"4.000"10.000"16,3.000 10.000 17,3.000 9.000 16,1.000 4.000 9,1.000 1.000 4,-1.000-1.000 3,1.000 1.000 3</inkml:trace>
</inkml:ink>
</file>

<file path=ppt/ink/ink5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2:45"/>
    </inkml:context>
    <inkml:brush xml:id="br0">
      <inkml:brushProperty name="width" value="0.0314795486629009" units="cm"/>
      <inkml:brushProperty name="height" value="0.0314795486629009" units="cm"/>
      <inkml:brushProperty name="color" value="#f2395b"/>
      <inkml:brushProperty name="ignorePressure" value="0"/>
    </inkml:brush>
  </inkml:definitions>
  <inkml:trace contextRef="#ctx0" brushRef="#br0">5350.000 35650.000 698,'-115.000'92.000'-30,"23.000"-16.000"8,22.000-15.000 10,22.000-15.000 9,12.000-11.000 6,3.000-2.000 3,3.000-3.000 1,4.000-3.000 4,13.000-7.000 4,26.000-9.000 8,24.000-10.000 7,26.000-8.000 8,19.000-9.000 0,17.000-6.000-5,15.000-6.000-6,16.000-6.000-5,18.000-4.000-4,22.000 1.000-2,22.000-1.000-1,23.000 1.000-3,5.000 4.000-1,-9.000 9.000-1,-10.000 10.000-1,-8.000 10.000-2,-22.000 4.000 0,-30.000 0.000-3,-32.000 0.000-1,-30.000 0.000-1,8.000 0.000-1,51.000 0.000-1,49.000 0.000 0,51.000 0.000 0,26.000 0.000 0,3.000 0.000-1,3.000 0.000 1,4.000 0.000-1,-1.000 4.000-1,-3.000 10.000 0,-3.000 10.000 0,-2.000 9.000-1,-1.000 4.000 0,3.000 1.000 0,3.000-1.000 1,4.000 1.000-1,2.000-3.000 1,4.000-2.000 0,3.000-3.000 0,3.000-3.000 0,-2.000-6.000 1,-6.000-5.000 0,-6.000-7.000 1,-6.000-5.000-1,-2.000-8.000 0,3.000-5.000-3,3.000-7.000-1,4.000-5.000-2,-3.000-8.000-2,-5.000-5.000 0,-7.000-7.000-2,-5.000-5.000 0,-6.000-4.000-1,-3.000 0.000-1,-3.000 0.000-1,-2.000 0.000-1,-1.000 1.000-1,3.000 4.000-1,3.000 3.000-1,4.000 3.000-1,-15.000 4.000 0,-31.000 7.000 4,-31.000 6.000 2,-31.000 7.000 3,-26.000 4.000-2,-18.000 3.000-7,-19.000 3.000-7,-18.000 4.000-7</inkml:trace>
</inkml:ink>
</file>

<file path=ppt/ink/ink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9:30"/>
    </inkml:context>
    <inkml:brush xml:id="br0">
      <inkml:brushProperty name="width" value="0.0415821932256222" units="cm"/>
      <inkml:brushProperty name="height" value="0.0415821932256222" units="cm"/>
      <inkml:brushProperty name="color" value="#f2385b"/>
      <inkml:brushProperty name="ignorePressure" value="0"/>
    </inkml:brush>
  </inkml:definitions>
  <inkml:trace contextRef="#ctx0" brushRef="#br0">59550.000 18550.000 529,'23.000'-160.000'0,"-3.000"32.000"3,-3.000 31.000 1,-2.000 32.000 2,-5.000 33.000 9,-2.000 39.000 16,-3.000 36.000 16,-3.000 39.000 15,-2.000 22.000 4,0.000 10.000-12,0.000 10.000-10,0.000 9.000-11,-2.000 10.000-7,-3.000 14.000-4,-3.000 11.000-5,-2.000 14.000-3,-1.000 7.000-4,3.000 3.000-2,3.000 3.000-3,4.000 4.000-2,-3.000 2.000-3,-5.000 4.000-1,-7.000 3.000-4,-5.000 3.000-1,-3.000-1.000-6,4.000-2.000-6,3.000-3.000-7,3.000-3.000-8,3.000-10.000-4,3.000-16.000-2,3.000-15.000-2,4.000-15.000-2,1.000-21.000 1,0.000-25.000 1,0.000-25.000 2,0.000-25.000 2</inkml:trace>
</inkml:ink>
</file>

<file path=ppt/ink/ink5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2:46"/>
    </inkml:context>
    <inkml:brush xml:id="br0">
      <inkml:brushProperty name="width" value="0.0298564545810223" units="cm"/>
      <inkml:brushProperty name="height" value="0.0298564545810223" units="cm"/>
      <inkml:brushProperty name="color" value="#f2395b"/>
      <inkml:brushProperty name="ignorePressure" value="0"/>
    </inkml:brush>
  </inkml:definitions>
  <inkml:trace contextRef="#ctx0" brushRef="#br0">29900.000 32700.000 736,'3.000'-111.000'4,"6.000"28.000"7,7.000 28.000 6,6.000 29.000 8,6.000 16.000 3,6.000 7.000 1,7.000 6.000-1,6.000 7.000 0,3.000 5.000-2,0.000 7.000-4,0.000 6.000-4,0.000 7.000-3,-5.000 8.000-5,-9.000 14.000-7,-10.000 11.000-7,-8.000 14.000-7,-9.000 10.000 0,-6.000 9.000 2,-6.000 10.000 5,-6.000 10.000 3,-6.000-6.000 1,-2.000-18.000-1,-3.000-19.000-2,-3.000-18.000-1,-1.000-14.000-11,4.000-5.000-17,3.000-7.000-18,3.000-5.000-17</inkml:trace>
</inkml:ink>
</file>

<file path=ppt/ink/ink5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2:46"/>
    </inkml:context>
    <inkml:brush xml:id="br0">
      <inkml:brushProperty name="width" value="0.0259105768054724" units="cm"/>
      <inkml:brushProperty name="height" value="0.0259105768054724" units="cm"/>
      <inkml:brushProperty name="color" value="#f2395b"/>
      <inkml:brushProperty name="ignorePressure" value="0"/>
    </inkml:brush>
  </inkml:definitions>
  <inkml:trace contextRef="#ctx0" brushRef="#br0">29900.000 34250.000 849,'1.000'45.000'1,"4.000"-9.000"2,3.000-10.000 3,3.000-8.000 3,3.000-3.000 0,3.000 7.000-1,3.000 6.000 0,4.000 7.000-1,-1.000 4.000 0,-3.000 3.000 1,-3.000 3.000 0,-2.000 4.000 0,-5.000 5.000 1,-2.000 10.000-2,-3.000 10.000 0,-3.000 9.000-1,-6.000 7.000-2,-5.000 7.000-4,-7.000 6.000-2,-5.000 7.000-3,-4.000-1.000 0,0.000-6.000 2,0.000-6.000 2,0.000-6.000 3,3.000-12.000 2,6.000-15.000 0,7.000-15.000 1,6.000-16.000 0,9.000-27.000 1,13.000-37.000 1,12.000-38.000 0,13.000-37.000 1,12.000-29.000-5,13.000-18.000-8,12.000-19.000-10,13.000-18.000-9,7.000-17.000-7,4.000-11.000-5,3.000-14.000-5,3.000-11.000-5,-10.000 16.000 2,-21.000 47.000 9,-22.000 47.000 9,-22.000 48.000 10,-11.000 22.000 4,0.000 1.000 4,0.000-1.000 2,0.000 1.000 2</inkml:trace>
</inkml:ink>
</file>

<file path=ppt/ink/ink5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2:46"/>
    </inkml:context>
    <inkml:brush xml:id="br0">
      <inkml:brushProperty name="width" value="0.0282501671463251" units="cm"/>
      <inkml:brushProperty name="height" value="0.0282501671463251" units="cm"/>
      <inkml:brushProperty name="color" value="#f2395b"/>
      <inkml:brushProperty name="ignorePressure" value="0"/>
    </inkml:brush>
  </inkml:definitions>
  <inkml:trace contextRef="#ctx0" brushRef="#br0">31500.000 32450.000 778,'26.000'-30.000'-1,"4.000"-9.000"-1,3.000-10.000-3,3.000-8.000-2,-2.000 0.000 3,-6.000 14.000 6,-6.000 11.000 7,-6.000 14.000 6,-1.000 13.000 6,7.000 16.000 6,6.000 15.000 4,7.000 17.000 5,-1.000 10.000 0,-6.000 6.000-9,-6.000 7.000-7,-6.000 6.000-8,-4.000 6.000-7,1.000 6.000-8,-1.000 7.000-8,1.000 6.000-7,-6.000 1.000-1,-8.000-3.000 2,-10.000-3.000 5,-9.000-2.000 2,-5.000-9.000-3,0.000-12.000-12,0.000-13.000-10,0.000-12.000-12,7.000-15.000 0,17.000-15.000 12,15.000-15.000 13,16.000-16.000 11,7.000-5.000 7,1.000 6.000 3,-1.000 7.000 2,1.000 6.000 3,-3.000 10.000 5,-2.000 17.000 6,-3.000 15.000 6,-3.000 16.000 8,-7.000 10.000 2,-9.000 7.000-2,-10.000 6.000-3,-8.000 7.000-1,-12.000 5.000-2,-12.000 7.000-1,-13.000 6.000-1,-12.000 7.000-1,-7.000-1.000-5,1.000-6.000-7,-1.000-6.000-8,1.000-6.000-7,1.000-10.000-5,3.000-12.000-2,3.000-13.000 0,4.000-12.000-1,4.000-12.000-2,6.000-8.000 1,7.000-10.000 0,6.000-9.000-1,7.000-12.000 1,10.000-11.000 0,10.000-14.000 1,9.000-11.000 0,12.000-9.000 2,16.000-3.000 4,15.000-3.000 4,17.000-2.000 4,5.000 0.000 2,-3.000 7.000 3,-3.000 6.000 2,-2.000 7.000 2,-5.000 7.000 3,-2.000 9.000 1,-3.000 10.000 3,-3.000 10.000 3,-7.000 13.000 0,-9.000 19.000-1,-10.000 19.000-1,-8.000 19.000 0,-9.000 13.000-1,-6.000 10.000-1,-6.000 10.000 0,-6.000 9.000-1,-10.000 6.000-1,-12.000 3.000-3,-13.000 3.000-3,-12.000 4.000-2,-5.000 2.000-2,3.000 4.000 0,3.000 3.000 1,4.000 3.000-1,2.000-8.000 0,4.000-19.000-1,3.000-18.000-3,3.000-19.000-1,6.000-15.000 0,9.000-8.000-1,10.000-10.000 0,10.000-9.000 0,14.000-16.000 0,23.000-22.000-2,22.000-22.000-2,22.000-21.000-1,12.000-17.000-1,3.000-8.000-1,3.000-10.000-1,4.000-9.000 0,1.000-7.000-3,0.000-3.000-4,0.000-3.000-5,0.000-2.000-3,-10.000 5.000-1,-18.000 16.000 2,-19.000 15.000 2,-18.000 17.000 2,-12.000 7.000 1,-3.000 0.000 2,-3.000 0.000 1,-2.000 0.000 0</inkml:trace>
</inkml:ink>
</file>

<file path=ppt/ink/ink5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2:47"/>
    </inkml:context>
    <inkml:brush xml:id="br0">
      <inkml:brushProperty name="width" value="0.0280398111790419" units="cm"/>
      <inkml:brushProperty name="height" value="0.0280398111790419" units="cm"/>
      <inkml:brushProperty name="color" value="#f2395b"/>
      <inkml:brushProperty name="ignorePressure" value="0"/>
    </inkml:brush>
  </inkml:definitions>
  <inkml:trace contextRef="#ctx0" brushRef="#br0">33100.000 32150.000 784,'68.000'-90.000'11,"-11.000"23.000"5,-14.000 22.000 4,-11.000 22.000 5,-6.000 10.000 2,4.000 1.000-2,3.000-1.000-1,3.000 1.000 0,-2.000 8.000-4,-6.000 20.000-7,-6.000 18.000-5,-6.000 20.000-6,-10.000 14.000-4,-12.000 14.000-2,-13.000 11.000-3,-12.000 14.000-3,-9.000 5.000 1,-2.000 1.000 3,-3.000-1.000 3,-3.000 1.000 4,-1.000-7.000-3,4.000-12.000-8,3.000-13.000-7,3.000-12.000-7,12.000-15.000-2,22.000-15.000 4,22.000-15.000 5,23.000-16.000 4,16.000-15.000 3,13.000-11.000 3,12.000-14.000 1,13.000-11.000 2,1.000-1.000 2,-9.000 13.000 3,-10.000 12.000 2,-8.000 13.000 3,-11.000 9.000 1,-8.000 6.000 0,-10.000 7.000-1,-9.000 6.000-1,-20.000 12.000 0,-27.000 19.000 1,-28.000 19.000-1,-28.000 19.000 1,-17.000 9.000 0,-2.000 0.000-1,-3.000 0.000-1,-3.000 0.000 0,2.000-7.000 0,10.000-11.000-1,10.000-14.000 1,9.000-11.000-1,18.000-17.000-1,29.000-18.000-3,28.000-19.000-4,28.000-18.000-3,18.000-12.000-1,10.000-3.000 2,10.000-3.000 1,9.000-2.000 2,4.000-1.000 1,1.000 3.000 0,-1.000 3.000-1,1.000 4.000 0,-10.000 7.000 1,-19.000 13.000 2,-18.000 12.000 3,-19.000 13.000 1,-21.000 15.000 1,-21.000 19.000-2,-22.000 19.000 0,-22.000 19.000-1,-16.000 9.000 2,-9.000 0.000 5,-10.000 0.000 6,-8.000 0.000 6,-1.000-2.000 1,9.000-3.000-3,10.000-3.000-2,10.000-2.000-3,7.000-8.000-2,6.000-8.000-4,7.000-10.000-3,6.000-9.000-3,9.000-9.000-4,13.000-5.000-2,12.000-7.000-5,13.000-5.000-3,6.000-3.000-1,0.000 4.000 0,0.000 3.000 1,0.000 3.000 1,0.000-1.000 0,0.000-2.000-1,0.000-3.000-2,0.000-3.000 0,3.000-4.000-4,6.000-3.000-7,7.000-3.000-8,6.000-2.000-6,3.000-8.000 1,0.000-8.000 8,0.000-10.000 9,0.000-9.000 9</inkml:trace>
</inkml:ink>
</file>

<file path=ppt/ink/ink5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2:47"/>
    </inkml:context>
    <inkml:brush xml:id="br0">
      <inkml:brushProperty name="width" value="0.0358894541859627" units="cm"/>
      <inkml:brushProperty name="height" value="0.0358894541859627" units="cm"/>
      <inkml:brushProperty name="color" value="#f2395b"/>
      <inkml:brushProperty name="ignorePressure" value="0"/>
    </inkml:brush>
  </inkml:definitions>
  <inkml:trace contextRef="#ctx0" brushRef="#br0">33200.000 35350.000 612,'68.000'75.000'-32,"-11.000"0.000"13,-14.000 0.000 14,-11.000 0.000 13,-6.000 1.000 10,4.000 4.000 7,3.000 3.000 6,3.000 3.000 6,1.000-2.000 3,1.000-6.000-3,-1.000-6.000-3,1.000-6.000-1,1.000-6.000-4,3.000-2.000-3,3.000-3.000-4,4.000-3.000-3,-3.000-7.000-2,-5.000-9.000 0,-7.000-10.000 1,-5.000-8.000-1,-6.000-25.000-4,-3.000-36.000-10,-3.000-39.000-11,-2.000-36.000-9,2.000-22.000-3,9.000-2.000 2,10.000-3.000 3,10.000-3.000 3,4.000 7.000-2,0.000 19.000-5,0.000 19.000-5,0.000 19.000-7,-2.000 15.000 3,-3.000 13.000 11,-3.000 12.000 11,-2.000 13.000 10,-1.000 7.000 7,3.000 4.000 3,3.000 3.000 3,4.000 3.000 2,1.000 4.000 1,0.000 7.000-2,0.000 6.000-2,0.000 7.000-3,-4.000 8.000-2,-5.000 14.000-4,-7.000 11.000-3,-5.000 14.000-4,-8.000 7.000-6,-5.000 3.000-8,-7.000 3.000-7,-5.000 4.000-8,-9.000 1.000-2,-9.000 0.000 3,-10.000 0.000 3,-8.000 0.000 4,-6.000-8.000-1,1.000-16.000-4,-1.000-15.000-4,1.000-15.000-4,1.000-11.000-1,3.000-2.000 5,3.000-3.000 4,4.000-3.000 4</inkml:trace>
</inkml:ink>
</file>

<file path=ppt/ink/ink5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2:47"/>
    </inkml:context>
    <inkml:brush xml:id="br0">
      <inkml:brushProperty name="width" value="0.0266463216394186" units="cm"/>
      <inkml:brushProperty name="height" value="0.0266463216394186" units="cm"/>
      <inkml:brushProperty name="color" value="#f2395b"/>
      <inkml:brushProperty name="ignorePressure" value="0"/>
    </inkml:brush>
  </inkml:definitions>
  <inkml:trace contextRef="#ctx0" brushRef="#br0">34150.000 35550.000 825,'-175.000'-179.000'-18,"50.000"45.000"11,50.000 43.000 14,50.000 45.000 12,31.000 22.000 7,13.000 4.000 3,12.000 3.000 3,13.000 3.000 2,12.000 3.000-4,13.000 3.000-13,12.000 3.000-11,13.000 4.000-13,-1.000 1.000-9,-11.000 0.000-6,-14.000 0.000-6,-11.000 0.000-7,-9.000 3.000-2,-3.000 6.000-1,-3.000 7.000 0,-2.000 6.000 0</inkml:trace>
</inkml:ink>
</file>

<file path=ppt/ink/ink5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2:48"/>
    </inkml:context>
    <inkml:brush xml:id="br0">
      <inkml:brushProperty name="width" value="0.0419313348829746" units="cm"/>
      <inkml:brushProperty name="height" value="0.0419313348829746" units="cm"/>
      <inkml:brushProperty name="color" value="#f2395b"/>
      <inkml:brushProperty name="ignorePressure" value="0"/>
    </inkml:brush>
  </inkml:definitions>
  <inkml:trace contextRef="#ctx0" brushRef="#br0">37800.000 32900.000 524,'21.000'32.000'12,"-5.000"17.000"6,-7.000 15.000 7,-5.000 16.000 6,-3.000 10.000 1,4.000 7.000-4,3.000 6.000-5,3.000 7.000-5,-2.000 0.000-3,-6.000-2.000-4,-6.000-3.000-3,-6.000-3.000-3,-2.000-10.000-3,3.000-16.000-2,3.000-15.000-2,4.000-15.000-2,7.000-15.000-2,13.000-12.000-1,12.000-13.000-2,13.000-12.000-2,10.000-10.000 0,10.000-6.000 3,10.000-6.000 2,9.000-6.000 3,15.000-7.000 0,22.000-6.000 0,22.000-6.000 1,23.000-6.000-1,-5.000 2.000-1,-27.000 14.000 0,-28.000 11.000-2,-28.000 14.000 0,-29.000 5.000-2,-28.000 1.000-2,-28.000-1.000-2,-27.000 1.000-2,-20.000-7.000 0,-9.000-12.000 4,-10.000-13.000 2,-8.000-12.000 4,-1.000-9.000 1,9.000-2.000 0,10.000-3.000 1,10.000-3.000 1,5.000-7.000 0,4.000-9.000 0,3.000-10.000 2,3.000-8.000-1,6.000 3.000 3,9.000 20.000 5,10.000 18.000 3,10.000 20.000 4,5.000 24.000 7,4.000 31.000 12,3.000 32.000 10,3.000 31.000 12,-1.000 20.000 0,-2.000 9.000-10,-3.000 10.000-9,-3.000 10.000-10,-2.000 16.000-7,0.000 26.000-2,0.000 24.000-3,0.000 26.000-4,0.000 8.000-2,0.000-5.000-5,0.000-7.000-5,0.000-5.000-3,-2.000-6.000-3,-3.000-3.000 0,-3.000-3.000-1,-2.000-2.000-1,-3.000-11.000 1,1.000-15.000-1,-1.000-15.000 1,1.000-16.000 0,-3.000-18.000-1,-2.000-18.000-4,-3.000-19.000-4,-3.000-18.000-3,-4.000-17.000-1,-3.000-11.000 3,-3.000-14.000 1,-2.000-11.000 2,-8.000-20.000 2,-8.000-24.000 1,-10.000-26.000 1,-9.000-24.000 0,2.000-20.000 2,17.000-11.000-1,15.000-14.000 1,16.000-11.000-1,13.000-4.000 1,14.000 6.000 2,11.000 7.000 1,14.000 6.000 1,10.000 7.000 0,9.000 10.000 0,10.000 10.000-2,10.000 9.000-2,7.000 9.000 0,6.000 9.000-3,7.000 10.000-1,6.000 10.000-2,1.000 4.000-2,-3.000 0.000-4,-3.000 0.000-3,-2.000 0.000-3,-12.000 4.000 1,-19.000 10.000 2,-18.000 10.000 5,-19.000 9.000 3</inkml:trace>
</inkml:ink>
</file>

<file path=ppt/ink/ink5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2:49"/>
    </inkml:context>
    <inkml:brush xml:id="br0">
      <inkml:brushProperty name="width" value="0.0423256829380989" units="cm"/>
      <inkml:brushProperty name="height" value="0.0423256829380989" units="cm"/>
      <inkml:brushProperty name="color" value="#f2395b"/>
      <inkml:brushProperty name="ignorePressure" value="0"/>
    </inkml:brush>
  </inkml:definitions>
  <inkml:trace contextRef="#ctx0" brushRef="#br0">39200.000 33250.000 519,'28.000'-32.000'0,"6.000"-11.000"0,7.000-14.000 0,6.000-11.000 0,9.000-3.000 2,13.000 10.000 4,12.000 10.000 4,13.000 9.000 4,9.000 7.000 4,6.000 7.000 4,7.000 6.000 3,6.000 7.000 4,-2.000 5.000-1,-9.000 7.000-4,-10.000 6.000-6,-8.000 7.000-5,-12.000 7.000-5,-12.000 9.000-6,-13.000 10.000-5,-12.000 10.000-5,-15.000 10.000-3,-15.000 13.000 2,-15.000 12.000 1,-16.000 13.000 0,-16.000 1.000-3,-16.000-9.000-10,-15.000-10.000-9,-15.000-8.000-10,-12.000-8.000-2,-6.000-2.000 6,-6.000-3.000 6,-6.000-3.000 6,-2.000-6.000 5,3.000-5.000 5,3.000-7.000 5,4.000-5.000 5,5.000-4.000 4,10.000 0.000 6,10.000 0.000 6,9.000 0.000 5,20.000-5.000 6,31.000-9.000 7,32.000-10.000 7,31.000-8.000 7,29.000-12.000 1,29.000-12.000-8,28.000-13.000-7,28.000-12.000-8,7.000-5.000-5,-11.000 3.000-7,-14.000 3.000-5,-11.000 4.000-6,-14.000 5.000-3,-11.000 10.000-3,-14.000 10.000-1,-11.000 9.000-2,-20.000 6.000-5,-24.000 3.000-10,-26.000 3.000-9,-24.000 4.000-9,-20.000-6.000-2,-11.000-11.000 6,-14.000-14.000 8,-11.000-11.000 6,-7.000-18.000 5,0.000-22.000 5,0.000-22.000 4,0.000-21.000 4,4.000-7.000 5,10.000 9.000 2,10.000 10.000 4,9.000 10.000 3,9.000 10.000 4,9.000 13.000 3,10.000 12.000 5,10.000 13.000 3,8.000 12.000 6,10.000 13.000 9,10.000 12.000 8,9.000 13.000 8,2.000 15.000 0,-2.000 19.000-9,-3.000 19.000-9,-3.000 19.000-8,-4.000 13.000-8,-3.000 10.000-4,-3.000 10.000-6,-2.000 9.000-4,-8.000 13.000-5,-8.000 20.000-6,-10.000 18.000-5,-9.000 20.000-5,-15.000 5.000-3,-18.000-6.000 0,-19.000-6.000 0,-18.000-6.000-1,-12.000-10.000-1,-3.000-12.000-3,-3.000-13.000-2,-2.000-12.000-3,-1.000-15.000 1,3.000-15.000 6,3.000-15.000 5,4.000-16.000 5,7.000-12.000 6,13.000-5.000 5,12.000-7.000 5,13.000-5.000 5,24.000-11.000 6,39.000-11.000 7,36.000-14.000 8,39.000-11.000 7,25.000-11.000 0,17.000-5.000-5,15.000-7.000-5,16.000-5.000-6,5.000-6.000-5,-2.000-3.000-5,-3.000-3.000-4,-3.000-2.000-4,-7.000 0.000-4,-9.000 7.000-1,-10.000 6.000-2,-8.000 7.000-2,-15.000 5.000-3,-19.000 7.000-4,-18.000 6.000-3,-19.000 7.000-5,-21.000 0.000-3,-21.000-2.000-3,-22.000-3.000-3,-22.000-3.000-4,-10.000-2.000 3,4.000 0.000 9,3.000 0.000 9,3.000 0.000 8,3.000 0.000 8,3.000 0.000 4,3.000 0.000 6,4.000 0.000 5,4.000 15.000 8,6.000 32.000 11,7.000 31.000 12,6.000 32.000 10,4.000 18.000 1,4.000 6.000-12,3.000 7.000-11,3.000 6.000-11,-1.000 9.000-9,-2.000 13.000-3,-3.000 12.000-4,-3.000 13.000-4,-2.000 4.000-5,0.000-3.000-5,0.000-3.000-5,0.000-2.000-6,-4.000-11.000-1,-5.000-15.000 2,-7.000-15.000 3,-5.000-16.000 2,-9.000-16.000 0,-9.000-16.000-2,-10.000-15.000-2,-8.000-15.000-2,-8.000-20.000-3,-2.000-21.000-6,-3.000-22.000-5,-3.000-22.000-6,2.000-19.000 0,10.000-16.000 7,10.000-15.000 5,9.000-15.000 7,10.000-9.000 4,14.000 1.000 3,11.000-1.000 4,14.000 1.000 2,18.000 1.000 3,25.000 3.000 1,25.000 3.000 3,25.000 4.000 1,14.000 4.000 0,3.000 6.000-2,3.000 7.000-3,4.000 6.000-1,2.000 3.000-2,4.000 0.000 2,3.000 0.000 0,3.000 0.000 2,-8.000 6.000-5,-19.000 13.000-9,-18.000 12.000-10,-19.000 13.000-9,-15.000 4.000-3,-8.000-3.000 4,-10.000-3.000 4,-9.000-2.000 3</inkml:trace>
</inkml:ink>
</file>

<file path=ppt/ink/ink5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2:50"/>
    </inkml:context>
    <inkml:brush xml:id="br0">
      <inkml:brushProperty name="width" value="0.0394629873335361" units="cm"/>
      <inkml:brushProperty name="height" value="0.0394629873335361" units="cm"/>
      <inkml:brushProperty name="color" value="#f2395b"/>
      <inkml:brushProperty name="ignorePressure" value="0"/>
    </inkml:brush>
  </inkml:definitions>
  <inkml:trace contextRef="#ctx0" brushRef="#br0">42700.000 32850.000 557,'90.000'-157.000'0,"-18.000"39.000"0,-19.000 36.000 0,-18.000 39.000 0,-12.000 22.000 6,-3.000 10.000 12,-3.000 10.000 12,-2.000 9.000 12,-9.000 13.000 4,-12.000 20.000-6,-13.000 18.000-4,-12.000 20.000-6,-13.000 19.000-5,-12.000 22.000-4,-13.000 22.000-3,-12.000 23.000-5,-5.000 2.000-6,3.000-16.000-10,3.000-15.000-9,4.000-15.000-9,7.000-18.000-5,13.000-19.000-1,12.000-18.000 1,13.000-19.000-1,21.000-15.000 1,32.000-8.000 3,31.000-10.000 2,32.000-9.000 2,11.000-5.000 5,-5.000 0.000 6,-7.000 0.000 7,-5.000 0.000 7,-11.000 4.000 5,-11.000 10.000 4,-14.000 10.000 4,-11.000 9.000 3,-14.000 9.000 3,-11.000 9.000 1,-14.000 10.000 1,-11.000 10.000 1,-12.000 8.000 0,-9.000 10.000-2,-10.000 10.000-2,-8.000 9.000-1,-3.000-1.000-3,7.000-8.000-1,6.000-10.000-3,7.000-9.000-2,7.000-5.000-3,9.000 0.000-7,10.000 0.000-4,10.000 0.000-6,4.000-5.000-2,0.000-9.000-1,0.000-10.000 0,0.000-8.000 0,1.000-15.000-9,4.000-19.000-19,3.000-18.000-18,3.000-19.000-19,1.000-12.000-2,1.000-2.000 16,-1.000-3.000 15,1.000-3.000 14,-1.000-2.000 9,1.000 0.000 1,-1.000 0.000 0,1.000 0.000 2</inkml:trace>
</inkml:ink>
</file>

<file path=ppt/ink/ink5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2:51"/>
    </inkml:context>
    <inkml:brush xml:id="br0">
      <inkml:brushProperty name="width" value="0.0572001375257969" units="cm"/>
      <inkml:brushProperty name="height" value="0.0572001375257969" units="cm"/>
      <inkml:brushProperty name="color" value="#f2395b"/>
      <inkml:brushProperty name="ignorePressure" value="0"/>
    </inkml:brush>
  </inkml:definitions>
  <inkml:trace contextRef="#ctx0" brushRef="#br0">43400.000 33350.000 384,'31.000'-55.000'1,"13.000"-9.000"0,12.000-10.000 1,13.000-8.000 1,2.000-1.000 1,-5.000 9.000 1,-7.000 10.000 1,-5.000 10.000 1,-3.000 7.000 1,4.000 6.000 4,3.000 7.000 3,3.000 6.000 4,-4.000 7.000 0,-8.000 10.000-2,-10.000 10.000-2,-9.000 9.000-2,-13.000 15.000-2,-16.000 22.000-2,-15.000 22.000-2,-15.000 23.000-2,-14.000 14.000-2,-8.000 10.000-3,-10.000 10.000-1,-9.000 9.000-3,-1.000-4.000-2,10.000-15.000-2,10.000-15.000-1,9.000-16.000-1,15.000-18.000-2,22.000-18.000 1,22.000-19.000-1,23.000-18.000-1,14.000-10.000 3,10.000 0.000 3,10.000 0.000 4,9.000 0.000 3,2.000 0.000 4,-2.000 0.000 2,-3.000 0.000 4,-3.000 0.000 2,-10.000 6.000 2,-16.000 13.000 1,-15.000 12.000 0,-15.000 13.000 2,-20.000 12.000-1,-21.000 13.000 0,-22.000 12.000-1,-22.000 13.000-1,-16.000 7.000-1,-9.000 4.000-3,-10.000 3.000-3,-8.000 3.000-1,-6.000-1.000-3,1.000-2.000-1,-1.000-3.000 0,1.000-3.000-1,4.000-9.000-1,9.000-11.000-2,10.000-14.000 1,10.000-11.000-2,8.000-14.000-1,10.000-11.000-2,10.000-14.000-1,9.000-11.000-2,9.000-17.000-3,9.000-18.000-3,10.000-19.000-3,10.000-18.000-4,10.000-14.000-2,13.000-5.000 0,12.000-7.000-1,13.000-5.000 0,6.000 0.000 2,0.000 10.000 5,0.000 10.000 3,0.000 9.000 4,-4.000 15.000 7,-5.000 22.000 10,-7.000 22.000 10,-5.000 23.000 11,-6.000 14.000 4,-3.000 10.000-2,-3.000 10.000-2,-2.000 9.000-1,0.000 4.000-3,7.000 1.000-1,6.000-1.000-4,7.000 1.000-1,5.000-4.000-4,7.000-6.000-2,6.000-6.000-4,7.000-6.000-2,4.000-7.000-5,3.000-6.000-5,3.000-6.000-5,4.000-6.000-4,-1.000-10.000-5,-3.000-12.000-2,-3.000-13.000-2,-2.000-12.000-2,-3.000-15.000-1,1.000-15.000 2,-1.000-15.000 0,1.000-16.000 1,-3.000-12.000 2,-2.000-5.000 3,-3.000-7.000 2,-3.000-5.000 2,-6.000 0.000 6,-5.000 10.000 9,-7.000 10.000 8,-5.000 9.000 9,-4.000 12.000 5,0.000 16.000 1,0.000 15.000 1,0.000 17.000 2,-2.000 13.000 0,-3.000 13.000 1,-3.000 12.000 1,-2.000 13.000 1,-3.000 10.000-2,1.000 10.000-1,-1.000 10.000-3,1.000 9.000-1,-3.000 7.000-4,-2.000 7.000-3,-3.000 6.000-4,-3.000 7.000-4,-2.000-1.000-1,0.000-6.000 0,0.000-6.000 0,0.000-6.000 0,12.000-27.000-10,26.000-47.000-22,24.000-47.000-21,26.000-46.000-21,8.000-34.000-5,-5.000-18.000 10,-7.000-19.000 12,-5.000-18.000 11,-8.000-10.000 9,-5.000 0.000 6,-7.000 0.000 8,-5.000 0.000 6,-6.000 10.000 5,-3.000 23.000 5,-3.000 22.000 5,-2.000 22.000 4,-8.000 19.000 5,-8.000 20.000 8,-10.000 18.000 6,-9.000 20.000 7,-5.000 16.000 8,0.000 16.000 6,0.000 15.000 8,0.000 17.000 7,-2.000 22.000-2,-3.000 32.000-10,-3.000 31.000-10,-2.000 32.000-9,-3.000 33.000-7,1.000 39.000-4,-1.000 36.000-3,1.000 39.000-3,-4.000 39.000-3,-6.000 45.000-2,-6.000 43.000-1,-6.000 45.000-1,-2.000 31.000-4,3.000 23.000-8,3.000 22.000-6,4.000 22.000-7,2.000 1.000-11,4.000-19.000-15,3.000-18.000-15,3.000-19.000-15,1.000-55.000-6,1.000-91.000 4,-1.000-90.000 4,1.000-90.000 3</inkml:trace>
</inkml:ink>
</file>

<file path=ppt/ink/ink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8:42"/>
    </inkml:context>
    <inkml:brush xml:id="br0">
      <inkml:brushProperty name="width" value="0.0314619019627571" units="cm"/>
      <inkml:brushProperty name="height" value="0.0314619019627571" units="cm"/>
      <inkml:brushProperty name="color" value="#f2385b"/>
      <inkml:brushProperty name="ignorePressure" value="0"/>
    </inkml:brush>
  </inkml:definitions>
  <inkml:trace contextRef="#ctx0" brushRef="#br0">30650.000 24600.000 699,'-36.000'-25.000'22,"28.000"0.000"4,28.000 0.000 5,29.000 0.000 4,22.000 1.000 0,20.000 4.000-5,18.000 3.000-3,20.000 3.000-5,11.000 1.000-3,7.000 1.000-4,6.000-1.000-2,7.000 1.000-4,4.000-1.000-2,3.000 1.000-2,3.000-1.000-2,4.000 1.000-2,-1.000-1.000-4,-3.000 1.000-8,-3.000-1.000-8,-2.000 1.000-8,-5.000-3.000-5,-2.000-2.000-4,-3.000-3.000-2,-3.000-3.000-4,-15.000-1.000 1,-24.000 4.000 6,-26.000 3.000 6,-24.000 3.000 5,-17.000 1.000 3,-5.000 1.000 1,-7.000-1.000 1,-5.000 1.000 0</inkml:trace>
</inkml:ink>
</file>

<file path=ppt/ink/ink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9:31"/>
    </inkml:context>
    <inkml:brush xml:id="br0">
      <inkml:brushProperty name="width" value="0.030429981648922" units="cm"/>
      <inkml:brushProperty name="height" value="0.030429981648922" units="cm"/>
      <inkml:brushProperty name="color" value="#f2385b"/>
      <inkml:brushProperty name="ignorePressure" value="0"/>
    </inkml:brush>
  </inkml:definitions>
  <inkml:trace contextRef="#ctx0" brushRef="#br0">60150.000 19500.000 722,'1.000'-49.000'2,"4.000"4.000"3,3.000 3.000 4,3.000 3.000 3,3.000 3.000 6,3.000 3.000 10,3.000 3.000 9,4.000 4.000 9,-3.000 13.000 0,-5.000 26.000-11,-7.000 24.000-12,-5.000 26.000-10,-8.000 15.000-9,-5.000 6.000-7,-7.000 7.000-6,-5.000 6.000-6,-3.000-2.000-5,4.000-9.000-1,3.000-10.000-3,3.000-8.000-1,7.000-15.000-1,14.000-19.000 3,11.000-18.000 1,14.000-19.000 2,8.000-10.000 5,7.000 1.000 7,6.000-1.000 7,7.000 1.000 6,0.000 4.000 6,-2.000 9.000 2,-3.000 10.000 2,-3.000 10.000 4,-7.000 11.000 0,-9.000 17.000-1,-10.000 15.000 1,-8.000 16.000-1,-14.000 7.000-2,-15.000 1.000-3,-15.000-1.000-2,-16.000 1.000-4,-8.000-4.000-2,0.000-6.000-1,0.000-6.000-2,0.000-6.000-2,3.000-10.000-2,6.000-12.000-2,7.000-13.000-3,6.000-12.000-1,7.000-13.000-5,10.000-12.000-6,10.000-13.000-6,9.000-12.000-6,10.000-18.000-2,14.000-21.000 4,11.000-22.000 3,14.000-22.000 3,2.000-1.000 3,-6.000 23.000 3,-6.000 22.000 3,-6.000 22.000 4,-6.000 8.000-1,-2.000-2.000-4,-3.000-3.000-3,-3.000-3.000-3</inkml:trace>
</inkml:ink>
</file>

<file path=ppt/ink/ink6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2:52"/>
    </inkml:context>
    <inkml:brush xml:id="br0">
      <inkml:brushProperty name="width" value="0.0219999998807907" units="cm"/>
      <inkml:brushProperty name="height" value="0.0219999998807907" units="cm"/>
      <inkml:brushProperty name="color" value="#f2395b"/>
      <inkml:brushProperty name="ignorePressure" value="0"/>
    </inkml:brush>
  </inkml:definitions>
  <inkml:trace contextRef="#ctx0" brushRef="#br0">50800.000 33900.000 1000,'26.000'-21.000'-1,"4.000"10.000"0,3.000 10.000-1,3.000 9.000-1,-1.000 6.000-3,-2.000 3.000-5,-3.000 3.000-7,-3.000 4.000-5,-4.000-1.000-3,-3.000-3.000 0,-3.000-3.000 0,-2.000-2.000 1</inkml:trace>
</inkml:ink>
</file>

<file path=ppt/ink/ink6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2:52"/>
    </inkml:context>
    <inkml:brush xml:id="br0">
      <inkml:brushProperty name="width" value="0.0500000044703484" units="cm"/>
      <inkml:brushProperty name="height" value="0.0500000044703484" units="cm"/>
      <inkml:brushProperty name="color" value="#f2395b"/>
      <inkml:brushProperty name="ignorePressure" value="0"/>
    </inkml:brush>
  </inkml:definitions>
  <inkml:trace contextRef="#ctx0" brushRef="#br0">50600.000 34825.000 333,'157.000'63.000'167,"51.000"46.000"-1,50.000 47.000 1,49.000 47.000 0</inkml:trace>
</inkml:ink>
</file>

<file path=ppt/ink/ink6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3:33"/>
    </inkml:context>
    <inkml:brush xml:id="br0">
      <inkml:brushProperty name="width" value="0.0515825822949409" units="cm"/>
      <inkml:brushProperty name="height" value="0.0515825822949409" units="cm"/>
      <inkml:brushProperty name="color" value="#f2395b"/>
      <inkml:brushProperty name="ignorePressure" value="0"/>
    </inkml:brush>
  </inkml:definitions>
  <inkml:trace contextRef="#ctx0" brushRef="#br0">22550.000 31750.000 426,'-72.000'0.000'0,"6.000"0.000"-1,7.000 0.000 0,6.000 0.000 0,7.000-2.000 1,10.000-3.000 6,10.000-3.000 4,9.000-2.000 5,6.000 2.000 6,3.000 9.000 9,3.000 10.000 8,4.000 10.000 9,4.000 4.000-1,6.000 0.000-8,7.000 0.000-9,6.000 0.000-8,7.000-4.000-6,10.000-5.000-3,10.000-7.000-1,9.000-5.000-3,10.000-1.000-1,14.000 6.000 0,11.000 7.000 0,14.000 6.000 0,0.000-1.000-1,-8.000-5.000-1,-10.000-7.000-1,-9.000-5.000-1,-10.000-3.000 0,-9.000 4.000-1,-10.000 3.000 1,-8.000 3.000-1,0.000-1.000 1,14.000-2.000-1,11.000-3.000-2,14.000-3.000 0,7.000-4.000 0,3.000-3.000-1,3.000-3.000 1,4.000-2.000-1,4.000-6.000 0,6.000-6.000 0,7.000-6.000 0,6.000-6.000 0,1.000-2.000 0,-3.000 3.000 0,-3.000 3.000 0,-2.000 4.000 1,-3.000 4.000 0,1.000 6.000 0,-1.000 7.000 0,1.000 6.000 1,-9.000 4.000 1,-15.000 4.000 0,-15.000 3.000 1,-16.000 3.000 0,-8.000 3.000 2,0.000 3.000 3,0.000 3.000 3,0.000 4.000 2,0.000-3.000 1,0.000-5.000-3,0.000-7.000-3,0.000-5.000-3,1.000-4.000-2,4.000 0.000-1,3.000 0.000 0,3.000 0.000-3,4.000 0.000 1,7.000 0.000-2,6.000 0.000 0,7.000 0.000-1,0.000 0.000 0,-2.000 0.000 1,-3.000 0.000 0,-3.000 0.000 0,1.000-2.000 1,6.000-3.000 0,7.000-3.000-1,6.000-2.000 0,3.000-5.000 1,0.000-2.000-1,0.000-3.000 0,0.000-3.000 1,-2.000-2.000-1,-3.000 0.000 1,-3.000 0.000 0,-2.000 0.000-1,-5.000 3.000 1,-2.000 6.000 0,-3.000 7.000 0,-3.000 6.000 0,-6.000 3.000 1,-5.000 0.000 1,-7.000 0.000 3,-5.000 0.000 1,-4.000 1.000 3,0.000 4.000 2,0.000 3.000 3,0.000 3.000 2,1.000 1.000 2,4.000 1.000-3,3.000-1.000 0,3.000 1.000-2,4.000-3.000-4,7.000-2.000-6,6.000-3.000-6,7.000-3.000-6,-3.000-2.000-3,-8.000 0.000 2,-10.000 0.000 2,-9.000 0.000 2,-4.000-2.000-2,4.000-3.000-4,3.000-3.000-4,3.000-2.000-3,-1.000 3.000-8,-2.000 14.000-9,-3.000 11.000-11,-3.000 14.000-10,-10.000 3.000-4,-16.000-2.000 2,-15.000-3.000 3,-15.000-3.000 3</inkml:trace>
</inkml:ink>
</file>

<file path=ppt/ink/ink6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3:35"/>
    </inkml:context>
    <inkml:brush xml:id="br0">
      <inkml:brushProperty name="width" value="0.0314675904810429" units="cm"/>
      <inkml:brushProperty name="height" value="0.0314675904810429" units="cm"/>
      <inkml:brushProperty name="color" value="#f2395b"/>
      <inkml:brushProperty name="ignorePressure" value="0"/>
    </inkml:brush>
  </inkml:definitions>
  <inkml:trace contextRef="#ctx0" brushRef="#br0">57350.000 33400.000 699,'25.000'-58.000'19,"0.000"34.000"8,0.000 35.000 5,0.000 35.000 7,-4.000 18.000 1,-5.000 3.000-6,-7.000 3.000-5,-5.000 4.000-5,-4.000 2.000-5,0.000 4.000-6,0.000 3.000-4,0.000 3.000-5,-4.000 3.000-3,-5.000 3.000 2,-7.000 3.000-1,-5.000 4.000 1,-3.000-3.000-1,4.000-5.000-2,3.000-7.000-3,3.000-5.000-2,-1.000 2.000-8,-2.000 13.000-12,-3.000 12.000-12,-3.000 13.000-12,-1.000-5.000-2,4.000-22.000 8,3.000-22.000 7,3.000-21.000 8</inkml:trace>
</inkml:ink>
</file>

<file path=ppt/ink/ink6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3:35"/>
    </inkml:context>
    <inkml:brush xml:id="br0">
      <inkml:brushProperty name="width" value="0.0272552948445082" units="cm"/>
      <inkml:brushProperty name="height" value="0.0272552948445082" units="cm"/>
      <inkml:brushProperty name="color" value="#f2395b"/>
      <inkml:brushProperty name="ignorePressure" value="0"/>
    </inkml:brush>
  </inkml:definitions>
  <inkml:trace contextRef="#ctx0" brushRef="#br0">57550.000 34300.000 807,'1.000'-47.000'3,"4.000"6.000"8,3.000 7.000 7,3.000 6.000 7,10.000 4.000 2,20.000 4.000-2,18.000 3.000-2,20.000 3.000-2,8.000 3.000-4,1.000 3.000-4,-1.000 3.000-6,1.000 4.000-5,-4.000 2.000-2,-6.000 4.000-3,-6.000 3.000-1,-6.000 3.000-1,-7.000 4.000-5,-6.000 7.000-7,-6.000 6.000-6,-6.000 7.000-7,-7.000 0.000-6,-6.000-2.000-2,-6.000-3.000-3,-6.000-3.000-3</inkml:trace>
</inkml:ink>
</file>

<file path=ppt/ink/ink6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3:35"/>
    </inkml:context>
    <inkml:brush xml:id="br0">
      <inkml:brushProperty name="width" value="0.0385953933000565" units="cm"/>
      <inkml:brushProperty name="height" value="0.0385953933000565" units="cm"/>
      <inkml:brushProperty name="color" value="#f2395b"/>
      <inkml:brushProperty name="ignorePressure" value="0"/>
    </inkml:brush>
  </inkml:definitions>
  <inkml:trace contextRef="#ctx0" brushRef="#br0">59050.000 33000.000 570,'0.000'-157.000'8,"0.000"39.000"6,0.000 36.000 7,0.000 39.000 5,0.000 38.000 7,0.000 41.000 5,0.000 40.000 7,0.000 42.000 5,-2.000 25.000 0,-3.000 14.000-9,-3.000 11.000-7,-2.000 14.000-9,-3.000 2.000-6,1.000-6.000-6,-1.000-6.000-4,1.000-6.000-6,-3.000 2.000-3,-2.000 14.000 0,-3.000 11.000-2,-3.000 14.000 0,-2.000 8.000-7,0.000 7.000-11,0.000 6.000-12,0.000 7.000-11,3.000-15.000-3,6.000-34.000 5,7.000-35.000 6,6.000-33.000 4,3.000-26.000 1,0.000-16.000-6,0.000-15.000-6,0.000-15.000-6</inkml:trace>
</inkml:ink>
</file>

<file path=ppt/ink/ink6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3:36"/>
    </inkml:context>
    <inkml:brush xml:id="br0">
      <inkml:brushProperty name="width" value="0.0384322516620159" units="cm"/>
      <inkml:brushProperty name="height" value="0.0384322516620159" units="cm"/>
      <inkml:brushProperty name="color" value="#f2395b"/>
      <inkml:brushProperty name="ignorePressure" value="0"/>
    </inkml:brush>
  </inkml:definitions>
  <inkml:trace contextRef="#ctx0" brushRef="#br0">60950.000 33200.000 572,'-25.000'-75.000'-2,"0.000"50.000"25,0.000 50.000 24,0.000 50.000 24,0.000 28.000 5,0.000 6.000-15,0.000 7.000-16,0.000 6.000-15,0.000 3.000-10,0.000 0.000-3,0.000 0.000-3,0.000 0.000-2,1.000 0.000-4,4.000 0.000-4,3.000 0.000-3,3.000 0.000-3,-1.000-2.000-3,-2.000-3.000-4,-3.000-3.000-3,-3.000-2.000-4,1.000-8.000-3,6.000-8.000-2,7.000-10.000-2,6.000-9.000-1,1.000-12.000-3,-3.000-11.000 0,-3.000-14.000-2,-2.000-11.000-1,-1.000-14.000 0,3.000-11.000 1,3.000-14.000 2,4.000-11.000 1,2.000-17.000 1,4.000-18.000 2,3.000-19.000 1,3.000-18.000 2,3.000-6.000 1,3.000 10.000 0,3.000 10.000 2,4.000 9.000 0</inkml:trace>
</inkml:ink>
</file>

<file path=ppt/ink/ink6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3:36"/>
    </inkml:context>
    <inkml:brush xml:id="br0">
      <inkml:brushProperty name="width" value="0.0355853848159313" units="cm"/>
      <inkml:brushProperty name="height" value="0.0355853848159313" units="cm"/>
      <inkml:brushProperty name="color" value="#f2395b"/>
      <inkml:brushProperty name="ignorePressure" value="0"/>
    </inkml:brush>
  </inkml:definitions>
  <inkml:trace contextRef="#ctx0" brushRef="#br0">61050.000 33550.000 618,'93.000'-158.000'2,"-11.000"34.000"5,-14.000 35.000 5,-11.000 35.000 5,-7.000 19.000 2,0.000 7.000 1,0.000 6.000 0,0.000 7.000 1,0.000 7.000 0,0.000 9.000-2,0.000 10.000-2,0.000 10.000-1,-5.000 10.000-1,-9.000 13.000 0,-10.000 12.000 0,-8.000 13.000 0,-8.000 6.000-1,-2.000 0.000-1,-3.000 0.000-1,-3.000 0.000-1,-4.000-2.000-3,-3.000-3.000-4,-3.000-3.000-5,-2.000-2.000-3,-11.000-1.000-4,-15.000 3.000-2,-15.000 3.000-1,-16.000 4.000-3,-8.000-3.000-1,0.000-5.000 0,0.000-7.000-1,0.000-5.000-1,-4.000-9.000 1,-5.000-9.000 1,-7.000-10.000 1,-5.000-8.000 1,-1.000-9.000 0,6.000-6.000-2,7.000-6.000-3,6.000-6.000-2,7.000-4.000 1,10.000 1.000 4,10.000-1.000 5,9.000 1.000 4,15.000-1.000 8,22.000 1.000 11,22.000-1.000 12,23.000 1.000 12,11.000 2.000 3,4.000 7.000-3,3.000 6.000-3,3.000 7.000-5,7.000 10.000-1,14.000 16.000-3,11.000 15.000 0,14.000 17.000-2,3.000 7.000-4,-2.000 0.000-7,-3.000 0.000-7,-3.000 0.000-8,4.000 1.000-2,13.000 4.000 1,12.000 3.000 1,13.000 3.000 1,-1.000-2.000-5,-11.000-6.000-15,-14.000-6.000-12,-11.000-6.000-14,-15.000-10.000-8,-16.000-12.000 0,-15.000-13.000-1,-15.000-12.000-2</inkml:trace>
</inkml:ink>
</file>

<file path=ppt/ink/ink6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3:37"/>
    </inkml:context>
    <inkml:brush xml:id="br0">
      <inkml:brushProperty name="width" value="0.0355783328413963" units="cm"/>
      <inkml:brushProperty name="height" value="0.0355783328413963" units="cm"/>
      <inkml:brushProperty name="color" value="#f2395b"/>
      <inkml:brushProperty name="ignorePressure" value="0"/>
    </inkml:brush>
  </inkml:definitions>
  <inkml:trace contextRef="#ctx0" brushRef="#br0">64550.000 32450.000 618,'1.000'-40.000'7,"4.000"23.000"16,3.000 22.000 15,3.000 22.000 14,-1.000 15.000 3,-2.000 9.000-10,-3.000 10.000-11,-3.000 10.000-9,-6.000 10.000-9,-5.000 13.000-5,-7.000 12.000-4,-5.000 13.000-6,-4.000 2.000-5,0.000-5.000-4,0.000-7.000-5,0.000-5.000-4,1.000-12.000-1,4.000-16.000 1,3.000-15.000 2,3.000-15.000 1,7.000-28.000-5,14.000-36.000-9,11.000-39.000-10,14.000-36.000-11,11.000-28.000-1,14.000-15.000 8,11.000-15.000 7,14.000-16.000 8,3.000-5.000 7,-2.000 6.000 6,-3.000 7.000 8,-3.000 6.000 5,-7.000 15.000 7,-9.000 26.000 3,-10.000 24.000 5,-8.000 26.000 5,-11.000 24.000 7,-8.000 26.000 12,-10.000 24.000 11,-9.000 26.000 12,-10.000 21.000-2,-9.000 19.000-13,-10.000 19.000-14,-8.000 19.000-13,-6.000 7.000-10,1.000-3.000-8,-1.000-3.000-6,1.000-2.000-6,4.000-11.000-6,9.000-15.000-5,10.000-15.000-4,10.000-16.000-5,8.000-13.000-1,10.000-9.000 0,10.000-10.000 0,9.000-8.000 0,2.000-9.000 4,-2.000-6.000 6,-3.000-6.000 5,-3.000-6.000 6,-7.000-1.000 3,-9.000 7.000 3,-10.000 6.000 1,-8.000 7.000 2,-18.000 18.000 0,-25.000 31.000 0,-25.000 32.000-1,-25.000 31.000-2,-15.000 10.000 1,-2.000-8.000 1,-3.000-10.000 1,-3.000-9.000 0,1.000-10.000 2,6.000-9.000 1,7.000-10.000 2,6.000-8.000 2,7.000-9.000 2,10.000-6.000 5,10.000-6.000 4,9.000-6.000 4,18.000-12.000 4,29.000-15.000 2,28.000-15.000 3,28.000-16.000 2,20.000-15.000-2,13.000-11.000-7,12.000-14.000-6,13.000-11.000-7,6.000-6.000-3,0.000 4.000-1,0.000 3.000-1,0.000 3.000 0,-7.000 4.000-2,-11.000 7.000-2,-14.000 6.000-2,-11.000 7.000-1,-12.000 10.000 0,-9.000 16.000 2,-10.000 15.000 2,-8.000 17.000 3,-9.000 10.000 3,-6.000 6.000 4,-6.000 7.000 4,-6.000 6.000 4,-4.000 3.000 1,1.000 0.000-1,-1.000 0.000-1,1.000 0.000-2,1.000 1.000 0,3.000 4.000-2,3.000 3.000-1,4.000 3.000 0,4.000-1.000-2,6.000-2.000-3,7.000-3.000-3,6.000-3.000-2,3.000-2.000-6,0.000 0.000-7,0.000 0.000-8,0.000 0.000-8,0.000-4.000-3,0.000-5.000 0,0.000-7.000 2,0.000-5.000 0,0.000-9.000 0,0.000-9.000-1,0.000-10.000 0,0.000-8.000-1,1.000-14.000 1,4.000-15.000-1,3.000-15.000 1,3.000-16.000 0,3.000-8.000 2,3.000 0.000 5,3.000 0.000 4,4.000 0.000 4,-4.000 3.000 2,-9.000 6.000 2,-10.000 7.000 0,-8.000 6.000 1,-17.000 10.000 8,-21.000 17.000 15,-22.000 15.000 17,-22.000 16.000 15,-18.000 13.000 5,-11.000 14.000-5,-14.000 11.000-6,-11.000 14.000-6,-14.000 10.000-6,-11.000 9.000-7,-14.000 10.000-8,-11.000 10.000-7,-11.000 4.000-5,-5.000 0.000 0,-7.000 0.000-1,-5.000 0.000-2,8.000-7.000 1,26.000-11.000 1,24.000-14.000 1,26.000-11.000 1,22.000-11.000 1,23.000-5.000-1,22.000-7.000 1,22.000-5.000 0,19.000-1.000-1,20.000 6.000 2,18.000 7.000-1,20.000 6.000 1,27.000 3.000-1,38.000 0.000 1,37.000 0.000-1,38.000 0.000 0,24.000 3.000-2,14.000 6.000-4,11.000 7.000-4,14.000 6.000-4,0.000 4.000-6,-8.000 4.000-5,-10.000 3.000-5,-9.000 3.000-7,-21.000-5.000-2,-31.000-12.000-1,-31.000-13.000 0,-31.000-12.000-1,-24.000-10.000 3,-16.000-6.000 4,-15.000-6.000 4,-15.000-6.000 5</inkml:trace>
</inkml:ink>
</file>

<file path=ppt/ink/ink6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3:38"/>
    </inkml:context>
    <inkml:brush xml:id="br0">
      <inkml:brushProperty name="width" value="0.0266584046185017" units="cm"/>
      <inkml:brushProperty name="height" value="0.0266584046185017" units="cm"/>
      <inkml:brushProperty name="color" value="#f2395b"/>
      <inkml:brushProperty name="ignorePressure" value="0"/>
    </inkml:brush>
  </inkml:definitions>
  <inkml:trace contextRef="#ctx0" brushRef="#br0">67950.000 32200.000 825,'-24.000'53.000'31,"4.000"6.000"-6,3.000 7.000-7,3.000 6.000-6,-2.000 7.000-7,-6.000 10.000-4,-6.000 10.000-7,-6.000 9.000-4,-1.000-1.000-3,7.000-8.000 0,6.000-10.000 0,7.000-9.000 1,4.000-10.000-1,3.000-9.000-2,3.000-10.000-1,4.000-8.000-1,4.000-8.000-1,6.000-2.000 1,7.000-3.000 1,6.000-3.000 0,3.000-1.000 3,0.000 4.000 2,0.000 3.000 4,0.000 3.000 3,-4.000 3.000 1,-5.000 3.000 2,-7.000 3.000 0,-5.000 4.000 0,-11.000 5.000 3,-11.000 10.000 4,-14.000 10.000 3,-11.000 9.000 3,-7.000-1.000 4,0.000-8.000 3,0.000-10.000 2,0.000-9.000 3,4.000-9.000 1,10.000-5.000-2,10.000-7.000-1,9.000-5.000-2,6.000-4.000 0,3.000 0.000-1,3.000 0.000-1,4.000 0.000-1,4.000 0.000-2,6.000 0.000-3,7.000 0.000-5,6.000 0.000-3,1.000 4.000-2,-3.000 10.000-3,-3.000 10.000 0,-2.000 9.000-2,-6.000 9.000 0,-6.000 9.000 1,-6.000 10.000 1,-6.000 10.000 2,-7.000 2.000 0,-6.000-3.000 1,-6.000-3.000 0,-6.000-2.000 2,-1.000-11.000-1,7.000-15.000 0,6.000-15.000-3,7.000-16.000 0,7.000-23.000-5,9.000-27.000-9,10.000-28.000-10,10.000-28.000-8,4.000-12.000-6,0.000 7.000-1,0.000 6.000-3,0.000 7.000-3</inkml:trace>
</inkml:ink>
</file>

<file path=ppt/ink/ink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9:32"/>
    </inkml:context>
    <inkml:brush xml:id="br0">
      <inkml:brushProperty name="width" value="0.0453272201120853" units="cm"/>
      <inkml:brushProperty name="height" value="0.0453272201120853" units="cm"/>
      <inkml:brushProperty name="color" value="#f2385b"/>
      <inkml:brushProperty name="ignorePressure" value="0"/>
    </inkml:brush>
  </inkml:definitions>
  <inkml:trace contextRef="#ctx0" brushRef="#br0">61550.000 19200.000 485,'114.000'-115.000'2,"-22.000"23.000"3,-22.000 22.000 4,-21.000 22.000 4,-18.000 23.000 4,-12.000 25.000 6,-13.000 25.000 7,-12.000 25.000 5,-10.000 17.000 0,-6.000 9.000-5,-6.000 10.000-5,-6.000 10.000-6,-4.000 4.000-3,1.000 0.000-1,-1.000 0.000-2,1.000 0.000 0,2.000-4.000-1,7.000-5.000-1,6.000-7.000 0,7.000-5.000-1,10.000-15.000-4,16.000-22.000-5,15.000-22.000-6,17.000-21.000-6,10.000-18.000-2,6.000-12.000 1,7.000-13.000 3,6.000-12.000 2,4.000-9.000-2,4.000-2.000-5,3.000-3.000-7,3.000-3.000-4,-5.000 7.000-2,-12.000 19.000 7,-13.000 19.000 4,-12.000 19.000 5,-10.000 12.000 6,-6.000 6.000 6,-6.000 7.000 6,-6.000 6.000 7,-6.000 7.000 2,-2.000 10.000 0,-3.000 10.000-1,-3.000 9.000 0,-2.000 4.000-1,0.000 1.000 2,0.000-1.000 1,0.000 1.000 1,1.000-4.000 0,4.000-6.000-1,3.000-6.000-2,3.000-6.000-1,4.000-9.000-1,7.000-8.000-3,6.000-10.000-4,7.000-9.000-1,4.000-10.000-3,3.000-9.000 1,3.000-10.000 0,4.000-8.000 0,1.000-9.000-4,0.000-6.000-5,0.000-6.000-6,0.000-6.000-7,-5.000-4.000-2,-9.000 1.000 1,-10.000-1.000 1,-8.000 1.000 1,-9.000-1.000 2,-6.000 1.000 2,-6.000-1.000 4,-6.000 1.000 2,-7.000 4.000 4,-6.000 9.000 2,-6.000 10.000 2,-6.000 10.000 4,-4.000 8.000 1,1.000 10.000 1,-1.000 10.000 0,1.000 9.000 2,12.000 1.000-1,25.000-6.000-3,25.000-6.000-2,25.000-6.000-3,15.000-4.000-2,7.000 1.000-1,6.000-1.000 0,7.000 1.000-2,5.000 1.000 0,7.000 3.000 0,6.000 3.000-1,7.000 4.000 1,-9.000 4.000 1,-21.000 6.000 2,-22.000 7.000 2,-22.000 6.000 2,-15.000 7.000 3,-5.000 10.000 3,-7.000 10.000 2,-5.000 9.000 3,-8.000 4.000 1,-5.000 1.000 3,-7.000-1.000 1,-5.000 1.000 1,-1.000-4.000 1,6.000-6.000-1,7.000-6.000 0,6.000-6.000-1,9.000-7.000-1,13.000-6.000-2,12.000-6.000 0,13.000-6.000-2,7.000-10.000-3,4.000-12.000-6,3.000-13.000-5,3.000-12.000-5,-1.000-7.000-4,-2.000 1.000-2,-3.000-1.000 0,-3.000 1.000-2,-6.000-3.000 0,-5.000-2.000 1,-7.000-3.000 3,-5.000-3.000 2,-8.000-2.000 1,-5.000 0.000 1,-7.000 0.000 1,-5.000 0.000 1,-9.000 0.000 1,-9.000 0.000 0,-10.000 0.000-1,-8.000 0.000 1,-6.000-2.000-1,1.000-3.000-2,-1.000-3.000-2,1.000-2.000-1,1.000 2.000-1,3.000 9.000-2,3.000 10.000 0,4.000 10.000-3,4.000 4.000 0,6.000 0.000 0,7.000 0.000 0,6.000 0.000-1,9.000 0.000-3,13.000 0.000-8,12.000 0.000-8,13.000 0.000-7,9.000 0.000 1,6.000 0.000 11,7.000 0.000 11,6.000 0.000 10,1.000 0.000 8,-3.000 0.000 4,-3.000 0.000 6,-2.000 0.000 5,-3.000 1.000 3,1.000 4.000 1,-1.000 3.000 3,1.000 3.000 1,-4.000 3.000 4,-6.000 3.000 6,-6.000 3.000 7,-6.000 4.000 5,-7.000 4.000 3,-6.000 6.000-3,-6.000 7.000-2,-6.000 6.000-3,-6.000 7.000-3,-2.000 10.000-4,-3.000 10.000-4,-3.000 9.000-3,-2.000 9.000-5,0.000 9.000-2,0.000 10.000-4,0.000 10.000-3,0.000 4.000-3,0.000 0.000-5,0.000 0.000-3,0.000 0.000-4,-4.000-4.000-4,-5.000-5.000-6,-7.000-7.000-4,-5.000-5.000-5,2.000-29.000-9,13.000-50.000-16,12.000-50.000-13,13.000-50.000-15,9.000-18.000 1,6.000 17.000 16,7.000 15.000 16,6.000 16.000 17,3.000 10.000 8,0.000 7.000 2,0.000 6.000 1,0.000 7.000 1,1.000 7.000 6,4.000 9.000 7,3.000 10.000 9,3.000 10.000 7,-1.000 4.000 3,-2.000 0.000-6,-3.000 0.000-4,-3.000 0.000-5,-7.000 1.000-5,-9.000 4.000-6,-10.000 3.000-4,-8.000 3.000-7</inkml:trace>
</inkml:ink>
</file>

<file path=ppt/ink/ink6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3:39"/>
    </inkml:context>
    <inkml:brush xml:id="br0">
      <inkml:brushProperty name="width" value="0.0386936627328396" units="cm"/>
      <inkml:brushProperty name="height" value="0.0386936627328396" units="cm"/>
      <inkml:brushProperty name="color" value="#f2395b"/>
      <inkml:brushProperty name="ignorePressure" value="0"/>
    </inkml:brush>
  </inkml:definitions>
  <inkml:trace contextRef="#ctx0" brushRef="#br0">69250.000 32150.000 568,'-25.000'53.000'60,"0.000"6.000"-14,0.000 7.000-16,0.000 6.000-14,1.000 6.000-9,4.000 6.000-6,3.000 7.000-5,3.000 6.000-4,1.000-4.000-5,1.000-11.000-5,-1.000-14.000-5,1.000-11.000-5,7.000-20.000-2,16.000-24.000 1,15.000-26.000 0,17.000-24.000 0,11.000-17.000 3,10.000-5.000 6,10.000-7.000 5,9.000-5.000 7,-1.000 3.000 2,-8.000 17.000 2,-10.000 15.000 1,-9.000 16.000 2,-16.000 18.000 6,-22.000 22.000 12,-22.000 22.000 13,-21.000 23.000 12,-20.000 13.000 3,-15.000 6.000-6,-15.000 7.000-6,-16.000 6.000-6,-8.000 4.000-6,0.000 4.000-4,0.000 3.000-3,0.000 3.000-5,3.000-2.000-4,6.000-6.000-2,7.000-6.000-4,6.000-6.000-3,7.000-7.000-2,10.000-6.000 0,10.000-6.000 0,9.000-6.000-1,9.000-9.000 1,9.000-8.000-1,10.000-10.000-1,10.000-9.000 1,14.000-12.000 0,23.000-11.000 1,22.000-14.000 1,22.000-11.000 2,18.000-14.000-1,16.000-11.000 0,15.000-14.000-2,17.000-11.000 0,5.000-7.000-1,-3.000 0.000 0,-3.000 0.000 0,-2.000 0.000 0,-14.000 4.000 1,-21.000 10.000 4,-22.000 10.000 3,-22.000 9.000 3,-24.000 20.000 6,-24.000 31.000 7,-26.000 32.000 8,-24.000 31.000 8,-20.000 17.000 2,-11.000 3.000-3,-14.000 3.000-4,-11.000 4.000-3,-6.000-1.000-3,4.000-3.000-5,3.000-3.000-3,3.000-2.000-5,-1.000-3.000-2,-2.000 1.000-3,-3.000-1.000-3,-3.000 1.000-2,2.000-4.000-1,10.000-6.000-1,10.000-6.000 0,9.000-6.000-2,20.000-29.000-4,31.000-49.000-12,32.000-51.000-11,31.000-49.000-11,18.000-26.000-4,7.000 1.000 4,6.000-1.000 2,7.000 1.000 3,-4.000 5.000 3,-12.000 14.000 6,-13.000 11.000 4,-12.000 14.000 4,-13.000 18.000 8,-12.000 25.000 9,-13.000 25.000 11,-12.000 25.000 10,-9.000 17.000 4,-2.000 9.000-2,-3.000 10.000-1,-3.000 10.000-2,-2.000 11.000 6,0.000 17.000 13,0.000 15.000 12,0.000 16.000 13,0.000 5.000 2,0.000-2.000-11,0.000-3.000-10,0.000-3.000-9,1.000-2.000-8,4.000 0.000-4,3.000 0.000-5,3.000 0.000-4,3.000-7.000-5,3.000-11.000-5,3.000-14.000-7,4.000-11.000-4,5.000-14.000-5,10.000-11.000-4,10.000-14.000-4,9.000-11.000-3,13.000-22.000-4,20.000-27.000-3,18.000-28.000-3,20.000-28.000-3,6.000-10.000-1,-2.000 9.000 3,-3.000 10.000 3,-3.000 10.000 2,-9.000 10.000 4,-11.000 13.000 1,-14.000 12.000 2,-11.000 13.000 2,-12.000 16.000 9,-9.000 23.000 15,-10.000 22.000 16,-8.000 22.000 16,-6.000 16.000 5,1.000 14.000-5,-1.000 11.000-6,1.000 14.000-5,-3.000 3.000 1,-2.000-2.000 7,-3.000-3.000 8,-3.000-3.000 8,1.000-7.000-1,6.000-9.000-9,7.000-10.000-7,6.000-8.000-9,3.000-20.000-19,0.000-28.000-32,0.000-28.000-31,0.000-27.000-31</inkml:trace>
</inkml:ink>
</file>

<file path=ppt/ink/ink6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3:39"/>
    </inkml:context>
    <inkml:brush xml:id="br0">
      <inkml:brushProperty name="width" value="0.0307269673794508" units="cm"/>
      <inkml:brushProperty name="height" value="0.0307269673794508" units="cm"/>
      <inkml:brushProperty name="color" value="#f2395b"/>
      <inkml:brushProperty name="ignorePressure" value="0"/>
    </inkml:brush>
  </inkml:definitions>
  <inkml:trace contextRef="#ctx0" brushRef="#br0">71100.000 32400.000 715,'76.000'-47.000'0,"4.000"6.000"0,3.000 7.000 0,3.000 6.000 0,-2.000 6.000 5,-6.000 6.000 7,-6.000 7.000 9,-6.000 6.000 8,-1.000 3.000 7,7.000 0.000 2,6.000 0.000 3,7.000 0.000 4,-3.000 6.000-8,-8.000 13.000-17,-10.000 12.000-19,-9.000 13.000-19,-13.000 10.000-12,-16.000 10.000-9,-15.000 10.000-8,-15.000 9.000-8,-12.000-2.000 0,-6.000-12.000 8,-6.000-13.000 8,-6.000-12.000 8,-4.000-9.000 7,1.000-2.000 4,-1.000-3.000 4,1.000-3.000 5</inkml:trace>
</inkml:ink>
</file>

<file path=ppt/ink/ink6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3:40"/>
    </inkml:context>
    <inkml:brush xml:id="br0">
      <inkml:brushProperty name="width" value="0.0442098528146744" units="cm"/>
      <inkml:brushProperty name="height" value="0.0442098528146744" units="cm"/>
      <inkml:brushProperty name="color" value="#f2395b"/>
      <inkml:brushProperty name="ignorePressure" value="0"/>
    </inkml:brush>
  </inkml:definitions>
  <inkml:trace contextRef="#ctx0" brushRef="#br0">71750.000 33250.000 497,'-158.000'90.000'2,"34.000"-18.000"3,35.000-19.000 3,35.000-18.000 4,18.000-12.000 3,3.000-3.000 3,3.000-3.000 2,4.000-2.000 2,4.000-1.000 2,6.000 3.000-2,7.000 3.000 0,6.000 4.000-1,3.000 7.000-1,0.000 13.000 2,0.000 12.000 1,0.000 13.000 1,-5.000 10.000 1,-9.000 10.000 0,-10.000 10.000 0,-8.000 9.000 0,-6.000 4.000-2,1.000 1.000-4,-1.000-1.000-3,1.000 1.000-4,2.000-6.000-3,7.000-8.000-3,6.000-10.000-3,7.000-9.000-3,7.000-18.000-10,9.000-24.000-17,10.000-26.000-18,10.000-24.000-16,14.000-29.000-7,23.000-31.000 5,22.000-31.000 4,22.000-31.000 5,7.000-15.000 6,-6.000 4.000 8,-6.000 3.000 9,-6.000 3.000 7,-9.000 10.000 7,-8.000 20.000 4,-10.000 18.000 4,-9.000 20.000 4,-7.000 14.000 7,-3.000 14.000 10,-3.000 11.000 10,-2.000 14.000 9,-6.000 10.000 7,-6.000 9.000 7,-6.000 10.000 6,-6.000 10.000 5,-4.000 8.000 0,1.000 10.000-6,-1.000 10.000-8,1.000 9.000-6,-3.000 7.000-6,-2.000 7.000-4,-3.000 6.000-4,-3.000 7.000-4,-4.000 0.000-4,-3.000-2.000-4,-3.000-3.000-4,-2.000-3.000-4,-5.000-6.000-1,-2.000-5.000 2,-3.000-7.000 2,-3.000-5.000 1,-4.000-9.000-6,-3.000-9.000-12,-3.000-10.000-12,-2.000-8.000-13,-5.000-12.000-6,-2.000-12.000 0,-3.000-13.000 1,-3.000-12.000 0,1.000-16.000 1,6.000-19.000 3,7.000-18.000 3,6.000-19.000 2,6.000-7.000 5,6.000 7.000 5,7.000 6.000 7,6.000 7.000 6,6.000 7.000 6,6.000 9.000 5,7.000 10.000 7,6.000 10.000 5,3.000 8.000 3,0.000 10.000-2,0.000 10.000-1,0.000 9.000-2,-2.000 9.000 1,-3.000 9.000 5,-3.000 10.000 3,-2.000 10.000 5,-9.000 13.000 1,-12.000 19.000-1,-13.000 19.000 0,-12.000 19.000-2,-10.000 7.000-1,-6.000-3.000-3,-6.000-3.000-2,-6.000-2.000-2,-1.000-6.000-3,7.000-6.000-3,6.000-6.000-3,7.000-6.000-3,25.000-16.000-9,48.000-25.000-15,47.000-25.000-16,47.000-25.000-16,21.000-19.000-4,-3.000-12.000 7,-3.000-13.000 7,-2.000-12.000 7,-5.000-4.000 6,-2.000 7.000 6,-3.000 6.000 7,-3.000 7.000 7,-10.000 8.000 5,-16.000 14.000 7,-15.000 11.000 7,-15.000 14.000 6,-12.000 8.000 4,-6.000 7.000 2,-6.000 6.000 2,-6.000 7.000 2,-9.000 8.000 4,-8.000 14.000 4,-10.000 11.000 5,-9.000 14.000 5,-4.000 5.000 0,4.000 1.000-2,3.000-1.000-3,3.000 1.000-3,-1.000 1.000-5,-2.000 3.000-3,-3.000 3.000-6,-3.000 4.000-4,-6.000 1.000-5,-5.000 0.000-4,-7.000 0.000-4,-5.000 0.000-6,-9.000 0.000-3,-9.000 0.000-7,-10.000 0.000-5,-8.000 0.000-5,-9.000-5.000-5,-6.000-9.000-5,-6.000-10.000-5,-6.000-8.000-4,-1.000-15.000-2,7.000-19.000 1,6.000-18.000 0,7.000-19.000 2,5.000-16.000 2,7.000-12.000 6,6.000-13.000 5,7.000-12.000 6,5.000-1.000 4,7.000 14.000 5,6.000 11.000 5,7.000 14.000 4,8.000 8.000 5,14.000 7.000 5,11.000 6.000 7,14.000 7.000 5,10.000 4.000 5,9.000 3.000 4,10.000 3.000 3,10.000 4.000 3,4.000 5.000 0,0.000 10.000-4,0.000 10.000-4,0.000 9.000-3,0.000 6.000-4,0.000 3.000-2,0.000 3.000-4,0.000 4.000-2,-4.000-1.000-7,-5.000-3.000-11,-7.000-3.000-10,-5.000-2.000-11,-8.000-5.000-4,-5.000-2.000 3,-7.000-3.000 1,-5.000-3.000 3</inkml:trace>
</inkml:ink>
</file>

<file path=ppt/ink/ink6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3:40"/>
    </inkml:context>
    <inkml:brush xml:id="br0">
      <inkml:brushProperty name="width" value="0.0232769399881363" units="cm"/>
      <inkml:brushProperty name="height" value="0.0232769399881363" units="cm"/>
      <inkml:brushProperty name="color" value="#f2395b"/>
      <inkml:brushProperty name="ignorePressure" value="0"/>
    </inkml:brush>
  </inkml:definitions>
  <inkml:trace contextRef="#ctx0" brushRef="#br0">75050.000 35300.000 945,'3.000'-44.000'3,"6.000"13.000"7,7.000 12.000 7,6.000 13.000 7</inkml:trace>
</inkml:ink>
</file>

<file path=ppt/ink/ink6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3:41"/>
    </inkml:context>
    <inkml:brush xml:id="br0">
      <inkml:brushProperty name="width" value="0.0386636257171631" units="cm"/>
      <inkml:brushProperty name="height" value="0.0386636257171631" units="cm"/>
      <inkml:brushProperty name="color" value="#f2395b"/>
      <inkml:brushProperty name="ignorePressure" value="0"/>
    </inkml:brush>
  </inkml:definitions>
  <inkml:trace contextRef="#ctx0" brushRef="#br0">79450.000 33200.000 569,'6.000'-72.000'2,"13.000"6.000"5,12.000 7.000 5,13.000 6.000 3,4.000 9.000 2,-3.000 13.000-1,-3.000 12.000-1,-2.000 13.000-2,5.000 7.000 0,16.000 4.000 3,15.000 3.000 1,17.000 3.000 2,5.000 6.000 0,-3.000 9.000 1,-3.000 10.000-2,-2.000 10.000 1,-9.000 5.000-2,-12.000 4.000-2,-13.000 3.000-1,-12.000 3.000-1,-12.000 6.000-2,-8.000 9.000 1,-10.000 10.000 1,-9.000 10.000 0,-12.000 4.000-2,-11.000 0.000-4,-14.000 0.000-6,-11.000 0.000-4,-11.000-4.000-3,-5.000-5.000-1,-7.000-7.000-1,-5.000-5.000-1,-1.000-11.000-1,6.000-11.000-2,7.000-14.000-2,6.000-11.000-2,4.000-11.000 0,4.000-5.000 1,3.000-7.000 1,3.000-5.000 2,3.000-15.000 0,3.000-22.000 1,3.000-22.000 1,4.000-21.000 1,4.000-12.000-2,6.000 1.000-4,7.000-1.000-3,6.000 1.000-4,3.000 5.000-1,0.000 14.000 1,0.000 11.000 3,0.000 14.000 1,-2.000 14.000 11,-3.000 20.000 21,-3.000 18.000 21,-2.000 20.000 20,-3.000 14.000 6,1.000 14.000-7,-1.000 11.000-9,1.000 14.000-8,1.000 5.000-6,3.000 1.000-7,3.000-1.000-6,4.000 1.000-5,-3.000 1.000-5,-5.000 3.000-2,-7.000 3.000-3,-5.000 4.000-3,-4.000 4.000-3,0.000 6.000-8,0.000 7.000-6,0.000 6.000-6,0.000-2.000-3,0.000-9.000 4,0.000-10.000 2,0.000-8.000 2,7.000-18.000-6,17.000-25.000-16,15.000-25.000-15,16.000-25.000-17</inkml:trace>
</inkml:ink>
</file>

<file path=ppt/ink/ink6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3:42"/>
    </inkml:context>
    <inkml:brush xml:id="br0">
      <inkml:brushProperty name="width" value="0.0367669947445393" units="cm"/>
      <inkml:brushProperty name="height" value="0.0367669947445393" units="cm"/>
      <inkml:brushProperty name="color" value="#f2395b"/>
      <inkml:brushProperty name="ignorePressure" value="0"/>
    </inkml:brush>
  </inkml:definitions>
  <inkml:trace contextRef="#ctx0" brushRef="#br0">81300.000 33150.000 598,'23.000'-85.000'7,"-3.000"32.000"16,-3.000 31.000 15,-2.000 32.000 16,-5.000 27.000 2,-2.000 26.000-6,-3.000 24.000-9,-3.000 26.000-7,-4.000 12.000-6,-3.000 0.000-5,-3.000 0.000-4,-2.000 0.000-4,-3.000-2.000-5,1.000-3.000-7,-1.000-3.000-4,1.000-2.000-6,-4.000-6.000-7,-6.000-6.000-8,-6.000-6.000-8,-6.000-6.000-8,-1.000-12.000-6,7.000-15.000-3,6.000-15.000-4,7.000-16.000-4,2.000-13.000 2,1.000-9.000 8,-1.000-10.000 8,1.000-8.000 9</inkml:trace>
</inkml:ink>
</file>

<file path=ppt/ink/ink6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3:42"/>
    </inkml:context>
    <inkml:brush xml:id="br0">
      <inkml:brushProperty name="width" value="0.0288700666278601" units="cm"/>
      <inkml:brushProperty name="height" value="0.0288700666278601" units="cm"/>
      <inkml:brushProperty name="color" value="#f2395b"/>
      <inkml:brushProperty name="ignorePressure" value="0"/>
    </inkml:brush>
  </inkml:definitions>
  <inkml:trace contextRef="#ctx0" brushRef="#br0">81250.000 34250.000 762,'28.000'-49.000'2,"6.000"4.000"6,7.000 3.000 5,6.000 3.000 5,6.000 1.000 3,6.000 1.000 1,7.000-1.000 0,6.000 1.000 1,3.000 2.000-1,0.000 7.000-1,0.000 6.000-1,0.000 7.000-1,-4.000 4.000-4,-5.000 3.000-6,-7.000 3.000-7,-5.000 4.000-5,-8.000 2.000-7,-5.000 4.000-11,-7.000 3.000-8,-5.000 3.000-10</inkml:trace>
</inkml:ink>
</file>

<file path=ppt/ink/ink6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3:42"/>
    </inkml:context>
    <inkml:brush xml:id="br0">
      <inkml:brushProperty name="width" value="0.0447556786239147" units="cm"/>
      <inkml:brushProperty name="height" value="0.0447556786239147" units="cm"/>
      <inkml:brushProperty name="color" value="#f2395b"/>
      <inkml:brushProperty name="ignorePressure" value="0"/>
    </inkml:brush>
  </inkml:definitions>
  <inkml:trace contextRef="#ctx0" brushRef="#br0">82600.000 32850.000 491,'21.000'-32.000'0,"-5.000"-11.000"0,-7.000-14.000 0,-5.000-11.000 0,-3.000 5.000 11,4.000 26.000 21,3.000 24.000 21,3.000 26.000 21,-1.000 21.000 3,-2.000 19.000-14,-3.000 19.000-14,-3.000 19.000-15,-4.000 18.000-9,-3.000 19.000-2,-3.000 19.000-3,-2.000 19.000-2,-6.000 13.000-4,-6.000 10.000-4,-6.000 10.000-5,-6.000 9.000-4,-9.000 20.000-9,-8.000 31.000-9,-10.000 32.000-11,-9.000 31.000-11,-1.000 6.000-6,10.000-19.000-1,10.000-18.000-2,9.000-19.000-1,7.000-37.000-1,7.000-52.000 1,6.000-53.000-1,7.000-53.000 0</inkml:trace>
</inkml:ink>
</file>

<file path=ppt/ink/ink6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3:42"/>
    </inkml:context>
    <inkml:brush xml:id="br0">
      <inkml:brushProperty name="width" value="0.0316776670515537" units="cm"/>
      <inkml:brushProperty name="height" value="0.0316776670515537" units="cm"/>
      <inkml:brushProperty name="color" value="#f2395b"/>
      <inkml:brushProperty name="ignorePressure" value="0"/>
    </inkml:brush>
  </inkml:definitions>
  <inkml:trace contextRef="#ctx0" brushRef="#br0">83550.000 33850.000 694,'26.000'-49.000'4,"4.000"4.000"7,3.000 3.000 7,3.000 3.000 8,1.000 4.000 4,1.000 7.000-1,-1.000 6.000 0,1.000 7.000 0,5.000 2.000-2,14.000 1.000-2,11.000-1.000-2,14.000 1.000-1,5.000-1.000-5,1.000 1.000-6,-1.000-1.000-7,1.000 1.000-5,-6.000 1.000-5,-8.000 3.000-6,-10.000 3.000-6,-9.000 4.000-4,-10.000 5.000-2,-9.000 10.000 3,-10.000 10.000 2,-8.000 9.000 3,-15.000 9.000-3,-19.000 9.000-10,-18.000 10.000-9,-19.000 10.000-11,-7.000-1.000 0,7.000-9.000 9,6.000-10.000 8,7.000-8.000 9,2.000-8.000 7,1.000-2.000 3,-1.000-3.000 3,1.000-3.000 5</inkml:trace>
</inkml:ink>
</file>

<file path=ppt/ink/ink6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3:42"/>
    </inkml:context>
    <inkml:brush xml:id="br0">
      <inkml:brushProperty name="width" value="0.0338527895510197" units="cm"/>
      <inkml:brushProperty name="height" value="0.0338527895510197" units="cm"/>
      <inkml:brushProperty name="color" value="#f2395b"/>
      <inkml:brushProperty name="ignorePressure" value="0"/>
    </inkml:brush>
  </inkml:definitions>
  <inkml:trace contextRef="#ctx0" brushRef="#br0">83700.000 34500.000 649,'-179.000'45.000'32,"45.000"-9.000"0,43.000-10.000 2,45.000-8.000 2,28.000-8.000-1,17.000-2.000-1,15.000-3.000-3,16.000-3.000-1,20.000-2.000-3,25.000 0.000-6,25.000 0.000-4,25.000 0.000-6,17.000 0.000-4,9.000 0.000-3,10.000 0.000-5,10.000 0.000-3,0.000 1.000-6,-5.000 4.000-9,-7.000 3.000-10,-5.000 3.000-8,-17.000 1.000-5,-24.000 1.000 0,-26.000-1.000 1,-24.000 1.000-1,-17.000-1.000 2,-5.000 1.000 2,-7.000-1.000 3,-5.000 1.000 2</inkml:trace>
</inkml:ink>
</file>

<file path=ppt/ink/ink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9:32"/>
    </inkml:context>
    <inkml:brush xml:id="br0">
      <inkml:brushProperty name="width" value="0.0404542945325375" units="cm"/>
      <inkml:brushProperty name="height" value="0.0404542945325375" units="cm"/>
      <inkml:brushProperty name="color" value="#f2385b"/>
      <inkml:brushProperty name="ignorePressure" value="0"/>
    </inkml:brush>
  </inkml:definitions>
  <inkml:trace contextRef="#ctx0" brushRef="#br0">66300.000 18200.000 543,'3.000'-97.000'26,"6.000"56.000"15,7.000 57.000 15,6.000 56.000 15,1.000 32.000 1,-3.000 10.000-13,-3.000 10.000-14,-2.000 9.000-13,-3.000 18.000-10,1.000 29.000-6,-1.000 28.000-5,1.000 28.000-5,-3.000 10.000-10,-2.000-5.000-13,-3.000-7.000-12,-3.000-5.000-12,-2.000-28.000-3,0.000-46.000 7,0.000-47.000 7,0.000-47.000 8,1.000-24.000-3,4.000 1.000-11,3.000-1.000-12,3.000 1.000-11</inkml:trace>
</inkml:ink>
</file>

<file path=ppt/ink/ink6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3:43"/>
    </inkml:context>
    <inkml:brush xml:id="br0">
      <inkml:brushProperty name="width" value="0.0508067794144154" units="cm"/>
      <inkml:brushProperty name="height" value="0.0508067794144154" units="cm"/>
      <inkml:brushProperty name="color" value="#f2395b"/>
      <inkml:brushProperty name="ignorePressure" value="0"/>
    </inkml:brush>
  </inkml:definitions>
  <inkml:trace contextRef="#ctx0" brushRef="#br0">87000.000 32350.000 433,'-2.000'-65.000'7,"-3.000"23.000"16,-3.000 22.000 15,-2.000 22.000 14,-6.000 21.000 5,-6.000 22.000-7,-6.000 22.000-8,-6.000 23.000-7,-7.000 17.000-5,-6.000 17.000-3,-6.000 15.000-2,-6.000 16.000-3,-6.000 9.000-2,-2.000 3.000 0,-3.000 3.000-2,-3.000 4.000 0,-2.000 1.000-2,0.000 0.000-1,0.000 0.000-2,0.000 0.000-2,6.000-7.000-2,13.000-11.000-2,12.000-14.000-3,13.000-11.000-2,12.000-14.000-1,13.000-11.000 0,12.000-14.000 0,13.000-11.000 2,18.000-17.000-5,26.000-18.000-8,24.000-19.000-8,26.000-18.000-9,13.000-26.000-5,4.000-31.000-4,3.000-31.000-3,3.000-31.000-3,-5.000-12.000 0,-12.000 10.000 5,-13.000 10.000 4,-12.000 9.000 5,-16.000 6.000 5,-19.000 3.000 6,-18.000 3.000 4,-19.000 4.000 6,-22.000 8.000 4,-25.000 17.000 3,-25.000 15.000 3,-25.000 16.000 2,-16.000 13.000 3,-6.000 14.000 2,-6.000 11.000 4,-6.000 14.000 1,-10.000 11.000-1,-12.000 14.000-7,-13.000 11.000-8,-12.000 14.000-6,10.000 0.000-7,35.000-8.000-5,35.000-10.000-7,34.000-9.000-6</inkml:trace>
</inkml:ink>
</file>

<file path=ppt/ink/ink6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3:43"/>
    </inkml:context>
    <inkml:brush xml:id="br0">
      <inkml:brushProperty name="width" value="0.0500000044703484" units="cm"/>
      <inkml:brushProperty name="height" value="0.0500000044703484" units="cm"/>
      <inkml:brushProperty name="color" value="#f2395b"/>
      <inkml:brushProperty name="ignorePressure" value="0"/>
    </inkml:brush>
  </inkml:definitions>
  <inkml:trace contextRef="#ctx0" brushRef="#br0">88450.000 34300.000 333,'157.000'63.000'167,"51.000"46.000"-1,50.000 47.000 1,49.000 47.000 0</inkml:trace>
</inkml:ink>
</file>

<file path=ppt/ink/ink6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3:44"/>
    </inkml:context>
    <inkml:brush xml:id="br0">
      <inkml:brushProperty name="width" value="0.0436249002814293" units="cm"/>
      <inkml:brushProperty name="height" value="0.0436249002814293" units="cm"/>
      <inkml:brushProperty name="color" value="#f2395b"/>
      <inkml:brushProperty name="ignorePressure" value="0"/>
    </inkml:brush>
  </inkml:definitions>
  <inkml:trace contextRef="#ctx0" brushRef="#br0">92400.000 33050.000 504,'7.000'-94.000'3,"17.000"13.000"5,15.000 12.000 7,16.000 13.000 5,5.000 13.000 4,-2.000 17.000 1,-3.000 15.000 1,-3.000 16.000 1,4.000 13.000-3,13.000 14.000-5,12.000 11.000-5,13.000 14.000-6,-2.000 8.000-7,-16.000 7.000-8,-15.000 6.000-9,-15.000 7.000-8,-20.000 5.000-4,-21.000 7.000-1,-22.000 6.000 0,-22.000 7.000 0,-26.000 0.000 0,-27.000-2.000 2,-28.000-3.000 1,-28.000-3.000 2,-10.000-7.000 4,9.000-9.000 4,10.000-10.000 4,10.000-8.000 5,7.000-11.000 4,6.000-8.000 2,7.000-10.000 1,6.000-9.000 4,9.000-7.000 1,13.000-3.000 4,12.000-3.000 3,13.000-2.000 3,15.000-5.000 3,19.000-2.000 3,19.000-3.000 4,19.000-3.000 4,19.000-2.000 0,23.000 0.000-2,22.000 0.000-3,22.000 0.000-3,16.000 0.000-3,14.000 0.000-4,11.000 0.000-5,14.000 0.000-3,-4.000-2.000-2,-19.000-3.000 1,-18.000-3.000 1,-19.000-2.000 1,-18.000-3.000-6,-15.000 1.000-12,-15.000-1.000-12,-16.000 1.000-13,-13.000-4.000-4,-9.000-6.000 3,-10.000-6.000 4,-8.000-6.000 4,-11.000-6.000 4,-8.000-2.000 3,-10.000-3.000 5,-9.000-3.000 4,-2.000-6.000 3,6.000-5.000 3,7.000-7.000 1,6.000-5.000 3,6.000 0.000 3,6.000 10.000 4,7.000 10.000 3,6.000 9.000 5,1.000 18.000 5,-3.000 29.000 9,-3.000 28.000 9,-2.000 28.000 8,-12.000 18.000 1,-19.000 10.000-4,-18.000 10.000-6,-19.000 9.000-5,-12.000 2.000-3,-2.000-2.000-4,-3.000-3.000-2,-3.000-3.000-3,-1.000-4.000-3,4.000-3.000-3,3.000-3.000-4,3.000-2.000-3,7.000-9.000-3,14.000-12.000-3,11.000-13.000-2,14.000-12.000-2,14.000-13.000-6,20.000-12.000-7,18.000-13.000-7,20.000-12.000-9,17.000-15.000-1,20.000-15.000 2,18.000-15.000 3,20.000-16.000 3,5.000-2.000 4,-6.000 13.000 4,-6.000 12.000 4,-6.000 13.000 5,-7.000 13.000 4,-6.000 17.000 7,-6.000 15.000 5,-6.000 16.000 7,-7.000 13.000 3,-6.000 14.000 2,-6.000 11.000 2,-6.000 14.000 2,-4.000 0.000 0,1.000-8.000 0,-1.000-10.000-1,1.000-9.000 0,2.000-10.000-1,7.000-9.000 0,6.000-10.000 0,7.000-8.000 0,8.000-15.000-4,14.000-19.000-7,11.000-18.000-6,14.000-19.000-7,5.000-15.000-8,1.000-8.000-7,-1.000-10.000-8,1.000-9.000-7,-4.000-9.000-5,-6.000-5.000 2,-6.000-7.000-1,-6.000-5.000 2,-4.000-12.000 3,1.000-16.000 6,-1.000-15.000 8,1.000-15.000 7,-1.000-6.000 5,1.000 7.000 4,-1.000 6.000 4,1.000 7.000 4,-4.000 13.000 7,-6.000 22.000 6,-6.000 22.000 8,-6.000 23.000 7,-6.000 19.000 3,-2.000 19.000 2,-3.000 19.000 0,-3.000 19.000 1,-7.000 15.000-2,-9.000 13.000-5,-10.000 12.000-4,-8.000 13.000-5,-12.000 10.000-3,-12.000 10.000-2,-13.000 10.000 0,-12.000 9.000-2,-7.000 1.000-4,1.000-6.000-4,-1.000-6.000-5,1.000-6.000-5,8.000-7.000-4,20.000-6.000-5,18.000-6.000-5,20.000-6.000-4,8.000-6.000-2,1.000-2.000 4,-1.000-3.000 3,1.000-3.000 2,-4.000 2.000 3,-6.000 10.000 2,-6.000 10.000 2,-6.000 9.000 2,-12.000 4.000 3,-15.000 1.000 2,-15.000-1.000 2,-16.000 1.000 3,-12.000-4.000 1,-5.000-6.000-1,-7.000-6.000 1,-5.000-6.000-1,-4.000-7.000 0,0.000-6.000 1,0.000-6.000-1,0.000-6.000 1,4.000-12.000-2,10.000-15.000-6,10.000-15.000-5,9.000-16.000-6,12.000-13.000-2,16.000-9.000 0,15.000-10.000 0,17.000-8.000 0,5.000-6.000-1,-3.000 1.000 0,-3.000-1.000 0,-2.000 1.000-1,-3.000 5.000 2,1.000 14.000 5,-1.000 11.000 3,1.000 14.000 6,-6.000 14.000 8,-8.000 20.000 16,-10.000 18.000 13,-9.000 20.000 15,-4.000 14.000 5,4.000 14.000-7,3.000 11.000-5,3.000 14.000-7,-1.000 13.000-4,-2.000 16.000-5,-3.000 15.000-4,-3.000 17.000-5,-4.000 27.000-3,-3.000 41.000-4,-3.000 40.000-2,-2.000 42.000-5,-3.000 16.000-5,1.000-6.000-11,-1.000-6.000-9,1.000-6.000-10,1.000-16.000-7,3.000-25.000-6,3.000-25.000-5,4.000-25.000-4,2.000-27.000-2,4.000-28.000 5,3.000-28.000 4,3.000-27.000 3</inkml:trace>
</inkml:ink>
</file>

<file path=ppt/ink/ink6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3:45"/>
    </inkml:context>
    <inkml:brush xml:id="br0">
      <inkml:brushProperty name="width" value="0.0409991480410099" units="cm"/>
      <inkml:brushProperty name="height" value="0.0409991480410099" units="cm"/>
      <inkml:brushProperty name="color" value="#f2395b"/>
      <inkml:brushProperty name="ignorePressure" value="0"/>
    </inkml:brush>
  </inkml:definitions>
  <inkml:trace contextRef="#ctx0" brushRef="#br0">96450.000 33050.000 536,'54.000'-146.000'4,"10.000"10.000"9,10.000 10.000 8,9.000 9.000 8,-1.000 15.000 3,-8.000 22.000-3,-10.000 22.000-3,-9.000 23.000-4,1.000 13.000-1,13.000 6.000 0,12.000 7.000 0,13.000 6.000 1,1.000 7.000-1,-9.000 10.000-2,-10.000 10.000-1,-8.000 9.000-3,-14.000 13.000-2,-15.000 20.000-4,-15.000 18.000-4,-16.000 20.000-4,-19.000 14.000-2,-22.000 14.000-2,-22.000 11.000-1,-21.000 14.000-1,-12.000-1.000-1,1.000-12.000-2,-1.000-13.000-2,1.000-12.000-2,4.000-16.000 0,9.000-19.000 0,10.000-18.000 2,10.000-19.000 0,8.000-19.000-3,10.000-19.000-8,10.000-18.000-8,9.000-19.000-8,-1.000-5.000-1,-8.000 9.000 4,-10.000 10.000 4,-9.000 10.000 5,-7.000 5.000 3,-3.000 4.000 2,-3.000 3.000 2,-2.000 3.000 2,-1.000-1.000 2,3.000-2.000 2,3.000-3.000 4,4.000-3.000 2,5.000-4.000 2,10.000-3.000 2,10.000-3.000 2,9.000-2.000 2,9.000-9.000 2,9.000-12.000 2,10.000-13.000 2,10.000-12.000 1,5.000-5.000 2,4.000 3.000 2,3.000 3.000 1,3.000 4.000 2,-2.000 16.000 4,-6.000 32.000 6,-6.000 31.000 5,-6.000 32.000 7,-12.000 16.000 1,-15.000 4.000-1,-15.000 3.000-2,-16.000 3.000-2,-7.000 1.000-2,4.000 1.000-4,3.000-1.000-3,3.000 1.000-3,4.000 1.000-3,7.000 3.000-2,6.000 3.000-1,7.000 4.000-2,4.000 1.000-2,3.000 0.000-4,3.000 0.000-4,4.000 0.000-2,7.000-4.000-5,13.000-5.000-5,12.000-7.000-5,13.000-5.000-4,7.000-12.000-2,4.000-16.000 2,3.000-15.000 1,3.000-15.000 1,6.000-23.000-4,9.000-28.000-10,10.000-28.000-11,10.000-27.000-10,7.000-19.000-2,6.000-5.000 3,7.000-7.000 5,6.000-5.000 5,-5.000-1.000 4,-16.000 6.000 7,-15.000 7.000 7,-15.000 6.000 5,-15.000 9.000 7,-12.000 13.000 6,-13.000 12.000 7,-12.000 13.000 6,-16.000 12.000 5,-19.000 13.000 3,-18.000 12.000 3,-19.000 13.000 3,-12.000 7.000 5,-2.000 4.000 5,-3.000 3.000 7,-3.000 3.000 6,-1.000 3.000-1,4.000 3.000-5,3.000 3.000-6,3.000 4.000-6,6.000 2.000-4,9.000 4.000-5,10.000 3.000-2,10.000 3.000-4,7.000 1.000-2,6.000 1.000-1,7.000-1.000-1,6.000 1.000-2,15.000 1.000-1,26.000 3.000-2,24.000 3.000-2,26.000 4.000-2,18.000 5.000-4,13.000 10.000-5,12.000 10.000-5,13.000 9.000-5,4.000 7.000-6,-3.000 7.000-4,-3.000 6.000-6,-2.000 7.000-5,-15.000-9.000 0,-25.000-21.000 4,-25.000-22.000 5,-25.000-22.000 4,-15.000-11.000-1,-2.000 0.000-5,-3.000 0.000-6,-3.000 0.000-7</inkml:trace>
</inkml:ink>
</file>

<file path=ppt/ink/ink6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3:48"/>
    </inkml:context>
    <inkml:brush xml:id="br0">
      <inkml:brushProperty name="width" value="0.032670184969902" units="cm"/>
      <inkml:brushProperty name="height" value="0.032670184969902" units="cm"/>
      <inkml:brushProperty name="color" value="#f2395b"/>
      <inkml:brushProperty name="ignorePressure" value="0"/>
    </inkml:brush>
  </inkml:definitions>
  <inkml:trace contextRef="#ctx0" brushRef="#br0">99350.000 32200.000 673,'-18.000'-18.000'37,"17.000"17.000"-2,15.000 15.000-4,16.000 16.000-3,9.000 7.000-3,3.000 1.000-5,3.000-1.000-3,4.000 1.000-3,4.000 1.000-5,6.000 3.000-3,7.000 3.000-4,6.000 4.000-4,-4.000-1.000-3,-11.000-3.000-3,-14.000-3.000-3,-11.000-2.000-3,-11.000-5.000-1,-5.000-2.000 0,-7.000-3.000 1,-5.000-3.000 0,-6.000-2.000 0,-3.000 0.000-3,-3.000 0.000-3,-2.000 0.000-1,-12.000 6.000-1,-19.000 13.000-1,-18.000 12.000 1,-19.000 13.000 0,-13.000 6.000 1,-6.000 0.000 0,-6.000 0.000 3,-6.000 0.000 0,-4.000-2.000 3,1.000-3.000 3,-1.000-3.000 4,1.000-2.000 3,2.000-5.000 3,7.000-2.000 3,6.000-3.000 3,7.000-3.000 2,8.000-7.000 4,14.000-9.000 4,11.000-10.000 3,14.000-8.000 4,14.000-8.000 3,20.000-2.000 1,18.000-3.000 1,20.000-3.000 1,24.000-10.000 0,31.000-16.000-3,32.000-15.000-2,31.000-15.000-2,13.000-9.000-3,-2.000 1.000-1,-3.000-1.000-2,-3.000 1.000-2,-2.000 4.000-6,0.000 9.000-9,0.000 10.000-8,0.000 10.000-10,-22.000 11.000-7,-44.000 17.000-2,-43.000 15.000-4,-44.000 16.000-3,-27.000 4.000 0,-9.000-6.000 5,-10.000-6.000 5,-8.000-6.000 5,-6.000-6.000 4,1.000-2.000 4,-1.000-3.000 4,1.000-3.000 5,4.000-7.000 3,9.000-9.000 5,10.000-10.000 4,10.000-8.000 5,7.000-6.000 3,6.000 1.000 0,7.000-1.000 2,6.000 1.000 0,3.000 8.000 6,0.000 20.000 11,0.000 18.000 10,0.000 20.000 10,0.000 17.000 1,0.000 20.000-9,0.000 18.000-9,0.000 20.000-9,-2.000 10.000-7,-3.000 3.000-3,-3.000 3.000-4,-2.000 4.000-3,-5.000 4.000-4,-2.000 6.000-6,-3.000 7.000-3,-3.000 6.000-6,-4.000 6.000-1,-3.000 6.000 0,-3.000 7.000 2,-2.000 6.000 0,0.000-8.000-2,7.000-22.000-6,6.000-22.000-6,7.000-21.000-7,5.000-31.000-6,7.000-36.000-9,6.000-39.000-7,7.000-36.000-9</inkml:trace>
</inkml:ink>
</file>

<file path=ppt/ink/ink6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3:49"/>
    </inkml:context>
    <inkml:brush xml:id="br0">
      <inkml:brushProperty name="width" value="0.0315546467900276" units="cm"/>
      <inkml:brushProperty name="height" value="0.0315546467900276" units="cm"/>
      <inkml:brushProperty name="color" value="#f2395b"/>
      <inkml:brushProperty name="ignorePressure" value="0"/>
    </inkml:brush>
  </inkml:definitions>
  <inkml:trace contextRef="#ctx0" brushRef="#br0">100100.000 33850.000 697,'12.000'-57.000'12,"-24.000"39.000"4,-26.000 36.000 3,-24.000 39.000 4,-15.000 18.000-1,-3.000 0.000-5,-3.000 0.000-6,-2.000 0.000-5,-8.000 3.000-3,-8.000 6.000-1,-10.000 7.000-2,-9.000 6.000-1,2.000-2.000 0,17.000-9.000 3,15.000-10.000 2,16.000-8.000 3,21.000-15.000-2,29.000-19.000-4,28.000-18.000-5,28.000-19.000-5,21.000-21.000-3,17.000-21.000-1,15.000-22.000-1,16.000-22.000-2,21.000-24.000-1,29.000-24.000 0,28.000-26.000 0,28.000-24.000-2,6.000-10.000 2,-16.000 6.000 2,-15.000 7.000 3,-15.000 6.000 3,-20.000 10.000 2,-21.000 17.000 4,-22.000 15.000 4,-22.000 16.000 4,-15.000 15.000 4,-5.000 16.000 4,-7.000 15.000 6,-5.000 17.000 4,-9.000 10.000 3,-9.000 6.000 3,-10.000 7.000 3,-8.000 6.000 2,-4.000 17.000 0,3.000 28.000-1,3.000 28.000-3,4.000 29.000-2,-10.000 18.000-6,-22.000 9.000-9,-22.000 10.000-9,-21.000 10.000-8,-18.000 4.000-9,-12.000 0.000-9,-13.000 0.000-6,-12.000 0.000-9,-4.000-8.000-2,7.000-16.000 2,6.000-15.000 4,7.000-15.000 2,10.000-15.000 3,16.000-12.000 3,15.000-13.000 4,17.000-12.000 2,11.000-15.000 3,10.000-15.000 4,10.000-15.000 2,9.000-16.000 3,13.000-12.000 3,20.000-5.000 2,18.000-7.000 2,20.000-5.000 2,10.000 2.000 1,3.000 13.000-2,3.000 12.000-1,4.000 13.000-1,-4.000 10.000 2,-9.000 10.000 7,-10.000 10.000 6,-8.000 9.000 6,-17.000 10.000 2,-21.000 14.000-4,-22.000 11.000-3,-22.000 14.000-4,-22.000 8.000-3,-22.000 7.000 0,-22.000 6.000-2,-21.000 7.000-1,-12.000-3.000-1,1.000-8.000 0,-1.000-10.000 0,1.000-9.000-1,8.000-9.000 1,20.000-5.000 1,18.000-7.000 0,20.000-5.000 0,17.000-9.000-1,20.000-9.000-3,18.000-10.000-4,20.000-8.000-3,17.000-9.000-3,20.000-6.000 0,18.000-6.000 0,20.000-6.000-1,6.000-1.000 0,-2.000 7.000 2,-3.000 6.000 0,-3.000 7.000 2,-12.000 7.000 1,-18.000 9.000 1,-19.000 10.000 0,-18.000 10.000 1,-23.000 8.000 0,-24.000 10.000-2,-26.000 10.000 0,-24.000 9.000-2,-23.000 4.000 1,-18.000 1.000 3,-19.000-1.000 4,-18.000 1.000 3,-7.000-1.000 2,6.000 1.000 3,7.000-1.000 2,6.000 1.000 3,9.000-4.000 2,13.000-6.000 4,12.000-6.000 3,13.000-6.000 4,12.000-6.000-1,13.000-2.000-4,12.000-3.000-5,13.000-3.000-4,15.000-4.000-4,19.000-3.000-3,19.000-3.000-3,19.000-2.000-4,18.000-11.000-2,19.000-15.000-1,19.000-15.000-2,19.000-16.000-1,12.000-12.000-2,6.000-5.000-5,7.000-7.000-3,6.000-5.000-4,1.000-1.000-2,-3.000 6.000-1,-3.000 7.000 0,-2.000 6.000-1,-11.000 6.000 2,-15.000 6.000 6,-15.000 7.000 4,-16.000 6.000 5,-23.000 12.000 7,-27.000 19.000 10,-28.000 19.000 11,-28.000 19.000 9,-23.000 12.000 4,-15.000 6.000-4,-15.000 7.000-3,-16.000 6.000-3,-5.000 1.000-5,6.000-3.000-4,7.000-3.000-4,6.000-2.000-4,4.000-6.000-3,4.000-6.000-1,3.000-6.000-1,3.000-6.000-2,6.000-9.000-3,9.000-8.000-3,10.000-10.000-5,10.000-9.000-4,7.000-10.000-4,6.000-9.000-3,7.000-10.000-3,6.000-8.000-4,7.000-12.000-1,10.000-12.000 3,10.000-13.000 2,9.000-12.000 1,4.000-5.000 3,1.000 3.000 4,-1.000 3.000 2,1.000 4.000 3,-4.000 8.000 4,-6.000 17.000 1,-6.000 15.000 3,-6.000 16.000 1,-6.000 13.000 5,-2.000 14.000 7,-3.000 11.000 7,-3.000 14.000 6,-2.000 14.000 5,0.000 20.000 2,0.000 18.000 2,0.000 20.000 2,-4.000 11.000 0,-5.000 7.000-2,-7.000 6.000-4,-5.000 7.000-2,-3.000-3.000-2,4.000-8.000 0,3.000-10.000-1,3.000-9.000-1,3.000-13.000-7,3.000-16.000-17,3.000-15.000-17,4.000-15.000-15</inkml:trace>
</inkml:ink>
</file>

<file path=ppt/ink/ink6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3:49"/>
    </inkml:context>
    <inkml:brush xml:id="br0">
      <inkml:brushProperty name="width" value="0.0340962521731853" units="cm"/>
      <inkml:brushProperty name="height" value="0.0340962521731853" units="cm"/>
      <inkml:brushProperty name="color" value="#f2395b"/>
      <inkml:brushProperty name="ignorePressure" value="0"/>
    </inkml:brush>
  </inkml:definitions>
  <inkml:trace contextRef="#ctx0" brushRef="#br0">102650.000 33100.000 645,'46.000'-46.000'0,"-5.000"10.000"0,-7.000 10.000 0,-5.000 9.000 0,2.000-1.000 2,13.000-8.000 6,12.000-10.000 5,13.000-9.000 6,-1.000 1.000 0,-11.000 13.000-2,-14.000 12.000-3,-11.000 13.000-4,-11.000 10.000-3,-5.000 10.000-5,-7.000 10.000-5,-5.000 9.000-5,-12.000 10.000-2,-16.000 14.000 0,-15.000 11.000 0,-15.000 14.000 0,-14.000 5.000 1,-8.000 1.000-1,-10.000-1.000 1,-9.000 1.000-1,1.000-7.000 2,13.000-12.000 1,12.000-13.000 2,13.000-12.000 2,15.000-12.000 2,19.000-8.000 2,19.000-10.000 2,19.000-9.000 1,16.000-9.000 1,17.000-5.000-2,15.000-7.000-1,16.000-5.000-1,1.000-1.000-3,-12.000 6.000 0,-13.000 7.000-1,-12.000 6.000-2,-13.000 7.000 0,-12.000 10.000-2,-13.000 10.000-1,-12.000 9.000 0,-15.000 6.000-1,-15.000 3.000 2,-15.000 3.000 1,-16.000 4.000 1,-4.000-4.000 1,10.000-9.000-1,10.000-10.000 0,9.000-8.000-1,12.000-8.000 5,16.000-2.000 7,15.000-3.000 9,17.000-3.000 9,11.000-2.000 1,10.000 0.000-4,10.000 0.000-5,9.000 0.000-5,-1.000 0.000-4,-8.000 0.000-2,-10.000 0.000-4,-9.000 0.000-3,-13.000 6.000-2,-16.000 13.000-3,-15.000 12.000-2,-15.000 13.000-3,-17.000 4.000 1,-15.000-3.000 1,-15.000-3.000 3,-16.000-2.000 1,-8.000-5.000 2,0.000-2.000 2,0.000-3.000 2,0.000-3.000 1,6.000-4.000 2,13.000-3.000 2,12.000-3.000 3,13.000-2.000 3,15.000-5.000 2,19.000-2.000 3,19.000-3.000 4,19.000-3.000 3,21.000-4.000 0,26.000-3.000-1,24.000-3.000-3,26.000-2.000-3,12.000-6.000-3,0.000-6.000-6,0.000-6.000-5,0.000-6.000-6,-8.000-2.000-5,-16.000 3.000-6,-15.000 3.000-5,-15.000 4.000-6,-15.000-1.000-3,-12.000-3.000-1,-13.000-3.000 0,-12.000-2.000-1,-12.000-3.000 1,-8.000 1.000 4,-10.000-1.000 3,-9.000 1.000 4,-10.000-3.000 3,-9.000-2.000 4,-10.000-3.000 3,-8.000-3.000 4,-1.000-1.000 3,9.000 4.000 3,10.000 3.000 2,10.000 3.000 4,5.000 4.000 0,4.000 7.000 0,3.000 6.000-1,3.000 7.000-1,3.000 10.000 8,3.000 16.000 17,3.000 15.000 17,4.000 17.000 17,1.000 11.000 3,0.000 10.000-12,0.000 10.000-11,0.000 9.000-11,0.000 7.000-8,0.000 7.000-3,0.000 6.000-2,0.000 7.000-4,-5.000 5.000-2,-9.000 7.000-5,-10.000 6.000-3,-8.000 7.000-4,-8.000 0.000-6,-2.000-2.000-7,-3.000-3.000-8,-3.000-3.000-7,1.000-12.000-4,6.000-18.000-1,7.000-19.000 0,6.000-18.000-2,4.000-29.000-1,4.000-37.000-5,3.000-38.000-3,3.000-37.000-5,6.000-15.000 3,9.000 10.000 9,10.000 10.000 8,10.000 9.000 9,4.000 7.000 6,0.000 7.000 2,0.000 6.000 4,0.000 7.000 1</inkml:trace>
</inkml:ink>
</file>

<file path=ppt/ink/ink6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3:50"/>
    </inkml:context>
    <inkml:brush xml:id="br0">
      <inkml:brushProperty name="width" value="0.025497779250145" units="cm"/>
      <inkml:brushProperty name="height" value="0.025497779250145" units="cm"/>
      <inkml:brushProperty name="color" value="#f2395b"/>
      <inkml:brushProperty name="ignorePressure" value="0"/>
    </inkml:brush>
  </inkml:definitions>
  <inkml:trace contextRef="#ctx0" brushRef="#br0">102550.000 34750.000 862,'62.000'-18.000'15,"-24.000"17.000"1,-26.000 15.000 2,-24.000 16.000 1,-18.000 10.000-1,-9.000 7.000-2,-10.000 6.000-2,-8.000 7.000-3,-6.000 2.000-4,1.000 1.000-3,-1.000-1.000-6,1.000 1.000-3,4.000-6.000-5,9.000-8.000-2,10.000-10.000-3,10.000-9.000-3,10.000-9.000-1,13.000-5.000-2,12.000-7.000-2,13.000-5.000 0,9.000-9.000 0,6.000-9.000 4,7.000-10.000 2,6.000-8.000 3,1.000-6.000 1,-3.000 1.000-2,-3.000-1.000-2,-2.000 1.000-3</inkml:trace>
</inkml:ink>
</file>

<file path=ppt/ink/ink6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3:50"/>
    </inkml:context>
    <inkml:brush xml:id="br0">
      <inkml:brushProperty name="width" value="0.0300383828580379" units="cm"/>
      <inkml:brushProperty name="height" value="0.0300383828580379" units="cm"/>
      <inkml:brushProperty name="color" value="#f2395b"/>
      <inkml:brushProperty name="ignorePressure" value="0"/>
    </inkml:brush>
  </inkml:definitions>
  <inkml:trace contextRef="#ctx0" brushRef="#br0">103850.000 33100.000 732,'53.000'-100.000'4,"6.000"0.000"7,7.000 0.000 7,6.000 0.000 8,6.000 7.000 3,6.000 17.000-3,7.000 15.000-1,6.000 16.000-3,-5.000 12.000-2,-16.000 9.000-4,-15.000 10.000-3,-15.000 10.000-3,-15.000 16.000-2,-12.000 26.000 0,-13.000 24.000 0,-12.000 26.000 0,-18.000 18.000-3,-21.000 13.000-6,-22.000 12.000-7,-22.000 13.000-7,-10.000-2.000-3,4.000-16.000 0,3.000-15.000 1,3.000-15.000-1,9.000-17.000 2,16.000-15.000 2,15.000-15.000 1,17.000-16.000 2,17.000-13.000 1,23.000-9.000-1,22.000-10.000-1,22.000-8.000-1,18.000-11.000-1,16.000-8.000 0,15.000-10.000-2,17.000-9.000 0,2.000-2.000 1,-9.000 6.000 5,-10.000 7.000 4,-8.000 6.000 4,-17.000 12.000 2,-21.000 19.000-2,-22.000 19.000-2,-22.000 19.000-2,-29.000 13.000-2,-33.000 10.000 1,-35.000 10.000-1,-34.000 9.000 0,-21.000 1.000 2,-6.000-6.000 2,-6.000-6.000 4,-6.000-6.000 3,7.000-9.000 2,22.000-8.000 3,22.000-10.000 1,23.000-9.000 3,31.000-10.000 1,45.000-9.000 4,43.000-10.000 1,45.000-8.000 3,27.000-6.000 1,13.000 1.000-1,12.000-1.000 0,13.000 1.000-1,-2.000 1.000-2,-16.000 3.000-2,-15.000 3.000-2,-15.000 4.000-3,-15.000 1.000-3,-12.000 0.000-3,-13.000 0.000-4,-12.000 0.000-3,-19.000 6.000-2,-25.000 13.000 0,-25.000 12.000-2,-25.000 13.000-1,-19.000 4.000 1,-12.000-3.000 0,-13.000-3.000 1,-12.000-2.000 1,-5.000-1.000 1,3.000 3.000 1,3.000 3.000 0,4.000 4.000 2,2.000-1.000 0,4.000-3.000 1,3.000-3.000 2,3.000-2.000 1,4.000-1.000 0,7.000 3.000-2,6.000 3.000-1,7.000 4.000-1,11.000-3.000 3,20.000-5.000 5,18.000-7.000 5,20.000-5.000 7,16.000-6.000 1,16.000-3.000-2,15.000-3.000-3,17.000-2.000-2,13.000-6.000-5,13.000-6.000-7,12.000-6.000-8,13.000-6.000-5,6.000-7.000-8,0.000-6.000-5,0.000-6.000-5,0.000-6.000-7,-10.000-2.000-2,-18.000 3.000 2,-19.000 3.000 1,-18.000 4.000 1,-15.000 2.000 2,-9.000 4.000 3,-10.000 3.000 3,-8.000 3.000 2</inkml:trace>
</inkml:ink>
</file>

<file path=ppt/ink/ink6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3:50"/>
    </inkml:context>
    <inkml:brush xml:id="br0">
      <inkml:brushProperty name="width" value="0.0345456339418888" units="cm"/>
      <inkml:brushProperty name="height" value="0.0345456339418888" units="cm"/>
      <inkml:brushProperty name="color" value="#f2395b"/>
      <inkml:brushProperty name="ignorePressure" value="0"/>
    </inkml:brush>
  </inkml:definitions>
  <inkml:trace contextRef="#ctx0" brushRef="#br0">104700.000 34050.000 636,'-24.000'-24.000'6,"4.000"4.000"12,3.000 3.000 11,3.000 3.000 12,3.000 6.000 3,3.000 9.000-6,3.000 10.000-5,4.000 10.000-5,-3.000 13.000-4,-5.000 19.000-2,-7.000 19.000-1,-5.000 19.000-2,-3.000 21.000-3,4.000 26.000-4,3.000 24.000-3,3.000 26.000-6,-1.000 33.000-4,-2.000 45.000-7,-3.000 43.000-7,-3.000 45.000-6,-6.000 39.000-6,-5.000 39.000-3,-7.000 36.000-5,-5.000 39.000-3,-1.000-31.000-3,6.000-96.000-4,7.000-97.000-3,6.000-97.000-3</inkml:trace>
</inkml:ink>
</file>

<file path=ppt/ink/ink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9:32"/>
    </inkml:context>
    <inkml:brush xml:id="br0">
      <inkml:brushProperty name="width" value="0.0341078601777554" units="cm"/>
      <inkml:brushProperty name="height" value="0.0341078601777554" units="cm"/>
      <inkml:brushProperty name="color" value="#f2385b"/>
      <inkml:brushProperty name="ignorePressure" value="0"/>
    </inkml:brush>
  </inkml:definitions>
  <inkml:trace contextRef="#ctx0" brushRef="#br0">67800.000 18400.000 645,'81.000'-24.000'75,"13.000"4.000"-13,12.000 3.000-12,13.000 3.000-13,10.000 1.000-8,10.000 1.000-6,10.000-1.000-5,9.000 1.000-5,20.000-4.000-2,31.000-6.000-1,32.000-6.000 1,31.000-6.000 0,-2.000 1.000-6,-34.000 9.000-12,-35.000 10.000-11,-33.000 10.000-11,-29.000 4.000-10,-22.000 0.000-5,-22.000 0.000-8,-21.000 0.000-5</inkml:trace>
</inkml:ink>
</file>

<file path=ppt/ink/ink6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3:54"/>
    </inkml:context>
    <inkml:brush xml:id="br0">
      <inkml:brushProperty name="width" value="0.0446077734231949" units="cm"/>
      <inkml:brushProperty name="height" value="0.0446077734231949" units="cm"/>
      <inkml:brushProperty name="color" value="#00bff3"/>
      <inkml:brushProperty name="ignorePressure" value="0"/>
    </inkml:brush>
  </inkml:definitions>
  <inkml:trace contextRef="#ctx0" brushRef="#br0">82200.000 36950.000 493,'-71.000'-46.000'1,"-40.000"10.000"4,-40.000 10.000 3,-41.000 9.000 3,46.000 13.000 4,135.000 20.000 4,135.000 18.000 6,134.000 20.000 5,54.000 0.000 3,-24.000-15.000 0,-26.000-15.000 0,-24.000-16.000 1,-23.000-8.000-3,-18.000 0.000-4,-19.000 0.000-4,-18.000 0.000-5,13.000 1.000-3,47.000 4.000-2,47.000 3.000-2,48.000 3.000-2,14.000 3.000-1,-15.000 3.000 0,-15.000 3.000 1,-16.000 4.000 0,18.000 1.000 0,54.000 0.000 0,53.000 0.000-1,53.000 0.000 1,15.000 0.000-1,-21.000 0.000 0,-22.000 0.000-1,-22.000 0.000-1,-5.000-2.000-2,13.000-3.000-2,12.000-3.000-3,13.000-2.000-3,1.000-3.000-1,-9.000 1.000 1,-10.000-1.000 1,-8.000 1.000 1,-4.000 1.000 1,3.000 3.000 1,3.000 3.000 1,4.000 4.000 1,-9.000 4.000 0,-18.000 6.000 0,-19.000 7.000 1,-18.000 6.000 1,-17.000-1.000-1,-11.000-5.000-1,-14.000-7.000 0,-11.000-5.000-2,-7.000-6.000 1,0.000-3.000 0,0.000-3.000 1,0.000-2.000 0,1.000-6.000-1,4.000-6.000-2,3.000-6.000-3,3.000-6.000-2,1.000-6.000-3,1.000-2.000 1,-1.000-3.000-2,1.000-3.000 0,-3.000-2.000 1,-2.000 0.000 1,-3.000 0.000 1,-3.000 0.000 2,-12.000 3.000 2,-18.000 6.000 0,-19.000 7.000 2,-18.000 6.000 1,-20.000 4.000 0,-18.000 4.000-1,-19.000 3.000 1,-18.000 3.000-1,-14.000 3.000-1,-5.000 3.000 0,-7.000 3.000 0,-5.000 4.000 0,-8.000 1.000-1,-5.000 0.000 1,-7.000 0.000-1,-5.000 0.000-1,-1.000-4.000 1,6.000-5.000 0,7.000-7.000 1,6.000-5.000 0,6.000-4.000-1,6.000 0.000 0,7.000 0.000-1,6.000 0.000-1,-4.000 0.000-2,-11.000 0.000-1,-14.000 0.000-3,-11.000 0.000-1,-9.000 0.000-3,-3.000 0.000-3,-3.000 0.000-3,-2.000 0.000-2,-23.000 0.000-6,-41.000 0.000-11,-40.000 0.000-11,-40.000 0.000-10</inkml:trace>
</inkml:ink>
</file>

<file path=ppt/ink/ink6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3:55"/>
    </inkml:context>
    <inkml:brush xml:id="br0">
      <inkml:brushProperty name="width" value="0.0310845375061035" units="cm"/>
      <inkml:brushProperty name="height" value="0.0310845375061035" units="cm"/>
      <inkml:brushProperty name="color" value="#00bff3"/>
      <inkml:brushProperty name="ignorePressure" value="0"/>
    </inkml:brush>
  </inkml:definitions>
  <inkml:trace contextRef="#ctx0" brushRef="#br0">81050.000 37700.000 707,'-102.000'-90.000'4,"47.000"23.000"8,47.000 22.000 7,48.000 22.000 7,33.000 13.000 3,22.000 7.000-6,22.000 6.000-4,23.000 7.000-5,36.000 0.000-2,54.000-2.000-3,53.000-3.000-1,53.000-3.000-2,39.000-2.000 0,25.000 0.000 1,25.000 0.000 2,25.000 0.000 1,20.000 0.000-1,16.000 0.000-2,15.000 0.000-2,17.000 0.000-2,14.000 1.000-2,17.000 4.000 0,15.000 3.000-1,16.000 3.000 0,10.000 1.000 1,7.000 1.000-1,6.000-1.000 0,7.000 1.000 1,4.000-3.000 0,3.000-2.000 1,3.000-3.000 1,4.000-3.000 1,8.000-2.000-1,17.000 0.000-1,15.000 0.000-1,16.000 0.000-1,4.000 1.000 0,-6.000 4.000 3,-6.000 3.000 1,-6.000 3.000 2,-9.000 3.000 0,-8.000 3.000 0,-10.000 3.000-2,-9.000 4.000 0,-10.000 2.000-2,-9.000 4.000-1,-10.000 3.000-2,-8.000 3.000-1,-26.000 3.000-4,-41.000 3.000-8,-40.000 3.000-7,-40.000 4.000-8,-32.000 4.000-6,-22.000 6.000-6,-22.000 7.000-5,-21.000 6.000-7,-46.000-4.000 2,-69.000-11.000 9,-68.000-14.000 8,-69.000-11.000 8</inkml:trace>
</inkml:ink>
</file>

<file path=ppt/ink/ink6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4:04"/>
    </inkml:context>
    <inkml:brush xml:id="br0">
      <inkml:brushProperty name="width" value="0.0486747920513153" units="cm"/>
      <inkml:brushProperty name="height" value="0.0486747920513153" units="cm"/>
      <inkml:brushProperty name="color" value="#00bff3"/>
      <inkml:brushProperty name="ignorePressure" value="0"/>
    </inkml:brush>
  </inkml:definitions>
  <inkml:trace contextRef="#ctx0" brushRef="#br0">60450.000 40600.000 451,'-46.000'-25.000'2,"10.000"0.000"1,10.000 0.000 3,9.000 0.000 3,10.000 0.000 3,14.000 0.000 6,11.000 0.000 5,14.000 0.000 6,7.000 3.000 0,3.000 6.000-3,3.000 7.000-3,4.000 6.000-4,2.000 1.000-3,4.000-3.000 0,3.000-3.000-2,3.000-2.000 0,3.000-3.000-2,3.000 1.000 0,3.000-1.000 0,4.000 1.000-1,1.000 1.000-1,0.000 3.000 0,0.000 3.000-2,0.000 4.000 0,1.000 2.000 0,4.000 4.000-1,3.000 3.000 0,3.000 3.000 0,-1.000 4.000 0,-2.000 7.000 0,-3.000 6.000-1,-3.000 7.000 0,-2.000 4.000 0,0.000 3.000-1,0.000 3.000-2,0.000 4.000 0,-4.000-3.000-1,-5.000-5.000 0,-7.000-7.000 0,-5.000-5.000 0,-1.000-6.000-1,6.000-3.000 1,7.000-3.000 0,6.000-2.000 0,9.000-6.000 0,13.000-6.000 0,12.000-6.000 0,13.000-6.000 0,12.000-10.000 0,13.000-12.000-3,12.000-13.000-1,13.000-12.000-3,2.000-4.000 1,-5.000 7.000 0,-7.000 6.000 1,-5.000 7.000 0,-11.000 7.000 2,-11.000 9.000 0,-14.000 10.000 1,-11.000 10.000 0,-12.000 7.000 2,-9.000 6.000 0,-10.000 7.000 2,-8.000 6.000 0,-8.000 1.000 1,-2.000-3.000 0,-3.000-3.000-1,-3.000-2.000 0,-4.000-1.000 0,-3.000 3.000 1,-3.000 3.000 0,-2.000 4.000 0,0.000-3.000 1,7.000-5.000 0,6.000-7.000 0,7.000-5.000 0,8.000-4.000 0,14.000 0.000 0,11.000 0.000 0,14.000 0.000 0,3.000 0.000-1,-2.000 0.000-1,-3.000 0.000-1,-3.000 0.000-1,-4.000 0.000-2,-3.000 0.000-1,-3.000 0.000-2,-2.000 0.000-2,-3.000 0.000 0,1.000 0.000 0,-1.000 0.000 1,1.000 0.000 1,1.000-2.000-1,3.000-3.000-2,3.000-3.000-1,4.000-2.000-3,1.000-5.000 0,0.000-2.000 0,0.000-3.000 0,0.000-3.000 2,-2.000-1.000 0,-3.000 4.000 1,-3.000 3.000 0,-2.000 3.000 2,-8.000 3.000 2,-8.000 3.000 3,-10.000 3.000 2,-9.000 4.000 4,-7.000 2.000 2,-3.000 4.000 1,-3.000 3.000 1,-2.000 3.000 0,-3.000 3.000 1,1.000 3.000-1,-1.000 3.000 0,1.000 4.000-1,4.000-3.000-2,9.000-5.000 0,10.000-7.000-1,10.000-5.000-2,11.000-9.000-1,17.000-9.000-3,15.000-10.000-2,16.000-8.000-3,12.000-6.000-1,9.000 1.000 0,10.000-1.000-1,10.000 1.000-1,2.000 2.000 2,-3.000 7.000 1,-3.000 6.000 3,-2.000 7.000 2,-11.000 5.000 2,-15.000 7.000-1,-15.000 6.000 1,-16.000 7.000 0,-10.000 5.000 1,-3.000 7.000 0,-3.000 6.000 2,-2.000 7.000-1,-3.000 0.000 2,1.000-2.000-1,-1.000-3.000 0,1.000-3.000 1,5.000-6.000-1,14.000-5.000-2,11.000-7.000-2,14.000-5.000-1,7.000-9.000-2,3.000-9.000-1,3.000-10.000 0,4.000-8.000-2,1.000-4.000 0,0.000 3.000 0,0.000 3.000 1,0.000 4.000-1,-7.000 4.000 2,-11.000 6.000 2,-14.000 7.000 2,-11.000 6.000 1,-12.000 7.000 1,-9.000 10.000 1,-10.000 10.000 1,-8.000 9.000 0,-8.000 4.000 0,-2.000 1.000 1,-3.000-1.000 0,-3.000 1.000 0,2.000-3.000 0,10.000-2.000-1,10.000-3.000-2,9.000-3.000 0,10.000-6.000-1,14.000-5.000-3,11.000-7.000 0,14.000-5.000-2,7.000-6.000-2,3.000-3.000-1,3.000-3.000-3,4.000-2.000-1,1.000-3.000 0,0.000 1.000 2,0.000-1.000 2,0.000 1.000 2,-5.000 1.000 2,-9.000 3.000 0,-10.000 3.000 1,-8.000 4.000 0,-11.000 4.000 2,-8.000 6.000 1,-10.000 7.000 1,-9.000 6.000 1,-5.000 3.000 1,0.000 0.000 0,0.000 0.000 0,0.000 0.000 1,4.000 0.000-2,10.000 0.000-3,10.000 0.000-3,9.000 0.000-2,6.000-2.000-2,3.000-3.000-2,3.000-3.000-2,4.000-2.000-2,2.000-1.000-7,4.000 3.000-10,3.000 3.000-12,3.000 4.000-11,-4.000 4.000-3,-8.000 6.000 7,-10.000 7.000 6,-9.000 6.000 5,-13.000-2.000 4,-16.000-9.000-3,-15.000-10.000 0,-15.000-8.000-3</inkml:trace>
</inkml:ink>
</file>

<file path=ppt/ink/ink6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4:05"/>
    </inkml:context>
    <inkml:brush xml:id="br0">
      <inkml:brushProperty name="width" value="0.0449036546051502" units="cm"/>
      <inkml:brushProperty name="height" value="0.0449036546051502" units="cm"/>
      <inkml:brushProperty name="color" value="#00bff3"/>
      <inkml:brushProperty name="ignorePressure" value="0"/>
    </inkml:brush>
  </inkml:definitions>
  <inkml:trace contextRef="#ctx0" brushRef="#br0">79900.000 40350.000 489,'-91.000'0.000'-10,"19.000"0.000"0,19.000 0.000 1,19.000 0.000 2,18.000 3.000 7,19.000 6.000 13,19.000 7.000 13,19.000 6.000 13,12.000 1.000 4,6.000-3.000-6,7.000-3.000-5,6.000-2.000-7,7.000-6.000-3,10.000-6.000-4,10.000-6.000-3,9.000-6.000-3,10.000-7.000-2,14.000-6.000 1,11.000-6.000 1,14.000-6.000 0,10.000-6.000-1,9.000-2.000-3,10.000-3.000-2,10.000-3.000-3,5.000 2.000-1,4.000 10.000 1,3.000 10.000 1,3.000 9.000-1,-8.000 7.000 2,-19.000 7.000 0,-18.000 6.000 0,-19.000 7.000 1,-16.000 4.000 0,-12.000 3.000 0,-13.000 3.000-2,-12.000 4.000 0,-10.000-1.000-1,-6.000-3.000-1,-6.000-3.000 1,-6.000-2.000-1,2.000-3.000 1,14.000 1.000 1,11.000-1.000 2,14.000 1.000 0,3.000-1.000 2,-2.000 1.000 0,-3.000-1.000 0,-3.000 1.000 1,-1.000-1.000-1,4.000 1.000 0,3.000-1.000 0,3.000 1.000 0,-1.000-3.000 0,-2.000-2.000 0,-3.000-3.000 0,-3.000-3.000 0,-7.000-2.000-1,-9.000 0.000-3,-10.000 0.000-2,-8.000 0.000-3,-6.000 0.000-2,1.000 0.000-1,-1.000 0.000-1,1.000 0.000-1,5.000 1.000-2,14.000 4.000-6,11.000 3.000-3,14.000 3.000-5,0.000 3.000-5,-8.000 3.000-6,-10.000 3.000-5,-9.000 4.000-7,-10.000-3.000-3,-9.000-5.000-5,-10.000-7.000-4,-8.000-5.000-4</inkml:trace>
</inkml:ink>
</file>

<file path=ppt/ink/ink6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4:48"/>
    </inkml:context>
    <inkml:brush xml:id="br0">
      <inkml:brushProperty name="width" value="0.049496166408062" units="cm"/>
      <inkml:brushProperty name="height" value="0.049496166408062" units="cm"/>
      <inkml:brushProperty name="color" value="#00bff3"/>
      <inkml:brushProperty name="ignorePressure" value="0"/>
    </inkml:brush>
  </inkml:definitions>
  <inkml:trace contextRef="#ctx0" brushRef="#br0">2850.000 40400.000 444,'-91.000'46.000'0,"19.000"-5.000"-1,19.000-7.000 0,19.000-5.000 0,7.000-4.000 2,-3.000 0.000 8,-3.000 0.000 6,-2.000 0.000 8,5.000-5.000 3,16.000-9.000 2,15.000-10.000 2,17.000-8.000 1,21.000-15.000 0,28.000-19.000-3,28.000-18.000-2,29.000-19.000-4,21.000-13.000-1,16.000-6.000-4,15.000-6.000-2,17.000-6.000-3,8.000-4.000-2,4.000 1.000-2,3.000-1.000-1,3.000 1.000-2,-1.000-1.000-1,-2.000 1.000 1,-3.000-1.000 1,-3.000 1.000 0,-10.000 2.000-3,-16.000 7.000-6,-15.000 6.000-6,-15.000 7.000-6,-15.000 7.000-1,-12.000 9.000 1,-13.000 10.000 3,-12.000 10.000 3,-13.000 8.000 1,-12.000 10.000 1,-13.000 10.000 1,-12.000 9.000 1,-12.000 12.000 4,-8.000 16.000 7,-10.000 15.000 7,-9.000 17.000 7,-12.000 13.000 3,-11.000 13.000-2,-14.000 12.000-2,-11.000 13.000-2,-9.000 13.000-3,-3.000 17.000-2,-3.000 15.000-2,-2.000 16.000-4,-9.000 12.000-1,-12.000 9.000-4,-13.000 10.000-1,-12.000 10.000-4,-12.000 13.000 0,-8.000 19.000 0,-10.000 19.000 0,-9.000 19.000 1,-4.000 4.000-1,4.000-9.000-2,3.000-10.000-2,3.000-8.000-2,6.000-18.000 0,9.000-25.000 2,10.000-25.000 4,10.000-25.000 2,10.000-21.000 2,13.000-15.000 2,12.000-15.000 2,13.000-16.000 1,7.000-15.000 2,4.000-11.000-1,3.000-14.000 1,3.000-11.000-1,4.000-18.000-2,7.000-22.000-4,6.000-22.000-4,7.000-21.000-4,4.000-31.000-2,3.000-36.000-3,3.000-39.000-2,4.000-36.000-2,-1.000-40.000-1,-3.000-41.000-1,-3.000-40.000 0,-2.000-40.000 1,3.000-12.000-1,14.000 19.000 2,11.000 19.000 1,14.000 19.000 2,5.000 12.000 1,1.000 6.000 4,-1.000 7.000 2,1.000 6.000 4,-3.000 15.000 2,-2.000 26.000 2,-3.000 24.000 2,-3.000 26.000 2,1.000 19.000 1,6.000 17.000 2,7.000 15.000 2,6.000 16.000 0,1.000 16.000 2,-3.000 20.000 1,-3.000 18.000 0,-2.000 20.000 2,-3.000 14.000 0,1.000 14.000 0,-1.000 11.000-1,1.000 14.000-1,-1.000 19.000 1,1.000 29.000 1,-1.000 28.000 2,1.000 28.000 0,1.000 29.000 1,3.000 32.000 0,3.000 31.000-2,4.000 32.000-1,1.000 13.000-1,0.000-3.000-2,0.000-3.000-2,0.000-2.000-2,3.000-9.000 0,6.000-12.000 1,7.000-13.000 0,6.000-12.000 2,3.000-4.000-2,0.000 7.000-5,0.000 6.000-3,0.000 7.000-3,-2.000-3.000-3,-3.000-8.000 0,-3.000-10.000 0,-2.000-9.000-1,-6.000-16.000 1,-6.000-22.000 1,-6.000-22.000 0,-6.000-21.000 2,-7.000-18.000 0,-6.000-12.000 0,-6.000-13.000-1,-6.000-12.000 0,-23.000-18.000 1,-36.000-21.000 2,-39.000-22.000 1,-36.000-22.000 3,-28.000-22.000-1,-15.000-22.000-2,-15.000-22.000-3,-16.000-21.000-2,-10.000-15.000-1,-3.000-6.000-1,-3.000-6.000 0,-2.000-6.000-1,-1.000 4.000 1,3.000 16.000 0,3.000 15.000 1,4.000 17.000 0,5.000 10.000-1,10.000 6.000-3,10.000 7.000-3,9.000 6.000-4,10.000 3.000 0,14.000 0.000 1,11.000 0.000 1,14.000 0.000 1,14.000 1.000-1,20.000 4.000-6,18.000 3.000-5,20.000 3.000-4,16.000 4.000-7,16.000 7.000-8,15.000 6.000-8,17.000 7.000-7</inkml:trace>
</inkml:ink>
</file>

<file path=ppt/ink/ink6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4:51"/>
    </inkml:context>
    <inkml:brush xml:id="br0">
      <inkml:brushProperty name="width" value="0.0392834283411503" units="cm"/>
      <inkml:brushProperty name="height" value="0.0392834283411503" units="cm"/>
      <inkml:brushProperty name="color" value="#00bff3"/>
      <inkml:brushProperty name="ignorePressure" value="0"/>
    </inkml:brush>
  </inkml:definitions>
  <inkml:trace contextRef="#ctx0" brushRef="#br0">21550.000 43900.000 560,'-22.000'-91.000'2,"6.000"19.000"5,7.000 19.000 4,6.000 19.000 5,7.000 15.000 3,10.000 13.000 1,10.000 12.000 0,9.000 13.000 2,2.000 21.000-2,-2.000 32.000-1,-3.000 31.000-4,-3.000 32.000-1,-7.000 16.000-3,-9.000 4.000-3,-10.000 3.000-4,-8.000 3.000-3,-9.000-4.000-2,-6.000-8.000 0,-6.000-10.000-2,-6.000-9.000 1,-2.000-15.000-2,3.000-18.000 2,3.000-19.000-1,4.000-18.000 1,11.000-17.000 0,23.000-11.000 0,22.000-14.000 0,22.000-11.000 1,18.000-15.000 0,16.000-16.000 1,15.000-15.000-1,17.000-15.000 1,8.000-6.000-1,4.000 7.000 1,3.000 6.000 1,3.000 7.000-1,-2.000 4.000 0,-6.000 3.000 0,-6.000 3.000 0,-6.000 4.000-1,-13.000 2.000 1,-19.000 4.000-1,-18.000 3.000 1,-19.000 3.000 0,-15.000-4.000-1,-8.000-8.000 0,-10.000-10.000-1,-9.000-9.000-1,-10.000-13.000 0,-9.000-16.000 0,-10.000-15.000 1,-8.000-15.000-1,-4.000-17.000 0,3.000-15.000-3,3.000-15.000-3,4.000-16.000-2,4.000-1.000 0,6.000 17.000 0,7.000 15.000 1,6.000 16.000 0,1.000 18.000 3,-3.000 22.000 6,-3.000 22.000 4,-2.000 23.000 5,-5.000 14.000 4,-2.000 10.000 2,-3.000 10.000 2,-3.000 9.000 3,-4.000 12.000 1,-3.000 16.000 0,-3.000 15.000 1,-2.000 17.000 0,-1.000 14.000 1,3.000 17.000-1,3.000 15.000 0,4.000 16.000-1,4.000 10.000-1,6.000 7.000-2,7.000 6.000-1,6.000 7.000-4,3.000 2.000 0,0.000 1.000-2,0.000-1.000 0,0.000 1.000-1,0.000 2.000-2,0.000 7.000-3,0.000 6.000-2,0.000 7.000-2,0.000 7.000-2,0.000 9.000-1,0.000 10.000-2,0.000 10.000 0,-4.000-6.000-4,-5.000-18.000-3,-7.000-19.000-5,-5.000-18.000-3,-6.000-21.000-2,-3.000-22.000 1,-3.000-22.000 2,-2.000-21.000 1,-6.000-20.000 2,-6.000-15.000 4,-6.000-15.000 3,-6.000-16.000 3,-9.000-15.000 2,-8.000-11.000 1,-10.000-14.000 0,-9.000-11.000 1,-1.000-14.000 0,10.000-11.000 0,10.000-14.000-1,9.000-11.000 0,10.000-9.000 1,14.000-3.000 1,11.000-3.000 2,14.000-2.000 2,14.000-1.000 1,20.000 3.000-1,18.000 3.000-1,20.000 4.000 1,11.000 2.000-3,7.000 4.000-1,6.000 3.000-4,7.000 3.000-2,7.000 3.000-3,9.000 3.000-3,10.000 3.000-3,10.000 4.000-4,2.000 1.000-2,-3.000 0.000-3,-3.000 0.000-4,-2.000 0.000-2,-14.000 6.000 0,-21.000 13.000 1,-22.000 12.000 2,-22.000 13.000 2</inkml:trace>
</inkml:ink>
</file>

<file path=ppt/ink/ink6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4:52"/>
    </inkml:context>
    <inkml:brush xml:id="br0">
      <inkml:brushProperty name="width" value="0.0403930805623531" units="cm"/>
      <inkml:brushProperty name="height" value="0.0403930805623531" units="cm"/>
      <inkml:brushProperty name="color" value="#00bff3"/>
      <inkml:brushProperty name="ignorePressure" value="0"/>
    </inkml:brush>
  </inkml:definitions>
  <inkml:trace contextRef="#ctx0" brushRef="#br0">23550.000 44350.000 544,'9.000'-97.000'3,"19.000"6.000"7,19.000 7.000 6,19.000 6.000 7,4.000 9.000 1,-9.000 13.000-2,-10.000 12.000-2,-8.000 13.000-2,2.000 7.000-2,16.000 4.000-2,15.000 3.000-2,17.000 3.000-2,3.000 3.000-3,-5.000 3.000-4,-7.000 3.000-4,-5.000 4.000-4,-9.000 10.000-6,-9.000 19.000-7,-10.000 19.000-7,-8.000 19.000-7,-14.000 16.000-2,-15.000 17.000 3,-15.000 15.000 1,-16.000 16.000 4,-16.000 1.000 1,-16.000-12.000 4,-15.000-13.000 4,-15.000-12.000 2,-14.000-13.000 3,-8.000-12.000 3,-10.000-13.000 3,-9.000-12.000 2,-5.000-7.000 3,0.000 1.000 2,0.000-1.000 3,0.000 1.000 2,6.000-4.000 5,13.000-6.000 6,12.000-6.000 5,13.000-6.000 6,24.000-4.000 4,39.000 1.000 2,36.000-1.000 2,39.000 1.000 3,28.000-7.000-3,23.000-12.000-6,22.000-13.000-6,22.000-12.000-6,12.000-9.000-5,3.000-2.000 0,3.000-3.000-2,4.000-3.000-1,-4.000-1.000-4,-9.000 4.000-4,-10.000 3.000-5,-8.000 3.000-4,-15.000 4.000-5,-19.000 7.000-4,-18.000 6.000-5,-19.000 7.000-3,-29.000-6.000-5,-36.000-15.000-6,-39.000-15.000-7,-36.000-16.000-5,-20.000-23.000 1,1.000-27.000 10,-1.000-28.000 9,1.000-28.000 10,4.000-12.000 5,9.000 7.000 4,10.000 6.000 1,10.000 7.000 4,5.000 13.000 3,4.000 22.000 7,3.000 22.000 6,3.000 23.000 7,6.000 16.000 3,9.000 13.000 3,10.000 12.000 1,10.000 13.000 2,7.000 20.000 2,6.000 28.000 3,7.000 28.000 2,6.000 29.000 3,-1.000 24.000-3,-5.000 22.000-7,-7.000 22.000-7,-5.000 23.000-7,-8.000 19.000-5,-5.000 19.000 0,-7.000 19.000-2,-5.000 19.000-1,-6.000-1.000-6,-3.000-18.000-7,-3.000-19.000-10,-2.000-18.000-8,-6.000-20.000-5,-6.000-18.000 0,-6.000-19.000-1,-6.000-18.000 0,-7.000-15.000 1,-6.000-9.000 3,-6.000-10.000 5,-6.000-8.000 2,-2.000-12.000 6,3.000-12.000 4,3.000-13.000 5,4.000-12.000 5,7.000-9.000 4,13.000-2.000 3,12.000-3.000 3,13.000-3.000 3,13.000-6.000 3,17.000-5.000 5,15.000-7.000 3,16.000-5.000 4,18.000-4.000 1,22.000 0.000-3,22.000 0.000-2,23.000 0.000-2,11.000 0.000-3,4.000 0.000-3,3.000 0.000-5,3.000 0.000-2,-1.000 0.000-3,-2.000 0.000 0,-3.000 0.000-1,-3.000 0.000 0,-12.000 1.000-5,-18.000 4.000-8,-19.000 3.000-9,-18.000 3.000-8,-20.000-4.000-5,-18.000-8.000-2,-19.000-10.000-1,-18.000-9.000-3,-14.000-4.000 2,-5.000 4.000 5,-7.000 3.000 6,-5.000 3.000 4,-4.000 4.000 8,0.000 7.000 10,0.000 6.000 9,0.000 7.000 9,1.000 4.000 6,4.000 3.000 2,3.000 3.000 2,3.000 4.000 2,6.000 5.000 0,9.000 10.000-1,10.000 10.000-4,10.000 9.000-1,2.000 12.000-2,-3.000 16.000-3,-3.000 15.000-2,-2.000 17.000-2,0.000 10.000-3,7.000 6.000-1,6.000 7.000-2,7.000 6.000-2,0.000 12.000 0,-2.000 19.000 1,-3.000 19.000 1,-3.000 19.000 1,-2.000 7.000-2,0.000-3.000-3,0.000-3.000-3,0.000-2.000-5,0.000-14.000-4,0.000-21.000-4,0.000-22.000-4,0.000-22.000-5,-11.000-22.000-4,-22.000-22.000-1,-22.000-22.000-3,-21.000-21.000-3,-17.000-23.000 2,-8.000-21.000 5,-10.000-22.000 4,-9.000-22.000 6,2.000-13.000 3,17.000-3.000 5,15.000-3.000 3,16.000-2.000 5,16.000 0.000 2,20.000 7.000 3,18.000 6.000 2,20.000 7.000 2,21.000 0.000 0,25.000-2.000-2,25.000-3.000-3,25.000-3.000-2,15.000-2.000-2,7.000 0.000-1,6.000 0.000-3,7.000 0.000-1,0.000 1.000-4,-2.000 4.000-6,-3.000 3.000-4,-3.000 3.000-6,-6.000 1.000-5,-5.000 1.000-3,-7.000-1.000-4,-5.000 1.000-4,-14.000 2.000 1,-18.000 7.000 4,-19.000 6.000 6,-18.000 7.000 5</inkml:trace>
</inkml:ink>
</file>

<file path=ppt/ink/ink6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4:53"/>
    </inkml:context>
    <inkml:brush xml:id="br0">
      <inkml:brushProperty name="width" value="0.043546836823225" units="cm"/>
      <inkml:brushProperty name="height" value="0.043546836823225" units="cm"/>
      <inkml:brushProperty name="color" value="#00bff3"/>
      <inkml:brushProperty name="ignorePressure" value="0"/>
    </inkml:brush>
  </inkml:definitions>
  <inkml:trace contextRef="#ctx0" brushRef="#br0">26450.000 43900.000 505,'117.000'-230.000'6,"-16.000"41.000"-4,-15.000 40.000-3,-15.000 42.000-5,-14.000 28.000 3,-8.000 20.000 10,-10.000 18.000 9,-9.000 20.000 10,-12.000 27.000 3,-11.000 38.000-3,-14.000 37.000-4,-11.000 38.000-3,-15.000 32.000-3,-16.000 29.000-3,-15.000 28.000-3,-15.000 28.000-2,-7.000 4.000-2,3.000-18.000-3,3.000-19.000-1,4.000-18.000-1,5.000-25.000-4,10.000-27.000-4,10.000-28.000-3,9.000-28.000-5,20.000-31.000-1,31.000-30.000 1,32.000-32.000 1,31.000-30.000 0,18.000-19.000 2,7.000-2.000 4,6.000-3.000 2,7.000-3.000 3,-6.000 7.000 4,-15.000 19.000 2,-15.000 19.000 3,-16.000 19.000 3,-13.000 23.000 1,-9.000 28.000 0,-10.000 28.000-1,-8.000 29.000 1,-17.000 21.000 0,-21.000 16.000 1,-22.000 15.000 2,-22.000 17.000 1,-13.000 7.000 1,-3.000 0.000-1,-3.000 0.000-2,-2.000 0.000 0,2.000-5.000-2,9.000-9.000-2,10.000-10.000-3,10.000-8.000-1,8.000-15.000-3,10.000-19.000-2,10.000-18.000-3,9.000-19.000-3,13.000-41.000-5,20.000-62.000-9,18.000-63.000-9,20.000-62.000-8,10.000-48.000-4,3.000-30.000 3,3.000-32.000 3,4.000-30.000 3,4.000-6.000 3,6.000 22.000 6,7.000 22.000 4,6.000 23.000 5,-2.000 17.000 4,-9.000 17.000 3,-10.000 15.000 3,-8.000 16.000 3,-8.000 16.000 1,-2.000 20.000 0,-3.000 18.000-1,-3.000 20.000 0,-4.000 14.000 5,-3.000 14.000 8,-3.000 11.000 8,-2.000 14.000 8,-3.000 10.000 4,1.000 9.000 0,-1.000 10.000 0,1.000 10.000-1,-3.000 13.000-2,-2.000 19.000-3,-3.000 19.000-4,-3.000 19.000-4,-6.000 13.000-3,-5.000 10.000-4,-7.000 10.000-4,-5.000 9.000-3,-4.000-2.000-5,0.000-12.000-3,0.000-13.000-5,0.000-12.000-3,4.000-16.000-3,10.000-19.000 1,10.000-18.000 0,9.000-19.000 0,10.000-16.000 0,14.000-12.000 3,11.000-13.000 2,14.000-12.000 3,2.000-1.000 0,-6.000 14.000 3,-6.000 11.000 1,-6.000 14.000 2,-10.000 21.000 1,-12.000 31.000 3,-13.000 32.000 1,-12.000 31.000 3,-18.000 20.000 2,-21.000 9.000 3,-22.000 10.000 1,-22.000 10.000 3,-16.000 4.000 1,-9.000 0.000 0,-10.000 0.000-1,-8.000 0.000-1,-1.000-10.000 0,9.000-18.000-1,10.000-19.000-1,10.000-18.000 0,11.000-17.000-2,17.000-11.000-2,15.000-14.000-2,16.000-11.000-2,-2.000-12.000-9,-19.000-9.000-18,-18.000-10.000-16,-19.000-8.000-17,-7.000-8.000-3,7.000-2.000 12,6.000-3.000 13,7.000-3.000 12,2.000-6.000 10,1.000-5.000 6,-1.000-7.000 7,1.000-5.000 7,7.000-3.000 2,16.000 4.000-2,15.000 3.000-1,17.000 3.000-3,17.000 3.000 2,23.000 3.000 7,22.000 3.000 6,22.000 4.000 7,12.000 2.000 2,3.000 4.000-3,3.000 3.000-2,4.000 3.000-3,2.000 3.000-3,4.000 3.000-1,3.000 3.000-1,3.000 4.000-3,-4.000 1.000-2,-8.000 0.000-2,-10.000 0.000-4,-9.000 0.000-2,-10.000 1.000-3,-9.000 4.000-3,-10.000 3.000-2,-8.000 3.000-3,-1.000-4.000-4,9.000-8.000-6,10.000-10.000-7,10.000-9.000-6,4.000-13.000-1,0.000-16.000 4,0.000-15.000 3,0.000-15.000 4,-4.000-3.000 4,-5.000 14.000 7,-7.000 11.000 6,-5.000 14.000 5,-8.000 10.000 7,-5.000 9.000 4,-7.000 10.000 4,-5.000 10.000 6,-8.000 8.000 4,-5.000 10.000 2,-7.000 10.000 4,-5.000 9.000 2,-4.000 7.000 1,0.000 7.000 0,0.000 6.000-2,0.000 7.000-1,1.000 4.000-4,4.000 3.000-4,3.000 3.000-6,3.000 4.000-6,3.000-4.000-4,3.000-9.000-6,3.000-10.000-4,4.000-8.000-5,4.000-18.000-9,6.000-25.000-10,7.000-25.000-11,6.000-25.000-11,1.000-27.000-3,-3.000-28.000 3,-3.000-28.000 5,-2.000-27.000 3,-5.000-25.000 5,-2.000-18.000 3,-3.000-19.000 5,-3.000-18.000 4,-1.000-3.000 6,4.000 17.000 5,3.000 15.000 7,3.000 16.000 6,-2.000 16.000 5,-6.000 20.000 6,-6.000 18.000 4,-6.000 20.000 6,-4.000 16.000 4,1.000 16.000 3,-1.000 15.000 3,1.000 17.000 3,-3.000 22.000 2,-2.000 32.000 1,-3.000 31.000 3,-3.000 32.000 0,-1.000 36.000-2,4.000 45.000-5,3.000 43.000-6,3.000 45.000-7,-1.000 39.000-3,-2.000 39.000-2,-3.000 36.000-2,-3.000 39.000-2,-7.000 49.000-3,-9.000 63.000-5,-10.000 62.000-6,-8.000 63.000-4,-4.000 45.000-8,3.000 28.000-10,3.000 28.000-9,4.000 29.000-10,1.000-31.000-2,0.000-86.000 7,0.000-89.000 5,0.000-86.000 7,1.000-76.000-2,4.000-62.000-10,3.000-63.000-9,3.000-62.000-9</inkml:trace>
</inkml:ink>
</file>

<file path=ppt/ink/ink6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4:53"/>
    </inkml:context>
    <inkml:brush xml:id="br0">
      <inkml:brushProperty name="width" value="0.0284401495009661" units="cm"/>
      <inkml:brushProperty name="height" value="0.0284401495009661" units="cm"/>
      <inkml:brushProperty name="color" value="#00bff3"/>
      <inkml:brushProperty name="ignorePressure" value="0"/>
    </inkml:brush>
  </inkml:definitions>
  <inkml:trace contextRef="#ctx0" brushRef="#br0">32650.000 45700.000 773,'29.000'25.000'40,"10.000"0.000"-3,10.000 0.000-4,9.000 0.000-3,1.000-4.000-4,-6.000-5.000-4,-6.000-7.000-5,-6.000-5.000-4,-2.000-1.000-6,3.000 6.000-5,3.000 7.000-8,4.000 6.000-5,-6.000 3.000-5,-11.000 0.000-2,-14.000 0.000-2,-11.000 0.000-3</inkml:trace>
</inkml:ink>
</file>

<file path=ppt/ink/ink6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4:53"/>
    </inkml:context>
    <inkml:brush xml:id="br0">
      <inkml:brushProperty name="width" value="0.0285273473709822" units="cm"/>
      <inkml:brushProperty name="height" value="0.0285273473709822" units="cm"/>
      <inkml:brushProperty name="color" value="#00bff3"/>
      <inkml:brushProperty name="ignorePressure" value="0"/>
    </inkml:brush>
  </inkml:definitions>
  <inkml:trace contextRef="#ctx0" brushRef="#br0">32600.000 47000.000 771,'120.000'92.000'80,"-9.000"-16.000"-16,-10.000-15.000-17,-8.000-15.000-17,-12.000-12.000-22,-12.000-6.000-29,-13.000-6.000-27,-12.000-6.000-29</inkml:trace>
</inkml:ink>
</file>

<file path=ppt/ink/ink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9:32"/>
    </inkml:context>
    <inkml:brush xml:id="br0">
      <inkml:brushProperty name="width" value="0.0371244288980961" units="cm"/>
      <inkml:brushProperty name="height" value="0.0371244288980961" units="cm"/>
      <inkml:brushProperty name="color" value="#f2385b"/>
      <inkml:brushProperty name="ignorePressure" value="0"/>
    </inkml:brush>
  </inkml:definitions>
  <inkml:trace contextRef="#ctx0" brushRef="#br0">70500.000 17650.000 592,'-19.000'-68.000'4,"13.000"17.000"8,12.000 15.000 9,13.000 16.000 7,12.000 12.000 6,13.000 9.000 3,12.000 10.000 3,13.000 10.000 4,9.000 5.000-3,6.000 4.000-8,7.000 3.000-8,6.000 3.000-8,4.000-1.000-5,4.000-2.000-1,3.000-3.000-3,3.000-3.000-1,-2.000-1.000-1,-6.000 4.000 2,-6.000 3.000 1,-6.000 3.000 1,-15.000 1.000-13,-21.000 1.000-28,-22.000-1.000-29,-22.000 1.000-29</inkml:trace>
</inkml:ink>
</file>

<file path=ppt/ink/ink6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4:59"/>
    </inkml:context>
    <inkml:brush xml:id="br0">
      <inkml:brushProperty name="width" value="0.0319516435265541" units="cm"/>
      <inkml:brushProperty name="height" value="0.0319516435265541" units="cm"/>
      <inkml:brushProperty name="color" value="#00bff3"/>
      <inkml:brushProperty name="ignorePressure" value="0"/>
    </inkml:brush>
  </inkml:definitions>
  <inkml:trace contextRef="#ctx0" brushRef="#br0">41400.000 43150.000 688,'20.000'-29.000'7,"-9.000"45.000"14,-10.000 43.000 13,-8.000 45.000 14,-9.000 22.000 2,-6.000 4.000-9,-6.000 3.000-9,-6.000 3.000-10,-6.000 3.000-6,-2.000 3.000-3,-3.000 3.000-2,-3.000 4.000-2,-1.000-4.000-4,4.000-9.000-2,3.000-10.000-5,3.000-8.000-3,3.000-11.000-3,3.000-8.000-5,3.000-10.000-3,4.000-9.000-4,5.000-18.000-8,10.000-24.000-10,10.000-26.000-11,9.000-24.000-10,4.000-13.000 0,1.000 0.000 12,-1.000 0.000 10,1.000 0.000 12,-1.000-2.000 7,1.000-3.000 3,-1.000-3.000 3,1.000-2.000 4</inkml:trace>
</inkml:ink>
</file>

<file path=ppt/ink/ink6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4:59"/>
    </inkml:context>
    <inkml:brush xml:id="br0">
      <inkml:brushProperty name="width" value="0.0500000044703484" units="cm"/>
      <inkml:brushProperty name="height" value="0.0500000044703484" units="cm"/>
      <inkml:brushProperty name="color" value="#00bff3"/>
      <inkml:brushProperty name="ignorePressure" value="0"/>
    </inkml:brush>
  </inkml:definitions>
  <inkml:trace contextRef="#ctx0" brushRef="#br0">41425.000 43575.000 333,'157.000'63.000'167,"51.000"46.000"-1,50.000 47.000 1,49.000 47.000 0</inkml:trace>
</inkml:ink>
</file>

<file path=ppt/ink/ink6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5:00"/>
    </inkml:context>
    <inkml:brush xml:id="br0">
      <inkml:brushProperty name="width" value="0.0355868078768253" units="cm"/>
      <inkml:brushProperty name="height" value="0.0355868078768253" units="cm"/>
      <inkml:brushProperty name="color" value="#00bff3"/>
      <inkml:brushProperty name="ignorePressure" value="0"/>
    </inkml:brush>
  </inkml:definitions>
  <inkml:trace contextRef="#ctx0" brushRef="#br0">41400.000 43400.000 618,'25.000'-16.000'52,"0.000"19.000"-9,0.000 19.000-9,0.000 19.000-10,0.000 16.000-5,0.000 17.000-1,0.000 15.000-1,0.000 16.000-1,1.000 10.000-2,4.000 7.000-1,3.000 6.000-3,3.000 7.000-1,1.000-1.000-2,1.000-6.000-3,-1.000-6.000-1,1.000-6.000-3,-4.000-7.000 0,-6.000-6.000 0,-6.000-6.000 0,-6.000-6.000 0,-2.000-9.000 0,3.000-8.000 0,3.000-10.000-2,4.000-9.000 1,1.000-13.000 1,0.000-16.000 4,0.000-15.000 5,0.000-15.000 4,3.000-21.000 2,6.000-25.000-2,7.000-25.000-1,6.000-25.000-2,6.000-22.000-1,6.000-19.000-3,7.000-18.000-1,6.000-19.000-2,1.000-8.000-1,-3.000 3.000-1,-3.000 3.000-2,-2.000 4.000 0,-6.000 10.000-1,-6.000 19.000-2,-6.000 19.000-2,-6.000 19.000-1,-7.000 15.000-1,-6.000 13.000-1,-6.000 12.000 0,-6.000 13.000-1</inkml:trace>
</inkml:ink>
</file>

<file path=ppt/ink/ink6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5:01"/>
    </inkml:context>
    <inkml:brush xml:id="br0">
      <inkml:brushProperty name="width" value="0.0382507182657719" units="cm"/>
      <inkml:brushProperty name="height" value="0.0382507182657719" units="cm"/>
      <inkml:brushProperty name="color" value="#00bff3"/>
      <inkml:brushProperty name="ignorePressure" value="0"/>
    </inkml:brush>
  </inkml:definitions>
  <inkml:trace contextRef="#ctx0" brushRef="#br0">44400.000 44200.000 575,'45.000'-46.000'1,"-9.000"10.000"2,-10.000 10.000 2,-8.000 9.000 3,-8.000 2.000 2,-2.000-2.000 4,-3.000-3.000 4,-3.000-3.000 4,-2.000-2.000 1,0.000 0.000-5,0.000 0.000-2,0.000 0.000-4,-2.000 0.000-2,-3.000 0.000-1,-3.000 0.000 0,-2.000 0.000-2,-6.000 1.000 0,-6.000 4.000-4,-6.000 3.000-2,-6.000 3.000-3,-6.000 4.000-1,-2.000 7.000 0,-3.000 6.000 0,-3.000 7.000 0,-6.000 13.000 1,-5.000 22.000 4,-7.000 22.000 3,-5.000 23.000 5,-4.000 14.000 1,0.000 10.000 1,0.000 10.000 0,0.000 9.000 0,3.000 1.000 1,6.000-6.000 0,7.000-6.000-1,6.000-6.000 0,7.000-9.000 0,10.000-8.000-3,10.000-10.000-1,9.000-9.000-2,9.000-12.000-3,9.000-11.000 0,10.000-14.000-3,10.000-11.000 0,8.000-14.000-3,10.000-11.000-1,10.000-14.000-1,9.000-11.000-1,6.000-15.000-2,3.000-16.000-3,3.000-15.000-2,4.000-15.000-2,-1.000-12.000-1,-3.000-6.000 0,-3.000-6.000 1,-2.000-6.000 1,-8.000 4.000 2,-8.000 16.000 2,-10.000 15.000 3,-9.000 17.000 2,-7.000 24.000 8,-3.000 34.000 10,-3.000 35.000 11,-2.000 35.000 11,-3.000 11.000 4,1.000-8.000-5,-1.000-10.000-5,1.000-9.000-4,2.000-5.000-6,7.000 0.000-4,6.000 0.000-6,7.000 0.000-4,2.000-5.000-6,1.000-9.000-4,-1.000-10.000-4,1.000-8.000-4,-1.000-6.000-2,1.000 1.000 1,-1.000-1.000 1,1.000 1.000 0,-1.000-3.000-5,1.000-2.000-12,-1.000-3.000-12,1.000-3.000-12,-3.000-4.000-4,-2.000-3.000 4,-3.000-3.000 4,-3.000-2.000 4</inkml:trace>
</inkml:ink>
</file>

<file path=ppt/ink/ink6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5:02"/>
    </inkml:context>
    <inkml:brush xml:id="br0">
      <inkml:brushProperty name="width" value="0.039216835051775" units="cm"/>
      <inkml:brushProperty name="height" value="0.039216835051775" units="cm"/>
      <inkml:brushProperty name="color" value="#00bff3"/>
      <inkml:brushProperty name="ignorePressure" value="0"/>
    </inkml:brush>
  </inkml:definitions>
  <inkml:trace contextRef="#ctx0" brushRef="#br0">46500.000 43850.000 560,'-25.000'-69.000'4,"0.000"13.000"7,0.000 12.000 8,0.000 13.000 7,-4.000 18.000 5,-5.000 26.000 2,-7.000 24.000 2,-5.000 26.000 2,-4.000 19.000-3,0.000 17.000-11,0.000 15.000-9,0.000 16.000-10,3.000 7.000-2,6.000 1.000 4,7.000-1.000 6,6.000 1.000 4,6.000-7.000 2,6.000-12.000-2,7.000-13.000-2,6.000-12.000-2,6.000-13.000-2,6.000-12.000-4,7.000-13.000-2,6.000-12.000-3,7.000-12.000-2,10.000-8.000-1,10.000-10.000-1,9.000-9.000-2,9.000-10.000-2,9.000-9.000-5,10.000-10.000-5,10.000-8.000-3,8.000-14.000-3,10.000-15.000 1,10.000-15.000 1,9.000-16.000 1,1.000-8.000 1,-6.000 0.000 0,-6.000 0.000 1,-6.000 0.000 0,-9.000-4.000 2,-8.000-5.000 0,-10.000-7.000 0,-9.000-5.000 2,-12.000-6.000 1,-11.000-3.000 0,-14.000-3.000 2,-11.000-2.000 0,-9.000 3.000 3,-3.000 14.000 3,-3.000 11.000 4,-2.000 14.000 3,-5.000 11.000 4,-2.000 14.000 6,-3.000 11.000 5,-3.000 14.000 5,-4.000 28.000 7,-3.000 48.000 9,-3.000 47.000 8,-2.000 47.000 9,-3.000 29.000 0,1.000 13.000-11,-1.000 12.000-11,1.000 13.000-10,1.000 7.000-9,3.000 4.000-7,3.000 3.000-8,4.000 3.000-8,2.000-11.000-5,4.000-25.000-5,3.000-25.000-5,3.000-25.000-4,1.000-18.000-3,1.000-8.000-4,-1.000-10.000-2,1.000-9.000-2,1.000-10.000-4,3.000-9.000-1,3.000-10.000-4,4.000-8.000-2</inkml:trace>
</inkml:ink>
</file>

<file path=ppt/ink/ink6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5:04"/>
    </inkml:context>
    <inkml:brush xml:id="br0">
      <inkml:brushProperty name="width" value="0.028311176225543" units="cm"/>
      <inkml:brushProperty name="height" value="0.028311176225543" units="cm"/>
      <inkml:brushProperty name="color" value="#00bff3"/>
      <inkml:brushProperty name="ignorePressure" value="0"/>
    </inkml:brush>
  </inkml:definitions>
  <inkml:trace contextRef="#ctx0" brushRef="#br0">55450.000 43950.000 777,'-24.000'-30.000'-3,"4.000"-9.000"-3,3.000-10.000-5,3.000-8.000-3,10.000 2.000 2,20.000 16.000 10,18.000 15.000 11,20.000 17.000 10,10.000 11.000 5,3.000 10.000 0,3.000 10.000 0,4.000 9.000 1,-1.000 4.000-2,-3.000 1.000-1,-3.000-1.000-2,-2.000 1.000-2,-5.000-1.000-2,-2.000 1.000-2,-3.000-1.000-2,-3.000 1.000-3,-7.000 1.000-2,-9.000 3.000-3,-10.000 3.000-4,-8.000 4.000-2,-8.000 2.000-2,-2.000 4.000-1,-3.000 3.000 0,-3.000 3.000-1,-10.000 4.000-2,-16.000 7.000 0,-15.000 6.000-2,-15.000 7.000-1,-11.000-1.000 0,-2.000-6.000 1,-3.000-6.000 1,-3.000-6.000 0,1.000-9.000-1,6.000-8.000-3,7.000-10.000-5,6.000-9.000-3,6.000-9.000-1,6.000-5.000 2,7.000-7.000 1,6.000-5.000 3,6.000-11.000 0,6.000-11.000 0,7.000-14.000 1,6.000-11.000-1,3.000-9.000 2,0.000-3.000 0,0.000-3.000 1,0.000-2.000 1,1.000-1.000 3,4.000 3.000 5,3.000 3.000 6,3.000 4.000 4,-1.000 4.000 6,-2.000 6.000 4,-3.000 7.000 5,-3.000 6.000 5,-1.000 10.000 2,4.000 17.000 3,3.000 15.000 0,3.000 16.000 2,-1.000 12.000-1,-2.000 9.000-3,-3.000 10.000-3,-3.000 10.000-4,-2.000 7.000-3,0.000 6.000-5,0.000 7.000-5,0.000 6.000-5,0.000 3.000-3,0.000 0.000-3,0.000 0.000-3,0.000 0.000-2,0.000 0.000-1,0.000 0.000-2,0.000 0.000-2,0.000 0.000 0,3.000-5.000-5,6.000-9.000-5,7.000-10.000-7,6.000-8.000-5,4.000-14.000-4,4.000-15.000 2,3.000-15.000 0,3.000-16.000 1</inkml:trace>
</inkml:ink>
</file>

<file path=ppt/ink/ink6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5:04"/>
    </inkml:context>
    <inkml:brush xml:id="br0">
      <inkml:brushProperty name="width" value="0.0247403532266617" units="cm"/>
      <inkml:brushProperty name="height" value="0.0247403532266617" units="cm"/>
      <inkml:brushProperty name="color" value="#00bff3"/>
      <inkml:brushProperty name="ignorePressure" value="0"/>
    </inkml:brush>
  </inkml:definitions>
  <inkml:trace contextRef="#ctx0" brushRef="#br0">57450.000 44350.000 889,'-2.000'-50.000'2,"-3.000"50.000"7,-3.000 50.000 4,-2.000 50.000 7,-1.000 21.000-1,3.000-5.000-5,3.000-7.000-4,4.000-5.000-5,-1.000-6.000-5,-3.000-3.000-3,-3.000-3.000-4,-2.000-2.000-4,-3.000-5.000-3,1.000-2.000-4,-1.000-3.000-3,1.000-3.000-4,2.000-18.000-2,7.000-31.000-1,6.000-31.000-2,7.000-31.000 0,2.000-21.000 2,1.000-9.000 6,-1.000-10.000 6,1.000-8.000 7,-1.000-1.000 4,1.000 9.000 5,-1.000 10.000 2,1.000 10.000 5,1.000 8.000 4,3.000 10.000 9,3.000 10.000 7,4.000 9.000 7,5.000 6.000 3,10.000 3.000-4,10.000 3.000-2,9.000 4.000-2,4.000 2.000-5,1.000 4.000-3,-1.000 3.000-4,1.000 3.000-5,-1.000-1.000-5,1.000-2.000-7,-1.000-3.000-7,1.000-3.000-8,-4.000-1.000-5,-6.000 4.000-1,-6.000 3.000-2,-6.000 3.000-3,-6.000-2.000 1,-2.000-6.000 1,-3.000-6.000 1,-3.000-6.000 2,-6.000-10.000 1,-5.000-12.000 1,-7.000-13.000 1,-5.000-12.000 2,-3.000-4.000 2,4.000 7.000 2,3.000 6.000 4,3.000 7.000 4</inkml:trace>
</inkml:ink>
</file>

<file path=ppt/ink/ink6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5:04"/>
    </inkml:context>
    <inkml:brush xml:id="br0">
      <inkml:brushProperty name="width" value="0.0317256115376949" units="cm"/>
      <inkml:brushProperty name="height" value="0.0317256115376949" units="cm"/>
      <inkml:brushProperty name="color" value="#00bff3"/>
      <inkml:brushProperty name="ignorePressure" value="0"/>
    </inkml:brush>
  </inkml:definitions>
  <inkml:trace contextRef="#ctx0" brushRef="#br0">58600.000 44200.000 693,'21.000'-32.000'0,"-5.000"-11.000"0,-7.000-14.000 0,-5.000-11.000 0,-4.000-4.000 0,0.000 6.000 0,0.000 7.000 0,0.000 6.000 0,0.000 4.000 2,0.000 4.000 4,0.000 3.000 3,0.000 3.000 5,3.000 9.000 4,6.000 16.000 5,7.000 15.000 5,6.000 17.000 6,1.000 16.000 0,-3.000 19.000-3,-3.000 19.000-4,-2.000 19.000-4,-5.000 16.000-3,-2.000 17.000-5,-3.000 15.000-3,-3.000 16.000-5,-2.000 5.000-3,0.000-2.000-6,0.000-3.000-4,0.000-3.000-5,-5.000-4.000-3,-9.000-3.000-4,-10.000-3.000-4,-8.000-2.000-3,-3.000-6.000-4,7.000-6.000-4,6.000-6.000-4,7.000-6.000-5,4.000-15.000 1,3.000-21.000 2,3.000-22.000 4,4.000-22.000 4</inkml:trace>
</inkml:ink>
</file>

<file path=ppt/ink/ink6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5:05"/>
    </inkml:context>
    <inkml:brush xml:id="br0">
      <inkml:brushProperty name="width" value="0.0263085998594761" units="cm"/>
      <inkml:brushProperty name="height" value="0.0263085998594761" units="cm"/>
      <inkml:brushProperty name="color" value="#00bff3"/>
      <inkml:brushProperty name="ignorePressure" value="0"/>
    </inkml:brush>
  </inkml:definitions>
  <inkml:trace contextRef="#ctx0" brushRef="#br0">59450.000 44650.000 836,'7.000'-93.000'3,"17.000"17.000"6,15.000 15.000 7,16.000 16.000 6,9.000 10.000 2,3.000 7.000-1,3.000 6.000-3,4.000 7.000-2,2.000 5.000-4,4.000 7.000-4,3.000 6.000-5,3.000 7.000-6,-2.000 4.000-3,-6.000 3.000-6,-6.000 3.000-4,-6.000 4.000-4,-10.000 2.000-4,-12.000 4.000-2,-13.000 3.000 0,-12.000 3.000-3,-10.000-1.000-1,-6.000-2.000-2,-6.000-3.000-1,-6.000-3.000-2</inkml:trace>
</inkml:ink>
</file>

<file path=ppt/ink/ink6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5:05"/>
    </inkml:context>
    <inkml:brush xml:id="br0">
      <inkml:brushProperty name="width" value="0.0279094222933054" units="cm"/>
      <inkml:brushProperty name="height" value="0.0279094222933054" units="cm"/>
      <inkml:brushProperty name="color" value="#00bff3"/>
      <inkml:brushProperty name="ignorePressure" value="0"/>
    </inkml:brush>
  </inkml:definitions>
  <inkml:trace contextRef="#ctx0" brushRef="#br0">59700.000 45200.000 788,'-47.000'21.000'0,"6.000"-5.000"0,7.000-7.000 0,6.000-5.000 0,10.000-1.000 6,17.000 6.000 11,15.000 7.000 13,16.000 6.000 11,12.000 1.000 1,9.000-3.000-11,10.000-3.000-11,10.000-2.000-11,7.000-3.000-5,6.000 1.000 0,7.000-1.000 0,6.000 1.000 0,-1.000-3.000-5,-5.000-2.000-10,-7.000-3.000-9,-5.000-3.000-10,-8.000-2.000-5,-5.000 0.000-2,-7.000 0.000-2,-5.000 0.000-2,-9.000-2.000 1,-9.000-3.000 6,-10.000-3.000 6,-8.000-2.000 4</inkml:trace>
</inkml:ink>
</file>

<file path=ppt/ink/ink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9:32"/>
    </inkml:context>
    <inkml:brush xml:id="br0">
      <inkml:brushProperty name="width" value="0.0377245061099529" units="cm"/>
      <inkml:brushProperty name="height" value="0.0377245061099529" units="cm"/>
      <inkml:brushProperty name="color" value="#f2385b"/>
      <inkml:brushProperty name="ignorePressure" value="0"/>
    </inkml:brush>
  </inkml:definitions>
  <inkml:trace contextRef="#ctx0" brushRef="#br0">68800.000 19000.000 583,'-49.000'0.000'4,"4.000"0.000"9,3.000 0.000 9,3.000 0.000 8,31.000-2.000 7,59.000-3.000 3,60.000-3.000 3,60.000-2.000 4,32.000-5.000-1,6.000-2.000-6,7.000-3.000-6,6.000-3.000-6,-2.000-1.000-8,-9.000 4.000-9,-10.000 3.000-10,-8.000 3.000-8,-18.000 3.000-10,-25.000 3.000-8,-25.000 3.000-8,-25.000 4.000-8</inkml:trace>
</inkml:ink>
</file>

<file path=ppt/ink/ink6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5:05"/>
    </inkml:context>
    <inkml:brush xml:id="br0">
      <inkml:brushProperty name="width" value="0.0385830141603947" units="cm"/>
      <inkml:brushProperty name="height" value="0.0385830141603947" units="cm"/>
      <inkml:brushProperty name="color" value="#00bff3"/>
      <inkml:brushProperty name="ignorePressure" value="0"/>
    </inkml:brush>
  </inkml:definitions>
  <inkml:trace contextRef="#ctx0" brushRef="#br0">61650.000 43400.000 570,'-18.000'-71.000'3,"17.000"10.000"7,15.000 10.000 7,16.000 9.000 6,10.000 9.000 1,7.000 9.000-4,6.000 10.000-6,7.000 10.000-4,5.000 8.000-3,7.000 10.000-2,6.000 10.000-2,7.000 9.000 0,0.000 4.000-3,-2.000 1.000-2,-3.000-1.000-2,-3.000 1.000-2,-6.000-4.000 0,-5.000-6.000 3,-7.000-6.000 2,-5.000-6.000 2,-8.000-4.000 4,-5.000 1.000 6,-7.000-1.000 5,-5.000 1.000 5,-9.000 4.000 4,-9.000 9.000 0,-10.000 10.000 2,-8.000 10.000 0,-9.000 16.000-1,-6.000 26.000 0,-6.000 24.000-2,-6.000 26.000-2,-4.000 16.000-2,1.000 10.000-5,-1.000 10.000-3,1.000 9.000-5,-4.000 12.000-4,-6.000 16.000-7,-6.000 15.000-5,-6.000 17.000-5,-4.000 25.000-8,1.000 39.000-9,-1.000 36.000-9,1.000 39.000-9,5.000-23.000 0,14.000-81.000 9,11.000-81.000 9,14.000-81.000 9,3.000-43.000 1,-2.000-3.000-6,-3.000-3.000-8,-3.000-2.000-6</inkml:trace>
</inkml:ink>
</file>

<file path=ppt/ink/ink6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5:12"/>
    </inkml:context>
    <inkml:brush xml:id="br0">
      <inkml:brushProperty name="width" value="0.0271981507539749" units="cm"/>
      <inkml:brushProperty name="height" value="0.0271981507539749" units="cm"/>
      <inkml:brushProperty name="color" value="#00bff3"/>
      <inkml:brushProperty name="ignorePressure" value="0"/>
    </inkml:brush>
  </inkml:definitions>
  <inkml:trace contextRef="#ctx0" brushRef="#br0">41500.000 51200.000 808,'-24.000'-24.000'-1,"4.000"4.000"-3,3.000 3.000-2,3.000 3.000-3,6.000 3.000 2,9.000 3.000 5,10.000 3.000 6,10.000 4.000 6,5.000 1.000 4,4.000 0.000 1,3.000 0.000 3,3.000 0.000 1,4.000 0.000 0,7.000 0.000 0,6.000 0.000-2,7.000 0.000-1,4.000-2.000-2,3.000-3.000 0,3.000-3.000-3,4.000-2.000 0,2.000-1.000-3,4.000 3.000-2,3.000 3.000-2,3.000 4.000-3,1.000 1.000-1,1.000 0.000-2,-1.000 0.000-3,1.000 0.000 0,-1.000-2.000-4,1.000-3.000-2,-1.000-3.000-3,1.000-2.000-3,-4.000-3.000-2,-6.000 1.000 1,-6.000-1.000 0,-6.000 1.000 0,-9.000 1.000 1,-8.000 3.000 2,-10.000 3.000 1,-9.000 4.000 2,-7.000 2.000-1,-3.000 4.000-7,-3.000 3.000-5,-2.000 3.000-7</inkml:trace>
</inkml:ink>
</file>

<file path=ppt/ink/ink6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5:12"/>
    </inkml:context>
    <inkml:brush xml:id="br0">
      <inkml:brushProperty name="width" value="0.0256729163229465" units="cm"/>
      <inkml:brushProperty name="height" value="0.0256729163229465" units="cm"/>
      <inkml:brushProperty name="color" value="#00bff3"/>
      <inkml:brushProperty name="ignorePressure" value="0"/>
    </inkml:brush>
  </inkml:definitions>
  <inkml:trace contextRef="#ctx0" brushRef="#br0">42900.000 51450.000 856,'-47.000'-24.000'1,"6.000"4.000"3,7.000 3.000 1,6.000 3.000 2,6.000 9.000 3,6.000 16.000 2,7.000 15.000 2,6.000 17.000 3,3.000 11.000 0,0.000 10.000-2,0.000 10.000-2,0.000 9.000-2,0.000 6.000-2,0.000 3.000-3,0.000 3.000-4,0.000 4.000-2,-2.000 2.000-3,-3.000 4.000-6,-3.000 3.000-4,-2.000 3.000-4,-1.000-2.000-3,3.000-6.000 0,3.000-6.000-1,4.000-6.000 1,4.000-12.000-1,6.000-15.000-3,7.000-15.000-1,6.000-16.000-2,3.000-12.000 1,0.000-5.000 2,0.000-7.000 5,0.000-5.000 2</inkml:trace>
</inkml:ink>
</file>

<file path=ppt/ink/ink6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5:12"/>
    </inkml:context>
    <inkml:brush xml:id="br0">
      <inkml:brushProperty name="width" value="0.030051177367568" units="cm"/>
      <inkml:brushProperty name="height" value="0.030051177367568" units="cm"/>
      <inkml:brushProperty name="color" value="#00bff3"/>
      <inkml:brushProperty name="ignorePressure" value="0"/>
    </inkml:brush>
  </inkml:definitions>
  <inkml:trace contextRef="#ctx0" brushRef="#br0">45600.000 50450.000 732,'-24.000'-46.000'2,"4.000"10.000"4,3.000 10.000 5,3.000 9.000 5,3.000 10.000 0,3.000 14.000-1,3.000 11.000-2,4.000 14.000-2,2.000 11.000-1,4.000 14.000 1,3.000 11.000 0,3.000 14.000 2,4.000 8.000 0,7.000 7.000 1,6.000 6.000 0,7.000 7.000 1,0.000 7.000 0,-2.000 9.000-1,-3.000 10.000-1,-3.000 10.000-1,-6.000 11.000-2,-5.000 17.000-3,-7.000 15.000-3,-5.000 16.000-3,-9.000 7.000-2,-9.000 1.000-1,-10.000-1.000-2,-8.000 1.000-2,-8.000-3.000-2,-2.000-2.000-4,-3.000-3.000-3,-3.000-3.000-5,-1.000-4.000-2,4.000-3.000-1,3.000-3.000 0,3.000-2.000-2,1.000-9.000 0,1.000-12.000-4,-1.000-13.000-1,1.000-12.000-2,4.000-21.000 0,9.000-28.000 3,10.000-28.000 4,10.000-27.000 3</inkml:trace>
</inkml:ink>
</file>

<file path=ppt/ink/ink6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5:13"/>
    </inkml:context>
    <inkml:brush xml:id="br0">
      <inkml:brushProperty name="width" value="0.0251141712069511" units="cm"/>
      <inkml:brushProperty name="height" value="0.0251141712069511" units="cm"/>
      <inkml:brushProperty name="color" value="#00bff3"/>
      <inkml:brushProperty name="ignorePressure" value="0"/>
    </inkml:brush>
  </inkml:definitions>
  <inkml:trace contextRef="#ctx0" brushRef="#br0">45850.000 50700.000 875,'-68.000'-68.000'0,"17.000"17.000"0,15.000 15.000 0,16.000 16.000 0,5.000 7.000 2,-2.000 1.000 4,-3.000-1.000 3,-3.000 1.000 5,-4.000 7.000 1,-3.000 16.000 0,-3.000 15.000 0,-2.000 17.000 0,-5.000 11.000-1,-2.000 10.000-4,-3.000 10.000-3,-3.000 9.000-4,-4.000 4.000-5,-3.000 1.000-5,-3.000-1.000-6,-2.000 1.000-5,0.000-4.000-6,7.000-6.000-4,6.000-6.000-5,7.000-6.000-5,4.000-12.000 0,3.000-15.000 5,3.000-15.000 6,4.000-16.000 6</inkml:trace>
</inkml:ink>
</file>

<file path=ppt/ink/ink6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5:13"/>
    </inkml:context>
    <inkml:brush xml:id="br0">
      <inkml:brushProperty name="width" value="0.0286757182329893" units="cm"/>
      <inkml:brushProperty name="height" value="0.0286757182329893" units="cm"/>
      <inkml:brushProperty name="color" value="#00bff3"/>
      <inkml:brushProperty name="ignorePressure" value="0"/>
    </inkml:brush>
  </inkml:definitions>
  <inkml:trace contextRef="#ctx0" brushRef="#br0">45650.000 50750.000 767,'29.000'48.000'29,"10.000"-3.000"-5,10.000-3.000-6,9.000-2.000-6,6.000-5.000 0,3.000-2.000 4,3.000-3.000 5,4.000-3.000 5,-3.000-2.000-1,-5.000 0.000-5,-7.000 0.000-5,-5.000 0.000-4,-8.000-2.000-7,-5.000-3.000-8,-7.000-3.000-6,-5.000-2.000-7,-11.000-3.000-10,-11.000 1.000-12,-14.000-1.000-13,-11.000 1.000-11</inkml:trace>
</inkml:ink>
</file>

<file path=ppt/ink/ink6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5:19"/>
    </inkml:context>
    <inkml:brush xml:id="br0">
      <inkml:brushProperty name="width" value="0.0347500331699848" units="cm"/>
      <inkml:brushProperty name="height" value="0.0347500331699848" units="cm"/>
      <inkml:brushProperty name="color" value="#f2395b"/>
      <inkml:brushProperty name="ignorePressure" value="0"/>
    </inkml:brush>
  </inkml:definitions>
  <inkml:trace contextRef="#ctx0" brushRef="#br0">56550.000 50900.000 633,'-47.000'-25.000'0,"6.000"0.000"0,7.000 0.000 1,6.000 0.000 0,6.000 0.000 4,6.000 0.000 7,7.000 0.000 8,6.000 0.000 8,10.000 3.000 2,17.000 6.000-3,15.000 7.000-3,16.000 6.000-4,10.000 3.000 0,7.000 0.000-2,6.000 0.000 1,7.000 0.000-1,0.000 6.000-1,-2.000 13.000-4,-3.000 12.000-2,-3.000 13.000-4,-9.000 12.000-2,-11.000 13.000-3,-14.000 12.000-1,-11.000 13.000-4,-14.000 10.000 0,-11.000 10.000 0,-14.000 10.000-1,-11.000 9.000 0,-14.000 6.000 0,-11.000 3.000-1,-14.000 3.000 0,-11.000 4.000 0,-7.000-6.000-2,0.000-11.000-2,0.000-14.000-2,0.000-11.000-2,3.000-18.000-1,6.000-22.000 0,7.000-22.000-1,6.000-21.000 1,6.000-20.000 0,6.000-15.000-1,7.000-15.000 0,6.000-16.000-1,6.000-18.000-1,6.000-18.000-2,7.000-19.000-1,6.000-18.000-1,3.000-9.000 0,0.000 4.000 2,0.000 3.000 3,0.000 3.000 1,1.000 7.000 5,4.000 14.000 7,3.000 11.000 6,3.000 14.000 7,-1.000 19.000 11,-2.000 29.000 15,-3.000 28.000 16,-3.000 28.000 15,-4.000 23.000 1,-3.000 19.000-15,-3.000 19.000-14,-2.000 19.000-15,-5.000 16.000-8,-2.000 17.000-3,-3.000 15.000-3,-3.000 16.000-3,-1.000-5.000-4,4.000-25.000-7,3.000-25.000-6,3.000-25.000-5,3.000-16.000-7,3.000-6.000-4,3.000-6.000-5,4.000-6.000-6,7.000-12.000-3,13.000-15.000-2,12.000-15.000-3,13.000-16.000-2,4.000-15.000 3,-3.000-11.000 7,-3.000-14.000 9,-2.000-11.000 7,-3.000-6.000 6,1.000 4.000 2,-1.000 3.000 1,1.000 3.000 4</inkml:trace>
</inkml:ink>
</file>

<file path=ppt/ink/ink6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5:19"/>
    </inkml:context>
    <inkml:brush xml:id="br0">
      <inkml:brushProperty name="width" value="0.034687839448452" units="cm"/>
      <inkml:brushProperty name="height" value="0.034687839448452" units="cm"/>
      <inkml:brushProperty name="color" value="#f2395b"/>
      <inkml:brushProperty name="ignorePressure" value="0"/>
    </inkml:brush>
  </inkml:definitions>
  <inkml:trace contextRef="#ctx0" brushRef="#br0">57550.000 51600.000 634,'46.000'-50.000'-1,"-5.000"0.000"-1,-7.000 0.000-1,-5.000 0.000-2,-3.000-2.000 2,4.000-3.000 4,3.000-3.000 6,3.000-2.000 4,-1.000 5.000 4,-2.000 16.000 6,-3.000 15.000 4,-3.000 17.000 5,-2.000 11.000 1,0.000 10.000 0,0.000 10.000-2,0.000 9.000-1,-4.000 13.000-2,-5.000 20.000-3,-7.000 18.000-2,-5.000 20.000-4,-6.000 19.000-1,-3.000 22.000-2,-3.000 22.000 0,-2.000 23.000-1,-8.000 3.000-6,-8.000-11.000-11,-10.000-14.000-10,-9.000-11.000-11,-1.000-18.000-6,10.000-22.000-3,10.000-22.000-4,9.000-21.000-2,6.000-23.000-2,3.000-21.000 0,3.000-22.000 0,4.000-22.000 1,5.000-24.000 2,10.000-24.000 7,10.000-26.000 6,9.000-24.000 6,1.000-13.000 5,-6.000 0.000 3,-6.000 0.000 4,-6.000 0.000 3,-2.000 4.000 2,3.000 10.000 1,3.000 10.000 0,4.000 9.000 1,2.000 10.000 6,4.000 14.000 10,3.000 11.000 11,3.000 14.000 10,6.000 7.000 4,9.000 3.000-2,10.000 3.000-4,10.000 4.000-2,2.000 2.000-5,-3.000 4.000-5,-3.000 3.000-4,-2.000 3.000-6,-5.000 4.000-5,-2.000 7.000-8,-3.000 6.000-6,-3.000 7.000-8,-7.000 4.000-1,-9.000 3.000 2,-10.000 3.000 2,-8.000 4.000 3</inkml:trace>
</inkml:ink>
</file>

<file path=ppt/ink/ink6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5:20"/>
    </inkml:context>
    <inkml:brush xml:id="br0">
      <inkml:brushProperty name="width" value="0.0404511764645576" units="cm"/>
      <inkml:brushProperty name="height" value="0.0404511764645576" units="cm"/>
      <inkml:brushProperty name="color" value="#f2395b"/>
      <inkml:brushProperty name="ignorePressure" value="0"/>
    </inkml:brush>
  </inkml:definitions>
  <inkml:trace contextRef="#ctx0" brushRef="#br0">59150.000 50950.000 543,'1.000'-96.000'3,"4.000"10.000"6,3.000 10.000 6,3.000 9.000 5,-1.000 9.000 3,-2.000 9.000 1,-3.000 10.000 0,-3.000 10.000 0,1.000 7.000 1,6.000 6.000 3,7.000 7.000 3,6.000 6.000 2,1.000 17.000 0,-3.000 28.000-2,-3.000 28.000-2,-2.000 29.000-2,-6.000 22.000-3,-6.000 20.000-4,-6.000 18.000-5,-6.000 20.000-3,-9.000 27.000-5,-8.000 38.000-8,-10.000 37.000-6,-9.000 38.000-6,-5.000 21.000-3,0.000 7.000 1,0.000 6.000 3,0.000 7.000 1,4.000-20.000-4,10.000-43.000-7,10.000-44.000-9,9.000-43.000-8,4.000-35.000-6,1.000-25.000-6,-1.000-25.000-6,1.000-25.000-4</inkml:trace>
</inkml:ink>
</file>

<file path=ppt/ink/ink6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5:20"/>
    </inkml:context>
    <inkml:brush xml:id="br0">
      <inkml:brushProperty name="width" value="0.0238069035112858" units="cm"/>
      <inkml:brushProperty name="height" value="0.0238069035112858" units="cm"/>
      <inkml:brushProperty name="color" value="#f2395b"/>
      <inkml:brushProperty name="ignorePressure" value="0"/>
    </inkml:brush>
  </inkml:definitions>
  <inkml:trace contextRef="#ctx0" brushRef="#br0">57950.000 50950.000 924,'-25.000'-25.000'0,"0.000"0.000"3,0.000 0.000 1,0.000 0.000 2,3.000 9.000 3,6.000 19.000 1,7.000 19.000 3,6.000 19.000 2,1.000 18.000-3,-3.000 19.000-8,-3.000 19.000-10,-2.000 19.000-8,-3.000 1.000-9,1.000-16.000-7,-1.000-15.000-7,1.000-15.000-8</inkml:trace>
</inkml:ink>
</file>

<file path=ppt/ink/ink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9:33"/>
    </inkml:context>
    <inkml:brush xml:id="br0">
      <inkml:brushProperty name="width" value="0.0360323414206505" units="cm"/>
      <inkml:brushProperty name="height" value="0.0360323414206505" units="cm"/>
      <inkml:brushProperty name="color" value="#f2385b"/>
      <inkml:brushProperty name="ignorePressure" value="0"/>
    </inkml:brush>
  </inkml:definitions>
  <inkml:trace contextRef="#ctx0" brushRef="#br0">69450.000 19150.000 610,'-93.000'23.000'4,"17.000"-3.000"9,15.000-3.000 8,16.000-2.000 9,27.000 2.000 7,42.000 9.000 8,40.000 10.000 9,41.000 10.000 6,23.000 2.000-3,6.000-3.000-18,7.000-3.000-16,6.000-2.000-17,-5.000-3.000-15,-16.000 1.000-14,-15.000-1.000-14,-15.000 1.000-14,-17.000-4.000-7,-15.000-6.000-1,-15.000-6.000 0,-16.000-6.000-1</inkml:trace>
</inkml:ink>
</file>

<file path=ppt/ink/ink6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5:22"/>
    </inkml:context>
    <inkml:brush xml:id="br0">
      <inkml:brushProperty name="width" value="0.0314244888722897" units="cm"/>
      <inkml:brushProperty name="height" value="0.0314244888722897" units="cm"/>
      <inkml:brushProperty name="color" value="#f2395b"/>
      <inkml:brushProperty name="ignorePressure" value="0"/>
    </inkml:brush>
  </inkml:definitions>
  <inkml:trace contextRef="#ctx0" brushRef="#br0">60500.000 51550.000 700,'-41.000'0.000'8,"19.000"0.000"5,19.000 0.000 7,19.000 0.000 5,10.000-2.000 1,4.000-3.000-1,3.000-3.000-4,3.000-2.000-2,4.000-3.000-1,7.000 1.000-1,6.000-1.000 0,7.000 1.000 0,4.000 1.000-2,3.000 3.000 0,3.000 3.000-3,4.000 4.000 0,2.000-1.000-3,4.000-3.000-2,3.000-3.000-4,3.000-2.000-2,3.000-1.000-4,3.000 3.000-1,3.000 3.000-2,4.000 4.000-3,-3.000 2.000-1,-5.000 4.000-1,-7.000 3.000 0,-5.000 3.000-1,-4.000-1.000-2,0.000-2.000-1,0.000-3.000-1,0.000-3.000-2,-7.000-1.000-1,-11.000 4.000 2,-14.000 3.000 0,-11.000 3.000 2,-9.000 3.000-4,-3.000 3.000-9,-3.000 3.000-8,-2.000 4.000-8</inkml:trace>
</inkml:ink>
</file>

<file path=ppt/ink/ink6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5:23"/>
    </inkml:context>
    <inkml:brush xml:id="br0">
      <inkml:brushProperty name="width" value="0.0357010774314404" units="cm"/>
      <inkml:brushProperty name="height" value="0.0357010774314404" units="cm"/>
      <inkml:brushProperty name="color" value="#f2395b"/>
      <inkml:brushProperty name="ignorePressure" value="0"/>
    </inkml:brush>
  </inkml:definitions>
  <inkml:trace contextRef="#ctx0" brushRef="#br0">60650.000 52700.000 616,'-69.000'0.000'-3,"13.000"0.000"-6,12.000 0.000-6,13.000 0.000-7,6.000-2.000 3,0.000-3.000 10,0.000-3.000 11,0.000-2.000 9,6.000-1.000 13,13.000 3.000 16,12.000 3.000 15,13.000 4.000 16,7.000 1.000-1,4.000 0.000-15,3.000 0.000-16,3.000 0.000-15,6.000 1.000-9,9.000 4.000-1,10.000 3.000-1,10.000 3.000-1,7.000 1.000-3,6.000 1.000-3,7.000-1.000-6,6.000 1.000-3,-1.000-3.000-3,-5.000-2.000-1,-7.000-3.000-1,-5.000-3.000 0,-4.000-2.000-2,0.000 0.000 0,0.000 0.000-1,0.000 0.000 0,-4.000 0.000 0,-5.000 0.000 0,-7.000 0.000 1,-5.000 0.000-1,-6.000 0.000 1,-3.000 0.000 0,-3.000 0.000 0,-2.000 0.000 1,-5.000 0.000-1,-2.000 0.000 0,-3.000 0.000 1,-3.000 0.000 0,-4.000 6.000-3,-3.000 13.000-3,-3.000 12.000-6,-2.000 13.000-3,-5.000 2.000-3,-2.000-5.000 0,-3.000-7.000 1,-3.000-5.000 0</inkml:trace>
</inkml:ink>
</file>

<file path=ppt/ink/ink6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5:28"/>
    </inkml:context>
    <inkml:brush xml:id="br0">
      <inkml:brushProperty name="width" value="0.0445880144834518" units="cm"/>
      <inkml:brushProperty name="height" value="0.0445880144834518" units="cm"/>
      <inkml:brushProperty name="color" value="#f2395b"/>
      <inkml:brushProperty name="ignorePressure" value="0"/>
    </inkml:brush>
  </inkml:definitions>
  <inkml:trace contextRef="#ctx0" brushRef="#br0">65400.000 50050.000 493,'21.000'-94.000'4,"-5.000"13.000"7,-7.000 12.000 8,-5.000 13.000 7,-9.000 21.000 7,-9.000 32.000 2,-10.000 31.000 5,-8.000 32.000 3,-8.000 18.000-1,-2.000 6.000-6,-3.000 7.000-5,-3.000 6.000-7,-9.000 7.000-3,-11.000 10.000-3,-14.000 10.000-1,-11.000 9.000-2,-7.000 10.000-3,0.000 14.000 0,0.000 11.000-1,0.000 14.000-2,1.000 10.000 0,4.000 9.000-1,3.000 10.000-1,3.000 10.000-2,9.000-6.000 1,16.000-18.000-2,15.000-19.000 0,17.000-18.000-1,13.000-20.000-2,13.000-18.000-1,12.000-19.000-2,13.000-18.000-3,13.000-15.000-1,17.000-9.000 0,15.000-10.000 1,16.000-8.000-1,10.000-11.000 0,7.000-8.000-1,6.000-10.000-1,7.000-9.000 0,2.000-16.000-1,1.000-22.000 0,-1.000-22.000 0,1.000-21.000 0,-4.000-15.000 0,-6.000-6.000 1,-6.000-6.000 1,-6.000-6.000 1,-10.000-6.000 2,-12.000-2.000 3,-13.000-3.000 2,-12.000-3.000 3,-13.000 2.000 2,-12.000 10.000 1,-13.000 10.000 0,-12.000 9.000 1,-15.000 12.000 0,-15.000 16.000-1,-15.000 15.000 0,-16.000 17.000-1,-18.000 13.000-2,-18.000 13.000-3,-19.000 12.000-2,-18.000 13.000-3,-18.000 20.000-5,-16.000 28.000-5,-15.000 28.000-5,-15.000 29.000-5,-1.000 13.000-6,16.000 1.000-7,15.000-1.000-6,17.000 1.000-7,21.000-12.000-2,28.000-21.000 2,28.000-22.000 2,29.000-22.000 2</inkml:trace>
</inkml:ink>
</file>

<file path=ppt/ink/ink6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8:39"/>
    </inkml:context>
    <inkml:brush xml:id="br0">
      <inkml:brushProperty name="width" value="0.036129854619503" units="cm"/>
      <inkml:brushProperty name="height" value="0.036129854619503" units="cm"/>
      <inkml:brushProperty name="color" value="#000000"/>
      <inkml:brushProperty name="ignorePressure" value="0"/>
    </inkml:brush>
  </inkml:definitions>
  <inkml:trace contextRef="#ctx0" brushRef="#br0">71500.000 51550.000 608,'-21.000'142.000'115,"10.000"-16.000"-24,10.000-15.000-26,9.000-15.000-23,2.000-7.000-16,-2.000 3.000-6,-3.000 3.000-5,-3.000 4.000-7,-2.000 1.000-4,0.000 0.000-1,0.000 0.000-1,0.000 0.000-1,-2.000-5.000-6,-3.000-9.000-8,-3.000-10.000-9,-2.000-8.000-9</inkml:trace>
</inkml:ink>
</file>

<file path=ppt/ink/ink6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8:40"/>
    </inkml:context>
    <inkml:brush xml:id="br0">
      <inkml:brushProperty name="width" value="0.0524919740855694" units="cm"/>
      <inkml:brushProperty name="height" value="0.0524919740855694" units="cm"/>
      <inkml:brushProperty name="color" value="#000000"/>
      <inkml:brushProperty name="ignorePressure" value="0"/>
    </inkml:brush>
  </inkml:definitions>
  <inkml:trace contextRef="#ctx0" brushRef="#br0">71800.000 51900.000 419,'-71.000'0.000'0,"10.000"0.000"0,10.000 0.000 0,9.000 0.000 0,17.000-2.000 7,25.000-3.000 16,25.000-3.000 15,25.000-2.000 16,17.000-5.000 3,9.000-2.000-9,10.000-3.000-8,10.000-3.000-8,5.000-2.000-5,4.000 0.000-2,3.000 0.000-2,3.000 0.000-3,1.000 1.000-1,1.000 4.000-2,-1.000 3.000-1,1.000 3.000-2,-4.000 3.000-2,-6.000 3.000-3,-6.000 3.000-1,-6.000 4.000-3,-9.000 4.000-2,-8.000 6.000-1,-10.000 7.000 0,-9.000 6.000-2,-9.000 4.000 2,-5.000 4.000 2,-7.000 3.000 2,-5.000 3.000 3,-12.000 4.000 0,-16.000 7.000-1,-15.000 6.000 0,-15.000 7.000-2,-12.000 2.000-1,-6.000 1.000 0,-6.000-1.000-2,-6.000 1.000 0,-9.000 2.000 0,-8.000 7.000-1,-10.000 6.000 1,-9.000 7.000 0,-4.000 0.000-3,4.000-2.000-7,3.000-3.000-7,3.000-3.000-7,6.000-9.000-3,9.000-11.000 0,10.000-14.000 1,10.000-11.000 0,5.000-9.000-1,4.000-3.000-1,3.000-3.000-2,3.000-2.000-2,-1.000-3.000 3,-2.000 1.000 7,-3.000-1.000 6,-3.000 1.000 7,8.000-7.000 8,23.000-12.000 8,22.000-13.000 9,22.000-12.000 9,16.000-5.000 0,14.000 3.000-7,11.000 3.000-8,14.000 4.000-7,14.000 1.000-8,20.000 0.000-6,18.000 0.000-7,20.000 0.000-6,-3.000 1.000-6,-21.000 4.000-5,-22.000 3.000-5,-22.000 3.000-6,-18.000 3.000 2,-11.000 3.000 6,-14.000 3.000 7,-11.000 4.000 7</inkml:trace>
</inkml:ink>
</file>

<file path=ppt/ink/ink6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8:40"/>
    </inkml:context>
    <inkml:brush xml:id="br0">
      <inkml:brushProperty name="width" value="0.0474157407879829" units="cm"/>
      <inkml:brushProperty name="height" value="0.0474157407879829" units="cm"/>
      <inkml:brushProperty name="color" value="#000000"/>
      <inkml:brushProperty name="ignorePressure" value="0"/>
    </inkml:brush>
  </inkml:definitions>
  <inkml:trace contextRef="#ctx0" brushRef="#br0">72800.000 51050.000 463,'-69.000'-71.000'2,"13.000"10.000"4,12.000 10.000 3,13.000 9.000 4,9.000 6.000 2,6.000 3.000-2,7.000 3.000 0,6.000 4.000-1,3.000 7.000 5,0.000 13.000 10,0.000 12.000 10,0.000 13.000 10,1.000 20.000 3,4.000 28.000-6,3.000 28.000-5,3.000 29.000-5,1.000 32.000-5,1.000 38.000-3,-1.000 37.000-4,1.000 38.000-3,-6.000 24.000-2,-8.000 14.000-2,-10.000 11.000-1,-9.000 14.000-1,-4.000-1.000-9,4.000-12.000-19,3.000-13.000-17,3.000-12.000-19,1.000-16.000-9,1.000-19.000-4,-1.000-18.000-2,1.000-19.000-3,2.000-33.000 4,7.000-47.000 10,6.000-47.000 10,7.000-46.000 9</inkml:trace>
</inkml:ink>
</file>

<file path=ppt/ink/ink6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8:41"/>
    </inkml:context>
    <inkml:brush xml:id="br0">
      <inkml:brushProperty name="width" value="0.0403054095804691" units="cm"/>
      <inkml:brushProperty name="height" value="0.0403054095804691" units="cm"/>
      <inkml:brushProperty name="color" value="#000000"/>
      <inkml:brushProperty name="ignorePressure" value="0"/>
    </inkml:brush>
  </inkml:definitions>
  <inkml:trace contextRef="#ctx0" brushRef="#br0">74650.000 51450.000 545,'-22.000'-38.000'51,"6.000"26.000"-4,7.000 24.000-1,6.000 26.000-3,3.000 21.000-3,0.000 19.000-2,0.000 19.000-4,0.000 19.000-4,0.000 10.000-2,0.000 4.000-4,0.000 3.000-2,0.000 3.000-4,0.000-2.000-3,0.000-6.000-4,0.000-6.000-5,0.000-6.000-4,1.000-12.000-8,4.000-15.000-8,3.000-15.000-9,3.000-16.000-9,3.000-18.000-11,3.000-18.000-13,3.000-19.000-13,4.000-18.000-12</inkml:trace>
</inkml:ink>
</file>

<file path=ppt/ink/ink6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8:41"/>
    </inkml:context>
    <inkml:brush xml:id="br0">
      <inkml:brushProperty name="width" value="0.0466686151921749" units="cm"/>
      <inkml:brushProperty name="height" value="0.0466686151921749" units="cm"/>
      <inkml:brushProperty name="color" value="#000000"/>
      <inkml:brushProperty name="ignorePressure" value="0"/>
    </inkml:brush>
  </inkml:definitions>
  <inkml:trace contextRef="#ctx0" brushRef="#br0">75200.000 50850.000 471,'0.000'-38.000'74,"0.000"26.000"-9,0.000 24.000-9,0.000 26.000-10,0.000 21.000-6,0.000 19.000-3,0.000 19.000-2,0.000 19.000-3,0.000 15.000-2,0.000 13.000-4,0.000 12.000-2,0.000 13.000-4,-2.000 10.000-3,-3.000 10.000-4,-3.000 10.000-4,-2.000 9.000-5,-1.000-5.000-3,3.000-19.000-7,3.000-18.000-4,4.000-19.000-6,2.000-18.000-7,4.000-15.000-7,3.000-15.000-8,3.000-16.000-8</inkml:trace>
</inkml:ink>
</file>

<file path=ppt/ink/ink6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8:41"/>
    </inkml:context>
    <inkml:brush xml:id="br0">
      <inkml:brushProperty name="width" value="0.0365126729011536" units="cm"/>
      <inkml:brushProperty name="height" value="0.0365126729011536" units="cm"/>
      <inkml:brushProperty name="color" value="#000000"/>
      <inkml:brushProperty name="ignorePressure" value="0"/>
    </inkml:brush>
  </inkml:definitions>
  <inkml:trace contextRef="#ctx0" brushRef="#br0">74400.000 52150.000 602,'3.000'-71.000'6,"6.000"10.000"13,7.000 10.000 12,6.000 9.000 13,10.000 10.000 5,17.000 14.000-3,15.000 11.000-1,16.000 14.000-3,9.000 8.000-4,3.000 7.000-8,3.000 6.000-6,4.000 7.000-8,-4.000 4.000-9,-9.000 3.000-8,-10.000 3.000-10,-8.000 4.000-10,-11.000-4.000-8,-8.000-9.000-8,-10.000-10.000-8,-9.000-8.000-8,-7.000-12.000-2,-3.000-12.000 2,-3.000-13.000 2,-2.000-12.000 3</inkml:trace>
</inkml:ink>
</file>

<file path=ppt/ink/ink6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8:42"/>
    </inkml:context>
    <inkml:brush xml:id="br0">
      <inkml:brushProperty name="width" value="0.0494036637246609" units="cm"/>
      <inkml:brushProperty name="height" value="0.0494036637246609" units="cm"/>
      <inkml:brushProperty name="color" value="#000000"/>
      <inkml:brushProperty name="ignorePressure" value="0"/>
    </inkml:brush>
  </inkml:definitions>
  <inkml:trace contextRef="#ctx0" brushRef="#br0">75600.000 51600.000 445,'1.000'-90.000'2,"4.000"23.000"5,3.000 22.000 5,3.000 22.000 4,3.000 12.000 5,3.000 3.000 2,3.000 3.000 5,4.000 4.000 2,2.000 1.000 1,4.000 0.000-2,3.000 0.000-4,3.000 0.000-2,1.000 0.000-2,1.000 0.000-4,-1.000 0.000-3,1.000 0.000-3,-1.000 0.000-1,1.000 0.000 0,-1.000 0.000 1,1.000 0.000-1,1.000 0.000-2,3.000 0.000-6,3.000 0.000-7,4.000 0.000-7,1.000-2.000-4,0.000-3.000-3,0.000-3.000-2,0.000-2.000-2,0.000-8.000-3,0.000-8.000 1,0.000-10.000-1,0.000-9.000-1,-4.000-4.000 2,-5.000 4.000 3,-7.000 3.000 3,-5.000 3.000 3,-9.000 3.000 2,-9.000 3.000 3,-10.000 3.000 2,-8.000 4.000 2,-9.000 2.000 3,-6.000 4.000 3,-6.000 3.000 4,-6.000 3.000 4,-4.000 3.000 2,1.000 3.000 2,-1.000 3.000 2,1.000 4.000 3,1.000 1.000-1,3.000 0.000 0,3.000 0.000-2,4.000 0.000 0,1.000 1.000 2,0.000 4.000 4,0.000 3.000 6,0.000 3.000 4,1.000 4.000 2,4.000 7.000-2,3.000 6.000-1,3.000 7.000-2,3.000 2.000-3,3.000 1.000-2,3.000-1.000-3,4.000 1.000-3,2.000 4.000 0,4.000 9.000-1,3.000 10.000 1,3.000 10.000 0,1.000 8.000-1,1.000 10.000-3,-1.000 10.000-2,1.000 9.000-3,-3.000 4.000-2,-2.000 1.000-4,-3.000-1.000-2,-3.000 1.000-4,-2.000-3.000-4,0.000-2.000-5,0.000-3.000-6,0.000-3.000-5,0.000-10.000-2,0.000-16.000 0,0.000-15.000 0,0.000-15.000 1,-8.000-21.000-2,-16.000-25.000-4,-15.000-25.000-4,-15.000-25.000-4,-4.000-11.000 2,9.000 3.000 12,10.000 3.000 10,10.000 4.000 11,8.000 4.000 8,10.000 6.000 6,10.000 7.000 5,9.000 6.000 7,10.000 3.000 2,14.000 0.000 0,11.000 0.000 0,14.000 0.000-1,8.000 1.000 1,7.000 4.000-2,6.000 3.000 1,7.000 3.000-2,-1.000 4.000-1,-6.000 7.000-1,-6.000 6.000-4,-6.000 7.000-1,-9.000 7.000-2,-8.000 9.000-2,-10.000 10.000-3,-9.000 10.000-1,-10.000 5.000-3,-9.000 4.000-1,-10.000 3.000-3,-8.000 3.000-1,-12.000 4.000-3,-12.000 7.000-3,-13.000 6.000-1,-12.000 7.000-3,-10.000-3.000-1,-6.000-8.000-1,-6.000-10.000-1,-6.000-9.000-1,-4.000-9.000 0,1.000-5.000 1,-1.000-7.000 0,1.000-5.000 1,1.000-4.000 2,3.000 0.000 6,3.000 0.000 4,4.000 0.000 6,5.000 0.000 4,10.000 0.000 7,10.000 0.000 5,9.000 0.000 6,15.000-4.000 6,22.000-5.000 4,22.000-7.000 5,23.000-5.000 4,19.000-8.000-1,19.000-5.000-8,19.000-7.000-8,19.000-5.000-8,12.000-4.000-5,6.000 0.000-5,7.000 0.000-4,6.000 0.000-5,4.000 3.000-4,4.000 6.000-5,3.000 7.000-5,3.000 6.000-4,-7.000 3.000-2,-15.000 0.000 1,-15.000 0.000 2,-16.000 0.000 1,-16.000 0.000-3,-16.000 0.000-6,-15.000 0.000-8,-15.000 0.000-7</inkml:trace>
</inkml:ink>
</file>

<file path=ppt/ink/ink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9:33"/>
    </inkml:context>
    <inkml:brush xml:id="br0">
      <inkml:brushProperty name="width" value="0.0501050427556038" units="cm"/>
      <inkml:brushProperty name="height" value="0.0501050427556038" units="cm"/>
      <inkml:brushProperty name="color" value="#f2385b"/>
      <inkml:brushProperty name="ignorePressure" value="0"/>
    </inkml:brush>
  </inkml:definitions>
  <inkml:trace contextRef="#ctx0" brushRef="#br0">75100.000 17800.000 439,'-94.000'-21.000'23,"13.000"10.000"-3,12.000 10.000 0,13.000 9.000-3,7.000 4.000-2,4.000 1.000 1,3.000-1.000-1,3.000 1.000 0,-8.000 7.000 0,-19.000 16.000 3,-18.000 15.000 2,-19.000 17.000 2,-4.000 7.000 0,14.000 0.000-2,11.000 0.000-2,14.000 0.000-1,10.000 0.000-2,9.000 0.000 0,10.000 0.000-1,10.000 0.000-1,8.000 0.000 0,10.000 0.000-4,10.000 0.000-1,9.000 0.000-3,13.000-5.000-2,20.000-9.000-4,18.000-10.000-2,20.000-8.000-2,13.000-14.000-5,9.000-15.000-4,10.000-15.000-5,10.000-16.000-4,2.000-12.000 0,-3.000-5.000 2,-3.000-7.000 3,-2.000-5.000 3,-5.000-6.000-2,-2.000-3.000-5,-3.000-3.000-6,-3.000-2.000-5,-7.000-3.000-1,-9.000 1.000 5,-10.000-1.000 6,-8.000 1.000 5,-11.000-4.000 4,-8.000-6.000 4,-10.000-6.000 3,-9.000-6.000 3,-5.000-4.000 3,0.000 1.000 5,0.000-1.000 2,0.000 1.000 5,-2.000 5.000 4,-3.000 14.000 6,-3.000 11.000 6,-2.000 14.000 5,-5.000 14.000 8,-2.000 20.000 7,-3.000 18.000 7,-3.000 20.000 8,-2.000 11.000-1,0.000 7.000-11,0.000 6.000-9,0.000 7.000-11,-2.000 2.000-7,-3.000 1.000-6,-3.000-1.000-4,-2.000 1.000-6,-6.000 5.000-3,-6.000 14.000-5,-6.000 11.000-4,-6.000 14.000-4,-4.000 3.000-3,1.000-2.000-4,-1.000-3.000-4,1.000-3.000-3,7.000-20.000-9,16.000-33.000-16,15.000-35.000-15,17.000-34.000-16,8.000-26.000-1,4.000-15.000 12,3.000-15.000 14,3.000-16.000 12,-1.000-4.000 9,-2.000 10.000 8,-3.000 10.000 6,-3.000 9.000 7,-4.000 10.000 6,-3.000 14.000 5,-3.000 11.000 7,-2.000 14.000 5,-1.000 5.000 5,3.000 1.000 5,3.000-1.000 5,4.000 1.000 5,5.000-1.000 0,10.000 1.000-2,10.000-1.000-2,9.000 1.000-3,2.000 1.000-6,-2.000 3.000-8,-3.000 3.000-8,-3.000 4.000-8,-6.000 1.000-6,-5.000 0.000-4,-7.000 0.000-3,-5.000 0.000-4,-8.000-4.000-1,-5.000-5.000-1,-7.000-7.000-1,-5.000-5.000 0,-3.000-3.000 1,4.000 4.000 5,3.000 3.000 5,3.000 3.000 5</inkml:trace>
</inkml:ink>
</file>

<file path=ppt/ink/ink6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8:45"/>
    </inkml:context>
    <inkml:brush xml:id="br0">
      <inkml:brushProperty name="width" value="0.0341055653989315" units="cm"/>
      <inkml:brushProperty name="height" value="0.0341055653989315" units="cm"/>
      <inkml:brushProperty name="color" value="#000000"/>
      <inkml:brushProperty name="ignorePressure" value="0"/>
    </inkml:brush>
  </inkml:definitions>
  <inkml:trace contextRef="#ctx0" brushRef="#br0">70000.000 43800.000 645,'45.000'3.000'81,"-9.000"6.000"-18,-10.000 7.000-16,-8.000 6.000-18,-6.000 7.000-8,1.000 10.000-3,-1.000 10.000 0,1.000 9.000-2,-1.000 10.000-2,1.000 14.000-1,-1.000 11.000-1,1.000 14.000-1,-6.000 5.000-3,-8.000 1.000-5,-10.000-1.000-3,-9.000 1.000-6,-5.000-4.000-4,0.000-6.000-6,0.000-6.000-6,0.000-6.000-5,3.000-12.000-4,6.000-15.000-4,7.000-15.000-3,6.000-16.000-3</inkml:trace>
</inkml:ink>
</file>

<file path=ppt/ink/ink6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8:46"/>
    </inkml:context>
    <inkml:brush xml:id="br0">
      <inkml:brushProperty name="width" value="0.0368701182305813" units="cm"/>
      <inkml:brushProperty name="height" value="0.0368701182305813" units="cm"/>
      <inkml:brushProperty name="color" value="#000000"/>
      <inkml:brushProperty name="ignorePressure" value="0"/>
    </inkml:brush>
  </inkml:definitions>
  <inkml:trace contextRef="#ctx0" brushRef="#br0">70250.000 44500.000 596,'-19.000'-24.000'4,"13.000"4.000"6,12.000 3.000 7,13.000 3.000 6,13.000 1.000 5,17.000 1.000 2,15.000-1.000 2,16.000 1.000 2,9.000-3.000-2,3.000-2.000-5,3.000-3.000-6,4.000-3.000-5,1.000-1.000-4,0.000 4.000 0,0.000 3.000-1,0.000 3.000-2,-5.000 3.000 0,-9.000 3.000 1,-10.000 3.000 0,-8.000 4.000 1,-11.000 7.000-2,-8.000 13.000-5,-10.000 12.000-5,-9.000 13.000-3,-12.000 6.000-2,-11.000 0.000 2,-14.000 0.000 2,-11.000 0.000 3,-14.000 1.000 0,-11.000 4.000-1,-14.000 3.000-2,-11.000 3.000-1,-9.000 3.000-3,-3.000 3.000-2,-3.000 3.000-3,-2.000 4.000-3,-5.000-1.000-2,-2.000-3.000-4,-3.000-3.000-2,-3.000-2.000-3,-1.000-5.000 0,4.000-2.000 4,3.000-3.000 5,3.000-3.000 3,3.000-4.000 2,3.000-3.000 0,3.000-3.000 0,4.000-2.000 0,5.000-8.000 2,10.000-8.000 3,10.000-10.000 5,9.000-9.000 4,15.000-10.000 9,22.000-9.000 12,22.000-10.000 15,23.000-8.000 12,19.000-6.000 2,19.000 1.000-9,19.000-1.000-9,19.000 1.000-10,7.000 1.000-9,-3.000 3.000-9,-3.000 3.000-8,-2.000 4.000-9,-6.000 2.000-5,-6.000 4.000 1,-6.000 3.000-1,-6.000 3.000 1,-9.000 3.000-5,-8.000 3.000-9,-10.000 3.000-9,-9.000 4.000-9,-9.000 1.000-4,-5.000 0.000 0,-7.000 0.000 0,-5.000 0.000 0</inkml:trace>
</inkml:ink>
</file>

<file path=ppt/ink/ink6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8:46"/>
    </inkml:context>
    <inkml:brush xml:id="br0">
      <inkml:brushProperty name="width" value="0.0368930660188198" units="cm"/>
      <inkml:brushProperty name="height" value="0.0368930660188198" units="cm"/>
      <inkml:brushProperty name="color" value="#000000"/>
      <inkml:brushProperty name="ignorePressure" value="0"/>
    </inkml:brush>
  </inkml:definitions>
  <inkml:trace contextRef="#ctx0" brushRef="#br0">71000.000 43450.000 596,'-2.000'-50.000'0,"-3.000"0.000"0,-3.000 0.000 0,-2.000 0.000-1,-1.000 3.000 4,3.000 6.000 4,3.000 7.000 4,4.000 6.000 5,4.000 20.000 8,6.000 34.000 8,7.000 35.000 10,6.000 35.000 9,-1.000 29.000 1,-5.000 25.000-9,-7.000 25.000-9,-5.000 25.000-8,-4.000 14.000-6,0.000 3.000-4,0.000 3.000-2,0.000 4.000-5,-5.000 4.000-5,-9.000 6.000-8,-10.000 7.000-8,-8.000 6.000-9,-1.000-7.000-8,9.000-18.000-7,10.000-19.000-8,10.000-18.000-8,5.000-28.000-1,4.000-33.000 4,3.000-35.000 4,3.000-34.000 4,1.000-21.000 5,1.000-6.000 6,-1.000-6.000 5,1.000-6.000 5</inkml:trace>
</inkml:ink>
</file>

<file path=ppt/ink/ink6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8:46"/>
    </inkml:context>
    <inkml:brush xml:id="br0">
      <inkml:brushProperty name="width" value="0.0302115138620138" units="cm"/>
      <inkml:brushProperty name="height" value="0.0302115138620138" units="cm"/>
      <inkml:brushProperty name="color" value="#000000"/>
      <inkml:brushProperty name="ignorePressure" value="0"/>
    </inkml:brush>
  </inkml:definitions>
  <inkml:trace contextRef="#ctx0" brushRef="#br0">73000.000 44200.000 728,'-22.000'-57.000'7,"6.000"39.000"15,7.000 36.000 14,6.000 39.000 16,3.000 19.000 0,0.000 4.000-10,0.000 3.000-12,0.000 3.000-12,0.000-1.000-8,0.000-2.000-8,0.000-3.000-6,0.000-3.000-8,-2.000-7.000-7,-3.000-9.000-8,-3.000-10.000-9,-2.000-8.000-9</inkml:trace>
</inkml:ink>
</file>

<file path=ppt/ink/ink6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8:47"/>
    </inkml:context>
    <inkml:brush xml:id="br0">
      <inkml:brushProperty name="width" value="0.037820503115654" units="cm"/>
      <inkml:brushProperty name="height" value="0.037820503115654" units="cm"/>
      <inkml:brushProperty name="color" value="#000000"/>
      <inkml:brushProperty name="ignorePressure" value="0"/>
    </inkml:brush>
  </inkml:definitions>
  <inkml:trace contextRef="#ctx0" brushRef="#br0">73550.000 42750.000 581,'-24.000'29.000'79,"4.000"10.000"-14,3.000 10.000-16,3.000 9.000-14,3.000 12.000-8,3.000 16.000-2,3.000 15.000-3,4.000 17.000-1,2.000 11.000-3,4.000 10.000-1,3.000 10.000-3,3.000 9.000-2,-1.000 6.000-1,-2.000 3.000-3,-3.000 3.000-1,-3.000 4.000-1,-2.000-1.000-3,0.000-3.000-6,0.000-3.000-4,0.000-2.000-5,0.000-11.000-4,0.000-15.000-2,0.000-15.000-3,0.000-16.000-4,1.000-16.000-3,4.000-16.000-8,3.000-15.000-6,3.000-15.000-6,-1.000-17.000-2,-2.000-15.000 3,-3.000-15.000 2,-3.000-16.000 4</inkml:trace>
</inkml:ink>
</file>

<file path=ppt/ink/ink6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8:47"/>
    </inkml:context>
    <inkml:brush xml:id="br0">
      <inkml:brushProperty name="width" value="0.0390040539205074" units="cm"/>
      <inkml:brushProperty name="height" value="0.0390040539205074" units="cm"/>
      <inkml:brushProperty name="color" value="#000000"/>
      <inkml:brushProperty name="ignorePressure" value="0"/>
    </inkml:brush>
  </inkml:definitions>
  <inkml:trace contextRef="#ctx0" brushRef="#br0">72950.000 44550.000 564,'-18.000'-68.000'3,"17.000"17.000"6,15.000 15.000 7,16.000 16.000 6,10.000 7.000 3,7.000 1.000 2,6.000-1.000 1,7.000 1.000 1,7.000 1.000 0,9.000 3.000-3,10.000 3.000-3,10.000 4.000-2,-3.000 2.000-6,-11.000 4.000-10,-14.000 3.000-9,-11.000 3.000-9,-9.000 1.000-8,-3.000 1.000-5,-3.000-1.000-6,-2.000 1.000-5,-3.000-4.000-2,1.000-6.000 0,-1.000-6.000 0,1.000-6.000 0,-3.000-10.000 3,-2.000-12.000 9,-3.000-13.000 6,-3.000-12.000 8,-4.000-5.000 4,-3.000 3.000 2,-3.000 3.000 2,-2.000 4.000 3,-3.000 4.000 2,1.000 6.000 4,-1.000 7.000 4,1.000 6.000 3,-1.000 4.000 5,1.000 4.000 4,-1.000 3.000 5,1.000 3.000 3,1.000 3.000 3,3.000 3.000 0,3.000 3.000 0,4.000 4.000 1,1.000 2.000-2,0.000 4.000-2,0.000 3.000-4,0.000 3.000-2,0.000 3.000-3,0.000 3.000-4,0.000 3.000-5,0.000 4.000-3,1.000-3.000-5,4.000-5.000-4,3.000-7.000-5,3.000-5.000-4,-1.000-4.000-4,-2.000 0.000-3,-3.000 0.000-2,-3.000 0.000-2,-2.000-5.000-1,0.000-9.000 0,0.000-10.000 1,0.000-8.000 0,-2.000-9.000 0,-3.000-6.000 2,-3.000-6.000 1,-2.000-6.000 0,-5.000-4.000 4,-2.000 1.000 6,-3.000-1.000 6,-3.000 1.000 5,-2.000 1.000 4,0.000 3.000 0,0.000 3.000 1,0.000 4.000 0,-4.000 13.000 8,-5.000 26.000 15,-7.000 24.000 13,-5.000 26.000 14,-3.000 18.000 2,4.000 13.000-11,3.000 12.000-10,3.000 13.000-10,1.000 4.000-7,1.000-3.000-2,-1.000-3.000-2,1.000-2.000-3,1.000 0.000-1,3.000 7.000-3,3.000 6.000-2,4.000 7.000-3,-1.000-1.000-3,-3.000-6.000-7,-3.000-6.000-5,-2.000-6.000-6,-3.000-10.000-5,1.000-12.000-3,-1.000-13.000-5,1.000-12.000-3,-3.000-10.000-1,-2.000-6.000 1,-3.000-6.000 4,-3.000-6.000 1,1.000-12.000 2,6.000-15.000 3,7.000-15.000 2,6.000-16.000 3,7.000-5.000 2,10.000 6.000 2,10.000 7.000 3,9.000 6.000 2,6.000 4.000 3,3.000 4.000 6,3.000 3.000 4,4.000 3.000 7,-3.000 3.000 1,-5.000 3.000 0,-7.000 3.000 0,-5.000 4.000-1,-6.000 4.000-1,-3.000 6.000-3,-3.000 7.000-2,-2.000 6.000-3,-6.000 4.000-2,-6.000 4.000-1,-6.000 3.000-2,-6.000 3.000-1,-7.000 1.000-1,-6.000 1.000-1,-6.000-1.000 0,-6.000 1.000-2,-7.000-1.000 0,-6.000 1.000 2,-6.000-1.000 1,-6.000 1.000 1,-7.000-3.000 2,-6.000-2.000 1,-6.000-3.000 2,-6.000-3.000 2,-2.000-2.000 1,3.000 0.000 4,3.000 0.000 3,4.000 0.000 3,5.000-2.000 3,10.000-3.000 1,10.000-3.000 3,9.000-2.000 1,15.000-3.000 1,22.000 1.000 3,22.000-1.000 1,23.000 1.000 2,19.000-3.000-1,19.000-2.000-6,19.000-3.000-6,19.000-3.000-4,10.000-4.000-4,4.000-3.000-1,3.000-3.000-2,3.000-2.000-2,1.000-1.000-2,1.000 3.000-2,-1.000 3.000-4,1.000 4.000-4,-4.000 1.000-4,-6.000 0.000-6,-6.000 0.000-6,-6.000 0.000-6,-10.000 0.000-5,-12.000 0.000-3,-13.000 0.000-3,-12.000 0.000-3</inkml:trace>
</inkml:ink>
</file>

<file path=ppt/ink/ink6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8:57"/>
    </inkml:context>
    <inkml:brush xml:id="br0">
      <inkml:brushProperty name="width" value="0.0399194024503231" units="cm"/>
      <inkml:brushProperty name="height" value="0.0399194024503231" units="cm"/>
      <inkml:brushProperty name="color" value="#000000"/>
      <inkml:brushProperty name="ignorePressure" value="0"/>
    </inkml:brush>
  </inkml:definitions>
  <inkml:trace contextRef="#ctx0" brushRef="#br0">62650.000 54850.000 551,'-22.000'26.000'63,"6.000"4.000"-12,7.000 3.000-11,6.000 3.000-13,3.000 1.000-7,0.000 1.000-2,0.000-1.000-3,0.000 1.000-2,0.000-1.000-2,0.000 1.000-2,0.000-1.000-1,0.000 1.000-1,0.000 1.000-2,0.000 3.000 0,0.000 3.000-1,0.000 4.000-1,-2.000 2.000 0,-3.000 4.000 0,-3.000 3.000-1,-2.000 3.000 1,-1.000 1.000-1,3.000 1.000 1,3.000-1.000 0,4.000 1.000 0,1.000-1.000 1,0.000 1.000-2,0.000-1.000-1,0.000 1.000-1,0.000-3.000 0,0.000-2.000 0,0.000-3.000 1,0.000-3.000-1,0.000-2.000 1,0.000 0.000 0,0.000 0.000-1,0.000 0.000 0,0.000 3.000 0,0.000 6.000 0,0.000 7.000-1,0.000 6.000 1,-2.000 4.000-1,-3.000 4.000-1,-3.000 3.000 0,-2.000 3.000 0,-1.000 1.000-1,3.000 1.000 1,3.000-1.000-1,4.000 1.000 1,-1.000-3.000 0,-3.000-2.000-1,-3.000-3.000 1,-2.000-3.000-1,-1.000-7.000 1,3.000-9.000-1,3.000-10.000 1,4.000-8.000-1,-1.000-14.000-1,-3.000-15.000-3,-3.000-15.000-3,-2.000-16.000-3,-1.000-13.000-1,3.000-9.000 3,3.000-10.000 2,4.000-8.000 3,2.000-4.000 2,4.000 3.000 2,3.000 3.000 1,3.000 4.000 2,3.000 1.000 0,3.000 0.000 0,3.000 0.000 0,4.000 0.000 0,2.000 1.000-1,4.000 4.000 1,3.000 3.000-1,3.000 3.000 0,3.000 1.000 0,3.000 1.000 1,3.000-1.000 1,4.000 1.000 1,-1.000 2.000-1,-3.000 7.000 1,-3.000 6.000 0,-2.000 7.000 1,-3.000 4.000-1,1.000 3.000 1,-1.000 3.000 0,1.000 4.000 1,-1.000 1.000 0,1.000 0.000 0,-1.000 0.000-1,1.000 0.000 1,-1.000 1.000 0,1.000 4.000 0,-1.000 3.000-1,1.000 3.000 1,-3.000 1.000-1,-2.000 1.000 0,-3.000-1.000 1,-3.000 1.000 0,-2.000 1.000 0,0.000 3.000 0,0.000 3.000-1,0.000 4.000 1,-2.000 4.000-1,-3.000 6.000 0,-3.000 7.000 1,-2.000 6.000-1,-5.000 3.000 1,-2.000 0.000-1,-3.000 0.000 0,-3.000 0.000 0,-2.000 1.000 0,0.000 4.000 0,0.000 3.000 1,0.000 3.000 0,-2.000-2.000 0,-3.000-6.000 1,-3.000-6.000-1,-2.000-6.000 1,-5.000-2.000-1,-2.000 3.000 0,-3.000 3.000 0,-3.000 4.000 0,-4.000-1.000-1,-3.000-3.000 1,-3.000-3.000 0,-2.000-2.000 0,-6.000-5.000-1,-6.000-2.000-1,-6.000-3.000-1,-6.000-3.000-3,-4.000-2.000 0,1.000 0.000 0,-1.000 0.000-1,1.000 0.000 0,-3.000-2.000 0,-2.000-3.000-1,-3.000-3.000 1,-3.000-2.000 1,1.000-5.000-3,6.000-2.000-2,7.000-3.000-3,6.000-3.000-4,7.000-7.000-6,10.000-9.000-12,10.000-10.000-11,9.000-8.000-11,9.000-6.000-5,9.000 1.000 1,10.000-1.000 1,10.000 1.000 0</inkml:trace>
</inkml:ink>
</file>

<file path=ppt/ink/ink6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8:58"/>
    </inkml:context>
    <inkml:brush xml:id="br0">
      <inkml:brushProperty name="width" value="0.0309897754341364" units="cm"/>
      <inkml:brushProperty name="height" value="0.0309897754341364" units="cm"/>
      <inkml:brushProperty name="color" value="#000000"/>
      <inkml:brushProperty name="ignorePressure" value="0"/>
    </inkml:brush>
  </inkml:definitions>
  <inkml:trace contextRef="#ctx0" brushRef="#br0">56950.000 55950.000 709,'-15.000'-46.000'1,"23.000"10.000"-1,22.000 10.000 1,22.000 9.000 0,10.000 9.000 3,1.000 9.000 7,-1.000 10.000 6,1.000 10.000 7,1.000 5.000 2,3.000 4.000-1,3.000 3.000 0,4.000 3.000-1,-4.000 3.000-2,-9.000 3.000-4,-10.000 3.000-3,-8.000 4.000-5,-11.000 2.000-2,-8.000 4.000-1,-10.000 3.000-2,-9.000 3.000-1,-10.000 6.000-2,-9.000 9.000 0,-10.000 10.000-1,-8.000 10.000-1,-11.000 4.000-1,-8.000 0.000-4,-10.000 0.000-3,-9.000 0.000-4,-2.000-8.000-2,6.000-16.000-3,7.000-15.000-2,6.000-15.000-4,4.000-17.000 0,4.000-15.000-1,3.000-15.000 0,3.000-16.000 0,3.000-15.000 0,3.000-11.000 0,3.000-14.000 1,4.000-11.000 0,4.000-7.000 2,6.000 0.000 3,7.000 0.000 4,6.000 0.000 2,6.000 3.000 4,6.000 6.000 5,7.000 7.000 3,6.000 6.000 4,3.000 7.000 5,0.000 10.000 4,0.000 10.000 4,0.000 9.000 6,0.000 10.000 5,0.000 14.000 6,0.000 11.000 8,0.000 14.000 7,-4.000 11.000-1,-5.000 14.000-8,-7.000 11.000-8,-5.000 14.000-7,-6.000 10.000-8,-3.000 9.000-4,-3.000 10.000-7,-2.000 10.000-5,-5.000 4.000-2,-2.000 0.000 1,-3.000 0.000 0,-3.000 0.000 1,-1.000-5.000-3,4.000-9.000-10,3.000-10.000-9,3.000-8.000-9,6.000-15.000-4,9.000-19.000 3,10.000-18.000 1,10.000-19.000 3,4.000-16.000-1,0.000-12.000-5,0.000-13.000-5,0.000-12.000-4</inkml:trace>
</inkml:ink>
</file>

<file path=ppt/ink/ink6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8:59"/>
    </inkml:context>
    <inkml:brush xml:id="br0">
      <inkml:brushProperty name="width" value="0.0306777860969305" units="cm"/>
      <inkml:brushProperty name="height" value="0.0306777860969305" units="cm"/>
      <inkml:brushProperty name="color" value="#000000"/>
      <inkml:brushProperty name="ignorePressure" value="0"/>
    </inkml:brush>
  </inkml:definitions>
  <inkml:trace contextRef="#ctx0" brushRef="#br0">58550.000 56300.000 717,'23.000'-25.000'5,"-3.000"0.000"10,-3.000 0.000 9,-2.000 0.000 11,-5.000 10.000 2,-2.000 23.000-5,-3.000 22.000-6,-3.000 22.000-5,-2.000 16.000-4,0.000 14.000 0,0.000 11.000-1,0.000 14.000 0,-5.000 7.000-4,-9.000 3.000-5,-10.000 3.000-4,-8.000 4.000-7,-3.000-6.000-5,7.000-11.000-6,6.000-14.000-8,7.000-11.000-6,4.000-20.000-8,3.000-24.000-6,3.000-26.000-9,4.000-24.000-6,1.000-21.000 2,0.000-16.000 12,0.000-15.000 13,0.000-15.000 12,3.000-4.000 10,6.000 9.000 8,7.000 10.000 6,6.000 10.000 8,3.000 8.000 5,0.000 10.000 4,0.000 10.000 3,0.000 9.000 2,3.000 4.000 3,6.000 1.000-2,7.000-1.000-1,6.000 1.000 0,4.000 1.000-2,4.000 3.000 0,3.000 3.000 0,3.000 4.000-1,1.000 1.000-6,1.000 0.000-8,-1.000 0.000-10,1.000 0.000-8,-3.000 0.000-9,-2.000 0.000-6,-3.000 0.000-7,-3.000 0.000-5,-6.000-4.000-4,-5.000-5.000 1,-7.000-7.000 0,-5.000-5.000 1,-8.000-4.000 4,-5.000 0.000 7,-7.000 0.000 7,-5.000 0.000 8,-4.000 0.000 4,0.000 0.000 2,0.000 0.000 1,0.000 0.000 2</inkml:trace>
</inkml:ink>
</file>

<file path=ppt/ink/ink6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8:59"/>
    </inkml:context>
    <inkml:brush xml:id="br0">
      <inkml:brushProperty name="width" value="0.0347221568226814" units="cm"/>
      <inkml:brushProperty name="height" value="0.0347221568226814" units="cm"/>
      <inkml:brushProperty name="color" value="#000000"/>
      <inkml:brushProperty name="ignorePressure" value="0"/>
    </inkml:brush>
  </inkml:definitions>
  <inkml:trace contextRef="#ctx0" brushRef="#br0">59650.000 56450.000 633,'-24.000'-135.000'15,"4.000"32.000"7,3.000 31.000 7,3.000 32.000 8,3.000 21.000 1,3.000 13.000-5,3.000 12.000-5,4.000 13.000-4,1.000 9.000-4,0.000 6.000-1,0.000 7.000-2,0.000 6.000-1,0.000 9.000-2,0.000 13.000-1,0.000 12.000-1,0.000 13.000-2,0.000 2.000-1,0.000-5.000-3,0.000-7.000-2,0.000-5.000-4,-5.000 11.000-1,-9.000 32.000-2,-10.000 31.000-3,-8.000 32.000-1,-1.000 8.000-5,9.000-11.000-8,10.000-14.000-7,10.000-11.000-7,4.000-22.000-2,0.000-27.000 6,0.000-28.000 6,0.000-28.000 5</inkml:trace>
</inkml:ink>
</file>

<file path=ppt/ink/ink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9:34"/>
    </inkml:context>
    <inkml:brush xml:id="br0">
      <inkml:brushProperty name="width" value="0.0510115772485733" units="cm"/>
      <inkml:brushProperty name="height" value="0.0510115772485733" units="cm"/>
      <inkml:brushProperty name="color" value="#f2385b"/>
      <inkml:brushProperty name="ignorePressure" value="0"/>
    </inkml:brush>
  </inkml:definitions>
  <inkml:trace contextRef="#ctx0" brushRef="#br0">76850.000 17250.000 431,'1.000'-138.000'0,"4.000"26.000"2,3.000 24.000 0,3.000 26.000 2,-1.000 12.000 2,-2.000 0.000 4,-3.000 0.000 3,-3.000 0.000 4,-2.000 14.000 8,0.000 28.000 9,0.000 28.000 12,0.000 29.000 9,-4.000 19.000 2,-5.000 14.000-8,-7.000 11.000-8,-5.000 14.000-7,-1.000 10.000-6,6.000 9.000-3,7.000 10.000-4,6.000 10.000-2,1.000 2.000-3,-3.000-3.000 0,-3.000-3.000-1,-2.000-2.000-2,-1.000 6.000-1,3.000 20.000-6,3.000 18.000-3,4.000 20.000-6,-4.000 11.000-2,-9.000 7.000-4,-10.000 6.000-2,-8.000 7.000-3,-1.000-9.000-5,9.000-21.000-6,10.000-22.000-8,10.000-22.000-6,2.000-21.000-4,-3.000-18.000-1,-3.000-19.000 0,-2.000-18.000-1,-6.000-20.000 0,-6.000-18.000-2,-6.000-19.000-1,-6.000-18.000-2</inkml:trace>
</inkml:ink>
</file>

<file path=ppt/ink/ink6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8:59"/>
    </inkml:context>
    <inkml:brush xml:id="br0">
      <inkml:brushProperty name="width" value="0.0269103366881609" units="cm"/>
      <inkml:brushProperty name="height" value="0.0269103366881609" units="cm"/>
      <inkml:brushProperty name="color" value="#000000"/>
      <inkml:brushProperty name="ignorePressure" value="0"/>
    </inkml:brush>
  </inkml:definitions>
  <inkml:trace contextRef="#ctx0" brushRef="#br0">59950.000 56750.000 817,'4.000'-46.000'0,"10.000"10.000"1,10.000 10.000 1,9.000 9.000 0,10.000 4.000 3,14.000 1.000 4,11.000-1.000 4,14.000 1.000 4,8.000 1.000 3,7.000 3.000 3,6.000 3.000 1,7.000 4.000 3,-3.000 1.000-4,-8.000 0.000-10,-10.000 0.000-10,-9.000 0.000-9,-12.000 4.000-8,-11.000 10.000-7,-14.000 10.000-7,-11.000 9.000-7,-11.000 2.000-1,-5.000-2.000 4,-7.000-3.000 4,-5.000-3.000 4</inkml:trace>
</inkml:ink>
</file>

<file path=ppt/ink/ink6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8:59"/>
    </inkml:context>
    <inkml:brush xml:id="br0">
      <inkml:brushProperty name="width" value="0.0333065465092659" units="cm"/>
      <inkml:brushProperty name="height" value="0.0333065465092659" units="cm"/>
      <inkml:brushProperty name="color" value="#000000"/>
      <inkml:brushProperty name="ignorePressure" value="0"/>
    </inkml:brush>
  </inkml:definitions>
  <inkml:trace contextRef="#ctx0" brushRef="#br0">60150.000 57500.000 660,'-43.000'20.000'8,"17.000"-9.000"15,15.000-10.000 15,16.000-8.000 16,23.000-6.000 3,31.000 1.000-9,32.000-1.000-9,31.000 1.000-9,18.000 1.000-9,7.000 3.000-6,6.000 3.000-9,7.000 4.000-6,0.000 1.000-9,-2.000 0.000-10,-3.000 0.000-9,-3.000 0.000-10,-15.000 0.000-8,-24.000 0.000-5,-26.000 0.000-5,-24.000 0.000-5</inkml:trace>
</inkml:ink>
</file>

<file path=ppt/ink/ink6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9:03"/>
    </inkml:context>
    <inkml:brush xml:id="br0">
      <inkml:brushProperty name="width" value="0.0500000044703484" units="cm"/>
      <inkml:brushProperty name="height" value="0.0500000044703484" units="cm"/>
      <inkml:brushProperty name="color" value="#000000"/>
      <inkml:brushProperty name="ignorePressure" value="0"/>
    </inkml:brush>
  </inkml:definitions>
  <inkml:trace contextRef="#ctx0" brushRef="#br0">71975.000 58275.000 333,'157.000'63.000'167,"51.000"46.000"-1,50.000 47.000 1,49.000 47.000 0</inkml:trace>
</inkml:ink>
</file>

<file path=ppt/ink/ink6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9:08"/>
    </inkml:context>
    <inkml:brush xml:id="br0">
      <inkml:brushProperty name="width" value="0.0370451547205448" units="cm"/>
      <inkml:brushProperty name="height" value="0.0370451547205448" units="cm"/>
      <inkml:brushProperty name="color" value="#000000"/>
      <inkml:brushProperty name="ignorePressure" value="0"/>
    </inkml:brush>
  </inkml:definitions>
  <inkml:trace contextRef="#ctx0" brushRef="#br0">87800.000 43900.000 593,'-2.000'-46.000'4,"-3.000"10.000"8,-3.000 10.000 9,-2.000 9.000 7,-1.000 9.000 2,3.000 9.000-3,3.000 10.000-3,4.000 10.000-4,1.000 10.000 0,0.000 13.000 0,0.000 12.000 2,0.000 13.000 0,-2.000 6.000 1,-3.000 0.000-3,-3.000 0.000-1,-2.000 0.000-3,-1.000 3.000-1,3.000 6.000 0,3.000 7.000-2,4.000 6.000-2,1.000 1.000-1,0.000-3.000-2,0.000-3.000-4,0.000-2.000-1,0.000-5.000-6,0.000-2.000-6,0.000-3.000-6,0.000-3.000-7,0.000-7.000-6,0.000-9.000-7,0.000-10.000-5,0.000-8.000-7,3.000-9.000-3,6.000-6.000 0,7.000-6.000 0,6.000-6.000-1</inkml:trace>
</inkml:ink>
</file>

<file path=ppt/ink/ink6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9:09"/>
    </inkml:context>
    <inkml:brush xml:id="br0">
      <inkml:brushProperty name="width" value="0.0325858108699322" units="cm"/>
      <inkml:brushProperty name="height" value="0.0325858108699322" units="cm"/>
      <inkml:brushProperty name="color" value="#000000"/>
      <inkml:brushProperty name="ignorePressure" value="0"/>
    </inkml:brush>
  </inkml:definitions>
  <inkml:trace contextRef="#ctx0" brushRef="#br0">88000.000 45000.000 675,'-19.000'-66.000'70,"13.000"19.000"-12,12.000 19.000-12,13.000 19.000-13,9.000 9.000-6,6.000 0.000-3,7.000 0.000-3,6.000 0.000-2,1.000 0.000-5,-3.000 0.000-5,-3.000 0.000-5,-2.000 0.000-7,-1.000 0.000-7,3.000 0.000-11,3.000 0.000-9,4.000 0.000-12,-3.000 0.000-6,-5.000 0.000-2,-7.000 0.000-4,-5.000 0.000-3</inkml:trace>
</inkml:ink>
</file>

<file path=ppt/ink/ink6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9:09"/>
    </inkml:context>
    <inkml:brush xml:id="br0">
      <inkml:brushProperty name="width" value="0.0435885339975357" units="cm"/>
      <inkml:brushProperty name="height" value="0.0435885339975357" units="cm"/>
      <inkml:brushProperty name="color" value="#000000"/>
      <inkml:brushProperty name="ignorePressure" value="0"/>
    </inkml:brush>
  </inkml:definitions>
  <inkml:trace contextRef="#ctx0" brushRef="#br0">88750.000 43450.000 504,'0.000'-71.000'1,"0.000"10.000"1,0.000 10.000 2,0.000 9.000 2,-2.000 20.000 8,-3.000 31.000 18,-3.000 32.000 17,-2.000 31.000 17,-1.000 18.000 2,3.000 7.000-11,3.000 6.000-12,4.000 7.000-12,1.000 4.000-8,0.000 3.000-2,0.000 3.000-3,0.000 4.000-3,0.000 2.000-3,0.000 4.000-4,0.000 3.000-3,0.000 3.000-5,-2.000-1.000-2,-3.000-2.000-5,-3.000-3.000-3,-2.000-3.000-3,-3.000 1.000-4,1.000 6.000-4,-1.000 7.000-3,1.000 6.000-5,-1.000 6.000-1,1.000 6.000 1,-1.000 7.000 0,1.000 6.000 1,-1.000-8.000 0,1.000-22.000-3,-1.000-22.000-1,1.000-21.000-3,1.000-18.000-2,3.000-12.000-2,3.000-13.000-3,4.000-12.000-2</inkml:trace>
</inkml:ink>
</file>

<file path=ppt/ink/ink6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9:09"/>
    </inkml:context>
    <inkml:brush xml:id="br0">
      <inkml:brushProperty name="width" value="0.0410541407763958" units="cm"/>
      <inkml:brushProperty name="height" value="0.0410541407763958" units="cm"/>
      <inkml:brushProperty name="color" value="#000000"/>
      <inkml:brushProperty name="ignorePressure" value="0"/>
    </inkml:brush>
  </inkml:definitions>
  <inkml:trace contextRef="#ctx0" brushRef="#br0">89150.000 45450.000 535,'23.000'-47.000'0,"-3.000"6.000"0,-3.000 7.000 0,-2.000 6.000 0,2.000 4.000 5,9.000 4.000 11,10.000 3.000 9,10.000 3.000 10,4.000 3.000 2,0.000 3.000-7,0.000 3.000-7,0.000 4.000-7,-4.000 2.000-4,-5.000 4.000-2,-7.000 3.000-2,-5.000 3.000-2,-6.000 4.000-1,-3.000 7.000 1,-3.000 6.000 0,-2.000 7.000 1,-5.000 4.000-2,-2.000 3.000-4,-3.000 3.000-2,-3.000 4.000-5,-6.000 1.000 0,-5.000 0.000 1,-7.000 0.000 2,-5.000 0.000 1,3.000-7.000 2,17.000-11.000 2,15.000-14.000 0,16.000-11.000 2,12.000-15.000 0,9.000-16.000-4,10.000-15.000-2,10.000-15.000-3,4.000-9.000-2,0.000 1.000-1,0.000-1.000-1,0.000 1.000-1,-4.000 5.000 1,-5.000 14.000 3,-7.000 11.000 4,-5.000 14.000 3,-9.000 13.000 4,-9.000 16.000 3,-10.000 15.000 5,-8.000 17.000 5,-6.000 7.000 2,1.000 0.000 2,-1.000 0.000 3,1.000 0.000 2,2.000-2.000 0,7.000-3.000-1,6.000-3.000-2,7.000-2.000-2,4.000-8.000-4,3.000-8.000-5,3.000-10.000-4,4.000-9.000-7,1.000-10.000-2,0.000-9.000-1,0.000-10.000-2,0.000-8.000 0,-2.000-6.000-2,-3.000 1.000-2,-3.000-1.000-2,-2.000 1.000-1,-5.000-4.000-1,-2.000-6.000 1,-3.000-6.000 2,-3.000-6.000 1,-7.000-1.000 1,-9.000 7.000 1,-10.000 6.000 2,-8.000 7.000 1,-11.000 5.000 1,-8.000 7.000-1,-10.000 6.000 0,-9.000 7.000 0,-7.000 5.000-2,-3.000 7.000-4,-3.000 6.000-5,-2.000 7.000-3,2.000 5.000-5,9.000 7.000-6,10.000 6.000-6,10.000 7.000-6,5.000 0.000-2,4.000-2.000-1,3.000-3.000-1,3.000-3.000 0</inkml:trace>
</inkml:ink>
</file>

<file path=ppt/ink/ink6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9:10"/>
    </inkml:context>
    <inkml:brush xml:id="br0">
      <inkml:brushProperty name="width" value="0.0369066670536995" units="cm"/>
      <inkml:brushProperty name="height" value="0.0369066670536995" units="cm"/>
      <inkml:brushProperty name="color" value="#000000"/>
      <inkml:brushProperty name="ignorePressure" value="0"/>
    </inkml:brush>
  </inkml:definitions>
  <inkml:trace contextRef="#ctx0" brushRef="#br0">92350.000 44950.000 596,'-15.000'-22.000'7,"23.000"6.000"17,22.000 7.000 16,22.000 6.000 15,18.000 1.000 3,16.000-3.000-8,15.000-3.000-10,17.000-2.000-8,13.000-1.000-7,13.000 3.000-4,12.000 3.000-3,13.000 4.000-3,2.000-1.000-4,-5.000-3.000-5,-7.000-3.000-5,-5.000-2.000-3,-9.000-1.000-6,-9.000 3.000-8,-10.000 3.000-7,-8.000 4.000-8,-14.000 1.000-2,-15.000 0.000 2,-15.000 0.000 2,-16.000 0.000 2</inkml:trace>
</inkml:ink>
</file>

<file path=ppt/ink/ink6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9:10"/>
    </inkml:context>
    <inkml:brush xml:id="br0">
      <inkml:brushProperty name="width" value="0.0330823734402657" units="cm"/>
      <inkml:brushProperty name="height" value="0.0330823734402657" units="cm"/>
      <inkml:brushProperty name="color" value="#000000"/>
      <inkml:brushProperty name="ignorePressure" value="0"/>
    </inkml:brush>
  </inkml:definitions>
  <inkml:trace contextRef="#ctx0" brushRef="#br0">94500.000 44100.000 665,'142.000'3.000'118,"-16.000"6.000"-27,-15.000 7.000-29,-15.000 6.000-28,-12.000 4.000-18,-6.000 4.000-6,-6.000 3.000-7,-6.000 3.000-6,-10.000 1.000-6,-12.000 1.000-8,-13.000-1.000-6,-12.000 1.000-7,-9.000-1.000-7,-2.000 1.000-6,-3.000-1.000-7,-3.000 1.000-7,-4.000-4.000 3,-3.000-6.000 8,-3.000-6.000 10,-2.000-6.000 10</inkml:trace>
</inkml:ink>
</file>

<file path=ppt/ink/ink6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9:10"/>
    </inkml:context>
    <inkml:brush xml:id="br0">
      <inkml:brushProperty name="width" value="0.0316721051931381" units="cm"/>
      <inkml:brushProperty name="height" value="0.0316721051931381" units="cm"/>
      <inkml:brushProperty name="color" value="#000000"/>
      <inkml:brushProperty name="ignorePressure" value="0"/>
    </inkml:brush>
  </inkml:definitions>
  <inkml:trace contextRef="#ctx0" brushRef="#br0">93100.000 45450.000 694,'-68.000'-2.000'1,"17.000"-3.000"2,15.000-3.000 1,16.000-2.000 3,18.000-1.000 5,22.000 3.000 10,22.000 3.000 9,23.000 4.000 10,19.000-1.000 1,19.000-3.000-6,19.000-3.000-7,19.000-2.000-6,10.000-1.000-4,4.000 3.000-5,3.000 3.000-3,3.000 4.000-3,-7.000 2.000-5,-15.000 4.000-7,-15.000 3.000-4,-16.000 3.000-7,-15.000 3.000-7,-11.000 3.000-7,-14.000 3.000-9,-11.000 4.000-7</inkml:trace>
</inkml:ink>
</file>

<file path=ppt/ink/ink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9:34"/>
    </inkml:context>
    <inkml:brush xml:id="br0">
      <inkml:brushProperty name="width" value="0.0376954451203346" units="cm"/>
      <inkml:brushProperty name="height" value="0.0376954451203346" units="cm"/>
      <inkml:brushProperty name="color" value="#f2385b"/>
      <inkml:brushProperty name="ignorePressure" value="0"/>
    </inkml:brush>
  </inkml:definitions>
  <inkml:trace contextRef="#ctx0" brushRef="#br0">77400.000 18200.000 583,'28.000'-30.000'4,"6.000"-9.000"7,7.000-10.000 8,6.000-8.000 8,-1.000-1.000 6,-5.000 9.000 4,-7.000 10.000 6,-5.000 10.000 5,-6.000 11.000 0,-3.000 17.000-7,-3.000 15.000-7,-2.000 16.000-6,-9.000 13.000-6,-12.000 14.000-8,-13.000 11.000-7,-12.000 14.000-7,-7.000 2.000-5,1.000-6.000-4,-1.000-6.000-3,1.000-6.000-5,2.000-7.000-3,7.000-6.000-4,6.000-6.000-4,7.000-6.000-3,10.000-9.000-1,16.000-8.000 1,15.000-10.000 3,17.000-9.000 2,8.000-5.000 2,4.000 0.000 6,3.000 0.000 4,3.000 0.000 4,-2.000 0.000 5,-6.000 0.000 5,-6.000 0.000 4,-6.000 0.000 5,-9.000 7.000 2,-8.000 17.000 3,-10.000 15.000 1,-9.000 16.000 2,-12.000 10.000 0,-11.000 7.000 0,-14.000 6.000 1,-11.000 7.000-2,-11.000 2.000 0,-5.000 1.000-2,-7.000-1.000-1,-5.000 1.000-2,0.000-7.000-4,10.000-12.000-3,10.000-13.000-5,9.000-12.000-5,10.000-16.000-7,14.000-19.000-10,11.000-18.000-12,14.000-19.000-10,7.000-12.000-4,3.000-2.000 2,3.000-3.000 3,4.000-3.000 2</inkml:trace>
</inkml:ink>
</file>

<file path=ppt/ink/ink6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9:10"/>
    </inkml:context>
    <inkml:brush xml:id="br0">
      <inkml:brushProperty name="width" value="0.029668977484107" units="cm"/>
      <inkml:brushProperty name="height" value="0.029668977484107" units="cm"/>
      <inkml:brushProperty name="color" value="#000000"/>
      <inkml:brushProperty name="ignorePressure" value="0"/>
    </inkml:brush>
  </inkml:definitions>
  <inkml:trace contextRef="#ctx0" brushRef="#br0">93200.000 45700.000 741,'-96.000'4.000'8,"60.000"10.000"16,60.000 10.000 16,59.000 9.000 16,32.000 4.000 1,7.000 1.000-17,6.000-1.000-15,7.000 1.000-17,-7.000-3.000-13,-19.000-2.000-11,-18.000-3.000-12,-19.000-3.000-12,-13.000-4.000-6,-6.000-3.000-2,-6.000-3.000-1,-6.000-2.000-2</inkml:trace>
</inkml:ink>
</file>

<file path=ppt/ink/ink6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9:11"/>
    </inkml:context>
    <inkml:brush xml:id="br0">
      <inkml:brushProperty name="width" value="0.0364451594650745" units="cm"/>
      <inkml:brushProperty name="height" value="0.0364451594650745" units="cm"/>
      <inkml:brushProperty name="color" value="#000000"/>
      <inkml:brushProperty name="ignorePressure" value="0"/>
    </inkml:brush>
  </inkml:definitions>
  <inkml:trace contextRef="#ctx0" brushRef="#br0">97000.000 44000.000 603,'-24.000'-24.000'0,"4.000"4.000"0,3.000 3.000 0,3.000 3.000 0,3.000 10.000 9,3.000 20.000 19,3.000 18.000 18,4.000 20.000 18,1.000 10.000 4,0.000 3.000-13,0.000 3.000-12,0.000 4.000-13,-2.000 4.000-9,-3.000 6.000-5,-3.000 7.000-5,-2.000 6.000-6,-5.000 1.000-6,-2.000-3.000-9,-3.000-3.000-7,-3.000-2.000-10,-1.000-8.000-6,4.000-8.000-6,3.000-10.000-6,3.000-9.000-5,3.000-9.000-2,3.000-5.000 3,3.000-7.000 2,4.000-5.000 3</inkml:trace>
</inkml:ink>
</file>

<file path=ppt/ink/ink6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9:11"/>
    </inkml:context>
    <inkml:brush xml:id="br0">
      <inkml:brushProperty name="width" value="0.032597504556179" units="cm"/>
      <inkml:brushProperty name="height" value="0.032597504556179" units="cm"/>
      <inkml:brushProperty name="color" value="#000000"/>
      <inkml:brushProperty name="ignorePressure" value="0"/>
    </inkml:brush>
  </inkml:definitions>
  <inkml:trace contextRef="#ctx0" brushRef="#br0">96950.000 44900.000 674,'3.000'-69.000'6,"6.000"13.000"10,7.000 12.000 11,6.000 13.000 10,7.000 7.000 5,10.000 4.000-3,10.000 3.000-2,9.000 3.000-2,1.000 3.000-4,-6.000 3.000-8,-6.000 3.000-5,-6.000 4.000-7,-6.000 4.000-8,-2.000 6.000-7,-3.000 7.000-8,-3.000 6.000-8</inkml:trace>
</inkml:ink>
</file>

<file path=ppt/ink/ink6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9:11"/>
    </inkml:context>
    <inkml:brush xml:id="br0">
      <inkml:brushProperty name="width" value="0.0465895943343639" units="cm"/>
      <inkml:brushProperty name="height" value="0.0465895943343639" units="cm"/>
      <inkml:brushProperty name="color" value="#000000"/>
      <inkml:brushProperty name="ignorePressure" value="0"/>
    </inkml:brush>
  </inkml:definitions>
  <inkml:trace contextRef="#ctx0" brushRef="#br0">97850.000 43500.000 472,'-2.000'-46.000'7,"-3.000"10.000"16,-3.000 10.000 15,-2.000 9.000 15,-1.000 13.000 5,3.000 20.000-5,3.000 18.000-4,4.000 20.000-5,1.000 8.000-4,0.000 1.000-5,0.000-1.000-5,0.000 1.000-4,0.000 10.000-5,0.000 22.000-3,0.000 22.000-3,0.000 23.000-4,0.000 13.000-5,0.000 6.000-6,0.000 7.000-5,0.000 6.000-7,-2.000 4.000-3,-3.000 4.000 3,-3.000 3.000 1,-2.000 3.000 1,-1.000 4.000-8,3.000 7.000-18,3.000 6.000-19,4.000 7.000-18,-1.000-17.000-4,-3.000-36.000 8,-3.000-39.000 10,-2.000-36.000 8</inkml:trace>
</inkml:ink>
</file>

<file path=ppt/ink/ink6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9:12"/>
    </inkml:context>
    <inkml:brush xml:id="br0">
      <inkml:brushProperty name="width" value="0.0287423469126225" units="cm"/>
      <inkml:brushProperty name="height" value="0.0287423469126225" units="cm"/>
      <inkml:brushProperty name="color" value="#000000"/>
      <inkml:brushProperty name="ignorePressure" value="0"/>
    </inkml:brush>
  </inkml:definitions>
  <inkml:trace contextRef="#ctx0" brushRef="#br0">98450.000 43950.000 765,'-2.000'-46.000'6,"47.000"10.000"11,47.000 10.000 11,48.000 9.000 12,10.000 6.000 1,-25.000 3.000-7,-25.000 3.000-7,-25.000 4.000-8,-18.000 1.000-6,-8.000 0.000-5,-10.000 0.000-7,-9.000 0.000-4,2.000 3.000-7,17.000 6.000-8,15.000 7.000-8,16.000 6.000-8,1.000-1.000-3,-12.000-5.000 0,-13.000-7.000 1,-12.000-5.000 1</inkml:trace>
</inkml:ink>
</file>

<file path=ppt/ink/ink6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9:12"/>
    </inkml:context>
    <inkml:brush xml:id="br0">
      <inkml:brushProperty name="width" value="0.0358192399144173" units="cm"/>
      <inkml:brushProperty name="height" value="0.0358192399144173" units="cm"/>
      <inkml:brushProperty name="color" value="#000000"/>
      <inkml:brushProperty name="ignorePressure" value="0"/>
    </inkml:brush>
  </inkml:definitions>
  <inkml:trace contextRef="#ctx0" brushRef="#br0">99400.000 43050.000 614,'-71.000'-21.000'6,"10.000"10.000"13,10.000 10.000 13,9.000 9.000 12,9.000 12.000 3,9.000 16.000-5,10.000 15.000-6,10.000 17.000-6,4.000 13.000-4,0.000 13.000-2,0.000 12.000-2,0.000 13.000-3,0.000 10.000-3,0.000 10.000-4,0.000 10.000-5,0.000 9.000-3,0.000-7.000-12,0.000-21.000-15,0.000-22.000-18,0.000-22.000-16,0.000-16.000-7,0.000-9.000 2,0.000-10.000 3,0.000-8.000 3</inkml:trace>
</inkml:ink>
</file>

<file path=ppt/ink/ink6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9:12"/>
    </inkml:context>
    <inkml:brush xml:id="br0">
      <inkml:brushProperty name="width" value="0.0313251800835133" units="cm"/>
      <inkml:brushProperty name="height" value="0.0313251800835133" units="cm"/>
      <inkml:brushProperty name="color" value="#000000"/>
      <inkml:brushProperty name="ignorePressure" value="0"/>
    </inkml:brush>
  </inkml:definitions>
  <inkml:trace contextRef="#ctx0" brushRef="#br0">99550.000 45300.000 702,'9.000'-69.000'6,"19.000"13.000"13,19.000 12.000 13,19.000 13.000 13,15.000 7.000 3,13.000 4.000-7,12.000 3.000-6,13.000 3.000-7,4.000 1.000-6,-3.000 1.000-8,-3.000-1.000-7,-2.000 1.000-7,-11.000 2.000-8,-15.000 7.000-8,-15.000 6.000-8,-16.000 7.000-9,-12.000 4.000-7,-5.000 3.000-6,-7.000 3.000-7,-5.000 4.000-7</inkml:trace>
</inkml:ink>
</file>

<file path=ppt/ink/ink6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9:12"/>
    </inkml:context>
    <inkml:brush xml:id="br0">
      <inkml:brushProperty name="width" value="0.0367223769426346" units="cm"/>
      <inkml:brushProperty name="height" value="0.0367223769426346" units="cm"/>
      <inkml:brushProperty name="color" value="#000000"/>
      <inkml:brushProperty name="ignorePressure" value="0"/>
    </inkml:brush>
  </inkml:definitions>
  <inkml:trace contextRef="#ctx0" brushRef="#br0">100650.000 44550.000 599,'-68.000'-68.000'3,"17.000"17.000"8,15.000 15.000 8,16.000 16.000 7,5.000 7.000 5,-2.000 1.000 5,-3.000-1.000 3,-3.000 1.000 4,1.000 8.000-1,6.000 20.000-5,7.000 18.000-5,6.000 20.000-7,3.000 14.000-4,0.000 14.000-5,0.000 11.000-4,0.000 14.000-4,0.000 5.000-9,0.000 1.000-11,0.000-1.000-12,0.000 1.000-11,-2.000-3.000-8,-3.000-2.000-5,-3.000-3.000-5,-2.000-3.000-5</inkml:trace>
</inkml:ink>
</file>

<file path=ppt/ink/ink6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9:13"/>
    </inkml:context>
    <inkml:brush xml:id="br0">
      <inkml:brushProperty name="width" value="0.042139146476984" units="cm"/>
      <inkml:brushProperty name="height" value="0.042139146476984" units="cm"/>
      <inkml:brushProperty name="color" value="#000000"/>
      <inkml:brushProperty name="ignorePressure" value="0"/>
    </inkml:brush>
  </inkml:definitions>
  <inkml:trace contextRef="#ctx0" brushRef="#br0">102400.000 44600.000 522,'-25.000'-47.000'0,"0.000"6.000"0,0.000 7.000 0,0.000 6.000 0,-2.000 9.000 8,-3.000 13.000 17,-3.000 12.000 17,-2.000 13.000 17,-1.000 10.000 4,3.000 10.000-10,3.000 10.000-7,4.000 9.000-10,1.000 7.000-7,0.000 7.000-7,0.000 6.000-5,0.000 7.000-7,1.000-1.000-3,4.000-6.000-1,3.000-6.000-1,3.000-6.000 0,7.000-7.000-6,14.000-6.000-7,11.000-6.000-9,14.000-6.000-8,10.000-13.000-4,9.000-19.000 3,10.000-18.000 1,10.000-19.000 3,5.000-15.000 1,4.000-8.000 0,3.000-10.000 0,3.000-9.000 1,-2.000-5.000 2,-6.000 0.000 2,-6.000 0.000 2,-6.000 0.000 3,-10.000 1.000 3,-12.000 4.000 4,-13.000 3.000 4,-12.000 3.000 2,-10.000 3.000 5,-6.000 3.000 2,-6.000 3.000 2,-6.000 4.000 4,-6.000 4.000 0,-2.000 6.000-1,-3.000 7.000-2,-3.000 6.000-2,-2.000 3.000 1,0.000 0.000 3,0.000 0.000 3,0.000 0.000 4,9.000-4.000 0,19.000-5.000-4,19.000-7.000-2,19.000-5.000-4,9.000 2.000-2,0.000 13.000 0,0.000 12.000-1,0.000 13.000-1,-4.000 12.000 0,-5.000 13.000 0,-7.000 12.000 0,-5.000 13.000 0,-6.000 7.000 0,-3.000 4.000 0,-3.000 3.000 0,-2.000 3.000 0,-5.000 1.000 0,-2.000 1.000 0,-3.000-1.000 1,-3.000 1.000 1,-2.000-3.000-2,0.000-2.000-5,0.000-3.000-2,0.000-3.000-5,-5.000-2.000-5,-9.000 0.000-5,-10.000 0.000-6,-8.000 0.000-6,-4.000-2.000-7,3.000-3.000-6,3.000-3.000-7,4.000-2.000-6,10.000-9.000 2,19.000-12.000 12,19.000-13.000 13,19.000-12.000 13,9.000-7.000 6,0.000 1.000 3,0.000-1.000 0,0.000 1.000 3,1.000-1.000 0,4.000 1.000 1,3.000-1.000 0,3.000 1.000 2,-4.000-1.000-6,-8.000 1.000-11,-10.000-1.000-11,-9.000 1.000-11</inkml:trace>
</inkml:ink>
</file>

<file path=ppt/ink/ink6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9:13"/>
    </inkml:context>
    <inkml:brush xml:id="br0">
      <inkml:brushProperty name="width" value="0.045551460236311" units="cm"/>
      <inkml:brushProperty name="height" value="0.045551460236311" units="cm"/>
      <inkml:brushProperty name="color" value="#000000"/>
      <inkml:brushProperty name="ignorePressure" value="0"/>
    </inkml:brush>
  </inkml:definitions>
  <inkml:trace contextRef="#ctx0" brushRef="#br0">103900.000 44150.000 482,'0.000'-100.000'12,"0.000"50.000"21,0.000 50.000 24,0.000 50.000 21,0.000 31.000 5,0.000 13.000-15,0.000 12.000-15,0.000 13.000-15,-2.000 6.000-10,-3.000 0.000-8,-3.000 0.000-6,-2.000 0.000-7,-6.000 0.000-2,-6.000 0.000 0,-6.000 0.000 2,-6.000 0.000 2,-2.000-4.000-8,3.000-5.000-16,3.000-7.000-16,4.000-5.000-16,4.000-11.000-10,6.000-11.000-5,7.000-14.000-3,6.000-11.000-4</inkml:trace>
</inkml:ink>
</file>

<file path=ppt/ink/ink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8:43"/>
    </inkml:context>
    <inkml:brush xml:id="br0">
      <inkml:brushProperty name="width" value="0.030792823061347" units="cm"/>
      <inkml:brushProperty name="height" value="0.030792823061347" units="cm"/>
      <inkml:brushProperty name="color" value="#f2385b"/>
      <inkml:brushProperty name="ignorePressure" value="0"/>
    </inkml:brush>
  </inkml:definitions>
  <inkml:trace contextRef="#ctx0" brushRef="#br0">33950.000 23400.000 714,'189.000'45.000'107,"-22.000"-9.000"-26,-22.000-10.000-27,-21.000-8.000-26,-12.000-4.000-17,1.000 3.000-6,-1.000 3.000-8,1.000 4.000-6,-7.000 2.000-8,-12.000 4.000-7,-13.000 3.000-7,-12.000 3.000-8,-13.000 1.000-4,-12.000 1.000-3,-13.000-1.000-1,-12.000 1.000-2</inkml:trace>
</inkml:ink>
</file>

<file path=ppt/ink/ink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9:35"/>
    </inkml:context>
    <inkml:brush xml:id="br0">
      <inkml:brushProperty name="width" value="0.046497568488121" units="cm"/>
      <inkml:brushProperty name="height" value="0.046497568488121" units="cm"/>
      <inkml:brushProperty name="color" value="#f2385b"/>
      <inkml:brushProperty name="ignorePressure" value="0"/>
    </inkml:brush>
  </inkml:definitions>
  <inkml:trace contextRef="#ctx0" brushRef="#br0">79250.000 17950.000 473,'84.000'-66.000'37,"-31.000"19.000"1,-31.000 19.000 1,-31.000 19.000 0,-20.000 15.000 1,-5.000 13.000 0,-7.000 12.000-1,-5.000 13.000 0,-3.000 7.000-3,4.000 4.000-6,3.000 3.000-6,3.000 3.000-6,-1.000-1.000-3,-2.000-2.000 1,-3.000-3.000-1,-3.000-3.000 1,2.000-4.000-4,10.000-3.000-6,10.000-3.000-5,9.000-2.000-7,20.000-11.000-9,31.000-15.000-13,32.000-15.000-12,31.000-16.000-14,10.000-8.000-3,-8.000 0.000 6,-10.000 0.000 7,-9.000 0.000 5,-10.000 1.000 6,-9.000 4.000 5,-10.000 3.000 5,-8.000 3.000 6,-11.000 7.000 5,-8.000 14.000 6,-10.000 11.000 7,-9.000 14.000 5,-7.000 7.000 4,-3.000 3.000 1,-3.000 3.000 0,-2.000 4.000 2,-3.000 1.000 4,1.000 0.000 8,-1.000 0.000 8,1.000 0.000 7,7.000-7.000 3,16.000-11.000-2,15.000-14.000-3,17.000-11.000-3,13.000-17.000-7,13.000-18.000-13,12.000-19.000-12,13.000-18.000-12,2.000-7.000-8,-5.000 6.000-1,-7.000 7.000-2,-5.000 6.000-2,-12.000 4.000 0,-16.000 4.000 0,-15.000 3.000 0,-15.000 3.000 0,-15.000 3.000 0,-12.000 3.000 2,-13.000 3.000 2,-12.000 4.000 1,-10.000 4.000 4,-6.000 6.000 7,-6.000 7.000 8,-6.000 6.000 6,-2.000 4.000 6,3.000 4.000 5,3.000 3.000 5,4.000 3.000 4,13.000 1.000-2,26.000 1.000-5,24.000-1.000-7,26.000 1.000-6,15.000-4.000-5,6.000-6.000-7,7.000-6.000-4,6.000-6.000-6,3.000-2.000-4,0.000 3.000-1,0.000 3.000-3,0.000 4.000-2,-5.000 1.000 2,-9.000 0.000 5,-10.000 0.000 7,-8.000 0.000 5,-9.000 4.000 5,-6.000 10.000 6,-6.000 10.000 4,-6.000 9.000 5,-9.000 7.000 3,-8.000 7.000-1,-10.000 6.000-1,-9.000 7.000-1,-5.000-1.000 4,0.000-6.000 6,0.000-6.000 6,0.000-6.000 6,3.000-4.000 1,6.000 1.000-4,7.000-1.000-4,6.000 1.000-4,15.000-6.000-5,26.000-8.000-9,24.000-10.000-7,26.000-9.000-7,5.000-9.000-5,-11.000-5.000-2,-14.000-7.000-1,-11.000-5.000-3,-11.000-6.000-1,-5.000-3.000-1,-7.000-3.000-2,-5.000-2.000-2,-8.000-5.000 1,-5.000-2.000 3,-7.000-3.000 2,-5.000-3.000 2,-9.000-1.000 2,-9.000 4.000 0,-10.000 3.000 0,-8.000 3.000 0,-6.000 1.000 1,1.000 1.000 0,-1.000-1.000 2,1.000 1.000 0,-1.000 2.000-4,1.000 7.000-10,-1.000 6.000-9,1.000 7.000-11,1.000 0.000-5,3.000-2.000 1,3.000-3.000-1,4.000-3.000 0</inkml:trace>
</inkml:ink>
</file>

<file path=ppt/ink/ink7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9:13"/>
    </inkml:context>
    <inkml:brush xml:id="br0">
      <inkml:brushProperty name="width" value="0.0301778726279736" units="cm"/>
      <inkml:brushProperty name="height" value="0.0301778726279736" units="cm"/>
      <inkml:brushProperty name="color" value="#000000"/>
      <inkml:brushProperty name="ignorePressure" value="0"/>
    </inkml:brush>
  </inkml:definitions>
  <inkml:trace contextRef="#ctx0" brushRef="#br0">104500.000 43850.000 729,'3.000'-49.000'4,"6.000"4.000"8,7.000 3.000 8,6.000 3.000 9,7.000 4.000 2,10.000 7.000-1,10.000 6.000-1,9.000 7.000-3,7.000 2.000-2,7.000 1.000-2,6.000-1.000-3,7.000 1.000-4,0.000 2.000-6,-2.000 7.000-10,-3.000 6.000-12,-3.000 7.000-11,-9.000 4.000-2,-11.000 3.000 4,-14.000 3.000 4,-11.000 4.000 5</inkml:trace>
</inkml:ink>
</file>

<file path=ppt/ink/ink7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9:14"/>
    </inkml:context>
    <inkml:brush xml:id="br0">
      <inkml:brushProperty name="width" value="0.03050497174263" units="cm"/>
      <inkml:brushProperty name="height" value="0.03050497174263" units="cm"/>
      <inkml:brushProperty name="color" value="#000000"/>
      <inkml:brushProperty name="ignorePressure" value="0"/>
    </inkml:brush>
  </inkml:definitions>
  <inkml:trace contextRef="#ctx0" brushRef="#br0">91000.000 49500.000 721,'-68.000'-24.000'0,"17.000"4.000"0,15.000 3.000 0,16.000 3.000 0,26.000 3.000 6,38.000 3.000 12,37.000 3.000 14,38.000 4.000 11,15.000-1.000 2,-6.000-3.000-7,-6.000-3.000-10,-6.000-2.000-7,2.000-1.000-6,14.000 3.000-3,11.000 3.000-2,14.000 4.000-2,-4.000 4.000-6,-19.000 6.000-4,-18.000 7.000-7,-19.000 6.000-6,-19.000 6.000-9,-19.000 6.000-10,-18.000 7.000-13,-19.000 6.000-11,-13.000-2.000-1,-6.000-9.000 9,-6.000-10.000 9,-6.000-8.000 9</inkml:trace>
</inkml:ink>
</file>

<file path=ppt/ink/ink7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9:14"/>
    </inkml:context>
    <inkml:brush xml:id="br0">
      <inkml:brushProperty name="width" value="0.0282918903976679" units="cm"/>
      <inkml:brushProperty name="height" value="0.0282918903976679" units="cm"/>
      <inkml:brushProperty name="color" value="#000000"/>
      <inkml:brushProperty name="ignorePressure" value="0"/>
    </inkml:brush>
  </inkml:definitions>
  <inkml:trace contextRef="#ctx0" brushRef="#br0">92000.000 49850.000 777,'-47.000'-2.000'0,"6.000"-3.000"0,7.000-3.000-1,6.000-2.000 1,3.000-1.000 3,0.000 3.000 10,0.000 3.000 9,0.000 4.000 9,4.000 8.000 2,10.000 17.000-3,10.000 15.000-4,9.000 16.000-5,4.000 10.000-3,1.000 7.000-5,-1.000 6.000-4,1.000 7.000-5,-3.000 2.000-5,-2.000 1.000-9,-3.000-1.000-7,-3.000 1.000-9,-1.000-4.000-2,4.000-6.000 4,3.000-6.000 3,3.000-6.000 3</inkml:trace>
</inkml:ink>
</file>

<file path=ppt/ink/ink7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9:14"/>
    </inkml:context>
    <inkml:brush xml:id="br0">
      <inkml:brushProperty name="width" value="0.0363935753703117" units="cm"/>
      <inkml:brushProperty name="height" value="0.0363935753703117" units="cm"/>
      <inkml:brushProperty name="color" value="#000000"/>
      <inkml:brushProperty name="ignorePressure" value="0"/>
    </inkml:brush>
  </inkml:definitions>
  <inkml:trace contextRef="#ctx0" brushRef="#br0">93500.000 48600.000 604,'46.000'231.000'96,"-5.000"-37.000"-20,-7.000-38.000-20,-5.000-37.000-20,-8.000-12.000-13,-5.000 17.000-3,-7.000 15.000-4,-5.000 16.000-4,-6.000 7.000-2,-3.000 1.000-2,-3.000-1.000-1,-2.000 1.000-1,-6.000-6.000-1,-6.000-8.000 2,-6.000-10.000 0,-6.000-9.000 1,-2.000-13.000-6,3.000-16.000-12,3.000-15.000-13,4.000-15.000-13,2.000-12.000-9,4.000-6.000-7,3.000-6.000-7,3.000-6.000-7</inkml:trace>
</inkml:ink>
</file>

<file path=ppt/ink/ink7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9:15"/>
    </inkml:context>
    <inkml:brush xml:id="br0">
      <inkml:brushProperty name="width" value="0.0293950829654932" units="cm"/>
      <inkml:brushProperty name="height" value="0.0293950829654932" units="cm"/>
      <inkml:brushProperty name="color" value="#000000"/>
      <inkml:brushProperty name="ignorePressure" value="0"/>
    </inkml:brush>
  </inkml:definitions>
  <inkml:trace contextRef="#ctx0" brushRef="#br0">93750.000 48700.000 748,'21.000'-93.000'0,"-5.000"17.000"0,-7.000 15.000 0,-5.000 16.000 0,-8.000 15.000 7,-5.000 16.000 13,-7.000 15.000 13,-5.000 17.000 14,-9.000 14.000 2,-9.000 17.000-11,-10.000 15.000-11,-8.000 16.000-10,-9.000 10.000-8,-6.000 7.000-4,-6.000 6.000-6,-6.000 7.000-4,2.000-3.000-4,14.000-8.000-3,11.000-10.000-4,14.000-9.000-4,8.000-10.000-6,7.000-9.000-8,6.000-10.000-10,7.000-8.000-7</inkml:trace>
</inkml:ink>
</file>

<file path=ppt/ink/ink7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9:15"/>
    </inkml:context>
    <inkml:brush xml:id="br0">
      <inkml:brushProperty name="width" value="0.0329886935651302" units="cm"/>
      <inkml:brushProperty name="height" value="0.0329886935651302" units="cm"/>
      <inkml:brushProperty name="color" value="#000000"/>
      <inkml:brushProperty name="ignorePressure" value="0"/>
    </inkml:brush>
  </inkml:definitions>
  <inkml:trace contextRef="#ctx0" brushRef="#br0">94050.000 48400.000 666,'26.000'-24.000'6,"4.000"4.000"9,3.000 3.000 12,3.000 3.000 10,6.000 3.000 3,9.000 3.000-2,10.000 3.000-2,10.000 4.000-4,5.000 8.000-3,4.000 17.000-3,3.000 15.000-5,3.000 16.000-3,-2.000 9.000-9,-6.000 3.000-15,-6.000 3.000-13,-6.000 4.000-14,-9.000-3.000-4,-8.000-5.000 6,-10.000-7.000 7,-9.000-5.000 6,-7.000-8.000-3,-3.000-5.000-10,-3.000-7.000-12,-2.000-5.000-11</inkml:trace>
</inkml:ink>
</file>

<file path=ppt/ink/ink7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9:15"/>
    </inkml:context>
    <inkml:brush xml:id="br0">
      <inkml:brushProperty name="width" value="0.0417280271649361" units="cm"/>
      <inkml:brushProperty name="height" value="0.0417280271649361" units="cm"/>
      <inkml:brushProperty name="color" value="#000000"/>
      <inkml:brushProperty name="ignorePressure" value="0"/>
    </inkml:brush>
  </inkml:definitions>
  <inkml:trace contextRef="#ctx0" brushRef="#br0">97800.000 50050.000 527,'-94.000'-4.000'4,"13.000"-5.000"7,12.000-7.000 9,13.000-5.000 7,16.000-3.000 4,23.000 4.000-3,22.000 3.000-1,22.000 3.000-3,18.000-1.000-1,16.000-2.000-2,15.000-3.000-3,17.000-3.000-1,14.000-2.000-1,17.000 0.000 1,15.000 0.000 1,16.000 0.000 1,7.000 1.000 0,1.000 4.000 0,-1.000 3.000-1,1.000 3.000 0,2.000 1.000-1,7.000 1.000-2,6.000-1.000-2,7.000 1.000-2,2.000 1.000-2,1.000 3.000-2,-1.000 3.000-3,1.000 4.000-2,-3.000-1.000-4,-2.000-3.000-4,-3.000-3.000-4,-3.000-2.000-4,-6.000-1.000-3,-5.000 3.000-3,-7.000 3.000-2,-5.000 4.000-1,-11.000 2.000-3,-11.000 4.000-2,-14.000 3.000-2,-11.000 3.000-1,-14.000 3.000-1,-11.000 3.000 4,-14.000 3.000 1,-11.000 4.000 3,-11.000-1.000 0,-5.000-3.000-2,-7.000-3.000-4,-5.000-2.000-2</inkml:trace>
</inkml:ink>
</file>

<file path=ppt/ink/ink7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9:16"/>
    </inkml:context>
    <inkml:brush xml:id="br0">
      <inkml:brushProperty name="width" value="0.0424868278205395" units="cm"/>
      <inkml:brushProperty name="height" value="0.0424868278205395" units="cm"/>
      <inkml:brushProperty name="color" value="#000000"/>
      <inkml:brushProperty name="ignorePressure" value="0"/>
    </inkml:brush>
  </inkml:definitions>
  <inkml:trace contextRef="#ctx0" brushRef="#br0">101950.000 48450.000 517,'75.000'3.000'46,"0.000"6.000"-6,0.000 7.000-3,0.000 6.000-6,4.000 4.000-3,10.000 4.000-2,10.000 3.000-3,9.000 3.000-2,2.000 1.000-2,-2.000 1.000-1,-3.000-1.000-1,-3.000 1.000-1,-6.000-3.000-1,-5.000-2.000-1,-7.000-3.000 0,-5.000-3.000-1,-9.000-1.000 0,-9.000 4.000-2,-10.000 3.000-2,-8.000 3.000-1,-9.000 1.000 0,-6.000 1.000 1,-6.000-1.000 1,-6.000 1.000 1,-6.000 5.000 0,-2.000 14.000-3,-3.000 11.000-3,-3.000 14.000-3,-6.000 0.000-3,-5.000-8.000 0,-7.000-10.000-1,-5.000-9.000-1,-8.000-4.000-2,-5.000 4.000-1,-7.000 3.000-1,-5.000 3.000-1,-19.000 10.000-4,-27.000 20.000-7,-28.000 18.000-7,-28.000 20.000-6,-12.000 5.000-3,7.000-6.000 4,6.000-6.000 3,7.000-6.000 3,15.000-15.000-4,25.000-21.000-10,25.000-22.000-10,25.000-22.000-10</inkml:trace>
</inkml:ink>
</file>

<file path=ppt/ink/ink7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9:19"/>
    </inkml:context>
    <inkml:brush xml:id="br0">
      <inkml:brushProperty name="width" value="0.0365067571401596" units="cm"/>
      <inkml:brushProperty name="height" value="0.0365067571401596" units="cm"/>
      <inkml:brushProperty name="color" value="#000000"/>
      <inkml:brushProperty name="ignorePressure" value="0"/>
    </inkml:brush>
  </inkml:definitions>
  <inkml:trace contextRef="#ctx0" brushRef="#br0">92850.000 53450.000 602,'-22.000'-27.000'2,"6.000"-3.000"5,7.000-3.000 3,6.000-2.000 5,3.000 8.000 7,0.000 22.000 11,0.000 22.000 11,0.000 23.000 11,-2.000 16.000 0,-3.000 13.000-9,-3.000 12.000-10,-2.000 13.000-9,-3.000 9.000-7,1.000 6.000-6,-1.000 7.000-6,1.000 6.000-5,-1.000 10.000-6,1.000 17.000-8,-1.000 15.000-7,1.000 16.000-8,-1.000 1.000-4,1.000-12.000 1,-1.000-13.000-2,1.000-12.000 1,2.000-16.000-2,7.000-19.000-2,6.000-18.000-4,7.000-19.000-1,4.000-16.000-1,3.000-12.000 4,3.000-13.000 3,4.000-12.000 4,-1.000-10.000 4,-3.000-6.000 5,-3.000-6.000 6,-2.000-6.000 6</inkml:trace>
</inkml:ink>
</file>

<file path=ppt/ink/ink7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9:20"/>
    </inkml:context>
    <inkml:brush xml:id="br0">
      <inkml:brushProperty name="width" value="0.0416546612977982" units="cm"/>
      <inkml:brushProperty name="height" value="0.0416546612977982" units="cm"/>
      <inkml:brushProperty name="color" value="#000000"/>
      <inkml:brushProperty name="ignorePressure" value="0"/>
    </inkml:brush>
  </inkml:definitions>
  <inkml:trace contextRef="#ctx0" brushRef="#br0">94050.000 53850.000 528,'-4.000'-41.000'3,"-5.000"19.000"7,-7.000 19.000 8,-5.000 19.000 6,-8.000 12.000 1,-5.000 6.000-5,-7.000 7.000-6,-5.000 6.000-4,-8.000 4.000-4,-5.000 4.000-2,-7.000 3.000-2,-5.000 3.000-1,-6.000 1.000-2,-3.000 1.000 1,-3.000-1.000-1,-2.000 1.000 0,0.000-4.000 0,7.000-6.000 1,6.000-6.000 1,7.000-6.000 0,7.000-7.000 1,9.000-6.000-1,10.000-6.000 1,10.000-6.000-1,5.000-2.000 2,4.000 3.000 5,3.000 3.000 6,3.000 4.000 4,7.000-1.000 2,14.000-3.000-3,11.000-3.000-2,14.000-2.000-2,8.000-3.000-2,7.000 1.000-2,6.000-1.000-1,7.000 1.000-3,5.000-3.000-1,7.000-2.000-1,6.000-3.000 0,7.000-3.000 0,0.000-4.000 0,-2.000-3.000 0,-3.000-3.000 0,-3.000-2.000 1,-4.000-6.000-5,-3.000-6.000-8,-3.000-6.000-9,-2.000-6.000-9,-5.000-6.000-4,-2.000-2.000 0,-3.000-3.000 2,-3.000-3.000-1,-6.000 1.000 3,-5.000 6.000 3,-7.000 7.000 3,-5.000 6.000 3,-6.000 10.000 9,-3.000 17.000 14,-3.000 15.000 15,-2.000 16.000 15,-5.000 9.000 6,-2.000 3.000-2,-3.000 3.000-2,-3.000 4.000-3,-2.000-1.000-3,0.000-3.000-4,0.000-3.000-5,0.000-2.000-4,6.000-5.000-7,13.000-2.000-9,12.000-3.000-7,13.000-3.000-9,7.000-12.000-6,4.000-18.000-1,3.000-19.000-3,3.000-18.000-2,-1.000-10.000 0,-2.000 0.000 1,-3.000 0.000 1,-3.000 0.000 2,-6.000 4.000 2,-5.000 10.000 3,-7.000 10.000 4,-5.000 9.000 4,-8.000 12.000 8,-5.000 16.000 16,-7.000 15.000 15,-5.000 17.000 15,-3.000 7.000 5,4.000 0.000-5,3.000 0.000-5,3.000 0.000-6,3.000-4.000-5,3.000-5.000-6,3.000-7.000-5,4.000-5.000-5,4.000-6.000-4,6.000-3.000 1,7.000-3.000-1,6.000-2.000-1,3.000-11.000-2,0.000-15.000-8,0.000-15.000-5,0.000-16.000-7,-2.000-13.000-2,-3.000-9.000 1,-3.000-10.000 2,-2.000-8.000 1,-5.000-6.000 2,-2.000 1.000 4,-3.000-1.000 2,-3.000 1.000 4,-6.000 1.000 2,-5.000 3.000 0,-7.000 3.000 0,-5.000 4.000 1,-4.000 5.000-3,0.000 10.000-2,0.000 10.000-3,0.000 9.000-3,-5.000 9.000-5,-9.000 9.000-7,-10.000 10.000-8,-8.000 10.000-8,-4.000 5.000-4,3.000 4.000 1,3.000 3.000-2,4.000 3.000 1</inkml:trace>
</inkml:ink>
</file>

<file path=ppt/ink/ink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9:35"/>
    </inkml:context>
    <inkml:brush xml:id="br0">
      <inkml:brushProperty name="width" value="0.0376226790249348" units="cm"/>
      <inkml:brushProperty name="height" value="0.0376226790249348" units="cm"/>
      <inkml:brushProperty name="color" value="#f2385b"/>
      <inkml:brushProperty name="ignorePressure" value="0"/>
    </inkml:brush>
  </inkml:definitions>
  <inkml:trace contextRef="#ctx0" brushRef="#br0">81450.000 17500.000 584,'96.000'-66.000'93,"-5.000"19.000"-16,-7.000 19.000-15,-5.000 19.000-16,0.000 9.000-12,10.000 0.000-7,10.000 0.000-7,9.000 0.000-8,-1.000 3.000-3,-8.000 6.000 2,-10.000 7.000 0,-9.000 6.000 3</inkml:trace>
</inkml:ink>
</file>

<file path=ppt/ink/ink7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9:20"/>
    </inkml:context>
    <inkml:brush xml:id="br0">
      <inkml:brushProperty name="width" value="0.0400435663759708" units="cm"/>
      <inkml:brushProperty name="height" value="0.0400435663759708" units="cm"/>
      <inkml:brushProperty name="color" value="#000000"/>
      <inkml:brushProperty name="ignorePressure" value="0"/>
    </inkml:brush>
  </inkml:definitions>
  <inkml:trace contextRef="#ctx0" brushRef="#br0">98550.000 52750.000 549,'23.000'92.000'134,"-3.000"-16.000"-33,-3.000-15.000-31,-2.000-15.000-32,-3.000-3.000-17,1.000 14.000-2,-1.000 11.000-1,1.000 14.000-3,-3.000 7.000-1,-2.000 3.000-4,-3.000 3.000-4,-3.000 4.000-3,-9.000 10.000-2,-11.000 19.000-1,-14.000 19.000 1,-11.000 19.000-2,-11.000 12.000-2,-5.000 6.000-6,-7.000 7.000-5,-5.000 6.000-6,0.000-7.000-4,10.000-18.000-4,10.000-19.000-3,9.000-18.000-4,7.000-20.000 0,7.000-18.000 4,6.000-19.000 5,7.000-18.000 3,4.000-14.000 0,3.000-5.000-3,3.000-7.000-5,4.000-5.000-4</inkml:trace>
</inkml:ink>
</file>

<file path=ppt/ink/ink7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9:20"/>
    </inkml:context>
    <inkml:brush xml:id="br0">
      <inkml:brushProperty name="width" value="0.0327626056969166" units="cm"/>
      <inkml:brushProperty name="height" value="0.0327626056969166" units="cm"/>
      <inkml:brushProperty name="color" value="#000000"/>
      <inkml:brushProperty name="ignorePressure" value="0"/>
    </inkml:brush>
  </inkml:definitions>
  <inkml:trace contextRef="#ctx0" brushRef="#br0">98500.000 52700.000 671,'0.000'-69.000'1,"0.000"13.000"3,0.000 12.000 1,0.000 13.000 4,-4.000 10.000 3,-5.000 10.000 8,-7.000 10.000 6,-5.000 9.000 7,-6.000 12.000 2,-3.000 16.000-5,-3.000 15.000-4,-2.000 17.000-3,-5.000 7.000-4,-2.000 0.000 0,-3.000 0.000-2,-3.000 0.000-2,-4.000 0.000-1,-3.000 0.000-4,-3.000 0.000-3,-2.000 0.000-3,-1.000-4.000-6,3.000-5.000-8,3.000-7.000-7,4.000-5.000-8,7.000-8.000-10,13.000-5.000-11,12.000-7.000-12,13.000-5.000-13</inkml:trace>
</inkml:ink>
</file>

<file path=ppt/ink/ink7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9:21"/>
    </inkml:context>
    <inkml:brush xml:id="br0">
      <inkml:brushProperty name="width" value="0.0323802828788757" units="cm"/>
      <inkml:brushProperty name="height" value="0.0323802828788757" units="cm"/>
      <inkml:brushProperty name="color" value="#000000"/>
      <inkml:brushProperty name="ignorePressure" value="0"/>
    </inkml:brush>
  </inkml:definitions>
  <inkml:trace contextRef="#ctx0" brushRef="#br0">98750.000 52850.000 679,'25.000'-46.000'2,"0.000"10.000"4,0.000 10.000 4,0.000 9.000 4,3.000 6.000 3,6.000 3.000 2,7.000 3.000 1,6.000 4.000 3,3.000 7.000 3,0.000 13.000 7,0.000 12.000 5,0.000 13.000 7,0.000 6.000-6,0.000 0.000-16,0.000 0.000-17,0.000 0.000-18,-4.000 0.000-11,-5.000 0.000-7,-7.000 0.000-9,-5.000 0.000-6,-6.000-4.000-5,-3.000-5.000 2,-3.000-7.000-1,-2.000-5.000 2</inkml:trace>
</inkml:ink>
</file>

<file path=ppt/ink/ink7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9:21"/>
    </inkml:context>
    <inkml:brush xml:id="br0">
      <inkml:brushProperty name="width" value="0.0248732063919306" units="cm"/>
      <inkml:brushProperty name="height" value="0.0248732063919306" units="cm"/>
      <inkml:brushProperty name="color" value="#000000"/>
      <inkml:brushProperty name="ignorePressure" value="0"/>
    </inkml:brush>
  </inkml:definitions>
  <inkml:trace contextRef="#ctx0" brushRef="#br0">101350.000 53350.000 884,'46.000'0.000'49,"-5.000"0.000"-13,-7.000 0.000-14,-5.000 0.000-14</inkml:trace>
</inkml:ink>
</file>

<file path=ppt/ink/ink7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49:31"/>
    </inkml:context>
    <inkml:brush xml:id="br0">
      <inkml:brushProperty name="width" value="0.0469662994146347" units="cm"/>
      <inkml:brushProperty name="height" value="0.0469662994146347" units="cm"/>
      <inkml:brushProperty name="color" value="#f2395b"/>
      <inkml:brushProperty name="ignorePressure" value="0"/>
    </inkml:brush>
  </inkml:definitions>
  <inkml:trace contextRef="#ctx0" brushRef="#br0">80650.000 14750.000 468,'-338.000'-171.000'3,"126.000"60.000"8,124.000 60.000 7,126.000 59.000 7,62.000 27.000 3,0.000-2.000 1,0.000-3.000-1,0.000-3.000 0,6.000-6.000-3,13.000-5.000-4,12.000-7.000-6,13.000-5.000-4,1.000-3.000-4,-9.000 4.000 1,-10.000 3.000-2,-8.000 3.000 1,-8.000 4.000-1,-2.000 7.000-1,-3.000 6.000-1,-3.000 7.000-1,-6.000 2.000 0,-5.000 1.000 1,-7.000-1.000-1,-5.000 1.000 2,-8.000-3.000-1,-5.000-2.000 0,-7.000-3.000-1,-5.000-3.000-1,0.000-6.000 1,10.000-5.000 1,10.000-7.000 0,9.000-5.000 1,10.000-9.000 1,14.000-9.000 0,11.000-10.000-1,14.000-8.000 0,7.000-6.000-1,3.000 1.000 0,3.000-1.000-1,4.000 1.000-2,-7.000 4.000 1,-16.000 9.000 0,-15.000 10.000 0,-15.000 10.000 0,-14.000 13.000 2,-8.000 19.000 0,-10.000 19.000 2,-9.000 19.000 1,-12.000 9.000 0,-11.000 0.000 2,-14.000 0.000 0,-11.000 0.000 1,-4.000-5.000-1,6.000-9.000 0,7.000-10.000-1,6.000-8.000-1,9.000-11.000-1,13.000-8.000 1,12.000-10.000-1,13.000-9.000 1,13.000-9.000-1,17.000-5.000-1,15.000-7.000-1,16.000-5.000 0,7.000-4.000-2,1.000 0.000-1,-1.000 0.000-3,1.000 0.000-1,-7.000 3.000-1,-12.000 6.000 1,-13.000 7.000 1,-12.000 6.000 1,-12.000 6.000 1,-8.000 6.000 0,-10.000 7.000 1,-9.000 6.000-1,-7.000 3.000 2,-3.000 0.000 0,-3.000 0.000 0,-2.000 0.000 1,-3.000-4.000 0,1.000-5.000 0,-1.000-7.000 0,1.000-5.000 1,2.000-8.000-1,7.000-5.000 0,6.000-7.000-2,7.000-5.000 0,-1.000-6.000 0,-6.000-3.000 0,-6.000-3.000 0,-6.000-2.000 0,-7.000-6.000 0,-6.000-6.000-4,-6.000-6.000-1,-6.000-6.000-3,1.000-7.000-2,9.000-6.000-1,10.000-6.000 0,10.000-6.000-2,7.000-9.000 0,6.000-8.000 1,7.000-10.000-1,6.000-9.000 1,3.000-2.000 0,0.000 6.000 0,0.000 7.000 1,0.000 6.000 0,0.000 6.000 0,0.000 6.000 1,0.000 7.000 0,0.000 6.000 1,-5.000 4.000 0,-9.000 4.000 0,-10.000 3.000 0,-8.000 3.000 0,-9.000 3.000 1,-6.000 3.000 0,-6.000 3.000-1,-6.000 4.000 1,-6.000-1.000 0,-2.000-3.000 0,-3.000-3.000 0,-3.000-2.000 1,-4.000-3.000 0,-3.000 1.000 1,-3.000-1.000 2,-2.000 1.000 1,-3.000-1.000 1,1.000 1.000 0,-1.000-1.000 1,1.000 1.000-1,-1.000-1.000 1,1.000 1.000-2,-1.000-1.000-1,1.000 1.000-1,-4.000-7.000-1,-6.000-12.000 1,-6.000-13.000-1,-6.000-12.000 0,-9.000-10.000 0,-8.000-6.000-1,-10.000-6.000-1,-9.000-6.000-1,-9.000-7.000 0,-5.000-6.000 1,-7.000-6.000 0,-5.000-6.000 1,-12.000-1.000 1,-16.000 7.000 1,-15.000 6.000 2,-15.000 7.000 0,-11.000 8.000 1,-2.000 14.000 2,-3.000 11.000 1,-3.000 14.000 1,-2.000 5.000 2,0.000 1.000-1,0.000-1.000 2,0.000 1.000 0,3.000 4.000-1,6.000 9.000 0,7.000 10.000-1,6.000 10.000 0,4.000 10.000-1,4.000 13.000 0,3.000 12.000 1,3.000 13.000 0,1.000 18.000 0,1.000 26.000-2,-1.000 24.000-1,1.000 26.000-1,-6.000 22.000-1,-8.000 23.000-1,-10.000 22.000 1,-9.000 22.000-1,1.000 19.000 0,13.000 20.000-1,12.000 18.000-1,13.000 20.000-1,24.000 10.000-2,39.000 3.000-5,36.000 3.000-3,39.000 4.000-4,41.000-17.000-3,47.000-33.000-1,47.000-35.000-1,48.000-34.000 0,8.000-30.000-1,-28.000-25.000 0,-28.000-25.000 2,-27.000-25.000 0</inkml:trace>
</inkml:ink>
</file>

<file path=ppt/ink/ink7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0:29"/>
    </inkml:context>
    <inkml:brush xml:id="br0">
      <inkml:brushProperty name="width" value="0.0500000044703484" units="cm"/>
      <inkml:brushProperty name="height" value="0.0500000044703484" units="cm"/>
      <inkml:brushProperty name="color" value="#f2395b"/>
      <inkml:brushProperty name="ignorePressure" value="0"/>
    </inkml:brush>
  </inkml:definitions>
  <inkml:trace contextRef="#ctx0" brushRef="#br0">88175.000 20225.000 333,'157.000'63.000'167,"51.000"46.000"-1,50.000 47.000 1,49.000 47.000 0</inkml:trace>
</inkml:ink>
</file>

<file path=ppt/ink/ink7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0:30"/>
    </inkml:context>
    <inkml:brush xml:id="br0">
      <inkml:brushProperty name="width" value="0.0238415282219648" units="cm"/>
      <inkml:brushProperty name="height" value="0.0238415282219648" units="cm"/>
      <inkml:brushProperty name="color" value="#f2395b"/>
      <inkml:brushProperty name="ignorePressure" value="0"/>
    </inkml:brush>
  </inkml:definitions>
  <inkml:trace contextRef="#ctx0" brushRef="#br0">88150.000 20350.000 922,'1.000'-46.000'-36,"4.000"10.000"11,3.000 10.000 11,3.000 9.000 12,1.000 4.000 6,1.000 1.000 1,-1.000-1.000 0,1.000 1.000 2,1.000-1.000 0,3.000 1.000 0,3.000-1.000 0,4.000 1.000 0,-1.000-1.000 0,-3.000 1.000 0,-3.000-1.000 0,-2.000 1.000 0,-1.000 4.000 0,3.000 9.000 0,3.000 10.000 0,4.000 10.000 0,-3.000 4.000-1,-5.000 0.000-1,-7.000 0.000-1,-5.000 0.000-1,-6.000 1.000 0,-3.000 4.000-1,-3.000 3.000 1,-2.000 3.000-1,-6.000-2.000 0,-6.000-6.000-1,-6.000-6.000 0,-6.000-6.000-1,-2.000-4.000 0,3.000 1.000 0,3.000-1.000 0,4.000 1.000 0,2.000-6.000-1,4.000-8.000-2,3.000-10.000-2,3.000-9.000-2,3.000-5.000-1,3.000 0.000 2,3.000 0.000 1,4.000 0.000 1,4.000 0.000 0,6.000 0.000 1,7.000 0.000 1,6.000 0.000 0,4.000 3.000 0,4.000 6.000 1,3.000 7.000 1,3.000 6.000 1,-2.000 6.000 1,-6.000 6.000 3,-6.000 7.000 2,-6.000 6.000 2,-6.000 3.000 1,-2.000 0.000-2,-3.000 0.000-3,-3.000 0.000 0,-2.000 0.000-2,0.000 0.000 0,0.000 0.000 0,0.000 0.000 1,-4.000-2.000-1,-5.000-3.000-1,-7.000-3.000-1,-5.000-2.000-2,-3.000-9.000-1,4.000-12.000-4,3.000-13.000-4,3.000-12.000-4,3.000-5.000 0,3.000 3.000 3,3.000 3.000 3,4.000 4.000 3,2.000 2.000 2,4.000 4.000 0,3.000 3.000 0,3.000 3.000 1,1.000 4.000 1,1.000 7.000 2,-1.000 6.000 1,1.000 7.000 2,-3.000 4.000 1,-2.000 3.000-1,-3.000 3.000-1,-3.000 4.000-1,-2.000 1.000 0,0.000 0.000 1,0.000 0.000 0,0.000 0.000 0,-2.000-7.000-3,-3.000-11.000-9,-3.000-14.000-7,-2.000-11.000-9</inkml:trace>
</inkml:ink>
</file>

<file path=ppt/ink/ink7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0:31"/>
    </inkml:context>
    <inkml:brush xml:id="br0">
      <inkml:brushProperty name="width" value="0.0219999998807907" units="cm"/>
      <inkml:brushProperty name="height" value="0.0219999998807907" units="cm"/>
      <inkml:brushProperty name="color" value="#f2395b"/>
      <inkml:brushProperty name="ignorePressure" value="0"/>
    </inkml:brush>
  </inkml:definitions>
  <inkml:trace contextRef="#ctx0" brushRef="#br0">88400.000 20450.000 1000,'-21.000'23.000'-60,"10.000"-3.000"12,10.000-3.000 9,9.000-2.000 11</inkml:trace>
</inkml:ink>
</file>

<file path=ppt/ink/ink7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0:31"/>
    </inkml:context>
    <inkml:brush xml:id="br0">
      <inkml:brushProperty name="width" value="0.0219999998807907" units="cm"/>
      <inkml:brushProperty name="height" value="0.0219999998807907" units="cm"/>
      <inkml:brushProperty name="color" value="#f2395b"/>
      <inkml:brushProperty name="ignorePressure" value="0"/>
    </inkml:brush>
  </inkml:definitions>
  <inkml:trace contextRef="#ctx0" brushRef="#br0">88450.000 20600.000 1000,'-2.000'45.000'-59,"-3.000"-9.000"20,-3.000-10.000 21,-2.000-8.000 20,-1.000-4.000 7,3.000 3.000-7,3.000 3.000-6,4.000 4.000-7</inkml:trace>
</inkml:ink>
</file>

<file path=ppt/ink/ink7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0:31"/>
    </inkml:context>
    <inkml:brush xml:id="br0">
      <inkml:brushProperty name="width" value="0.0219999998807907" units="cm"/>
      <inkml:brushProperty name="height" value="0.0219999998807907" units="cm"/>
      <inkml:brushProperty name="color" value="#f2395b"/>
      <inkml:brushProperty name="ignorePressure" value="0"/>
    </inkml:brush>
  </inkml:definitions>
  <inkml:trace contextRef="#ctx0" brushRef="#br0">88600.000 21000.000 1000,'-65.000'23.000'-7,"23.000"-3.000"-11,22.000-3.000-12,22.000-2.000-12</inkml:trace>
</inkml:ink>
</file>

<file path=ppt/ink/ink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9:35"/>
    </inkml:context>
    <inkml:brush xml:id="br0">
      <inkml:brushProperty name="width" value="0.037023700773716" units="cm"/>
      <inkml:brushProperty name="height" value="0.037023700773716" units="cm"/>
      <inkml:brushProperty name="color" value="#f2385b"/>
      <inkml:brushProperty name="ignorePressure" value="0"/>
    </inkml:brush>
  </inkml:definitions>
  <inkml:trace contextRef="#ctx0" brushRef="#br0">82600.000 18250.000 594,'73.000'-24.000'81,"-3.000"4.000"-12,-3.000 3.000-12,-2.000 3.000-12,5.000 1.000-9,16.000 1.000-4,15.000-1.000-5,17.000 1.000-5,11.000-1.000-4,10.000 1.000-7,10.000-1.000-4,9.000 1.000-7,-8.000 1.000-4,-25.000 3.000-7,-25.000 3.000-5,-25.000 4.000-7,-18.000 2.000-6,-8.000 4.000-7,-10.000 3.000-9,-9.000 3.000-7,-12.000-2.000-3,-11.000-6.000 3,-14.000-6.000 4,-11.000-6.000 2</inkml:trace>
</inkml:ink>
</file>

<file path=ppt/ink/ink7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0:38"/>
    </inkml:context>
    <inkml:brush xml:id="br0">
      <inkml:brushProperty name="width" value="0.0223066695034504" units="cm"/>
      <inkml:brushProperty name="height" value="0.0223066695034504" units="cm"/>
      <inkml:brushProperty name="color" value="#f2395b"/>
      <inkml:brushProperty name="ignorePressure" value="0"/>
    </inkml:brush>
  </inkml:definitions>
  <inkml:trace contextRef="#ctx0" brushRef="#br0">88650.000 20500.000 986,'-24.000'-19.000'9,"4.000"13.000"-5,3.000 12.000-5,3.000 13.000-5,3.000 6.000-3,3.000 0.000 0,3.000 0.000 1,4.000 0.000 1</inkml:trace>
</inkml:ink>
</file>

<file path=ppt/ink/ink7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0:38"/>
    </inkml:context>
    <inkml:brush xml:id="br0">
      <inkml:brushProperty name="width" value="0.023514261469245" units="cm"/>
      <inkml:brushProperty name="height" value="0.023514261469245" units="cm"/>
      <inkml:brushProperty name="color" value="#f2395b"/>
      <inkml:brushProperty name="ignorePressure" value="0"/>
    </inkml:brush>
  </inkml:definitions>
  <inkml:trace contextRef="#ctx0" brushRef="#br0">88500.000 20650.000 935,'-46.000'1.000'-1,"10.000"4.000"-3,10.000 3.000-2,9.000 3.000-3,6.000 3.000 1,3.000 3.000 3,3.000 3.000 3,4.000 4.000 4,2.000 1.000 1,4.000 0.000-1,3.000 0.000-1,3.000 0.000 0,-1.000 0.000-2,-2.000 0.000-2,-3.000 0.000-2,-3.000 0.000-1,-2.000 0.000-2,0.000 0.000-1,0.000 0.000-2,0.000 0.000-2,1.000 3.000 1,4.000 6.000 0,3.000 7.000 3,3.000 6.000 0,-1.000 1.000 1,-2.000-3.000-3,-3.000-3.000-2,-3.000-2.000-2,-1.000-3.000 2,4.000 1.000 5,3.000-1.000 6,3.000 1.000 6,-1.000-3.000 3,-2.000-2.000 3,-3.000-3.000 1,-3.000-3.000 2,-4.000-1.000 6,-3.000 4.000 7,-3.000 3.000 8,-2.000 3.000 7,-1.000 1.000-1,3.000 1.000-11,3.000-1.000-11,4.000 1.000-12,1.000-3.000-6,0.000-2.000-1,0.000-3.000-3,0.000-3.000-1,1.000-1.000-4,4.000 4.000-6,3.000 3.000-5,3.000 3.000-6,3.000 3.000-3,3.000 3.000 0,3.000 3.000-1,4.000 4.000-1,-3.000-1.000 4,-5.000-3.000 5,-7.000-3.000 7,-5.000-2.000 6,-4.000-1.000 3,0.000 3.000 2,0.000 3.000 1,0.000 4.000 1,0.000-3.000 5,0.000-5.000 7,0.000-7.000 8,0.000-5.000 8,0.000-4.000 5,0.000 0.000 0,0.000 0.000 1,0.000 0.000 1,-2.000 3.000-2,-3.000 6.000-7,-3.000 7.000-7,-2.000 6.000-6,-1.000-1.000-7,3.000-5.000-9,3.000-7.000-9,4.000-5.000-7,1.000-4.000-6,0.000 0.000-3,0.000 0.000-3,0.000 0.000-2</inkml:trace>
</inkml:ink>
</file>

<file path=ppt/ink/ink7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0:38"/>
    </inkml:context>
    <inkml:brush xml:id="br0">
      <inkml:brushProperty name="width" value="0.0224909670650959" units="cm"/>
      <inkml:brushProperty name="height" value="0.0224909670650959" units="cm"/>
      <inkml:brushProperty name="color" value="#f2395b"/>
      <inkml:brushProperty name="ignorePressure" value="0"/>
    </inkml:brush>
  </inkml:definitions>
  <inkml:trace contextRef="#ctx0" brushRef="#br0">88800.000 23750.000 978,'-44.000'48.000'13,"13.000"-3.000"-6,12.000-3.000-5,13.000-2.000-6,6.000-1.000-5,0.000 3.000-5,0.000 3.000-4,0.000 4.000-5,1.000 2.000-1,4.000 4.000 4,3.000 3.000 4,3.000 3.000 4,1.000-4.000 1,1.000-8.000-3,-1.000-10.000-2,1.000-9.000-3</inkml:trace>
</inkml:ink>
</file>

<file path=ppt/ink/ink7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0:39"/>
    </inkml:context>
    <inkml:brush xml:id="br0">
      <inkml:brushProperty name="width" value="0.0261261127889156" units="cm"/>
      <inkml:brushProperty name="height" value="0.0261261127889156" units="cm"/>
      <inkml:brushProperty name="color" value="#f2395b"/>
      <inkml:brushProperty name="ignorePressure" value="0"/>
    </inkml:brush>
  </inkml:definitions>
  <inkml:trace contextRef="#ctx0" brushRef="#br0">88950.000 25100.000 842,'0.000'46.000'1,"0.000"-5.000"3,0.000-7.000 2,0.000-5.000 3,-2.000-3.000 2,-3.000 4.000 2,-3.000 3.000 2,-2.000 3.000 1,-3.000 3.000 2,1.000 3.000-2,-1.000 3.000 0,1.000 4.000-2,-1.000 2.000-2,1.000 4.000-6,-1.000 3.000-5,1.000 3.000-7,1.000-1.000-5,3.000-2.000-8,3.000-3.000-6,4.000-3.000-8,2.000-2.000-2,4.000 0.000 2,3.000 0.000 3,3.000 0.000 1,1.000-2.000 3,1.000-3.000 2,-1.000-3.000 3,1.000-2.000 2,-1.000-3.000 4,1.000 1.000 3,-1.000-1.000 3,1.000 1.000 4,-1.000-3.000 2,1.000-2.000 0,-1.000-3.000 2,1.000-3.000 0,-3.000-2.000 2,-2.000 0.000 6,-3.000 0.000 4,-3.000 0.000 5,-4.000 0.000 1,-3.000 0.000-2,-3.000 0.000-3,-2.000 0.000-2,-3.000 0.000 2,1.000 0.000 6,-1.000 0.000 5,1.000 0.000 7,-1.000 0.000 0,1.000 0.000-3,-1.000 0.000-4,1.000 0.000-3,1.000 3.000-5,3.000 6.000-4,3.000 7.000-4,4.000 6.000-5,1.000-1.000 0,0.000-5.000 1,0.000-7.000 1,0.000-5.000 2,0.000 2.000-4,0.000 13.000-11,0.000 12.000-11,0.000 13.000-11,0.000 1.000-6,0.000-9.000 0,0.000-10.000-1,0.000-8.000 0,1.000-9.000 3,4.000-6.000 8,3.000-6.000 7,3.000-6.000 9</inkml:trace>
</inkml:ink>
</file>

<file path=ppt/ink/ink7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0:39"/>
    </inkml:context>
    <inkml:brush xml:id="br0">
      <inkml:brushProperty name="width" value="0.0500000044703484" units="cm"/>
      <inkml:brushProperty name="height" value="0.0500000044703484" units="cm"/>
      <inkml:brushProperty name="color" value="#f2395b"/>
      <inkml:brushProperty name="ignorePressure" value="0"/>
    </inkml:brush>
  </inkml:definitions>
  <inkml:trace contextRef="#ctx0" brushRef="#br0">88875.000 28050.000 333,'157.000'63.000'167,"51.000"46.000"-1,50.000 47.000 1,49.000 47.000 0</inkml:trace>
</inkml:ink>
</file>

<file path=ppt/ink/ink7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0:41"/>
    </inkml:context>
    <inkml:brush xml:id="br0">
      <inkml:brushProperty name="width" value="0.0314822122454643" units="cm"/>
      <inkml:brushProperty name="height" value="0.0314822122454643" units="cm"/>
      <inkml:brushProperty name="color" value="#f2395b"/>
      <inkml:brushProperty name="ignorePressure" value="0"/>
    </inkml:brush>
  </inkml:definitions>
  <inkml:trace contextRef="#ctx0" brushRef="#br0">88900.000 20150.000 698,'-5.000'-60.000'-1,"-9.000"32.000"10,-10.000 31.000 10,-8.000 32.000 10,-4.000 18.000 3,3.000 6.000-5,3.000 7.000-5,4.000 6.000-4,2.000 3.000-2,4.000 0.000-2,3.000 0.000-1,3.000 0.000-2,3.000-2.000-1,3.000-3.000-2,3.000-3.000-2,4.000-2.000-3,1.000-1.000-2,0.000 3.000-1,0.000 3.000-2,0.000 4.000-2,0.000 2.000-1,0.000 4.000-2,0.000 3.000-2,0.000 3.000-2,0.000 3.000-1,0.000 3.000 0,0.000 3.000 0,0.000 4.000 0,-2.000-3.000 1,-3.000-5.000 1,-3.000-7.000 2,-2.000-5.000 2,-1.000-1.000 1,3.000 6.000-1,3.000 7.000 0,4.000 6.000 0,1.000-2.000 1,0.000-9.000 3,0.000-10.000 2,0.000-8.000 2,0.000-6.000 2,0.000 1.000 0,0.000-1.000 1,0.000 1.000-1,0.000-1.000 2,0.000 1.000 2,0.000-1.000 1,0.000 1.000 2,0.000-3.000 2,0.000-2.000 0,0.000-3.000 0,0.000-3.000 1,0.000-2.000-1,0.000 0.000 0,0.000 0.000-2,0.000 0.000-1,0.000 1.000-1,0.000 4.000-3,0.000 3.000 0,0.000 3.000-3,0.000 3.000-1,0.000 3.000 0,0.000 3.000-2,0.000 4.000 0,0.000 1.000 0,0.000 0.000-2,0.000 0.000 0,0.000 0.000-2,0.000 1.000 1,0.000 4.000 0,0.000 3.000 2,0.000 3.000 0,1.000-2.000-1,4.000-6.000-3,3.000-6.000-2,3.000-6.000-4,-1.000-4.000 0,-2.000 1.000 1,-3.000-1.000 2,-3.000 1.000 1,-2.000-3.000 1,0.000-2.000 0,0.000-3.000 2,0.000-3.000 1,-2.000-1.000 2,-3.000 4.000 2,-3.000 3.000 2,-2.000 3.000 2,-3.000-2.000 1,1.000-6.000 0,-1.000-6.000 0,1.000-6.000 0,1.000-2.000-1,3.000 3.000 1,3.000 3.000 1,4.000 4.000-1,1.000-1.000 1,0.000-3.000-3,0.000-3.000 0,0.000-2.000-2,0.000-3.000-1,0.000 1.000 1,0.000-1.000 0,0.000 1.000 0,-2.000 1.000 0,-3.000 3.000-1,-3.000 3.000-1,-2.000 4.000-1,-1.000-1.000 0,3.000-3.000 0,3.000-3.000 1,4.000-2.000 0,1.000-3.000 0,0.000 1.000 1,0.000-1.000-1,0.000 1.000 0,0.000-1.000 1,0.000 1.000-1,0.000-1.000 0,0.000 1.000 0,0.000-1.000 0,0.000 1.000 0,0.000-1.000 0,0.000 1.000-1,-2.000 2.000 0,-3.000 7.000 0,-3.000 6.000 1,-2.000 7.000 0,-3.000 2.000-1,1.000 1.000 1,-1.000-1.000 0,1.000 1.000 0,-1.000-3.000 0,1.000-2.000-1,-1.000-3.000 1,1.000-3.000 0,-1.000-4.000 0,1.000-3.000 1,-1.000-3.000 0,1.000-2.000 1,1.000-5.000 0,3.000-2.000 0,3.000-3.000 1,4.000-3.000-1,1.000-2.000 1,0.000 0.000-1,0.000 0.000 0,0.000 0.000-1,0.000 1.000 0,0.000 4.000 0,0.000 3.000 0,0.000 3.000-1,0.000-1.000 1,0.000-2.000-1,0.000-3.000-1,0.000-3.000 1,0.000-2.000-1,0.000 0.000 0,0.000 0.000 1,0.000 0.000 1,0.000 1.000-1,0.000 4.000 1,0.000 3.000 0,0.000 3.000 0,0.000-1.000 0,0.000-2.000 0,0.000-3.000 0,0.000-3.000 1,0.000-2.000 0,0.000 0.000 0,0.000 0.000-1,0.000 0.000-1,0.000 0.000 1,0.000 0.000 0,0.000 0.000 0,0.000 0.000 0,0.000 0.000-1,0.000 0.000 0,0.000 0.000-2,0.000 0.000-2,0.000 0.000 1,0.000 0.000 0,0.000 0.000 2,0.000 0.000-1,0.000 0.000 2,0.000 0.000 0,0.000 0.000 1,0.000 0.000 0,-2.000 1.000 1,-3.000 4.000-1,-3.000 3.000 1,-2.000 3.000 0,-1.000 1.000 0,3.000 1.000 0,3.000-1.000 0,4.000 1.000 1,1.000-1.000-1,0.000 1.000 0,0.000-1.000-1,0.000 1.000 0,0.000-1.000 0,0.000 1.000 0,0.000-1.000 0,0.000 1.000 0,0.000 2.000 0,0.000 7.000-2,0.000 6.000-2,0.000 7.000 0,0.000-1.000-1,0.000-6.000 0,0.000-6.000 2,0.000-6.000 0,-2.000-6.000 0,-3.000-2.000 1,-3.000-3.000 1,-2.000-3.000 0,-1.000-2.000 0,3.000 0.000 0,3.000 0.000 0,4.000 0.000 1,1.000 0.000-1,0.000 0.000 1,0.000 0.000-1,0.000 0.000 0,0.000 0.000-1,0.000 0.000 0,0.000 0.000-1,0.000 0.000-2,0.000 1.000 1,0.000 4.000 0,0.000 3.000 1,0.000 3.000 1,1.000-1.000 0,4.000-2.000 1,3.000-3.000 0,3.000-3.000 1,-1.000-1.000-2,-2.000 4.000-4,-3.000 3.000-4,-3.000 3.000-4,-1.000-8.000-9,4.000-19.000-15,3.000-18.000-16,3.000-19.000-15</inkml:trace>
</inkml:ink>
</file>

<file path=ppt/ink/ink7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0:42"/>
    </inkml:context>
    <inkml:brush xml:id="br0">
      <inkml:brushProperty name="width" value="0.0265977252274752" units="cm"/>
      <inkml:brushProperty name="height" value="0.0265977252274752" units="cm"/>
      <inkml:brushProperty name="color" value="#f2395b"/>
      <inkml:brushProperty name="ignorePressure" value="0"/>
    </inkml:brush>
  </inkml:definitions>
  <inkml:trace contextRef="#ctx0" brushRef="#br0">88750.000 20350.000 827,'-24.000'-16.000'-25,"4.000"19.000"7,3.000 19.000 8,3.000 19.000 7,1.000 7.000 5,1.000-3.000 2,-1.000-3.000 3,1.000-2.000 2,1.000-3.000 1,3.000 1.000-1,3.000-1.000-1,4.000 1.000-1,1.000 1.000 1,0.000 3.000 1,0.000 3.000 2,0.000 4.000 2,0.000 4.000 1,0.000 6.000-1,0.000 7.000-1,0.000 6.000 0,0.000 4.000-2,0.000 4.000-2,0.000 3.000-3,0.000 3.000-3,0.000 1.000-2,0.000 1.000 1,0.000-1.000 0,0.000 1.000 0,0.000 2.000-1,0.000 7.000 1,0.000 6.000-2,0.000 7.000 1,0.000 0.000-1,0.000-2.000 1,0.000-3.000 1,0.000-3.000 0,0.000-6.000 1,0.000-5.000 0,0.000-7.000 0,0.000-5.000 0,0.000-4.000 0,0.000 0.000-1,0.000 0.000 0,0.000 0.000 0,0.000-2.000-1,0.000-3.000 1,0.000-3.000 0,0.000-2.000-1,-2.000-3.000 1,-3.000 1.000 0,-3.000-1.000 0,-2.000 1.000 0,-1.000-1.000 1,3.000 1.000 0,3.000-1.000 0,4.000 1.000 2,1.000 1.000-1,0.000 3.000 1,0.000 3.000-1,0.000 4.000 1,0.000 1.000-1,0.000 0.000-1,0.000 0.000 0,0.000 0.000-1,0.000 1.000-1,0.000 4.000 0,0.000 3.000-3,0.000 3.000 0,0.000 1.000-1,0.000 1.000 1,0.000-1.000 1,0.000 1.000 0,0.000-3.000 0,0.000-2.000 1,0.000-3.000 0,0.000-3.000 0,-2.000-4.000 0,-3.000-3.000 1,-3.000-3.000-1,-2.000-2.000 1,-1.000-3.000 0,3.000 1.000-1,3.000-1.000 1,4.000 1.000-1,1.000-3.000 0,0.000-2.000-1,0.000-3.000-1,0.000-3.000-1,0.000-2.000-1,0.000 0.000-1,0.000 0.000-1,0.000 0.000-2,0.000 1.000 1,0.000 4.000 0,0.000 3.000 0,0.000 3.000 0,0.000-1.000 1,0.000-2.000 1,0.000-3.000 2,0.000-3.000 1,0.000-1.000 1,0.000 4.000 1,0.000 3.000 0,0.000 3.000 1,0.000-1.000 0,0.000-2.000 1,0.000-3.000-1,0.000-3.000 0,0.000-1.000 0,0.000 4.000-1,0.000 3.000 0,0.000 3.000-2,0.000-1.000 0,0.000-2.000 0,0.000-3.000-1,0.000-3.000 0,-2.000-2.000 0,-3.000 0.000-1,-3.000 0.000 0,-2.000 0.000-1,-3.000 1.000 1,1.000 4.000 0,-1.000 3.000 1,1.000 3.000 0,1.000-1.000 0,3.000-2.000 1,3.000-3.000 0,4.000-3.000 1,1.000-4.000 0,0.000-3.000 0,0.000-3.000-1,0.000-2.000 1,0.000-3.000 0,0.000 1.000 0,0.000-1.000 0,0.000 1.000 0,0.000 1.000 1,0.000 3.000 0,0.000 3.000 0,0.000 4.000 1,-2.000 1.000 0,-3.000 0.000 0,-3.000 0.000 0,-2.000 0.000 0,-1.000 0.000 0,3.000 0.000 0,3.000 0.000 0,4.000 0.000 0,1.000 0.000 0,0.000 0.000 0,0.000 0.000 0,0.000 0.000-1,0.000 0.000 1,0.000 0.000 1,0.000 0.000 0,0.000 0.000 1,0.000 0.000 0,0.000 0.000-1,0.000 0.000 0,0.000 0.000 0,0.000 0.000-1,0.000 0.000 1,0.000 0.000-1,0.000 0.000 1,0.000 1.000-1,0.000 4.000 1,0.000 3.000 0,0.000 3.000 1,0.000-1.000 0,0.000-2.000 1,0.000-3.000 1,0.000-3.000 0,0.000-2.000 0,0.000 0.000-1,0.000 0.000-1,0.000 0.000 0,0.000-2.000-1,0.000-3.000-1,0.000-3.000-1,0.000-2.000-1,0.000-3.000 0,0.000 1.000 0,0.000-1.000 0,0.000 1.000-1,0.000-3.000 0,0.000-2.000-2,0.000-3.000-1,0.000-3.000-3</inkml:trace>
</inkml:ink>
</file>

<file path=ppt/ink/ink7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0:45"/>
    </inkml:context>
    <inkml:brush xml:id="br0">
      <inkml:brushProperty name="width" value="0.0248714797198772" units="cm"/>
      <inkml:brushProperty name="height" value="0.0248714797198772" units="cm"/>
      <inkml:brushProperty name="color" value="#f2395b"/>
      <inkml:brushProperty name="ignorePressure" value="0"/>
    </inkml:brush>
  </inkml:definitions>
  <inkml:trace contextRef="#ctx0" brushRef="#br0">98050.000 18400.000 884,'-2.000'70.000'44,"-3.000"-9.000"-12,-3.000-10.000-12,-2.000-8.000-13,-1.000-4.000-6,3.000 3.000 1,3.000 3.000 2,4.000 4.000 0,2.000-1.000-2,4.000-3.000-8,3.000-3.000-6,3.000-2.000-6,1.000-1.000-8,1.000 3.000-7,-1.000 3.000-6,1.000 4.000-8</inkml:trace>
</inkml:ink>
</file>

<file path=ppt/ink/ink7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0:46"/>
    </inkml:context>
    <inkml:brush xml:id="br0">
      <inkml:brushProperty name="width" value="0.0222762003540993" units="cm"/>
      <inkml:brushProperty name="height" value="0.0222762003540993" units="cm"/>
      <inkml:brushProperty name="color" value="#f2395b"/>
      <inkml:brushProperty name="ignorePressure" value="0"/>
    </inkml:brush>
  </inkml:definitions>
  <inkml:trace contextRef="#ctx0" brushRef="#br0">98100.000 19500.000 987,'-2.000'45.000'-13,"-3.000"-9.000"4,-3.000-10.000 5,-2.000-8.000 5,-3.000-6.000 3,1.000 1.000 0,-1.000-1.000 1,1.000 1.000 0,1.000 1.000 0,3.000 3.000 0,3.000 3.000-1,4.000 4.000-1,1.000 2.000 0,0.000 4.000-4,0.000 3.000-2,0.000 3.000-2,1.000 3.000-4,4.000 3.000-5,3.000 3.000-6,3.000 4.000-4,1.000 1.000-2,1.000 0.000 0,-1.000 0.000 1,1.000 0.000 0,-1.000-2.000 3,1.000-3.000 4,-1.000-3.000 6,1.000-2.000 4,-3.000-5.000 4,-2.000-2.000 1,-3.000-3.000 0,-3.000-3.000 2,-4.000-2.000 4,-3.000 0.000 8,-3.000 0.000 9,-2.000 0.000 8,-3.000-2.000 3,1.000-3.000-4,-1.000-3.000-4,1.000-2.000-3,1.000-1.000-3,3.000 3.000-3,3.000 3.000-2,4.000 4.000-3,1.000 1.000-3,0.000 0.000-4,0.000 0.000-3,0.000 0.000-4,0.000 3.000-4,0.000 6.000-5,0.000 7.000-5,0.000 6.000-6,1.000-1.000-1,4.000-5.000 2,3.000-7.000 2,3.000-5.000 2</inkml:trace>
</inkml:ink>
</file>

<file path=ppt/ink/ink7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0:47"/>
    </inkml:context>
    <inkml:brush xml:id="br0">
      <inkml:brushProperty name="width" value="0.0310740098357201" units="cm"/>
      <inkml:brushProperty name="height" value="0.0310740098357201" units="cm"/>
      <inkml:brushProperty name="color" value="#f2395b"/>
      <inkml:brushProperty name="ignorePressure" value="0"/>
    </inkml:brush>
  </inkml:definitions>
  <inkml:trace contextRef="#ctx0" brushRef="#br0">98100.000 21500.000 707,'-22.000'48.000'4,"6.000"-3.000"6,7.000-3.000 6,6.000-2.000 6,3.000-3.000 1,0.000 1.000-5,0.000-1.000-6,0.000 1.000-6,1.000 2.000-3,4.000 7.000 2,3.000 6.000 0,3.000 7.000 2,1.000 2.000-6,1.000 1.000-11,-1.000-1.000-11,1.000 1.000-11,-1.000-1.000-6,1.000 1.000 2,-1.000-1.000 1,1.000 1.000 2,-3.000-3.000 4,-2.000-2.000 6,-3.000-3.000 6,-3.000-3.000 8,-2.000-4.000 4,0.000-3.000 5,0.000-3.000 3,0.000-2.000 5,0.000-3.000 8,0.000 1.000 12,0.000-1.000 11,0.000 1.000 12,0.000-1.000 2,0.000 1.000-10,0.000-1.000-8,0.000 1.000-8,0.000-1.000-7,0.000 1.000-6,0.000-1.000-5,0.000 1.000-5,0.000 1.000-5,0.000 3.000-8,0.000 3.000-6,0.000 4.000-8,1.000 2.000-4,4.000 4.000-4,3.000 3.000-4,3.000 3.000-4,1.000-2.000 1,1.000-6.000 5,-1.000-6.000 5,1.000-6.000 5,-3.000-2.000 4,-2.000 3.000 4,-3.000 3.000 5,-3.000 4.000 3,-2.000-3.000 4,0.000-5.000 2,0.000-7.000 2,0.000-5.000 2,-4.000-4.000 4,-5.000 0.000 3,-7.000 0.000 5,-5.000 0.000 5,-3.000 0.000 2,4.000 0.000-1,3.000 0.000 1,3.000 0.000 0,3.000 0.000 0,3.000 0.000 0,3.000 0.000 2,4.000 0.000 0,1.000 1.000-2,0.000 4.000-3,0.000 3.000-5,0.000 3.000-3,0.000 4.000-5,0.000 7.000-4,0.000 6.000-5,0.000 7.000-4,1.000 4.000-2,4.000 3.000-3,3.000 3.000-1,3.000 4.000-2,1.000-1.000-3,1.000-3.000-6,-1.000-3.000-5,1.000-2.000-4,-1.000-5.000-1,1.000-2.000 5,-1.000-3.000 5,1.000-3.000 5,-3.000-4.000 5,-2.000-3.000 2,-3.000-3.000 4,-3.000-2.000 4,-6.000-3.000 4,-5.000 1.000 7,-7.000-1.000 8,-5.000 1.000 7,-3.000-3.000 3,4.000-2.000 2,3.000-3.000 1,3.000-3.000 1,1.000-2.000 0,1.000 0.000-2,-1.000 0.000 0,1.000 0.000-2,1.000 1.000-3,3.000 4.000-6,3.000 3.000-5,4.000 3.000-5,2.000 1.000-6,4.000 1.000-8,3.000-1.000-7,3.000 1.000-7,1.000 1.000-4,1.000 3.000-3,-1.000 3.000-2,1.000 4.000-3,-1.000 4.000 2,1.000 6.000 4,-1.000 7.000 3,1.000 6.000 5,-3.000-1.000 3,-2.000-5.000 4,-3.000-7.000 4,-3.000-5.000 3,-4.000-8.000 4,-3.000-5.000 5,-3.000-7.000 3,-2.000-5.000 4,-1.000-4.000 4,3.000 0.000 4,3.000 0.000 4,4.000 0.000 3,-1.000-2.000 3,-3.000-3.000 0,-3.000-3.000-1,-2.000-2.000 2,-1.000-1.000-2,3.000 3.000 0,3.000 3.000-2,4.000 4.000-1,1.000 2.000-4,0.000 4.000-3,0.000 3.000-5,0.000 3.000-4,0.000 4.000-5,0.000 7.000-5,0.000 6.000-4,0.000 7.000-6,0.000 2.000-1,0.000 1.000 1,0.000-1.000 1,0.000 1.000 1,0.000-1.000-1,0.000 1.000-5,0.000-1.000-5,0.000 1.000-3,0.000-4.000-1,0.000-6.000 4,0.000-6.000 4,0.000-6.000 5,0.000-4.000 2,0.000 1.000 2,0.000-1.000 3,0.000 1.000 2,0.000-3.000 1,0.000-2.000 3,0.000-3.000 1,0.000-3.000 2,0.000-1.000 3,0.000 4.000 8,0.000 3.000 5,0.000 3.000 7,0.000 1.000 1,0.000 1.000-4,0.000-1.000-5,0.000 1.000-4,0.000-1.000-2,0.000 1.000-2,0.000-1.000-2,0.000 1.000-1,0.000-1.000-3,0.000 1.000-6,0.000-1.000-5,0.000 1.000-6,0.000 1.000-3,0.000 3.000-2,0.000 3.000-1,0.000 4.000-1,0.000 2.000-1,0.000 4.000 1,0.000 3.000 0,0.000 3.000 0,0.000 1.000 0,0.000 1.000-1,0.000-1.000-1,0.000 1.000-1,0.000-4.000 1,0.000-6.000 3,0.000-6.000 2,0.000-6.000 4,0.000-4.000 1,0.000 1.000 3,0.000-1.000 2,0.000 1.000 3,0.000-3.000 1,0.000-2.000 0,0.000-3.000 1,0.000-3.000 0,0.000-2.000 7,0.000 0.000 13,0.000 0.000 14,0.000 0.000 12,0.000 0.000 7,0.000 0.000 0,0.000 0.000 0,0.000 0.000 0,-2.000 1.000-4,-3.000 4.000-9,-3.000 3.000-7,-2.000 3.000-9,-1.000 3.000-13,3.000 3.000-20,3.000 3.000-19,4.000 4.000-20</inkml:trace>
</inkml:ink>
</file>

<file path=ppt/ink/ink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9:35"/>
    </inkml:context>
    <inkml:brush xml:id="br0">
      <inkml:brushProperty name="width" value="0.0416846461594105" units="cm"/>
      <inkml:brushProperty name="height" value="0.0416846461594105" units="cm"/>
      <inkml:brushProperty name="color" value="#f2385b"/>
      <inkml:brushProperty name="ignorePressure" value="0"/>
    </inkml:brush>
  </inkml:definitions>
  <inkml:trace contextRef="#ctx0" brushRef="#br0">83850.000 17300.000 527,'-69.000'-60.000'30,"13.000"32.000"13,12.000 31.000 13,13.000 32.000 13,10.000 21.000 0,10.000 13.000-13,10.000 12.000-13,9.000 13.000-13,4.000 9.000-7,1.000 6.000-5,-1.000 7.000-2,1.000 6.000-4,-6.000 6.000-5,-8.000 6.000-6,-10.000 7.000-9,-9.000 6.000-6,-5.000-2.000-11,0.000-9.000-14,0.000-10.000-14,0.000-8.000-13,3.000-17.000-2,6.000-21.000 13,7.000-22.000 13,6.000-22.000 12</inkml:trace>
</inkml:ink>
</file>

<file path=ppt/ink/ink7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0:50"/>
    </inkml:context>
    <inkml:brush xml:id="br0">
      <inkml:brushProperty name="width" value="0.0242968313395977" units="cm"/>
      <inkml:brushProperty name="height" value="0.0242968313395977" units="cm"/>
      <inkml:brushProperty name="color" value="#f2395b"/>
      <inkml:brushProperty name="ignorePressure" value="0"/>
    </inkml:brush>
  </inkml:definitions>
  <inkml:trace contextRef="#ctx0" brushRef="#br0">98000.000 18300.000 905,'-21.000'-19.000'21,"10.000"13.000"-4,10.000 12.000-3,9.000 13.000-3,4.000 6.000-2,1.000 0.000-1,-1.000 0.000-2,1.000 0.000 0,-6.000-2.000-3,-8.000-3.000-4,-10.000-3.000-3,-9.000-2.000-3,-2.000-8.000 0,6.000-8.000 3,7.000-10.000 3,6.000-9.000 4</inkml:trace>
</inkml:ink>
</file>

<file path=ppt/ink/ink7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0:51"/>
    </inkml:context>
    <inkml:brush xml:id="br0">
      <inkml:brushProperty name="width" value="0.0297365970909595" units="cm"/>
      <inkml:brushProperty name="height" value="0.0297365970909595" units="cm"/>
      <inkml:brushProperty name="color" value="#f2395b"/>
      <inkml:brushProperty name="ignorePressure" value="0"/>
    </inkml:brush>
  </inkml:definitions>
  <inkml:trace contextRef="#ctx0" brushRef="#br0">98050.000 31250.000 739,'1.000'-47.000'-12,"4.000"6.000"6,3.000 7.000 5,3.000 6.000 5,1.000 4.000 5,1.000 4.000 1,-1.000 3.000 2,1.000 3.000 3,1.000 6.000 2,3.000 9.000 5,3.000 10.000 4,4.000 10.000 5,-1.000 4.000 0,-3.000 0.000-4,-3.000 0.000-2,-2.000 0.000-4,-8.000 0.000-5,-8.000 0.000-6,-10.000 0.000-7,-9.000 0.000-5,-5.000-2.000-6,0.000-3.000-1,0.000-3.000-2,0.000-2.000-2,-5.000-1.000-1,-9.000 3.000 1,-10.000 3.000 0,-8.000 4.000 1,0.000-6.000 2,14.000-11.000 4,11.000-14.000 5,14.000-11.000 3,11.000-7.000 3,14.000 0.000 0,11.000 0.000-1,14.000 0.000 1,7.000 1.000-2,3.000 4.000-2,3.000 3.000-1,4.000 3.000-3,-4.000 7.000 0,-9.000 14.000 1,-10.000 11.000 0,-8.000 14.000 0,-8.000 3.000-7,-2.000-2.000-17,-3.000-3.000-17,-3.000-3.000-16</inkml:trace>
</inkml:ink>
</file>

<file path=ppt/ink/ink7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0:52"/>
    </inkml:context>
    <inkml:brush xml:id="br0">
      <inkml:brushProperty name="width" value="0.0235432013869286" units="cm"/>
      <inkml:brushProperty name="height" value="0.0235432013869286" units="cm"/>
      <inkml:brushProperty name="color" value="#f2395b"/>
      <inkml:brushProperty name="ignorePressure" value="0"/>
    </inkml:brush>
  </inkml:definitions>
  <inkml:trace contextRef="#ctx0" brushRef="#br0">97900.000 18450.000 934,'1.000'-68.000'0,"4.000"17.000"0,3.000 15.000 1,3.000 16.000 1,1.000 7.000 0,1.000 1.000 0,-1.000-1.000 1,1.000 1.000 0,2.000 1.000 2,7.000 3.000 1,6.000 3.000 3,7.000 4.000 1,0.000 7.000 0,-2.000 13.000-3,-3.000 12.000-3,-3.000 13.000-3,-6.000 4.000-1,-5.000-3.000-1,-7.000-3.000-1,-5.000-2.000-1,-8.000-6.000 0,-5.000-6.000-1,-7.000-6.000 1,-5.000-6.000-2,-4.000-6.000 1,0.000-2.000 1,0.000-3.000 1,0.000-3.000 0,0.000-4.000 1,0.000-3.000 1,0.000-3.000 0,0.000-2.000 1,3.000-6.000 1,6.000-6.000-1,7.000-6.000 0,6.000-6.000-1,7.000-2.000-1,10.000 3.000-2,10.000 3.000-4,9.000 4.000-3,2.000 7.000-2,-2.000 13.000-2,-3.000 12.000-2,-3.000 13.000-2</inkml:trace>
</inkml:ink>
</file>

<file path=ppt/ink/ink7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0:53"/>
    </inkml:context>
    <inkml:brush xml:id="br0">
      <inkml:brushProperty name="width" value="0.024025484919548" units="cm"/>
      <inkml:brushProperty name="height" value="0.024025484919548" units="cm"/>
      <inkml:brushProperty name="color" value="#f2395b"/>
      <inkml:brushProperty name="ignorePressure" value="0"/>
    </inkml:brush>
  </inkml:definitions>
  <inkml:trace contextRef="#ctx0" brushRef="#br0">98200.000 31650.000 915,'46.000'-61.000'13,"-5.000"28.000"-1,-7.000 28.000 0,-5.000 29.000 0,-8.000 11.000-2,-5.000-2.000-2,-7.000-3.000-1,-5.000-3.000-3,-6.000-1.000-1,-3.000 4.000-1,-3.000 3.000-1,-2.000 3.000-1,-5.000-10.000-7,-2.000-21.000-16,-3.000-22.000-16,-3.000-22.000-14</inkml:trace>
</inkml:ink>
</file>

<file path=ppt/ink/ink7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0:53"/>
    </inkml:context>
    <inkml:brush xml:id="br0">
      <inkml:brushProperty name="width" value="0.0219999998807907" units="cm"/>
      <inkml:brushProperty name="height" value="0.0219999998807907" units="cm"/>
      <inkml:brushProperty name="color" value="#f2395b"/>
      <inkml:brushProperty name="ignorePressure" value="0"/>
    </inkml:brush>
  </inkml:definitions>
  <inkml:trace contextRef="#ctx0" brushRef="#br0">98200.000 18400.000 1000,'-19.000'-69.000'-17,"13.000"13.000"5,12.000 12.000 6,13.000 13.000 6,6.000 9.000 2,0.000 6.000 0,0.000 7.000 0,0.000 6.000 0,-2.000 6.000-3,-3.000 6.000-5,-3.000 7.000-5,-2.000 6.000-4,-3.000 3.000-5,1.000 0.000-2,-1.000 0.000-3,1.000 0.000-3</inkml:trace>
</inkml:ink>
</file>

<file path=ppt/ink/ink7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1:05"/>
    </inkml:context>
    <inkml:brush xml:id="br0">
      <inkml:brushProperty name="width" value="0.0219999998807907" units="cm"/>
      <inkml:brushProperty name="height" value="0.0219999998807907" units="cm"/>
      <inkml:brushProperty name="color" value="#f2395b"/>
      <inkml:brushProperty name="ignorePressure" value="0"/>
    </inkml:brush>
  </inkml:definitions>
  <inkml:trace contextRef="#ctx0" brushRef="#br0">91150.000 24800.000 1000,'1.000'-46.000'-32,"4.000"10.000"-1,3.000 10.000-1,3.000 9.000-2</inkml:trace>
</inkml:ink>
</file>

<file path=ppt/ink/ink7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1:08"/>
    </inkml:context>
    <inkml:brush xml:id="br0">
      <inkml:brushProperty name="width" value="0.030157059431076" units="cm"/>
      <inkml:brushProperty name="height" value="0.030157059431076" units="cm"/>
      <inkml:brushProperty name="color" value="#00bff3"/>
      <inkml:brushProperty name="ignorePressure" value="0"/>
    </inkml:brush>
  </inkml:definitions>
  <inkml:trace contextRef="#ctx0" brushRef="#br0">90850.000 25250.000 729,'4.000'-69.000'-28,"10.000"13.000"11,10.000 12.000 12,9.000 13.000 11,1.000 7.000 7,-6.000 4.000 1,-6.000 3.000 2,-6.000 3.000 2,-2.000 3.000 0,3.000 3.000 0,3.000 3.000-1,4.000 4.000 0,-3.000 4.000-2,-5.000 6.000-3,-7.000 7.000-4,-5.000 6.000-3,-4.000 3.000-2,0.000 0.000-1,0.000 0.000-2,0.000 0.000-1,-4.000-8.000-1,-5.000-16.000-1,-7.000-15.000-2,-5.000-15.000-2,-1.000-9.000 1,6.000 1.000 1,7.000-1.000 1,6.000 1.000 2,4.000-1.000 0,4.000 1.000 1,3.000-1.000 1,3.000 1.000 0,3.000 2.000 1,3.000 7.000 3,3.000 6.000 2,4.000 7.000 4,-1.000 10.000 1,-3.000 16.000 1,-3.000 15.000 2,-2.000 17.000 1,-5.000 3.000-1,-2.000-5.000-2,-3.000-7.000-4,-3.000-5.000-3,-6.000-6.000-2,-5.000-3.000-4,-7.000-3.000-3,-5.000-2.000-3,-4.000-5.000-2,0.000-2.000 2,0.000-3.000 2,0.000-3.000 0,0.000-2.000 1,0.000 0.000 1,0.000 0.000 1,0.000 0.000 0,3.000-5.000 0,6.000-9.000 1,7.000-10.000 0,6.000-8.000-1,6.000-9.000 1,6.000-6.000 1,7.000-6.000-1,6.000-6.000 1,4.000-1.000 0,4.000 7.000 0,3.000 6.000 1,3.000 7.000 0,-1.000 7.000 1,-2.000 9.000 2,-3.000 10.000 3,-3.000 10.000 1,-4.000 7.000 2,-3.000 6.000-1,-3.000 7.000-1,-2.000 6.000 0,-5.000 7.000 0,-2.000 10.000 0,-3.000 10.000-1,-3.000 9.000 1,-4.000 2.000-2,-3.000-2.000 0,-3.000-3.000 0,-2.000-3.000-2,-5.000-6.000-1,-2.000-5.000 0,-3.000-7.000-2,-3.000-5.000-1,-4.000-6.000-1,-3.000-3.000-2,-3.000-3.000-1,-2.000-2.000-3,0.000-8.000-1,7.000-8.000 2,6.000-10.000 1,7.000-9.000 0,4.000-9.000 1,3.000-5.000-1,3.000-7.000-1,4.000-5.000 0,2.000-3.000-1,4.000 4.000 2,3.000 3.000 1,3.000 3.000 1,3.000 4.000 0,3.000 7.000 2,3.000 6.000 0,4.000 7.000 1,-1.000 10.000 0,-3.000 16.000-2,-3.000 15.000-1,-2.000 17.000-2,-5.000 5.000-4,-2.000-3.000-8,-3.000-3.000-7,-3.000-2.000-7</inkml:trace>
</inkml:ink>
</file>

<file path=ppt/ink/ink7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1:09"/>
    </inkml:context>
    <inkml:brush xml:id="br0">
      <inkml:brushProperty name="width" value="0.0500000044703484" units="cm"/>
      <inkml:brushProperty name="height" value="0.0500000044703484" units="cm"/>
      <inkml:brushProperty name="color" value="#00bff3"/>
      <inkml:brushProperty name="ignorePressure" value="0"/>
    </inkml:brush>
  </inkml:definitions>
  <inkml:trace contextRef="#ctx0" brushRef="#br0">91125.000 24850.000 333,'157.000'63.000'167,"51.000"46.000"-1,50.000 47.000 1,49.000 47.000 0</inkml:trace>
</inkml:ink>
</file>

<file path=ppt/ink/ink7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1:09"/>
    </inkml:context>
    <inkml:brush xml:id="br0">
      <inkml:brushProperty name="width" value="0.0219999998807907" units="cm"/>
      <inkml:brushProperty name="height" value="0.0219999998807907" units="cm"/>
      <inkml:brushProperty name="color" value="#00bff3"/>
      <inkml:brushProperty name="ignorePressure" value="0"/>
    </inkml:brush>
  </inkml:definitions>
  <inkml:trace contextRef="#ctx0" brushRef="#br0">91250.000 24900.000 1000,'-22.000'-19.000'-7,"6.000"13.000"-11,7.000 12.000-12,6.000 13.000-12</inkml:trace>
</inkml:ink>
</file>

<file path=ppt/ink/ink7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1:09"/>
    </inkml:context>
    <inkml:brush xml:id="br0">
      <inkml:brushProperty name="width" value="0.0500000044703484" units="cm"/>
      <inkml:brushProperty name="height" value="0.0500000044703484" units="cm"/>
      <inkml:brushProperty name="color" value="#00bff3"/>
      <inkml:brushProperty name="ignorePressure" value="0"/>
    </inkml:brush>
  </inkml:definitions>
  <inkml:trace contextRef="#ctx0" brushRef="#br0">91275.000 24825.000 333,'157.000'63.000'167,"51.000"46.000"-1,50.000 47.000 1,49.000 47.000 0</inkml:trace>
</inkml:ink>
</file>

<file path=ppt/ink/ink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9:36"/>
    </inkml:context>
    <inkml:brush xml:id="br0">
      <inkml:brushProperty name="width" value="0.0393258072435856" units="cm"/>
      <inkml:brushProperty name="height" value="0.0393258072435856" units="cm"/>
      <inkml:brushProperty name="color" value="#f2385b"/>
      <inkml:brushProperty name="ignorePressure" value="0"/>
    </inkml:brush>
  </inkml:definitions>
  <inkml:trace contextRef="#ctx0" brushRef="#br0">85650.000 17300.000 559,'-22.000'-69.000'4,"6.000"13.000"9,7.000 12.000 8,6.000 13.000 8,7.000 12.000 5,10.000 13.000-1,10.000 12.000 0,9.000 13.000 0,2.000 12.000-2,-2.000 13.000-2,-3.000 12.000-2,-3.000 13.000-2,-4.000 10.000-2,-3.000 10.000-2,-3.000 10.000-2,-2.000 9.000-2,-11.000 2.000-2,-15.000-2.000-3,-15.000-3.000-1,-16.000-3.000-3,-8.000-4.000-6,0.000-3.000-7,0.000-3.000-8,0.000-2.000-8,3.000-9.000-7,6.000-12.000-6,7.000-13.000-6,6.000-12.000-5,6.000-16.000-5,6.000-19.000-2,7.000-18.000-3,6.000-19.000-2,6.000-8.000 4,6.000 3.000 12,7.000 3.000 12,6.000 4.000 11</inkml:trace>
</inkml:ink>
</file>

<file path=ppt/ink/ink7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1:11"/>
    </inkml:context>
    <inkml:brush xml:id="br0">
      <inkml:brushProperty name="width" value="0.0296404156833887" units="cm"/>
      <inkml:brushProperty name="height" value="0.0296404156833887" units="cm"/>
      <inkml:brushProperty name="color" value="#00bff3"/>
      <inkml:brushProperty name="ignorePressure" value="0"/>
    </inkml:brush>
  </inkml:definitions>
  <inkml:trace contextRef="#ctx0" brushRef="#br0">92800.000 13300.000 742,'-22.000'-25.000'4,"6.000"0.000"9,7.000 0.000 8,6.000 0.000 8,6.000 4.000 4,6.000 10.000-2,7.000 10.000-1,6.000 9.000-2,7.000 10.000-3,10.000 14.000-6,10.000 11.000-6,9.000 14.000-5,6.000 7.000-5,3.000 3.000-2,3.000 3.000-4,4.000 4.000-1,-4.000-1.000-6,-9.000-3.000-6,-10.000-3.000-7,-8.000-2.000-7,-12.000-5.000-6,-12.000-2.000-3,-13.000-3.000-5,-12.000-3.000-3,-9.000-6.000 2,-2.000-5.000 8,-3.000-7.000 7,-3.000-5.000 9</inkml:trace>
</inkml:ink>
</file>

<file path=ppt/ink/ink7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1:11"/>
    </inkml:context>
    <inkml:brush xml:id="br0">
      <inkml:brushProperty name="width" value="0.0309815779328346" units="cm"/>
      <inkml:brushProperty name="height" value="0.0309815779328346" units="cm"/>
      <inkml:brushProperty name="color" value="#00bff3"/>
      <inkml:brushProperty name="ignorePressure" value="0"/>
    </inkml:brush>
  </inkml:definitions>
  <inkml:trace contextRef="#ctx0" brushRef="#br0">92050.000 14650.000 710,'-29.000'17.000'4,"45.000"-16.000"9,43.000-15.000 9,45.000-15.000 9,28.000-7.000 2,17.000 3.000-4,15.000 3.000-3,16.000 4.000-5,-4.000 4.000-6,-21.000 6.000-13,-22.000 7.000-11,-22.000 6.000-11,-21.000 4.000-7,-18.000 4.000-1,-19.000 3.000-1,-18.000 3.000-1,-20.000 1.000-1,-18.000 1.000 0,-19.000-1.000-1,-18.000 1.000-1,-9.000-3.000 6,4.000-2.000 10,3.000-3.000 12,3.000-3.000 11,9.000 1.000 11,16.000 6.000 12,15.000 7.000 12,17.000 6.000 11,11.000 4.000 3,10.000 4.000-8,10.000 3.000-8,9.000 3.000-8,4.000-1.000-5,1.000-2.000-4,-1.000-3.000-4,1.000-3.000-4,-4.000-1.000-3,-6.000 4.000-7,-6.000 3.000-4,-6.000 3.000-5,-7.000-1.000-7,-6.000-2.000-6,-6.000-3.000-6,-6.000-3.000-7,-7.000-1.000-5,-6.000 4.000-3,-6.000 3.000-3,-6.000 3.000-4,-4.000-2.000 2,1.000-6.000 5,-1.000-6.000 7,1.000-6.000 7</inkml:trace>
</inkml:ink>
</file>

<file path=ppt/ink/ink7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1:11"/>
    </inkml:context>
    <inkml:brush xml:id="br0">
      <inkml:brushProperty name="width" value="0.0289151407778263" units="cm"/>
      <inkml:brushProperty name="height" value="0.0289151407778263" units="cm"/>
      <inkml:brushProperty name="color" value="#00bff3"/>
      <inkml:brushProperty name="ignorePressure" value="0"/>
    </inkml:brush>
  </inkml:definitions>
  <inkml:trace contextRef="#ctx0" brushRef="#br0">92600.000 14950.000 760,'-25.000'71.000'7,"0.000"-5.000"12,0.000-7.000 13,0.000-5.000 12,0.000-3.000 2,0.000 4.000-11,0.000 3.000-11,0.000 3.000-11,-4.000 3.000-6,-5.000 3.000-1,-7.000 3.000-2,-5.000 4.000-1,-3.000-4.000-6,4.000-9.000-7,3.000-10.000-8,3.000-8.000-9</inkml:trace>
</inkml:ink>
</file>

<file path=ppt/ink/ink7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1:11"/>
    </inkml:context>
    <inkml:brush xml:id="br0">
      <inkml:brushProperty name="width" value="0.0301856938749552" units="cm"/>
      <inkml:brushProperty name="height" value="0.0301856938749552" units="cm"/>
      <inkml:brushProperty name="color" value="#00bff3"/>
      <inkml:brushProperty name="ignorePressure" value="0"/>
    </inkml:brush>
  </inkml:definitions>
  <inkml:trace contextRef="#ctx0" brushRef="#br0">93650.000 15200.000 728,'26.000'-21.000'4,"4.000"10.000"7,3.000 10.000 7,3.000 9.000 8,-5.000 9.000 2,-12.000 9.000-4,-13.000 10.000-2,-12.000 10.000-3,-10.000 5.000-2,-6.000 4.000 0,-6.000 3.000-2,-6.000 3.000 0,-7.000 3.000-1,-6.000 3.000-2,-6.000 3.000-1,-6.000 4.000-3,-12.000 5.000-1,-15.000 10.000-4,-15.000 10.000-3,-16.000 9.000-2,-7.000 1.000-5,4.000-6.000-6,3.000-6.000-6,3.000-6.000-7,6.000-12.000-1,9.000-15.000 2,10.000-15.000 1,10.000-16.000 3,8.000-19.000-2,10.000-22.000-5,10.000-22.000-3,9.000-21.000-6,7.000-9.000 2,7.000 7.000 4,6.000 6.000 6,7.000 7.000 4</inkml:trace>
</inkml:ink>
</file>

<file path=ppt/ink/ink7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1:12"/>
    </inkml:context>
    <inkml:brush xml:id="br0">
      <inkml:brushProperty name="width" value="0.0321140624582767" units="cm"/>
      <inkml:brushProperty name="height" value="0.0321140624582767" units="cm"/>
      <inkml:brushProperty name="color" value="#00bff3"/>
      <inkml:brushProperty name="ignorePressure" value="0"/>
    </inkml:brush>
  </inkml:definitions>
  <inkml:trace contextRef="#ctx0" brushRef="#br0">92100.000 15600.000 685,'92.000'-65.000'14,"-16.000"23.000"0,-15.000 22.000 2,-15.000 22.000 0,0.000 19.000 3,20.000 20.000 2,18.000 18.000 5,20.000 20.000 3,11.000 13.000 0,7.000 9.000-6,6.000 10.000-5,7.000 10.000-5,-1.000 2.000-3,-6.000-3.000-1,-6.000-3.000 0,-6.000-2.000 0,-4.000-6.000-1,1.000-6.000 2,-1.000-6.000 0,1.000-6.000 1,-10.000-12.000-13,-19.000-15.000-28,-18.000-15.000-29,-19.000-16.000-28</inkml:trace>
</inkml:ink>
</file>

<file path=ppt/ink/ink7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1:12"/>
    </inkml:context>
    <inkml:brush xml:id="br0">
      <inkml:brushProperty name="width" value="0.0241413060575724" units="cm"/>
      <inkml:brushProperty name="height" value="0.0241413060575724" units="cm"/>
      <inkml:brushProperty name="color" value="#00bff3"/>
      <inkml:brushProperty name="ignorePressure" value="0"/>
    </inkml:brush>
  </inkml:definitions>
  <inkml:trace contextRef="#ctx0" brushRef="#br0">95000.000 14600.000 911,'25.000'-46.000'-25,"0.000"10.000"9,0.000 10.000 9,0.000 9.000 7,6.000 2.000 6,13.000-2.000 1,12.000-3.000 1,13.000-3.000 1,2.000-1.000 0,-5.000 4.000-1,-7.000 3.000-1,-5.000 3.000-1,-8.000 3.000-1,-5.000 3.000-2,-7.000 3.000-1,-5.000 4.000-2,-12.000 2.000 2,-16.000 4.000 6,-15.000 3.000 6,-15.000 3.000 7,-7.000 1.000-4,3.000 1.000-13,3.000-1.000-11,4.000 1.000-14</inkml:trace>
</inkml:ink>
</file>

<file path=ppt/ink/ink7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1:13"/>
    </inkml:context>
    <inkml:brush xml:id="br0">
      <inkml:brushProperty name="width" value="0.031410813331604" units="cm"/>
      <inkml:brushProperty name="height" value="0.031410813331604" units="cm"/>
      <inkml:brushProperty name="color" value="#00bff3"/>
      <inkml:brushProperty name="ignorePressure" value="0"/>
    </inkml:brush>
  </inkml:definitions>
  <inkml:trace contextRef="#ctx0" brushRef="#br0">95000.000 13500.000 700,'-22.000'-16.000'5,"6.000"19.000"11,7.000 19.000 10,6.000 19.000 11,4.000 16.000 2,4.000 17.000-3,3.000 15.000-5,3.000 16.000-4,3.000 5.000-4,3.000-2.000-3,3.000-3.000-4,4.000-3.000-4,-1.000-4.000-4,-3.000-3.000-5,-3.000-3.000-4,-2.000-2.000-6,-3.000-5.000-1,1.000-2.000 1,-1.000-3.000 1,1.000-3.000 1,-7.000-6.000-6,-12.000-5.000-13,-13.000-7.000-13,-12.000-5.000-14</inkml:trace>
</inkml:ink>
</file>

<file path=ppt/ink/ink7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1:13"/>
    </inkml:context>
    <inkml:brush xml:id="br0">
      <inkml:brushProperty name="width" value="0.0301976576447487" units="cm"/>
      <inkml:brushProperty name="height" value="0.0301976576447487" units="cm"/>
      <inkml:brushProperty name="color" value="#00bff3"/>
      <inkml:brushProperty name="ignorePressure" value="0"/>
    </inkml:brush>
  </inkml:definitions>
  <inkml:trace contextRef="#ctx0" brushRef="#br0">94600.000 15250.000 728,'46.000'-66.000'29,"-5.000"19.000"-3,-7.000 19.000-3,-5.000 19.000-4,-6.000 12.000-1,-3.000 6.000-2,-3.000 7.000 0,-2.000 6.000-2,-5.000 7.000 0,-2.000 10.000-4,-3.000 10.000-2,-3.000 9.000-2,-4.000 4.000-3,-3.000 1.000-5,-3.000-1.000-4,-2.000 1.000-5,-6.000-3.000-3,-6.000-2.000-5,-6.000-3.000-3,-6.000-3.000-5,2.000-12.000-3,14.000-18.000-3,11.000-19.000-3,14.000-18.000-2,14.000-17.000 4,20.000-11.000 11,18.000-14.000 11,20.000-11.000 11,14.000-6.000 7,14.000 4.000 1,11.000 3.000 2,14.000 3.000 2,-1.000 7.000 5,-12.000 14.000 7,-13.000 11.000 8,-12.000 14.000 7,-12.000 7.000 3,-8.000 3.000-2,-10.000 3.000-3,-9.000 4.000-2,-12.000 5.000-4,-11.000 10.000-7,-14.000 10.000-7,-11.000 9.000-6,-18.000 7.000-5,-22.000 7.000-2,-22.000 6.000-4,-21.000 7.000-1,-15.000 0.000-3,-6.000-2.000-2,-6.000-3.000 0,-6.000-3.000-2,1.000-6.000-3,9.000-5.000-2,10.000-7.000-2,10.000-5.000-3,10.000-6.000 1,13.000-3.000 2,12.000-3.000 5,13.000-2.000 3,18.000-6.000 2,26.000-6.000 1,24.000-6.000 0,26.000-6.000 2,8.000-4.000-1,-5.000 1.000-2,-7.000-1.000-1,-5.000 1.000-3,-19.000 8.000-4,-27.000 20.000-7,-28.000 18.000-6,-28.000 20.000-7,-17.000 3.000-1,-2.000-8.000 5,-3.000-10.000 5,-3.000-9.000 5,2.000-7.000 5,10.000-3.000 3,10.000-3.000 3,9.000-2.000 4</inkml:trace>
</inkml:ink>
</file>

<file path=ppt/ink/ink7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1:14"/>
    </inkml:context>
    <inkml:brush xml:id="br0">
      <inkml:brushProperty name="width" value="0.0324583128094673" units="cm"/>
      <inkml:brushProperty name="height" value="0.0324583128094673" units="cm"/>
      <inkml:brushProperty name="color" value="#00bff3"/>
      <inkml:brushProperty name="ignorePressure" value="0"/>
    </inkml:brush>
  </inkml:definitions>
  <inkml:trace contextRef="#ctx0" brushRef="#br0">94250.000 16350.000 677,'-65.000'1.000'3,"23.000"4.000"7,22.000 3.000 8,22.000 3.000 8,15.000 1.000 5,9.000 1.000-1,10.000-1.000 0,10.000 1.000-1,5.000-3.000 0,4.000-2.000-1,3.000-3.000-3,3.000-3.000-1,1.000-2.000-4,1.000 0.000-7,-1.000 0.000-7,1.000 0.000-6,1.000 0.000-7,3.000 0.000-8,3.000 0.000-8,4.000 0.000-8,-1.000 0.000-5,-3.000 0.000-4,-3.000 0.000-3,-2.000 0.000-4,-6.000 0.000 1,-6.000 0.000 5,-6.000 0.000 6,-6.000 0.000 4,-6.000 0.000 6,-2.000 0.000 5,-3.000 0.000 5,-3.000 0.000 6,-4.000 1.000 6,-3.000 4.000 10,-3.000 3.000 10,-2.000 3.000 9,-1.000-1.000 6,3.000-2.000 3,3.000-3.000 2,4.000-3.000 3,5.000-4.000 1,10.000-3.000-3,10.000-3.000-3,9.000-2.000-2,4.000-3.000-4,1.000 1.000-5,-1.000-1.000-4,1.000 1.000-5,-1.000 1.000-5,1.000 3.000-7,-1.000 3.000-6,1.000 4.000-7,-4.000 4.000-6,-6.000 6.000-5,-6.000 7.000-6,-6.000 6.000-5,-7.000 3.000-3,-6.000 0.000-1,-6.000 0.000-2,-6.000 0.000-2,-2.000-4.000 2,3.000-5.000 4,3.000-7.000 3,4.000-5.000 5,1.000-8.000 5,0.000-5.000 10,0.000-7.000 8,0.000-5.000 10,0.000-4.000 6,0.000 0.000 4,0.000 0.000 5,0.000 0.000 5,-5.000 6.000 2,-9.000 13.000-1,-10.000 12.000 0,-8.000 13.000 0,-8.000 6.000-12,-2.000 0.000-20,-3.000 0.000-23,-3.000 0.000-21</inkml:trace>
</inkml:ink>
</file>

<file path=ppt/ink/ink7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1:41"/>
    </inkml:context>
    <inkml:brush xml:id="br0">
      <inkml:brushProperty name="width" value="0.0395041778683662" units="cm"/>
      <inkml:brushProperty name="height" value="0.0395041778683662" units="cm"/>
      <inkml:brushProperty name="color" value="#00bff3"/>
      <inkml:brushProperty name="ignorePressure" value="0"/>
    </inkml:brush>
  </inkml:definitions>
  <inkml:trace contextRef="#ctx0" brushRef="#br0">49400.000 17850.000 556,'-46.000'-19.000'6,"10.000"13.000"16,10.000 12.000 14,9.000 13.000 16,6.000 9.000 2,3.000 6.000-10,3.000 7.000-9,4.000 6.000-9,-1.000 10.000-6,-3.000 17.000-2,-3.000 15.000-1,-2.000 16.000-1,-5.000 7.000-2,-2.000 1.000-2,-3.000-1.000-2,-3.000 1.000-2,-1.000 4.000-1,4.000 9.000 1,3.000 10.000 1,3.000 10.000 1,3.000 7.000-1,3.000 6.000-3,3.000 7.000-2,4.000 6.000-3,-1.000 1.000-4,-3.000-3.000-3,-3.000-3.000-4,-2.000-2.000-4,-1.000-5.000-1,3.000-2.000 1,3.000-3.000 1,4.000-3.000 0,-1.000 1.000-3,-3.000 6.000-9,-3.000 7.000-8,-2.000 6.000-8,-1.000-4.000-3,3.000-11.000 6,3.000-14.000 4,4.000-11.000 5,1.000-17.000 3,0.000-18.000 0,0.000-19.000 2,0.000-18.000 1</inkml:trace>
</inkml:ink>
</file>

<file path=ppt/ink/ink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9:36"/>
    </inkml:context>
    <inkml:brush xml:id="br0">
      <inkml:brushProperty name="width" value="0.0307777356356382" units="cm"/>
      <inkml:brushProperty name="height" value="0.0307777356356382" units="cm"/>
      <inkml:brushProperty name="color" value="#f2385b"/>
      <inkml:brushProperty name="ignorePressure" value="0"/>
    </inkml:brush>
  </inkml:definitions>
  <inkml:trace contextRef="#ctx0" brushRef="#br0">85800.000 18050.000 714,'71.000'-90.000'46,"-5.000"23.000"-2,-7.000 22.000 0,-5.000 22.000-2,-4.000 12.000-4,0.000 3.000-9,0.000 3.000-7,0.000 4.000-7,-4.000 1.000-9,-5.000 0.000-9,-7.000 0.000-8,-5.000 0.000-9</inkml:trace>
</inkml:ink>
</file>

<file path=ppt/ink/ink7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1:41"/>
    </inkml:context>
    <inkml:brush xml:id="br0">
      <inkml:brushProperty name="width" value="0.036655742675066" units="cm"/>
      <inkml:brushProperty name="height" value="0.036655742675066" units="cm"/>
      <inkml:brushProperty name="color" value="#00bff3"/>
      <inkml:brushProperty name="ignorePressure" value="0"/>
    </inkml:brush>
  </inkml:definitions>
  <inkml:trace contextRef="#ctx0" brushRef="#br0">50400.000 19500.000 600,'-2.000'-85.000'7,"-3.000"32.000"12,-3.000 31.000 13,-2.000 32.000 12,-8.000 19.000 3,-8.000 10.000-7,-10.000 10.000-6,-9.000 9.000-8,-10.000 9.000-5,-9.000 9.000-3,-10.000 10.000-4,-8.000 10.000-3,-4.000-1.000-3,3.000-9.000 1,3.000-10.000-1,4.000-8.000 1,1.000-4.000-4,0.000 3.000-5,0.000 3.000-5,0.000 4.000-6,4.000-6.000-1,10.000-11.000 1,10.000-14.000 3,9.000-11.000 1,15.000-9.000 3,22.000-3.000 3,22.000-3.000 3,23.000-2.000 3,14.000-1.000 3,10.000 3.000 2,10.000 3.000 2,9.000 4.000 3,4.000 2.000 1,1.000 4.000-4,-1.000 3.000-1,1.000 3.000-3,-3.000 1.000-2,-2.000 1.000-4,-3.000-1.000-4,-3.000 1.000-3,-6.000-1.000-3,-5.000 1.000-3,-7.000-1.000-1,-5.000 1.000-2,-6.000-4.000-4,-3.000-6.000-5,-3.000-6.000-4,-2.000-6.000-6</inkml:trace>
</inkml:ink>
</file>

<file path=ppt/ink/ink7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1:42"/>
    </inkml:context>
    <inkml:brush xml:id="br0">
      <inkml:brushProperty name="width" value="0.0415832623839378" units="cm"/>
      <inkml:brushProperty name="height" value="0.0415832623839378" units="cm"/>
      <inkml:brushProperty name="color" value="#00bff3"/>
      <inkml:brushProperty name="ignorePressure" value="0"/>
    </inkml:brush>
  </inkml:definitions>
  <inkml:trace contextRef="#ctx0" brushRef="#br0">51750.000 21000.000 529,'-24.000'-27.000'14,"4.000"-3.000"0,3.000-3.000 0,3.000-2.000 0,3.000-3.000 0,3.000 1.000 0,3.000-1.000-1,4.000 1.000 1,2.000-3.000-2,4.000-2.000-2,3.000-3.000-2,3.000-3.000-3,-1.000 1.000 0,-2.000 6.000 1,-3.000 7.000-1,-3.000 6.000 2,-9.000 9.000 0,-11.000 13.000 3,-14.000 12.000 1,-11.000 13.000 1,-7.000 12.000 2,0.000 13.000-1,0.000 12.000 0,0.000 13.000 0,1.000 6.000-1,4.000 0.000 0,3.000 0.000-2,3.000 0.000-1,3.000-2.000 0,3.000-3.000-1,3.000-3.000-1,4.000-2.000 0,2.000-5.000-2,4.000-2.000 0,3.000-3.000-1,3.000-3.000-1,9.000-9.000-2,16.000-11.000-2,15.000-14.000-2,17.000-11.000-2,8.000-15.000-3,4.000-16.000-3,3.000-15.000-3,3.000-15.000-3,-1.000-9.000-2,-2.000 1.000-1,-3.000-1.000 0,-3.000 1.000 0,-4.000 2.000 1,-3.000 7.000 3,-3.000 6.000 3,-2.000 7.000 3,-8.000 13.000 10,-8.000 22.000 17,-10.000 22.000 18,-9.000 23.000 17,-4.000 10.000 3,4.000 0.000-10,3.000 0.000-10,3.000 0.000-10,3.000-2.000-7,3.000-3.000-5,3.000-3.000-2,4.000-2.000-5,1.000-3.000-5,0.000 1.000-11,0.000-1.000-8,0.000 1.000-10,-2.000-1.000-7,-3.000 1.000-8,-3.000-1.000-6,-2.000 1.000-7</inkml:trace>
</inkml:ink>
</file>

<file path=ppt/ink/ink7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1:42"/>
    </inkml:context>
    <inkml:brush xml:id="br0">
      <inkml:brushProperty name="width" value="0.0330550372600555" units="cm"/>
      <inkml:brushProperty name="height" value="0.0330550372600555" units="cm"/>
      <inkml:brushProperty name="color" value="#00bff3"/>
      <inkml:brushProperty name="ignorePressure" value="0"/>
    </inkml:brush>
  </inkml:definitions>
  <inkml:trace contextRef="#ctx0" brushRef="#br0">52500.000 19950.000 665,'-44.000'-4.000'4,"13.000"-5.000"9,12.000-7.000 7,13.000-5.000 10,10.000-3.000 2,10.000 4.000 0,10.000 3.000-1,9.000 3.000-1,7.000 1.000-2,7.000 1.000-3,6.000-1.000-4,7.000 1.000-4,5.000 1.000-2,7.000 3.000-2,6.000 3.000-3,7.000 4.000-1,-1.000 1.000-4,-6.000 0.000-6,-6.000 0.000-5,-6.000 0.000-5,-6.000 0.000-6,-2.000 0.000-6,-3.000 0.000-5,-3.000 0.000-7,-6.000 4.000-3,-5.000 10.000-2,-7.000 10.000-3,-5.000 9.000-2,-9.000 2.000 2,-9.000-2.000 6,-10.000-3.000 5,-8.000-3.000 5</inkml:trace>
</inkml:ink>
</file>

<file path=ppt/ink/ink7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1:42"/>
    </inkml:context>
    <inkml:brush xml:id="br0">
      <inkml:brushProperty name="width" value="0.0311195272952318" units="cm"/>
      <inkml:brushProperty name="height" value="0.0311195272952318" units="cm"/>
      <inkml:brushProperty name="color" value="#00bff3"/>
      <inkml:brushProperty name="ignorePressure" value="0"/>
    </inkml:brush>
  </inkml:definitions>
  <inkml:trace contextRef="#ctx0" brushRef="#br0">52600.000 20750.000 706,'-69.000'1.000'4,"13.000"4.000"7,12.000 3.000 6,13.000 3.000 8,16.000 1.000 5,23.000 1.000 1,22.000-1.000 2,22.000 1.000 2,15.000-3.000-2,9.000-2.000-7,10.000-3.000-6,10.000-3.000-6,-1.000-1.000-6,-9.000 4.000-3,-10.000 3.000-3,-8.000 3.000-4,-6.000 1.000-4,1.000 1.000-5,-1.000-1.000-3,1.000 1.000-5,-3.000-1.000-4,-2.000 1.000-6,-3.000-1.000-5,-3.000 1.000-6,-2.000-3.000-1,0.000-2.000 1,0.000-3.000 2,0.000-3.000 2,-5.000-1.000 3,-9.000 4.000 6,-10.000 3.000 6,-8.000 3.000 6</inkml:trace>
</inkml:ink>
</file>

<file path=ppt/ink/ink7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1:43"/>
    </inkml:context>
    <inkml:brush xml:id="br0">
      <inkml:brushProperty name="width" value="0.0384660065174103" units="cm"/>
      <inkml:brushProperty name="height" value="0.0384660065174103" units="cm"/>
      <inkml:brushProperty name="color" value="#00bff3"/>
      <inkml:brushProperty name="ignorePressure" value="0"/>
    </inkml:brush>
  </inkml:definitions>
  <inkml:trace contextRef="#ctx0" brushRef="#br0">55600.000 20650.000 571,'78.000'-24.000'90,"6.000"4.000"-20,7.000 3.000-20,6.000 3.000-18,6.000 1.000-11,6.000 1.000-1,7.000-1.000-3,6.000 1.000-1,6.000-1.000-2,6.000 1.000-1,7.000-1.000-1,6.000 1.000-2,4.000-1.000-1,4.000 1.000-1,3.000-1.000-1,3.000 1.000-1,3.000 1.000-1,3.000 3.000 1,3.000 3.000 1,4.000 4.000 1,2.000 1.000-2,4.000 0.000-4,3.000 0.000-5,3.000 0.000-5,-2.000 0.000 0,-6.000 0.000 2,-6.000 0.000 3,-6.000 0.000 1,-2.000 0.000 2,3.000 0.000-1,3.000 0.000 0,4.000 0.000 0,2.000 0.000 0,4.000 0.000 0,3.000 0.000 0,3.000 0.000 0,-1.000 0.000 0,-2.000 0.000 1,-3.000 0.000 1,-3.000 0.000 0,-2.000-2.000 1,0.000-3.000-1,0.000-3.000 0,0.000-2.000-1,4.000-3.000 0,10.000 1.000-1,10.000-1.000 0,9.000 1.000-1,2.000 1.000 0,-2.000 3.000 1,-3.000 3.000 0,-3.000 4.000 0,-1.000-1.000 0,4.000-3.000-2,3.000-3.000-3,3.000-2.000-1,-2.000-1.000-3,-6.000 3.000-1,-6.000 3.000-3,-6.000 4.000-2,-2.000-1.000-1,3.000-3.000 0,3.000-3.000 1,4.000-2.000 1,-7.000-1.000-2,-16.000 3.000-3,-15.000 3.000-2,-15.000 4.000-2,-18.000-1.000-2,-19.000-3.000 1,-18.000-3.000-1,-19.000-2.000 1</inkml:trace>
</inkml:ink>
</file>

<file path=ppt/ink/ink7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1:44"/>
    </inkml:context>
    <inkml:brush xml:id="br0">
      <inkml:brushProperty name="width" value="0.0408049263060093" units="cm"/>
      <inkml:brushProperty name="height" value="0.0408049263060093" units="cm"/>
      <inkml:brushProperty name="color" value="#00bff3"/>
      <inkml:brushProperty name="ignorePressure" value="0"/>
    </inkml:brush>
  </inkml:definitions>
  <inkml:trace contextRef="#ctx0" brushRef="#br0">57900.000 17500.000 539,'0.000'-35.000'11,"0.000"32.000"22,0.000 31.000 23,0.000 32.000 21,0.000 16.000 3,0.000 4.000-17,0.000 3.000-17,0.000 3.000-18,-4.000 3.000-9,-5.000 3.000-2,-7.000 3.000-3,-5.000 4.000-2,-3.000 4.000-7,4.000 6.000-15,3.000 7.000-12,3.000 6.000-14,1.000-2.000-6,1.000-9.000 2,-1.000-10.000 3,1.000-8.000 1,1.000-12.000 1,3.000-12.000-1,3.000-13.000 0,4.000-12.000-2,2.000-15.000 1,4.000-15.000 2,3.000-15.000 3,3.000-16.000 1</inkml:trace>
</inkml:ink>
</file>

<file path=ppt/ink/ink7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1:44"/>
    </inkml:context>
    <inkml:brush xml:id="br0">
      <inkml:brushProperty name="width" value="0.0327196791768074" units="cm"/>
      <inkml:brushProperty name="height" value="0.0327196791768074" units="cm"/>
      <inkml:brushProperty name="color" value="#00bff3"/>
      <inkml:brushProperty name="ignorePressure" value="0"/>
    </inkml:brush>
  </inkml:definitions>
  <inkml:trace contextRef="#ctx0" brushRef="#br0">57850.000 18400.000 672,'1.000'-46.000'2,"4.000"10.000"8,3.000 10.000 8,3.000 9.000 7,3.000 2.000 4,3.000-2.000-1,3.000-3.000-1,4.000-3.000-1,8.000-1.000-1,17.000 4.000-2,15.000 3.000-2,16.000 3.000-1,4.000 3.000-2,-6.000 3.000-1,-6.000 3.000-1,-6.000 4.000-2,-6.000 2.000-6,-2.000 4.000-12,-3.000 3.000-12,-3.000 3.000-13,-6.000 1.000-11,-5.000 1.000-9,-7.000-1.000-11,-5.000 1.000-9</inkml:trace>
</inkml:ink>
</file>

<file path=ppt/ink/ink7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1:44"/>
    </inkml:context>
    <inkml:brush xml:id="br0">
      <inkml:brushProperty name="width" value="0.0418877303600311" units="cm"/>
      <inkml:brushProperty name="height" value="0.0418877303600311" units="cm"/>
      <inkml:brushProperty name="color" value="#00bff3"/>
      <inkml:brushProperty name="ignorePressure" value="0"/>
    </inkml:brush>
  </inkml:definitions>
  <inkml:trace contextRef="#ctx0" brushRef="#br0">59050.000 17250.000 525,'0.000'-72.000'2,"0.000"6.000"7,0.000 7.000 5,0.000 6.000 5,0.000 12.000 8,0.000 19.000 9,0.000 19.000 9,0.000 19.000 10,0.000 21.000 0,0.000 26.000-8,0.000 24.000-8,0.000 26.000-9,-4.000 13.000-5,-5.000 4.000-4,-7.000 3.000-4,-5.000 3.000-3,-3.000 3.000-4,4.000 3.000-4,3.000 3.000-3,3.000 4.000-3,1.000 5.000-5,1.000 10.000-7,-1.000 10.000-5,1.000 9.000-8,-1.000-2.000-3,1.000-12.000-3,-1.000-13.000-2,1.000-12.000-2,2.000-18.000 0,7.000-21.000 6,6.000-22.000 5,7.000-22.000 5</inkml:trace>
</inkml:ink>
</file>

<file path=ppt/ink/ink7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1:45"/>
    </inkml:context>
    <inkml:brush xml:id="br0">
      <inkml:brushProperty name="width" value="0.0386797599494457" units="cm"/>
      <inkml:brushProperty name="height" value="0.0386797599494457" units="cm"/>
      <inkml:brushProperty name="color" value="#00bff3"/>
      <inkml:brushProperty name="ignorePressure" value="0"/>
    </inkml:brush>
  </inkml:definitions>
  <inkml:trace contextRef="#ctx0" brushRef="#br0">60450.000 17250.000 568,'-25.000'-24.000'3,"0.000"4.000"4,0.000 3.000 5,0.000 3.000 5,1.000 9.000 7,4.000 16.000 8,3.000 15.000 10,3.000 17.000 8,-2.000 14.000 1,-6.000 17.000-7,-6.000 15.000-8,-6.000 16.000-8,-4.000 9.000-5,1.000 3.000-4,-1.000 3.000-3,1.000 4.000-3,-4.000 1.000-4,-6.000 0.000-4,-6.000 0.000-5,-6.000 0.000-3,-2.000 1.000-3,3.000 4.000-3,3.000 3.000-3,4.000 3.000-3,5.000-10.000-4,10.000-21.000-9,10.000-22.000-7,9.000-22.000-8,10.000-22.000-5,14.000-22.000-4,11.000-22.000-4,14.000-21.000-3</inkml:trace>
</inkml:ink>
</file>

<file path=ppt/ink/ink7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1:45"/>
    </inkml:context>
    <inkml:brush xml:id="br0">
      <inkml:brushProperty name="width" value="0.0470733903348446" units="cm"/>
      <inkml:brushProperty name="height" value="0.0470733903348446" units="cm"/>
      <inkml:brushProperty name="color" value="#00bff3"/>
      <inkml:brushProperty name="ignorePressure" value="0"/>
    </inkml:brush>
  </inkml:definitions>
  <inkml:trace contextRef="#ctx0" brushRef="#br0">60400.000 17550.000 467,'3.000'-88.000'25,"6.000"26.000"10,7.000 24.000 8,6.000 26.000 9,3.000 18.000 1,0.000 13.000-9,0.000 12.000-7,0.000 13.000-9,0.000 10.000-4,0.000 10.000-2,0.000 10.000-2,0.000 9.000-1,-2.000 4.000-2,-3.000 1.000 0,-3.000-1.000-1,-2.000 1.000-1,-5.000 2.000 0,-2.000 7.000-3,-3.000 6.000-1,-3.000 7.000-1,-2.000-1.000-3,0.000-6.000-1,0.000-6.000-3,0.000-6.000-2,0.000 1.000-3,0.000 9.000-5,0.000 10.000-5,0.000 10.000-5,-2.000-4.000-8,-3.000-16.000-13,-3.000-15.000-12,-2.000-15.000-12</inkml:trace>
</inkml:ink>
</file>

<file path=ppt/ink/ink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9:36"/>
    </inkml:context>
    <inkml:brush xml:id="br0">
      <inkml:brushProperty name="width" value="0.050542876124382" units="cm"/>
      <inkml:brushProperty name="height" value="0.050542876124382" units="cm"/>
      <inkml:brushProperty name="color" value="#f2385b"/>
      <inkml:brushProperty name="ignorePressure" value="0"/>
    </inkml:brush>
  </inkml:definitions>
  <inkml:trace contextRef="#ctx0" brushRef="#br0">86650.000 16550.000 435,'-24.000'-46.000'4,"4.000"10.000"8,3.000 10.000 8,3.000 9.000 7,3.000 10.000 7,3.000 14.000 3,3.000 11.000 2,4.000 14.000 5,1.000 16.000-2,0.000 22.000-3,0.000 22.000-4,0.000 23.000-4,0.000 11.000-4,0.000 4.000-1,0.000 3.000-3,0.000 3.000-1,1.000 1.000-3,4.000 1.000 0,3.000-1.000-3,3.000 1.000 0,1.000 2.000-3,1.000 7.000-3,-1.000 6.000-4,1.000 7.000-3,-3.000 7.000-5,-2.000 9.000-8,-3.000 10.000-9,-3.000 10.000-8,-6.000-1.000-1,-5.000-9.000 4,-7.000-10.000 6,-5.000-8.000 4,-6.000-17.000-7,-3.000-21.000-18,-3.000-22.000-20,-2.000-22.000-18</inkml:trace>
</inkml:ink>
</file>

<file path=ppt/ink/ink7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1:45"/>
    </inkml:context>
    <inkml:brush xml:id="br0">
      <inkml:brushProperty name="width" value="0.0361638143658638" units="cm"/>
      <inkml:brushProperty name="height" value="0.0361638143658638" units="cm"/>
      <inkml:brushProperty name="color" value="#00bff3"/>
      <inkml:brushProperty name="ignorePressure" value="0"/>
    </inkml:brush>
  </inkml:definitions>
  <inkml:trace contextRef="#ctx0" brushRef="#br0">60050.000 18600.000 608,'-19.000'-47.000'47,"13.000"6.000"3,12.000 7.000 3,13.000 6.000 3,15.000 4.000-2,19.000 4.000-10,19.000 3.000-7,19.000 3.000-9,9.000 3.000-10,0.000 3.000-13,0.000 3.000-14,0.000 4.000-12,-8.000 1.000-8,-16.000 0.000-3,-15.000 0.000-3,-15.000 0.000-3,-9.000-2.000-4,1.000-3.000-5,-1.000-3.000-5,1.000-2.000-4</inkml:trace>
</inkml:ink>
</file>

<file path=ppt/ink/ink7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1:45"/>
    </inkml:context>
    <inkml:brush xml:id="br0">
      <inkml:brushProperty name="width" value="0.0328386537730694" units="cm"/>
      <inkml:brushProperty name="height" value="0.0328386537730694" units="cm"/>
      <inkml:brushProperty name="color" value="#00bff3"/>
      <inkml:brushProperty name="ignorePressure" value="0"/>
    </inkml:brush>
  </inkml:definitions>
  <inkml:trace contextRef="#ctx0" brushRef="#br0">61900.000 17450.000 669,'-44.000'-69.000'6,"13.000"13.000"10,12.000 12.000 12,13.000 13.000 10,15.000 7.000 5,19.000 4.000-2,19.000 3.000-2,19.000 3.000-2,10.000-1.000-5,4.000-2.000-7,3.000-3.000-9,3.000-3.000-6,-1.000 1.000-11,-2.000 6.000-10,-3.000 7.000-12,-3.000 6.000-11,-7.000 3.000-9,-9.000 0.000-8,-10.000 0.000-7,-8.000 0.000-7</inkml:trace>
</inkml:ink>
</file>

<file path=ppt/ink/ink7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1:46"/>
    </inkml:context>
    <inkml:brush xml:id="br0">
      <inkml:brushProperty name="width" value="0.0424942374229431" units="cm"/>
      <inkml:brushProperty name="height" value="0.0424942374229431" units="cm"/>
      <inkml:brushProperty name="color" value="#00bff3"/>
      <inkml:brushProperty name="ignorePressure" value="0"/>
    </inkml:brush>
  </inkml:definitions>
  <inkml:trace contextRef="#ctx0" brushRef="#br0">64950.000 17350.000 517,'21.000'-25.000'4,"-5.000"0.000"8,-7.000 0.000 7,-5.000 0.000 8,-6.000 9.000 5,-3.000 19.000 0,-3.000 19.000 2,-2.000 19.000 2,-5.000 13.000-1,-2.000 10.000 0,-3.000 10.000 0,-3.000 9.000-2,-4.000 6.000-1,-3.000 3.000-5,-3.000 3.000-4,-2.000 4.000-5,-5.000 2.000-2,-2.000 4.000-4,-3.000 3.000-2,-3.000 3.000-3,-4.000 4.000-4,-3.000 7.000-4,-3.000 6.000-4,-2.000 7.000-5,3.000-6.000-8,14.000-15.000-11,11.000-15.000-11,14.000-16.000-12</inkml:trace>
</inkml:ink>
</file>

<file path=ppt/ink/ink7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1:46"/>
    </inkml:context>
    <inkml:brush xml:id="br0">
      <inkml:brushProperty name="width" value="0.046698160469532" units="cm"/>
      <inkml:brushProperty name="height" value="0.046698160469532" units="cm"/>
      <inkml:brushProperty name="color" value="#00bff3"/>
      <inkml:brushProperty name="ignorePressure" value="0"/>
    </inkml:brush>
  </inkml:definitions>
  <inkml:trace contextRef="#ctx0" brushRef="#br0">65200.000 17300.000 471,'-21.000'-46.000'4,"10.000"10.000"10,10.000 10.000 9,9.000 9.000 10,6.000 10.000 2,3.000 14.000-3,3.000 11.000-5,4.000 14.000-3,-1.000 7.000-3,-3.000 3.000-1,-3.000 3.000-2,-2.000 4.000-1,-3.000 4.000 0,1.000 6.000 2,-1.000 7.000 2,1.000 6.000 3,-1.000 6.000 0,1.000 6.000-1,-1.000 7.000-1,1.000 6.000-1,-3.000 3.000-2,-2.000 0.000-4,-3.000 0.000-2,-3.000 0.000-4,-1.000 1.000-1,4.000 4.000 0,3.000 3.000-1,3.000 3.000 1,-1.000 1.000-6,-2.000 1.000-9,-3.000-1.000-12,-3.000 1.000-9,-2.000-6.000-11,0.000-8.000-11,0.000-10.000-11,0.000-9.000-11,0.000-10.000-1,0.000-9.000 9,0.000-10.000 9,0.000-8.000 8</inkml:trace>
</inkml:ink>
</file>

<file path=ppt/ink/ink7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1:46"/>
    </inkml:context>
    <inkml:brush xml:id="br0">
      <inkml:brushProperty name="width" value="0.0352872610092163" units="cm"/>
      <inkml:brushProperty name="height" value="0.0352872610092163" units="cm"/>
      <inkml:brushProperty name="color" value="#00bff3"/>
      <inkml:brushProperty name="ignorePressure" value="0"/>
    </inkml:brush>
  </inkml:definitions>
  <inkml:trace contextRef="#ctx0" brushRef="#br0">64550.000 18700.000 623,'-19.000'-24.000'3,"13.000"4.000"19,12.000 3.000 19,13.000 3.000 19,9.000 3.000 4,6.000 3.000-11,7.000 3.000-11,6.000 4.000-11,6.000 1.000-9,6.000 0.000-6,7.000 0.000-6,6.000 0.000-7,3.000 0.000-2,0.000 0.000 1,0.000 0.000 0,0.000 0.000 2,-5.000 0.000-5,-9.000 0.000-13,-10.000 0.000-11,-8.000 0.000-13</inkml:trace>
</inkml:ink>
</file>

<file path=ppt/ink/ink7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1:47"/>
    </inkml:context>
    <inkml:brush xml:id="br0">
      <inkml:brushProperty name="width" value="0.0365209430456161" units="cm"/>
      <inkml:brushProperty name="height" value="0.0365209430456161" units="cm"/>
      <inkml:brushProperty name="color" value="#00bff3"/>
      <inkml:brushProperty name="ignorePressure" value="0"/>
    </inkml:brush>
  </inkml:definitions>
  <inkml:trace contextRef="#ctx0" brushRef="#br0">66750.000 17700.000 602,'25.000'-44.000'90,"0.000"13.000"-19,0.000 12.000-21,0.000 13.000-19,3.000 6.000-11,6.000 0.000 0,7.000 0.000-1,6.000 0.000-1,6.000 0.000-1,6.000 0.000-1,7.000 0.000-3,6.000 0.000-1,-1.000 0.000-3,-5.000 0.000-3,-7.000 0.000-2,-5.000 0.000-3,-6.000 1.000-14,-3.000 4.000-28,-3.000 3.000-27,-2.000 3.000-27</inkml:trace>
</inkml:ink>
</file>

<file path=ppt/ink/ink7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1:48"/>
    </inkml:context>
    <inkml:brush xml:id="br0">
      <inkml:brushProperty name="width" value="0.0391557142138481" units="cm"/>
      <inkml:brushProperty name="height" value="0.0391557142138481" units="cm"/>
      <inkml:brushProperty name="color" value="#00bff3"/>
      <inkml:brushProperty name="ignorePressure" value="0"/>
    </inkml:brush>
  </inkml:definitions>
  <inkml:trace contextRef="#ctx0" brushRef="#br0">60700.000 22550.000 561,'-24.000'-11.000'10,"4.000"28.000"18,3.000 28.000 18,3.000 29.000 20,3.000 13.000 3,3.000 1.000-12,3.000-1.000-12,4.000 1.000-11,-3.000 5.000-9,-5.000 14.000-4,-7.000 11.000-4,-5.000 14.000-5,-3.000 2.000-5,4.000-6.000-6,3.000-6.000-5,3.000-6.000-8,3.000-6.000-6,3.000-2.000-8,3.000-3.000-9,4.000-3.000-9,1.000-12.000-2,0.000-18.000 1,0.000-19.000 2,0.000-18.000 1</inkml:trace>
</inkml:ink>
</file>

<file path=ppt/ink/ink7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1:48"/>
    </inkml:context>
    <inkml:brush xml:id="br0">
      <inkml:brushProperty name="width" value="0.0319933816790581" units="cm"/>
      <inkml:brushProperty name="height" value="0.0319933816790581" units="cm"/>
      <inkml:brushProperty name="color" value="#00bff3"/>
      <inkml:brushProperty name="ignorePressure" value="0"/>
    </inkml:brush>
  </inkml:definitions>
  <inkml:trace contextRef="#ctx0" brushRef="#br0">60600.000 23450.000 687,'25.000'-46.000'5,"0.000"10.000"8,0.000 10.000 9,0.000 9.000 9,1.000 6.000 4,4.000 3.000-1,3.000 3.000-2,3.000 4.000-1,7.000-1.000-2,14.000-3.000-4,11.000-3.000-3,14.000-2.000-4,2.000-1.000-6,-6.000 3.000-9,-6.000 3.000-8,-6.000 4.000-11,-7.000 1.000-7,-6.000 0.000-8,-6.000 0.000-8,-6.000 0.000-7</inkml:trace>
</inkml:ink>
</file>

<file path=ppt/ink/ink7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1:48"/>
    </inkml:context>
    <inkml:brush xml:id="br0">
      <inkml:brushProperty name="width" value="0.0463160686194897" units="cm"/>
      <inkml:brushProperty name="height" value="0.0463160686194897" units="cm"/>
      <inkml:brushProperty name="color" value="#00bff3"/>
      <inkml:brushProperty name="ignorePressure" value="0"/>
    </inkml:brush>
  </inkml:definitions>
  <inkml:trace contextRef="#ctx0" brushRef="#br0">61900.000 22000.000 474,'-25.000'-58.000'50,"0.000"34.000"-1,0.000 35.000 0,0.000 35.000-1,3.000 19.000-2,6.000 7.000-4,7.000 6.000-4,6.000 7.000-3,3.000 7.000-5,0.000 9.000-2,0.000 10.000-4,0.000 10.000-3,0.000 7.000-4,0.000 6.000-3,0.000 7.000-3,0.000 6.000-4,-2.000 6.000-2,-3.000 6.000-1,-3.000 7.000 0,-2.000 6.000 0,-1.000 3.000-5,3.000 0.000-7,3.000 0.000-8,4.000 0.000-7,1.000 1.000-12,0.000 4.000-15,0.000 3.000-15,0.000 3.000-15,1.000-18.000-1,4.000-36.000 12,3.000-39.000 12,3.000-36.000 14</inkml:trace>
</inkml:ink>
</file>

<file path=ppt/ink/ink7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1:49"/>
    </inkml:context>
    <inkml:brush xml:id="br0">
      <inkml:brushProperty name="width" value="0.0414578579366207" units="cm"/>
      <inkml:brushProperty name="height" value="0.0414578579366207" units="cm"/>
      <inkml:brushProperty name="color" value="#00bff3"/>
      <inkml:brushProperty name="ignorePressure" value="0"/>
    </inkml:brush>
  </inkml:definitions>
  <inkml:trace contextRef="#ctx0" brushRef="#br0">63600.000 22450.000 530,'-24.000'-46.000'-38,"4.000"10.000"26,3.000 10.000 26,3.000 9.000 27,-4.000 13.000 13,-8.000 20.000 3,-10.000 18.000 1,-9.000 20.000 3,-4.000 14.000-4,4.000 14.000-10,3.000 11.000-9,3.000 14.000-10,-1.000 5.000-7,-2.000 1.000-4,-3.000-1.000-4,-3.000 1.000-4,-4.000 1.000-5,-3.000 3.000-4,-3.000 3.000-4,-2.000 4.000-5,0.000 1.000-7,7.000 0.000-7,6.000 0.000-8,7.000 0.000-7,4.000-8.000-6,3.000-16.000-5,3.000-15.000-3,4.000-15.000-4,5.000-20.000 1,10.000-21.000 7,10.000-22.000 6,9.000-22.000 7</inkml:trace>
</inkml:ink>
</file>

<file path=ppt/ink/ink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9:36"/>
    </inkml:context>
    <inkml:brush xml:id="br0">
      <inkml:brushProperty name="width" value="0.0306366048753262" units="cm"/>
      <inkml:brushProperty name="height" value="0.0306366048753262" units="cm"/>
      <inkml:brushProperty name="color" value="#f2385b"/>
      <inkml:brushProperty name="ignorePressure" value="0"/>
    </inkml:brush>
  </inkml:definitions>
  <inkml:trace contextRef="#ctx0" brushRef="#br0">87100.000 16500.000 718,'21.000'-25.000'0,"-5.000"0.000"0,-7.000 0.000 0,-5.000 0.000 0,6.000-4.000 3,23.000-5.000 8,22.000-7.000 8,22.000-5.000 7,5.000 2.000 2,-8.000 13.000-2,-10.000 12.000-2,-9.000 13.000-2,5.000 4.000-2,23.000-3.000 2,22.000-3.000-1,22.000-2.000 2,5.000-1.000-4,-8.000 3.000-7,-10.000 3.000-7,-9.000 4.000-6,-13.000 2.000-9,-16.000 4.000-9,-15.000 3.000-9,-15.000 3.000-9</inkml:trace>
</inkml:ink>
</file>

<file path=ppt/ink/ink7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1:49"/>
    </inkml:context>
    <inkml:brush xml:id="br0">
      <inkml:brushProperty name="width" value="0.0416923835873604" units="cm"/>
      <inkml:brushProperty name="height" value="0.0416923835873604" units="cm"/>
      <inkml:brushProperty name="color" value="#00bff3"/>
      <inkml:brushProperty name="ignorePressure" value="0"/>
    </inkml:brush>
  </inkml:definitions>
  <inkml:trace contextRef="#ctx0" brushRef="#br0">63700.000 22650.000 527,'3.000'-85.000'-4,"6.000"32.000"20,7.000 31.000 20,6.000 32.000 22,1.000 22.000 4,-3.000 17.000-9,-3.000 15.000-11,-2.000 16.000-10,-3.000 9.000-7,1.000 3.000-2,-1.000 3.000-3,1.000 4.000-2,-1.000 1.000-2,1.000 0.000 1,-1.000 0.000 0,1.000 0.000 1,-1.000 0.000-4,1.000 0.000-6,-1.000 0.000-7,1.000 0.000-6,-1.000-2.000-8,1.000-3.000-8,-1.000-3.000-8,1.000-2.000-9,-3.000-6.000-5,-2.000-6.000 0,-3.000-6.000 0,-3.000-6.000-2</inkml:trace>
</inkml:ink>
</file>

<file path=ppt/ink/ink7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1:49"/>
    </inkml:context>
    <inkml:brush xml:id="br0">
      <inkml:brushProperty name="width" value="0.0278858412057161" units="cm"/>
      <inkml:brushProperty name="height" value="0.0278858412057161" units="cm"/>
      <inkml:brushProperty name="color" value="#00bff3"/>
      <inkml:brushProperty name="ignorePressure" value="0"/>
    </inkml:brush>
  </inkml:definitions>
  <inkml:trace contextRef="#ctx0" brushRef="#br0">62950.000 23900.000 788,'-52.000'-47.000'69,"47.000"6.000"-15,47.000 7.000-13,48.000 6.000-15,25.000 4.000-12,7.000 4.000-7,6.000 3.000-7,7.000 3.000-9,-7.000 3.000-10,-19.000 3.000-11,-18.000 3.000-11,-19.000 4.000-12</inkml:trace>
</inkml:ink>
</file>

<file path=ppt/ink/ink7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1:50"/>
    </inkml:context>
    <inkml:brush xml:id="br0">
      <inkml:brushProperty name="width" value="0.037388026714325" units="cm"/>
      <inkml:brushProperty name="height" value="0.037388026714325" units="cm"/>
      <inkml:brushProperty name="color" value="#00bff3"/>
      <inkml:brushProperty name="ignorePressure" value="0"/>
    </inkml:brush>
  </inkml:definitions>
  <inkml:trace contextRef="#ctx0" brushRef="#br0">62850.000 18850.000 588,'-19.000'25.000'101,"13.000"0.000"-19,12.000 0.000-18,13.000 0.000-17,6.000 0.000-13,0.000 0.000-5,0.000 0.000-6,0.000 0.000-5,1.000-2.000-7,4.000-3.000-9,3.000-3.000-7,3.000-2.000-9</inkml:trace>
</inkml:ink>
</file>

<file path=ppt/ink/ink7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1:52"/>
    </inkml:context>
    <inkml:brush xml:id="br0">
      <inkml:brushProperty name="width" value="0.032411590218544" units="cm"/>
      <inkml:brushProperty name="height" value="0.032411590218544" units="cm"/>
      <inkml:brushProperty name="color" value="#00bff3"/>
      <inkml:brushProperty name="ignorePressure" value="0"/>
    </inkml:brush>
  </inkml:definitions>
  <inkml:trace contextRef="#ctx0" brushRef="#br0">55350.000 28850.000 678,'-19.000'-27.000'0,"13.000"-3.000"0,12.000-3.000 0,13.000-2.000 0,12.000 0.000 8,13.000 7.000 15,12.000 6.000 15,13.000 7.000 15,7.000 4.000 3,4.000 3.000-9,3.000 3.000-10,3.000 4.000-9,6.000 1.000-10,9.000 0.000-7,10.000 0.000-9,10.000 0.000-7,-3.000 1.000-8,-11.000 4.000-6,-14.000 3.000-6,-11.000 3.000-5,-14.000 1.000-2,-11.000 1.000 2,-14.000-1.000 2,-11.000 1.000 2,-12.000 1.000-1,-9.000 3.000-6,-10.000 3.000-4,-8.000 4.000-6</inkml:trace>
</inkml:ink>
</file>

<file path=ppt/ink/ink7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1:53"/>
    </inkml:context>
    <inkml:brush xml:id="br0">
      <inkml:brushProperty name="width" value="0.0308230854570866" units="cm"/>
      <inkml:brushProperty name="height" value="0.0308230854570866" units="cm"/>
      <inkml:brushProperty name="color" value="#00bff3"/>
      <inkml:brushProperty name="ignorePressure" value="0"/>
    </inkml:brush>
  </inkml:definitions>
  <inkml:trace contextRef="#ctx0" brushRef="#br0">55450.000 29400.000 713,'-71.000'21.000'5,"10.000"-5.000"8,10.000-7.000 8,9.000-5.000 9,20.000-4.000 5,31.000 0.000-2,32.000 0.000-1,31.000 0.000 0,23.000 0.000-4,16.000 0.000-6,15.000 0.000-4,17.000 0.000-7,5.000 0.000-5,-3.000 0.000-6,-3.000 0.000-5,-2.000 0.000-6,-8.000 4.000-6,-8.000 10.000-6,-10.000 10.000-7,-9.000 9.000-6,-12.000 1.000-3,-11.000-6.000-1,-14.000-6.000-1,-11.000-6.000 0,-12.000-4.000 3,-9.000 1.000 5,-10.000-1.000 6,-8.000 1.000 5</inkml:trace>
</inkml:ink>
</file>

<file path=ppt/ink/ink7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1:53"/>
    </inkml:context>
    <inkml:brush xml:id="br0">
      <inkml:brushProperty name="width" value="0.0406887568533421" units="cm"/>
      <inkml:brushProperty name="height" value="0.0406887568533421" units="cm"/>
      <inkml:brushProperty name="color" value="#00bff3"/>
      <inkml:brushProperty name="ignorePressure" value="0"/>
    </inkml:brush>
  </inkml:definitions>
  <inkml:trace contextRef="#ctx0" brushRef="#br0">59600.000 28200.000 540,'-52.000'-65.000'52,"-3.000"23.000"-11,-3.000 22.000-10,-2.000 22.000-9,0.000 12.000-8,7.000 3.000-5,6.000 3.000-3,7.000 4.000-4,0.000 1.000-2,-2.000 0.000 0,-3.000 0.000 1,-3.000 0.000-1,1.000-2.000 2,6.000-3.000 0,7.000-3.000 1,6.000-2.000 1,6.000-1.000 3,6.000 3.000 4,7.000 3.000 6,6.000 4.000 4,4.000 10.000 3,4.000 19.000 0,3.000 19.000 2,3.000 19.000-1,-1.000 9.000 0,-2.000 0.000-5,-3.000 0.000-3,-3.000 0.000-3,-4.000 1.000-4,-3.000 4.000-1,-3.000 3.000-2,-2.000 3.000-2,-1.000 1.000-1,3.000 1.000-2,3.000-1.000 0,4.000 1.000-1,2.000-4.000-4,4.000-6.000-6,3.000-6.000-6,3.000-6.000-6,3.000-12.000-5,3.000-15.000-6,3.000-15.000-6,4.000-16.000-5,2.000-15.000-2,4.000-11.000-1,3.000-14.000 2,3.000-11.000-1,1.000-12.000 4,1.000-9.000 6,-1.000-10.000 7,1.000-8.000 5,-3.000-4.000 4,-2.000 3.000 2,-3.000 3.000 3,-3.000 4.000 1</inkml:trace>
</inkml:ink>
</file>

<file path=ppt/ink/ink7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1:53"/>
    </inkml:context>
    <inkml:brush xml:id="br0">
      <inkml:brushProperty name="width" value="0.0403083823621273" units="cm"/>
      <inkml:brushProperty name="height" value="0.0403083823621273" units="cm"/>
      <inkml:brushProperty name="color" value="#00bff3"/>
      <inkml:brushProperty name="ignorePressure" value="0"/>
    </inkml:brush>
  </inkml:definitions>
  <inkml:trace contextRef="#ctx0" brushRef="#br0">60350.000 28050.000 545,'23.000'-49.000'0,"-3.000"4.000"0,-3.000 3.000 0,-2.000 3.000 0,-5.000 20.000 11,-2.000 38.000 20,-3.000 37.000 22,-3.000 38.000 21,-4.000 20.000 3,-3.000 3.000-15,-3.000 3.000-15,-2.000 4.000-15,-3.000-1.000-10,1.000-3.000-5,-1.000-3.000-5,1.000-2.000-5,-1.000-5.000-3,1.000-2.000-2,-1.000-3.000 0,1.000-3.000-1,-1.000-6.000-5,1.000-5.000-13,-1.000-7.000-10,1.000-5.000-12</inkml:trace>
</inkml:ink>
</file>

<file path=ppt/ink/ink7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1:53"/>
    </inkml:context>
    <inkml:brush xml:id="br0">
      <inkml:brushProperty name="width" value="0.0304370541125536" units="cm"/>
      <inkml:brushProperty name="height" value="0.0304370541125536" units="cm"/>
      <inkml:brushProperty name="color" value="#00bff3"/>
      <inkml:brushProperty name="ignorePressure" value="0"/>
    </inkml:brush>
  </inkml:definitions>
  <inkml:trace contextRef="#ctx0" brushRef="#br0">60450.000 29050.000 722,'46.000'-66.000'7,"-5.000"19.000"14,-7.000 19.000 14,-5.000 19.000 13,-1.000 7.000 3,6.000-3.000-10,7.000-3.000-9,6.000-2.000-9,1.000-1.000-9,-3.000 3.000-9,-3.000 3.000-7,-2.000 4.000-9,-5.000 1.000-8,-2.000 0.000-6,-3.000 0.000-6,-3.000 0.000-6,-2.000 0.000-4,0.000 0.000-3,0.000 0.000-2,0.000 0.000-2</inkml:trace>
</inkml:ink>
</file>

<file path=ppt/ink/ink7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1:54"/>
    </inkml:context>
    <inkml:brush xml:id="br0">
      <inkml:brushProperty name="width" value="0.0467551313340664" units="cm"/>
      <inkml:brushProperty name="height" value="0.0467551313340664" units="cm"/>
      <inkml:brushProperty name="color" value="#00bff3"/>
      <inkml:brushProperty name="ignorePressure" value="0"/>
    </inkml:brush>
  </inkml:definitions>
  <inkml:trace contextRef="#ctx0" brushRef="#br0">61300.000 28100.000 470,'21.000'-33.000'1,"-5.000"-16.000"4,-7.000-15.000 1,-5.000-15.000 4,-4.000 18.000 10,0.000 53.000 18,0.000 53.000 18,0.000 54.000 18,-2.000 27.000 3,-3.000 4.000-13,-3.000 3.000-11,-2.000 3.000-13,-3.000 4.000-9,1.000 7.000-7,-1.000 6.000-7,1.000 7.000-7,-4.000 13.000-7,-6.000 22.000-6,-6.000 22.000-8,-6.000 23.000-8,-1.000 3.000-3,7.000-11.000-3,6.000-14.000-2,7.000-11.000-3,4.000-23.000 2,3.000-31.000 4,3.000-31.000 4,4.000-31.000 3</inkml:trace>
</inkml:ink>
</file>

<file path=ppt/ink/ink7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1:54"/>
    </inkml:context>
    <inkml:brush xml:id="br0">
      <inkml:brushProperty name="width" value="0.0319794565439224" units="cm"/>
      <inkml:brushProperty name="height" value="0.0319794565439224" units="cm"/>
      <inkml:brushProperty name="color" value="#00bff3"/>
      <inkml:brushProperty name="ignorePressure" value="0"/>
    </inkml:brush>
  </inkml:definitions>
  <inkml:trace contextRef="#ctx0" brushRef="#br0">61800.000 28300.000 687,'-21.000'-25.000'0,"10.000"0.000"0,10.000 0.000 0,9.000 0.000 0,12.000 1.000 8,16.000 4.000 13,15.000 3.000 15,17.000 3.000 15,8.000 1.000 3,4.000 1.000-9,3.000-1.000-8,3.000 1.000-8,-2.000 1.000-9,-6.000 3.000-9,-6.000 3.000-10,-6.000 4.000-10,-9.000 2.000-2,-8.000 4.000 3,-10.000 3.000 5,-9.000 3.000 4,-9.000 3.000-9,-5.000 3.000-21,-7.000 3.000-22,-5.000 4.000-21</inkml:trace>
</inkml:ink>
</file>

<file path=ppt/ink/ink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9:37"/>
    </inkml:context>
    <inkml:brush xml:id="br0">
      <inkml:brushProperty name="width" value="0.0404524095356464" units="cm"/>
      <inkml:brushProperty name="height" value="0.0404524095356464" units="cm"/>
      <inkml:brushProperty name="color" value="#f2385b"/>
      <inkml:brushProperty name="ignorePressure" value="0"/>
    </inkml:brush>
  </inkml:definitions>
  <inkml:trace contextRef="#ctx0" brushRef="#br0">88200.000 15400.000 543,'-88.000'-83.000'71,"26.000"34.000"-6,24.000 35.000-3,26.000 35.000-5,15.000 25.000-7,6.000 20.000-8,7.000 18.000-8,6.000 20.000-8,-1.000 17.000-6,-5.000 20.000-6,-7.000 18.000-4,-5.000 20.000-4,-4.000 13.000-9,0.000 9.000-10,0.000 10.000-11,0.000 10.000-10,-4.000-14.000-5,-5.000-33.000-1,-7.000-35.000 0,-5.000-34.000-1,-4.000-23.000-1,0.000-8.000-4,0.000-10.000-3,0.000-9.000-4</inkml:trace>
</inkml:ink>
</file>

<file path=ppt/ink/ink7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1:54"/>
    </inkml:context>
    <inkml:brush xml:id="br0">
      <inkml:brushProperty name="width" value="0.0327137522399426" units="cm"/>
      <inkml:brushProperty name="height" value="0.0327137522399426" units="cm"/>
      <inkml:brushProperty name="color" value="#00bff3"/>
      <inkml:brushProperty name="ignorePressure" value="0"/>
    </inkml:brush>
  </inkml:definitions>
  <inkml:trace contextRef="#ctx0" brushRef="#br0">62500.000 27400.000 672,'-24.000'-24.000'0,"4.000"4.000"0,3.000 3.000 0,3.000 3.000 0,1.000 10.000 7,1.000 20.000 16,-1.000 18.000 14,1.000 20.000 15,1.000 16.000 3,3.000 16.000-8,3.000 15.000-10,4.000 17.000-8,-1.000 5.000-8,-3.000-3.000-8,-3.000-3.000-7,-2.000-2.000-7,-1.000-8.000-5,3.000-8.000-5,3.000-10.000-4,4.000-9.000-3,1.000-12.000-1,0.000-11.000 2,0.000-14.000 2,0.000-11.000 2</inkml:trace>
</inkml:ink>
</file>

<file path=ppt/ink/ink7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1:55"/>
    </inkml:context>
    <inkml:brush xml:id="br0">
      <inkml:brushProperty name="width" value="0.0509880669414997" units="cm"/>
      <inkml:brushProperty name="height" value="0.0509880669414997" units="cm"/>
      <inkml:brushProperty name="color" value="#00bff3"/>
      <inkml:brushProperty name="ignorePressure" value="0"/>
    </inkml:brush>
  </inkml:definitions>
  <inkml:trace contextRef="#ctx0" brushRef="#br0">62850.000 27100.000 431,'137.000'0.000'66,"-24.000"0.000"-19,-26.000 0.000-16,-24.000 0.000-19,-15.000 0.000-10,-3.000 0.000-2,-3.000 0.000-4,-2.000 0.000-2,-6.000 3.000 0,-6.000 6.000 3,-6.000 7.000 4,-6.000 6.000 4,-6.000 4.000 3,-2.000 4.000 3,-3.000 3.000 3,-3.000 3.000 2,-2.000 4.000 3,0.000 7.000 2,0.000 6.000 3,0.000 7.000 2,0.000 4.000 1,0.000 3.000-1,0.000 3.000 0,0.000 4.000-1,0.000 2.000 0,0.000 4.000-3,0.000 3.000-2,0.000 3.000-2,0.000 3.000-1,0.000 3.000-2,0.000 3.000-2,0.000 4.000-1,0.000-3.000-2,0.000-5.000-2,0.000-7.000-1,0.000-5.000-2,0.000-4.000-1,0.000 0.000-1,0.000 0.000-2,0.000 0.000 0,0.000-2.000-2,0.000-3.000 0,0.000-3.000-1,0.000-2.000 1,-4.000-3.000-2,-5.000 1.000 1,-7.000-1.000 0,-5.000 1.000 0,-4.000-1.000-1,0.000 1.000-2,0.000-1.000-1,0.000 1.000-2,-7.000 2.000-3,-11.000 7.000-6,-14.000 6.000-5,-11.000 7.000-6,-9.000 0.000-5,-3.000-2.000-5,-3.000-3.000-6,-2.000-3.000-4,3.000-10.000 2,14.000-16.000 7,11.000-15.000 9,14.000-15.000 8,7.000-9.000 0,3.000 1.000-6,3.000-1.000-6,4.000 1.000-8</inkml:trace>
</inkml:ink>
</file>

<file path=ppt/ink/ink7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1:59"/>
    </inkml:context>
    <inkml:brush xml:id="br0">
      <inkml:brushProperty name="width" value="0.0326284654438496" units="cm"/>
      <inkml:brushProperty name="height" value="0.0326284654438496" units="cm"/>
      <inkml:brushProperty name="color" value="#00bff3"/>
      <inkml:brushProperty name="ignorePressure" value="0"/>
    </inkml:brush>
  </inkml:definitions>
  <inkml:trace contextRef="#ctx0" brushRef="#br0">65050.000 28550.000 674,'50.000'-22.000'96,"0.000"6.000"-21,0.000 7.000-22,0.000 6.000-22,0.000 3.000-12,0.000 0.000-3,0.000 0.000-2,0.000 0.000-3,3.000 0.000-4,6.000 0.000-4,7.000 0.000-3,6.000 0.000-4,1.000 0.000-5,-3.000 0.000-6,-3.000 0.000-6,-2.000 0.000-5,-6.000 0.000-6,-6.000 0.000-5,-6.000 0.000-4,-6.000 0.000-6</inkml:trace>
</inkml:ink>
</file>

<file path=ppt/ink/ink7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1:59"/>
    </inkml:context>
    <inkml:brush xml:id="br0">
      <inkml:brushProperty name="width" value="0.0299233961850405" units="cm"/>
      <inkml:brushProperty name="height" value="0.0299233961850405" units="cm"/>
      <inkml:brushProperty name="color" value="#00bff3"/>
      <inkml:brushProperty name="ignorePressure" value="0"/>
    </inkml:brush>
  </inkml:definitions>
  <inkml:trace contextRef="#ctx0" brushRef="#br0">65050.000 29250.000 735,'-40.000'0.000'25,"23.000"0.000"3,22.000 0.000 3,22.000 0.000 1,13.000 1.000 0,7.000 4.000-4,6.000 3.000-4,7.000 3.000-3,2.000-1.000-5,1.000-2.000-3,-1.000-3.000-5,1.000-3.000-3,1.000-2.000-4,3.000 0.000-1,3.000 0.000-1,4.000 0.000-3,-1.000 0.000 0,-3.000 0.000 0,-3.000 0.000 1,-2.000 0.000 0,-8.000 0.000 0,-8.000 0.000-4,-10.000 0.000-2,-9.000 0.000-2,-5.000 0.000-6,0.000 0.000-8,0.000 0.000-10,0.000 0.000-8,-2.000 1.000-3,-3.000 4.000 3,-3.000 3.000 3,-2.000 3.000 3</inkml:trace>
</inkml:ink>
</file>

<file path=ppt/ink/ink7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2:00"/>
    </inkml:context>
    <inkml:brush xml:id="br0">
      <inkml:brushProperty name="width" value="0.0366143621504307" units="cm"/>
      <inkml:brushProperty name="height" value="0.0366143621504307" units="cm"/>
      <inkml:brushProperty name="color" value="#00bff3"/>
      <inkml:brushProperty name="ignorePressure" value="0"/>
    </inkml:brush>
  </inkml:definitions>
  <inkml:trace contextRef="#ctx0" brushRef="#br0">68200.000 27350.000 600,'-24.000'-24.000'4,"4.000"4.000"7,3.000 3.000 7,3.000 3.000 7,3.000 10.000 6,3.000 20.000 4,3.000 18.000 4,4.000 20.000 3,1.000 8.000-1,0.000 1.000-7,0.000-1.000-7,0.000 1.000-7,0.000 4.000-3,0.000 9.000-2,0.000 10.000-2,0.000 10.000 0,-2.000 8.000-3,-3.000 10.000-6,-3.000 10.000-4,-2.000 9.000-4,-6.000 6.000-7,-6.000 3.000-9,-6.000 3.000-8,-6.000 4.000-9,-4.000-1.000-2,1.000-3.000 4,-1.000-3.000 6,1.000-2.000 3,2.000-9.000 0,7.000-12.000-5,6.000-13.000-6,7.000-12.000-6</inkml:trace>
</inkml:ink>
</file>

<file path=ppt/ink/ink7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2:00"/>
    </inkml:context>
    <inkml:brush xml:id="br0">
      <inkml:brushProperty name="width" value="0.0379769392311573" units="cm"/>
      <inkml:brushProperty name="height" value="0.0379769392311573" units="cm"/>
      <inkml:brushProperty name="color" value="#00bff3"/>
      <inkml:brushProperty name="ignorePressure" value="0"/>
    </inkml:brush>
  </inkml:definitions>
  <inkml:trace contextRef="#ctx0" brushRef="#br0">69050.000 28200.000 579,'-2.000'-61.000'7,"-3.000"28.000"14,-3.000 28.000 14,-2.000 29.000 14,-3.000 18.000 2,1.000 9.000-8,-1.000 10.000-8,1.000 10.000-9,-4.000 5.000-5,-6.000 4.000-2,-6.000 3.000-2,-6.000 3.000-1,-1.000 3.000-3,7.000 3.000-1,6.000 3.000-2,7.000 4.000-2,2.000-3.000-1,1.000-5.000-2,-1.000-7.000 0,1.000-5.000-2,2.000-6.000-1,7.000-3.000 2,6.000-3.000-1,7.000-2.000 2,5.000-9.000-2,7.000-12.000-2,6.000-13.000-4,7.000-12.000-2,5.000-10.000-3,7.000-6.000-1,6.000-6.000-3,7.000-6.000-1,4.000-10.000-2,3.000-12.000-1,3.000-13.000 0,4.000-12.000-2,-1.000-9.000 1,-3.000-2.000 1,-3.000-3.000 1,-2.000-3.000 1,-9.000-2.000 1,-12.000 0.000 2,-13.000 0.000 2,-12.000 0.000 2,-10.000 1.000 2,-6.000 4.000 2,-6.000 3.000 2,-6.000 3.000 3,-7.000 4.000 0,-6.000 7.000 0,-6.000 6.000-1,-6.000 7.000 0,-6.000 5.000-2,-2.000 7.000-1,-3.000 6.000-3,-3.000 7.000-1,-2.000 4.000-5,0.000 3.000-6,0.000 3.000-6,0.000 4.000-6</inkml:trace>
</inkml:ink>
</file>

<file path=ppt/ink/ink7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2:00"/>
    </inkml:context>
    <inkml:brush xml:id="br0">
      <inkml:brushProperty name="width" value="0.0247640982270241" units="cm"/>
      <inkml:brushProperty name="height" value="0.0247640982270241" units="cm"/>
      <inkml:brushProperty name="color" value="#00bff3"/>
      <inkml:brushProperty name="ignorePressure" value="0"/>
    </inkml:brush>
  </inkml:definitions>
  <inkml:trace contextRef="#ctx0" brushRef="#br0">70150.000 27200.000 888,'-38.000'-25.000'4,"26.000"0.000"7,24.000 0.000 8,26.000 0.000 8,15.000 3.000-1,6.000 6.000-9,7.000 7.000-9,6.000 6.000-11,1.000 4.000-6,-3.000 4.000-7,-3.000 3.000-5,-2.000 3.000-6</inkml:trace>
</inkml:ink>
</file>

<file path=ppt/ink/ink7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2:01"/>
    </inkml:context>
    <inkml:brush xml:id="br0">
      <inkml:brushProperty name="width" value="0.0357963554561138" units="cm"/>
      <inkml:brushProperty name="height" value="0.0357963554561138" units="cm"/>
      <inkml:brushProperty name="color" value="#00bff3"/>
      <inkml:brushProperty name="ignorePressure" value="0"/>
    </inkml:brush>
  </inkml:definitions>
  <inkml:trace contextRef="#ctx0" brushRef="#br0">71400.000 26050.000 614,'-4.000'-41.000'7,"-5.000"19.000"12,-7.000 19.000 14,-5.000 19.000 12,-6.000 16.000 4,-3.000 17.000-6,-3.000 15.000-7,-2.000 16.000-6,-1.000 4.000-4,3.000-6.000-4,3.000-6.000-3,4.000-6.000-3,4.000-6.000-3,6.000-2.000-2,7.000-3.000-3,6.000-3.000-3,7.000-2.000-2,10.000 0.000-3,10.000 0.000-2,9.000 0.000-3,7.000-5.000-4,7.000-9.000-7,6.000-10.000-5,7.000-8.000-7,4.000-8.000-2,3.000-2.000 2,3.000-3.000 1,4.000-3.000 1,-3.000-7.000-3,-5.000-9.000-7,-7.000-10.000-7,-5.000-8.000-7,-8.000-4.000 1,-5.000 3.000 10,-7.000 3.000 9,-5.000 4.000 10</inkml:trace>
</inkml:ink>
</file>

<file path=ppt/ink/ink7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2:01"/>
    </inkml:context>
    <inkml:brush xml:id="br0">
      <inkml:brushProperty name="width" value="0.0315349362790585" units="cm"/>
      <inkml:brushProperty name="height" value="0.0315349362790585" units="cm"/>
      <inkml:brushProperty name="color" value="#00bff3"/>
      <inkml:brushProperty name="ignorePressure" value="0"/>
    </inkml:brush>
  </inkml:definitions>
  <inkml:trace contextRef="#ctx0" brushRef="#br0">72150.000 26300.000 697,'-49.000'-22.000'-17,"4.000"6.000"14,3.000 7.000 13,3.000 6.000 14,1.000 7.000 7,1.000 10.000 1,-1.000 10.000 1,1.000 9.000 1,-1.000 9.000-1,1.000 9.000-3,-1.000 10.000-3,1.000 10.000-3,-3.000 5.000-4,-2.000 4.000-6,-3.000 3.000-6,-3.000 3.000-6,-4.000 4.000-5,-3.000 7.000-5,-3.000 6.000-5,-2.000 7.000-6,-1.000 2.000-3,3.000 1.000-2,3.000-1.000 0,4.000 1.000-2,5.000-10.000-3,10.000-19.000-9,10.000-18.000-7,9.000-19.000-7</inkml:trace>
</inkml:ink>
</file>

<file path=ppt/ink/ink7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2:01"/>
    </inkml:context>
    <inkml:brush xml:id="br0">
      <inkml:brushProperty name="width" value="0.0260707437992096" units="cm"/>
      <inkml:brushProperty name="height" value="0.0260707437992096" units="cm"/>
      <inkml:brushProperty name="color" value="#00bff3"/>
      <inkml:brushProperty name="ignorePressure" value="0"/>
    </inkml:brush>
  </inkml:definitions>
  <inkml:trace contextRef="#ctx0" brushRef="#br0">71800.000 27600.000 843,'48.000'73.000'41,"-3.000"-3.000"-7,-3.000-3.000-4,-2.000-2.000-6,-3.000-8.000-7,1.000-8.000-8,-1.000-10.000-8,1.000-9.000-8,-3.000-7.000-7,-2.000-3.000-7,-3.000-3.000-7,-3.000-2.000-7,-2.000-6.000-3,0.000-6.000 1,0.000-6.000 0,0.000-6.000 1</inkml:trace>
</inkml:ink>
</file>

<file path=ppt/ink/ink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9:38"/>
    </inkml:context>
    <inkml:brush xml:id="br0">
      <inkml:brushProperty name="width" value="0.0268118176609278" units="cm"/>
      <inkml:brushProperty name="height" value="0.0268118176609278" units="cm"/>
      <inkml:brushProperty name="color" value="#f2385b"/>
      <inkml:brushProperty name="ignorePressure" value="0"/>
    </inkml:brush>
  </inkml:definitions>
  <inkml:trace contextRef="#ctx0" brushRef="#br0">52200.000 24000.000 820,'-58.000'-24.000'-44,"34.000"4.000"27,35.000 3.000 26,35.000 3.000 27,25.000-1.000 9,20.000-2.000-6,18.000-3.000-8,20.000-3.000-6,8.000-1.000-6,1.000 4.000-4,-1.000 3.000-4,1.000 3.000-4,-6.000 1.000-3,-8.000 1.000-6,-10.000-1.000-4,-9.000 1.000-5,-12.000 4.000-5,-11.000 9.000-4,-14.000 10.000-6,-11.000 10.000-4,-14.000 7.000-2,-11.000 6.000 4,-14.000 7.000 3,-11.000 6.000 2,-9.000-2.000 3,-3.000-9.000 1,-3.000-10.000 2,-2.000-8.000 0,-3.000-6.000 2,1.000 1.000 1,-1.000-1.000 1,1.000 1.000 1</inkml:trace>
</inkml:ink>
</file>

<file path=ppt/ink/ink7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2:01"/>
    </inkml:context>
    <inkml:brush xml:id="br0">
      <inkml:brushProperty name="width" value="0.0390755273401737" units="cm"/>
      <inkml:brushProperty name="height" value="0.0390755273401737" units="cm"/>
      <inkml:brushProperty name="color" value="#00bff3"/>
      <inkml:brushProperty name="ignorePressure" value="0"/>
    </inkml:brush>
  </inkml:definitions>
  <inkml:trace contextRef="#ctx0" brushRef="#br0">72750.000 26400.000 563,'137.000'23.000'45,"-24.000"-3.000"-9,-26.000-3.000-8,-24.000-2.000-8,-18.000-1.000-6,-9.000 3.000-1,-10.000 3.000-2,-8.000 4.000-2,-8.000 4.000-1,-2.000 6.000 2,-3.000 7.000 0,-3.000 6.000 2,-4.000 9.000 2,-3.000 13.000 7,-3.000 12.000 5,-2.000 13.000 7,-6.000 9.000 0,-6.000 6.000-3,-6.000 7.000-5,-6.000 6.000-2,-10.000 20.000-9,-12.000 34.000-13,-13.000 35.000-11,-12.000 35.000-14,2.000-12.000-3,20.000-56.000 3,18.000-56.000 5,20.000-56.000 4,8.000-29.000-8,1.000 1.000-17,-1.000-1.000-18,1.000 1.000-19</inkml:trace>
</inkml:ink>
</file>

<file path=ppt/ink/ink7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2:13"/>
    </inkml:context>
    <inkml:brush xml:id="br0">
      <inkml:brushProperty name="width" value="0.0378457829356194" units="cm"/>
      <inkml:brushProperty name="height" value="0.0378457829356194" units="cm"/>
      <inkml:brushProperty name="color" value="#f2395b"/>
      <inkml:brushProperty name="ignorePressure" value="0"/>
    </inkml:brush>
  </inkml:definitions>
  <inkml:trace contextRef="#ctx0" brushRef="#br0">33450.000 43300.000 581,'0.000'-105.000'46,"0.000"41.000"-1,0.000 40.000 0,0.000 42.000-2,0.000 30.000-2,0.000 22.000-6,0.000 22.000-5,0.000 23.000-6,-2.000 14.000-3,-3.000 10.000-3,-3.000 10.000-1,-2.000 9.000-3,-3.000 4.000-1,1.000 1.000-3,-1.000-1.000-2,1.000 1.000-3,-1.000-1.000-2,1.000 1.000-3,-1.000-1.000-2,1.000 1.000-4,-1.000 7.000-2,1.000 16.000-1,-1.000 15.000-1,1.000 17.000-2,-1.000 8.000 0,1.000 4.000-3,-1.000 3.000-2,1.000 3.000-3,1.000-8.000 1,3.000-19.000 0,3.000-18.000 2,4.000-19.000 1,1.000-15.000-2,0.000-8.000-3,0.000-10.000-4,0.000-9.000-2,1.000-12.000-3,4.000-11.000 2,3.000-14.000 0,3.000-11.000 2,1.000-15.000 0,1.000-16.000 3,-1.000-15.000 0,1.000-15.000 3,-1.000-9.000 2,1.000 1.000 2,-1.000-1.000 3,1.000 1.000 3</inkml:trace>
</inkml:ink>
</file>

<file path=ppt/ink/ink7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2:13"/>
    </inkml:context>
    <inkml:brush xml:id="br0">
      <inkml:brushProperty name="width" value="0.0282779149711132" units="cm"/>
      <inkml:brushProperty name="height" value="0.0282779149711132" units="cm"/>
      <inkml:brushProperty name="color" value="#f2395b"/>
      <inkml:brushProperty name="ignorePressure" value="0"/>
    </inkml:brush>
  </inkml:definitions>
  <inkml:trace contextRef="#ctx0" brushRef="#br0">35300.000 45250.000 777,'-2.000'-49.000'-1,"-3.000"4.000"-4,-3.000 3.000-4,-2.000 3.000-2,-9.000 10.000 3,-12.000 20.000 10,-13.000 18.000 12,-12.000 20.000 11,-10.000 16.000 2,-6.000 16.000-4,-6.000 15.000-6,-6.000 17.000-4,-7.000 7.000-4,-6.000 0.000-4,-6.000 0.000-2,-6.000 0.000-3,-2.000-2.000-3,3.000-3.000 0,3.000-3.000-1,4.000-2.000-2,4.000-5.000 1,6.000-2.000 2,7.000-3.000 2,6.000-3.000 2,7.000-9.000 1,10.000-11.000 2,10.000-14.000 3,9.000-11.000 1,20.000-4.000 3,31.000 6.000 0,32.000 7.000 3,31.000 6.000 0,17.000 3.000 1,3.000 0.000-3,3.000 0.000-2,4.000 0.000-2,2.000-2.000-2,4.000-3.000 0,3.000-3.000 0,3.000-2.000-1,-1.000-3.000-2,-2.000 1.000-3,-3.000-1.000-2,-3.000 1.000-3,-4.000-1.000-5,-3.000 1.000-7,-3.000-1.000-7,-2.000 1.000-7,-8.000-3.000-5,-8.000-2.000-3,-10.000-3.000-3,-9.000-3.000-3,-10.000-4.000 3,-9.000-3.000 8,-10.000-3.000 9,-8.000-2.000 7</inkml:trace>
</inkml:ink>
</file>

<file path=ppt/ink/ink7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2:14"/>
    </inkml:context>
    <inkml:brush xml:id="br0">
      <inkml:brushProperty name="width" value="0.037256795912981" units="cm"/>
      <inkml:brushProperty name="height" value="0.037256795912981" units="cm"/>
      <inkml:brushProperty name="color" value="#f2395b"/>
      <inkml:brushProperty name="ignorePressure" value="0"/>
    </inkml:brush>
  </inkml:definitions>
  <inkml:trace contextRef="#ctx0" brushRef="#br0">36200.000 46150.000 590,'-24.000'-24.000'-1,"4.000"4.000"-3,3.000 3.000-2,3.000 3.000-3,3.000 14.000 9,3.000 25.000 19,3.000 25.000 20,4.000 25.000 21,1.000 12.000 4,0.000 1.000-11,0.000-1.000-10,0.000 1.000-11,-4.000 13.000-8,-5.000 29.000-4,-7.000 28.000-5,-5.000 28.000-5,-8.000 7.000-4,-5.000-11.000-3,-7.000-14.000-3,-5.000-11.000-4,0.000-20.000-2,10.000-24.000-2,10.000-26.000-2,9.000-24.000-3,6.000-28.000-2,3.000-27.000-4,3.000-28.000-2,4.000-28.000-4,4.000-13.000 1,6.000 3.000 3,7.000 3.000 4,6.000 4.000 4,7.000 1.000 2,10.000 0.000 0,10.000 0.000 2,9.000 0.000 0,4.000 0.000 1,1.000 0.000-1,-1.000 0.000-1,1.000 0.000 0,-1.000 0.000-1,1.000 0.000 1,-1.000 0.000 1,1.000 0.000 0,-3.000 1.000 2,-2.000 4.000 3,-3.000 3.000 5,-3.000 3.000 4,-7.000 14.000 5,-9.000 25.000 8,-10.000 25.000 8,-8.000 25.000 7,-8.000 12.000 3,-2.000 1.000 0,-3.000-1.000-2,-3.000 1.000 0,-2.000-3.000-4,0.000-2.000-4,0.000-3.000-5,0.000-3.000-5,0.000-2.000-3,0.000 0.000-3,0.000 0.000-2,0.000 0.000-2,0.000-2.000-5,0.000-3.000-4,0.000-3.000-6,0.000-2.000-6,-2.000-1.000-4,-3.000 3.000-4,-3.000 3.000-5,-2.000 4.000-4,-1.000-3.000-1,3.000-5.000 2,3.000-7.000 1,4.000-5.000 3</inkml:trace>
</inkml:ink>
</file>

<file path=ppt/ink/ink7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2:14"/>
    </inkml:context>
    <inkml:brush xml:id="br0">
      <inkml:brushProperty name="width" value="0.0346792563796043" units="cm"/>
      <inkml:brushProperty name="height" value="0.0346792563796043" units="cm"/>
      <inkml:brushProperty name="color" value="#f2395b"/>
      <inkml:brushProperty name="ignorePressure" value="0"/>
    </inkml:brush>
  </inkml:definitions>
  <inkml:trace contextRef="#ctx0" brushRef="#br0">38350.000 45500.000 634,'-46.000'-46.000'4,"10.000"10.000"7,10.000 10.000 7,9.000 9.000 8,12.000 6.000 4,16.000 3.000 0,15.000 3.000 1,17.000 4.000 1,14.000 1.000-2,17.000 0.000-2,15.000 0.000-4,16.000 0.000-2,10.000-2.000-4,7.000-3.000-5,6.000-3.000-4,7.000-2.000-5,-4.000-1.000-1,-12.000 3.000 3,-13.000 3.000 3,-12.000 4.000 3,-12.000 4.000-7,-8.000 6.000-15,-10.000 7.000-16,-9.000 6.000-15,-12.000 3.000-11,-11.000 0.000-1,-14.000 0.000-4,-11.000 0.000-2,-7.000 0.000 3,0.000 0.000 10,0.000 0.000 11,0.000 0.000 10</inkml:trace>
</inkml:ink>
</file>

<file path=ppt/ink/ink7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2:14"/>
    </inkml:context>
    <inkml:brush xml:id="br0">
      <inkml:brushProperty name="width" value="0.0300324857234955" units="cm"/>
      <inkml:brushProperty name="height" value="0.0300324857234955" units="cm"/>
      <inkml:brushProperty name="color" value="#f2395b"/>
      <inkml:brushProperty name="ignorePressure" value="0"/>
    </inkml:brush>
  </inkml:definitions>
  <inkml:trace contextRef="#ctx0" brushRef="#br0">38350.000 46650.000 732,'-30.000'0.000'7,"41.000"0.000"15,40.000 0.000 14,42.000 0.000 14,21.000 0.000 2,3.000 0.000-11,3.000 0.000-11,4.000 0.000-11,1.000 1.000-10,0.000 4.000-7,0.000 3.000-9,0.000 3.000-7,-4.000 1.000-8,-5.000 1.000-7,-7.000-1.000-8,-5.000 1.000-7,-11.000-1.000-2,-11.000 1.000 3,-14.000-1.000 5,-11.000 1.000 3,-11.000-3.000 5,-5.000-2.000 5,-7.000-3.000 4,-5.000-3.000 6</inkml:trace>
</inkml:ink>
</file>

<file path=ppt/ink/ink7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2:15"/>
    </inkml:context>
    <inkml:brush xml:id="br0">
      <inkml:brushProperty name="width" value="0.0401743873953819" units="cm"/>
      <inkml:brushProperty name="height" value="0.0401743873953819" units="cm"/>
      <inkml:brushProperty name="color" value="#f2395b"/>
      <inkml:brushProperty name="ignorePressure" value="0"/>
    </inkml:brush>
  </inkml:definitions>
  <inkml:trace contextRef="#ctx0" brushRef="#br0">41800.000 46450.000 547,'46.000'0.000'0,"-5.000"0.000"2,-7.000 0.000-1,-5.000 0.000 2,-1.000 0.000 3,6.000 0.000 7,7.000 0.000 7,6.000 0.000 7,7.000 0.000 3,10.000 0.000-2,10.000 0.000 0,9.000 0.000-1,10.000 0.000-2,14.000 0.000 0,11.000 0.000-3,14.000 0.000 0,7.000 0.000-3,3.000 0.000 0,3.000 0.000-2,4.000 0.000-2,4.000 0.000 0,6.000 0.000-3,7.000 0.000-1,6.000 0.000-2,6.000 0.000 0,6.000 0.000 0,7.000 0.000 1,6.000 0.000 0,1.000 0.000-1,-3.000 0.000-3,-3.000 0.000-3,-2.000 0.000-3,-6.000-2.000-2,-6.000-3.000-4,-6.000-3.000-2,-6.000-2.000-3,-4.000-1.000-1,1.000 3.000 1,-1.000 3.000 2,1.000 4.000 0,-4.000 4.000 1,-6.000 6.000 2,-6.000 7.000 2,-6.000 6.000 0,-6.000 1.000 2,-2.000-3.000-1,-3.000-3.000 1,-3.000-2.000 0,-12.000-5.000 0,-18.000-2.000 1,-19.000-3.000 1,-18.000-3.000 1,2.000-2.000 0,26.000 0.000 0,24.000 0.000 0,26.000 0.000-1,33.000-2.000 1,45.000-3.000-3,43.000-3.000 0,45.000-2.000-1,13.000-5.000-1,-16.000-2.000-1,-15.000-3.000 1,-15.000-3.000 0,-11.000 1.000 0,-2.000 6.000 0,-3.000 7.000 0,-3.000 6.000 1,-4.000 3.000 0,-3.000 0.000-2,-3.000 0.000-1,-2.000 0.000-1,-3.000-2.000-1,1.000-3.000-1,-1.000-3.000 1,1.000-2.000-1,-3.000-3.000-2,-2.000 1.000-1,-3.000-1.000-3,-3.000 1.000-2,-2.000-3.000-2,0.000-2.000 0,0.000-3.000-2,0.000-3.000 0,-8.000 1.000-2,-16.000 6.000 1,-15.000 7.000-1,-15.000 6.000 0,-14.000 3.000-1,-8.000 0.000 1,-10.000 0.000-1,-9.000 0.000 0,-18.000-2.000 2,-24.000-3.000 5,-26.000-3.000 5,-24.000-2.000 5</inkml:trace>
</inkml:ink>
</file>

<file path=ppt/ink/ink7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2:23"/>
    </inkml:context>
    <inkml:brush xml:id="br0">
      <inkml:brushProperty name="width" value="0.0367979072034359" units="cm"/>
      <inkml:brushProperty name="height" value="0.0367979072034359" units="cm"/>
      <inkml:brushProperty name="color" value="#f2395b"/>
      <inkml:brushProperty name="ignorePressure" value="0"/>
    </inkml:brush>
  </inkml:definitions>
  <inkml:trace contextRef="#ctx0" brushRef="#br0">45500.000 42950.000 597,'-49.000'0.000'14,"4.000"0.000"4,3.000 0.000 4,3.000 0.000 4,-1.000 1.000 0,-2.000 4.000-6,-3.000 3.000-5,-3.000 3.000-6,-6.000 3.000-4,-5.000 3.000-4,-7.000 3.000-3,-5.000 4.000-3,-3.000-1.000-2,4.000-3.000 2,3.000-3.000 1,3.000-2.000 0,4.000-5.000 1,7.000-2.000 1,6.000-3.000 0,7.000-3.000 0,4.000-1.000 1,3.000 4.000 1,3.000 3.000 1,4.000 3.000 1,4.000 4.000 3,6.000 7.000 5,7.000 6.000 6,6.000 7.000 6,3.000 5.000 1,0.000 7.000-1,0.000 6.000-2,0.000 7.000-1,1.000 5.000-1,4.000 7.000-2,3.000 6.000 0,3.000 7.000 0,-1.000 4.000-2,-2.000 3.000-1,-3.000 3.000-1,-3.000 4.000-1,-2.000-7.000-1,0.000-16.000-3,0.000-15.000-2,0.000-15.000-3,-2.000 4.000 0,-3.000 25.000-1,-3.000 25.000-1,-2.000 25.000 0,-1.000 4.000 0,3.000-15.000 0,3.000-15.000 0,4.000-16.000 0,1.000-13.000-1,0.000-9.000 1,0.000-10.000 1,0.000-8.000-1,3.000-8.000 0,6.000-2.000-2,7.000-3.000-1,6.000-3.000-3,4.000-6.000 1,4.000-5.000 1,3.000-7.000 1,3.000-5.000 2,3.000-4.000-5,3.000 0.000-11,3.000 0.000-11,4.000 0.000-11,-1.000-2.000-5,-3.000-3.000 0,-3.000-3.000 1,-2.000-2.000 1,-6.000-5.000 0,-6.000-2.000 3,-6.000-3.000 1,-6.000-3.000 2</inkml:trace>
</inkml:ink>
</file>

<file path=ppt/ink/ink7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2:24"/>
    </inkml:context>
    <inkml:brush xml:id="br0">
      <inkml:brushProperty name="width" value="0.0437780693173409" units="cm"/>
      <inkml:brushProperty name="height" value="0.0437780693173409" units="cm"/>
      <inkml:brushProperty name="color" value="#f2395b"/>
      <inkml:brushProperty name="ignorePressure" value="0"/>
    </inkml:brush>
  </inkml:definitions>
  <inkml:trace contextRef="#ctx0" brushRef="#br0">46100.000 43900.000 502,'-25.000'170.000'101,"0.000"-9.000"-21,0.000-10.000-23,0.000-8.000-23,1.000-15.000-11,4.000-19.000-1,3.000-18.000-2,3.000-19.000-1,3.000-12.000-1,3.000-2.000-4,3.000-3.000-2,4.000-3.000-2,10.000-12.000-4,19.000-18.000-7,19.000-19.000-6,19.000-18.000-6,10.000-18.000-3,4.000-16.000 2,3.000-15.000 1,3.000-15.000 1,-4.000-9.000 0,-8.000 1.000 0,-10.000-1.000 0,-9.000 1.000-1,-10.000-1.000 1,-9.000 1.000 3,-10.000-1.000 2,-8.000 1.000 3,-9.000 4.000 1,-6.000 9.000 0,-6.000 10.000 2,-6.000 10.000-1,-4.000 5.000 2,1.000 4.000 2,-1.000 3.000 3,1.000 3.000 1,1.000 1.000 2,3.000 1.000 2,3.000-1.000 2,4.000 1.000 1,2.000-1.000 0,4.000 1.000-1,3.000-1.000-1,3.000 1.000-2,4.000 4.000-3,7.000 9.000-4,6.000 10.000-4,7.000 10.000-5,0.000 7.000 0,-2.000 6.000 4,-3.000 7.000 3,-3.000 6.000 4,-2.000 7.000 2,0.000 10.000 2,0.000 10.000 3,0.000 9.000 2,-2.000 4.000 0,-3.000 1.000 0,-3.000-1.000 0,-2.000 1.000-1,-3.000 1.000 0,1.000 3.000 1,-1.000 3.000 0,1.000 4.000 1,-6.000 1.000-4,-8.000 0.000-7,-10.000 0.000-8,-9.000 0.000-7,-5.000 0.000-6,0.000 0.000-2,0.000 0.000-5,0.000 0.000-2,6.000-21.000-5,13.000-40.000-5,12.000-40.000-4,13.000-41.000-6,9.000-16.000 1,6.000 9.000 9,7.000 10.000 7,6.000 10.000 9,3.000 5.000 4,0.000 4.000 3,0.000 3.000 2,0.000 3.000 2,0.000 4.000 1,0.000 7.000-1,0.000 6.000-1,0.000 7.000-2,-4.000 4.000 0,-5.000 3.000-2,-7.000 3.000-1,-5.000 4.000-1,-6.000-1.000 1,-3.000-3.000 2,-3.000-3.000 4,-2.000-2.000 3</inkml:trace>
</inkml:ink>
</file>

<file path=ppt/ink/ink7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2:24"/>
    </inkml:context>
    <inkml:brush xml:id="br0">
      <inkml:brushProperty name="width" value="0.0427414439618587" units="cm"/>
      <inkml:brushProperty name="height" value="0.0427414439618587" units="cm"/>
      <inkml:brushProperty name="color" value="#f2395b"/>
      <inkml:brushProperty name="ignorePressure" value="0"/>
    </inkml:brush>
  </inkml:definitions>
  <inkml:trace contextRef="#ctx0" brushRef="#br0">47950.000 43400.000 514,'-22.000'-52.000'23,"6.000"47.000"16,7.000 47.000 18,6.000 48.000 18,3.000 27.000 0,0.000 9.000-15,0.000 10.000-15,0.000 10.000-15,0.000 7.000-8,0.000 6.000-3,0.000 7.000-3,0.000 6.000-2,0.000 6.000-5,0.000 6.000-8,0.000 7.000-6,0.000 6.000-8,0.000 4.000-10,0.000 4.000-12,0.000 3.000-13,0.000 3.000-12,0.000-21.000-6,0.000-43.000 3,0.000-44.000 1,0.000-43.000 3</inkml:trace>
</inkml:ink>
</file>

<file path=ppt/ink/ink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8:43"/>
    </inkml:context>
    <inkml:brush xml:id="br0">
      <inkml:brushProperty name="width" value="0.0297771319746971" units="cm"/>
      <inkml:brushProperty name="height" value="0.0297771319746971" units="cm"/>
      <inkml:brushProperty name="color" value="#f2385b"/>
      <inkml:brushProperty name="ignorePressure" value="0"/>
    </inkml:brush>
  </inkml:definitions>
  <inkml:trace contextRef="#ctx0" brushRef="#br0">31500.000 25200.000 738,'-72.000'0.000'14,"6.000"0.000"1,7.000 0.000 0,6.000 0.000 0,17.000 0.000 3,28.000 0.000 4,28.000 0.000 4,29.000 0.000 5,22.000-2.000-1,20.000-3.000-5,18.000-3.000-5,20.000-2.000-6,13.000-3.000-5,9.000 1.000-3,10.000-1.000-4,10.000 1.000-5,0.000 1.000-2,-5.000 3.000-3,-7.000 3.000-1,-5.000 4.000-2,-6.000 1.000-1,-3.000 0.000 1,-3.000 0.000 2,-2.000 0.000 0,-14.000 0.000-3,-21.000 0.000-11,-22.000 0.000-9,-22.000 0.000-9,-15.000-2.000-4,-5.000-3.000 3,-7.000-3.000 5,-5.000-2.000 3</inkml:trace>
</inkml:ink>
</file>

<file path=ppt/ink/ink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9:38"/>
    </inkml:context>
    <inkml:brush xml:id="br0">
      <inkml:brushProperty name="width" value="0.0265248343348503" units="cm"/>
      <inkml:brushProperty name="height" value="0.0265248343348503" units="cm"/>
      <inkml:brushProperty name="color" value="#f2385b"/>
      <inkml:brushProperty name="ignorePressure" value="0"/>
    </inkml:brush>
  </inkml:definitions>
  <inkml:trace contextRef="#ctx0" brushRef="#br0">53200.000 24200.000 829,'-90.000'46.000'-1,"23.000"-5.000"5,22.000-7.000 5,22.000-5.000 4,12.000 0.000 4,3.000 10.000 1,3.000 10.000 1,4.000 9.000 1,1.000 10.000-1,0.000 14.000-2,0.000 11.000-4,0.000 14.000-2,0.000-1.000-3,0.000-12.000-4,0.000-13.000-5,0.000-12.000-3,0.000-9.000-1,0.000-2.000 1,0.000-3.000 1,0.000-3.000 2,0.000 4.000-2,0.000 13.000-6,0.000 12.000-7,0.000 13.000-6,1.000-2.000-4,4.000-16.000-5,3.000-15.000-4,3.000-15.000-4</inkml:trace>
</inkml:ink>
</file>

<file path=ppt/ink/ink8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2:24"/>
    </inkml:context>
    <inkml:brush xml:id="br0">
      <inkml:brushProperty name="width" value="0.0306764263659716" units="cm"/>
      <inkml:brushProperty name="height" value="0.0306764263659716" units="cm"/>
      <inkml:brushProperty name="color" value="#f2395b"/>
      <inkml:brushProperty name="ignorePressure" value="0"/>
    </inkml:brush>
  </inkml:definitions>
  <inkml:trace contextRef="#ctx0" brushRef="#br0">48700.000 43750.000 717,'-46.000'-24.000'6,"10.000"4.000"13,10.000 3.000 12,9.000 3.000 14,10.000 3.000 2,14.000 3.000-8,11.000 3.000-6,14.000 4.000-8,10.000-1.000-6,9.000-3.000-7,10.000-3.000-5,10.000-2.000-8,4.000-1.000-4,0.000 3.000-4,0.000 3.000-3,0.000 4.000-4,-4.000 2.000-5,-5.000 4.000-6,-7.000 3.000-5,-5.000 3.000-6</inkml:trace>
</inkml:ink>
</file>

<file path=ppt/ink/ink8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2:25"/>
    </inkml:context>
    <inkml:brush xml:id="br0">
      <inkml:brushProperty name="width" value="0.0504370257258415" units="cm"/>
      <inkml:brushProperty name="height" value="0.0504370257258415" units="cm"/>
      <inkml:brushProperty name="color" value="#f2395b"/>
      <inkml:brushProperty name="ignorePressure" value="0"/>
    </inkml:brush>
  </inkml:definitions>
  <inkml:trace contextRef="#ctx0" brushRef="#br0">49400.000 42800.000 436,'-21.000'-24.000'1,"10.000"4.000"1,10.000 3.000 2,9.000 3.000 2,10.000 3.000 2,14.000 3.000 2,11.000 3.000 3,14.000 4.000 3,7.000 1.000-1,3.000 0.000-4,3.000 0.000-3,4.000 0.000-4,-3.000 1.000-2,-5.000 4.000 0,-7.000 3.000 0,-5.000 3.000 0,-9.000 3.000 1,-9.000 3.000 2,-10.000 3.000 3,-8.000 4.000 3,-8.000 2.000 0,-2.000 4.000-1,-3.000 3.000 0,-3.000 3.000-1,-4.000 1.000 1,-3.000 1.000 4,-3.000-1.000 4,-2.000 1.000 4,-1.000 1.000 2,3.000 3.000-1,3.000 3.000 1,4.000 4.000-2,1.000 2.000 0,0.000 4.000-2,0.000 3.000-2,0.000 3.000-1,0.000 4.000-2,0.000 7.000 1,0.000 6.000-1,0.000 7.000-1,-2.000 7.000 0,-3.000 9.000 0,-3.000 10.000-2,-2.000 10.000-1,-1.000 2.000-1,3.000-3.000 0,3.000-3.000-2,4.000-2.000-1,1.000-8.000-1,0.000-8.000-3,0.000-10.000-1,0.000-9.000-3,-2.000-7.000-1,-3.000-3.000 2,-3.000-3.000 0,-2.000-2.000 0,-5.000-3.000 0,-2.000 1.000-3,-3.000-1.000-3,-3.000 1.000-3,-7.000-4.000-3,-9.000-6.000-3,-10.000-6.000-4,-8.000-6.000-4,-9.000-6.000-3,-6.000-2.000-5,-6.000-3.000-5,-6.000-3.000-5,1.000-6.000-2,9.000-5.000 1,10.000-7.000 2,10.000-5.000 0,5.000-8.000 1,4.000-5.000-1,3.000-7.000 0,3.000-5.000 0</inkml:trace>
</inkml:ink>
</file>

<file path=ppt/ink/ink8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2:26"/>
    </inkml:context>
    <inkml:brush xml:id="br0">
      <inkml:brushProperty name="width" value="0.0448734164237976" units="cm"/>
      <inkml:brushProperty name="height" value="0.0448734164237976" units="cm"/>
      <inkml:brushProperty name="color" value="#f2395b"/>
      <inkml:brushProperty name="ignorePressure" value="0"/>
    </inkml:brush>
  </inkml:definitions>
  <inkml:trace contextRef="#ctx0" brushRef="#br0">53550.000 43050.000 490,'-55.000'0.000'3,"-9.000"0.000"8,-10.000 0.000 6,-8.000 0.000 8,2.000 1.000 1,16.000 4.000-3,15.000 3.000-5,17.000 3.000-3,3.000 1.000-4,-5.000 1.000-4,-7.000-1.000-3,-5.000 1.000-4,-1.000-3.000-3,6.000-2.000-2,7.000-3.000-2,6.000-3.000-1,4.000 2.000 2,4.000 10.000 6,3.000 10.000 8,3.000 9.000 6,3.000 7.000 4,3.000 7.000 1,3.000 6.000 1,4.000 7.000 0,1.000 7.000 1,0.000 9.000 1,0.000 10.000 2,0.000 10.000 0,0.000 7.000 0,0.000 6.000-1,0.000 7.000-2,0.000 6.000-2,-2.000 1.000-1,-3.000-3.000-1,-3.000-3.000-3,-2.000-2.000-1,-3.000-5.000-1,1.000-2.000-2,-1.000-3.000-2,1.000-3.000-2,1.000-7.000-3,3.000-9.000-4,3.000-10.000-6,4.000-8.000-5,1.000-9.000-5,0.000-6.000-4,0.000-6.000-4,0.000-6.000-5,4.000-7.000-4,10.000-6.000-5,10.000-6.000-3,9.000-6.000-4,7.000-13.000-1,7.000-19.000 3,6.000-18.000 2,7.000-19.000 3,-3.000-7.000 3,-8.000 7.000 4,-10.000 6.000 5,-9.000 7.000 4</inkml:trace>
</inkml:ink>
</file>

<file path=ppt/ink/ink8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2:26"/>
    </inkml:context>
    <inkml:brush xml:id="br0">
      <inkml:brushProperty name="width" value="0.0407295413315296" units="cm"/>
      <inkml:brushProperty name="height" value="0.0407295413315296" units="cm"/>
      <inkml:brushProperty name="color" value="#f2395b"/>
      <inkml:brushProperty name="ignorePressure" value="0"/>
    </inkml:brush>
  </inkml:definitions>
  <inkml:trace contextRef="#ctx0" brushRef="#br0">54000.000 43600.000 540,'21.000'-36.000'8,"-5.000"28.000"15,-7.000 28.000 17,-5.000 29.000 15,-4.000 19.000 5,0.000 14.000-4,0.000 11.000-5,0.000 14.000-5,-2.000 5.000-7,-3.000 1.000-7,-3.000-1.000-9,-2.000 1.000-7,-5.000-3.000-7,-2.000-2.000-7,-3.000-3.000-7,-3.000-3.000-6,-1.000-10.000-8,4.000-16.000-9,3.000-15.000-8,3.000-15.000-9,3.000-17.000-5,3.000-15.000-2,3.000-15.000-3,4.000-16.000-3,1.000-10.000 4,0.000-3.000 9,0.000-3.000 8,0.000-2.000 10</inkml:trace>
</inkml:ink>
</file>

<file path=ppt/ink/ink8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2:26"/>
    </inkml:context>
    <inkml:brush xml:id="br0">
      <inkml:brushProperty name="width" value="0.0303370170295238" units="cm"/>
      <inkml:brushProperty name="height" value="0.0303370170295238" units="cm"/>
      <inkml:brushProperty name="color" value="#f2395b"/>
      <inkml:brushProperty name="ignorePressure" value="0"/>
    </inkml:brush>
  </inkml:definitions>
  <inkml:trace contextRef="#ctx0" brushRef="#br0">54000.000 44200.000 725,'1.000'-69.000'3,"4.000"13.000"9,3.000 12.000 7,3.000 13.000 7,4.000 7.000 6,7.000 4.000 0,6.000 3.000 2,7.000 3.000 2,5.000 3.000-3,7.000 3.000-9,6.000 3.000-8,7.000 4.000-8,2.000 1.000-10,1.000 0.000-10,-1.000 0.000-9,1.000 0.000-11,-6.000 0.000-5,-8.000 0.000 2,-10.000 0.000 1,-9.000 0.000 1</inkml:trace>
</inkml:ink>
</file>

<file path=ppt/ink/ink8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2:27"/>
    </inkml:context>
    <inkml:brush xml:id="br0">
      <inkml:brushProperty name="width" value="0.0454939268529415" units="cm"/>
      <inkml:brushProperty name="height" value="0.0454939268529415" units="cm"/>
      <inkml:brushProperty name="color" value="#f2395b"/>
      <inkml:brushProperty name="ignorePressure" value="0"/>
    </inkml:brush>
  </inkml:definitions>
  <inkml:trace contextRef="#ctx0" brushRef="#br0">55000.000 43050.000 483,'-25.000'-43.000'46,"0.000"17.000"1,0.000 15.000 2,0.000 16.000 2,3.000 16.000-3,6.000 20.000-5,7.000 18.000-6,6.000 20.000-6,1.000 11.000-4,-3.000 7.000-3,-3.000 6.000-3,-2.000 7.000-2,-6.000 11.000-3,-6.000 20.000 0,-6.000 18.000-2,-6.000 20.000 0,-2.000 8.000-4,3.000 1.000-6,3.000-1.000-8,4.000 1.000-6,4.000-7.000-7,6.000-12.000-9,7.000-13.000-8,6.000-12.000-8,3.000-18.000-8,0.000-21.000-10,0.000-22.000-8,0.000-22.000-10</inkml:trace>
</inkml:ink>
</file>

<file path=ppt/ink/ink8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2:27"/>
    </inkml:context>
    <inkml:brush xml:id="br0">
      <inkml:brushProperty name="width" value="0.0409933291375637" units="cm"/>
      <inkml:brushProperty name="height" value="0.0409933291375637" units="cm"/>
      <inkml:brushProperty name="color" value="#f2395b"/>
      <inkml:brushProperty name="ignorePressure" value="0"/>
    </inkml:brush>
  </inkml:definitions>
  <inkml:trace contextRef="#ctx0" brushRef="#br0">55950.000 43250.000 536,'-46.000'-47.000'7,"10.000"6.000"12,10.000 7.000 13,9.000 6.000 13,6.000 10.000 5,3.000 17.000-3,3.000 15.000-3,4.000 16.000-4,-1.000 16.000-3,-3.000 20.000-6,-3.000 18.000-4,-2.000 20.000-6,-9.000 13.000-3,-12.000 9.000-3,-13.000 10.000-2,-12.000 10.000-3,-9.000 2.000-4,-2.000-3.000-5,-3.000-3.000-4,-3.000-2.000-5,4.000-12.000-6,13.000-19.000-8,12.000-18.000-7,13.000-19.000-9</inkml:trace>
</inkml:ink>
</file>

<file path=ppt/ink/ink8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2:27"/>
    </inkml:context>
    <inkml:brush xml:id="br0">
      <inkml:brushProperty name="width" value="0.0453638061881065" units="cm"/>
      <inkml:brushProperty name="height" value="0.0453638061881065" units="cm"/>
      <inkml:brushProperty name="color" value="#f2395b"/>
      <inkml:brushProperty name="ignorePressure" value="0"/>
    </inkml:brush>
  </inkml:definitions>
  <inkml:trace contextRef="#ctx0" brushRef="#br0">56100.000 43250.000 484,'-21.000'-10.000'74,"10.000"32.000"-2,10.000 31.000-1,9.000 32.000-2,7.000 16.000-6,7.000 4.000-13,6.000 3.000-11,7.000 3.000-13,2.000 4.000-8,1.000 7.000-4,-1.000 6.000-3,1.000 7.000-5,-4.000-1.000-3,-6.000-6.000-6,-6.000-6.000-5,-6.000-6.000-5,-6.000-9.000-9,-2.000-8.000-14,-3.000-10.000-12,-3.000-9.000-13,-6.000-10.000-3,-5.000-9.000 7,-7.000-10.000 7,-5.000-8.000 7,-4.000-9.000 5,0.000-6.000 2,0.000-6.000 3,0.000-6.000 2</inkml:trace>
</inkml:ink>
</file>

<file path=ppt/ink/ink8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2:27"/>
    </inkml:context>
    <inkml:brush xml:id="br0">
      <inkml:brushProperty name="width" value="0.0351686663925648" units="cm"/>
      <inkml:brushProperty name="height" value="0.0351686663925648" units="cm"/>
      <inkml:brushProperty name="color" value="#f2395b"/>
      <inkml:brushProperty name="ignorePressure" value="0"/>
    </inkml:brush>
  </inkml:definitions>
  <inkml:trace contextRef="#ctx0" brushRef="#br0">55750.000 44950.000 625,'-85.000'-90.000'88,"32.000"23.000"-12,31.000 22.000-11,32.000 22.000-13,24.000 10.000-11,19.000 1.000-12,19.000-1.000-11,19.000 1.000-13,12.000-1.000-8,6.000 1.000-8,7.000-1.000-8,6.000 1.000-7,-10.000-1.000-10,-24.000 1.000-13,-26.000-1.000-13,-24.000 1.000-13</inkml:trace>
</inkml:ink>
</file>

<file path=ppt/ink/ink8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2:28"/>
    </inkml:context>
    <inkml:brush xml:id="br0">
      <inkml:brushProperty name="width" value="0.052687082439661" units="cm"/>
      <inkml:brushProperty name="height" value="0.052687082439661" units="cm"/>
      <inkml:brushProperty name="color" value="#f2395b"/>
      <inkml:brushProperty name="ignorePressure" value="0"/>
    </inkml:brush>
  </inkml:definitions>
  <inkml:trace contextRef="#ctx0" brushRef="#br0">57150.000 42900.000 417,'26.000'-22.000'81,"4.000"6.000"-21,3.000 7.000-20,3.000 6.000-20,3.000 3.000-11,3.000 0.000-2,3.000 0.000-2,4.000 0.000-1,2.000 0.000-2,4.000 0.000 1,3.000 0.000-2,3.000 0.000 1,-1.000 0.000-2,-2.000 0.000 1,-3.000 0.000-1,-3.000 0.000 0,-2.000 1.000 3,0.000 4.000 3,0.000 3.000 5,0.000 3.000 4,-7.000 7.000 3,-11.000 14.000-1,-14.000 11.000 1,-11.000 14.000 0,-7.000 7.000 0,0.000 3.000 0,0.000 3.000 1,0.000 4.000-1,0.000 2.000-1,0.000 4.000-1,0.000 3.000-3,0.000 3.000-2,-2.000 10.000 0,-3.000 20.000 0,-3.000 18.000 0,-2.000 20.000 1,-1.000 3.000 0,3.000-8.000-2,3.000-10.000-2,4.000-9.000-1,1.000-12.000-1,0.000-11.000 0,0.000-14.000 0,0.000-11.000-1,0.000-9.000 0,0.000-3.000-3,0.000-3.000-3,0.000-2.000-2,-5.000-3.000-4,-9.000 1.000-5,-10.000-1.000-3,-8.000 1.000-6,-9.000-9.000-1,-6.000-15.000 0,-6.000-15.000 1,-6.000-16.000 0,-9.000-5.000-4,-8.000 6.000-10,-10.000 7.000-11,-9.000 6.000-9,1.000 1.000-4,13.000-3.000 2,12.000-3.000 2,13.000-2.000 2</inkml:trace>
</inkml:ink>
</file>

<file path=ppt/ink/ink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9:38"/>
    </inkml:context>
    <inkml:brush xml:id="br0">
      <inkml:brushProperty name="width" value="0.0325985327363014" units="cm"/>
      <inkml:brushProperty name="height" value="0.0325985327363014" units="cm"/>
      <inkml:brushProperty name="color" value="#f2385b"/>
      <inkml:brushProperty name="ignorePressure" value="0"/>
    </inkml:brush>
  </inkml:definitions>
  <inkml:trace contextRef="#ctx0" brushRef="#br0">54850.000 23500.000 674,'25.000'-52.000'1,"0.000"-3.000"0,0.000-3.000 0,0.000-2.000 2,0.000 6.000 4,0.000 20.000 8,0.000 18.000 9,0.000 20.000 8,0.000 16.000 2,0.000 16.000-5,0.000 15.000-4,0.000 17.000-5,0.000 10.000-3,0.000 6.000-1,0.000 7.000-3,0.000 6.000-1,-2.000 21.000-1,-3.000 39.000 1,-3.000 36.000 3,-2.000 39.000 0,-3.000 19.000-2,1.000 4.000-5,-1.000 3.000-6,1.000 3.000-7,-7.000-4.000-3,-12.000-8.000-4,-13.000-10.000-4,-12.000-9.000-3,-7.000-9.000-4,1.000-5.000-2,-1.000-7.000-2,1.000-5.000-3,4.000-15.000-3,9.000-22.000-1,10.000-22.000-1,10.000-21.000-2</inkml:trace>
</inkml:ink>
</file>

<file path=ppt/ink/ink8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2:29"/>
    </inkml:context>
    <inkml:brush xml:id="br0">
      <inkml:brushProperty name="width" value="0.0473395511507988" units="cm"/>
      <inkml:brushProperty name="height" value="0.0473395511507988" units="cm"/>
      <inkml:brushProperty name="color" value="#f2395b"/>
      <inkml:brushProperty name="ignorePressure" value="0"/>
    </inkml:brush>
  </inkml:definitions>
  <inkml:trace contextRef="#ctx0" brushRef="#br0">50850.000 48000.000 464,'-52.000'-22.000'4,"-3.000"6.000"6,-3.000 7.000 7,-2.000 6.000 6,2.000 3.000 5,9.000 0.000 1,10.000 0.000 2,10.000 0.000 0,0.000 3.000-1,-5.000 6.000-6,-7.000 7.000-6,-5.000 6.000-6,-8.000 3.000-3,-5.000 0.000-2,-7.000 0.000-1,-5.000 0.000-3,-1.000-2.000 0,6.000-3.000-2,7.000-3.000-1,6.000-2.000 0,6.000-1.000-1,6.000 3.000 3,7.000 3.000 2,6.000 4.000 1,6.000 2.000 2,6.000 4.000-2,7.000 3.000 1,6.000 3.000-1,3.000 7.000 2,0.000 14.000 5,0.000 11.000 6,0.000 14.000 4,0.000 13.000 2,0.000 16.000-1,0.000 15.000-3,0.000 17.000-1,0.000 7.000-3,0.000 0.000-2,0.000 0.000-2,0.000 0.000-2,0.000-7.000-2,0.000-11.000-2,0.000-14.000-2,0.000-11.000-2,-2.000-9.000-3,-3.000-3.000-1,-3.000-3.000-2,-2.000-2.000-3,-3.000-9.000-1,1.000-12.000 0,-1.000-13.000-2,1.000-12.000 0,8.000-10.000-9,20.000-6.000-16,18.000-6.000-15,20.000-6.000-16,3.000-9.000-5,-8.000-8.000 9,-10.000-10.000 8,-9.000-9.000 7,-5.000-7.000 8,0.000-3.000 4,0.000-3.000 5,0.000-2.000 6</inkml:trace>
</inkml:ink>
</file>

<file path=ppt/ink/ink8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2:30"/>
    </inkml:context>
    <inkml:brush xml:id="br0">
      <inkml:brushProperty name="width" value="0.0425507985055447" units="cm"/>
      <inkml:brushProperty name="height" value="0.0425507985055447" units="cm"/>
      <inkml:brushProperty name="color" value="#f2395b"/>
      <inkml:brushProperty name="ignorePressure" value="0"/>
    </inkml:brush>
  </inkml:definitions>
  <inkml:trace contextRef="#ctx0" brushRef="#br0">52450.000 47450.000 517,'-49.000'98.000'119,"4.000"-3.000"-27,3.000-3.000-28,3.000-2.000-26,-2.000 2.000-15,-6.000 9.000-1,-6.000 10.000-1,-6.000 10.000-1,-12.000 10.000-2,-15.000 13.000-2,-15.000 12.000-2,-16.000 13.000-2,-5.000 6.000-2,6.000 0.000-3,7.000 0.000-3,6.000 0.000-1,9.000-11.000-6,13.000-22.000-6,12.000-22.000-6,13.000-21.000-7,27.000-34.000-10,45.000-43.000-15,43.000-44.000-13,45.000-43.000-15,8.000-20.000 0,-24.000 7.000 10,-26.000 6.000 11,-24.000 7.000 12</inkml:trace>
</inkml:ink>
</file>

<file path=ppt/ink/ink8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2:30"/>
    </inkml:context>
    <inkml:brush xml:id="br0">
      <inkml:brushProperty name="width" value="0.0417224429547787" units="cm"/>
      <inkml:brushProperty name="height" value="0.0417224429547787" units="cm"/>
      <inkml:brushProperty name="color" value="#f2395b"/>
      <inkml:brushProperty name="ignorePressure" value="0"/>
    </inkml:brush>
  </inkml:definitions>
  <inkml:trace contextRef="#ctx0" brushRef="#br0">52650.000 47750.000 527,'-5.000'-46.000'6,"-9.000"10.000"13,-10.000 10.000 13,-8.000 9.000 13,-1.000 10.000 4,9.000 14.000-6,10.000 11.000-5,10.000 14.000-4,7.000 8.000-6,6.000 7.000-3,7.000 6.000-4,6.000 7.000-4,3.000 7.000-2,0.000 9.000-2,0.000 10.000 0,0.000 10.000-2,-2.000 8.000 0,-3.000 10.000-1,-3.000 10.000-1,-2.000 9.000 0,-5.000 10.000-1,-2.000 14.000-1,-3.000 11.000-2,-3.000 14.000-1,-2.000-1.000-3,0.000-12.000-8,0.000-13.000-6,0.000-12.000-7,0.000-16.000-7,0.000-19.000-6,0.000-18.000-6,0.000-19.000-6,-4.000-18.000-6,-5.000-15.000-3,-7.000-15.000-4,-5.000-16.000-4</inkml:trace>
</inkml:ink>
</file>

<file path=ppt/ink/ink8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2:30"/>
    </inkml:context>
    <inkml:brush xml:id="br0">
      <inkml:brushProperty name="width" value="0.0298408698290586" units="cm"/>
      <inkml:brushProperty name="height" value="0.0298408698290586" units="cm"/>
      <inkml:brushProperty name="color" value="#f2395b"/>
      <inkml:brushProperty name="ignorePressure" value="0"/>
    </inkml:brush>
  </inkml:definitions>
  <inkml:trace contextRef="#ctx0" brushRef="#br0">51800.000 49350.000 737,'10.000'-68.000'8,"23.000"17.000"17,22.000 15.000 17,22.000 16.000 17,15.000 7.000-1,9.000 1.000-17,10.000-1.000-18,10.000 1.000-17,2.000 1.000-8,-3.000 3.000 1,-3.000 3.000 0,-2.000 4.000 1,-14.000 1.000 0,-21.000 0.000 1,-22.000 0.000 0,-22.000 0.000 0</inkml:trace>
</inkml:ink>
</file>

<file path=ppt/ink/ink8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2:30"/>
    </inkml:context>
    <inkml:brush xml:id="br0">
      <inkml:brushProperty name="width" value="0.0273274797946215" units="cm"/>
      <inkml:brushProperty name="height" value="0.0273274797946215" units="cm"/>
      <inkml:brushProperty name="color" value="#f2395b"/>
      <inkml:brushProperty name="ignorePressure" value="0"/>
    </inkml:brush>
  </inkml:definitions>
  <inkml:trace contextRef="#ctx0" brushRef="#br0">53950.000 48150.000 805,'-24.000'-24.000'0,"4.000"4.000"0,3.000 3.000 0,3.000 3.000 0,9.000 3.000 5,16.000 3.000 11,15.000 3.000 11,17.000 4.000 11,11.000-1.000 1,10.000-3.000-9,10.000-3.000-7,9.000-2.000-10,2.000-1.000-9,-2.000 3.000-13,-3.000 3.000-12,-3.000 4.000-13,-9.000-1.000-6,-11.000-3.000-3,-14.000-3.000-3,-11.000-2.000-3</inkml:trace>
</inkml:ink>
</file>

<file path=ppt/ink/ink8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2:31"/>
    </inkml:context>
    <inkml:brush xml:id="br0">
      <inkml:brushProperty name="width" value="0.0514014475047588" units="cm"/>
      <inkml:brushProperty name="height" value="0.0514014475047588" units="cm"/>
      <inkml:brushProperty name="color" value="#f2395b"/>
      <inkml:brushProperty name="ignorePressure" value="0"/>
    </inkml:brush>
  </inkml:definitions>
  <inkml:trace contextRef="#ctx0" brushRef="#br0">54700.000 47550.000 428,'9.000'-44.000'22,"19.000"13.000"-5,19.000 12.000-6,19.000 13.000-5,9.000 6.000-4,0.000 0.000-3,0.000 0.000-3,0.000 0.000-4,-7.000 0.000 0,-11.000 0.000 1,-14.000 0.000 1,-11.000 0.000 2,-11.000 3.000 3,-5.000 6.000 5,-7.000 7.000 5,-5.000 6.000 6,-6.000 6.000 4,-3.000 6.000 5,-3.000 7.000 4,-2.000 6.000 5,-1.000 6.000 3,3.000 6.000 0,3.000 7.000 0,4.000 6.000 2,1.000 3.000-3,0.000 0.000-4,0.000 0.000-5,0.000 0.000-4,0.000 1.000-2,0.000 4.000 0,0.000 3.000-1,0.000 3.000 1,0.000-1.000-1,0.000-2.000-3,0.000-3.000-2,0.000-3.000-2,0.000 4.000-3,0.000 13.000-3,0.000 12.000-2,0.000 13.000-3,0.000 2.000-1,0.000-5.000 0,0.000-7.000-1,0.000-5.000 0,-2.000-9.000-2,-3.000-9.000-1,-3.000-10.000-2,-2.000-8.000-2,-9.000-8.000-1,-12.000-2.000 1,-13.000-3.000-1,-12.000-3.000 1,-15.000-6.000-4,-15.000-5.000-9,-15.000-7.000-8,-16.000-5.000-8,-13.000-8.000-5,-9.000-5.000 1,-10.000-7.000 0,-8.000-5.000-1,8.000-4.000-1,29.000 0.000-3,28.000 0.000-3,28.000 0.000-4</inkml:trace>
</inkml:ink>
</file>

<file path=ppt/ink/ink8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2:34"/>
    </inkml:context>
    <inkml:brush xml:id="br0">
      <inkml:brushProperty name="width" value="0.0345824398100376" units="cm"/>
      <inkml:brushProperty name="height" value="0.0345824398100376" units="cm"/>
      <inkml:brushProperty name="color" value="#00bff3"/>
      <inkml:brushProperty name="ignorePressure" value="0"/>
    </inkml:brush>
  </inkml:definitions>
  <inkml:trace contextRef="#ctx0" brushRef="#br0">57450.000 46450.000 636,'-41.000'-49.000'-24,"19.000"4.000"7,19.000 3.000 8,19.000 3.000 8,12.000 6.000 8,6.000 9.000 12,7.000 10.000 10,6.000 10.000 11,4.000 4.000 3,4.000 0.000-6,3.000 0.000-5,3.000 0.000-5,6.000 0.000-4,9.000 0.000-1,10.000 0.000-2,10.000 0.000-1,7.000-4.000-2,6.000-5.000-2,7.000-7.000 0,6.000-5.000-2,4.000-1.000-2,4.000 6.000-2,3.000 7.000-2,3.000 6.000-1,3.000 4.000-3,3.000 4.000-2,3.000 3.000-3,4.000 3.000-1,-3.000 4.000-2,-5.000 7.000 0,-7.000 6.000-1,-5.000 7.000 0,0.000 0.000 0,10.000-2.000-1,10.000-3.000 0,9.000-3.000 0,4.000-6.000 0,1.000-5.000 1,-1.000-7.000 2,1.000-5.000 0,2.000-6.000 0,7.000-3.000 0,6.000-3.000-1,7.000-2.000 0,-1.000-5.000-1,-6.000-2.000 2,-6.000-3.000 1,-6.000-3.000 1,-6.000-1.000 1,-2.000 4.000-1,-3.000 3.000-1,-3.000 3.000 1,-10.000 3.000-2,-16.000 3.000-1,-15.000 3.000-2,-15.000 4.000-1,-14.000 2.000-1,-8.000 4.000 1,-10.000 3.000-1,-9.000 3.000 0,-9.000-1.000 0,-5.000-2.000 1,-7.000-3.000 0,-5.000-3.000 1,-4.000-2.000-4,0.000 0.000-6,0.000 0.000-7,0.000 0.000-6</inkml:trace>
</inkml:ink>
</file>

<file path=ppt/ink/ink8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2:34"/>
    </inkml:context>
    <inkml:brush xml:id="br0">
      <inkml:brushProperty name="width" value="0.0381991155445576" units="cm"/>
      <inkml:brushProperty name="height" value="0.0381991155445576" units="cm"/>
      <inkml:brushProperty name="color" value="#00bff3"/>
      <inkml:brushProperty name="ignorePressure" value="0"/>
    </inkml:brush>
  </inkml:definitions>
  <inkml:trace contextRef="#ctx0" brushRef="#br0">62350.000 42500.000 575,'-33.000'-41.000'5,"-16.000"19.000"7,-15.000 19.000 9,-15.000 19.000 8,-1.000 5.000 1,16.000-5.000-7,15.000-7.000-6,17.000-5.000-8,3.000 0.000-2,-5.000 10.000 0,-7.000 10.000 0,-5.000 9.000 0,-8.000 1.000-1,-5.000-6.000-1,-7.000-6.000-2,-5.000-6.000-1,6.000-1.000 0,23.000 7.000 4,22.000 6.000 3,22.000 7.000 4,12.000 7.000 2,3.000 9.000-1,3.000 10.000 0,4.000 10.000 1,-1.000 10.000 0,-3.000 13.000-1,-3.000 12.000 1,-2.000 13.000 0,-6.000 9.000-1,-6.000 6.000 0,-6.000 7.000-1,-6.000 6.000 0,-7.000 3.000-2,-6.000 0.000-2,-6.000 0.000-2,-6.000 0.000-3,-1.000-5.000-2,7.000-9.000-2,6.000-10.000-2,7.000-8.000-3,4.000-14.000-4,3.000-15.000-7,3.000-15.000-7,4.000-16.000-6,5.000-15.000-4,10.000-11.000 1,10.000-14.000-1,9.000-11.000 0,7.000-15.000 0,7.000-16.000 0,6.000-15.000-2,7.000-15.000 0,-3.000-6.000 1,-8.000 7.000 1,-10.000 6.000 2,-9.000 7.000 2</inkml:trace>
</inkml:ink>
</file>

<file path=ppt/ink/ink8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2:35"/>
    </inkml:context>
    <inkml:brush xml:id="br0">
      <inkml:brushProperty name="width" value="0.0346061550080776" units="cm"/>
      <inkml:brushProperty name="height" value="0.0346061550080776" units="cm"/>
      <inkml:brushProperty name="color" value="#00bff3"/>
      <inkml:brushProperty name="ignorePressure" value="0"/>
    </inkml:brush>
  </inkml:definitions>
  <inkml:trace contextRef="#ctx0" brushRef="#br0">62650.000 43000.000 635,'21.000'-27.000'2,"-5.000"-3.000"5,-7.000-3.000 4,-5.000-2.000 4,-3.000 11.000 7,4.000 29.000 9,3.000 28.000 9,3.000 28.000 9,-1.000 20.000-1,-2.000 13.000-8,-3.000 12.000-9,-3.000 13.000-10,-6.000 10.000-5,-5.000 10.000-3,-7.000 10.000-3,-5.000 9.000-3,-6.000 1.000-5,-3.000-6.000-10,-3.000-6.000-9,-2.000-6.000-8,2.000-15.000-5,9.000-21.000-2,10.000-22.000 0,10.000-22.000-2</inkml:trace>
</inkml:ink>
</file>

<file path=ppt/ink/ink8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2:35"/>
    </inkml:context>
    <inkml:brush xml:id="br0">
      <inkml:brushProperty name="width" value="0.0310427509248257" units="cm"/>
      <inkml:brushProperty name="height" value="0.0310427509248257" units="cm"/>
      <inkml:brushProperty name="color" value="#00bff3"/>
      <inkml:brushProperty name="ignorePressure" value="0"/>
    </inkml:brush>
  </inkml:definitions>
  <inkml:trace contextRef="#ctx0" brushRef="#br0">62800.000 43700.000 708,'25.000'-66.000'39,"0.000"19.000"-1,0.000 19.000 0,0.000 19.000 0,1.000 10.000-3,4.000 4.000-8,3.000 3.000-8,3.000 3.000-7,1.000 3.000-3,1.000 3.000 1,-1.000 3.000 1,1.000 4.000 1,-1.000 1.000-8,1.000 0.000-18,-1.000 0.000-16,1.000 0.000-17</inkml:trace>
</inkml:ink>
</file>

<file path=ppt/ink/ink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9:39"/>
    </inkml:context>
    <inkml:brush xml:id="br0">
      <inkml:brushProperty name="width" value="0.0250860620290041" units="cm"/>
      <inkml:brushProperty name="height" value="0.0250860620290041" units="cm"/>
      <inkml:brushProperty name="color" value="#f2385b"/>
      <inkml:brushProperty name="ignorePressure" value="0"/>
    </inkml:brush>
  </inkml:definitions>
  <inkml:trace contextRef="#ctx0" brushRef="#br0">55500.000 23150.000 876,'-7.000'-50.000'-1,"-11.000"0.000"-2,-14.000 0.000-4,-11.000 0.000-1,-6.000 9.000 4,4.000 19.000 11,3.000 19.000 12,3.000 19.000 10,1.000 18.000 3,1.000 19.000-9,-1.000 19.000-7,1.000 19.000-8,-3.000 10.000-4,-2.000 4.000-1,-3.000 3.000 0,-3.000 3.000-1,-2.000-2.000-2,0.000-6.000-3,0.000-6.000-5,0.000-6.000-4,3.000-6.000-3,6.000-2.000-5,7.000-3.000-3,6.000-3.000-4</inkml:trace>
</inkml:ink>
</file>

<file path=ppt/ink/ink8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2:35"/>
    </inkml:context>
    <inkml:brush xml:id="br0">
      <inkml:brushProperty name="width" value="0.0442947745323181" units="cm"/>
      <inkml:brushProperty name="height" value="0.0442947745323181" units="cm"/>
      <inkml:brushProperty name="color" value="#00bff3"/>
      <inkml:brushProperty name="ignorePressure" value="0"/>
    </inkml:brush>
  </inkml:definitions>
  <inkml:trace contextRef="#ctx0" brushRef="#br0">63500.000 42750.000 496,'-2.000'-113.000'34,"-3.000"26.000"1,-3.000 24.000-1,-2.000 26.000 1,0.000 22.000 1,7.000 23.000 2,6.000 22.000 3,7.000 22.000 3,0.000 18.000-2,-2.000 16.000-7,-3.000 15.000-7,-3.000 17.000-7,-4.000 19.000-4,-3.000 26.000-3,-3.000 24.000-2,-2.000 26.000-3,-6.000 16.000-1,-6.000 10.000-1,-6.000 10.000 0,-6.000 9.000-1,-1.000-5.000-6,7.000-19.000-11,6.000-18.000-11,7.000-19.000-12,4.000-24.000-3,3.000-28.000 6,3.000-28.000 5,4.000-27.000 6</inkml:trace>
</inkml:ink>
</file>

<file path=ppt/ink/ink8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2:35"/>
    </inkml:context>
    <inkml:brush xml:id="br0">
      <inkml:brushProperty name="width" value="0.031413447111845" units="cm"/>
      <inkml:brushProperty name="height" value="0.031413447111845" units="cm"/>
      <inkml:brushProperty name="color" value="#00bff3"/>
      <inkml:brushProperty name="ignorePressure" value="0"/>
    </inkml:brush>
  </inkml:definitions>
  <inkml:trace contextRef="#ctx0" brushRef="#br0">64100.000 43050.000 700,'-18.000'-71.000'6,"17.000"10.000"13,15.000 10.000 12,16.000 9.000 12,13.000 7.000 5,14.000 7.000-5,11.000 6.000-4,14.000 7.000-5,5.000 5.000-8,1.000 7.000-16,-1.000 6.000-13,1.000 7.000-15,-7.000 4.000-11,-12.000 3.000-7,-13.000 3.000-7,-12.000 4.000-7</inkml:trace>
</inkml:ink>
</file>

<file path=ppt/ink/ink8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2:35"/>
    </inkml:context>
    <inkml:brush xml:id="br0">
      <inkml:brushProperty name="width" value="0.0357553400099277" units="cm"/>
      <inkml:brushProperty name="height" value="0.0357553400099277" units="cm"/>
      <inkml:brushProperty name="color" value="#00bff3"/>
      <inkml:brushProperty name="ignorePressure" value="0"/>
    </inkml:brush>
  </inkml:definitions>
  <inkml:trace contextRef="#ctx0" brushRef="#br0">64700.000 42400.000 615,'-46.000'-83.000'24,"10.000"34.000"14,10.000 35.000 16,9.000 35.000 14,6.000 22.000 1,3.000 14.000-15,3.000 11.000-15,4.000 14.000-14,1.000 11.000-13,0.000 14.000-10,0.000 11.000-11,0.000 14.000-9,-2.000 3.000-7,-3.000-2.000-4,-3.000-3.000-4,-2.000-3.000-4,-1.000-15.000 2,3.000-24.000 6,3.000-26.000 7,4.000-24.000 7</inkml:trace>
</inkml:ink>
</file>

<file path=ppt/ink/ink8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2:36"/>
    </inkml:context>
    <inkml:brush xml:id="br0">
      <inkml:brushProperty name="width" value="0.0510236322879791" units="cm"/>
      <inkml:brushProperty name="height" value="0.0510236322879791" units="cm"/>
      <inkml:brushProperty name="color" value="#00bff3"/>
      <inkml:brushProperty name="ignorePressure" value="0"/>
    </inkml:brush>
  </inkml:definitions>
  <inkml:trace contextRef="#ctx0" brushRef="#br0">65350.000 41950.000 431,'3.000'-52.000'2,"6.000"-3.000"5,7.000-3.000 5,6.000-2.000 5,6.000 5.000 3,6.000 16.000 2,7.000 15.000 3,6.000 17.000 1,3.000 11.000-2,0.000 10.000-6,0.000 10.000-6,0.000 9.000-7,-2.000 7.000-3,-3.000 7.000-2,-3.000 6.000-1,-2.000 7.000-2,-6.000 5.000 1,-6.000 7.000 2,-6.000 6.000 3,-6.000 7.000 2,-7.000 5.000 5,-6.000 7.000 8,-6.000 6.000 7,-6.000 7.000 9,-4.000 7.000 1,1.000 9.000-1,-1.000 10.000-2,1.000 10.000-1,-1.000 5.000-4,1.000 4.000-2,-1.000 3.000-3,1.000 3.000-4,1.000-2.000-2,3.000-6.000-2,3.000-6.000-4,4.000-6.000-2,1.000-10.000-1,0.000-12.000-3,0.000-13.000-1,0.000-12.000-1,-4.000-9.000-4,-5.000-2.000-2,-7.000-3.000-4,-5.000-3.000-4,-12.000-4.000-1,-16.000-3.000 0,-15.000-3.000 1,-15.000-2.000 0,-17.000-1.000-5,-15.000 3.000-13,-15.000 3.000-12,-16.000 4.000-12,4.000-6.000-7,26.000-11.000-2,24.000-14.000-1,26.000-11.000-2</inkml:trace>
</inkml:ink>
</file>

<file path=ppt/ink/ink8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2:36"/>
    </inkml:context>
    <inkml:brush xml:id="br0">
      <inkml:brushProperty name="width" value="0.0466920286417007" units="cm"/>
      <inkml:brushProperty name="height" value="0.0466920286417007" units="cm"/>
      <inkml:brushProperty name="color" value="#00bff3"/>
      <inkml:brushProperty name="ignorePressure" value="0"/>
    </inkml:brush>
  </inkml:definitions>
  <inkml:trace contextRef="#ctx0" brushRef="#br0">61600.000 47900.000 471,'-2.000'-47.000'2,"-3.000"6.000"4,-3.000 7.000 4,-2.000 6.000 4,-6.000 3.000 6,-6.000 0.000 9,-6.000 0.000 7,-6.000 0.000 9,-4.000 3.000-1,1.000 6.000-9,-1.000 7.000-8,1.000 6.000-10,-3.000 4.000-5,-2.000 4.000-3,-3.000 3.000-2,-3.000 3.000-2,-1.000 3.000-2,4.000 3.000-2,3.000 3.000 0,3.000 4.000-2,4.000 4.000 0,7.000 6.000-1,6.000 7.000 0,7.000 6.000-1,4.000 3.000 1,3.000 0.000 1,3.000 0.000 2,4.000 0.000 1,4.000 1.000 2,6.000 4.000 2,7.000 3.000 2,6.000 3.000 1,1.000 4.000 2,-3.000 7.000 1,-3.000 6.000 1,-2.000 7.000 0,-5.000 7.000 2,-2.000 9.000 0,-3.000 10.000 1,-3.000 10.000 1,-4.000 8.000-1,-3.000 10.000 0,-3.000 10.000-1,-2.000 9.000 0,-5.000-1.000-5,-2.000-8.000-6,-3.000-10.000-8,-3.000-9.000-8,1.000-15.000-1,6.000-18.000 2,7.000-19.000 2,6.000-18.000 2,9.000-18.000-6,13.000-16.000-12,12.000-15.000-14,13.000-15.000-14,9.000-21.000-1,6.000-25.000 8,7.000-25.000 9,6.000-25.000 9,-2.000-5.000 1,-9.000 16.000-6,-10.000 15.000-6,-8.000 17.000-7</inkml:trace>
</inkml:ink>
</file>

<file path=ppt/ink/ink8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2:36"/>
    </inkml:context>
    <inkml:brush xml:id="br0">
      <inkml:brushProperty name="width" value="0.0423659048974514" units="cm"/>
      <inkml:brushProperty name="height" value="0.0423659048974514" units="cm"/>
      <inkml:brushProperty name="color" value="#00bff3"/>
      <inkml:brushProperty name="ignorePressure" value="0"/>
    </inkml:brush>
  </inkml:definitions>
  <inkml:trace contextRef="#ctx0" brushRef="#br0">62450.000 47950.000 519,'21.000'-60.000'9,"-5.000"32.000"17,-7.000 31.000 18,-5.000 32.000 17,-4.000 19.000 6,0.000 10.000-7,0.000 10.000-6,0.000 9.000-7,0.000 10.000-8,0.000 14.000-8,0.000 11.000-9,0.000 14.000-8,-4.000 7.000-8,-5.000 3.000-6,-7.000 3.000-5,-5.000 4.000-7,-3.000-9.000-7,4.000-18.000-8,3.000-19.000-8,3.000-18.000-8</inkml:trace>
</inkml:ink>
</file>

<file path=ppt/ink/ink8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2:36"/>
    </inkml:context>
    <inkml:brush xml:id="br0">
      <inkml:brushProperty name="width" value="0.0291130375117064" units="cm"/>
      <inkml:brushProperty name="height" value="0.0291130375117064" units="cm"/>
      <inkml:brushProperty name="color" value="#00bff3"/>
      <inkml:brushProperty name="ignorePressure" value="0"/>
    </inkml:brush>
  </inkml:definitions>
  <inkml:trace contextRef="#ctx0" brushRef="#br0">62600.000 48800.000 755,'73.000'-113.000'64,"-3.000"26.000"-11,-3.000 24.000-10,-2.000 26.000-10,-5.000 13.000-9,-2.000 4.000-8,-3.000 3.000-7,-3.000 3.000-7,-2.000 3.000-5,0.000 3.000-3,0.000 3.000-4,0.000 4.000-3</inkml:trace>
</inkml:ink>
</file>

<file path=ppt/ink/ink8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2:37"/>
    </inkml:context>
    <inkml:brush xml:id="br0">
      <inkml:brushProperty name="width" value="0.0435126833617687" units="cm"/>
      <inkml:brushProperty name="height" value="0.0435126833617687" units="cm"/>
      <inkml:brushProperty name="color" value="#00bff3"/>
      <inkml:brushProperty name="ignorePressure" value="0"/>
    </inkml:brush>
  </inkml:definitions>
  <inkml:trace contextRef="#ctx0" brushRef="#br0">63500.000 47650.000 505,'-24.000'-47.000'5,"4.000"6.000"10,3.000 7.000 10,3.000 6.000 10,3.000 17.000 8,3.000 28.000 5,3.000 28.000 5,4.000 29.000 6,2.000 22.000-3,4.000 20.000-8,3.000 18.000-9,3.000 20.000-10,-2.000 19.000-8,-6.000 22.000-8,-6.000 22.000-8,-6.000 23.000-7,-6.000 13.000-8,-2.000 6.000-8,-3.000 7.000-6,-3.000 6.000-9,1.000-7.000-6,6.000-18.000-7,7.000-19.000-7,6.000-18.000-7,3.000-31.000 0,0.000-40.000 5,0.000-40.000 6,0.000-41.000 5</inkml:trace>
</inkml:ink>
</file>

<file path=ppt/ink/ink8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2:37"/>
    </inkml:context>
    <inkml:brush xml:id="br0">
      <inkml:brushProperty name="width" value="0.033431950956583" units="cm"/>
      <inkml:brushProperty name="height" value="0.033431950956583" units="cm"/>
      <inkml:brushProperty name="color" value="#00bff3"/>
      <inkml:brushProperty name="ignorePressure" value="0"/>
    </inkml:brush>
  </inkml:definitions>
  <inkml:trace contextRef="#ctx0" brushRef="#br0">64350.000 48100.000 658,'-46.000'-69.000'5,"10.000"13.000"13,10.000 12.000 11,9.000 13.000 11,12.000 9.000 5,16.000 6.000-4,15.000 7.000-3,17.000 6.000-2,11.000 3.000-6,10.000 0.000-6,10.000 0.000-6,9.000 0.000-6,4.000 0.000-6,1.000 0.000-8,-1.000 0.000-7,1.000 0.000-7,-7.000 0.000-7,-12.000 0.000-6,-13.000 0.000-7,-12.000 0.000-5,-13.000 3.000-5,-12.000 6.000-1,-13.000 7.000-2,-12.000 6.000-1</inkml:trace>
</inkml:ink>
</file>

<file path=ppt/ink/ink8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2:37"/>
    </inkml:context>
    <inkml:brush xml:id="br0">
      <inkml:brushProperty name="width" value="0.0405407845973969" units="cm"/>
      <inkml:brushProperty name="height" value="0.0405407845973969" units="cm"/>
      <inkml:brushProperty name="color" value="#00bff3"/>
      <inkml:brushProperty name="ignorePressure" value="0"/>
    </inkml:brush>
  </inkml:definitions>
  <inkml:trace contextRef="#ctx0" brushRef="#br0">64850.000 47450.000 542,'-25.000'-24.000'0,"0.000"4.000"0,0.000 3.000 0,0.000 3.000 0,0.000 6.000 9,0.000 9.000 17,0.000 10.000 17,0.000 10.000 17,3.000 10.000 5,6.000 13.000-9,7.000 12.000-7,6.000 13.000-8,3.000 7.000-6,0.000 4.000-7,0.000 3.000-6,0.000 3.000-5,0.000 3.000-10,0.000 3.000-15,0.000 3.000-13,0.000 4.000-15,0.000-4.000-6,0.000-9.000 3,0.000-10.000 1,0.000-8.000 1</inkml:trace>
</inkml:ink>
</file>

<file path=ppt/ink/ink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9:39"/>
    </inkml:context>
    <inkml:brush xml:id="br0">
      <inkml:brushProperty name="width" value="0.0292569510638714" units="cm"/>
      <inkml:brushProperty name="height" value="0.0292569510638714" units="cm"/>
      <inkml:brushProperty name="color" value="#f2385b"/>
      <inkml:brushProperty name="ignorePressure" value="0"/>
    </inkml:brush>
  </inkml:definitions>
  <inkml:trace contextRef="#ctx0" brushRef="#br0">55400.000 23150.000 751,'95.000'-19.000'18,"-9.000"13.000"2,-10.000 12.000 2,-8.000 13.000 3,-4.000 9.000 0,3.000 6.000-1,3.000 7.000 0,4.000 6.000-2,1.000 1.000-2,0.000-3.000-4,0.000-3.000-3,0.000-2.000-4,-5.000-5.000-3,-9.000-2.000-2,-10.000-3.000-4,-8.000-3.000-2,-9.000-1.000-4,-6.000 4.000-7,-6.000 3.000-6,-6.000 3.000-6,-10.000-1.000-8,-12.000-2.000-7,-13.000-3.000-10,-12.000-3.000-7</inkml:trace>
</inkml:ink>
</file>

<file path=ppt/ink/ink8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2:37"/>
    </inkml:context>
    <inkml:brush xml:id="br0">
      <inkml:brushProperty name="width" value="0.0477731563150883" units="cm"/>
      <inkml:brushProperty name="height" value="0.0477731563150883" units="cm"/>
      <inkml:brushProperty name="color" value="#00bff3"/>
      <inkml:brushProperty name="ignorePressure" value="0"/>
    </inkml:brush>
  </inkml:definitions>
  <inkml:trace contextRef="#ctx0" brushRef="#br0">65850.000 47350.000 460,'4.000'-68.000'6,"10.000"17.000"11,10.000 15.000 11,9.000 16.000 12,10.000 9.000-1,14.000 3.000-9,11.000 3.000-11,14.000 4.000-11,-3.000 5.000-7,-15.000 10.000-3,-15.000 10.000-4,-16.000 9.000-3,-12.000 6.000 0,-5.000 3.000 6,-7.000 3.000 6,-5.000 4.000 5,-4.000 2.000 1,0.000 4.000-1,0.000 3.000-3,0.000 3.000-2,-2.000 4.000 4,-3.000 7.000 9,-3.000 6.000 10,-2.000 7.000 10,-1.000 4.000 1,3.000 3.000-4,3.000 3.000-5,4.000 4.000-5,2.000-1.000-3,4.000-3.000-3,3.000-3.000-3,3.000-2.000-2,-1.000-1.000-1,-2.000 3.000-1,-3.000 3.000 0,-3.000 4.000-1,-6.000-3.000 0,-5.000-5.000-1,-7.000-7.000-1,-5.000-5.000 0,-4.000-9.000-3,0.000-9.000-4,0.000-10.000-2,0.000-8.000-4,-8.000-1.000-6,-16.000 9.000-9,-15.000 10.000-7,-15.000 10.000-9,-7.000-3.000-6,3.000-11.000-3,3.000-14.000-3,4.000-11.000-3,5.000-9.000-2,10.000-3.000 2,10.000-3.000 1,9.000-2.000 1</inkml:trace>
</inkml:ink>
</file>

<file path=ppt/ink/ink8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2:38"/>
    </inkml:context>
    <inkml:brush xml:id="br0">
      <inkml:brushProperty name="width" value="0.0360973030328751" units="cm"/>
      <inkml:brushProperty name="height" value="0.0360973030328751" units="cm"/>
      <inkml:brushProperty name="color" value="#00bff3"/>
      <inkml:brushProperty name="ignorePressure" value="0"/>
    </inkml:brush>
  </inkml:definitions>
  <inkml:trace contextRef="#ctx0" brushRef="#br0">64500.000 46200.000 609,'-38.000'-47.000'49,"26.000"6.000"-2,24.000 7.000-1,26.000 6.000-1,18.000 6.000-4,13.000 6.000-5,12.000 7.000-5,13.000 6.000-6,9.000 1.000-4,6.000-3.000-3,7.000-3.000-5,6.000-2.000-4,4.000-1.000-3,4.000 3.000-3,3.000 3.000-3,3.000 4.000-2,6.000 1.000-7,9.000 0.000-10,10.000 0.000-10,10.000 0.000-11,-14.000-2.000-8,-33.000-3.000-6,-35.000-3.000-6,-34.000-2.000-7</inkml:trace>
</inkml:ink>
</file>

<file path=ppt/ink/ink8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2:38"/>
    </inkml:context>
    <inkml:brush xml:id="br0">
      <inkml:brushProperty name="width" value="0.0360538214445114" units="cm"/>
      <inkml:brushProperty name="height" value="0.0360538214445114" units="cm"/>
      <inkml:brushProperty name="color" value="#00bff3"/>
      <inkml:brushProperty name="ignorePressure" value="0"/>
    </inkml:brush>
  </inkml:definitions>
  <inkml:trace contextRef="#ctx0" brushRef="#br0">68250.000 45400.000 610,'12.000'-47.000'8,"26.000"6.000"16,24.000 7.000 17,26.000 6.000 16,8.000 6.000 2,-5.000 6.000-10,-7.000 7.000-11,-5.000 6.000-11,3.000 3.000-6,17.000 0.000-1,15.000 0.000-1,16.000 0.000-2,1.000 1.000-7,-12.000 4.000-17,-13.000 3.000-14,-12.000 3.000-16,-15.000 4.000-8,-15.000 7.000-1,-15.000 6.000-2,-16.000 7.000-1,-13.000 0.000 2,-9.000-2.000 5,-10.000-3.000 4,-8.000-3.000 6,-6.000-4.000 5,1.000-3.000 3,-1.000-3.000 4,1.000-2.000 5</inkml:trace>
</inkml:ink>
</file>

<file path=ppt/ink/ink8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2:38"/>
    </inkml:context>
    <inkml:brush xml:id="br0">
      <inkml:brushProperty name="width" value="0.0338954068720341" units="cm"/>
      <inkml:brushProperty name="height" value="0.0338954068720341" units="cm"/>
      <inkml:brushProperty name="color" value="#00bff3"/>
      <inkml:brushProperty name="ignorePressure" value="0"/>
    </inkml:brush>
  </inkml:definitions>
  <inkml:trace contextRef="#ctx0" brushRef="#br0">68450.000 46350.000 649,'-25.000'23.000'6,"0.000"-3.000"12,0.000-3.000 14,0.000-2.000 11,7.000-5.000 4,17.000-2.000-6,15.000-3.000-6,16.000-3.000-5,16.000-2.000-5,20.000 0.000-4,18.000 0.000-3,20.000 0.000-4,11.000 0.000-4,7.000 0.000-3,6.000 0.000-4,7.000 0.000-3,-3.000 1.000-7,-8.000 4.000-10,-10.000 3.000-10,-9.000 3.000-9,-10.000-1.000-6,-9.000-2.000-2,-10.000-3.000 0,-8.000-3.000-2,-11.000-1.000 2,-8.000 4.000 4,-10.000 3.000 3,-9.000 3.000 5</inkml:trace>
</inkml:ink>
</file>

<file path=ppt/ink/ink8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2:39"/>
    </inkml:context>
    <inkml:brush xml:id="br0">
      <inkml:brushProperty name="width" value="0.042216744273901" units="cm"/>
      <inkml:brushProperty name="height" value="0.042216744273901" units="cm"/>
      <inkml:brushProperty name="color" value="#00bff3"/>
      <inkml:brushProperty name="ignorePressure" value="0"/>
    </inkml:brush>
  </inkml:definitions>
  <inkml:trace contextRef="#ctx0" brushRef="#br0">71200.000 46150.000 521,'-13.000'23.000'8,"26.000"-3.000"15,24.000-3.000 17,26.000-2.000 16,22.000-3.000 3,23.000 1.000-9,22.000-1.000-8,22.000 1.000-10,21.000-3.000-5,22.000-2.000-3,22.000-3.000-3,23.000-3.000-2,14.000-2.000-2,10.000 0.000-1,10.000 0.000-1,9.000 0.000 0,-1.000 0.000-5,-8.000 0.000-5,-10.000 0.000-7,-9.000 0.000-6,-13.000 3.000-2,-16.000 6.000 1,-15.000 7.000 1,-15.000 6.000 2,-15.000 1.000-4,-12.000-3.000-8,-13.000-3.000-9,-12.000-2.000-9,-15.000-5.000-3,-15.000-2.000 3,-15.000-3.000 4,-16.000-3.000 2</inkml:trace>
</inkml:ink>
</file>

<file path=ppt/ink/ink8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2:39"/>
    </inkml:context>
    <inkml:brush xml:id="br0">
      <inkml:brushProperty name="width" value="0.0460711047053337" units="cm"/>
      <inkml:brushProperty name="height" value="0.0460711047053337" units="cm"/>
      <inkml:brushProperty name="color" value="#00bff3"/>
      <inkml:brushProperty name="ignorePressure" value="0"/>
    </inkml:brush>
  </inkml:definitions>
  <inkml:trace contextRef="#ctx0" brushRef="#br0">73350.000 41950.000 477,'0.000'-91.000'0,"0.000"19.000"0,0.000 19.000 0,0.000 19.000 0,-2.000 10.000 6,-3.000 4.000 11,-3.000 3.000 12,-2.000 3.000 11,-3.000 7.000 5,1.000 14.000-2,-1.000 11.000-2,1.000 14.000-1,-1.000 18.000-3,1.000 25.000-3,-1.000 25.000-4,1.000 25.000-3,-1.000 15.000-2,1.000 7.000-1,-1.000 6.000-2,1.000 7.000-1,1.000 8.000-3,3.000 14.000-5,3.000 11.000-5,4.000 14.000-5,-1.000 8.000-7,-3.000 7.000-5,-3.000 6.000-7,-2.000 7.000-6,-3.000-7.000-5,1.000-19.000-1,-1.000-18.000-1,1.000-19.000-3,2.000-19.000 0,7.000-19.000 2,6.000-18.000 2,7.000-19.000 1</inkml:trace>
</inkml:ink>
</file>

<file path=ppt/ink/ink8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2:39"/>
    </inkml:context>
    <inkml:brush xml:id="br0">
      <inkml:brushProperty name="width" value="0.0407319851219654" units="cm"/>
      <inkml:brushProperty name="height" value="0.0407319851219654" units="cm"/>
      <inkml:brushProperty name="color" value="#00bff3"/>
      <inkml:brushProperty name="ignorePressure" value="0"/>
    </inkml:brush>
  </inkml:definitions>
  <inkml:trace contextRef="#ctx0" brushRef="#br0">74850.000 42900.000 540,'-25.000'-25.000'0,"0.000"0.000"0,0.000 0.000 0,0.000 0.000 0,-4.000 0.000 3,-5.000 0.000 6,-7.000 0.000 7,-5.000 0.000 7,-4.000 4.000 6,0.000 10.000 10,0.000 10.000 7,0.000 9.000 10,-5.000 13.000-2,-9.000 20.000-12,-10.000 18.000-11,-8.000 20.000-11,-8.000 13.000-7,-2.000 9.000 1,-3.000 10.000-1,-3.000 10.000 0,4.000-1.000-3,13.000-9.000-7,12.000-10.000-7,13.000-8.000-6,9.000-9.000-3,6.000-6.000 4,7.000-6.000 3,6.000-6.000 3,7.000-7.000 2,10.000-6.000 1,10.000-6.000 1,9.000-6.000 1,13.000-6.000 3,20.000-2.000 2,18.000-3.000 4,20.000-3.000 4,11.000-6.000-2,7.000-5.000-3,6.000-7.000-4,7.000-5.000-5,-1.000-3.000-5,-6.000 4.000-9,-6.000 3.000-8,-6.000 3.000-9,-6.000-1.000-3,-2.000-2.000 3,-3.000-3.000 0,-3.000-3.000 3,-9.000-4.000-1,-11.000-3.000-3,-14.000-3.000-4,-11.000-2.000-2,-7.000-3.000-2,0.000 1.000 0,0.000-1.000 0,0.000 1.000 0</inkml:trace>
</inkml:ink>
</file>

<file path=ppt/ink/ink8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2:40"/>
    </inkml:context>
    <inkml:brush xml:id="br0">
      <inkml:brushProperty name="width" value="0.0477115996181965" units="cm"/>
      <inkml:brushProperty name="height" value="0.0477115996181965" units="cm"/>
      <inkml:brushProperty name="color" value="#00bff3"/>
      <inkml:brushProperty name="ignorePressure" value="0"/>
    </inkml:brush>
  </inkml:definitions>
  <inkml:trace contextRef="#ctx0" brushRef="#br0">75300.000 43800.000 461,'-25.000'-24.000'7,"0.000"4.000"13,0.000 3.000 15,0.000 3.000 14,3.000 10.000 4,6.000 20.000-5,7.000 18.000-4,6.000 20.000-6,3.000 11.000-6,0.000 7.000-5,0.000 6.000-6,0.000 7.000-6,0.000-3.000-5,0.000-8.000-2,0.000-10.000-4,0.000-9.000-3,6.000-10.000-7,13.000-9.000-11,12.000-10.000-11,13.000-8.000-11,6.000-14.000-3,0.000-15.000 2,0.000-15.000 2,0.000-16.000 4,-4.000-7.000 3,-5.000 4.000 7,-7.000 3.000 5,-5.000 3.000 7,-4.000 4.000 10,0.000 7.000 15,0.000 6.000 15,0.000 7.000 15,0.000 10.000 6,0.000 16.000-3,0.000 15.000-1,0.000 17.000-3,0.000 5.000-4,0.000-3.000-5,0.000-3.000-5,0.000-2.000-5,3.000-5.000-4,6.000-2.000-2,7.000-3.000-3,6.000-3.000-1,3.000-13.000-6,0.000-22.000-7,0.000-22.000-6,0.000-21.000-8,-2.000-17.000-3,-3.000-8.000 1,-3.000-10.000 1,-2.000-9.000 0,-6.000-4.000 1,-6.000 4.000 1,-6.000 3.000 3,-6.000 3.000 1,-10.000 6.000-1,-12.000 9.000-5,-13.000 10.000-5,-12.000 10.000-4,-7.000 10.000-4,1.000 13.000-3,-1.000 12.000-3,1.000 13.000-3,1.000 7.000-3,3.000 4.000-3,3.000 3.000-2,4.000 3.000-3</inkml:trace>
</inkml:ink>
</file>

<file path=ppt/ink/ink8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2:40"/>
    </inkml:context>
    <inkml:brush xml:id="br0">
      <inkml:brushProperty name="width" value="0.0489852540194988" units="cm"/>
      <inkml:brushProperty name="height" value="0.0489852540194988" units="cm"/>
      <inkml:brushProperty name="color" value="#00bff3"/>
      <inkml:brushProperty name="ignorePressure" value="0"/>
    </inkml:brush>
  </inkml:definitions>
  <inkml:trace contextRef="#ctx0" brushRef="#br0">72550.000 47550.000 449,'-24.000'-46.000'0,"4.000"10.000"0,3.000 10.000 0,3.000 9.000 0,3.000 12.000 9,3.000 16.000 20,3.000 15.000 20,4.000 17.000 18,-3.000 14.000 6,-5.000 17.000-11,-7.000 15.000-9,-5.000 16.000-10,-4.000 12.000-7,0.000 9.000-5,0.000 10.000-6,0.000 10.000-4,-2.000 16.000-4,-3.000 26.000-3,-3.000 24.000-4,-2.000 26.000-2,-1.000 7.000-4,3.000-9.000-7,3.000-10.000-7,4.000-8.000-5,4.000-12.000-7,6.000-12.000-8,7.000-13.000-7,6.000-12.000-8,6.000-10.000-5,6.000-6.000-2,7.000-6.000-4,6.000-6.000-3,-1.000-18.000 5,-5.000-28.000 10,-7.000-28.000 11,-5.000-27.000 10,-3.000-17.000 6,4.000-3.000-1,3.000-3.000 0,3.000-2.000 0</inkml:trace>
</inkml:ink>
</file>

<file path=ppt/ink/ink8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2:41"/>
    </inkml:context>
    <inkml:brush xml:id="br0">
      <inkml:brushProperty name="width" value="0.044841218739748" units="cm"/>
      <inkml:brushProperty name="height" value="0.044841218739748" units="cm"/>
      <inkml:brushProperty name="color" value="#00bff3"/>
      <inkml:brushProperty name="ignorePressure" value="0"/>
    </inkml:brush>
  </inkml:definitions>
  <inkml:trace contextRef="#ctx0" brushRef="#br0">73950.000 48750.000 490,'-2.000'-68.000'4,"-3.000"17.000"9,-3.000 15.000 8,-2.000 16.000 8,-5.000 9.000 5,-2.000 3.000 0,-3.000 3.000 0,-3.000 4.000 0,-7.000 5.000-2,-9.000 10.000-4,-10.000 10.000-5,-8.000 9.000-4,-12.000 9.000-4,-12.000 9.000-3,-13.000 10.000-3,-12.000 10.000-3,-9.000 5.000-3,-2.000 4.000-2,-3.000 3.000-3,-3.000 3.000-3,2.000-2.000 1,10.000-6.000 1,10.000-6.000 3,9.000-6.000 1,12.000-6.000 3,16.000-2.000 3,15.000-3.000 2,17.000-3.000 3,13.000-4.000 1,13.000-3.000-2,12.000-3.000 0,13.000-2.000-2,18.000-5.000 0,26.000-2.000 0,24.000-3.000 1,26.000-3.000 0,15.000-4.000 1,6.000-3.000 1,7.000-3.000 1,6.000-2.000 0,-2.000-3.000-5,-9.000 1.000-9,-10.000-1.000-11,-8.000 1.000-11,-12.000-1.000-6,-12.000 1.000-6,-13.000-1.000-3,-12.000 1.000-5,-12.000 1.000 1,-8.000 3.000 4,-10.000 3.000 4,-9.000 4.000 5</inkml:trace>
</inkml:ink>
</file>

<file path=ppt/ink/ink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09-25T10:51:23"/>
    </inkml:context>
    <inkml:brush xml:id="br0">
      <inkml:brushProperty name="width" value="0.08819" units="cm"/>
      <inkml:brushProperty name="height" value="0.35278" units="cm"/>
      <inkml:brushProperty name="color" value="#ffff00"/>
      <inkml:brushProperty name="tip" value="rectangle"/>
      <inkml:brushProperty name="rasterOp" value="maskPen"/>
      <inkml:brushProperty name="ignorePressure" value="0"/>
    </inkml:brush>
  </inkml:definitions>
  <inkml:trace contextRef="#ctx0" brushRef="#br0">181.000 630.000,'0.003'-0.007,"0.005"-0.010,0.006-0.011,0.006-0.011,0.005-0.010,0.004-0.009,0.003-0.007,0.003-0.005,0.002-0.004,0.001-0.003,0.001-0.002,0.000-0.001,0.000 0.000,0.000 0.000,0.000 0.000,0.000 0.000,0.000 0.000,0.000 0.000,0.000 0.000,0.000 0.000,0.000 0.000,0.000 0.000,0.000 0.000,0.000 0.000,0.000 0.000,0.000 0.000,0.252 0.011,0.252 0.008,0.099 0.016,0.184 0.007,0.177 0.007,0.163 0.006,-0.860 0.017,1.681-0.010,0.529 0.005,0.393 0.004,0.277 0.003,-2.400 0.003,4.615-0.056,0.599-0.083,0.173-0.095,-5.019 0.190,4.013-0.183,-0.239-0.002,-0.366 0.012,-0.430 0.021,-0.264 0.031,-0.180 0.026,-0.217 0.025,-2.678 0.089,2.841-0.064,-0.175 0.024,-0.231 0.020,-2.537 0.036,0.011 0.001,3.443-0.016,0.062 0.014,-0.147 0.010,-3.286 0.001,3.927 0.062,0.205 0.089,-0.034 0.098,-3.946-0.197,4.603 0.386,0.174 0.121,-0.092 0.084,-4.559-0.519,4.676 0.628,-0.275 0.023,-0.487-0.023,-4.039-0.607,3.811 0.639,-0.095-0.017,-0.207-0.067,-0.238-0.137,-0.223-0.121,-0.345-0.125,-0.402-0.120,-2.567-0.158,2.329 0.050,-0.359-0.069,-0.350-0.045,-1.841 0.020,1.386-0.066,-0.236-0.045,-0.216-0.044,0.016-0.033,-0.118 0.001,-0.133 0.015,-0.132 0.023,0.277 0.019,0.161 0.030,0.118 0.027,0.081-0.006,0.156-0.037,0.083-0.049,0.029-0.054,-1.505 0.178,2.228-0.304,0.587-0.069,0.759-0.157,0.311-0.062,0.040-0.002,-0.144 0.039,-0.258 0.064,0.364-0.067,-0.155-0.005,-3.319 0.492,2.783-0.384,-0.254 0.056,-0.342 0.065,-0.381 0.067,-2.060 0.250,1.973-0.191,-0.310 0.069,-0.289 0.058,-1.563 0.107,1.487-0.054,-0.204 0.038,-0.209 0.027,-0.376 0.015,-0.135 0.008,-0.118 0.005,-0.099 0.003,-0.565-0.014,0.784-0.010,0.055-0.044,0.034-0.051,0.158-0.023,0.053-0.004,-0.016 0.008,-1.000 0.098,1.004-0.079,-0.042 0.018,-0.070 0.018,-0.124 0.022,0.005 0.011,-0.027 0.009,-0.046 0.007,0.180 0.006,0.004 0.005,-0.043 0.004,-0.069 0.003,0.839 0.001,0.475 0.001,0.574 0.001,-0.048 0.000,-0.280-0.001,-0.395-0.001,-0.429-0.001,-0.411-0.001,-0.364-0.001,-0.303 0.000,-0.239 0.000,-0.179 0.000,-0.127 0.000,-0.084 0.000,-0.051 0.000,-0.026 0.000,-0.009 0.000,0.002 0.000,0.009 0.000,0.012 0.000,0.013 0.000,0.012 0.000,0.011 0.000,0.009 0.000,0.007 0.000,0.005 0.000,0.004 0.000,0.002 0.000,0.001 0.000,0.001 0.000,0.000 0.000,0.000 0.000,0.000 0.000,0.000 0.000,0.000 0.000,0.000 0.000,0.000 0.000,0.000 0.000,0.000 0.000,0.000 0.000,0.000 0.000,0.000 0.000,0.000 0.000,0.000 0.000,0.000 0.000,0.000 0.000,0.000 0.000,0.000 0.000,0.000 0.000,0.000 0.000,0.000 0.000,0.000 0.000,0.000 0.000,0.000 0.000,0.000 0.000,0.000 0.000,0.000 0.000,0.000 0.000,0.000 0.000,0.000 0.000,0.000 0.000,0.000 0.000,0.000 0.000,0.000 0.000,0.000 0.000,0.000 0.000,0.000 0.000,0.000 0.000,0.000 0.000,0.000 0.000,-0.005 0.074,0.038 0.050,0.059 0.019,0.067 0.000,0.067-0.011,0.209-0.027,0.139-0.016,0.068-0.017,0.017-0.016,0.062-0.008,-0.088-0.012,-0.108-0.009,-0.111-0.006,-0.102-0.003,-0.088-0.002,-0.072 0.000,-0.056 0.000,-0.041 0.001,-0.029 0.001,-0.018 0.001,-0.011 0.001,-0.005 0.001,-0.001 0.001,0.001 0.000,0.003 0.000,0.003 0.000,0.003 0.000,0.003 0.000,0.003 0.000,0.002 0.000,0.002 0.000,0.001 0.000,0.001 0.000,0.001 0.000,0.000 0.000,0.000 0.000,0.000 0.000,0.000 0.000,0.000 0.000,0.000 0.000,0.000 0.000,0.000 0.000,0.000 0.000,0.000 0.000,0.000 0.000,0.000 0.000,0.000 0.000,0.000 0.000,0.000 0.000,0.000 0.000,0.000 0.000,0.000 0.000,0.000 0.000,0.000 0.000,0.000 0.000,0.000 0.000,0.020 0.144,0.045 0.120,0.015 0.068,0.008 0.066,-0.001 0.050,-0.008 0.036,0.001 0.025,0.008 0.016,0.012 0.008,0.014 0.003,0.050 0.114,-0.012-0.087,-0.022-0.104,-0.026-0.105,-0.026-0.097,-0.023-0.083,-0.020-0.068,-0.016-0.052,-0.012-0.038,-0.009-0.026,-0.006-0.017,-0.004-0.010,-0.002-0.004,-0.001-0.001,0.000 0.001,0.000 0.003,0.001 0.003,0.001 0.003,0.001 0.003,0.001 0.003,0.001 0.002,0.000 0.002,0.000 0.001,0.000 0.001,0.000 0.000,0.000 0.000,0.000 0.000,0.000 0.000,0.000 0.000,0.000 0.000,0.000 0.000,0.000 0.000,0.012 0.005,0.021 0.008,0.024 0.009,0.024 0.009,0.022 0.009,0.019 0.007,0.016 0.006,0.012 0.005,0.009 0.004,0.007 0.003,0.004 0.002,0.003 0.001,0.001 0.000,0.000 0.000,0.000 0.000,-0.002-0.006,0.002-0.008,0.003-0.009,0.003-0.009,0.003-0.009,0.002-0.008,0.002-0.006,0.002-0.005,0.001-0.004,-0.175-0.004,0.282 0.001,0.089-0.002,0.075-0.001,-0.384 0.004,0.787 0.116,0.206 0.083,0.119 0.062,-0.986-0.214,1.120 0.225,-0.030-0.016,-0.118-0.031,-0.163-0.038,-0.177-0.039,-0.171-0.037,-0.154-0.032,-0.130-0.027,-0.105-0.021,-0.080-0.016,-0.059-0.011,-0.040-0.008,-0.026-0.005,-0.015-0.002,-0.006-0.001,-0.001 0.000,0.003 0.001,0.031 0.005,0.635 0.011,0.343 0.023,0.232 0.026,0.143 0.027,0.076 0.026,0.246 0.154,0.344 0.155,0.272 0.138,0.207 0.120,1.803 0.358,0.251 0.010,-0.261-0.086,-0.548-0.136,-0.675-0.155,-0.692-0.153,-0.642-0.138,-0.555-0.117,-0.454-0.094,-0.352-0.071,-0.260-0.052,-0.181-0.035,-0.117-0.022,-0.068-0.012,-0.032-0.005,-0.008 0.000,0.008 0.003,0.016 0.004,0.020 0.005,0.021 0.005,0.019 0.004,0.017 0.004,0.014 0.003,0.011 0.002,0.008 0.002,0.005 0.001,-0.119 0.001,-0.111 0.000,-0.096 0.000,-0.078 0.000,-0.061 0.000,-0.186 0.000,-0.223 0.000,-0.172 0.000,-0.128 0.000,-1.009 0.294,-0.664 0.240,-0.531 0.188,-2.507 0.097,-1.242-0.067,-0.500-0.132,1.238-0.211,0.014-0.081,0.245-0.073,0.392-0.065,-1.259-0.038,0.526-0.066,0.674-0.048,0.684-0.032,0.746-0.020,0.782-0.012,0.740-0.005,0.902 0.007,0.199 0.001,0.179 0.002,-0.124 0.081,0.036 0.081,0.075 0.075,0.098 0.067,-0.236 0.018,-0.137-0.017,-0.061-0.040,-0.005-0.054,-1.011-0.026,-0.234-0.060,-0.043-0.046,2.630-0.051,-2.220-0.087,-0.089-0.111,0.001-0.107,0.063-0.098,2.183 0.301,-2.739-0.398,-0.092 0.001,0.014 0.032,2.741 0.365,-3.565-0.348,0.018 0.080,0.204 0.080,3.333 0.231,-3.324-0.266,0.230-0.022,0.354-0.013,0.149 0.022,0.345 0.041,0.437 0.050,2.104 0.198,-1.739-0.137,0.346 0.046,0.341 0.040,1.244 0.078,-1.170-0.040,0.008 0.024,-0.014 0.018,1.178 0.013,-1.326 0.000,-0.142 0.007,-0.085 0.004,-0.301 0.001,-0.183 0.000,-0.033 0.000,0.068-0.001,1.792-0.007,-2.050 0.005,-0.115-0.001,-0.013-0.001,2.085-0.004,-2.594 0.003,-0.011-0.001,0.154-0.001,-0.166-0.001,0.310-0.001,0.415 0.000,0.443 0.000,0.421 0.000,0.371 0.000,0.309 0.000,0.230 0.000,0.049 0.000,0.051 0.000,-0.370 0.000,-0.145 0.000,-0.080 0.000,0.963 0.000,-0.883 0.000,-0.059 0.000,-0.005 0.000,0.032 0.000,0.872 0.000,-1.369 0.000,-0.251 0.000,-0.217 0.000,-1.351 0.000,-0.679 0.000,-0.295 0.000,3.590-0.003,-3.717-0.080,0.048-0.038,0.290-0.015,0.423 0.000,3.049 0.109,-2.861-0.095,0.289 0.016,0.651 0.025,0.345 0.015,0.342 0.014,0.320 0.013,0.361 0.012,0.242 0.008,0.212 0.007,0.179 0.005,-0.059 0.005,0.075 0.004,0.045 0.002,0.359 0.010,-0.577 0.094,-0.053 0.035,0.013 0.010,0.202-0.035,0.026-0.009,0.026-0.012,0.024-0.014,-0.131-0.001,0.017-0.020,0.014-0.018,0.156-0.018,0.013-0.008,0.010-0.006,0.008-0.005,0.385-0.005,-0.597 0.000,-0.043-0.004,-0.019-0.002,0.628 0.003,-0.780 0.021,-0.071 0.038,0.004 0.045,-0.204 0.031,-0.040 0.004,0.024-0.009,0.990-0.105,-0.914 0.079,0.031-0.017,0.053-0.017,0.137-0.018,0.100-0.013,0.104-0.011,0.099-0.009,0.489-0.011,-0.487 0.086,0.037 0.032,0.042 0.011,0.426-0.108,-0.524 0.118,-0.020 0.011,0.020 0.010,0.045 0.009,0.057 0.008,0.050 0.006,0.080-0.010,0.076-0.014,0.067-0.015,0.056-0.015,0.044-0.013,0.034-0.011,0.024-0.009,0.017-0.007,0.010-0.005,0.006-0.004,0.002-0.002,-0.023-0.038,-0.176 0.018,-0.090-0.010,-0.062-0.010,-0.039-0.009,-0.022-0.008,-0.051-0.009,-0.058-0.005,-0.023-0.004,0.003-0.003,0.460-0.004,-0.784 0.000,-0.069-0.002,-0.015-0.001,-0.131-0.001,0.036 0.000,0.116 0.000,0.154 0.000,0.164 0.000,0.155 0.000,0.136 0.000,0.112 0.000,0.088 0.000,0.065 0.000,0.046 0.000,0.030 0.000,0.018 0.000,0.009 0.000,0.003 0.000,-0.001 0.000,-0.004 0.000,-0.005 0.000,-0.005 0.000,-0.005 0.000,-0.004 0.000,-0.003 0.000,-0.003 0.000,-0.002 0.000,-0.001 0.000,-0.001 0.000,-0.001 0.000,0.000 0.000,0.000 0.000,0.000 0.000,0.000 0.000,0.000 0.000,0.000 0.000,0.000 0.000,0.000 0.000,0.000 0.000,0.000 0.000,0.000 0.000,0.000 0.000,0.000 0.000,0.000 0.000,0.000 0.000,0.000 0.000,0.035 0.000,-0.104 0.000,-0.058 0.000,-0.049 0.000,-0.167 0.000,-0.123 0.000,-0.116 0.000,0.507 0.000,-0.638 0.003,0.008 0.004,0.069 0.005,0.099 0.005,0.109 0.004,0.105 0.004,0.093 0.003,0.078 0.002,0.062 0.002,0.047 0.001,0.033 0.001,0.022 0.000,0.014 0.000,0.007 0.000,0.003 0.000,0.000 0.000,-0.002 0.000,-0.003 0.000,-0.003 0.000,-0.003 0.000,-0.003 0.000,-0.002 0.000,-0.002 0.000,-0.001 0.000,-0.001 0.000,-0.001 0.000,0.000 0.000,0.000 0.000,0.000 0.000,0.000 0.000,0.000 0.000,0.026 0.053,0.028 0.055,0.035 0.049,0.114 0.136,0.100 0.046,0.095 0.025,-0.281-0.320,0.968 0.499,0.479 0.166,0.362 0.152,-0.131-0.103,0.136 0.026,0.046-0.012,-0.018-0.038,0.952 0.369,0.350 0.207,0.252 0.211,-2.089-0.959,2.900 1.040,0.165-0.078,-0.104-0.151,-3.529-1.143,3.656 1.018,0.119-0.089,-0.041-0.120,-3.644-0.857,3.342 0.759,-0.025-0.021,-0.135-0.041,-0.202-0.052,0.739 0.136,0.026-0.047,-0.154-0.100,-3.604-0.680,3.820 0.608,-0.162-0.096,-0.390-0.112,-0.188-0.091,-0.537-0.119,-0.536-0.103,-0.561-0.086,-0.471-0.065,-0.405-0.049,-0.331-0.035,-0.210-0.018,0.095-0.010,0.113-0.006,0.607-0.005,0.412-0.002,0.304 0.000,0.213 0.001,-2.038 0.016,3.068-0.018,-0.015 0.004,-0.207 0.004,0.028 0.004,-0.166 0.003,-0.271 0.003,-0.589-0.072,-0.207-0.060,-0.261-0.047,-0.282-0.036,0.132-0.056,-0.218 0.014,-0.217 0.030,-0.346 0.071,-0.043 0.025,-0.032 0.025,-0.023 0.023,-0.753 0.068,0.926-0.043,0.123 0.017,0.097 0.014,0.073 0.012,0.736 0.009,0.292 0.009,0.151 0.006,-2.077-0.004,3.428 0.008,0.510 0.001,0.161 0.000,0.239-0.001,-0.151-0.001,-0.379-0.002,-3.545-0.005,3.479 0.053,0.004 0.076,-0.118 0.088,-3.337-0.169,2.979 0.230,0.030 0.036,-0.105 0.009,-0.192-0.011,-2.728-0.240,3.568 0.298,-0.195-0.012,-0.277-0.009,-0.267-0.053,-0.161-0.042,-0.238-0.045,-0.587-0.064,-0.183-0.030,-0.233-0.027,-0.255-0.024,-0.066-0.018,-0.225-0.018,-0.239-0.014,-0.235-0.010,-0.142-0.008,-0.252-0.005,-0.216-0.003,-0.177-0.001,-0.139 0.000,-0.105 0.001,-0.075 0.001,-0.050 0.002,-0.031 0.002,-0.016 0.002,0.016 0.001,0.032 0.001,0.041 0.001,-0.090 0.001,0.442 0.000,0.263 0.000,0.212 0.000,-0.752 0.000,1.027 0.000,0.108 0.000,0.020 0.000,0.020 0.000,0.000 0.000,-0.058 0.000,-0.092 0.000,-0.012 0.000,-0.229 0.000,-0.230 0.000,-0.211 0.000,-0.181 0.000,-0.147 0.000,-0.113 0.000,-0.083 0.000,-0.057 0.000,-0.037 0.000,-0.021 0.000,-0.010 0.000,-0.002 0.000,0.003 0.000,0.006 0.000,0.007 0.000,0.007 0.000,0.006 0.000,0.006 0.000,0.004 0.000,0.003 0.000,0.003 0.000,0.002 0.000,0.001 0.000,0.001 0.000,0.000 0.000,0.000 0.000,0.000 0.000,0.000 0.000,0.000 0.000,0.000 0.000,-0.586 0.000,-0.567 0.000,-0.512 0.000,-1.636-0.084,-0.909-0.045,-0.537-0.017,0.092-0.142,-0.549-0.170,-0.287-0.160,-0.090-0.145,-0.613-0.299,-0.252-0.178,0.012-0.084,0.194-0.014,4.830 1.027,-5.721-1.169,0.522 0.134,0.703 0.160,4.803 0.957,-3.838-0.700,0.737 0.182,0.751 0.170,0.709 0.151,0.632 0.128,0.539 0.104,0.760 0.106,0.092 0.027,-0.253 0.020,0.145 0.039,0.111 0.026,0.616-0.017,-0.705 0.039,-0.089 0.008,-0.109 0.001,-0.304-0.008,-0.255-0.004,-0.135-0.005,-0.046-0.006,-0.892-0.004,-0.440-0.006,-0.247-0.005,0.144-0.005,0.032-0.003,0.183-0.002,0.275-0.002,0.239-0.001,0.127-0.001,0.148 0.000,0.156 0.000,-0.353-0.080,-0.262-0.078,-0.185-0.072,-0.121-0.064,-1.372-0.121,-0.231 0.007,0.020 0.039,0.373-0.112,-0.071-0.116,0.118-0.072,0.239-0.039,2.212 0.386,-1.574-0.354,0.207-0.005,0.246 0.013,-0.113-0.047,0.309 0.053,0.337 0.060,0.335 0.062,1.541 0.425,-1.440-0.374,0.282 0.096,0.273 0.091,-0.189 0.080,-0.103 0.068,-0.040 0.055,0.004 0.043,-0.040 0.031,-0.056 0.020,0.010 0.014,-0.596-0.211,-0.104-0.169,0.055-0.129,0.190-0.001,0.173 0.016,0.244 0.046,0.271 0.062,0.269 0.068,0.247 0.066,0.215 0.060,0.179 0.052,0.143 0.043,0.109 0.034,-0.075 0.026,-0.056 0.022,-0.060 0.014,-0.056 0.008,-0.229 0.087,-0.095 0.045,0.006 0.016,0.067-0.004,0.100-0.016,0.111-0.021,0.109-0.023,0.099-0.023,0.084-0.020,0.068-0.017,0.052-0.014,0.038-0.010,0.026-0.008,0.017-0.005,0.010-0.003,-0.077-0.001,-0.065-0.001,-0.047 0.000,0.027 0.001,-0.012 0.000,-0.006 0.000,-0.002 0.000,-0.172 0.000,-0.121 0.000,-0.079 0.000,-0.046 0.000,-0.294 0.000,-0.063 0.000,0.009 0.000,0.055 0.000,0.080 0.000,0.001 0.000,0.021 0.000,0.083 0.000,0.119 0.000,0.136 0.000,0.100 0.000,0.092 0.000,0.069 0.000,0.049 0.000,0.037 0.000,0.076 0.000,0.070 0.000,0.059 0.000,0.048 0.000,0.037 0.000,0.027 0.000,0.018 0.000,0.012 0.000,0.006 0.000,0.003 0.000,0.000 0.000,-0.001 0.000,-0.002 0.000,-0.002 0.000,-0.002 0.000,-0.002 0.000,-0.002 0.000,-0.001 0.000,-0.001 0.000,-0.001 0.000,-0.001 0.000,0.000 0.000,0.000 0.000,0.000 0.000,0.540 0.000,0.592 0.000,0.578 0.000,2.463 0.028,1.316 0.043,0.760 0.048,-0.111 0.002,0.754 0.025,0.416 0.023,0.160 0.020,3.595 0.278,0.617 0.158,-0.078 0.101,-9.500-0.586,10.593 0.726,0.084 0.059,-0.470 0.015,-0.216-0.120,-0.209-0.099,-0.686-0.117,-0.941-0.119,-1.630 0.209,0.093 0.232,-0.162 0.169,-6.526-0.816,8.058 1.190,-1.072-0.057,-1.330-0.141,-1.396-0.183,-1.336-0.197,-2.088-0.360,-0.495-0.089,0.210 0.031,-0.825-0.151,-0.649-0.120,-0.488-0.091,-0.348-0.065,-0.233-0.044,-0.142-0.027,-0.074-0.015,-0.026-0.006,0.007 0.000,0.176-0.053,0.186-0.079,0.174-0.089,-0.358 0.219,0.778-0.249,0.232-0.022,0.122-0.009,0.043 0.000,0.359-0.093,0.128 0.002,-0.180 0.043,0.016 0.000,-0.070 0.023,-0.123 0.036,-1.097 0.251,0.918-0.184,-0.093 0.041,-0.098 0.040,-0.097 0.037,0.194 0.017,-0.066 0.042,-0.074 0.032,-0.017 0.024,-0.064 0.016,-0.088 0.010,-0.139 0.003,0.037 0.002,0.040 0.001,0.041 0.000,0.212-0.027,0.160-0.045,0.115-0.054,0.078-0.058,0.168-0.084,0.061-0.045,-0.016-0.015,-0.068 0.006,0.252-0.026,-0.124 0.043,-0.185 0.049,-0.211 0.049,-0.212 0.046,-0.152 0.034,-0.238 0.040,-0.203 0.031,-0.164 0.022,-0.125 0.016,-0.091 0.010,-0.062 0.006,-0.039 0.003,-0.022 0.000,-0.009-0.001,-0.001-0.002,0.004-0.002,0.007-0.002,0.008-0.002,0.008-0.001,0.007-0.001,0.006-0.001,0.005-0.001,0.004 0.000,0.003 0.000,0.002 0.000,0.001 0.000,0.001 0.000,0.000 0.000,0.000 0.000,0.000 0.000,0.000 0.000,0.000 0.000,0.000 0.000,0.000 0.000,0.000 0.000,0.000 0.000,0.000 0.000,0.000 0.000,0.000 0.000,0.000 0.000,0.000 0.000,0.000 0.000,0.000 0.000,0.000 0.000,-0.031 0.000,-0.344 0.000,-0.219 0.000,-0.170 0.000,-0.127 0.000,-0.090 0.000,-0.747 0.000,-0.514 0.000,-1.269 0.000,-0.448 0.000,-0.049 0.000,0.196 0.000,0.552-0.047,-0.323-0.031,-0.186-0.019,2.826 0.066,-4.804-0.356,-0.028-0.161,0.329-0.109,4.454 0.530,-4.294-0.710,0.320-0.114,0.420-0.074,3.731 0.834,-2.434-0.599,0.354 0.043,0.375 0.056,0.369 0.063,-0.025-0.068,0.577 0.126,0.493 0.118,0.399 0.102,0.306 0.084,0.223 0.065,0.153 0.048,0.097 0.033,0.054 0.021,0.024 0.012,0.003 0.006,-0.009 0.001,-0.016-0.001,-0.019-0.003,-0.019-0.004,-0.017-0.004,-0.014-0.003,-0.011-0.003,-0.009-0.002,0.026 0.021,0.048 0.009,0.058 0.010,0.062 0.011,0.060 0.010,0.055 0.009,-0.233 0.027,0.790 0.048,0.480 0.037,0.440 0.021,-1.336-0.079,2.393 0.086,0.616-0.001,0.389-0.007,0.211-0.010,-3.081-0.071,5.257 0.072,0.298-0.020,-0.141-0.018,-0.177-0.016,-0.519-0.013,-0.686-0.010,-0.500-0.008,-0.782-0.006,-0.807-0.004,-0.751-0.002,-0.652-0.001,-0.534 0.000,-0.415 0.000,-0.307 0.000,-0.214 0.001,-0.139 0.001,-0.081 0.001,-0.039 0.001,-0.010 0.000,0.008 0.000,0.019 0.000,0.024 0.000,0.024 0.000,0.023 0.000,0.020 0.000,0.016 0.000,0.013 0.000,0.009 0.000,0.006 0.000,0.004 0.000,0.002 0.000,0.001 0.000,0.000 0.000,0.000 0.000,-0.001 0.000,-0.001 0.000,-0.001 0.000,-0.001 0.000,-0.001 0.000,0.000 0.000,0.000 0.000,0.000 0.000,0.000 0.000,0.000 0.000,0.000 0.000,0.000 0.000,0.000 0.000,0.000 0.000,0.000 0.000,0.000 0.000,0.000 0.000,-0.421-0.020,-0.408-0.031,-0.365-0.036,-0.309-0.035,-1.099-0.238,-0.691-0.171,-0.398-0.117,2.990 0.517,-4.283-0.783,-0.782-0.147,-0.392-0.065,4.940 0.900,-4.873-0.878,-0.078-0.066,0.184-0.050,0.350-0.035,0.549 0.062,0.369 0.058,0.443 0.101,0.470 0.125,-0.140 0.027,0.589 0.185,0.578 0.170,0.814 0.186,0.351 0.092,0.305 0.077,0.257 0.063,0.183 0.049,0.313 0.046,0.275 0.031,0.231 0.019,0.186 0.010,0.144 0.003,0.107-0.001,0.034-0.003,-0.037-0.006,-0.074-0.007,-0.224-0.026,-0.026 0.015,-0.148-0.004,-0.122-0.004,-0.098-0.003,-0.119-0.003,-0.037-0.003,-0.008-0.002,0.012-0.002,-0.165-0.087,-0.287-0.073,-0.343-0.060,-1.521-0.281,-1.066-0.195,-0.613-0.112,-0.266-0.048,3.647 0.667,-3.486-0.381,0.297 0.205,0.395 0.175,0.442 0.145,-1.367 0.150,-0.144 0.091,0.077 0.040,3.971-0.200,-4.391-0.106,0.053-0.182,0.307-0.119,0.283-0.311,0.639-0.126,0.746-0.007,0.746 0.067,0.682 0.106,0.583 0.120,0.473 0.118,0.364 0.107,0.267 0.091,0.184 0.073,0.118 0.056,0.067 0.041,0.030 0.028,0.005 0.018,-0.052 0.007,0.810 0.128,0.424 0.099,0.304 0.089,0.205 0.076,0.126 0.063,-1.586-0.365,2.262 0.514,0.538 0.072,0.374 0.011,1.274 0.187,0.653 0.070,0.289 0.005,0.025-0.039,1.206 0.057,-0.437-0.153,-0.742-0.164,-4.817-0.547,4.052 0.341,-0.415-0.121,-0.466-0.103,-3.420-0.192,2.954 0.095,-0.490-0.062,-0.520-0.045,-0.501-0.031,-0.753-0.013,-0.268-0.009,-0.234-0.005,0.323-0.013,-0.013 0.001,-0.008 0.004,-1.067 0.028,1.579-0.022,0.322 0.006,0.213 0.005,0.014 0.006,0.252 0.003,0.147 0.003,0.067 0.002,0.130-0.025,0.068-0.043,-0.089-0.052,-0.192-0.056,0.012-0.103,-0.223-0.046,-0.259-0.011,-0.267 0.013,-0.014 0.018,-0.146 0.040,-0.174 0.044,-1.341 0.185,1.395 0.043,-0.252 0.136,-0.256 0.070,-0.236 0.024,-0.202-0.006,-0.164-0.024,-0.212-0.065,-0.042-0.021,-0.023-0.021,-0.009-0.019,0.079-0.008,-0.015-0.023,-0.016-0.018,-0.321-0.023,0.480 0.036,0.065 0.034,0.016 0.043,-0.016 0.016,-0.034-0.001,-0.043-0.012,-0.444-0.099,0.505 0.077,0.041-0.019,0.027-0.019,-0.547-0.051,0.641 0.031,0.044-0.014,0.015-0.011,-0.669-0.012,0.598 0.077,0.043 0.049,0.014 0.040,-0.007 0.032,0.146 0.071,-0.108-0.012,-0.126-0.030,-0.126-0.038,-0.115-0.040,-0.099-0.038,-0.081-0.033,-0.063-0.027,-0.046-0.022,-0.032-0.016,-0.021-0.012,-0.012-0.008,-0.006-0.005,-0.001-0.003,0.346 0.081,0.298 0.061,0.238 0.045,0.183 0.031,0.135 0.019,1.904 0.525,1.148 0.328,0.676 0.195,-4.073-1.029,5.021 1.359,0.191 0.094,-0.205-0.029,-4.872-1.362,4.554 1.310,-0.803-0.208,-0.925-0.253,-0.914-0.257,-0.825-0.236,-0.697-0.202,-0.557-0.164,-0.422-0.126,-0.303-0.091,-0.204-0.063,-0.126-0.039,-0.068-0.022,-0.027-0.010,0.000-0.001,0.017 0.004,0.025 0.007,0.028 0.008,0.027 0.008,0.024 0.007,0.020 0.006,0.016 0.005,0.012 0.003,0.008 0.003,0.006 0.002,0.003 0.001,0.002 0.001,0.001 0.000,0.000 0.000,-0.001 0.000,-0.001 0.000,-0.001 0.000,-0.001 0.000,-0.001 0.000,-0.001 0.000,0.000 0.000,-0.040 0.026,-0.171 0.066,-0.104 0.027,-0.079 0.010,-0.057-0.002,-0.101-0.021,-0.114-0.011,-0.082-0.013,-0.056-0.013,-0.207 0.054,-0.142 0.044,-0.089 0.035,-0.047 0.027,-0.668 0.208,-0.178 0.028,-0.068-0.050,-0.330 0.018,-0.128-0.025,0.007-0.050,0.117 0.135,0.175 0.070,0.196 0.024,0.586-0.101,0.130 0.027,0.115 0.031,0.099 0.033,0.953-0.441,-1.358 0.456,-0.129-0.046,-0.025-0.064,0.047-0.072,-0.359 0.085,0.104-0.008,0.178-0.018,0.209-0.022,0.211-0.023,0.194-0.022,0.111 0.065,0.135 0.029,0.138 0.004,0.693-0.407,-0.747 0.383,-0.012-0.022,0.014 0.000</inkml:trace>
</inkml:ink>
</file>

<file path=ppt/ink/ink8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2:41"/>
    </inkml:context>
    <inkml:brush xml:id="br0">
      <inkml:brushProperty name="width" value="0.0502657368779182" units="cm"/>
      <inkml:brushProperty name="height" value="0.0502657368779182" units="cm"/>
      <inkml:brushProperty name="color" value="#00bff3"/>
      <inkml:brushProperty name="ignorePressure" value="0"/>
    </inkml:brush>
  </inkml:definitions>
  <inkml:trace contextRef="#ctx0" brushRef="#br0">75000.000 50250.000 437,'1.000'-50.000'3,"4.000"0.000"4,3.000 0.000 5,3.000 0.000 5,1.000 1.000 5,1.000 4.000 2,-1.000 3.000 4,1.000 3.000 3,1.000-2.000-1,3.000-6.000-4,3.000-6.000-4,4.000-6.000-5,-3.000-1.000-2,-5.000 7.000-2,-7.000 6.000-2,-5.000 7.000-1,-15.000 16.000 0,-22.000 29.000 3,-22.000 28.000 2,-21.000 28.000 3,-9.000 18.000-1,7.000 10.000 0,6.000 10.000-2,7.000 9.000-2,4.000-1.000-1,3.000-8.000-2,3.000-10.000-2,4.000-9.000-2,7.000-10.000 0,13.000-9.000 0,12.000-10.000 0,13.000-8.000 0,12.000-9.000-3,13.000-6.000-4,12.000-6.000-5,13.000-6.000-5,10.000-12.000-1,10.000-15.000 2,10.000-15.000 0,9.000-16.000 3,2.000-7.000-3,-2.000 4.000-4,-3.000 3.000-5,-3.000 3.000-4,-7.000 10.000 7,-9.000 20.000 20,-10.000 18.000 20,-8.000 20.000 19,-4.000 11.000 7,3.000 7.000-9,3.000 6.000-7,4.000 7.000-9,-1.000-1.000-14,-3.000-6.000-19,-3.000-6.000-21,-2.000-6.000-20,-5.000-6.000-15,-2.000-2.000-8,-3.000-3.000-8,-3.000-3.000-8</inkml:trace>
</inkml:ink>
</file>

<file path=ppt/ink/ink8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2:54"/>
    </inkml:context>
    <inkml:brush xml:id="br0">
      <inkml:brushProperty name="width" value="0.0397045351564884" units="cm"/>
      <inkml:brushProperty name="height" value="0.0397045351564884" units="cm"/>
      <inkml:brushProperty name="color" value="#00bff3"/>
      <inkml:brushProperty name="ignorePressure" value="0"/>
    </inkml:brush>
  </inkml:definitions>
  <inkml:trace contextRef="#ctx0" brushRef="#br0">78600.000 21000.000 554,'23.000'-24.000'-16,"-3.000"4.000"7,-3.000 3.000 6,-2.000 3.000 7,0.000 3.000 11,7.000 3.000 17,6.000 3.000 15,7.000 4.000 16,4.000 1.000 3,3.000 0.000-11,3.000 0.000-11,4.000 0.000-11,2.000-2.000-8,4.000-3.000-4,3.000-3.000-4,3.000-2.000-5,1.000-3.000-3,1.000 1.000-3,-1.000-1.000-3,1.000 1.000-3,-4.000 2.000-3,-6.000 7.000-4,-6.000 6.000-3,-6.000 7.000-4,-16.000 2.000-4,-25.000 1.000-5,-25.000-1.000-6,-25.000 1.000-5,-11.000-1.000-1,3.000 1.000 5,3.000-1.000 5,4.000 1.000 4,1.000-3.000 4,0.000-2.000 4,0.000-3.000 4,0.000-3.000 4,1.000-1.000 1,4.000 4.000 1,3.000 3.000-1,3.000 3.000-1,3.000-1.000 4,3.000-2.000 4,3.000-3.000 6,4.000-3.000 5,13.000-2.000 7,26.000 0.000 8,24.000 0.000 8,26.000 0.000 9,12.000-4.000-1,0.000-5.000-8,0.000-7.000-9,0.000-5.000-8,-5.000-1.000-7,-9.000 6.000-1,-10.000 7.000-4,-8.000 6.000-1,-14.000 7.000-5,-15.000 10.000-4,-15.000 10.000-5,-16.000 9.000-5,-12.000 2.000-2,-5.000-2.000-2,-7.000-3.000 0,-5.000-3.000-1,-4.000-6.000 1,0.000-5.000 0,0.000-7.000 2,0.000-5.000 1,1.000-4.000 1,4.000 0.000 3,3.000 0.000 2,3.000 0.000 1,10.000 0.000 0,20.000 0.000-4,18.000 0.000-4,20.000 0.000-5,6.000 0.000 0,-2.000 0.000 1,-3.000 0.000 2,-3.000 0.000 2,-2.000 0.000-4,0.000 0.000-9,0.000 0.000-11,0.000 0.000-9</inkml:trace>
</inkml:ink>
</file>

<file path=ppt/ink/ink8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2:55"/>
    </inkml:context>
    <inkml:brush xml:id="br0">
      <inkml:brushProperty name="width" value="0.0396985523402691" units="cm"/>
      <inkml:brushProperty name="height" value="0.0396985523402691" units="cm"/>
      <inkml:brushProperty name="color" value="#00bff3"/>
      <inkml:brushProperty name="ignorePressure" value="0"/>
    </inkml:brush>
  </inkml:definitions>
  <inkml:trace contextRef="#ctx0" brushRef="#br0">78400.000 28950.000 554,'-47.000'-2.000'5,"6.000"-3.000"10,7.000-3.000 11,6.000-2.000 11,9.000-1.000 1,13.000 3.000-4,12.000 3.000-6,13.000 4.000-5,15.000-1.000-2,19.000-3.000 2,19.000-3.000 2,19.000-2.000 2,5.000-1.000-1,-5.000 3.000-4,-7.000 3.000-3,-5.000 4.000-4,-9.000 1.000-1,-9.000 0.000 0,-10.000 0.000 0,-8.000 0.000 0,-15.000 1.000-8,-19.000 4.000-19,-18.000 3.000-17,-19.000 3.000-18,-10.000-1.000-3,1.000-2.000 11,-1.000-3.000 11,1.000-3.000 11,13.000-1.000 14,29.000 4.000 17,28.000 3.000 18,28.000 3.000 17,14.000-2.000 2,0.000-6.000-13,0.000-6.000-12,0.000-6.000-13,4.000-4.000-8,10.000 1.000-5,10.000-1.000-5,9.000 1.000-4,-5.000 1.000-4,-19.000 3.000-7,-18.000 3.000-4,-19.000 4.000-6,-10.000-1.000-8,1.000-3.000-11,-1.000-3.000-12,1.000-2.000-11</inkml:trace>
</inkml:ink>
</file>

<file path=ppt/ink/ink8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2:56"/>
    </inkml:context>
    <inkml:brush xml:id="br0">
      <inkml:brushProperty name="width" value="0.0349268801510334" units="cm"/>
      <inkml:brushProperty name="height" value="0.0349268801510334" units="cm"/>
      <inkml:brushProperty name="color" value="#00bff3"/>
      <inkml:brushProperty name="ignorePressure" value="0"/>
    </inkml:brush>
  </inkml:definitions>
  <inkml:trace contextRef="#ctx0" brushRef="#br0">89200.000 28550.000 629,'-4.000'-44.000'43,"-5.000"13.000"0,-7.000 12.000-1,-5.000 13.000 0,-1.000 9.000-1,6.000 6.000 0,7.000 7.000-1,6.000 6.000-1,1.000-5.000-10,-3.000-16.000-19,-3.000-15.000-19,-2.000-15.000-19,-3.000-7.000-11,1.000 3.000-4,-1.000 3.000-3,1.000 4.000-4</inkml:trace>
</inkml:ink>
</file>

<file path=ppt/ink/ink8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2:57"/>
    </inkml:context>
    <inkml:brush xml:id="br0">
      <inkml:brushProperty name="width" value="0.0500000044703484" units="cm"/>
      <inkml:brushProperty name="height" value="0.0500000044703484" units="cm"/>
      <inkml:brushProperty name="color" value="#00bff3"/>
      <inkml:brushProperty name="ignorePressure" value="0"/>
    </inkml:brush>
  </inkml:definitions>
  <inkml:trace contextRef="#ctx0" brushRef="#br0">88750.000 28550.000 333,'157.000'63.000'167,"51.000"46.000"-1,50.000 47.000 1,49.000 47.000 0</inkml:trace>
</inkml:ink>
</file>

<file path=ppt/ink/ink8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2:59"/>
    </inkml:context>
    <inkml:brush xml:id="br0">
      <inkml:brushProperty name="width" value="0.0500000044703484" units="cm"/>
      <inkml:brushProperty name="height" value="0.0500000044703484" units="cm"/>
      <inkml:brushProperty name="color" value="#00bff3"/>
      <inkml:brushProperty name="ignorePressure" value="0"/>
    </inkml:brush>
  </inkml:definitions>
  <inkml:trace contextRef="#ctx0" brushRef="#br0">88725.000 28925.000 333,'157.000'63.000'167,"51.000"46.000"-1,50.000 47.000 1,49.000 47.000 0</inkml:trace>
</inkml:ink>
</file>

<file path=ppt/ink/ink8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4:54"/>
    </inkml:context>
    <inkml:brush xml:id="br0">
      <inkml:brushProperty name="width" value="0.036670945584774" units="cm"/>
      <inkml:brushProperty name="height" value="0.036670945584774" units="cm"/>
      <inkml:brushProperty name="color" value="#00bff3"/>
      <inkml:brushProperty name="ignorePressure" value="0"/>
    </inkml:brush>
  </inkml:definitions>
  <inkml:trace contextRef="#ctx0" brushRef="#br0">12600.000 35750.000 599,'21.000'-40.000'49,"-5.000"23.000"-8,-7.000 22.000-7,-5.000 22.000-6,-4.000 16.000-5,0.000 14.000-1,0.000 11.000-2,0.000 14.000-1,-5.000 5.000-2,-9.000 1.000 0,-10.000-1.000-2,-8.000 1.000 0,-6.000 1.000-1,1.000 3.000-1,-1.000 3.000 0,1.000 4.000-2,-3.000 2.000-1,-2.000 4.000 0,-3.000 3.000-1,-3.000 3.000 0,-1.000-2.000-3,4.000-6.000-2,3.000-6.000-3,3.000-6.000-2,3.000-9.000-3,3.000-8.000-2,3.000-10.000-2,4.000-9.000-2,4.000-5.000-3,6.000 0.000-4,7.000 0.000-5,6.000 0.000-5,7.000-16.000-5,10.000-31.000-5,10.000-31.000-7,9.000-31.000-4,6.000-18.000-2,3.000-3.000 6,3.000-3.000 4,4.000-2.000 4,-3.000 3.000 7,-5.000 14.000 5,-7.000 11.000 6,-5.000 14.000 7</inkml:trace>
</inkml:ink>
</file>

<file path=ppt/ink/ink8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4:54"/>
    </inkml:context>
    <inkml:brush xml:id="br0">
      <inkml:brushProperty name="width" value="0.0428357683122158" units="cm"/>
      <inkml:brushProperty name="height" value="0.0428357683122158" units="cm"/>
      <inkml:brushProperty name="color" value="#00bff3"/>
      <inkml:brushProperty name="ignorePressure" value="0"/>
    </inkml:brush>
  </inkml:definitions>
  <inkml:trace contextRef="#ctx0" brushRef="#br0">12900.000 35900.000 513,'0.000'-69.000'4,"0.000"13.000"7,0.000 12.000 8,0.000 13.000 7,3.000 10.000 6,6.000 10.000 3,7.000 10.000 4,6.000 9.000 3,1.000 7.000-1,-3.000 7.000-4,-3.000 6.000-5,-2.000 7.000-5,-3.000 7.000-3,1.000 9.000-4,-1.000 10.000-4,1.000 10.000-2,1.000 4.000-2,3.000 0.000-1,3.000 0.000 0,4.000 0.000 0,-1.000 1.000-2,-3.000 4.000-2,-3.000 3.000-2,-2.000 3.000-4,-1.000 3.000-1,3.000 3.000-1,3.000 3.000-1,4.000 4.000-2,-1.000-3.000-1,-3.000-5.000 1,-3.000-7.000-1,-2.000-5.000 1,-5.000-6.000 0,-2.000-3.000 0,-3.000-3.000 1,-3.000-2.000 1,-2.000-3.000-3,0.000 1.000-5,0.000-1.000-5,0.000 1.000-7,0.000-4.000-3,0.000-6.000-2,0.000-6.000-3,0.000-6.000-3</inkml:trace>
</inkml:ink>
</file>

<file path=ppt/ink/ink8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4:54"/>
    </inkml:context>
    <inkml:brush xml:id="br0">
      <inkml:brushProperty name="width" value="0.0344750359654427" units="cm"/>
      <inkml:brushProperty name="height" value="0.0344750359654427" units="cm"/>
      <inkml:brushProperty name="color" value="#00bff3"/>
      <inkml:brushProperty name="ignorePressure" value="0"/>
    </inkml:brush>
  </inkml:definitions>
  <inkml:trace contextRef="#ctx0" brushRef="#br0">12500.000 37500.000 638,'-50.000'0.000'1,"0.000"0.000"4,0.000 0.000 2,0.000 0.000 4,9.000-2.000 8,19.000-3.000 15,19.000-3.000 15,19.000-2.000 14,18.000-5.000 1,19.000-2.000-15,19.000-3.000-15,19.000-3.000-15,10.000-4.000-13,4.000-3.000-9,3.000-3.000-12,3.000-2.000-10,-5.000-1.000-3,-12.000 3.000 4,-13.000 3.000 4,-12.000 4.000 5</inkml:trace>
</inkml:ink>
</file>

<file path=ppt/ink/ink8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4:54"/>
    </inkml:context>
    <inkml:brush xml:id="br0">
      <inkml:brushProperty name="width" value="0.0317943170666695" units="cm"/>
      <inkml:brushProperty name="height" value="0.0317943170666695" units="cm"/>
      <inkml:brushProperty name="color" value="#00bff3"/>
      <inkml:brushProperty name="ignorePressure" value="0"/>
    </inkml:brush>
  </inkml:definitions>
  <inkml:trace contextRef="#ctx0" brushRef="#br0">13900.000 35650.000 691,'-41.000'-50.000'8,"19.000"0.000"14,19.000 0.000 15,19.000 0.000 15,16.000 4.000 4,17.000 10.000-10,15.000 10.000-8,16.000 9.000-9,7.000 6.000-11,1.000 3.000-15,-1.000 3.000-16,1.000 4.000-13,-6.000 2.000-5,-8.000 4.000 7,-10.000 3.000 7,-9.000 3.000 7</inkml:trace>
</inkml:ink>
</file>

<file path=ppt/ink/ink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09-25T10:51:23"/>
    </inkml:context>
    <inkml:brush xml:id="br0">
      <inkml:brushProperty name="width" value="0.08819" units="cm"/>
      <inkml:brushProperty name="height" value="0.35278" units="cm"/>
      <inkml:brushProperty name="color" value="#00b0f0"/>
      <inkml:brushProperty name="tip" value="rectangle"/>
      <inkml:brushProperty name="rasterOp" value="maskPen"/>
      <inkml:brushProperty name="ignorePressure" value="0"/>
    </inkml:brush>
  </inkml:definitions>
  <inkml:trace contextRef="#ctx0" brushRef="#br0">234.000 537.000,'0.008'0.000,"0.012"0.000,0.013 0.000,0.013 0.000,0.011 0.000,0.010 0.000,0.008 0.000,0.006 0.000,0.004 0.000,0.003 0.000,0.002 0.000,0.001 0.000,0.000 0.000,0.000 0.000,0.000 0.000,0.000 0.000,0.000 0.000,0.000 0.000,0.000 0.000,0.000 0.000,0.000 0.000,0.000 0.000,0.000 0.000,0.281 0.074,0.305 0.010,0.368-0.017,0.370-0.037,0.243-0.026,0.249-0.017,0.204-0.011,0.161-0.006,1.154 0.000,0.839 0.000,0.489 0.002,0.219 0.003,2.124-0.141,0.129-0.125,-0.330-0.108,-1.523 0.047,-0.318-0.018,-0.436-0.006,-0.495 0.002,0.387-0.062,-0.730 0.057,-0.710 0.067,-0.686 0.069,-0.580 0.061,-0.484 0.053,-0.385 0.043,-0.291 0.034,-0.210 0.025,-0.142 0.018,-0.091 0.011,-0.038 0.007,-0.012 0.004,-0.113-0.010,0.423-0.016,0.269-0.043,0.245-0.050,0.488-0.106,0.262-0.047,0.101-0.007,0.044 0.043,0.086 0.024,-0.023 0.029,-0.094 0.030,-0.106 0.043,0.081 0.019,0.004 0.017,0.490 0.009,-0.128 0.019,-0.224 0.015,-0.269 0.011,-0.220 0.007,-0.144 0.004,-0.159 0.003,-0.917-0.005,0.909 0.008,-0.188 0.000,-0.191-0.001,-0.176-0.001,-0.152-0.001,-0.125-0.001,-0.097-0.001,-0.072-0.001,-0.050-0.001,-0.033-0.001,-0.019 0.000,-0.009 0.000,-0.002 0.000,0.027 0.000,0.057 0.000,0.069 0.000,0.072 0.000,0.079 0.000,0.076 0.000,0.071 0.000,-0.359 0.003,0.707 0.072,0.238 0.053,0.188 0.043,0.143 0.034,1.458 0.240,0.661 0.078,0.336 0.004,0.282 0.023,0.141 0.013,-0.115-0.014,-0.270-0.031,-3.112-0.417,3.274 0.344,-0.138-0.072,-0.150-0.055,-0.580-0.074,-0.623-0.063,-0.597-0.051,-0.530-0.039,-0.444-0.029,-0.354-0.020,-0.269-0.013,-0.194-0.007,-0.131-0.003,-0.082-0.001,-0.044 0.001,-0.018 0.002,0.000 0.003,0.011 0.003,0.017 0.002,0.019 0.002,0.019 0.002,0.017 0.001,0.014 0.001,0.012 0.001,0.009 0.000,0.007 0.000,0.005 0.000,0.003 0.000,0.002 0.000,0.001 0.000,0.000 0.000,-0.027-0.029,0.011 0.000,0.279 0.019,0.136-0.003,0.084-0.003,0.044-0.003,0.257-0.001,0.112-0.004,0.102-0.004,0.133 0.010,0.216 0.020,0.116 0.025,0.040 0.028,0.364 0.055,-0.208 0.009,-0.267-0.003,-0.279-0.011,-0.262-0.014,-0.228-0.015,-0.188-0.014,-0.147-0.013,-0.109-0.010,-0.076-0.008,-0.050-0.006,-0.029-0.004,-0.014-0.003,-0.004-0.002,0.003-0.001,0.006 0.000,0.008 0.000,0.008 0.000,0.008 0.000,0.055 0.031,0.080 0.028,0.078 0.015,0.092 0.013,0.057-0.004,0.043-0.010,0.030-0.013,-0.393-0.086,0.708 0.085,0.146-0.024,0.120-0.022,-0.035-0.025,0.114-0.010,0.056-0.009,0.013-0.007,0.558 0.093,0.133 0.075,-0.009 0.059,0.002 0.046,-0.280-0.010,-0.317-0.031,-0.312-0.040,-0.281-0.042,-0.237-0.040,-0.190-0.035,-0.145-0.029,-0.105-0.023,-0.071-0.017,-0.044-0.012,-0.024-0.008,-0.010-0.005,0.000-0.002,0.005-0.001,0.008 0.000,0.010 0.001,0.009 0.001,0.008 0.001,0.007 0.001,0.006 0.001,0.004 0.001,0.003 0.001,0.002 0.001,0.001 0.000,0.001 0.000,0.000 0.000,0.000 0.000,0.000 0.000,0.000 0.000,0.000 0.000,0.000 0.000,0.000 0.000,0.000 0.000,0.000 0.000,0.000 0.000,0.000 0.000,0.000 0.000,0.000 0.000,0.000 0.000,0.000 0.000,0.000 0.000,0.000 0.000,0.000 0.000,0.000 0.000,0.015 0.003,-0.143 0.108,-0.099 0.071,-0.082 0.049,-0.065 0.032,-0.332 0.232,-0.294 0.144,-0.235 0.070,0.992-0.565,-1.641 0.712,-0.282 0.009,-0.130-0.039,1.875-0.672,-1.637 0.502,-0.121-0.022,-0.060-0.036,-0.014-0.043,1.731-0.422,-2.482 0.583,-0.120-0.021,0.007-0.064,2.512-0.509,-2.734 0.429,0.188-0.110,0.298-0.105,2.342-0.278,-1.655 0.137,0.117-0.051,0.138-0.043,0.145-0.035,1.375-0.054,-1.413 0.000,0.098-0.058,0.091-0.057,0.044-0.017,-0.013-0.012,0.050-0.001,0.091 0.006,-0.179-0.015,0.229 0.022,0.232 0.024,0.208 0.033,0.003 0.013,0.027 0.012,0.042 0.010,-0.163 0.007,0.040 0.009,0.064 0.006,0.075 0.004,0.019 0.020,-0.094 0.031,-0.085 0.037,0.797-0.068,-1.494 0.149,-0.301 0.048,-0.210 0.039,0.855 0.215,0.443 0.214,0.452 0.165,0.433 0.122,0.601 0.496,0.393 0.057,0.221-0.065,-1.004-1.232,-1.812-0.379,-1.766-1.031,-1.219-0.732,3.766 1.542,-3.189-1.349,-0.011-0.014,0.183 0.083,0.309 0.145,-0.586-0.099,0.499 0.310,0.560 0.299,0.574 0.321,0.273 0.184,0.281 0.154,0.268 0.124,0.140 0.096,0.132 0.069,0.139 0.049,1.041 0.001,-1.238 0.046,0.077 0.020,0.140 0.007,0.181-0.002,0.191-0.007,0.181-0.010,0.160-0.011,0.134-0.010,0.106-0.009,0.106-0.009,0.035-0.005,0.021-0.004,0.010-0.003,0.130-0.003,-0.313 0.000,-0.087-0.002,-0.048-0.001,-0.222-0.001,-0.085 0.000,-0.013 0.000,0.649 0.002,-0.719-0.001,-0.127 0.000,-0.075 0.000,-0.034 0.000,0.847 0.001,-1.341-0.001,-0.172 0.000,-0.101 0.000,0.216 0.000,0.029 0.000,0.094 0.000,0.134 0.000,1.084 0.000,-1.086 0.000,0.119 0.000,0.119 0.000,0.924 0.000,-0.794 0.000,0.056 0.000,0.078 0.000,0.089 0.000,0.001 0.000,0.114 0.000,0.103 0.000,0.089 0.000,0.074 0.000,0.059 0.000,0.045 0.000,0.002 0.000,0.022 0.000,0.012 0.000,0.055 0.000,0.005 0.000,0.003 0.000,0.001 0.000,0.000 0.000,-0.001 0.000,-0.001 0.000,-0.002 0.000,-0.108 0.000,-0.080 0.000,-0.050 0.000,-0.056 0.000,-0.024 0.000,-0.013 0.000,-0.004 0.000,-0.185 0.089,0.018 0.046,0.062 0.016,0.083-0.004,0.088-0.015,0.084-0.021,0.079-0.023,0.062-0.021,0.050-0.018,0.038-0.015,0.028-0.012,0.019-0.009,0.012-0.007,0.014 0.012,-0.041 0.024,-0.053 0.031,-0.260 0.169,-0.132 0.097,-0.087 0.059,0.097-0.045,0.013 0.005,0.029-0.003,0.038-0.008,-0.007 0.022,0.078-0.041,0.078-0.045,0.072-0.045,0.062-0.041,0.052-0.035,0.041-0.029,0.031-0.023,0.022-0.017,0.015-0.012,0.009-0.008,0.005-0.005,0.002-0.002,-0.014-0.004,-0.018-0.010,-0.020-0.011,-0.020-0.010,-0.018-0.009,-0.007 0.009,0.007 0.018,0.012 0.022,0.014 0.023,0.014 0.021,0.013 0.018,0.011 0.015,0.009 0.011,0.007 0.008,0.005 0.006,0.003 0.004,0.002 0.002,0.001 0.001,0.001 0.000,0.000 0.000,0.000-0.001,0.000-0.001,-0.022-0.049,-0.056-0.014,-0.068-0.016,-0.057 0.031,-0.011 0.050,0.010 0.064,-0.037 0.054,-0.053 0.037,-0.045 0.008,-0.037-0.013,-0.118 0.079,-0.059 0.046,-0.034 0.034,-0.014 0.023,0.506-0.399,-0.767 0.468,0.017-0.068,0.090-0.086,0.127-0.089,0.139-0.084,0.134-0.073,0.119-0.060,0.100-0.047,0.080-0.035,0.061-0.025,0.044-0.016,0.030-0.010,0.018-0.005,0.010-0.002,0.004 0.001,0.000 0.002,-0.002 0.003,-0.004 0.003,-0.004 0.003,-0.004 0.002,-0.004 0.002,-0.003 0.002,-0.003 0.001,-0.002 0.001,-0.001 0.001,-0.001 0.000,-0.001 0.000,0.000 0.000,0.000 0.000,0.000 0.000,0.000 0.000,0.000 0.000,0.000 0.000,0.000 0.000,0.000 0.000,0.000 0.000,0.000 0.000,0.012 0.000,0.028 0.000,0.034 0.000,0.262 0.000,0.212 0.000,0.169 0.000,0.129 0.000,-0.662 0.000,1.497 0.000,0.385 0.000,0.229 0.000,-1.879 0.000,1.570 0.000,0.025 0.000,-0.051 0.000,-0.101 0.000,0.519 0.000,-0.122 0.000,-0.211 0.000,-0.406 0.000,-0.140 0.000,-0.171 0.000,-0.181 0.000,0.065 0.000,-0.109 0.000,-0.129 0.000,-0.077 0.000,-0.010 0.000,-0.031 0.000,-0.044 0.000,-0.654 0.000,0.754 0.000,-0.012 0.000,-0.027 0.000,-0.718 0.000,0.850 0.000,0.074 0.000,0.040 0.000,-0.913 0.000,1.069 0.000,0.066 0.000,0.015 0.000,-1.096 0.000,1.626 0.000,0.185 0.000,0.050 0.000,-0.225 0.000,0.084 0.000,-0.009 0.000,-0.072 0.000,0.921 0.000,0.194 0.000,0.032 0.000,-2.493 0.000,1.977 0.000,-0.005 0.000,-0.073 0.000,-0.116 0.000,-1.810 0.000,1.766 0.000,-0.106 0.000,-0.152 0.000,-0.175 0.000,-0.040 0.000,-0.225 0.000,-0.211 0.000,-0.136 0.000,-0.259 0.000,-0.234 0.000,-0.200 0.000,-0.164 0.000,-0.128 0.000,-0.095 0.000,-0.068 0.000,-0.045 0.000,-0.027 0.000,-0.042 0.006,0.167 0.181,0.109 0.080,0.099 0.027,-0.047-0.065,0.017-0.016,0.006-0.022,-0.002-0.026,0.116 0.028,0.030 0.003,0.032 0.013,0.030-0.009,0.027-0.023,0.022-0.029,-0.137-0.049,-0.020-0.019,-0.025-0.017,-0.027-0.015,0.347 0.019,0.226 0.027,0.196 0.036,-0.940-0.103,1.115 0.145,0.201 0.029,0.097 0.009,0.019-0.005,0.057-0.014,-0.026-0.020,-0.082-0.023,-0.116-0.024,0.149-0.005,-0.277-0.033,-0.275-0.028,-0.250-0.022,-0.213-0.017,-0.173-0.012,-0.134-0.008,-0.098-0.005,-0.068-0.003,-0.044-0.001,-0.025 0.000,-0.012 0.001,-0.002 0.001,0.004 0.001,0.204 0.001,0.133 0.001,0.072 0.001,0.027 0.001,-0.004 0.001,0.044 0.000,0.068 0.000,0.040 0.000,0.019 0.000,0.104 0.007,-0.055 0.012,-0.075 0.013,-0.082 0.013,-0.081 0.013,-0.074 0.011,-0.064 0.009,-0.053 0.008,-0.042 0.006,-0.032 0.004,0.029 0.001,0.042-0.011,0.056-0.014,0.118 0.061,0.078 0.047,0.024 0.029,-0.013 0.016,-0.036 0.006,-0.049 0.000,-0.054 0.053,-0.053 0.015,-0.049-0.011,-0.043-0.027,-0.036-0.036,-0.029-0.039,0.000-0.034,0.009-0.037,0.018-0.032,0.023-0.027,0.024-0.021,0.115-0.017,0.103-0.010,0.069-0.007,0.042-0.005,0.159 0.023,0.017 0.041,0.000 0.048,-0.085 0.004,0.029 0.026,-0.006 0.024,-0.030 0.021,0.276 0.058,-0.027-0.016,-0.092-0.029,-0.124-0.035,-0.133-0.035,-0.127-0.032,-0.112-0.028,-0.094-0.023,-0.074-0.018,-0.056-0.013,-0.040-0.009,-0.027-0.006,-0.016-0.003,-0.009-0.002,-0.003 0.000,0.000 0.000,0.003 0.001,0.004 0.001,0.004 0.001,0.004 0.001,0.004 0.001,0.003 0.001,0.002 0.001,0.002 0.000,0.001 0.000,0.001 0.000,0.001 0.000,-0.024 0.000,0.168 0.000,0.093 0.000,0.074 0.000,0.058 0.000,0.194 0.000,0.105 0.000,0.057 0.000,0.020 0.000,0.225-0.093,-0.072-0.051,-0.131-0.021,-0.155-0.001,-0.155 0.012,-0.141 0.018,-0.120 0.020,-0.097 0.019,-0.074 0.017,-0.053 0.015,-0.036 0.012,-0.023 0.009,-0.013 0.006,-0.005 0.004,0.000 0.003,0.003 0.001,0.004 0.000,0.005 0.000,0.005 0.000,0.004-0.001,0.003-0.001,0.003-0.001,0.002 0.000,0.002 0.000,0.001 0.000,0.001 0.000,0.000 0.000,0.000 0.000,0.000 0.000,0.000 0.000,0.008 0.003,0.012 0.005,0.013 0.005,0.013 0.005,0.011 0.004,0.009 0.004,0.008 0.003,0.006 0.002,0.004 0.002,0.003 0.001,0.002 0.001,0.001 0.000,0.000 0.000,0.000 0.000,0.000 0.000,0.000 0.000,0.000 0.000,0.000 0.000,0.000 0.000,0.000 0.000,0.000 0.000,0.000 0.000,0.000 0.000,-0.045-0.012,0.142-0.096,0.027-0.036,0.000-0.009,-0.016 0.008,-0.025 0.018,-0.028 0.022,-0.027 0.023,-0.024 0.021,-0.020 0.018,-0.016 0.015,-0.012 0.011,-0.009 0.008,-0.006 0.006,-0.004 0.004,-0.002 0.002,-0.001 0.001,0.000 0.000,0.001 0.000,0.001-0.001,0.001-0.001,0.001-0.001,0.001-0.001,0.001-0.001,0.000 0.000,0.000 0.000,0.000 0.000,0.000 0.000,0.000 0.000,0.000 0.000,0.000 0.000,0.000 0.000,0.000 0.000,0.000 0.000,0.000 0.000,0.000 0.000,0.000 0.000,0.084 0.000,0.047 0.000,0.020 0.000,0.002 0.000,-0.010 0.000,-0.016 0.000,-0.019 0.000,-0.019 0.000,-0.017 0.000,-0.015 0.000,-0.012 0.000,-0.009 0.000,-0.007 0.000,-0.005 0.000,-0.003 0.000,-0.002 0.000,-0.001 0.000,0.000 0.000,0.000 0.000,0.000 0.000,0.002 0.000,0.018 0.000,0.022 0.000,0.024 0.000</inkml:trace>
</inkml:ink>
</file>

<file path=ppt/ink/ink8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4:55"/>
    </inkml:context>
    <inkml:brush xml:id="br0">
      <inkml:brushProperty name="width" value="0.0339794084429741" units="cm"/>
      <inkml:brushProperty name="height" value="0.0339794084429741" units="cm"/>
      <inkml:brushProperty name="color" value="#00bff3"/>
      <inkml:brushProperty name="ignorePressure" value="0"/>
    </inkml:brush>
  </inkml:definitions>
  <inkml:trace contextRef="#ctx0" brushRef="#br0">14650.000 36450.000 647,'-68.000'45.000'2,"17.000"-9.000"6,15.000-10.000 4,16.000-8.000 5,13.000-4.000 7,14.000 3.000 6,11.000 3.000 7,14.000 4.000 7,11.000-6.000 0,14.000-11.000-8,11.000-14.000-8,14.000-11.000-7,7.000-7.000-6,3.000 0.000-4,3.000 0.000-4,4.000 0.000-3,-3.000 3.000-2,-5.000 6.000 1,-7.000 7.000 0,-5.000 6.000 2,-6.000 3.000-10,-3.000 0.000-17,-3.000 0.000-19,-2.000 0.000-17,-8.000 1.000-8,-8.000 4.000 5,-10.000 3.000 5,-9.000 3.000 4</inkml:trace>
</inkml:ink>
</file>

<file path=ppt/ink/ink8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4:55"/>
    </inkml:context>
    <inkml:brush xml:id="br0">
      <inkml:brushProperty name="width" value="0.0352252908051014" units="cm"/>
      <inkml:brushProperty name="height" value="0.0352252908051014" units="cm"/>
      <inkml:brushProperty name="color" value="#00bff3"/>
      <inkml:brushProperty name="ignorePressure" value="0"/>
    </inkml:brush>
  </inkml:definitions>
  <inkml:trace contextRef="#ctx0" brushRef="#br0">15500.000 35950.000 624,'-46.000'-68.000'0,"10.000"17.000"0,10.000 15.000 0,9.000 16.000 0,4.000 7.000 3,1.000 1.000 7,-1.000-1.000 6,1.000 1.000 7,1.000 15.000 7,3.000 31.000 9,3.000 32.000 7,4.000 31.000 10,2.000 17.000-3,4.000 3.000-11,3.000 3.000-11,3.000 4.000-13,-1.000 2.000-9,-2.000 4.000-11,-3.000 3.000-8,-3.000 3.000-10,-1.000-8.000-8,4.000-19.000-7,3.000-18.000-7,3.000-19.000-7,3.000-16.000-3,3.000-12.000 2,3.000-13.000 0,4.000-12.000 3</inkml:trace>
</inkml:ink>
</file>

<file path=ppt/ink/ink8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4:55"/>
    </inkml:context>
    <inkml:brush xml:id="br0">
      <inkml:brushProperty name="width" value="0.0397674664855003" units="cm"/>
      <inkml:brushProperty name="height" value="0.0397674664855003" units="cm"/>
      <inkml:brushProperty name="color" value="#00bff3"/>
      <inkml:brushProperty name="ignorePressure" value="0"/>
    </inkml:brush>
  </inkml:definitions>
  <inkml:trace contextRef="#ctx0" brushRef="#br0">16550.000 35350.000 553,'-22.000'78.000'68,"6.000"6.000"-4,7.000 7.000-5,6.000 6.000-3,4.000 6.000-6,4.000 6.000-7,3.000 7.000-8,3.000 6.000-7,-1.000 1.000-7,-2.000-3.000-7,-3.000-3.000-6,-3.000-2.000-8,-2.000-8.000-2,0.000-8.000 0,0.000-10.000 0,0.000-9.000 0</inkml:trace>
</inkml:ink>
</file>

<file path=ppt/ink/ink8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4:55"/>
    </inkml:context>
    <inkml:brush xml:id="br0">
      <inkml:brushProperty name="width" value="0.0339235961437225" units="cm"/>
      <inkml:brushProperty name="height" value="0.0339235961437225" units="cm"/>
      <inkml:brushProperty name="color" value="#00bff3"/>
      <inkml:brushProperty name="ignorePressure" value="0"/>
    </inkml:brush>
  </inkml:definitions>
  <inkml:trace contextRef="#ctx0" brushRef="#br0">16650.000 36450.000 648,'23.000'-94.000'4,"-3.000"13.000"9,-3.000 12.000 8,-2.000 13.000 9,0.000 7.000 4,7.000 4.000-1,6.000 3.000-1,7.000 3.000-2,2.000 4.000-1,1.000 7.000-4,-1.000 6.000-4,1.000 7.000-4,-1.000 4.000-2,1.000 3.000 0,-1.000 3.000 0,1.000 4.000-1,-4.000 4.000-10,-6.000 6.000-21,-6.000 7.000-20,-6.000 6.000-20,-6.000 3.000-7,-2.000 0.000 4,-3.000 0.000 4,-3.000 0.000 6</inkml:trace>
</inkml:ink>
</file>

<file path=ppt/ink/ink8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4:56"/>
    </inkml:context>
    <inkml:brush xml:id="br0">
      <inkml:brushProperty name="width" value="0.0479559190571308" units="cm"/>
      <inkml:brushProperty name="height" value="0.0479559190571308" units="cm"/>
      <inkml:brushProperty name="color" value="#00bff3"/>
      <inkml:brushProperty name="ignorePressure" value="0"/>
    </inkml:brush>
  </inkml:definitions>
  <inkml:trace contextRef="#ctx0" brushRef="#br0">17250.000 35050.000 458,'0.000'-71.000'3,"0.000"10.000"5,0.000 10.000 6,0.000 9.000 5,0.000 13.000 7,0.000 20.000 10,0.000 18.000 8,0.000 20.000 11,0.000 16.000 0,0.000 16.000-7,0.000 15.000-8,0.000 17.000-6,0.000 10.000-6,0.000 6.000-3,0.000 7.000-2,0.000 6.000-3,0.000 6.000-3,0.000 6.000-3,0.000 7.000-3,0.000 6.000-4,0.000 1.000-5,0.000-3.000-6,0.000-3.000-6,0.000-2.000-7,0.000-8.000-4,0.000-8.000-4,0.000-10.000-3,0.000-9.000-3,1.000-12.000-2,4.000-11.000-2,3.000-14.000-1,3.000-11.000-2,1.000-26.000-2,1.000-37.000-5,-1.000-38.000-5,1.000-37.000-5,1.000-18.000 3,3.000 4.000 12,3.000 3.000 12,4.000 3.000 10,4.000 3.000 11,6.000 3.000 6,7.000 3.000 8,6.000 4.000 7,1.000 4.000 4,-3.000 6.000 2,-3.000 7.000 1,-2.000 6.000 1,-5.000 7.000 0,-2.000 10.000 1,-3.000 10.000-1,-3.000 9.000 1,-1.000 2.000 0,4.000-2.000 4,3.000-3.000 2,3.000-3.000 4,-2.000 7.000-1,-6.000 19.000-4,-6.000 19.000-4,-6.000 19.000-4,-6.000 15.000-2,-2.000 13.000-3,-3.000 12.000-1,-3.000 13.000-2,-4.000 4.000-1,-3.000-3.000-2,-3.000-3.000-3,-2.000-2.000-1,11.000-23.000-7,29.000-41.000-12,28.000-40.000-14,28.000-40.000-12,10.000-23.000-4,-5.000-3.000 5,-7.000-3.000 5,-5.000-2.000 6,-11.000 5.000 5,-11.000 16.000 7,-14.000 15.000 8,-11.000 17.000 7,-9.000 17.000 9,-3.000 23.000 14,-3.000 22.000 12,-2.000 22.000 14,-6.000 10.000 3,-6.000 1.000-6,-6.000-1.000-5,-6.000 1.000-5,-2.000-3.000-6,3.000-2.000-4,3.000-3.000-5,4.000-3.000-4,5.000-4.000-4,10.000-3.000-3,10.000-3.000-2,9.000-2.000-3,10.000-12.000-4,14.000-19.000-7,11.000-18.000-6,14.000-19.000-7,-1.000-13.000-3,-12.000-6.000 0,-13.000-6.000 0,-12.000-6.000-1,-9.000-4.000 2,-2.000 1.000 0,-3.000-1.000 2,-3.000 1.000 1,-6.000-3.000 3,-5.000-2.000 5,-7.000-3.000 4,-5.000-3.000 4,-11.000 2.000 3,-11.000 10.000 2,-14.000 10.000 0,-11.000 9.000 2,-7.000 7.000 0,0.000 7.000-5,0.000 6.000-3,0.000 7.000-3,-2.000 7.000-1,-3.000 9.000 0,-3.000 10.000 1,-2.000 10.000 1,3.000 4.000-3,14.000 0.000-5,11.000 0.000-6,14.000 0.000-4,5.000 0.000-7,1.000 0.000-5,-1.000 0.000-5,1.000 0.000-6</inkml:trace>
</inkml:ink>
</file>

<file path=ppt/ink/ink8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4:56"/>
    </inkml:context>
    <inkml:brush xml:id="br0">
      <inkml:brushProperty name="width" value="0.0351549722254276" units="cm"/>
      <inkml:brushProperty name="height" value="0.0351549722254276" units="cm"/>
      <inkml:brushProperty name="color" value="#00bff3"/>
      <inkml:brushProperty name="ignorePressure" value="0"/>
    </inkml:brush>
  </inkml:definitions>
  <inkml:trace contextRef="#ctx0" brushRef="#br0">20500.000 36000.000 625,'-16.000'-27.000'7,"19.000"-3.000"11,19.000-3.000 14,19.000-2.000 11,13.000-1.000 5,10.000 3.000-5,10.000 3.000-4,9.000 4.000-5,15.000-1.000-5,22.000-3.000-3,22.000-3.000-4,23.000-2.000-4,8.000-3.000-6,-3.000 1.000-8,-3.000-1.000-9,-2.000 1.000-7,-9.000 4.000-8,-12.000 9.000-10,-13.000 10.000-8,-12.000 10.000-9,-18.000 4.000-1,-21.000 0.000 6,-22.000 0.000 7,-22.000 0.000 6</inkml:trace>
</inkml:ink>
</file>

<file path=ppt/ink/ink8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4:57"/>
    </inkml:context>
    <inkml:brush xml:id="br0">
      <inkml:brushProperty name="width" value="0.037057776004076" units="cm"/>
      <inkml:brushProperty name="height" value="0.037057776004076" units="cm"/>
      <inkml:brushProperty name="color" value="#00bff3"/>
      <inkml:brushProperty name="ignorePressure" value="0"/>
    </inkml:brush>
  </inkml:definitions>
  <inkml:trace contextRef="#ctx0" brushRef="#br0">22300.000 34900.000 593,'-15.000'-24.000'43,"23.000"4.000"6,22.000 3.000 6,22.000 3.000 7,13.000 3.000-2,7.000 3.000-12,6.000 3.000-11,7.000 4.000-12,2.000 2.000-9,1.000 4.000-7,-1.000 3.000-7,1.000 3.000-7,-3.000 3.000-6,-2.000 3.000-7,-3.000 3.000-6,-3.000 4.000-6,-9.000 2.000-2,-11.000 4.000 3,-14.000 3.000 4,-11.000 3.000 2,-11.000-1.000-2,-5.000-2.000-6,-7.000-3.000-8,-5.000-3.000-7,-8.000-2.000 0,-5.000 0.000 7,-7.000 0.000 6,-5.000 0.000 7</inkml:trace>
</inkml:ink>
</file>

<file path=ppt/ink/ink8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4:57"/>
    </inkml:context>
    <inkml:brush xml:id="br0">
      <inkml:brushProperty name="width" value="0.0370858423411846" units="cm"/>
      <inkml:brushProperty name="height" value="0.0370858423411846" units="cm"/>
      <inkml:brushProperty name="color" value="#00bff3"/>
      <inkml:brushProperty name="ignorePressure" value="0"/>
    </inkml:brush>
  </inkml:definitions>
  <inkml:trace contextRef="#ctx0" brushRef="#br0">21600.000 36300.000 593,'-71.000'21.000'0,"10.000"-5.000"0,10.000-7.000 0,9.000-5.000 0,18.000-6.000 11,29.000-3.000 22,28.000-3.000 22,28.000-2.000 23,20.000-5.000 2,13.000-2.000-17,12.000-3.000-17,13.000-3.000-18,10.000-4.000-16,10.000-3.000-14,10.000-3.000-15,9.000-2.000-15,-1.000 2.000-9,-8.000 9.000-2,-10.000 10.000-2,-9.000 10.000-1,-18.000 5.000-2,-24.000 4.000 1,-26.000 3.000 0,-24.000 3.000 2</inkml:trace>
</inkml:ink>
</file>

<file path=ppt/ink/ink8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4:57"/>
    </inkml:context>
    <inkml:brush xml:id="br0">
      <inkml:brushProperty name="width" value="0.0378000810742378" units="cm"/>
      <inkml:brushProperty name="height" value="0.0378000810742378" units="cm"/>
      <inkml:brushProperty name="color" value="#00bff3"/>
      <inkml:brushProperty name="ignorePressure" value="0"/>
    </inkml:brush>
  </inkml:definitions>
  <inkml:trace contextRef="#ctx0" brushRef="#br0">21650.000 36800.000 582,'-149.000'-24.000'94,"54.000"4.000"-12,53.000 3.000-10,53.000 3.000-12,32.000 6.000-12,14.000 9.000-14,11.000 10.000-13,14.000 10.000-15,8.000 4.000-11,7.000 0.000-11,6.000 0.000-11,7.000 0.000-12,0.000-2.000-2,-2.000-3.000 3,-3.000-3.000 5,-3.000-2.000 3,-12.000-5.000 0,-18.000-2.000-8,-19.000-3.000-7,-18.000-3.000-6</inkml:trace>
</inkml:ink>
</file>

<file path=ppt/ink/ink8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4:57"/>
    </inkml:context>
    <inkml:brush xml:id="br0">
      <inkml:brushProperty name="width" value="0.041883759200573" units="cm"/>
      <inkml:brushProperty name="height" value="0.041883759200573" units="cm"/>
      <inkml:brushProperty name="color" value="#00bff3"/>
      <inkml:brushProperty name="ignorePressure" value="0"/>
    </inkml:brush>
  </inkml:definitions>
  <inkml:trace contextRef="#ctx0" brushRef="#br0">24400.000 35100.000 525,'3.000'-86.000'11,"6.000"28.000"22,7.000 28.000 22,6.000 29.000 23,1.000 22.000 3,-3.000 20.000-15,-3.000 18.000-15,-2.000 20.000-15,-5.000 13.000-11,-2.000 9.000-6,-3.000 10.000-7,-3.000 10.000-6,-6.000 4.000-5,-5.000 0.000-2,-7.000 0.000-5,-5.000 0.000-2,-3.000-7.000-8,4.000-11.000-12,3.000-14.000-11,3.000-11.000-13</inkml:trace>
</inkml:ink>
</file>

<file path=ppt/ink/ink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09-25T10:51:23"/>
    </inkml:context>
    <inkml:brush xml:id="br0">
      <inkml:brushProperty name="width" value="0.08819" units="cm"/>
      <inkml:brushProperty name="height" value="0.35278" units="cm"/>
      <inkml:brushProperty name="color" value="#00b0f0"/>
      <inkml:brushProperty name="tip" value="rectangle"/>
      <inkml:brushProperty name="rasterOp" value="maskPen"/>
      <inkml:brushProperty name="ignorePressure" value="0"/>
    </inkml:brush>
  </inkml:definitions>
  <inkml:trace contextRef="#ctx0" brushRef="#br0">1854.000 1033.000,'3.000'0.000</inkml:trace>
</inkml:ink>
</file>

<file path=ppt/ink/ink8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4:57"/>
    </inkml:context>
    <inkml:brush xml:id="br0">
      <inkml:brushProperty name="width" value="0.0345645658671856" units="cm"/>
      <inkml:brushProperty name="height" value="0.0345645658671856" units="cm"/>
      <inkml:brushProperty name="color" value="#00bff3"/>
      <inkml:brushProperty name="ignorePressure" value="0"/>
    </inkml:brush>
  </inkml:definitions>
  <inkml:trace contextRef="#ctx0" brushRef="#br0">24450.000 35950.000 636,'26.000'-50.000'5,"4.000"0.000"8,3.000 0.000 10,3.000 0.000 9,1.000 3.000 4,1.000 6.000-2,-1.000 7.000-2,1.000 6.000-1,2.000 4.000-2,7.000 4.000 0,6.000 3.000-1,7.000 3.000 0,2.000 3.000-5,1.000 3.000-9,-1.000 3.000-7,1.000 4.000-10,-4.000 2.000-9,-6.000 4.000-12,-6.000 3.000-13,-6.000 3.000-11</inkml:trace>
</inkml:ink>
</file>

<file path=ppt/ink/ink8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4:58"/>
    </inkml:context>
    <inkml:brush xml:id="br0">
      <inkml:brushProperty name="width" value="0.0486086755990982" units="cm"/>
      <inkml:brushProperty name="height" value="0.0486086755990982" units="cm"/>
      <inkml:brushProperty name="color" value="#00bff3"/>
      <inkml:brushProperty name="ignorePressure" value="0"/>
    </inkml:brush>
  </inkml:definitions>
  <inkml:trace contextRef="#ctx0" brushRef="#br0">25350.000 35000.000 452,'-22.000'-63.000'47,"6.000"26.000"10,7.000 24.000 9,6.000 26.000 10,3.000 22.000-2,0.000 23.000-13,0.000 22.000-13,0.000 22.000-13,-2.000 18.000-9,-3.000 16.000-5,-3.000 15.000-3,-2.000 17.000-5,-3.000 8.000-8,1.000 4.000-9,-1.000 3.000-11,1.000 3.000-11,1.000-10.000-11,3.000-21.000-14,3.000-22.000-12,4.000-22.000-13,2.000-21.000-1,4.000-18.000 8,3.000-19.000 11,3.000-18.000 9</inkml:trace>
</inkml:ink>
</file>

<file path=ppt/ink/ink8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4:58"/>
    </inkml:context>
    <inkml:brush xml:id="br0">
      <inkml:brushProperty name="width" value="0.0450306758284569" units="cm"/>
      <inkml:brushProperty name="height" value="0.0450306758284569" units="cm"/>
      <inkml:brushProperty name="color" value="#00bff3"/>
      <inkml:brushProperty name="ignorePressure" value="0"/>
    </inkml:brush>
  </inkml:definitions>
  <inkml:trace contextRef="#ctx0" brushRef="#br0">26350.000 34800.000 488,'0.000'-71.000'5,"0.000"10.000"9,0.000 10.000 9,0.000 9.000 10,-2.000 15.000 7,-3.000 22.000 6,-3.000 22.000 5,-2.000 23.000 6,-6.000 17.000-3,-6.000 17.000-8,-6.000 15.000-10,-6.000 16.000-10,-7.000 12.000-5,-6.000 9.000-2,-6.000 10.000-1,-6.000 10.000-3,-2.000 4.000-8,3.000 0.000-13,3.000 0.000-14,4.000 0.000-13,5.000-11.000-8,10.000-22.000 0,10.000-22.000 1,9.000-21.000-1,9.000-20.000-3,9.000-15.000-6,10.000-15.000-6,10.000-16.000-6</inkml:trace>
</inkml:ink>
</file>

<file path=ppt/ink/ink8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4:58"/>
    </inkml:context>
    <inkml:brush xml:id="br0">
      <inkml:brushProperty name="width" value="0.048811249434948" units="cm"/>
      <inkml:brushProperty name="height" value="0.048811249434948" units="cm"/>
      <inkml:brushProperty name="color" value="#00bff3"/>
      <inkml:brushProperty name="ignorePressure" value="0"/>
    </inkml:brush>
  </inkml:definitions>
  <inkml:trace contextRef="#ctx0" brushRef="#br0">26650.000 34550.000 450,'1.000'-90.000'7,"4.000"23.000"12,3.000 22.000 12,3.000 22.000 14,3.000 13.000 4,3.000 7.000-2,3.000 6.000-4,4.000 7.000-3,-1.000 8.000-4,-3.000 14.000-4,-3.000 11.000-3,-2.000 14.000-5,-5.000 13.000-3,-2.000 16.000 0,-3.000 15.000-2,-3.000 17.000 0,-2.000 11.000-3,0.000 10.000-1,0.000 10.000-2,0.000 9.000-1,0.000 4.000-4,0.000 1.000-4,0.000-1.000-5,0.000 1.000-3,1.000-6.000-7,4.000-8.000-7,3.000-10.000-9,3.000-9.000-8,-1.000-15.000-7,-2.000-18.000-5,-3.000-19.000-6,-3.000-18.000-6</inkml:trace>
</inkml:ink>
</file>

<file path=ppt/ink/ink8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4:58"/>
    </inkml:context>
    <inkml:brush xml:id="br0">
      <inkml:brushProperty name="width" value="0.0374976880848408" units="cm"/>
      <inkml:brushProperty name="height" value="0.0374976880848408" units="cm"/>
      <inkml:brushProperty name="color" value="#00bff3"/>
      <inkml:brushProperty name="ignorePressure" value="0"/>
    </inkml:brush>
  </inkml:definitions>
  <inkml:trace contextRef="#ctx0" brushRef="#br0">26150.000 36250.000 586,'-66.000'-47.000'60,"19.000"6.000"-3,19.000 7.000-3,19.000 6.000-2,15.000 4.000-5,13.000 4.000-7,12.000 3.000-7,13.000 3.000-8,12.000 3.000-6,13.000 3.000-5,12.000 3.000-5,13.000 4.000-5,6.000 1.000-12,0.000 0.000-16,0.000 0.000-16,0.000 0.000-18,-8.000-2.000-6,-16.000-3.000 1,-15.000-3.000 1,-15.000-2.000 3</inkml:trace>
</inkml:ink>
</file>

<file path=ppt/ink/ink8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4:58"/>
    </inkml:context>
    <inkml:brush xml:id="br0">
      <inkml:brushProperty name="width" value="0.0370172709226608" units="cm"/>
      <inkml:brushProperty name="height" value="0.0370172709226608" units="cm"/>
      <inkml:brushProperty name="color" value="#00bff3"/>
      <inkml:brushProperty name="ignorePressure" value="0"/>
    </inkml:brush>
  </inkml:definitions>
  <inkml:trace contextRef="#ctx0" brushRef="#br0">27550.000 35700.000 594,'4.000'-71.000'6,"10.000"10.000"12,10.000 10.000 12,9.000 9.000 12,9.000 4.000 6,9.000 1.000-2,10.000-1.000-1,10.000 1.000-2,10.000 1.000-5,13.000 3.000-10,12.000 3.000-9,13.000 4.000-10,2.000 4.000-3,-5.000 6.000 1,-7.000 7.000 1,-5.000 6.000 3,-11.000 4.000-10,-11.000 4.000-17,-14.000 3.000-19,-11.000 3.000-17</inkml:trace>
</inkml:ink>
</file>

<file path=ppt/ink/ink8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4:59"/>
    </inkml:context>
    <inkml:brush xml:id="br0">
      <inkml:brushProperty name="width" value="0.0453588329255581" units="cm"/>
      <inkml:brushProperty name="height" value="0.0453588329255581" units="cm"/>
      <inkml:brushProperty name="color" value="#00bff3"/>
      <inkml:brushProperty name="ignorePressure" value="0"/>
    </inkml:brush>
  </inkml:definitions>
  <inkml:trace contextRef="#ctx0" brushRef="#br0">28700.000 34650.000 485,'-25.000'-22.000'4,"0.000"6.000"8,0.000 7.000 9,0.000 6.000 9,3.000 13.000 9,6.000 23.000 11,7.000 22.000 10,6.000 22.000 11,1.000 15.000-1,-3.000 9.000-13,-3.000 10.000-14,-2.000 10.000-14,-1.000 5.000-10,3.000 4.000-10,3.000 3.000-8,4.000 3.000-10,1.000-5.000-11,0.000-12.000-14,0.000-13.000-16,0.000-12.000-13,3.000-15.000-7,6.000-15.000 2,7.000-15.000 2,6.000-16.000 2</inkml:trace>
</inkml:ink>
</file>

<file path=ppt/ink/ink8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4:59"/>
    </inkml:context>
    <inkml:brush xml:id="br0">
      <inkml:brushProperty name="width" value="0.050862692296505" units="cm"/>
      <inkml:brushProperty name="height" value="0.050862692296505" units="cm"/>
      <inkml:brushProperty name="color" value="#00bff3"/>
      <inkml:brushProperty name="ignorePressure" value="0"/>
    </inkml:brush>
  </inkml:definitions>
  <inkml:trace contextRef="#ctx0" brushRef="#br0">30050.000 34850.000 432,'-25.000'-22.000'9,"0.000"6.000"20,0.000 7.000 18,0.000 6.000 19,0.000 12.000 5,0.000 19.000-8,0.000 19.000-9,0.000 19.000-8,0.000 13.000-7,0.000 10.000-6,0.000 10.000-6,0.000 9.000-6,1.000 4.000-4,4.000 1.000-2,3.000-1.000-3,3.000 1.000-3,3.000-9.000-3,3.000-15.000-3,3.000-15.000-3,4.000-16.000-3,15.000-27.000-10,28.000-37.000-15,28.000-38.000-16,29.000-37.000-14,5.000-24.000-5,-15.000-9.000 8,-15.000-10.000 6,-16.000-8.000 7,-13.000 2.000 6,-9.000 16.000 8,-10.000 15.000 7,-8.000 17.000 7,-8.000 11.000 6,-2.000 10.000 6,-3.000 10.000 6,-3.000 9.000 5,10.000 6.000 9,26.000 3.000 13,24.000 3.000 12,26.000 4.000 12,10.000 4.000 1,-3.000 6.000-11,-3.000 7.000-10,-2.000 6.000-10,-9.000 7.000-7,-12.000 10.000-4,-13.000 10.000-3,-12.000 9.000-4,-13.000 7.000-1,-12.000 7.000 0,-13.000 6.000-1,-12.000 7.000 1,-10.000 2.000 0,-6.000 1.000 0,-6.000-1.000 1,-6.000 1.000 2,-4.000-3.000-2,1.000-2.000-4,-1.000-3.000-4,1.000-3.000-2,2.000-4.000-6,7.000-3.000-4,6.000-3.000-5,7.000-2.000-6,13.000-8.000-2,22.000-8.000 0,22.000-10.000-1,23.000-9.000 0,8.000-9.000 2,-3.000-5.000 4,-3.000-7.000 6,-2.000-5.000 4,-6.000-3.000 2,-6.000 4.000 1,-6.000 3.000-1,-6.000 3.000 1,-6.000 1.000-2,-2.000 1.000-6,-3.000-1.000-6,-3.000 1.000-4,-4.000-7.000-4,-3.000-12.000-2,-3.000-13.000-1,-2.000-12.000-2,-3.000-2.000 2,1.000 9.000 4,-1.000 10.000 5,1.000 10.000 5</inkml:trace>
</inkml:ink>
</file>

<file path=ppt/ink/ink8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4:59"/>
    </inkml:context>
    <inkml:brush xml:id="br0">
      <inkml:brushProperty name="width" value="0.0540387518703938" units="cm"/>
      <inkml:brushProperty name="height" value="0.0540387518703938" units="cm"/>
      <inkml:brushProperty name="color" value="#00bff3"/>
      <inkml:brushProperty name="ignorePressure" value="0"/>
    </inkml:brush>
  </inkml:definitions>
  <inkml:trace contextRef="#ctx0" brushRef="#br0">31800.000 34650.000 407,'-44.000'-80.000'78,"13.000"41.000"1,12.000 40.000 1,13.000 42.000 1,6.000 25.000-6,0.000 14.000-13,0.000 11.000-14,0.000 14.000-12,1.000 11.000-11,4.000 14.000-8,3.000 11.000-7,3.000 14.000-9,1.000 11.000-9,1.000 14.000-12,-1.000 11.000-13,1.000 14.000-11,-3.000-3.000-6,-2.000-15.000 1,-3.000-15.000 2,-3.000-16.000 0,-2.000-23.000 5,0.000-27.000 6,0.000-28.000 6,0.000-28.000 7</inkml:trace>
</inkml:ink>
</file>

<file path=ppt/ink/ink8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5:00"/>
    </inkml:context>
    <inkml:brush xml:id="br0">
      <inkml:brushProperty name="width" value="0.0407074317336082" units="cm"/>
      <inkml:brushProperty name="height" value="0.0407074317336082" units="cm"/>
      <inkml:brushProperty name="color" value="#00bff3"/>
      <inkml:brushProperty name="ignorePressure" value="0"/>
    </inkml:brush>
  </inkml:definitions>
  <inkml:trace contextRef="#ctx0" brushRef="#br0">32750.000 34800.000 540,'28.000'-24.000'9,"6.000"4.000"18,7.000 3.000 19,6.000 3.000 17,6.000 3.000 6,6.000 3.000-7,7.000 3.000-7,6.000 4.000-7,4.000-1.000-10,4.000-3.000-12,3.000-3.000-12,3.000-2.000-12,-5.000-1.000-11,-12.000 3.000-12,-13.000 3.000-12,-12.000 4.000-11</inkml:trace>
</inkml:ink>
</file>

<file path=ppt/ink/ink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0:00"/>
    </inkml:context>
    <inkml:brush xml:id="br0">
      <inkml:brushProperty name="width" value="0.0310260728001595" units="cm"/>
      <inkml:brushProperty name="height" value="0.0310260728001595" units="cm"/>
      <inkml:brushProperty name="color" value="#f2385b"/>
      <inkml:brushProperty name="ignorePressure" value="0"/>
    </inkml:brush>
  </inkml:definitions>
  <inkml:trace contextRef="#ctx0" brushRef="#br0">97150.000 20400.000 709,'0.000'-41.000'-5,"0.000"19.000"13,0.000 19.000 13,0.000 19.000 14,-2.000 12.000 3,-3.000 6.000-6,-3.000 7.000-6,-2.000 6.000-7,-5.000 9.000-3,-2.000 13.000 1,-3.000 12.000-1,-3.000 13.000 0,1.000 6.000-1,6.000 0.000-4,7.000 0.000-4,6.000 0.000-2,1.000 0.000-3,-3.000 0.000 1,-3.000 0.000 0,-2.000 0.000-1,-1.000-4.000 1,3.000-5.000-3,3.000-7.000 0,4.000-5.000-2,2.000-8.000-6,4.000-5.000-10,3.000-7.000-10,3.000-5.000-10,3.000-9.000-5,3.000-9.000-1,3.000-10.000-1,4.000-8.000 0,-1.000-9.000 3,-3.000-6.000 6,-3.000-6.000 6,-2.000-6.000 7,-3.000-6.000 5,1.000-2.000 4,-1.000-3.000 4,1.000-3.000 4</inkml:trace>
</inkml:ink>
</file>

<file path=ppt/ink/ink8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5:20"/>
    </inkml:context>
    <inkml:brush xml:id="br0">
      <inkml:brushProperty name="width" value="0.0251752585172653" units="cm"/>
      <inkml:brushProperty name="height" value="0.0251752585172653" units="cm"/>
      <inkml:brushProperty name="color" value="#f2395b"/>
      <inkml:brushProperty name="ignorePressure" value="0"/>
    </inkml:brush>
  </inkml:definitions>
  <inkml:trace contextRef="#ctx0" brushRef="#br0">100100.000 31650.000 873,'-61.000'-46.000'15,"28.000"10.000"0,28.000 10.000 0,29.000 9.000 1,16.000 4.000-3,7.000 1.000-5,6.000-1.000-6,7.000 1.000-5,5.000-1.000-2,7.000 1.000 1,6.000-1.000 2,7.000 1.000 2,8.000 1.000 1,14.000 3.000 2,11.000 3.000 1,14.000 4.000 1,0.000 1.000 0,-8.000 0.000 1,-10.000 0.000 0,-9.000 0.000-1,-2.000 0.000 0,6.000 0.000 0,7.000 0.000-1,6.000 0.000 0,-2.000 1.000-2,-9.000 4.000-1,-10.000 3.000-1,-8.000 3.000-2,-6.000 1.000-1,1.000 1.000 0,-1.000-1.000 1,1.000 1.000 0,-4.000-1.000 0,-6.000 1.000 1,-6.000-1.000-1,-6.000 1.000 1,-2.000-3.000 0,3.000-2.000 0,3.000-3.000 0,4.000-3.000 0,4.000-2.000 1,6.000 0.000-1,7.000 0.000 0,6.000 0.000-1,-1.000-2.000 0,-5.000-3.000 2,-7.000-3.000 0,-5.000-2.000 0,-6.000-3.000 1,-3.000 1.000 1,-3.000-1.000-1,-2.000 1.000 1,-5.000 1.000-1,-2.000 3.000 0,-3.000 3.000-2,-3.000 4.000-2,-6.000 2.000 0,-5.000 4.000 0,-7.000 3.000-1,-5.000 3.000 0,-3.000-1.000-1,4.000-2.000 0,3.000-3.000 0,3.000-3.000-1,1.000-2.000 0,1.000 0.000 0,-1.000 0.000 1,1.000 0.000 1,-3.000 0.000 0,-2.000 0.000-1,-3.000 0.000-1,-3.000 0.000 0,-4.000 3.000-4,-3.000 6.000-6,-3.000 7.000-8,-2.000 6.000-6</inkml:trace>
</inkml:ink>
</file>

<file path=ppt/ink/ink8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5:20"/>
    </inkml:context>
    <inkml:brush xml:id="br0">
      <inkml:brushProperty name="width" value="0.0279098562896252" units="cm"/>
      <inkml:brushProperty name="height" value="0.0279098562896252" units="cm"/>
      <inkml:brushProperty name="color" value="#f2395b"/>
      <inkml:brushProperty name="ignorePressure" value="0"/>
    </inkml:brush>
  </inkml:definitions>
  <inkml:trace contextRef="#ctx0" brushRef="#br0">105150.000 30500.000 788,'71.000'7.000'-46,"-5.000"17.000"20,-7.000 15.000 21,-5.000 16.000 21,-1.000 7.000 9,6.000 1.000-1,7.000-1.000-1,6.000 1.000-2,6.000-3.000-2,6.000-2.000-3,7.000-3.000-1,6.000-3.000-2,3.000-4.000-2,0.000-3.000 1,0.000-3.000-1,0.000-2.000 1,3.000-3.000-2,6.000 1.000 0,7.000-1.000-2,6.000 1.000-1,-4.000-1.000-1,-11.000 1.000-1,-14.000-1.000-2,-11.000 1.000-1,-14.000 1.000 0,-11.000 3.000 1,-14.000 3.000 2,-11.000 4.000 0,-18.000-1.000-1,-22.000-3.000-4,-22.000-3.000-2,-21.000-2.000-5,-29.000 5.000-2,-34.000 16.000-2,-35.000 15.000-2,-33.000 17.000-1,-33.000 19.000-4,-27.000 26.000-5,-28.000 24.000-4,-28.000 26.000-6,1.000 1.000 1,31.000-22.000 5,32.000-22.000 7,31.000-21.000 4,26.000-20.000 2,22.000-15.000-3,22.000-15.000-3,23.000-16.000-4</inkml:trace>
</inkml:ink>
</file>

<file path=ppt/ink/ink8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5:20"/>
    </inkml:context>
    <inkml:brush xml:id="br0">
      <inkml:brushProperty name="width" value="0.0235899668186903" units="cm"/>
      <inkml:brushProperty name="height" value="0.0235899668186903" units="cm"/>
      <inkml:brushProperty name="color" value="#f2395b"/>
      <inkml:brushProperty name="ignorePressure" value="0"/>
    </inkml:brush>
  </inkml:definitions>
  <inkml:trace contextRef="#ctx0" brushRef="#br0">97500.000 37200.000 932,'10.000'-44.000'0,"23.000"13.000"1,22.000 12.000 0,22.000 13.000 1,7.000 6.000 0,-6.000 0.000 2,-6.000 0.000 1,-6.000 0.000 0,1.000 3.000 2,9.000 6.000 2,10.000 7.000 2,10.000 6.000 1,-4.000 6.000-3,-16.000 6.000-10,-15.000 7.000-7,-15.000 6.000-10,-20.000 9.000-6,-21.000 13.000-4,-22.000 12.000-3,-22.000 13.000-5,-11.000-2.000 1,0.000-16.000 6,0.000-15.000 6,0.000-15.000 6</inkml:trace>
</inkml:ink>
</file>

<file path=ppt/ink/ink8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5:21"/>
    </inkml:context>
    <inkml:brush xml:id="br0">
      <inkml:brushProperty name="width" value="0.0294025056064129" units="cm"/>
      <inkml:brushProperty name="height" value="0.0294025056064129" units="cm"/>
      <inkml:brushProperty name="color" value="#f2395b"/>
      <inkml:brushProperty name="ignorePressure" value="0"/>
    </inkml:brush>
  </inkml:definitions>
  <inkml:trace contextRef="#ctx0" brushRef="#br0">97400.000 38600.000 748,'48.000'20.000'-54,"-3.000"-9.000"20,-3.000-10.000 18,-2.000-8.000 19,-1.000-3.000 10,3.000 7.000-2,3.000 6.000 0,4.000 7.000 0,-4.000 5.000-2,-9.000 7.000-1,-10.000 6.000-3,-8.000 7.000-1,-9.000 13.000 0,-6.000 22.000 3,-6.000 22.000 2,-6.000 23.000 2,-10.000 11.000 2,-12.000 4.000 0,-13.000 3.000 1,-12.000 3.000-1,-5.000-4.000 0,3.000-8.000-1,3.000-10.000-1,4.000-9.000-2,5.000-12.000 0,10.000-11.000-2,10.000-14.000 0,9.000-11.000-1,12.000-17.000-2,16.000-18.000-4,15.000-19.000-4,17.000-18.000-4,21.000-26.000-4,28.000-31.000-4,28.000-31.000-5,29.000-31.000-4,19.000-27.000-3,14.000-22.000 0,11.000-22.000 0,14.000-21.000-1,-6.000-6.000 2,-21.000 14.000 8,-22.000 11.000 5,-22.000 14.000 7,-22.000 21.000 5,-22.000 31.000 3,-22.000 32.000 4,-21.000 31.000 4,-20.000 32.000 7,-15.000 35.000 9,-15.000 35.000 11,-16.000 34.000 9,-7.000 21.000 3,4.000 10.000-6,3.000 10.000-6,3.000 9.000-4,3.000 6.000-6,3.000 3.000-4,3.000 3.000-6,4.000 4.000-4,-1.000 1.000-4,-3.000 0.000-3,-3.000 0.000-2,-2.000 0.000-4,-5.000-4.000-4,-2.000-5.000-6,-3.000-7.000-5,-3.000-5.000-6,-4.000-12.000-3,-3.000-16.000 0,-3.000-15.000 0,-2.000-15.000-1,0.000-21.000-2,7.000-25.000-5,6.000-25.000-5,7.000-25.000-5,7.000-11.000 3,9.000 3.000 8,10.000 3.000 9,10.000 4.000 10</inkml:trace>
</inkml:ink>
</file>

<file path=ppt/ink/ink8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5:22"/>
    </inkml:context>
    <inkml:brush xml:id="br0">
      <inkml:brushProperty name="width" value="0.0358678214251995" units="cm"/>
      <inkml:brushProperty name="height" value="0.0358678214251995" units="cm"/>
      <inkml:brushProperty name="color" value="#f2395b"/>
      <inkml:brushProperty name="ignorePressure" value="0"/>
    </inkml:brush>
  </inkml:definitions>
  <inkml:trace contextRef="#ctx0" brushRef="#br0">100450.000 37150.000 613,'26.000'-49.000'1,"4.000"4.000"2,3.000 3.000 2,3.000 3.000 2,7.000 6.000 0,14.000 9.000-3,11.000 10.000-4,14.000 10.000-3,3.000 5.000-2,-2.000 4.000 0,-3.000 3.000-2,-3.000 3.000 0,-6.000 6.000 0,-5.000 9.000 2,-7.000 10.000 1,-5.000 10.000 3,-9.000 4.000 1,-9.000 0.000 3,-10.000 0.000 2,-8.000 0.000 3,-6.000 1.000 1,1.000 4.000 3,-1.000 3.000 3,1.000 3.000 2,-3.000 3.000 1,-2.000 3.000 2,-3.000 3.000 0,-3.000 4.000 1,-2.000 7.000 0,0.000 13.000 0,0.000 12.000-1,0.000 13.000-1,1.000 10.000 0,4.000 10.000 0,3.000 10.000 0,3.000 9.000-1,-1.000 2.000 0,-2.000-2.000-2,-3.000-3.000 0,-3.000-3.000-3,-2.000-4.000-1,0.000-3.000-3,0.000-3.000-2,0.000-2.000-2,-4.000-3.000-2,-5.000 1.000-3,-7.000-1.000 0,-5.000 1.000-2,-3.000-4.000-2,4.000-6.000 1,3.000-6.000 0,3.000-6.000 0,4.000-10.000-2,7.000-12.000-2,6.000-13.000-2,7.000-12.000-2,2.000-19.000-4,1.000-25.000-4,-1.000-25.000-4,1.000-25.000-4,-9.000-32.000-1,-15.000-36.000 1,-15.000-39.000 2,-16.000-36.000 3,-16.000-22.000-3,-16.000-2.000-3,-15.000-3.000-6,-15.000-3.000-4,-9.000 2.000 1,1.000 10.000 7,-1.000 10.000 7,1.000 9.000 7,4.000 9.000 5,9.000 9.000 5,10.000 10.000 5,10.000 10.000 4,11.000 8.000 3,17.000 10.000 1,15.000 10.000 2,16.000 9.000 0,13.000 9.000 1,14.000 9.000 3,11.000 10.000 0,14.000 10.000 3,8.000 8.000 0,7.000 10.000-2,6.000 10.000-2,7.000 9.000-1,-1.000 7.000-2,-6.000 7.000-1,-6.000 6.000 0,-6.000 7.000-1,-9.000 10.000-3,-8.000 16.000-3,-10.000 15.000-5,-9.000 17.000-3,-13.000 8.000-3,-16.000 4.000 1,-15.000 3.000 0,-15.000 3.000 1,-11.000 1.000 0,-2.000 1.000 5,-3.000-1.000 2,-3.000 1.000 3,2.000-6.000 3,10.000-8.000 1,10.000-10.000 2,9.000-9.000 2,7.000-9.000 0,7.000-5.000 0,6.000-7.000-2,7.000-5.000 0,11.000-8.000-1,20.000-5.000-1,18.000-7.000 0,20.000-5.000-2,13.000-14.000-3,9.000-18.000-6,10.000-19.000-4,10.000-18.000-6,2.000-15.000-2,-3.000-9.000-2,-3.000-10.000 0,-2.000-8.000-2,-8.000-8.000 1,-8.000-2.000 3,-10.000-3.000 1,-9.000-3.000 3,-10.000 2.000 1,-9.000 10.000 3,-10.000 10.000 2,-8.000 9.000 3,-11.000 10.000 0,-8.000 14.000 0,-10.000 11.000-1,-9.000 14.000 1,-9.000 8.000 4,-5.000 7.000 10,-7.000 6.000 11,-5.000 7.000 10,-4.000 10.000 3,0.000 16.000-3,0.000 15.000-3,0.000 17.000-4,-2.000 11.000-2,-3.000 10.000-2,-3.000 10.000-3,-2.000 9.000-1,0.000 6.000-2,7.000 3.000-3,6.000 3.000-3,7.000 4.000-2,5.000-1.000-3,7.000-3.000-1,6.000-3.000-2,7.000-2.000-1,8.000-6.000-1,14.000-6.000-1,11.000-6.000-1,14.000-6.000 0,8.000-7.000-1,7.000-6.000 1,6.000-6.000 0,7.000-6.000 0,4.000-4.000 0,3.000 1.000 1,3.000-1.000-1,4.000 1.000 2,-7.000-1.000-1,-16.000 1.000 1,-15.000-1.000 1,-15.000 1.000-1,-15.000-1.000 1,-12.000 1.000 0,-13.000-1.000-1,-12.000 1.000 0,-15.000 1.000 1,-15.000 3.000-1,-15.000 3.000 2,-16.000 4.000 0,-7.000-4.000 0,4.000-9.000 1,3.000-10.000 0,3.000-8.000 0,9.000-9.000-1,16.000-6.000-1,15.000-6.000-3,17.000-6.000-2,16.000-13.000-4,19.000-19.000-4,19.000-18.000-5,19.000-19.000-5,7.000-4.000-3,-3.000 14.000-1,-3.000 11.000 0,-2.000 14.000-2</inkml:trace>
</inkml:ink>
</file>

<file path=ppt/ink/ink8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5:23"/>
    </inkml:context>
    <inkml:brush xml:id="br0">
      <inkml:brushProperty name="width" value="0.0371856912970543" units="cm"/>
      <inkml:brushProperty name="height" value="0.0371856912970543" units="cm"/>
      <inkml:brushProperty name="color" value="#f2395b"/>
      <inkml:brushProperty name="ignorePressure" value="0"/>
    </inkml:brush>
  </inkml:definitions>
  <inkml:trace contextRef="#ctx0" brushRef="#br0">98750.000 36600.000 591,'-160.000'-47.000'0,"32.000"6.000"0,31.000 7.000 0,32.000 6.000 0,18.000 3.000 5,6.000 0.000 8,7.000 0.000 9,6.000 0.000 10,9.000 3.000 1,13.000 6.000-5,12.000 7.000-4,13.000 6.000-6,24.000-2.000-2,39.000-9.000 0,36.000-10.000-1,39.000-8.000 0,24.000-3.000 0,13.000 7.000 0,12.000 6.000 0,13.000 7.000 0,6.000 4.000-1,0.000 3.000 0,0.000 3.000-1,0.000 4.000-1,0.000 2.000-2,0.000 4.000-1,0.000 3.000-2,0.000 3.000-3,-2.000 3.000 1,-3.000 3.000-1,-3.000 3.000 2,-2.000 4.000-1,-9.000 1.000 0,-12.000 0.000-2,-13.000 0.000-3,-12.000 0.000-1,-13.000-2.000-3,-12.000-3.000-3,-13.000-3.000-2,-12.000-2.000-3,-10.000-5.000-1,-6.000-2.000 1,-6.000-3.000 1,-6.000-3.000 0,-7.000-4.000 1,-6.000-3.000 0,-6.000-3.000 0,-6.000-2.000 0,-9.000-5.000 0,-8.000-2.000 1,-10.000-3.000-1,-9.000-3.000 1,-7.000-2.000 0,-3.000 0.000-1,-3.000 0.000-2,-2.000 0.000 0,-8.000 3.000-3,-8.000 6.000-4,-10.000 7.000-4,-9.000 6.000-4,-10.000 6.000-1,-9.000 6.000 3,-10.000 7.000 2,-8.000 6.000 4,-1.000 1.000 0,9.000-3.000-3,10.000-3.000-2,10.000-2.000-1</inkml:trace>
</inkml:ink>
</file>

<file path=ppt/ink/ink8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5:24"/>
    </inkml:context>
    <inkml:brush xml:id="br0">
      <inkml:brushProperty name="width" value="0.0300130695104599" units="cm"/>
      <inkml:brushProperty name="height" value="0.0300130695104599" units="cm"/>
      <inkml:brushProperty name="color" value="#f2395b"/>
      <inkml:brushProperty name="ignorePressure" value="0"/>
    </inkml:brush>
  </inkml:definitions>
  <inkml:trace contextRef="#ctx0" brushRef="#br0">103050.000 37900.000 733,'7.000'-68.000'-22,"17.000"17.000"15,15.000 15.000 14,16.000 16.000 14,4.000 9.000 6,-6.000 3.000-4,-6.000 3.000-4,-6.000 4.000-4,-1.000 2.000-1,7.000 4.000 0,6.000 3.000-1,7.000 3.000 1,0.000 7.000-2,-2.000 14.000 0,-3.000 11.000 0,-3.000 14.000-2,-7.000 7.000-1,-9.000 3.000-3,-10.000 3.000-2,-8.000 4.000-3,-9.000 2.000-1,-6.000 4.000-1,-6.000 3.000-1,-6.000 3.000-2,-13.000 4.000 0,-19.000 7.000 1,-18.000 6.000 0,-19.000 7.000 1,-8.000-4.000-1,3.000-12.000-3,3.000-13.000-2,4.000-12.000-3,7.000-12.000-2,13.000-8.000 1,12.000-10.000 0,13.000-9.000 0,7.000-16.000-1,4.000-22.000-4,3.000-22.000-1,3.000-21.000-4,6.000-15.000 1,9.000-6.000 3,10.000-6.000 3,10.000-6.000 3,4.000 1.000 4,0.000 9.000 5,0.000 10.000 5,0.000 10.000 4,-4.000 16.000 8,-5.000 26.000 9,-7.000 24.000 8,-5.000 26.000 10,-6.000 16.000 2,-3.000 10.000-8,-3.000 10.000-6,-2.000 9.000-6,-3.000 1.000-6,1.000-6.000-5,-1.000-6.000-5,1.000-6.000-4,-3.000 2.000-1,-2.000 14.000 1,-3.000 11.000 1,-3.000 14.000 2,-4.000 2.000-2,-3.000-6.000-5,-3.000-6.000-6,-2.000-6.000-5,0.000-9.000-6,7.000-8.000-4,6.000-10.000-6,7.000-9.000-4,7.000-13.000-3,9.000-16.000 2,10.000-15.000 1,10.000-15.000 1,4.000-11.000 3,0.000-2.000 4,0.000-3.000 3,0.000-3.000 3,0.000-2.000 3,0.000 0.000 0,0.000 0.000 0,0.000 0.000 1</inkml:trace>
</inkml:ink>
</file>

<file path=ppt/ink/ink8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5:24"/>
    </inkml:context>
    <inkml:brush xml:id="br0">
      <inkml:brushProperty name="width" value="0.028673006221652" units="cm"/>
      <inkml:brushProperty name="height" value="0.028673006221652" units="cm"/>
      <inkml:brushProperty name="color" value="#f2395b"/>
      <inkml:brushProperty name="ignorePressure" value="0"/>
    </inkml:brush>
  </inkml:definitions>
  <inkml:trace contextRef="#ctx0" brushRef="#br0">104450.000 38300.000 767,'21.000'-25.000'0,"-5.000"0.000"0,-7.000 0.000 0,-5.000 0.000 0,-3.000-2.000 2,4.000-3.000 3,3.000-3.000 5,3.000-2.000 3,3.000 8.000 4,3.000 22.000 4,3.000 22.000 6,4.000 23.000 3,-1.000 19.000 0,-3.000 19.000-4,-3.000 19.000-6,-2.000 19.000-4,-6.000 10.000-6,-6.000 4.000-4,-6.000 3.000-7,-6.000 3.000-4,-9.000-5.000-6,-8.000-12.000-5,-10.000-13.000-4,-9.000-12.000-6,-2.000-12.000-3,6.000-8.000-1,7.000-10.000-1,6.000-9.000-2,7.000-16.000 0,10.000-22.000 1,10.000-22.000 1,9.000-21.000 2,7.000-14.000 2,7.000-2.000 6,6.000-3.000 6,7.000-3.000 6,0.000 1.000 3,-2.000 6.000 1,-3.000 7.000 2,-3.000 6.000 1</inkml:trace>
</inkml:ink>
</file>

<file path=ppt/ink/ink8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5:25"/>
    </inkml:context>
    <inkml:brush xml:id="br0">
      <inkml:brushProperty name="width" value="0.0355874784290791" units="cm"/>
      <inkml:brushProperty name="height" value="0.0355874784290791" units="cm"/>
      <inkml:brushProperty name="color" value="#f2395b"/>
      <inkml:brushProperty name="ignorePressure" value="0"/>
    </inkml:brush>
  </inkml:definitions>
  <inkml:trace contextRef="#ctx0" brushRef="#br0">104750.000 39000.000 618,'25.000'-74.000'0,"0.000"4.000"0,0.000 3.000 0,0.000 3.000 0,0.000 7.000 3,0.000 14.000 3,0.000 11.000 4,0.000 14.000 4,3.000 5.000 2,6.000 1.000-2,7.000-1.000-1,6.000 1.000-2,3.000 1.000-2,0.000 3.000-5,0.000 3.000-3,0.000 4.000-5,-4.000 1.000-3,-5.000 0.000-3,-7.000 0.000-3,-5.000 0.000-3,-4.000-2.000-3,0.000-3.000-3,0.000-3.000-5,0.000-2.000-2,-4.000-9.000 0,-5.000-12.000 7,-7.000-13.000 5,-5.000-12.000 6,-3.000-13.000 3,4.000-12.000 2,3.000-13.000 2,3.000-12.000 2,4.000-4.000 0,7.000 7.000 1,6.000 6.000 0,7.000 7.000 1,-1.000 4.000 0,-6.000 3.000 1,-6.000 3.000 0,-6.000 4.000 1,-2.000 2.000 2,3.000 4.000 1,3.000 3.000 3,4.000 3.000 1,-1.000 6.000 4,-3.000 9.000 6,-3.000 10.000 7,-2.000 10.000 6,-5.000 11.000 5,-2.000 17.000 2,-3.000 15.000 3,-3.000 16.000 2,-2.000 18.000-1,0.000 22.000-6,0.000 22.000-6,0.000 23.000-7,-5.000 31.000-3,-9.000 45.000-4,-10.000 43.000-3,-8.000 45.000-3,-8.000 35.000-2,-2.000 28.000-2,-3.000 28.000 0,-3.000 29.000-2,-6.000 33.000 0,-5.000 42.000 0,-7.000 40.000 1,-5.000 41.000 0,3.000-35.000-6,17.000-109.000-16,15.000-110.000-15,16.000-108.000-15,5.000-54.000-9,-2.000 3.000-3,-3.000 3.000-4,-3.000 4.000-2</inkml:trace>
</inkml:ink>
</file>

<file path=ppt/ink/ink8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5:29"/>
    </inkml:context>
    <inkml:brush xml:id="br0">
      <inkml:brushProperty name="width" value="0.0340183265507221" units="cm"/>
      <inkml:brushProperty name="height" value="0.0340183265507221" units="cm"/>
      <inkml:brushProperty name="color" value="#f2395b"/>
      <inkml:brushProperty name="ignorePressure" value="0"/>
    </inkml:brush>
  </inkml:definitions>
  <inkml:trace contextRef="#ctx0" brushRef="#br0">97750.000 42950.000 646,'-91.000'184.000'7,"19.000"-31.000"1,19.000-31.000 1,19.000-31.000 2,12.000-23.000-1,6.000-11.000-2,7.000-14.000-3,6.000-11.000-3,7.000-9.000-1,10.000-3.000-1,10.000-3.000-2,9.000-2.000 0,6.000-5.000-1,3.000-2.000 1,3.000-3.000-1,4.000-3.000 2,-1.000 1.000 0,-3.000 6.000 3,-3.000 7.000 2,-2.000 6.000 3,-8.000 7.000 1,-8.000 10.000-1,-10.000 10.000-1,-9.000 9.000 0,-5.000 6.000 0,0.000 3.000 1,0.000 3.000 1,0.000 4.000 1,-2.000-1.000 0,-3.000-3.000-2,-3.000-3.000-1,-2.000-2.000-1,-6.000-5.000-1,-6.000-2.000 0,-6.000-3.000 0,-6.000-3.000-1,-7.000-4.000-1,-6.000-3.000-1,-6.000-3.000-1,-6.000-2.000-1,-6.000-3.000-1,-2.000 1.000-4,-3.000-1.000-2,-3.000 1.000-2,-1.000-6.000-1,4.000-8.000-1,3.000-10.000-1,3.000-9.000 1,6.000-10.000-1,9.000-9.000 0,10.000-10.000 0,10.000-8.000-1,7.000-11.000 0,6.000-8.000 0,7.000-10.000 1,6.000-9.000 1,4.000-5.000 0,4.000 0.000 3,3.000 0.000 2,3.000 0.000 2,1.000 7.000 3,1.000 17.000 5,-1.000 15.000 5,1.000 16.000 4,-1.000 7.000 2,1.000 1.000-2,-1.000-1.000-3,1.000 1.000-1,4.000 5.000 0,9.000 14.000 3,10.000 11.000 3,10.000 14.000 2,2.000 5.000 2,-3.000 1.000-2,-3.000-1.000 0,-2.000 1.000-2,-1.000-1.000-2,3.000 1.000-4,3.000-1.000-5,4.000 1.000-3,-3.000-4.000-2,-5.000-6.000 1,-7.000-6.000 3,-5.000-6.000 0,-3.000-6.000-2,4.000-2.000-9,3.000-3.000-8,3.000-3.000-8,3.000-10.000-4,3.000-16.000-1,3.000-15.000 0,4.000-15.000 0,4.000-20.000 1,6.000-21.000 5,7.000-22.000 3,6.000-22.000 4,-1.000-11.000 4,-5.000 0.000 2,-7.000 0.000 4,-5.000 0.000 2,-8.000 6.000 3,-5.000 13.000 2,-7.000 12.000 1,-5.000 13.000 3,-6.000 12.000 1,-3.000 13.000 4,-3.000 12.000 3,-2.000 13.000 2,-3.000 9.000 3,1.000 6.000 2,-1.000 7.000 3,1.000 6.000 1,-3.000 10.000 3,-2.000 17.000 4,-3.000 15.000 4,-3.000 16.000 4,-2.000 9.000-2,0.000 3.000-6,0.000 3.000-7,0.000 4.000-7,0.000 2.000-4,0.000 4.000 0,0.000 3.000 0,0.000 3.000-1,-2.000 20.000 1,-3.000 38.000-1,-3.000 37.000 1,-2.000 38.000 0,-3.000 23.000 0,1.000 9.000-1,-1.000 10.000 0,1.000 10.000 0,-1.000 10.000-6,1.000 13.000-9,-1.000 12.000-10,1.000 13.000-11,-1.000 7.000-6,1.000 4.000-3,-1.000 3.000-4,1.000 3.000-3,-1.000-15.000-1,1.000-30.000 2,-1.000-32.000 1,1.000-30.000 1,-1.000-33.000 4,1.000-30.000 5,-1.000-32.000 3,1.000-30.000 6,-1.000-22.000 4,1.000-8.000 3,-1.000-10.000 4,1.000-9.000 3</inkml:trace>
</inkml:ink>
</file>

<file path=ppt/ink/ink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0:01"/>
    </inkml:context>
    <inkml:brush xml:id="br0">
      <inkml:brushProperty name="width" value="0.0337240323424339" units="cm"/>
      <inkml:brushProperty name="height" value="0.0337240323424339" units="cm"/>
      <inkml:brushProperty name="color" value="#f2385b"/>
      <inkml:brushProperty name="ignorePressure" value="0"/>
    </inkml:brush>
  </inkml:definitions>
  <inkml:trace contextRef="#ctx0" brushRef="#br0">97350.000 20550.000 652,'50.000'-25.000'-6,"0.000"0.000"9,0.000 0.000 9,0.000 0.000 10,4.000 1.000 3,10.000 4.000-2,10.000 3.000 0,9.000 3.000-2,4.000 3.000-2,1.000 3.000-1,-1.000 3.000-3,1.000 4.000-1,-3.000 1.000-2,-2.000 0.000-1,-3.000 0.000-1,-3.000 0.000-2,-6.000 4.000-1,-5.000 10.000-2,-7.000 10.000-2,-5.000 9.000-1,-9.000 2.000-3,-9.000-2.000 0,-10.000-3.000-1,-8.000-3.000-2,-9.000 1.000 0,-6.000 6.000-1,-6.000 7.000-1,-6.000 6.000 1,-10.000 3.000-1,-12.000 0.000 1,-13.000 0.000 1,-12.000 0.000 1,-9.000-2.000 0,-2.000-3.000 0,-3.000-3.000 0,-3.000-2.000-1,-9.000 0.000 0,-11.000 7.000-2,-14.000 6.000 0,-11.000 7.000-2,-1.000-3.000-1,13.000-8.000 0,12.000-10.000 0,13.000-9.000-1,10.000-9.000 1,10.000-5.000 0,10.000-7.000 2,9.000-5.000 0,7.000-11.000 0,7.000-11.000 1,6.000-14.000 1,7.000-11.000 0,15.000-11.000 0,25.000-5.000 2,25.000-7.000 1,25.000-5.000 1,14.000-3.000 1,3.000 4.000 2,3.000 3.000 2,4.000 3.000 1,-1.000 7.000 2,-3.000 14.000 2,-3.000 11.000 2,-2.000 14.000 2,-11.000 8.000 0,-15.000 7.000-2,-15.000 6.000-1,-16.000 7.000-2,-13.000 8.000-1,-9.000 14.000 0,-10.000 11.000-2,-8.000 14.000 0,-14.000 8.000-1,-15.000 7.000 2,-15.000 6.000 0,-16.000 7.000 0,-12.000 4.000 0,-5.000 3.000-4,-7.000 3.000-2,-5.000 4.000-3,0.000-3.000-3,10.000-5.000-2,10.000-7.000-2,9.000-5.000-2,7.000-9.000 0,7.000-9.000 1,6.000-10.000 3,7.000-8.000 1,15.000-17.000 1,25.000-21.000 2,25.000-22.000 1,25.000-22.000 2,15.000-15.000-1,7.000-5.000 0,6.000-7.000-1,7.000-5.000-2,0.000-8.000 1,-2.000-5.000-2,-3.000-7.000 0,-3.000-5.000 0,-6.000-4.000-1,-5.000 0.000-3,-7.000 0.000-2,-5.000 0.000-2,-8.000 0.000-3,-5.000 0.000-3,-7.000 0.000-3,-5.000 0.000-4,-6.000 0.000 1,-3.000 0.000 5,-3.000 0.000 3,-2.000 0.000 5,-5.000 3.000 3,-2.000 6.000 3,-3.000 7.000 4,-3.000 6.000 1,-6.000 7.000 4,-5.000 10.000 3,-7.000 10.000 2,-5.000 9.000 4,-4.000 4.000 1,0.000 1.000 0,0.000-1.000 2,0.000 1.000 0,1.000 2.000 2,4.000 7.000 2,3.000 6.000 3,3.000 7.000 3,3.000 11.000 2,3.000 20.000 1,3.000 18.000 3,4.000 20.000 2,-1.000 14.000-1,-3.000 14.000-3,-3.000 11.000-5,-2.000 14.000-3,-5.000 8.000-3,-2.000 7.000-1,-3.000 6.000-1,-3.000 7.000-2,-4.000 4.000 0,-3.000 3.000-1,-3.000 3.000-2,-2.000 4.000-1,-3.000 5.000-2,1.000 10.000-2,-1.000 10.000-2,1.000 9.000-2,4.000-4.000-1,9.000-15.000 0,10.000-15.000-1,10.000-16.000 0,5.000-15.000-2,4.000-11.000-4,3.000-14.000-3,3.000-11.000-5,6.000-17.000-3,9.000-18.000-3,10.000-19.000-5,10.000-18.000-3,8.000-20.000-1,10.000-18.000 0,10.000-19.000 0,9.000-18.000 1,7.000-21.000 1,7.000-22.000-1,6.000-22.000 1,7.000-21.000 1,-1.000-12.000 0,-6.000 1.000 3,-6.000-1.000 3,-6.000 1.000 2,-12.000 15.000 4,-15.000 31.000 2,-15.000 32.000 4,-16.000 31.000 4</inkml:trace>
</inkml:ink>
</file>

<file path=ppt/ink/ink8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5:29"/>
    </inkml:context>
    <inkml:brush xml:id="br0">
      <inkml:brushProperty name="width" value="0.0263558719307184" units="cm"/>
      <inkml:brushProperty name="height" value="0.0263558719307184" units="cm"/>
      <inkml:brushProperty name="color" value="#f2395b"/>
      <inkml:brushProperty name="ignorePressure" value="0"/>
    </inkml:brush>
  </inkml:definitions>
  <inkml:trace contextRef="#ctx0" brushRef="#br0">98000.000 44600.000 834,'23.000'-71.000'0,"-3.000"10.000"0,-3.000 10.000 0,-2.000 9.000 0,2.000 9.000 4,9.000 9.000 6,10.000 10.000 8,10.000 10.000 7,11.000 8.000 1,17.000 10.000-4,15.000 10.000-5,16.000 9.000-4,10.000 4.000-3,7.000 1.000-1,6.000-1.000-2,7.000 1.000-2,-3.000-3.000-8,-8.000-2.000-13,-10.000-3.000-14,-9.000-3.000-13,-15.000-4.000-4,-18.000-3.000 8,-19.000-3.000 8,-18.000-2.000 6</inkml:trace>
</inkml:ink>
</file>

<file path=ppt/ink/ink8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5:30"/>
    </inkml:context>
    <inkml:brush xml:id="br0">
      <inkml:brushProperty name="width" value="0.033572044223547" units="cm"/>
      <inkml:brushProperty name="height" value="0.033572044223547" units="cm"/>
      <inkml:brushProperty name="color" value="#f2395b"/>
      <inkml:brushProperty name="ignorePressure" value="0"/>
    </inkml:brush>
  </inkml:definitions>
  <inkml:trace contextRef="#ctx0" brushRef="#br0">99700.000 44100.000 655,'31.000'-66.000'15,"13.000"19.000"2,12.000 19.000 2,13.000 19.000 2,9.000 9.000-1,6.000 0.000-4,7.000 0.000-4,6.000 0.000-4,-1.000 1.000-3,-5.000 4.000-3,-7.000 3.000-2,-5.000 3.000-2,-9.000 4.000 0,-9.000 7.000 1,-10.000 6.000 1,-8.000 7.000 1,-9.000 2.000 1,-6.000 1.000 3,-6.000-1.000 1,-6.000 1.000 3,-6.000 2.000 0,-2.000 7.000-1,-3.000 6.000 1,-3.000 7.000-1,-7.000 4.000 2,-9.000 3.000 3,-10.000 3.000 5,-8.000 4.000 3,-8.000-1.000 1,-2.000-3.000-3,-3.000-3.000-3,-3.000-2.000-2,-4.000-3.000-4,-3.000 1.000-2,-3.000-1.000-3,-2.000 1.000-4,-5.000-4.000-2,-2.000-6.000-3,-3.000-6.000-4,-3.000-6.000-3,1.000-7.000-2,6.000-6.000-2,7.000-6.000 0,6.000-6.000-2,9.000-12.000-2,13.000-15.000-5,12.000-15.000-3,13.000-16.000-6,12.000-21.000-1,13.000-24.000-2,12.000-26.000 0,13.000-24.000 0,10.000-18.000 1,10.000-9.000 5,10.000-10.000 3,9.000-8.000 5,2.000 3.000 4,-2.000 20.000 4,-3.000 18.000 4,-3.000 20.000 4,-9.000 16.000 3,-11.000 16.000 3,-14.000 15.000 2,-11.000 17.000 3,-15.000 22.000 8,-16.000 32.000 13,-15.000 31.000 14,-15.000 32.000 13,-12.000 16.000 2,-6.000 4.000-8,-6.000 3.000-10,-6.000 3.000-8,-13.000 10.000-10,-19.000 20.000-10,-18.000 18.000-11,-19.000 20.000-11,-2.000 0.000-5,16.000-15.000-1,15.000-15.000-1,17.000-16.000 0,13.000-16.000-2,13.000-16.000 1,12.000-15.000-2,13.000-15.000 0</inkml:trace>
</inkml:ink>
</file>

<file path=ppt/ink/ink8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5:30"/>
    </inkml:context>
    <inkml:brush xml:id="br0">
      <inkml:brushProperty name="width" value="0.0288262013345957" units="cm"/>
      <inkml:brushProperty name="height" value="0.0288262013345957" units="cm"/>
      <inkml:brushProperty name="color" value="#f2395b"/>
      <inkml:brushProperty name="ignorePressure" value="0"/>
    </inkml:brush>
  </inkml:definitions>
  <inkml:trace contextRef="#ctx0" brushRef="#br0">101100.000 44450.000 763,'89.000'-21.000'1,"-22.000"10.000"3,-22.000 10.000 3,-21.000 9.000 3,-15.000 9.000 2,-6.000 9.000 3,-6.000 10.000 3,-6.000 10.000 2,-6.000 5.000 0,-2.000 4.000-4,-3.000 3.000-3,-3.000 3.000-5,-1.000-2.000-1,4.000-6.000-2,3.000-6.000-2,3.000-6.000-1,14.000-10.000-2,25.000-12.000-2,25.000-13.000-4,25.000-12.000-2,12.000-10.000-4,1.000-6.000-3,-1.000-6.000-3,1.000-6.000-3,-6.000 1.000 0,-8.000 9.000 7,-10.000 10.000 5,-9.000 10.000 6,-7.000 5.000 5,-3.000 4.000 2,-3.000 3.000 4,-2.000 3.000 4,-8.000 4.000 1,-8.000 7.000 2,-10.000 6.000 1,-9.000 7.000 2,-5.000 2.000 1,0.000 1.000 2,0.000-1.000 1,0.000 1.000 2,4.000-4.000-4,10.000-6.000-10,10.000-6.000-10,9.000-6.000-8,2.000-6.000-6,-2.000-2.000 1,-3.000-3.000 1,-3.000-3.000-1</inkml:trace>
</inkml:ink>
</file>

<file path=ppt/ink/ink8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5:34"/>
    </inkml:context>
    <inkml:brush xml:id="br0">
      <inkml:brushProperty name="width" value="0.0395097211003304" units="cm"/>
      <inkml:brushProperty name="height" value="0.0395097211003304" units="cm"/>
      <inkml:brushProperty name="color" value="#f2395b"/>
      <inkml:brushProperty name="ignorePressure" value="0"/>
    </inkml:brush>
  </inkml:definitions>
  <inkml:trace contextRef="#ctx0" brushRef="#br0">100950.000 48000.000 556,'-50.000'-38.000'40,"0.000"26.000"-7,0.000 24.000-6,0.000 26.000-5,3.000 12.000-4,6.000 0.000-4,7.000 0.000-1,6.000 0.000-3,3.000 3.000-2,0.000 6.000-1,0.000 7.000-1,0.000 6.000-1,3.000-2.000-1,6.000-9.000-1,7.000-10.000-2,6.000-8.000 0,4.000-8.000-2,4.000-2.000 0,3.000-3.000 0,3.000-3.000-1,4.000-6.000 0,7.000-5.000-1,6.000-7.000 0,7.000-5.000-1,7.000-9.000 0,9.000-9.000 0,10.000-10.000-1,10.000-8.000 0,4.000-11.000 0,0.000-8.000 0,0.000-10.000 0,0.000-9.000 0,-5.000-4.000 0,-9.000 4.000 1,-10.000 3.000 1,-8.000 3.000 1,-12.000 3.000 0,-12.000 3.000 1,-13.000 3.000 1,-12.000 4.000 0,-12.000 1.000 1,-8.000 0.000 1,-10.000 0.000 0,-9.000 0.000 0,-7.000 4.000 1,-3.000 10.000 2,-3.000 10.000 3,-2.000 9.000 1,0.000 4.000 0,7.000 1.000-2,6.000-1.000-2,7.000 1.000-2,19.000-4.000-4,35.000-6.000-7,35.000-6.000-7,34.000-6.000-6,17.000-2.000-2,0.000 3.000 4,0.000 3.000 5,0.000 4.000 3,-2.000 4.000 3,-3.000 6.000-1,-3.000 7.000 0,-2.000 6.000 0,-8.000 3.000 2,-8.000 0.000 3,-10.000 0.000 5,-9.000 0.000 4,-9.000 3.000 3,-5.000 6.000 2,-7.000 7.000 1,-5.000 6.000 2,-8.000 4.000 2,-5.000 4.000 3,-7.000 3.000 2,-5.000 3.000 2,-4.000 4.000 1,0.000 7.000-1,0.000 6.000-2,0.000 7.000 0,-4.000 2.000-2,-5.000 1.000-2,-7.000-1.000-2,-5.000 1.000-2,-3.000-1.000-2,4.000 1.000-2,3.000-1.000-1,3.000 1.000-3,1.000-3.000-2,1.000-2.000-3,-1.000-3.000-5,1.000-3.000-3,5.000-15.000-9,14.000-24.000-13,11.000-26.000-12,14.000-24.000-13,8.000-12.000 0,7.000 4.000 15,6.000 3.000 15,7.000 3.000 14,-1.000 4.000 8,-6.000 7.000 3,-6.000 6.000 4,-6.000 7.000 2,-4.000 4.000 0,1.000 3.000-5,-1.000 3.000-4,1.000 4.000-4,-1.000-1.000-2,1.000-3.000 0,-1.000-3.000 0,1.000-2.000 1,-3.000-5.000-2,-2.000-2.000-1,-3.000-3.000-1,-3.000-3.000-2,-6.000-6.000 0,-5.000-5.000 2,-7.000-7.000 1,-5.000-5.000 2,-3.000-6.000 1,4.000-3.000 3,3.000-3.000 1,3.000-2.000 2,1.000-5.000 1,1.000-2.000 1,-1.000-3.000 0,1.000-3.000 1,-3.000 1.000 1,-2.000 6.000 1,-3.000 7.000 1,-3.000 6.000 2,-1.000 6.000 3,4.000 6.000 5,3.000 7.000 6,3.000 6.000 5,-2.000 15.000 9,-6.000 26.000 11,-6.000 24.000 12,-6.000 26.000 12,-4.000 15.000 0,1.000 6.000-12,-1.000 7.000-11,1.000 6.000-13,-1.000 6.000-7,1.000 6.000-4,-1.000 7.000-4,1.000 6.000-3,1.000 12.000-4,3.000 19.000-3,3.000 19.000-3,4.000 19.000-2,-3.000 16.000-4,-5.000 17.000 0,-7.000 15.000-3,-5.000 16.000-1,-4.000-1.000-7,0.000-15.000-9,0.000-15.000-10,0.000-16.000-11,0.000-13.000-6,0.000-9.000-3,0.000-10.000-5,0.000-8.000-3,1.000-22.000 3,4.000-30.000 10,3.000-32.000 10,3.000-30.000 9,-1.000-20.000 8,-2.000-6.000 5,-3.000-6.000 3,-3.000-6.000 6</inkml:trace>
</inkml:ink>
</file>

<file path=ppt/ink/ink8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5:35"/>
    </inkml:context>
    <inkml:brush xml:id="br0">
      <inkml:brushProperty name="width" value="0.0308724604547024" units="cm"/>
      <inkml:brushProperty name="height" value="0.0308724604547024" units="cm"/>
      <inkml:brushProperty name="color" value="#f2395b"/>
      <inkml:brushProperty name="ignorePressure" value="0"/>
    </inkml:brush>
  </inkml:definitions>
  <inkml:trace contextRef="#ctx0" brushRef="#br0">103700.000 47700.000 712,'1.000'-69.000'0,"4.000"13.000"0,3.000 12.000 0,3.000 13.000 0,3.000 6.000 2,3.000 0.000 5,3.000 0.000 4,4.000 0.000 4,7.000 1.000 5,13.000 4.000 5,12.000 3.000 6,13.000 3.000 5,9.000 1.000 0,6.000 1.000-5,7.000-1.000-4,6.000 1.000-5,-1.000 1.000-6,-5.000 3.000-8,-7.000 3.000-7,-5.000 4.000-9,-11.000 4.000-3,-11.000 6.000-3,-14.000 7.000-1,-11.000 6.000-3,-11.000 3.000 2,-5.000 0.000 3,-7.000 0.000 3,-5.000 0.000 4,-8.000 0.000-7,-5.000 0.000-15,-7.000 0.000-17,-5.000 0.000-15</inkml:trace>
</inkml:ink>
</file>

<file path=ppt/ink/ink8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5:35"/>
    </inkml:context>
    <inkml:brush xml:id="br0">
      <inkml:brushProperty name="width" value="0.0343045480549335" units="cm"/>
      <inkml:brushProperty name="height" value="0.0343045480549335" units="cm"/>
      <inkml:brushProperty name="color" value="#f2395b"/>
      <inkml:brushProperty name="ignorePressure" value="0"/>
    </inkml:brush>
  </inkml:definitions>
  <inkml:trace contextRef="#ctx0" brushRef="#br0">99300.000 50650.000 641,'-22.000'-25.000'0,"6.000"0.000"1,7.000 0.000 0,6.000 0.000 1,18.000 0.000 5,32.000 0.000 9,31.000 0.000 10,32.000 0.000 9,11.000 3.000 2,-5.000 6.000-5,-7.000 7.000-4,-5.000 6.000-4,16.000 1.000-5,41.000-3.000-1,40.000-3.000-2,42.000-2.000-1,30.000-1.000-2,22.000 3.000 1,22.000 3.000 0,23.000 4.000 1,8.000-1.000-2,-3.000-3.000-5,-3.000-3.000-4,-2.000-2.000-4,-11.000-1.000-7,-15.000 3.000-11,-15.000 3.000-11,-16.000 4.000-9,-30.000 1.000-7,-44.000 0.000-1,-43.000 0.000-4,-44.000 0.000-1,-29.000 1.000 2,-11.000 4.000 7,-14.000 3.000 7,-11.000 3.000 6</inkml:trace>
</inkml:ink>
</file>

<file path=ppt/ink/ink8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7:28"/>
    </inkml:context>
    <inkml:brush xml:id="br0">
      <inkml:brushProperty name="width" value="0.0585295781493187" units="cm"/>
      <inkml:brushProperty name="height" value="0.0585295781493187" units="cm"/>
      <inkml:brushProperty name="color" value="#f2395b"/>
      <inkml:brushProperty name="ignorePressure" value="0"/>
    </inkml:brush>
  </inkml:definitions>
  <inkml:trace contextRef="#ctx0" brushRef="#br0">25450.000 18250.000 375,'-58.000'0.000'8,"34.000"0.000"13,35.000 0.000 16,35.000 0.000 14,14.000 0.000 2,-2.000 0.000-9,-3.000 0.000-9,-3.000 0.000-10,1.000 3.000-5,6.000 6.000-3,7.000 7.000-3,6.000 6.000-2,1.000-1.000-2,-3.000-5.000 0,-3.000-7.000-2,-2.000-5.000 0,-3.000-4.000-1,1.000 0.000-3,-1.000 0.000-2,1.000 0.000-3,4.000-5.000-1,9.000-9.000-1,10.000-10.000 0,10.000-8.000 0,4.000-6.000 0,0.000 1.000 0,0.000-1.000 1,0.000 1.000 0,-2.000 2.000 1,-3.000 7.000 0,-3.000 6.000 1,-2.000 7.000 0,-5.000 5.000 1,-2.000 7.000 0,-3.000 6.000 0,-3.000 7.000 1,-4.000 2.000 0,-3.000 1.000 0,-3.000-1.000 1,-2.000 1.000-1,-5.000-1.000 1,-2.000 1.000 1,-3.000-1.000 0,-3.000 1.000 1,-4.000 1.000 0,-3.000 3.000 1,-3.000 3.000 2,-2.000 4.000 0,6.000-3.000 0,20.000-5.000 0,18.000-7.000 0,20.000-5.000 0,5.000-6.000-1,-6.000-3.000-1,-6.000-3.000-3,-6.000-2.000-1,-4.000-1.000-2,1.000 3.000 0,-1.000 3.000 0,1.000 4.000-2,-1.000 1.000 0,1.000 0.000 1,-1.000 0.000 0,1.000 0.000-1,-1.000 0.000 1,1.000 0.000-1,-1.000 0.000 0,1.000 0.000 0,-3.000 0.000-1,-2.000 0.000 1,-3.000 0.000-1,-3.000 0.000 1,-1.000 0.000-1,4.000 0.000 2,3.000 0.000-1,3.000 0.000 1,3.000 1.000 2,3.000 4.000 1,3.000 3.000 1,4.000 3.000 2,1.000 3.000 2,0.000 3.000 2,0.000 3.000 2,0.000 4.000 2,0.000-1.000 0,0.000-3.000 2,0.000-3.000-1,0.000-2.000 1,0.000-5.000-1,0.000-2.000-1,0.000-3.000-2,0.000-3.000-1,-2.000-4.000-2,-3.000-3.000-1,-3.000-3.000 0,-2.000-2.000-1,-6.000-5.000-3,-6.000-2.000-4,-6.000-3.000-5,-6.000-3.000-5,-7.000-2.000-12,-6.000 0.000-16,-6.000 0.000-19,-6.000 0.000-17,-16.000 1.000-6,-25.000 4.000 3,-25.000 3.000 5,-25.000 3.000 4</inkml:trace>
</inkml:ink>
</file>

<file path=ppt/ink/ink8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7:29"/>
    </inkml:context>
    <inkml:brush xml:id="br0">
      <inkml:brushProperty name="width" value="0.0479445233941078" units="cm"/>
      <inkml:brushProperty name="height" value="0.0479445233941078" units="cm"/>
      <inkml:brushProperty name="color" value="#f2395b"/>
      <inkml:brushProperty name="ignorePressure" value="0"/>
    </inkml:brush>
  </inkml:definitions>
  <inkml:trace contextRef="#ctx0" brushRef="#br0">16150.000 18400.000 458,'-33.000'23.000'0,"-16.000"-3.000"0,-15.000-3.000 0,-15.000-2.000 0,-3.000-5.000 0,14.000-2.000 0,11.000-3.000 0,14.000-3.000 0,3.000-2.000 2,-2.000 0.000 3,-3.000 0.000 3,-3.000 0.000 4,1.000-2.000 3,6.000-3.000 4,7.000-3.000 4,6.000-2.000 3,13.000-6.000 2,23.000-6.000-3,22.000-6.000-3,22.000-6.000-1,10.000-2.000-3,1.000 3.000-2,-1.000 3.000-1,1.000 4.000-3,1.000 2.000-1,3.000 4.000-4,3.000 3.000-2,4.000 3.000-4,1.000 3.000 0,0.000 3.000-1,0.000 3.000 1,0.000 4.000-1,1.000 1.000 1,4.000 0.000-1,3.000 0.000 1,3.000 0.000-1,4.000-2.000 0,7.000-3.000 0,6.000-3.000 1,7.000-2.000 0,5.000-1.000 0,7.000 3.000-1,6.000 3.000 0,7.000 4.000 0,2.000-1.000-1,1.000-3.000 0,-1.000-3.000 0,1.000-2.000 0,-4.000 0.000 0,-6.000 7.000 1,-6.000 6.000 0,-6.000 7.000 0,-6.000 2.000 0,-2.000 1.000 0,-3.000-1.000 1,-3.000 1.000 0,-4.000-1.000 0,-3.000 1.000 0,-3.000-1.000 2,-2.000 1.000-1,-1.000-3.000 1,3.000-2.000-1,3.000-3.000-1,4.000-3.000-1,2.000-2.000 0,4.000 0.000 0,3.000 0.000 1,3.000 0.000-1,1.000 1.000 0,1.000 4.000 1,-1.000 3.000-1,1.000 3.000 1,-3.000 1.000 0,-2.000 1.000 1,-3.000-1.000-1,-3.000 1.000 1,-4.000 1.000 1,-3.000 3.000 1,-3.000 3.000 1,-2.000 4.000 1,-3.000 1.000 1,1.000 0.000 0,-1.000 0.000 1,1.000 0.000 0,-1.000-2.000 1,1.000-3.000-1,-1.000-3.000 0,1.000-2.000 0,1.000-5.000-1,3.000-2.000 1,3.000-3.000-1,4.000-3.000 0,5.000-7.000 0,10.000-9.000-1,10.000-10.000 0,9.000-8.000-1,4.000-8.000-1,1.000-2.000 1,-1.000-3.000 0,1.000-3.000 1,-3.000 1.000 0,-2.000 6.000 0,-3.000 7.000-1,-3.000 6.000 0,-10.000 4.000-1,-16.000 4.000 1,-15.000 3.000-1,-15.000 3.000 0,-11.000 3.000 0,-2.000 3.000 0,-3.000 3.000 0,-3.000 4.000 1,-4.000 2.000-1,-3.000 4.000 0,-3.000 3.000-1,-2.000 3.000 1,-3.000-2.000-13,1.000-6.000-21,-1.000-6.000-22,1.000-6.000-23</inkml:trace>
</inkml:ink>
</file>

<file path=ppt/ink/ink8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7:31"/>
    </inkml:context>
    <inkml:brush xml:id="br0">
      <inkml:brushProperty name="width" value="0.0422683656215668" units="cm"/>
      <inkml:brushProperty name="height" value="0.0422683656215668" units="cm"/>
      <inkml:brushProperty name="color" value="#f2395b"/>
      <inkml:brushProperty name="ignorePressure" value="0"/>
    </inkml:brush>
  </inkml:definitions>
  <inkml:trace contextRef="#ctx0" brushRef="#br0">76700.000 11350.000 520,'0.000'-113.000'2,"0.000"26.000"4,0.000 24.000 3,0.000 26.000 4,0.000 21.000 6,0.000 19.000 7,0.000 19.000 8,0.000 19.000 8,0.000 10.000 0,0.000 4.000-6,0.000 3.000-5,0.000 3.000-7,-4.000 7.000-3,-5.000 14.000-1,-7.000 11.000-1,-5.000 14.000-2,-3.000 3.000-2,4.000-2.000 0,3.000-3.000-2,3.000-3.000-2,1.000-2.000 0,1.000 0.000-2,-1.000 0.000-1,1.000 0.000 0,-3.000 4.000-2,-2.000 10.000-1,-3.000 10.000-1,-3.000 9.000-1,-2.000 13.000-1,0.000 20.000 1,0.000 18.000-1,0.000 20.000 1,0.000 11.000-2,0.000 7.000-4,0.000 6.000-4,0.000 7.000-4,1.000-3.000-4,4.000-8.000-7,3.000-10.000-7,3.000-9.000-6,1.000-9.000-3,1.000-5.000 0,-1.000-7.000 1,1.000-5.000-1,4.000-11.000 2,9.000-11.000 1,10.000-14.000 1,10.000-11.000 1,0.000-20.000 3,-5.000-24.000 5,-7.000-26.000 5,-5.000-24.000 5,-3.000-15.000 2,4.000-3.000-1,3.000-3.000 0,3.000-2.000-2</inkml:trace>
</inkml:ink>
</file>

<file path=ppt/ink/ink8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7:32"/>
    </inkml:context>
    <inkml:brush xml:id="br0">
      <inkml:brushProperty name="width" value="0.0428556203842163" units="cm"/>
      <inkml:brushProperty name="height" value="0.0428556203842163" units="cm"/>
      <inkml:brushProperty name="color" value="#f2395b"/>
      <inkml:brushProperty name="ignorePressure" value="0"/>
    </inkml:brush>
  </inkml:definitions>
  <inkml:trace contextRef="#ctx0" brushRef="#br0">78050.000 13100.000 513,'-121.000'54.000'113,"10.000"10.000"-28,10.000 10.000-29,9.000 9.000-28,4.000 2.000-14,1.000-2.000-4,-1.000-3.000-1,1.000-3.000-2,-3.000-2.000-3,-2.000 0.000 0,-3.000 0.000-2,-3.000 0.000-1,5.000-5.000 0,17.000-9.000 2,15.000-10.000 1,16.000-8.000 3,10.000-4.000 1,7.000 3.000 0,6.000 3.000 1,7.000 4.000 0,10.000-4.000 0,16.000-9.000-1,15.000-10.000 0,17.000-8.000-1,10.000-4.000-1,6.000 3.000 1,7.000 3.000 0,6.000 4.000 0,4.000 2.000 0,4.000 4.000-1,3.000 3.000 1,3.000 3.000-1,3.000 1.000 0,3.000 1.000-1,3.000-1.000-1,4.000 1.000-1,-4.000-1.000-1,-9.000 1.000-4,-10.000-1.000-1,-8.000 1.000-4,-6.000-3.000 1,1.000-2.000 1,-1.000-3.000 2,1.000-3.000 2,-4.000-4.000 1,-6.000-3.000-2,-6.000-3.000 1,-6.000-2.000-2</inkml:trace>
</inkml:ink>
</file>

<file path=ppt/ink/ink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0:03"/>
    </inkml:context>
    <inkml:brush xml:id="br0">
      <inkml:brushProperty name="width" value="0.0289685316383839" units="cm"/>
      <inkml:brushProperty name="height" value="0.0289685316383839" units="cm"/>
      <inkml:brushProperty name="color" value="#f2385b"/>
      <inkml:brushProperty name="ignorePressure" value="0"/>
    </inkml:brush>
  </inkml:definitions>
  <inkml:trace contextRef="#ctx0" brushRef="#br0">100550.000 19100.000 759,'6.000'-41.000'-17,"13.000"19.000"15,12.000 19.000 15,13.000 19.000 15,6.000 10.000 4,0.000 4.000-6,0.000 3.000-6,0.000 3.000-6,-4.000 4.000-4,-5.000 7.000-2,-7.000 6.000-2,-5.000 7.000-2,-8.000 2.000-4,-5.000 1.000-7,-7.000-1.000-5,-5.000 1.000-8,-9.000 1.000-3,-9.000 3.000-4,-10.000 3.000-3,-8.000 4.000-3,-11.000-3.000 0,-8.000-5.000 4,-10.000-7.000 3,-9.000-5.000 3,-5.000-9.000 4,0.000-9.000 4,0.000-10.000 5,0.000-8.000 3,0.000-8.000 4,0.000-2.000 0,0.000-3.000 1,0.000-3.000 0,4.000-2.000 3,10.000 0.000 3,10.000 0.000 4,9.000 0.000 2,10.000-2.000 4,14.000-3.000 5,11.000-3.000 3,14.000-2.000 5,11.000-5.000 0,14.000-2.000-2,11.000-3.000-3,14.000-3.000-1,7.000-4.000-4,3.000-3.000-2,3.000-3.000-3,4.000-2.000-3,4.000 0.000-3,6.000 7.000-2,7.000 6.000-1,6.000 7.000-3,-7.000 4.000-1,-18.000 3.000-2,-19.000 3.000 0,-18.000 4.000-2,-14.000 7.000 0,-5.000 13.000 3,-7.000 12.000 0,-5.000 13.000 2,-11.000 9.000 2,-11.000 6.000 3,-14.000 7.000 2,-11.000 6.000 3,-9.000 3.000 1,-3.000 0.000 0,-3.000 0.000 0,-2.000 0.000 0,-3.000-2.000-1,1.000-3.000-2,-1.000-3.000-1,1.000-2.000-2,1.000-8.000-1,3.000-8.000 0,3.000-10.000-1,4.000-9.000 0,10.000-13.000-5,19.000-16.000-10,19.000-15.000-9,19.000-15.000-10,15.000-15.000-2,13.000-12.000 7,12.000-13.000 6,13.000-12.000 7,6.000-2.000 3,0.000 9.000 0,0.000 10.000 0,0.000 10.000 0,-7.000 8.000 3,-11.000 10.000 6,-14.000 10.000 5,-11.000 9.000 6,-7.000 7.000 4,0.000 7.000 2,0.000 6.000 0,0.000 7.000 3,-4.000 5.000-2,-5.000 7.000-3,-7.000 6.000-3,-5.000 7.000-3,-8.000 5.000-3,-5.000 7.000 0,-7.000 6.000-2,-5.000 7.000 0,-9.000 0.000-5,-9.000-2.000-5,-10.000-3.000-8,-8.000-3.000-5,-8.000-4.000-4,-2.000-3.000 1,-3.000-3.000 0,-3.000-2.000 0,-2.000-6.000 1,0.000-6.000 2,0.000-6.000 2,0.000-6.000 1,-2.000-4.000 2,-3.000 1.000 2,-3.000-1.000 1,-2.000 1.000 2,0.000-4.000 2,7.000-6.000 3,6.000-6.000 1,7.000-6.000 3,8.000-4.000 3,14.000 1.000 3,11.000-1.000 3,14.000 1.000 4,5.000-1.000 2,1.000 1.000 3,-1.000-1.000 3,1.000 1.000 3,2.000 2.000 0,7.000 7.000-1,6.000 6.000-2,7.000 7.000-2,2.000 7.000 1,1.000 9.000 0,-1.000 10.000 0,1.000 10.000 2,-4.000 8.000-1,-6.000 10.000-2,-6.000 10.000-1,-6.000 9.000-1,-7.000 7.000-2,-6.000 7.000-1,-6.000 6.000 0,-6.000 7.000-1,-4.000-1.000-2,1.000-6.000-3,-1.000-6.000-2,1.000-6.000-3,2.000-9.000-4,7.000-8.000-3,6.000-10.000-3,7.000-9.000-5,10.000-15.000-4,16.000-18.000-9,15.000-19.000-8,17.000-18.000-7,10.000-20.000-2,6.000-18.000 6,7.000-19.000 6,6.000-18.000 4,6.000-10.000 6,6.000 0.000 2,7.000 0.000 5,6.000 0.000 2,4.000 3.000 4,4.000 6.000 3,3.000 7.000 3,3.000 6.000 3,3.000 6.000 4,3.000 6.000 3,3.000 7.000 5,4.000 6.000 5,1.000 7.000 1,0.000 10.000 2,0.000 10.000 0,0.000 9.000 2,-2.000 7.000 0,-3.000 7.000 2,-3.000 6.000 0,-2.000 7.000 3,-14.000 7.000-3,-21.000 9.000-4,-22.000 10.000-4,-22.000 10.000-6,-15.000 8.000-2,-5.000 10.000-1,-7.000 10.000-1,-5.000 9.000-1,-14.000 6.000-1,-18.000 3.000 0,-19.000 3.000-1,-18.000 4.000 0,-14.000-3.000-2,-5.000-5.000 0,-7.000-7.000-3,-5.000-5.000 0,-3.000-8.000-1,4.000-5.000-1,3.000-7.000-1,3.000-5.000 0,4.000-9.000 0,7.000-9.000 1,6.000-10.000 0,7.000-8.000 2,7.000-12.000-2,9.000-12.000-6,10.000-13.000-4,10.000-12.000-7,7.000-18.000-3,6.000-21.000-4,7.000-22.000-2,6.000-22.000-5,6.000-15.000 2,6.000-5.000 4,7.000-7.000 5,6.000-5.000 5,4.000 3.000 4,4.000 17.000 5,3.000 15.000 4,3.000 16.000 4,-2.000 15.000 4,-6.000 16.000 2,-6.000 15.000 2,-6.000 17.000 3,-6.000 14.000 4,-2.000 17.000 7,-3.000 15.000 6,-3.000 16.000 7,-9.000 12.000 1,-11.000 9.000-5,-14.000 10.000-5,-11.000 10.000-6,-7.000 2.000-2,0.000-3.000-1,0.000-3.000-3,0.000-2.000 0,4.000-5.000-5,10.000-2.000-8,10.000-3.000-7,9.000-3.000-8,13.000-9.000-6,20.000-11.000-3,18.000-14.000-4,20.000-11.000-3,8.000-9.000 1,1.000-3.000 5,-1.000-3.000 6,1.000-2.000 5,-4.000-1.000 4,-6.000 3.000 5,-6.000 3.000 2,-6.000 4.000 4,-4.000 4.000 3,1.000 6.000 2,-1.000 7.000 2,1.000 6.000 2,-3.000 3.000 1,-2.000 0.000 0,-3.000 0.000-1,-3.000 0.000 0,-2.000-4.000-1,0.000-5.000-1,0.000-7.000-1,0.000-5.000-2,1.000-8.000-2,4.000-5.000-5,3.000-7.000-4,3.000-5.000-4,1.000-11.000-4,1.000-11.000-5,-1.000-14.000-4,1.000-11.000-4,-1.000-15.000-1,1.000-16.000 3,-1.000-15.000 2,1.000-15.000 3,-4.000-7.000 2,-6.000 3.000 4,-6.000 3.000 2,-6.000 4.000 4,-4.000 10.000 1,1.000 19.000 3,-1.000 19.000 0,1.000 19.000 2</inkml:trace>
</inkml:ink>
</file>

<file path=ppt/ink/ink8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7:33"/>
    </inkml:context>
    <inkml:brush xml:id="br0">
      <inkml:brushProperty name="width" value="0.0415157340466976" units="cm"/>
      <inkml:brushProperty name="height" value="0.0415157340466976" units="cm"/>
      <inkml:brushProperty name="color" value="#f2395b"/>
      <inkml:brushProperty name="ignorePressure" value="0"/>
    </inkml:brush>
  </inkml:definitions>
  <inkml:trace contextRef="#ctx0" brushRef="#br0">79000.000 15350.000 529,'23.000'-50.000'7,"-3.000"0.000"6,-3.000 0.000 4,-2.000 0.000 7,-5.000 3.000 1,-2.000 6.000-3,-3.000 7.000-3,-3.000 6.000-3,-4.000 3.000-2,-3.000 0.000-3,-3.000 0.000-1,-2.000 0.000-2,-5.000 1.000-1,-2.000 4.000-2,-3.000 3.000-1,-3.000 3.000-1,-2.000 3.000 0,0.000 3.000 0,0.000 3.000 0,0.000 4.000 0,-5.000 8.000 0,-9.000 17.000 1,-10.000 15.000 0,-8.000 16.000 1,-8.000 12.000-1,-2.000 9.000 1,-3.000 10.000 0,-3.000 10.000-1,1.000 0.000 2,6.000-5.000 2,7.000-7.000 3,6.000-5.000 3,6.000-8.000 0,6.000-5.000-1,7.000-7.000 0,6.000-5.000-2,10.000-9.000-1,17.000-9.000-2,15.000-10.000-3,16.000-8.000-2,12.000-14.000-3,9.000-15.000-2,10.000-15.000-2,10.000-16.000-3,8.000-13.000-5,10.000-9.000-8,10.000-10.000-8,9.000-8.000-9,-4.000 0.000-1,-15.000 14.000 4,-15.000 11.000 6,-16.000 14.000 5,-15.000 14.000 10,-11.000 20.000 16,-14.000 18.000 15,-11.000 20.000 17,-7.000 10.000 7,0.000 3.000-2,0.000 3.000 0,0.000 4.000-1,0.000-1.000-4,0.000-3.000-5,0.000-3.000-6,0.000-2.000-6,3.000-5.000-5,6.000-2.000-4,7.000-3.000-6,6.000-3.000-3,6.000-1.000-14,6.000 4.000-23,7.000 3.000-23,6.000 3.000-23</inkml:trace>
</inkml:ink>
</file>

<file path=ppt/ink/ink8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7:33"/>
    </inkml:context>
    <inkml:brush xml:id="br0">
      <inkml:brushProperty name="width" value="0.0369752757251263" units="cm"/>
      <inkml:brushProperty name="height" value="0.0369752757251263" units="cm"/>
      <inkml:brushProperty name="color" value="#f2395b"/>
      <inkml:brushProperty name="ignorePressure" value="0"/>
    </inkml:brush>
  </inkml:definitions>
  <inkml:trace contextRef="#ctx0" brushRef="#br0">79800.000 15450.000 594,'28.000'-24.000'39,"6.000"4.000"-1,7.000 3.000-1,6.000 3.000 0,4.000 4.000-2,4.000 7.000-5,3.000 6.000-4,3.000 7.000-4,-4.000 7.000-2,-8.000 9.000-3,-10.000 10.000-2,-9.000 10.000-3,-10.000 5.000 0,-9.000 4.000 1,-10.000 3.000 1,-8.000 3.000 0,-9.000 4.000-1,-6.000 7.000-5,-6.000 6.000-4,-6.000 7.000-5,-6.000-1.000-2,-2.000-6.000-2,-3.000-6.000-2,-3.000-6.000-1,2.000-7.000 0,10.000-6.000 1,10.000-6.000 2,9.000-6.000 2,13.000-12.000-2,20.000-15.000-3,18.000-15.000-5,20.000-16.000-3,11.000-12.000-5,7.000-5.000-7,6.000-7.000-5,7.000-5.000-5,-3.000 0.000-1,-8.000 10.000 5,-10.000 10.000 7,-9.000 9.000 5,-9.000 4.000 0,-5.000 1.000-3,-7.000-1.000-5,-5.000 1.000-4</inkml:trace>
</inkml:ink>
</file>

<file path=ppt/ink/ink8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7:34"/>
    </inkml:context>
    <inkml:brush xml:id="br0">
      <inkml:brushProperty name="width" value="0.0361955612897873" units="cm"/>
      <inkml:brushProperty name="height" value="0.0361955612897873" units="cm"/>
      <inkml:brushProperty name="color" value="#f2395b"/>
      <inkml:brushProperty name="ignorePressure" value="0"/>
    </inkml:brush>
  </inkml:definitions>
  <inkml:trace contextRef="#ctx0" brushRef="#br0">81450.000 14400.000 607,'9.000'-47.000'22,"19.000"6.000"11,19.000 7.000 13,19.000 6.000 11,10.000 6.000 1,4.000 6.000-10,3.000 7.000-11,3.000 6.000-9,4.000 3.000-8,7.000 0.000-4,6.000 0.000-3,7.000 0.000-4,-1.000 1.000-4,-6.000 4.000-4,-6.000 3.000-5,-6.000 3.000-4,-10.000 1.000-1,-12.000 1.000-1,-13.000-1.000 1,-12.000 1.000 1,-7.000-1.000-6,1.000 1.000-10,-1.000-1.000-11,1.000 1.000-10</inkml:trace>
</inkml:ink>
</file>

<file path=ppt/ink/ink8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7:34"/>
    </inkml:context>
    <inkml:brush xml:id="br0">
      <inkml:brushProperty name="width" value="0.0333002656698227" units="cm"/>
      <inkml:brushProperty name="height" value="0.0333002656698227" units="cm"/>
      <inkml:brushProperty name="color" value="#f2395b"/>
      <inkml:brushProperty name="ignorePressure" value="0"/>
    </inkml:brush>
  </inkml:definitions>
  <inkml:trace contextRef="#ctx0" brushRef="#br0">81600.000 15500.000 660,'-35.000'23.000'20,"32.000"-3.000"11,31.000-3.000 11,32.000-2.000 11,16.000-5.000 1,4.000-2.000-8,3.000-3.000-9,3.000-3.000-9,1.000-1.000-8,1.000 4.000-11,-1.000 3.000-11,1.000 3.000-10,-1.000 1.000-7,1.000 1.000-5,-1.000-1.000-5,1.000 1.000-5,-7.000-1.000-1,-12.000 1.000 1,-13.000-1.000 2,-12.000 1.000 1,-9.000-3.000-1,-2.000-2.000-1,-3.000-3.000-1,-3.000-3.000-3</inkml:trace>
</inkml:ink>
</file>

<file path=ppt/ink/ink8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7:35"/>
    </inkml:context>
    <inkml:brush xml:id="br0">
      <inkml:brushProperty name="width" value="0.0412862114608288" units="cm"/>
      <inkml:brushProperty name="height" value="0.0412862114608288" units="cm"/>
      <inkml:brushProperty name="color" value="#f2395b"/>
      <inkml:brushProperty name="ignorePressure" value="0"/>
    </inkml:brush>
  </inkml:definitions>
  <inkml:trace contextRef="#ctx0" brushRef="#br0">84050.000 15450.000 532,'95.000'1.000'60,"-9.000"4.000"-8,-10.000 3.000-7,-8.000 3.000-6,-1.000-1.000-6,9.000-2.000-3,10.000-3.000-4,10.000-3.000-4,5.000-2.000-3,4.000 0.000-1,3.000 0.000-2,3.000 0.000-3,-1.000 0.000-1,-2.000 0.000-1,-3.000 0.000-2,-3.000 0.000-1,-2.000 1.000-1,0.000 4.000-2,0.000 3.000-2,0.000 3.000-1,0.000 1.000-2,0.000 1.000 0,0.000-1.000 0,0.000 1.000-1,0.000-3.000 0,0.000-2.000 1,0.000-3.000-1,0.000-3.000 1,3.000-2.000-1,6.000 0.000 2,7.000 0.000 0,6.000 0.000 0,4.000 0.000 2,4.000 0.000 0,3.000 0.000 0,3.000 0.000 1,1.000-2.000 0,1.000-3.000 0,-1.000-3.000-2,1.000-2.000-1,-1.000-1.000 0,1.000 3.000 0,-1.000 3.000 0,1.000 4.000 1,-3.000 2.000-1,-2.000 4.000 1,-3.000 3.000 0,-3.000 3.000 0,-2.000-1.000 0,0.000-2.000-1,0.000-3.000-2,0.000-3.000-2,3.000-2.000 1,6.000 0.000-1,7.000 0.000 2,6.000 0.000 0,4.000 0.000 0,4.000 0.000-1,3.000 0.000 0,3.000 0.000-1,-1.000-4.000 0,-2.000-5.000-2,-3.000-7.000-2,-3.000-5.000 0,-4.000-3.000-2,-3.000 4.000 2,-3.000 3.000-1,-2.000 3.000 1,-5.000 1.000 1,-2.000 1.000 2,-3.000-1.000 2,-3.000 1.000 2,-1.000-1.000 1,4.000 1.000 0,3.000-1.000-1,3.000 1.000 1,1.000 1.000 0,1.000 3.000 1,-1.000 3.000 0,1.000 4.000 0,1.000-1.000 0,3.000-3.000 0,3.000-3.000-1,4.000-2.000 1,-3.000-3.000-1,-5.000 1.000-1,-7.000-1.000 0,-5.000 1.000 0,-4.000 1.000-1,0.000 3.000 1,0.000 3.000 0,0.000 4.000 0,-2.000 1.000 0,-3.000 0.000-1,-3.000 0.000-3,-2.000 0.000 0,-3.000 0.000-2,1.000 0.000 0,-1.000 0.000-1,1.000 0.000 0,-3.000 1.000-1,-2.000 4.000-1,-3.000 3.000-1,-3.000 3.000-1,-2.000-1.000-2,0.000-2.000-1,0.000-3.000-1,0.000-3.000-2,-2.000-2.000-1,-3.000 0.000 1,-3.000 0.000-1,-2.000 0.000 1,-6.000 0.000-4,-6.000 0.000-5,-6.000 0.000-7,-6.000 0.000-5,-9.000-2.000-2,-8.000-3.000 5,-10.000-3.000 3,-9.000-2.000 5</inkml:trace>
</inkml:ink>
</file>

<file path=ppt/ink/ink8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7:35"/>
    </inkml:context>
    <inkml:brush xml:id="br0">
      <inkml:brushProperty name="width" value="0.0219999998807907" units="cm"/>
      <inkml:brushProperty name="height" value="0.0219999998807907" units="cm"/>
      <inkml:brushProperty name="color" value="#f2395b"/>
      <inkml:brushProperty name="ignorePressure" value="0"/>
    </inkml:brush>
  </inkml:definitions>
  <inkml:trace contextRef="#ctx0" brushRef="#br0">87050.000 12150.000 1000,'-46.000'-2.000'-87,"10.000"-3.000"23,10.000-3.000 22,9.000-2.000 21,4.000-3.000 12,1.000 1.000 3,-1.000-1.000 1,1.000 1.000 2</inkml:trace>
</inkml:ink>
</file>

<file path=ppt/ink/ink8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7:35"/>
    </inkml:context>
    <inkml:brush xml:id="br0">
      <inkml:brushProperty name="width" value="0.0500000044703484" units="cm"/>
      <inkml:brushProperty name="height" value="0.0500000044703484" units="cm"/>
      <inkml:brushProperty name="color" value="#f2395b"/>
      <inkml:brushProperty name="ignorePressure" value="0"/>
    </inkml:brush>
  </inkml:definitions>
  <inkml:trace contextRef="#ctx0" brushRef="#br0">86875.000 11975.000 333,'157.000'63.000'167,"51.000"46.000"-1,50.000 47.000 1,49.000 47.000 0</inkml:trace>
</inkml:ink>
</file>

<file path=ppt/ink/ink8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7:37"/>
    </inkml:context>
    <inkml:brush xml:id="br0">
      <inkml:brushProperty name="width" value="0.0399711094796658" units="cm"/>
      <inkml:brushProperty name="height" value="0.0399711094796658" units="cm"/>
      <inkml:brushProperty name="color" value="#f2395b"/>
      <inkml:brushProperty name="ignorePressure" value="0"/>
    </inkml:brush>
  </inkml:definitions>
  <inkml:trace contextRef="#ctx0" brushRef="#br0">87150.000 12750.000 550,'21.000'-25.000'70,"-5.000"0.000"-15,-7.000 0.000-14,-5.000 0.000-16,-8.000 0.000-8,-5.000 0.000-3,-7.000 0.000-4,-5.000 0.000-3,-8.000 1.000-2,-5.000 4.000 3,-7.000 3.000 0,-5.000 3.000 3,-3.000 7.000-1,4.000 14.000 0,3.000 11.000-1,3.000 14.000-1,-1.000 7.000 0,-2.000 3.000 0,-3.000 3.000 0,-3.000 4.000 0,-1.000 1.000 1,4.000 0.000-2,3.000 0.000 1,3.000 0.000-1,-1.000 1.000 0,-2.000 4.000 0,-3.000 3.000 0,-3.000 3.000-1,-1.000 4.000 1,4.000 7.000-1,3.000 6.000-1,3.000 7.000 0,3.000 2.000 0,3.000 1.000 1,3.000-1.000-1,4.000 1.000 1,4.000-3.000-2,6.000-2.000-2,7.000-3.000-2,6.000-3.000-3,6.000-4.000-1,6.000-3.000 1,7.000-3.000 0,6.000-2.000 0,9.000-6.000-1,13.000-6.000-6,12.000-6.000-6,13.000-6.000-4,9.000-9.000-4,6.000-8.000-3,7.000-10.000-3,6.000-9.000-2,6.000-10.000 0,6.000-9.000 3,7.000-10.000 3,6.000-8.000 2,-5.000-4.000 0,-16.000 3.000-5,-15.000 3.000-4,-15.000 4.000-5,-14.000-1.000 1,-8.000-3.000 5,-10.000-3.000 6,-9.000-2.000 6</inkml:trace>
</inkml:ink>
</file>

<file path=ppt/ink/ink8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7:37"/>
    </inkml:context>
    <inkml:brush xml:id="br0">
      <inkml:brushProperty name="width" value="0.0467725731432438" units="cm"/>
      <inkml:brushProperty name="height" value="0.0467725731432438" units="cm"/>
      <inkml:brushProperty name="color" value="#f2395b"/>
      <inkml:brushProperty name="ignorePressure" value="0"/>
    </inkml:brush>
  </inkml:definitions>
  <inkml:trace contextRef="#ctx0" brushRef="#br0">88650.000 12400.000 470,'-4.000'-57.000'47,"-5.000"39.000"-4,-7.000 36.000-3,-5.000 39.000-3,-6.000 18.000-3,-3.000 0.000-3,-3.000 0.000-3,-2.000 0.000-2,-1.000-2.000-2,3.000-3.000-3,3.000-3.000-2,4.000-2.000-1,2.000-3.000-2,4.000 1.000 0,3.000-1.000 0,3.000 1.000 0,3.000-3.000-1,3.000-2.000-4,3.000-3.000-3,4.000-3.000-3,5.000-6.000-4,10.000-5.000-4,10.000-7.000-5,9.000-5.000-3,7.000-8.000-6,7.000-5.000-4,6.000-7.000-6,7.000-5.000-5,2.000-8.000-3,1.000-5.000 1,-1.000-7.000 0,1.000-5.000 0,-3.000-8.000 0,-2.000-5.000-1,-3.000-7.000-1,-3.000-5.000-1,-4.000-8.000 2,-3.000-5.000 3,-3.000-7.000 4,-2.000-5.000 3,-3.000-1.000 5,1.000 6.000 4,-1.000 7.000 4,1.000 6.000 5,-6.000 3.000 3,-8.000 0.000 1,-10.000 0.000 1,-9.000 0.000 1,-5.000 3.000 0,0.000 6.000 2,0.000 7.000 1,0.000 6.000 1,0.000 3.000 3,0.000 0.000 4,0.000 0.000 4,0.000 0.000 5,0.000 0.000 2,0.000 0.000 3,0.000 0.000 2,0.000 0.000 3,-2.000 14.000 6,-3.000 28.000 12,-3.000 28.000 11,-2.000 29.000 11,-1.000 18.000 0,3.000 9.000-12,3.000 10.000-10,4.000 10.000-12,-1.000 4.000-9,-3.000 0.000-6,-3.000 0.000-6,-2.000 0.000-6,-3.000-4.000-6,1.000-5.000-7,-1.000-7.000-7,1.000-5.000-5,1.000-12.000-7,3.000-16.000-8,3.000-15.000-7,4.000-15.000-7,-1.000-17.000-7,-3.000-15.000-6,-3.000-15.000-5,-2.000-16.000-7</inkml:trace>
</inkml:ink>
</file>

<file path=ppt/ink/ink8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7:38"/>
    </inkml:context>
    <inkml:brush xml:id="br0">
      <inkml:brushProperty name="width" value="0.0323876962065697" units="cm"/>
      <inkml:brushProperty name="height" value="0.0323876962065697" units="cm"/>
      <inkml:brushProperty name="color" value="#f2395b"/>
      <inkml:brushProperty name="ignorePressure" value="0"/>
    </inkml:brush>
  </inkml:definitions>
  <inkml:trace contextRef="#ctx0" brushRef="#br0">89300.000 13250.000 679,'48.000'-47.000'4,"-3.000"6.000"11,-3.000 7.000 8,-2.000 6.000 10,-1.000 4.000 4,3.000 4.000-3,3.000 3.000-1,4.000 3.000-3,1.000 3.000-2,0.000 3.000-3,0.000 3.000-2,0.000 4.000-3,-2.000 1.000-6,-3.000 0.000-13,-3.000 0.000-10,-2.000 0.000-12</inkml:trace>
</inkml:ink>
</file>

<file path=ppt/ink/ink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08:43"/>
    </inkml:context>
    <inkml:brush xml:id="br0">
      <inkml:brushProperty name="width" value="0.0297000482678413" units="cm"/>
      <inkml:brushProperty name="height" value="0.0297000482678413" units="cm"/>
      <inkml:brushProperty name="color" value="#f2385b"/>
      <inkml:brushProperty name="ignorePressure" value="0"/>
    </inkml:brush>
  </inkml:definitions>
  <inkml:trace contextRef="#ctx0" brushRef="#br0">31250.000 25650.000 740,'-102.000'-18.000'-45,"47.000"17.000"35,47.000 15.000 34,48.000 16.000 36,30.000 5.000 11,16.000-2.000-14,15.000-3.000-14,17.000-3.000-14,10.000-1.000-11,6.000 4.000-7,7.000 3.000-9,6.000 3.000-9,-8.000-2.000-4,-22.000-6.000-2,-22.000-6.000-1,-21.000-6.000-2,-15.000-2.000-7,-6.000 3.000-14,-6.000 3.000-12,-6.000 4.000-13</inkml:trace>
</inkml:ink>
</file>

<file path=ppt/ink/ink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0:04"/>
    </inkml:context>
    <inkml:brush xml:id="br0">
      <inkml:brushProperty name="width" value="0.0284157767891884" units="cm"/>
      <inkml:brushProperty name="height" value="0.0284157767891884" units="cm"/>
      <inkml:brushProperty name="color" value="#f2385b"/>
      <inkml:brushProperty name="ignorePressure" value="0"/>
    </inkml:brush>
  </inkml:definitions>
  <inkml:trace contextRef="#ctx0" brushRef="#br0">102050.000 19450.000 774,'73.000'-230.000'0,"-3.000"41.000"2,-3.000 40.000 1,-2.000 42.000 1,-3.000 25.000 3,1.000 14.000 3,-1.000 11.000 4,1.000 14.000 3,-4.000 10.000 2,-6.000 9.000-1,-6.000 10.000 0,-6.000 10.000 0,-6.000 8.000-3,-2.000 10.000-2,-3.000 10.000-3,-3.000 9.000-3,-7.000 10.000-4,-9.000 14.000-4,-10.000 11.000-6,-8.000 14.000-4,-14.000 8.000-3,-15.000 7.000 2,-15.000 6.000 1,-16.000 7.000 1,-8.000-3.000 0,0.000-8.000-1,0.000-10.000-2,0.000-9.000-1,4.000-10.000-1,10.000-9.000 2,10.000-10.000 1,9.000-8.000 1,15.000-14.000 2,22.000-15.000 4,22.000-15.000 2,23.000-16.000 4,13.000-8.000 1,6.000 0.000 1,7.000 0.000-1,6.000 0.000 1,6.000-2.000 0,6.000-3.000 2,7.000-3.000 2,6.000-2.000 0,-5.000 2.000 0,-16.000 9.000-2,-15.000 10.000-4,-15.000 10.000-3,-18.000 7.000-3,-19.000 6.000-3,-18.000 7.000-4,-19.000 6.000-4,-13.000 1.000 0,-6.000-3.000 3,-6.000-3.000 5,-6.000-2.000 3,-1.000 0.000 5,7.000 7.000 4,6.000 6.000 6,7.000 7.000 5,5.000 4.000 2,7.000 3.000-1,6.000 3.000 1,7.000 4.000-2,0.000 5.000 1,-2.000 10.000 0,-3.000 10.000 1,-3.000 9.000-1,-2.000 10.000 0,0.000 14.000 0,0.000 11.000-1,0.000 14.000 0,-7.000 18.000-3,-11.000 25.000-3,-14.000 25.000-2,-11.000 25.000-5,-6.000 15.000 0,4.000 7.000 2,3.000 6.000 0,3.000 7.000 2,4.000-10.000-5,7.000-25.000-10,6.000-25.000-11,7.000-25.000-11,2.000-24.000-5,1.000-21.000-2,-1.000-22.000 0,1.000-22.000-1,-1.000-16.000 1,1.000-9.000 4,-1.000-10.000 4,1.000-8.000 4,2.000-9.000 4,7.000-6.000 4,6.000-6.000 6,7.000-6.000 5</inkml:trace>
</inkml:ink>
</file>

<file path=ppt/ink/ink9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7:38"/>
    </inkml:context>
    <inkml:brush xml:id="br0">
      <inkml:brushProperty name="width" value="0.0530705079436302" units="cm"/>
      <inkml:brushProperty name="height" value="0.0530705079436302" units="cm"/>
      <inkml:brushProperty name="color" value="#f2395b"/>
      <inkml:brushProperty name="ignorePressure" value="0"/>
    </inkml:brush>
  </inkml:definitions>
  <inkml:trace contextRef="#ctx0" brushRef="#br0">90250.000 12150.000 414,'-22.000'-83.000'10,"6.000"34.000"18,7.000 35.000 19,6.000 35.000 20,1.000 22.000 4,-3.000 14.000-10,-3.000 11.000-10,-2.000 14.000-10,-3.000 7.000-6,1.000 3.000-3,-1.000 3.000-4,1.000 4.000-2,-1.000 7.000-4,1.000 13.000-2,-1.000 12.000-3,1.000 13.000-3,-1.000 15.000-4,1.000 19.000-5,-1.000 19.000-4,1.000 19.000-6,-1.000 5.000-7,1.000-5.000-10,-1.000-7.000-9,1.000-5.000-9,-1.000-15.000-8,1.000-22.000-2,-1.000-22.000-4,1.000-21.000-4,-1.000-23.000 0,1.000-21.000 3,-1.000-22.000 2,1.000-22.000 2</inkml:trace>
</inkml:ink>
</file>

<file path=ppt/ink/ink9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7:38"/>
    </inkml:context>
    <inkml:brush xml:id="br0">
      <inkml:brushProperty name="width" value="0.0328475087881088" units="cm"/>
      <inkml:brushProperty name="height" value="0.0328475087881088" units="cm"/>
      <inkml:brushProperty name="color" value="#f2395b"/>
      <inkml:brushProperty name="ignorePressure" value="0"/>
    </inkml:brush>
  </inkml:definitions>
  <inkml:trace contextRef="#ctx0" brushRef="#br0">90650.000 12700.000 669,'25.000'-46.000'0,"0.000"10.000"0,0.000 10.000 0,0.000 9.000 0,7.000 6.000 9,17.000 3.000 16,15.000 3.000 16,16.000 4.000 18,5.000 1.000 2,-2.000 0.000-12,-3.000 0.000-11,-3.000 0.000-11,-6.000 1.000-11,-5.000 4.000-11,-7.000 3.000-9,-5.000 3.000-10</inkml:trace>
</inkml:ink>
</file>

<file path=ppt/ink/ink9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7:38"/>
    </inkml:context>
    <inkml:brush xml:id="br0">
      <inkml:brushProperty name="width" value="0.0413840562105179" units="cm"/>
      <inkml:brushProperty name="height" value="0.0413840562105179" units="cm"/>
      <inkml:brushProperty name="color" value="#f2395b"/>
      <inkml:brushProperty name="ignorePressure" value="0"/>
    </inkml:brush>
  </inkml:definitions>
  <inkml:trace contextRef="#ctx0" brushRef="#br0">91450.000 12100.000 531,'-66.000'-38.000'62,"19.000"26.000"0,19.000 24.000-1,19.000 26.000 0,9.000 15.000-4,0.000 6.000-8,0.000 7.000-9,0.000 6.000-9,0.000 3.000-7,0.000 0.000-9,0.000 0.000-8,0.000 0.000-9,0.000 0.000-5,0.000 0.000-1,0.000 0.000-3,0.000 0.000-2,-2.000-5.000 0,-3.000-9.000 3,-3.000-10.000 2,-2.000-8.000 3</inkml:trace>
</inkml:ink>
</file>

<file path=ppt/ink/ink9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7:39"/>
    </inkml:context>
    <inkml:brush xml:id="br0">
      <inkml:brushProperty name="width" value="0.0510819740593433" units="cm"/>
      <inkml:brushProperty name="height" value="0.0510819740593433" units="cm"/>
      <inkml:brushProperty name="color" value="#f2395b"/>
      <inkml:brushProperty name="ignorePressure" value="0"/>
    </inkml:brush>
  </inkml:definitions>
  <inkml:trace contextRef="#ctx0" brushRef="#br0">91750.000 11750.000 430,'96.000'-110.000'57,"-5.000"32.000"-7,-7.000 31.000-6,-5.000 32.000-6,-8.000 19.000-5,-5.000 10.000-4,-7.000 10.000-5,-5.000 9.000-3,-1.000 10.000-1,6.000 14.000 3,7.000 11.000 2,6.000 14.000 2,-2.000 7.000 2,-9.000 3.000-3,-10.000 3.000-1,-8.000 4.000-2,-11.000 1.000-3,-8.000 0.000-2,-10.000 0.000-4,-9.000 0.000-3,-15.000 3.000-3,-18.000 6.000-4,-19.000 7.000-4,-18.000 6.000-3,-12.000 4.000-1,-3.000 4.000 2,-3.000 3.000 4,-2.000 3.000 2,-8.000 9.000-13,-8.000 16.000-29,-10.000 15.000-29,-9.000 17.000-30,7.000-14.000-6,26.000-40.000 16,24.000-40.000 16,26.000-41.000 15</inkml:trace>
</inkml:ink>
</file>

<file path=ppt/ink/ink9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7:39"/>
    </inkml:context>
    <inkml:brush xml:id="br0">
      <inkml:brushProperty name="width" value="0.0482708215713501" units="cm"/>
      <inkml:brushProperty name="height" value="0.0482708215713501" units="cm"/>
      <inkml:brushProperty name="color" value="#f2395b"/>
      <inkml:brushProperty name="ignorePressure" value="0"/>
    </inkml:brush>
  </inkml:definitions>
  <inkml:trace contextRef="#ctx0" brushRef="#br0">93750.000 13300.000 455,'-19.000'23.000'76,"13.000"-3.000"-8,12.000-3.000-7,13.000-2.000-6,7.000-1.000-6,4.000 3.000-4,3.000 3.000-4,3.000 4.000-4,1.000 1.000-5,1.000 0.000-4,-1.000 0.000-5,1.000 0.000-5,-3.000 1.000-7,-2.000 4.000-11,-3.000 3.000-9,-3.000 3.000-11</inkml:trace>
</inkml:ink>
</file>

<file path=ppt/ink/ink9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7:40"/>
    </inkml:context>
    <inkml:brush xml:id="br0">
      <inkml:brushProperty name="width" value="0.0477189160883427" units="cm"/>
      <inkml:brushProperty name="height" value="0.0477189160883427" units="cm"/>
      <inkml:brushProperty name="color" value="#f2395b"/>
      <inkml:brushProperty name="ignorePressure" value="0"/>
    </inkml:brush>
  </inkml:definitions>
  <inkml:trace contextRef="#ctx0" brushRef="#br0">97000.000 11750.000 461,'1.000'-46.000'-31,"4.000"10.000"7,3.000 10.000 9,3.000 9.000 7,1.000 4.000 5,1.000 1.000 5,-1.000-1.000 3,1.000 1.000 4,-6.000-1.000 7,-8.000 1.000 10,-10.000-1.000 12,-9.000 1.000 10,-10.000 7.000 2,-9.000 16.000-5,-10.000 15.000-6,-8.000 17.000-6,-6.000 10.000-4,1.000 6.000-2,-1.000 7.000-3,1.000 6.000-3,-1.000 4.000-2,1.000 4.000-2,-1.000 3.000-1,1.000 3.000-2,-3.000-1.000-1,-2.000-2.000 1,-3.000-3.000 1,-3.000-3.000 1,2.000-1.000 0,10.000 4.000-2,10.000 3.000-1,9.000 3.000-2,7.000 1.000-1,7.000 1.000-2,6.000-1.000-2,7.000 1.000-2,5.000-3.000-2,7.000-2.000-6,6.000-3.000-3,7.000-3.000-5,10.000-6.000-4,16.000-5.000-5,15.000-7.000-6,17.000-5.000-4,17.000-11.000-7,23.000-11.000-7,22.000-14.000-7,22.000-11.000-8,-4.000-11.000 0,-28.000-5.000 4,-28.000-7.000 6,-27.000-5.000 5</inkml:trace>
</inkml:ink>
</file>

<file path=ppt/ink/ink9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7:41"/>
    </inkml:context>
    <inkml:brush xml:id="br0">
      <inkml:brushProperty name="width" value="0.0521666519343853" units="cm"/>
      <inkml:brushProperty name="height" value="0.0521666519343853" units="cm"/>
      <inkml:brushProperty name="color" value="#f2395b"/>
      <inkml:brushProperty name="ignorePressure" value="0"/>
    </inkml:brush>
  </inkml:definitions>
  <inkml:trace contextRef="#ctx0" brushRef="#br0">98700.000 11800.000 421,'-69.000'1.000'49,"13.000"4.000"-6,12.000 3.000-6,13.000 3.000-6,4.000 4.000-2,-3.000 7.000 1,-3.000 6.000 0,-2.000 7.000 2,-3.000 4.000-1,1.000 3.000-4,-1.000 3.000-2,1.000 4.000-3,-1.000 4.000-2,1.000 6.000-2,-1.000 7.000-1,1.000 6.000-2,-1.000 1.000-1,1.000-3.000 0,-1.000-3.000-1,1.000-2.000 0,1.000-3.000-1,3.000 1.000-1,3.000-1.000 0,4.000 1.000-1,4.000-3.000-1,6.000-2.000-2,7.000-3.000-2,6.000-3.000-2,6.000-1.000-5,6.000 4.000-9,7.000 3.000-10,6.000 3.000-8,4.000-4.000-7,4.000-8.000-3,3.000-10.000-2,3.000-9.000-4,4.000-9.000 1,7.000-5.000 4,6.000-7.000 4,7.000-5.000 5,2.000-8.000 1,1.000-5.000 2,-1.000-7.000 1,1.000-5.000 1,2.000-6.000 1,7.000-3.000 1,6.000-3.000 1,7.000-2.000 1,-6.000-1.000 3,-15.000 3.000 1,-15.000 3.000 3,-16.000 4.000 2</inkml:trace>
</inkml:ink>
</file>

<file path=ppt/ink/ink9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7:42"/>
    </inkml:context>
    <inkml:brush xml:id="br0">
      <inkml:brushProperty name="width" value="0.0483987592160702" units="cm"/>
      <inkml:brushProperty name="height" value="0.0483987592160702" units="cm"/>
      <inkml:brushProperty name="color" value="#f2395b"/>
      <inkml:brushProperty name="ignorePressure" value="0"/>
    </inkml:brush>
  </inkml:definitions>
  <inkml:trace contextRef="#ctx0" brushRef="#br0">99900.000 12250.000 454,'-27.000'-22.000'18,"-3.000"6.000"3,-3.000 7.000 5,-2.000 6.000 4,-1.000 6.000 2,3.000 6.000 0,3.000 7.000-1,4.000 6.000 1,-1.000 4.000-2,-3.000 4.000-1,-3.000 3.000-3,-2.000 3.000-2,-5.000 7.000 0,-2.000 14.000-1,-3.000 11.000 1,-3.000 14.000-1,1.000 2.000 0,6.000-6.000-2,7.000-6.000-3,6.000-6.000-2,4.000-4.000-3,4.000 1.000-2,3.000-1.000-3,3.000 1.000-2,4.000-3.000-2,7.000-2.000-3,6.000-3.000-3,7.000-3.000-2,7.000-9.000-3,9.000-11.000-4,10.000-14.000-5,10.000-11.000-4,8.000-12.000-3,10.000-9.000-1,10.000-10.000-3,9.000-8.000-1,4.000-6.000 0,1.000 1.000 2,-1.000-1.000 2,1.000 1.000 2,-6.000-1.000 3,-8.000 1.000 2,-10.000-1.000 3,-9.000 1.000 2,-9.000-1.000 2,-5.000 1.000 2,-7.000-1.000 1,-5.000 1.000 1,-8.000 1.000 2,-5.000 3.000 3,-7.000 3.000 2,-5.000 4.000 4,-6.000 11.000 8,-3.000 23.000 14,-3.000 22.000 15,-2.000 22.000 14,-1.000 8.000 2,3.000-2.000-12,3.000-3.000-12,4.000-3.000-11,7.000-6.000-10,13.000-5.000-8,12.000-7.000-7,13.000-5.000-7,6.000-9.000-5,0.000-9.000 1,0.000-10.000-1,0.000-8.000 1,-2.000-8.000-1,-3.000-2.000 1,-3.000-3.000 1,-2.000-3.000 0,-1.000-6.000 2,3.000-5.000 0,3.000-7.000 2,4.000-5.000 2,-3.000-8.000 2,-5.000-5.000 2,-7.000-7.000 2,-5.000-5.000 2,-8.000-3.000 1,-5.000 4.000-2,-7.000 3.000 0,-5.000 3.000-1,-3.000-1.000-1,4.000-2.000 1,3.000-3.000 0,3.000-3.000 0,-4.000 2.000 2,-8.000 10.000 2,-10.000 10.000 3,-9.000 9.000 2,-9.000 9.000 1,-5.000 9.000-1,-7.000 10.000-1,-5.000 10.000-1,-6.000 5.000-4,-3.000 4.000-5,-3.000 3.000-6,-2.000 3.000-6,-3.000 4.000-6,1.000 7.000-4,-1.000 6.000-6,1.000 7.000-6,4.000 5.000-3,9.000 7.000-2,10.000 6.000-3,10.000 7.000-3</inkml:trace>
</inkml:ink>
</file>

<file path=ppt/ink/ink9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7:43"/>
    </inkml:context>
    <inkml:brush xml:id="br0">
      <inkml:brushProperty name="width" value="0.0527580231428146" units="cm"/>
      <inkml:brushProperty name="height" value="0.0527580231428146" units="cm"/>
      <inkml:brushProperty name="color" value="#f2395b"/>
      <inkml:brushProperty name="ignorePressure" value="0"/>
    </inkml:brush>
  </inkml:definitions>
  <inkml:trace contextRef="#ctx0" brushRef="#br0">101150.000 12850.000 416,'73.000'0.000'25,"-3.000"0.000"2,-3.000 0.000 2,-2.000 0.000 3,-5.000 0.000 1,-2.000 0.000-2,-3.000 0.000-1,-3.000 0.000-2,-4.000 3.000-1,-3.000 6.000 0,-3.000 7.000-1,-2.000 6.000 0,-8.000 7.000-3,-8.000 10.000-2,-10.000 10.000-5,-9.000 9.000-2,-12.000 6.000-5,-11.000 3.000-4,-14.000 3.000-5,-11.000 4.000-5,-11.000 1.000-3,-5.000 0.000-3,-7.000 0.000-3,-5.000 0.000-2,-1.000-4.000-1,6.000-5.000 0,7.000-7.000 1,6.000-5.000 1,9.000-6.000 3,13.000-3.000 4,12.000-3.000 6,13.000-2.000 3,13.000-6.000 4,17.000-6.000 2,15.000-6.000 2,16.000-6.000 1,9.000-1.000 3,3.000 7.000 1,3.000 6.000 1,4.000 7.000 2,-3.000 4.000 0,-5.000 3.000 1,-7.000 3.000 0,-5.000 4.000 0,-9.000 4.000 0,-9.000 6.000-2,-10.000 7.000-1,-8.000 6.000-2,-12.000 3.000 0,-12.000 0.000-1,-13.000 0.000 0,-12.000 0.000 0,-13.000 3.000-3,-12.000 6.000-2,-13.000 7.000-2,-12.000 6.000-3,-10.000 4.000-5,-6.000 4.000-6,-6.000 3.000-5,-6.000 3.000-7,-1.000-4.000-6,7.000-8.000-8,6.000-10.000-8,7.000-9.000-8,8.000-12.000-6,14.000-11.000-6,11.000-14.000-4,14.000-11.000-5</inkml:trace>
</inkml:ink>
</file>

<file path=ppt/ink/ink9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7:43"/>
    </inkml:context>
    <inkml:brush xml:id="br0">
      <inkml:brushProperty name="width" value="0.0427829511463642" units="cm"/>
      <inkml:brushProperty name="height" value="0.0427829511463642" units="cm"/>
      <inkml:brushProperty name="color" value="#f2395b"/>
      <inkml:brushProperty name="ignorePressure" value="0"/>
    </inkml:brush>
  </inkml:definitions>
  <inkml:trace contextRef="#ctx0" brushRef="#br0">102200.000 11850.000 514,'90.000'-68.000'65,"-18.000"17.000"-11,-19.000 15.000-12,-18.000 16.000-13,-6.000 10.000-3,10.000 7.000 1,10.000 6.000 4,9.000 7.000 1,-1.000 7.000 0,-8.000 9.000-2,-10.000 10.000-4,-9.000 10.000-3,-10.000 7.000-4,-9.000 6.000-2,-10.000 7.000-3,-8.000 6.000-3,-14.000 3.000-4,-15.000 0.000-6,-15.000 0.000-6,-16.000 0.000-6,-7.000-2.000-2,4.000-3.000-1,3.000-3.000 0,3.000-2.000 0,6.000-8.000 0,9.000-8.000 3,10.000-10.000 1,10.000-9.000 3,13.000-7.000 2,19.000-3.000 4,19.000-3.000 2,19.000-2.000 3,12.000-5.000 2,6.000-2.000-1,7.000-3.000-1,6.000-3.000 0,-1.000-4.000-7,-5.000-3.000-12,-7.000-3.000-12,-5.000-2.000-12,-6.000-1.000-8,-3.000 3.000-1,-3.000 3.000-1,-2.000 4.000-2</inkml:trace>
</inkml:ink>
</file>

<file path=ppt/ink/ink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0:05"/>
    </inkml:context>
    <inkml:brush xml:id="br0">
      <inkml:brushProperty name="width" value="0.0287845358252525" units="cm"/>
      <inkml:brushProperty name="height" value="0.0287845358252525" units="cm"/>
      <inkml:brushProperty name="color" value="#f2385b"/>
      <inkml:brushProperty name="ignorePressure" value="0"/>
    </inkml:brush>
  </inkml:definitions>
  <inkml:trace contextRef="#ctx0" brushRef="#br0">101400.000 21150.000 764,'35.000'-54.000'-8,"23.000"-5.000"0,22.000-7.000 2,22.000-5.000 0,-1.000 3.000 1,-21.000 17.000 1,-22.000 15.000 1,-22.000 16.000 1,-1.000 4.000 2,23.000-6.000 1,22.000-6.000 4,22.000-6.000 1,10.000-4.000 1,1.000 1.000 0,-1.000-1.000-1,1.000 1.000-1,-6.000 2.000 0,-8.000 7.000 0,-10.000 6.000-2,-9.000 7.000 0,-10.000 4.000 0,-9.000 3.000 1,-10.000 3.000 1,-8.000 4.000 1,-15.000-6.000-7,-19.000-11.000-12,-18.000-14.000-12,-19.000-11.000-14,-7.000-3.000-1,7.000 10.000 8,6.000 10.000 10,7.000 9.000 8,0.000 9.000 13,-2.000 9.000 18,-3.000 10.000 17,-3.000 10.000 17,1.000 7.000 4,6.000 6.000-9,7.000 7.000-10,6.000 6.000-10,-2.000 9.000-4,-9.000 13.000 0,-10.000 12.000 0,-8.000 13.000 1,-6.000 1.000-3,1.000-9.000-7,-1.000-10.000-6,1.000-8.000-8,1.000-9.000-4,3.000-6.000-3,3.000-6.000-4,4.000-6.000-3,15.000-15.000-4,28.000-21.000-3,28.000-22.000-4,29.000-22.000-5,10.000-16.000 1,-6.000-9.000 4,-6.000-10.000 4,-6.000-8.000 3,-4.000-6.000 2,1.000 1.000 0,-1.000-1.000 0,1.000 1.000-1,-4.000 5.000 2,-6.000 14.000 8,-6.000 11.000 5,-6.000 14.000 7,-10.000 11.000 4,-12.000 14.000 4,-13.000 11.000 3,-12.000 14.000 3,-12.000 11.000 2,-8.000 14.000 1,-10.000 11.000 1,-9.000 14.000 1,-5.000 3.000 0,0.000-2.000 0,0.000-3.000-2,0.000-3.000-1,3.000-4.000-2,6.000-3.000-4,7.000-3.000-4,6.000-2.000-5,10.000-6.000-6,17.000-6.000-10,15.000-6.000-9,16.000-6.000-10,7.000-4.000-2,1.000 1.000 5,-1.000-1.000 3,1.000 1.000 5,-4.000 2.000 3,-6.000 7.000 0,-6.000 6.000 0,-6.000 7.000 1,-13.000 5.000 0,-19.000 7.000 1,-18.000 6.000 1,-19.000 7.000 1,-10.000-1.000 2,1.000-6.000 2,-1.000-6.000 2,1.000-6.000 3,1.000-6.000 2,3.000-2.000 3,3.000-3.000 3,4.000-3.000 3,8.000-7.000 3,17.000-9.000 0,15.000-10.000 1,16.000-8.000 1,15.000-8.000 0,16.000-2.000-1,15.000-3.000-3,17.000-3.000-1,5.000-1.000-2,-3.000 4.000-1,-3.000 3.000-2,-2.000 3.000-2,-8.000 3.000 0,-8.000 3.000 1,-10.000 3.000 0,-9.000 4.000 1,-9.000 7.000 2,-5.000 13.000 1,-7.000 12.000 3,-5.000 13.000 1,-11.000 7.000 1,-11.000 4.000-1,-14.000 3.000-2,-11.000 3.000-1,-12.000 3.000-1,-9.000 3.000-2,-10.000 3.000-2,-8.000 4.000-1,-6.000 1.000-1,1.000 0.000 1,-1.000 0.000 1,1.000 0.000 1,-3.000-4.000-3,-2.000-5.000-6,-3.000-7.000-7,-3.000-5.000-7,2.000-11.000-3,10.000-11.000-3,10.000-14.000-2,9.000-11.000-2,10.000-9.000 2,14.000-3.000 4,11.000-3.000 5,14.000-2.000 4,5.000-5.000 4,1.000-2.000 2,-1.000-3.000 3,1.000-3.000 2</inkml:trace>
</inkml:ink>
</file>

<file path=ppt/ink/ink9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7:43"/>
    </inkml:context>
    <inkml:brush xml:id="br0">
      <inkml:brushProperty name="width" value="0.0390259511768818" units="cm"/>
      <inkml:brushProperty name="height" value="0.0390259511768818" units="cm"/>
      <inkml:brushProperty name="color" value="#f2395b"/>
      <inkml:brushProperty name="ignorePressure" value="0"/>
    </inkml:brush>
  </inkml:definitions>
  <inkml:trace contextRef="#ctx0" brushRef="#br0">103050.000 12200.000 563,'95.000'-68.000'83,"-9.000"17.000"-10,-10.000 15.000-10,-8.000 16.000-11,-6.000 9.000-8,1.000 3.000-8,-1.000 3.000-9,1.000 4.000-7,-3.000 1.000-6,-2.000 0.000-3,-3.000 0.000-3,-3.000 0.000-2</inkml:trace>
</inkml:ink>
</file>

<file path=ppt/ink/ink9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7:43"/>
    </inkml:context>
    <inkml:brush xml:id="br0">
      <inkml:brushProperty name="width" value="0.0574737973511219" units="cm"/>
      <inkml:brushProperty name="height" value="0.0574737973511219" units="cm"/>
      <inkml:brushProperty name="color" value="#f2395b"/>
      <inkml:brushProperty name="ignorePressure" value="0"/>
    </inkml:brush>
  </inkml:definitions>
  <inkml:trace contextRef="#ctx0" brushRef="#br0">103800.000 10850.000 382,'115.000'-43.000'21,"-18.000"17.000"2,-19.000 15.000 2,-18.000 16.000 3,-9.000 15.000 2,4.000 16.000 3,3.000 15.000 3,3.000 17.000 4,1.000 11.000-1,1.000 10.000 0,-1.000 10.000-3,1.000 9.000-1,-1.000 9.000-2,1.000 9.000-5,-1.000 10.000-3,1.000 10.000-5,-3.000 0.000-2,-2.000-5.000 1,-3.000-7.000 0,-3.000-5.000-1,-4.000-6.000-1,-3.000-3.000-3,-3.000-3.000-3,-2.000-2.000-4,-12.000-1.000-4,-19.000 3.000-4,-18.000 3.000-4,-19.000 4.000-5,-27.000 5.000-7,-34.000 10.000-11,-35.000 10.000-10,-33.000 9.000-10,-6.000-8.000-10,26.000-25.000-9,24.000-25.000-10,26.000-25.000-10</inkml:trace>
</inkml:ink>
</file>

<file path=ppt/ink/ink9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7:44"/>
    </inkml:context>
    <inkml:brush xml:id="br0">
      <inkml:brushProperty name="width" value="0.0423956401646137" units="cm"/>
      <inkml:brushProperty name="height" value="0.0423956401646137" units="cm"/>
      <inkml:brushProperty name="color" value="#f2395b"/>
      <inkml:brushProperty name="ignorePressure" value="0"/>
    </inkml:brush>
  </inkml:definitions>
  <inkml:trace contextRef="#ctx0" brushRef="#br0">97100.000 15650.000 518,'46.000'-22.000'3,"-5.000"6.000"3,-7.000 7.000 5,-5.000 6.000 4,-1.000 1.000 2,6.000-3.000 2,7.000-3.000 1,6.000-2.000 0,4.000-3.000 2,4.000 1.000 0,3.000-1.000 1,3.000 1.000 0,1.000-1.000 0,1.000 1.000-2,-1.000-1.000-3,1.000 1.000-1,-1.000 1.000-3,1.000 3.000-2,-1.000 3.000-2,1.000 4.000-2,-3.000 1.000-4,-2.000 0.000-3,-3.000 0.000-4,-3.000 0.000-3,-2.000 0.000-3,0.000 0.000 0,0.000 0.000-1,0.000 0.000 1,-2.000 0.000-1,-3.000 0.000 3,-3.000 0.000 2,-2.000 0.000 2,-1.000-2.000 2,3.000-3.000 2,3.000-3.000 2,4.000-2.000 2,2.000-3.000 2,4.000 1.000 0,3.000-1.000 0,3.000 1.000 0,3.000 1.000 1,3.000 3.000-1,3.000 3.000 0,4.000 4.000 0,1.000-1.000-1,0.000-3.000-1,0.000-3.000 1,0.000-2.000-2,1.000-1.000 1,4.000 3.000 1,3.000 3.000 0,3.000 4.000 0,3.000 1.000 1,3.000 0.000-2,3.000 0.000-1,4.000 0.000-2,1.000-2.000 0,0.000-3.000 0,0.000-3.000 0,0.000-2.000 0,1.000-1.000-1,4.000 3.000 1,3.000 3.000-1,3.000 4.000-1,-1.000 1.000 1,-2.000 0.000 0,-3.000 0.000 1,-3.000 0.000 0,-2.000 1.000 1,0.000 4.000 1,0.000 3.000 1,0.000 3.000 1,-2.000 1.000 0,-3.000 1.000 0,-3.000-1.000 0,-2.000 1.000-2,-3.000-3.000 1,1.000-2.000 0,-1.000-3.000 0,1.000-3.000 0,-3.000-2.000 0,-2.000 0.000-1,-3.000 0.000 0,-3.000 0.000-2,-2.000 0.000 0,0.000 0.000-1,0.000 0.000 0,0.000 0.000-2,1.000 0.000 0,4.000 0.000 0,3.000 0.000 1,3.000 0.000-1,1.000 0.000 0,1.000 0.000 0,-1.000 0.000 0,1.000 0.000 0,-4.000-2.000 0,-6.000-3.000 0,-6.000-3.000 0,-6.000-2.000 1,-4.000-1.000-1,1.000 3.000 0,-1.000 3.000 0,1.000 4.000-1,-4.000 1.000 0,-6.000 0.000 1,-6.000 0.000 0,-6.000 0.000 1,-2.000 0.000-2,3.000 0.000-3,3.000 0.000-2,4.000 0.000-2</inkml:trace>
</inkml:ink>
</file>

<file path=ppt/ink/ink9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7:46"/>
    </inkml:context>
    <inkml:brush xml:id="br0">
      <inkml:brushProperty name="width" value="0.0381818898022175" units="cm"/>
      <inkml:brushProperty name="height" value="0.0381818898022175" units="cm"/>
      <inkml:brushProperty name="color" value="#f2395b"/>
      <inkml:brushProperty name="ignorePressure" value="0"/>
    </inkml:brush>
  </inkml:definitions>
  <inkml:trace contextRef="#ctx0" brushRef="#br0">90500.000 17600.000 576,'-47.000'0.000'3,"6.000"0.000"5,7.000 0.000 6,6.000 0.000 6,-1.000 4.000 3,-5.000 10.000-1,-7.000 10.000 0,-5.000 9.000 1,-3.000 7.000-2,4.000 7.000 0,3.000 6.000-1,3.000 7.000 0,-1.000 4.000-2,-2.000 3.000-1,-3.000 3.000 0,-3.000 4.000-2,-1.000 1.000 0,4.000 0.000 0,3.000 0.000 1,3.000 0.000 0,3.000 1.000-1,3.000 4.000 0,3.000 3.000-1,4.000 3.000-1,4.000 4.000-3,6.000 7.000-3,7.000 6.000-4,6.000 7.000-3,12.000-1.000-6,19.000-6.000-9,19.000-6.000-8,19.000-6.000-8,16.000-12.000-6,17.000-15.000-1,15.000-15.000-4,16.000-16.000-1,-2.000-12.000 2,-19.000-5.000 5,-18.000-7.000 5,-19.000-5.000 7,-12.000-8.000 0,-2.000-5.000-1,-3.000-7.000-2,-3.000-5.000-2</inkml:trace>
</inkml:ink>
</file>

<file path=ppt/ink/ink9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7:47"/>
    </inkml:context>
    <inkml:brush xml:id="br0">
      <inkml:brushProperty name="width" value="0.0412417687475681" units="cm"/>
      <inkml:brushProperty name="height" value="0.0412417687475681" units="cm"/>
      <inkml:brushProperty name="color" value="#f2395b"/>
      <inkml:brushProperty name="ignorePressure" value="0"/>
    </inkml:brush>
  </inkml:definitions>
  <inkml:trace contextRef="#ctx0" brushRef="#br0">92050.000 17850.000 533,'-25.000'-22.000'1,"0.000"6.000"1,0.000 7.000 3,0.000 6.000 1,1.000 7.000 5,4.000 10.000 11,3.000 10.000 11,3.000 9.000 9,1.000 6.000 4,1.000 3.000-4,-1.000 3.000-3,1.000 4.000-3,-3.000 5.000-4,-2.000 10.000-4,-3.000 10.000-4,-3.000 9.000-4,-6.000 7.000-2,-5.000 7.000-2,-7.000 6.000-1,-5.000 7.000-1,-1.000 4.000-4,6.000 3.000-6,7.000 3.000-5,6.000 4.000-6,4.000-6.000-7,4.000-11.000-10,3.000-14.000-9,3.000-11.000-10,6.000-15.000-3,9.000-16.000 2,10.000-15.000 2,10.000-15.000 2,7.000-14.000 2,6.000-8.000 2,7.000-10.000 1,6.000-9.000 3,-2.000-5.000 2,-9.000 0.000 3,-10.000 0.000 3,-8.000 0.000 3</inkml:trace>
</inkml:ink>
</file>

<file path=ppt/ink/ink9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7:47"/>
    </inkml:context>
    <inkml:brush xml:id="br0">
      <inkml:brushProperty name="width" value="0.0316534377634525" units="cm"/>
      <inkml:brushProperty name="height" value="0.0316534377634525" units="cm"/>
      <inkml:brushProperty name="color" value="#f2395b"/>
      <inkml:brushProperty name="ignorePressure" value="0"/>
    </inkml:brush>
  </inkml:definitions>
  <inkml:trace contextRef="#ctx0" brushRef="#br0">91950.000 18400.000 695,'71.000'-24.000'61,"-5.000"4.000"-7,-7.000 3.000-7,-5.000 3.000-7,-3.000 1.000-7,4.000 1.000-6,3.000-1.000-6,3.000 1.000-7,1.000 1.000-6,1.000 3.000-9,-1.000 3.000-7,1.000 4.000-8,-6.000 1.000-8,-8.000 0.000-7,-10.000 0.000-9,-9.000 0.000-7</inkml:trace>
</inkml:ink>
</file>

<file path=ppt/ink/ink9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7:47"/>
    </inkml:context>
    <inkml:brush xml:id="br0">
      <inkml:brushProperty name="width" value="0.0484410226345062" units="cm"/>
      <inkml:brushProperty name="height" value="0.0484410226345062" units="cm"/>
      <inkml:brushProperty name="color" value="#f2395b"/>
      <inkml:brushProperty name="ignorePressure" value="0"/>
    </inkml:brush>
  </inkml:definitions>
  <inkml:trace contextRef="#ctx0" brushRef="#br0">93100.000 17500.000 454,'0.000'-69.000'6,"0.000"13.000"4,0.000 12.000 5,0.000 13.000 4,-2.000 12.000 8,-3.000 13.000 12,-3.000 12.000 12,-2.000 13.000 13,-3.000 12.000 1,1.000 13.000-9,-1.000 12.000-9,1.000 13.000-9,-3.000 10.000-7,-2.000 10.000-5,-3.000 10.000-4,-3.000 9.000-6,-4.000 7.000-6,-3.000 7.000-6,-3.000 6.000-9,-2.000 7.000-6,-3.000 11.000-7,1.000 20.000-6,-1.000 18.000-6,1.000 20.000-5,2.000-3.000-6,7.000-21.000-5,6.000-22.000-5,7.000-22.000-5,4.000-22.000 1,3.000-22.000 9,3.000-22.000 9,4.000-21.000 7,2.000-14.000 5,4.000-2.000 0,3.000-3.000 1,3.000-3.000-1</inkml:trace>
</inkml:ink>
</file>

<file path=ppt/ink/ink9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7:48"/>
    </inkml:context>
    <inkml:brush xml:id="br0">
      <inkml:brushProperty name="width" value="0.0498630218207836" units="cm"/>
      <inkml:brushProperty name="height" value="0.0498630218207836" units="cm"/>
      <inkml:brushProperty name="color" value="#f2395b"/>
      <inkml:brushProperty name="ignorePressure" value="0"/>
    </inkml:brush>
  </inkml:definitions>
  <inkml:trace contextRef="#ctx0" brushRef="#br0">94950.000 17750.000 441,'-5.000'-68.000'21,"-9.000"17.000"8,-10.000 15.000 10,-8.000 16.000 8,-8.000 15.000 1,-2.000 16.000-6,-3.000 15.000-6,-3.000 17.000-7,-7.000 11.000-4,-9.000 10.000-1,-10.000 10.000-3,-8.000 9.000-1,-6.000 6.000-2,1.000 3.000-2,-1.000 3.000-2,1.000 4.000-1,5.000-3.000-3,14.000-5.000-1,11.000-7.000-1,14.000-5.000-2,5.000-4.000-1,1.000 0.000 0,-1.000 0.000 0,1.000 0.000 0,8.000-7.000 0,20.000-11.000-2,18.000-14.000-1,20.000-11.000-2,19.000-20.000-5,22.000-24.000-10,22.000-26.000-9,23.000-24.000-10,11.000-15.000-2,4.000-3.000 2,3.000-3.000 2,3.000-2.000 4,-2.000 0.000 2,-6.000 7.000-2,-6.000 6.000 1,-6.000 7.000-1,-13.000 8.000 3,-19.000 14.000 6,-18.000 11.000 5,-19.000 14.000 7,-19.000 13.000 8,-19.000 16.000 11,-18.000 15.000 12,-19.000 17.000 11,-10.000 7.000 5,1.000 0.000 0,-1.000 0.000 0,1.000 0.000-1,1.000 3.000-2,3.000 6.000-5,3.000 7.000-4,4.000 6.000-5,4.000 1.000-5,6.000-3.000-2,7.000-3.000-5,6.000-2.000-2,6.000-6.000-2,6.000-6.000 0,7.000-6.000 1,6.000-6.000-1,13.000-16.000-5,23.000-25.000-14,22.000-25.000-13,22.000-25.000-13,7.000-19.000-4,-6.000-12.000 3,-6.000-13.000 5,-6.000-12.000 3,-9.000-4.000 5,-8.000 7.000 6,-10.000 6.000 6,-9.000 7.000 5,-12.000 5.000 4,-11.000 7.000 1,-14.000 6.000 1,-11.000 7.000 2,-11.000 7.000 1,-5.000 9.000 3,-7.000 10.000 2,-5.000 10.000 2,-6.000 7.000 0,-3.000 6.000 0,-3.000 7.000 0,-2.000 6.000-1,-5.000 6.000-4,-2.000 6.000-6,-3.000 7.000-6,-3.000 6.000-6,2.000 4.000-6,10.000 4.000-5,10.000 3.000-6,9.000 3.000-4,6.000-1.000-2,3.000-2.000 2,3.000-3.000 2,4.000-3.000 1,4.000-6.000 4,6.000-5.000 6,7.000-7.000 6,6.000-5.000 6,7.000-3.000 3,10.000 4.000 2,10.000 3.000 2,9.000 3.000 3,7.000-1.000 1,7.000-2.000 4,6.000-3.000 3,7.000-3.000 3,0.000-4.000 5,-2.000-3.000 4,-3.000-3.000 4,-3.000-2.000 5,-7.000-1.000 4,-9.000 3.000 0,-10.000 3.000 1,-8.000 4.000 1,-9.000 7.000-2,-6.000 13.000-3,-6.000 12.000-5,-6.000 13.000-4,-12.000 12.000-4,-15.000 13.000-2,-15.000 12.000-3,-16.000 13.000-3,-8.000 4.000-2,0.000-3.000-1,0.000-3.000-2,0.000-2.000 0,4.000-6.000-2,10.000-6.000 2,10.000-6.000 0,9.000-6.000 0,6.000-7.000 1,3.000-6.000 2,3.000-6.000 0,4.000-6.000 1,7.000-6.000 0,13.000-2.000 1,12.000-3.000 0,13.000-3.000 0,6.000-1.000 0,0.000 4.000 0,0.000 3.000 1,0.000 3.000-1,-5.000 6.000 0,-9.000 9.000-1,-10.000 10.000-1,-8.000 10.000-1,-12.000 8.000-2,-12.000 10.000-2,-13.000 10.000-2,-12.000 9.000-3,-15.000 2.000-4,-15.000-2.000-4,-15.000-3.000-5,-16.000-3.000-5,-8.000-4.000-5,0.000-3.000-5,0.000-3.000-5,0.000-2.000-6,9.000-12.000 0,19.000-19.000 1,19.000-18.000 2,19.000-19.000 1</inkml:trace>
</inkml:ink>
</file>

<file path=ppt/ink/ink9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7:48"/>
    </inkml:context>
    <inkml:brush xml:id="br0">
      <inkml:brushProperty name="width" value="0.0326361954212189" units="cm"/>
      <inkml:brushProperty name="height" value="0.0326361954212189" units="cm"/>
      <inkml:brushProperty name="color" value="#f2395b"/>
      <inkml:brushProperty name="ignorePressure" value="0"/>
    </inkml:brush>
  </inkml:definitions>
  <inkml:trace contextRef="#ctx0" brushRef="#br0">97200.000 18050.000 674,'135.000'-22.000'71,"-27.000"6.000"-13,-28.000 7.000-13,-28.000 6.000-14,-7.000 3.000-7,16.000 0.000 1,15.000 0.000 0,17.000 0.000 1,3.000 0.000-8,-5.000 0.000-15,-7.000 0.000-16,-5.000 0.000-15</inkml:trace>
</inkml:ink>
</file>

<file path=ppt/ink/ink9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7:49"/>
    </inkml:context>
    <inkml:brush xml:id="br0">
      <inkml:brushProperty name="width" value="0.041958823800087" units="cm"/>
      <inkml:brushProperty name="height" value="0.041958823800087" units="cm"/>
      <inkml:brushProperty name="color" value="#f2395b"/>
      <inkml:brushProperty name="ignorePressure" value="0"/>
    </inkml:brush>
  </inkml:definitions>
  <inkml:trace contextRef="#ctx0" brushRef="#br0">87700.000 18300.000 524,'-69.000'-22.000'25,"13.000"6.000"-1,12.000 7.000-1,13.000 6.000-1,2.000 4.000 0,-5.000 4.000 0,-7.000 3.000 1,-5.000 3.000 1,-4.000 4.000 0,0.000 7.000-3,0.000 6.000-1,0.000 7.000-1,-4.000 8.000-1,-5.000 14.000 1,-7.000 11.000 2,-5.000 14.000 0,2.000 3.000 0,13.000-2.000-4,12.000-3.000-4,13.000-3.000-4,6.000 2.000-2,0.000 10.000 0,0.000 10.000 0,0.000 9.000 0,3.000 2.000 1,6.000-2.000 0,7.000-3.000 0,6.000-3.000 1,9.000-7.000-3,13.000-9.000-6,12.000-10.000-7,13.000-8.000-6,15.000-11.000-11,19.000-8.000-14,19.000-10.000-15,19.000-9.000-14,1.000-10.000-5,-16.000-9.000 7,-15.000-10.000 5,-15.000-8.000 7</inkml:trace>
</inkml:ink>
</file>

<file path=ppt/ink/ink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0:05"/>
    </inkml:context>
    <inkml:brush xml:id="br0">
      <inkml:brushProperty name="width" value="0.0252532102167606" units="cm"/>
      <inkml:brushProperty name="height" value="0.0252532102167606" units="cm"/>
      <inkml:brushProperty name="color" value="#f2385b"/>
      <inkml:brushProperty name="ignorePressure" value="0"/>
    </inkml:brush>
  </inkml:definitions>
  <inkml:trace contextRef="#ctx0" brushRef="#br0">101850.000 21550.000 871,'68.000'-43.000'-32,"-11.000"17.000"12,-14.000 15.000 10,-11.000 16.000 10,-4.000 16.000 10,6.000 20.000 6,7.000 18.000 6,6.000 20.000 7,10.000 17.000 1,17.000 20.000-3,15.000 18.000-3,16.000 20.000-4,16.000 16.000-8,20.000 16.000-11,18.000 15.000-14,20.000 17.000-11,-11.000-17.000-8,-36.000-46.000-6,-39.000-47.000-3,-36.000-47.000-6</inkml:trace>
</inkml:ink>
</file>

<file path=ppt/ink/ink9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7:50"/>
    </inkml:context>
    <inkml:brush xml:id="br0">
      <inkml:brushProperty name="width" value="0.0506685897707939" units="cm"/>
      <inkml:brushProperty name="height" value="0.0506685897707939" units="cm"/>
      <inkml:brushProperty name="color" value="#f2395b"/>
      <inkml:brushProperty name="ignorePressure" value="0"/>
    </inkml:brush>
  </inkml:definitions>
  <inkml:trace contextRef="#ctx0" brushRef="#br0">98550.000 17150.000 434,'68.000'-22.000'33,"-11.000"6.000"-3,-14.000 7.000-3,-11.000 6.000-4,-3.000 9.000-1,10.000 13.000 4,10.000 12.000 2,9.000 13.000 4,2.000 6.000 0,-2.000 0.000-2,-3.000 0.000-1,-3.000 0.000-1,2.000 6.000-1,10.000 13.000-1,10.000 12.000-1,9.000 13.000 0,-1.000 4.000-1,-8.000-3.000-3,-10.000-3.000-3,-9.000-2.000-3,-10.000 0.000-2,-9.000 7.000-2,-10.000 6.000-1,-8.000 7.000-3,-14.000 8.000-3,-15.000 14.000-8,-15.000 11.000-7,-16.000 14.000-6,-24.000 11.000-8,-31.000 14.000-8,-31.000 11.000-7,-31.000 14.000-8,-2.000-15.000-1,28.000-41.000 7,28.000-40.000 5,29.000-40.000 7,13.000-21.000-1,1.000 0.000-7,-1.000 0.000-8,1.000 0.000-6</inkml:trace>
</inkml:ink>
</file>

<file path=ppt/ink/ink9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8:10"/>
    </inkml:context>
    <inkml:brush xml:id="br0">
      <inkml:brushProperty name="width" value="0.0219999998807907" units="cm"/>
      <inkml:brushProperty name="height" value="0.0219999998807907" units="cm"/>
      <inkml:brushProperty name="color" value="#6adcab"/>
      <inkml:brushProperty name="ignorePressure" value="0"/>
    </inkml:brush>
  </inkml:definitions>
  <inkml:trace contextRef="#ctx0" brushRef="#br0">82100.000 27300.000 1000,'-5.000'-52.000'0,"-9.000"-3.000"0,-10.000-3.000 0,-8.000-2.000 0,-4.000 2.000-7,3.000 9.000-11,3.000 10.000-12,4.000 10.000-12</inkml:trace>
</inkml:ink>
</file>

<file path=ppt/ink/ink9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8:12"/>
    </inkml:context>
    <inkml:brush xml:id="br0">
      <inkml:brushProperty name="width" value="0.0219999998807907" units="cm"/>
      <inkml:brushProperty name="height" value="0.0219999998807907" units="cm"/>
      <inkml:brushProperty name="color" value="#6adcab"/>
      <inkml:brushProperty name="ignorePressure" value="0"/>
    </inkml:brush>
  </inkml:definitions>
  <inkml:trace contextRef="#ctx0" brushRef="#br0">90050.000 20950.000 1000,'-74.000'23.000'0,"4.000"-3.000"0,3.000-3.000 0,3.000-2.000 0,4.000-3.000-7,7.000 1.000-11,6.000-1.000-12,7.000 1.000-12</inkml:trace>
</inkml:ink>
</file>

<file path=ppt/ink/ink9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8:13"/>
    </inkml:context>
    <inkml:brush xml:id="br0">
      <inkml:brushProperty name="width" value="0.0585362464189529" units="cm"/>
      <inkml:brushProperty name="height" value="0.0585362464189529" units="cm"/>
      <inkml:brushProperty name="color" value="#6adcab"/>
      <inkml:brushProperty name="ignorePressure" value="0"/>
    </inkml:brush>
  </inkml:definitions>
  <inkml:trace contextRef="#ctx0" brushRef="#br0">84850.000 21800.000 375,'-63.000'-18.000'2,"26.000"17.000"13,24.000 15.000 13,26.000 16.000 14,13.000 7.000 3,4.000 1.000-5,3.000-1.000-6,3.000 1.000-7,1.000-3.000-3,1.000-2.000-2,-1.000-3.000-2,1.000-3.000-3,-1.000-4.000 0,1.000-3.000-1,-1.000-3.000 0,1.000-2.000 0,1.000-1.000 0,3.000 3.000-1,3.000 3.000 1,4.000 4.000 0,1.000-1.000-2,0.000-3.000-1,0.000-3.000-2,0.000-2.000-1,6.000-6.000-2,13.000-6.000 0,12.000-6.000 0,13.000-6.000 0,1.000-2.000-1,-9.000 3.000-2,-10.000 3.000-1,-8.000 4.000-1,-8.000 1.000-1,-2.000 0.000-1,-3.000 0.000 0,-3.000 0.000 1,2.000 0.000-1,10.000 0.000 0,10.000 0.000 0,9.000 0.000 0,1.000 1.000 0,-6.000 4.000-1,-6.000 3.000 1,-6.000 3.000-1,-2.000-1.000 0,3.000-2.000-1,3.000-3.000 1,4.000-3.000 0,2.000-2.000-1,4.000 0.000 0,3.000 0.000 0,3.000 0.000 0,6.000-2.000 0,9.000-3.000 1,10.000-3.000 1,10.000-2.000 0,10.000-6.000 1,13.000-6.000 1,12.000-6.000 1,13.000-6.000 2,6.000-2.000-1,0.000 3.000-1,0.000 3.000 0,0.000 4.000-1,-4.000 2.000 0,-5.000 4.000 0,-7.000 3.000 1,-5.000 3.000-1,-4.000 3.000 1,0.000 3.000 0,0.000 3.000-1,0.000 4.000 0,-2.000 1.000-1,-3.000 0.000-1,-3.000 0.000 0,-2.000 0.000-1,-8.000 3.000-1,-8.000 6.000 0,-10.000 7.000 0,-9.000 6.000-1,-5.000 1.000 1,0.000-3.000 0,0.000-3.000 0,0.000-2.000 0,0.000-1.000 1,0.000 3.000 0,0.000 3.000 0,0.000 4.000 1,4.000-3.000 1,10.000-5.000-1,10.000-7.000 1,9.000-5.000 0,7.000-4.000 0,7.000 0.000 0,6.000 0.000-1,7.000 0.000 0,2.000 0.000 0,1.000 0.000 1,-1.000 0.000-1,1.000 0.000 0,2.000 0.000 0,7.000 0.000-1,6.000 0.000 0,7.000 0.000 0,4.000 0.000-1,3.000 0.000 0,3.000 0.000 0,4.000 0.000 1,-1.000 3.000-1,-3.000 6.000 1,-3.000 7.000-1,-2.000 6.000 1,-6.000 1.000-1,-6.000-3.000-1,-6.000-3.000 0,-6.000-2.000 0,-6.000-5.000-1,-2.000-2.000 0,-3.000-3.000 0,-3.000-3.000 0,-4.000-2.000-1,-3.000 0.000 0,-3.000 0.000 0,-2.000 0.000-1,-6.000 0.000 1,-6.000 0.000 1,-6.000 0.000 2,-6.000 0.000 2,-9.000 0.000 0,-8.000 0.000 1,-10.000 0.000-1,-9.000 0.000 1,-7.000 0.000 0,-3.000 0.000 0,-3.000 0.000-1,-2.000 0.000 0,-17.000 9.000-12,-28.000 19.000-21,-28.000 19.000-22,-27.000 19.000-22,-17.000 2.000-9,-3.000-11.000 6,-3.000-14.000 5,-2.000-11.000 5</inkml:trace>
</inkml:ink>
</file>

<file path=ppt/ink/ink9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8:14"/>
    </inkml:context>
    <inkml:brush xml:id="br0">
      <inkml:brushProperty name="width" value="0.0570188648998737" units="cm"/>
      <inkml:brushProperty name="height" value="0.0570188648998737" units="cm"/>
      <inkml:brushProperty name="color" value="#6adcab"/>
      <inkml:brushProperty name="ignorePressure" value="0"/>
    </inkml:brush>
  </inkml:definitions>
  <inkml:trace contextRef="#ctx0" brushRef="#br0">95250.000 14900.000 385,'-49.000'-5.000'1,"4.000"-9.000"2,3.000-10.000 2,3.000-8.000 2,4.000-6.000 3,7.000 1.000 4,6.000-1.000 6,7.000 1.000 5,7.000 1.000 1,9.000 3.000-2,10.000 3.000-2,10.000 4.000-3,5.000 2.000 0,4.000 4.000 1,3.000 3.000-1,3.000 3.000 1,6.000 1.000 0,9.000 1.000-1,10.000-1.000-2,10.000 1.000 0,5.000-1.000-1,4.000 1.000-1,3.000-1.000 1,3.000 1.000-1,4.000 1.000-1,7.000 3.000 0,6.000 3.000-2,7.000 4.000-1,0.000 1.000 0,-2.000 0.000-1,-3.000 0.000 1,-3.000 0.000-1,-4.000 0.000 0,-3.000 0.000-2,-3.000 0.000 0,-2.000 0.000-1,-1.000 1.000-1,3.000 4.000 1,3.000 3.000-1,4.000 3.000 0,4.000 1.000 0,6.000 1.000-1,7.000-1.000 0,6.000 1.000-1,4.000-3.000 0,4.000-2.000 0,3.000-3.000-1,3.000-3.000 0,4.000-2.000 0,7.000 0.000-1,6.000 0.000 0,7.000 0.000-1,0.000 0.000 0,-2.000 0.000 0,-3.000 0.000 0,-3.000 0.000 0,-4.000-2.000 0,-3.000-3.000-1,-3.000-3.000 0,-2.000-2.000 0,-5.000-1.000 0,-2.000 3.000 0,-3.000 3.000 1,-3.000 4.000 0,-4.000 2.000-1,-3.000 4.000 0,-3.000 3.000-2,-2.000 3.000 0,-1.000 1.000-2,3.000 1.000 1,3.000-1.000 0,4.000 1.000 0,2.000-1.000 0,4.000 1.000 0,3.000-1.000 1,3.000 1.000 0,-2.000-3.000 1,-6.000-2.000 1,-6.000-3.000 1,-6.000-3.000 1,-6.000-2.000 1,-2.000 0.000-1,-3.000 0.000 0,-3.000 0.000-1,-2.000 1.000 1,0.000 4.000-2,0.000 3.000 0,0.000 3.000 0,-2.000-1.000 0,-3.000-2.000-1,-3.000-3.000 1,-2.000-3.000 0,-5.000-2.000-1,-2.000 0.000 1,-3.000 0.000 0,-3.000 0.000 1,-1.000 0.000-1,4.000 0.000 1,3.000 0.000-1,3.000 0.000 1,1.000-2.000 1,1.000-3.000 0,-1.000-3.000 1,1.000-2.000 1,-3.000-5.000 1,-2.000-2.000-1,-3.000-3.000-1,-3.000-3.000 1,-4.000-1.000-1,-3.000 4.000 0,-3.000 3.000-1,-2.000 3.000 1,-5.000 1.000-1,-2.000 1.000-3,-3.000-1.000 0,-3.000 1.000-3,-21.000 4.000-13,-37.000 9.000-27,-38.000 10.000-27,-37.000 10.000-25,-12.000 2.000-6,17.000-3.000 14,15.000-3.000 15,16.000-2.000 15</inkml:trace>
</inkml:ink>
</file>

<file path=ppt/ink/ink9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8:15"/>
    </inkml:context>
    <inkml:brush xml:id="br0">
      <inkml:brushProperty name="width" value="0.0518093779683113" units="cm"/>
      <inkml:brushProperty name="height" value="0.0518093779683113" units="cm"/>
      <inkml:brushProperty name="color" value="#6adcab"/>
      <inkml:brushProperty name="ignorePressure" value="0"/>
    </inkml:brush>
  </inkml:definitions>
  <inkml:trace contextRef="#ctx0" brushRef="#br0">95000.000 14650.000 424,'-68.000'-24.000'-1,"17.000"4.000"11,15.000 3.000 10,16.000 3.000 11,18.000-1.000 6,22.000-2.000 2,22.000-3.000 2,23.000-3.000 1,8.000-1.000-2,-3.000 4.000-7,-3.000 3.000-6,-2.000 3.000-6,6.000 1.000-4,20.000 1.000-2,18.000-1.000-1,20.000 1.000-1,10.000 1.000-1,3.000 3.000-1,3.000 3.000-2,4.000 4.000-1,1.000 1.000 0,0.000 0.000-1,0.000 0.000 0,0.000 0.000-1,0.000 0.000 0,0.000 0.000 0,0.000 0.000 0,0.000 0.000-1,3.000 1.000 0,6.000 4.000-1,7.000 3.000 0,6.000 3.000 0,4.000 1.000 0,4.000 1.000 0,3.000-1.000-1,3.000 1.000 1,3.000-1.000-1,3.000 1.000-1,3.000-1.000 0,4.000 1.000-1,-4.000-3.000-1,-9.000-2.000 1,-10.000-3.000-1,-8.000-3.000 0,-6.000-2.000 0,1.000 0.000 1,-1.000 0.000 1,1.000 0.000 0,-3.000 0.000 0,-2.000 0.000 1,-3.000 0.000 0,-3.000 0.000 1,-4.000 1.000 0,-3.000 4.000-1,-3.000 3.000 0,-2.000 3.000-1,-3.000 1.000 0,1.000 1.000 1,-1.000-1.000 0,1.000 1.000 0,-3.000 1.000-1,-2.000 3.000 0,-3.000 3.000-2,-3.000 4.000 0,-1.000-1.000-1,4.000-3.000-1,3.000-3.000 0,3.000-2.000 0,1.000-5.000-1,1.000-2.000 0,-1.000-3.000-1,1.000-3.000 0,1.000-2.000 0,3.000 0.000 0,3.000 0.000 2,4.000 0.000 0,-1.000 0.000 1,-3.000 0.000-1,-3.000 0.000 0,-2.000 0.000-1,-8.000 0.000 0,-8.000 0.000 0,-10.000 0.000 0,-9.000 0.000 0,-12.000 0.000 0,-11.000 0.000 1,-14.000 0.000-1,-11.000 0.000 1,-20.000 3.000-9,-24.000 6.000-19,-26.000 7.000-20,-24.000 6.000-18,-13.000 1.000-8,0.000-3.000 5,0.000-3.000 4,0.000-2.000 5</inkml:trace>
</inkml:ink>
</file>

<file path=ppt/ink/ink9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8:21"/>
    </inkml:context>
    <inkml:brush xml:id="br0">
      <inkml:brushProperty name="width" value="0.0461688339710236" units="cm"/>
      <inkml:brushProperty name="height" value="0.0461688339710236" units="cm"/>
      <inkml:brushProperty name="color" value="#6adcab"/>
      <inkml:brushProperty name="ignorePressure" value="0"/>
    </inkml:brush>
  </inkml:definitions>
  <inkml:trace contextRef="#ctx0" brushRef="#br0">52100.000 15300.000 476,'-2.000'-36.000'45,"-3.000"28.000"8,-3.000 28.000 8,-2.000 29.000 6,-5.000 15.000 0,-2.000 3.000-12,-3.000 3.000-11,-3.000 4.000-10,-1.000 1.000-8,4.000 0.000-5,3.000 0.000-3,3.000 0.000-5,-1.000 3.000-3,-2.000 6.000-4,-3.000 7.000-3,-3.000 6.000-3,-1.000-1.000-4,4.000-5.000-6,3.000-7.000-7,3.000-5.000-6,4.000-9.000-6,7.000-9.000-8,6.000-10.000-7,7.000-8.000-8,5.000-11.000-2,7.000-8.000 2,6.000-10.000 2,7.000-9.000 3,0.000-10.000 2,-2.000-9.000 7,-3.000-10.000 5,-3.000-8.000 5</inkml:trace>
</inkml:ink>
</file>

<file path=ppt/ink/ink9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8:21"/>
    </inkml:context>
    <inkml:brush xml:id="br0">
      <inkml:brushProperty name="width" value="0.0478734560310841" units="cm"/>
      <inkml:brushProperty name="height" value="0.0478734560310841" units="cm"/>
      <inkml:brushProperty name="color" value="#6adcab"/>
      <inkml:brushProperty name="ignorePressure" value="0"/>
    </inkml:brush>
  </inkml:definitions>
  <inkml:trace contextRef="#ctx0" brushRef="#br0">52850.000 15800.000 459,'-46.000'50.000'99,"10.000"0.000"-17,10.000 0.000-18,9.000 0.000-18,6.000 1.000-11,3.000 4.000-3,3.000 3.000-3,4.000 3.000-5,1.000 1.000-2,0.000 1.000-2,0.000-1.000-3,0.000 1.000-1,1.000-4.000-3,4.000-6.000-1,3.000-6.000 0,3.000-6.000-2,4.000-7.000-3,7.000-6.000-7,6.000-6.000-4,7.000-6.000-7,7.000-7.000-3,9.000-6.000-2,10.000-6.000 0,10.000-6.000-3,2.000-12.000 1,-3.000-15.000-1,-3.000-15.000 1,-2.000-16.000 0,-6.000-10.000 1,-6.000-3.000 3,-6.000-3.000 2,-6.000-2.000 2,-7.000 3.000 2,-6.000 14.000 0,-6.000 11.000 0,-6.000 14.000 1,-9.000 3.000 5,-8.000-2.000 12,-10.000-3.000 11,-9.000-3.000 12,-12.000 4.000 1,-11.000 13.000-8,-14.000 12.000-8,-11.000 13.000-8,-17.000 13.000-10,-18.000 17.000-10,-19.000 15.000-12,-18.000 16.000-10,4.000 2.000-4,28.000-8.000 7,28.000-10.000 5,29.000-9.000 6,13.000-5.000-4,1.000 0.000-15,-1.000 0.000-14,1.000 0.000-14</inkml:trace>
</inkml:ink>
</file>

<file path=ppt/ink/ink9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8:33"/>
    </inkml:context>
    <inkml:brush xml:id="br0">
      <inkml:brushProperty name="width" value="0.0227341651916504" units="cm"/>
      <inkml:brushProperty name="height" value="0.0227341651916504" units="cm"/>
      <inkml:brushProperty name="color" value="#f2395b"/>
      <inkml:brushProperty name="ignorePressure" value="0"/>
    </inkml:brush>
  </inkml:definitions>
  <inkml:trace contextRef="#ctx0" brushRef="#br0">47750.000 37650.000 967,'-200.000'-90.000'30,"50.000"23.000"-28,50.000 22.000-25,50.000 22.000-28</inkml:trace>
</inkml:ink>
</file>

<file path=ppt/ink/ink9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8:54"/>
    </inkml:context>
    <inkml:brush xml:id="br0">
      <inkml:brushProperty name="width" value="0.0536966137588024" units="cm"/>
      <inkml:brushProperty name="height" value="0.0536966137588024" units="cm"/>
      <inkml:brushProperty name="color" value="#f2395b"/>
      <inkml:brushProperty name="ignorePressure" value="0"/>
    </inkml:brush>
  </inkml:definitions>
  <inkml:trace contextRef="#ctx0" brushRef="#br0">47950.000 31250.000 409,'-25.000'-52.000'-1,"0.000"-3.000"-2,0.000-3.000-1,0.000-2.000-3,3.000 2.000 4,6.000 9.000 10,7.000 10.000 9,6.000 10.000 10,6.000 8.000 5,6.000 10.000-3,7.000 10.000 0,6.000 9.000-3,3.000 6.000 0,0.000 3.000-3,0.000 3.000-2,0.000 4.000-1,1.000-1.000-2,4.000-3.000-1,3.000-3.000-2,3.000-2.000-1,1.000-1.000 0,1.000 3.000-2,-1.000 3.000 0,1.000 4.000-1,1.000-1.000 0,3.000-3.000-1,3.000-3.000-1,4.000-2.000 1,2.000-3.000-1,4.000 1.000-1,3.000-1.000 1,3.000 1.000 0,-1.000-3.000-2,-2.000-2.000 0,-3.000-3.000-2,-3.000-3.000-1,1.000-2.000-1,6.000 0.000 1,7.000 0.000 0,6.000 0.000 0,4.000-2.000 1,4.000-3.000-2,3.000-3.000 0,3.000-2.000 0,4.000-5.000-1,7.000-2.000 0,6.000-3.000 0,7.000-3.000 0,0.000 1.000 0,-2.000 6.000 0,-3.000 7.000-1,-3.000 6.000-1,-7.000 3.000 0,-9.000 0.000 0,-10.000 0.000 0,-8.000 0.000 0,-8.000 1.000 0,-2.000 4.000 1,-3.000 3.000 1,-3.000 3.000-1,-4.000 1.000 2,-3.000 1.000 0,-3.000-1.000 1,-2.000 1.000 0,-3.000-1.000 1,1.000 1.000 0,-1.000-1.000-1,1.000 1.000 0,1.000-1.000 0,3.000 1.000 0,3.000-1.000 0,4.000 1.000 1,2.000-1.000-1,4.000 1.000 0,3.000-1.000 1,3.000 1.000-1,4.000-3.000-1,7.000-2.000 0,6.000-3.000-1,7.000-3.000-1,4.000-4.000-1,3.000-3.000-1,3.000-3.000-1,4.000-2.000-1,2.000-5.000-2,4.000-2.000 0,3.000-3.000-1,3.000-3.000-2,1.000-1.000 1,1.000 4.000 0,-1.000 3.000 2,1.000 3.000 0,-4.000 3.000 2,-6.000 3.000 0,-6.000 3.000 0,-6.000 4.000 1,-12.000 4.000 2,-15.000 6.000 2,-15.000 7.000 2,-16.000 6.000 3,-7.000 3.000 1,4.000 0.000 3,3.000 0.000 2,3.000 0.000 1,6.000 1.000 2,9.000 4.000 2,10.000 3.000 1,10.000 3.000 1,4.000-4.000 0,0.000-8.000-5,0.000-10.000-4,0.000-9.000-3,3.000-9.000-3,6.000-5.000-4,7.000-7.000-1,6.000-5.000-3,3.000-3.000-1,0.000 4.000 1,0.000 3.000 0,0.000 3.000 0,-4.000 1.000 1,-5.000 1.000 0,-7.000-1.000-1,-5.000 1.000 1,-3.000-1.000-1,4.000 1.000 1,3.000-1.000 0,3.000 1.000 1,-4.000 1.000-4,-8.000 3.000-5,-10.000 3.000-6,-9.000 4.000-5,-7.000 2.000-6,-3.000 4.000-5,-3.000 3.000-5,-2.000 3.000-5</inkml:trace>
</inkml:ink>
</file>

<file path=ppt/ink/ink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0:19"/>
    </inkml:context>
    <inkml:brush xml:id="br0">
      <inkml:brushProperty name="width" value="0.0328161716461182" units="cm"/>
      <inkml:brushProperty name="height" value="0.0328161716461182" units="cm"/>
      <inkml:brushProperty name="color" value="#f2385b"/>
      <inkml:brushProperty name="ignorePressure" value="0"/>
    </inkml:brush>
  </inkml:definitions>
  <inkml:trace contextRef="#ctx0" brushRef="#br0">103650.000 29400.000 670,'1.000'-41.000'18,"4.000"19.000"2,3.000 19.000 2,3.000 19.000 2,1.000 13.000-1,1.000 10.000-2,-1.000 10.000-3,1.000 9.000-3,1.000 7.000 0,3.000 7.000-1,3.000 6.000 2,4.000 7.000 0,-1.000-1.000-1,-3.000-6.000-2,-3.000-6.000-1,-2.000-6.000-1,-1.000 1.000-2,3.000 9.000-1,3.000 10.000-2,4.000 10.000 0,-3.000 5.000-1,-5.000 4.000 0,-7.000 3.000-1,-5.000 3.000 0,-4.000 4.000-1,0.000 7.000 0,0.000 6.000-2,0.000 7.000 0,-7.000 8.000-1,-11.000 14.000 1,-14.000 11.000-1,-11.000 14.000 1,-7.000 8.000-2,0.000 7.000-2,0.000 6.000-2,0.000 7.000-2,-2.000-6.000-1,-3.000-15.000 2,-3.000-15.000 2,-2.000-16.000 1,0.000-16.000-2,7.000-16.000-8,6.000-15.000-7,7.000-15.000-8,5.000-23.000-7,7.000-28.000-5,6.000-28.000-6,7.000-27.000-7,5.000-17.000 2,7.000-3.000 9,6.000-3.000 8,7.000-2.000 9</inkml:trace>
</inkml:ink>
</file>

<file path=ppt/ink/ink9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8:54"/>
    </inkml:context>
    <inkml:brush xml:id="br0">
      <inkml:brushProperty name="width" value="0.055506058037281" units="cm"/>
      <inkml:brushProperty name="height" value="0.055506058037281" units="cm"/>
      <inkml:brushProperty name="color" value="#f2395b"/>
      <inkml:brushProperty name="ignorePressure" value="0"/>
    </inkml:brush>
  </inkml:definitions>
  <inkml:trace contextRef="#ctx0" brushRef="#br0">59350.000 30900.000 396,'-16.000'-24.000'6,"19.000"4.000"14,19.000 3.000 12,19.000 3.000 13,16.000 3.000 3,17.000 3.000-8,15.000 3.000-6,16.000 4.000-7,4.000 1.000-4,-6.000 0.000-3,-6.000 0.000-2,-6.000 0.000-3,1.000 0.000-1,9.000 0.000-1,10.000 0.000-2,10.000 0.000-2,10.000 0.000-1,13.000 0.000-3,12.000 0.000-2,13.000 0.000-3,1.000 0.000-2,-9.000 0.000-1,-10.000 0.000-1,-8.000 0.000-2,0.000 0.000-1,14.000 0.000-2,11.000 0.000-2,14.000 0.000-2,-3.000 1.000 1,-15.000 4.000 4,-15.000 3.000 5,-16.000 3.000 3,-12.000 3.000 3,-5.000 3.000 1,-7.000 3.000 1,-5.000 4.000 0,-9.000 1.000 2,-9.000 0.000 1,-10.000 0.000 3,-8.000 0.000 1,-1.000-2.000 3,9.000-3.000 4,10.000-3.000 5,10.000-2.000 4,4.000-5.000-1,0.000-2.000-5,0.000-3.000-4,0.000-3.000-6,6.000-2.000-4,13.000 0.000-4,12.000 0.000-3,13.000 0.000-4,4.000 0.000-1,-3.000 0.000 2,-3.000 0.000 0,-2.000 0.000 2,-5.000 0.000-1,-2.000 0.000-4,-3.000 0.000-5,-3.000 0.000-3,-2.000 0.000 0,0.000 0.000 3,0.000 0.000 4,0.000 0.000 4,-4.000 0.000 4,-5.000 0.000 3,-7.000 0.000 5,-5.000 0.000 3,-3.000 0.000 2,4.000 0.000-1,3.000 0.000 0,3.000 0.000-2,-2.000 0.000 0,-6.000 0.000-2,-6.000 0.000-2,-6.000 0.000 0,-7.000-2.000-4,-6.000-3.000-3,-6.000-3.000-3,-6.000-2.000-4</inkml:trace>
</inkml:ink>
</file>

<file path=ppt/ink/ink9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8:57"/>
    </inkml:context>
    <inkml:brush xml:id="br0">
      <inkml:brushProperty name="width" value="0.0226366482675076" units="cm"/>
      <inkml:brushProperty name="height" value="0.0226366482675076" units="cm"/>
      <inkml:brushProperty name="color" value="#f2395b"/>
      <inkml:brushProperty name="ignorePressure" value="0"/>
    </inkml:brush>
  </inkml:definitions>
  <inkml:trace contextRef="#ctx0" brushRef="#br0">63850.000 38500.000 971,'-68.000'-107.000'27,"17.000"39.000"-26,15.000 36.000-25,16.000 39.000-26</inkml:trace>
</inkml:ink>
</file>

<file path=ppt/ink/ink9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9:04"/>
    </inkml:context>
    <inkml:brush xml:id="br0">
      <inkml:brushProperty name="width" value="0.0538723357021809" units="cm"/>
      <inkml:brushProperty name="height" value="0.0538723357021809" units="cm"/>
      <inkml:brushProperty name="color" value="#f2395b"/>
      <inkml:brushProperty name="ignorePressure" value="0"/>
    </inkml:brush>
  </inkml:definitions>
  <inkml:trace contextRef="#ctx0" brushRef="#br0">23850.000 30450.000 408,'-24.000'-41.000'0,"4.000"19.000"1,3.000 19.000 1,3.000 19.000 0,3.000 12.000 3,3.000 6.000 7,3.000 7.000 7,4.000 6.000 6,5.000 1.000 2,10.000-3.000-4,10.000-3.000-3,9.000-2.000-4,9.000-3.000-1,9.000 1.000-2,10.000-1.000-2,10.000 1.000 0,5.000-6.000-1,4.000-8.000 0,3.000-10.000 0,3.000-9.000 0,1.000-5.000-1,1.000 0.000-3,-1.000 0.000-2,1.000 0.000-1,1.000 0.000-2,3.000 0.000 0,3.000 0.000 0,4.000 0.000 0,2.000-2.000 1,4.000-3.000-2,3.000-3.000 1,3.000-2.000-1,-1.000-5.000 0,-2.000-2.000-1,-3.000-3.000 1,-3.000-3.000 0,-6.000-2.000 0,-5.000 0.000 0,-7.000 0.000 0,-5.000 0.000 0,-6.000 1.000 1,-3.000 4.000 0,-3.000 3.000 1,-2.000 3.000 1,-3.000 4.000 0,1.000 7.000 0,-1.000 6.000 0,1.000 7.000 0,-4.000 8.000 0,-6.000 14.000 1,-6.000 11.000 0,-6.000 14.000 1,-4.000 3.000 0,1.000-2.000 0,-1.000-3.000 0,1.000-3.000-1,2.000-6.000 1,7.000-5.000 0,6.000-7.000-1,7.000-5.000 1,7.000-8.000-2,9.000-5.000 0,10.000-7.000-1,10.000-5.000-1,10.000-9.000-1,13.000-9.000 0,12.000-10.000-1,13.000-8.000 0,4.000-8.000 0,-3.000-2.000 0,-3.000-3.000 0,-2.000-3.000 0,-6.000 4.000 0,-6.000 13.000 0,-6.000 12.000 1,-6.000 13.000 1,-9.000 9.000 0,-8.000 6.000 1,-10.000 7.000 1,-9.000 6.000 0,-7.000 4.000 1,-3.000 4.000 1,-3.000 3.000 0,-2.000 3.000 0,-5.000-1.000 0,-2.000-2.000 1,-3.000-3.000-1,-3.000-3.000 1,2.000-6.000 0,10.000-5.000 0,10.000-7.000 0,9.000-5.000-1,9.000-6.000 1,9.000-3.000-2,10.000-3.000 1,10.000-2.000-1,4.000-3.000-1,0.000 1.000 0,0.000-1.000 1,0.000 1.000-1,-5.000 2.000 0,-9.000 7.000 2,-10.000 6.000-1,-8.000 7.000 2,-8.000 7.000-1,-2.000 9.000 1,-3.000 10.000-1,-3.000 10.000 1,-1.000-1.000-1,4.000-9.000-1,3.000-10.000 0,3.000-8.000-1,10.000-9.000-1,20.000-6.000-1,18.000-6.000 0,20.000-6.000-2,14.000-12.000 1,14.000-15.000 2,11.000-15.000 1,14.000-16.000 1,-1.000-5.000 2,-12.000 6.000 0,-13.000 7.000 1,-12.000 6.000 0,-18.000 6.000 1,-21.000 6.000 1,-22.000 7.000 1,-22.000 6.000 2,-15.000 6.000-4,-5.000 6.000-8,-7.000 7.000-10,-5.000 6.000-9</inkml:trace>
</inkml:ink>
</file>

<file path=ppt/ink/ink9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9:35"/>
    </inkml:context>
    <inkml:brush xml:id="br0">
      <inkml:brushProperty name="width" value="0.042915977537632" units="cm"/>
      <inkml:brushProperty name="height" value="0.042915977537632" units="cm"/>
      <inkml:brushProperty name="color" value="#f2395b"/>
      <inkml:brushProperty name="ignorePressure" value="0"/>
    </inkml:brush>
  </inkml:definitions>
  <inkml:trace contextRef="#ctx0" brushRef="#br0">23600.000 39950.000 512,'0.000'-75.000'2,"0.000"0.000"5,0.000 0.000 4,0.000 0.000 4,-2.000 14.000 6,-3.000 28.000 10,-3.000 28.000 9,-2.000 29.000 8,-3.000 19.000 1,1.000 14.000-7,-1.000 11.000-8,1.000 14.000-7,-3.000 10.000-4,-2.000 9.000-3,-3.000 10.000-2,-3.000 10.000-3,-2.000 14.000 0,0.000 23.000-1,0.000 22.000-1,0.000 22.000 0,-2.000 13.000-1,-3.000 7.000-4,-3.000 6.000-2,-2.000 7.000-3,-1.000-4.000-3,3.000-12.000-5,3.000-13.000-5,4.000-12.000-5,1.000-5.000-2,0.000 3.000-3,0.000 3.000 0,0.000 4.000-3,3.000-4.000-1,6.000-9.000-1,7.000-10.000-1,6.000-8.000-2,4.000-17.000-1,4.000-21.000-4,3.000-22.000-2,3.000-22.000-3,3.000-21.000 1,3.000-18.000 5,3.000-19.000 6,4.000-18.000 4,-1.000-12.000 3,-3.000-3.000 0,-3.000-3.000-2,-2.000-2.000 0</inkml:trace>
</inkml:ink>
</file>

<file path=ppt/ink/ink9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9:35"/>
    </inkml:context>
    <inkml:brush xml:id="br0">
      <inkml:brushProperty name="width" value="0.0376087948679924" units="cm"/>
      <inkml:brushProperty name="height" value="0.0376087948679924" units="cm"/>
      <inkml:brushProperty name="color" value="#f2395b"/>
      <inkml:brushProperty name="ignorePressure" value="0"/>
    </inkml:brush>
  </inkml:definitions>
  <inkml:trace contextRef="#ctx0" brushRef="#br0">24700.000 41350.000 584,'-2.000'-47.000'4,"-3.000"6.000"7,-3.000 7.000 8,-2.000 6.000 7,-6.000 10.000 4,-6.000 17.000-1,-6.000 15.000 0,-6.000 16.000 0,-7.000 13.000-2,-6.000 14.000-2,-6.000 11.000-4,-6.000 14.000-1,-7.000 7.000-6,-6.000 3.000-6,-6.000 3.000-7,-6.000 4.000-7,-4.000-4.000-4,1.000-9.000-1,-1.000-10.000-1,1.000-8.000 0,2.000-8.000 0,7.000-2.000 4,6.000-3.000 4,7.000-3.000 3,7.000-6.000 2,9.000-5.000 2,10.000-7.000 1,10.000-5.000 1,8.000-4.000 1,10.000 0.000 3,10.000 0.000 1,9.000 0.000 3,10.000 1.000 0,14.000 4.000 2,11.000 3.000 1,14.000 3.000 1,7.000 1.000-1,3.000 1.000-2,3.000-1.000-2,4.000 1.000-2,1.000-1.000-1,0.000 1.000-2,0.000-1.000-3,0.000 1.000 0,0.000-1.000-2,0.000 1.000 1,0.000-1.000 0,0.000 1.000 0,-5.000-1.000-9,-9.000 1.000-18,-10.000-1.000-18,-8.000 1.000-17</inkml:trace>
</inkml:ink>
</file>

<file path=ppt/ink/ink9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9:36"/>
    </inkml:context>
    <inkml:brush xml:id="br0">
      <inkml:brushProperty name="width" value="0.0442670062184334" units="cm"/>
      <inkml:brushProperty name="height" value="0.0442670062184334" units="cm"/>
      <inkml:brushProperty name="color" value="#f2395b"/>
      <inkml:brushProperty name="ignorePressure" value="0"/>
    </inkml:brush>
  </inkml:definitions>
  <inkml:trace contextRef="#ctx0" brushRef="#br0">25500.000 42900.000 496,'3.000'-47.000'68,"6.000"6.000"-16,7.000 7.000-16,6.000 6.000-15,1.000 1.000-10,-3.000-3.000-2,-3.000-3.000-3,-2.000-2.000-2,-6.000-1.000-2,-6.000 3.000-3,-6.000 3.000-2,-6.000 4.000-2,-9.000 2.000 0,-8.000 4.000 2,-10.000 3.000 3,-9.000 3.000 3,-7.000 9.000 2,-3.000 16.000 3,-3.000 15.000 1,-2.000 17.000 1,-1.000 11.000 3,3.000 10.000 1,3.000 10.000 1,4.000 9.000 1,4.000 6.000 1,6.000 3.000-1,7.000 3.000-1,6.000 4.000-1,4.000-3.000-1,4.000-5.000-3,3.000-7.000-2,3.000-5.000-2,6.000-11.000-3,9.000-11.000 0,10.000-14.000-2,10.000-11.000-2,8.000-20.000-2,10.000-24.000 0,10.000-26.000-2,9.000-24.000-2,6.000-15.000-2,3.000-3.000-5,3.000-3.000-4,4.000-2.000-4,-3.000 0.000-1,-5.000 7.000 3,-7.000 6.000 1,-5.000 7.000 3,-9.000 19.000 8,-9.000 35.000 14,-10.000 35.000 15,-8.000 34.000 13,-8.000 15.000 7,-2.000-3.000-2,-3.000-3.000-2,-3.000-2.000-1,1.000-5.000-7,6.000-2.000-9,7.000-3.000-9,6.000-3.000-11,4.000-2.000-2,4.000 0.000 2,3.000 0.000 3,3.000 0.000 2</inkml:trace>
</inkml:ink>
</file>

<file path=ppt/ink/ink9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9:36"/>
    </inkml:context>
    <inkml:brush xml:id="br0">
      <inkml:brushProperty name="width" value="0.0353678278625011" units="cm"/>
      <inkml:brushProperty name="height" value="0.0353678278625011" units="cm"/>
      <inkml:brushProperty name="color" value="#f2395b"/>
      <inkml:brushProperty name="ignorePressure" value="0"/>
    </inkml:brush>
  </inkml:definitions>
  <inkml:trace contextRef="#ctx0" brushRef="#br0">26700.000 42500.000 622,'-40.000'0.000'7,"23.000"0.000"15,22.000 0.000 15,22.000 0.000 14,12.000 3.000 4,3.000 6.000-8,3.000 7.000-7,4.000 6.000-8,-1.000 3.000-6,-3.000 0.000-6,-3.000 0.000-4,-2.000 0.000-6,-6.000 3.000-3,-6.000 6.000-2,-6.000 7.000-3,-6.000 6.000-2,-12.000 4.000-1,-15.000 4.000-1,-15.000 3.000-2,-16.000 3.000 0,-10.000 1.000-2,-3.000 1.000 0,-3.000-1.000-1,-2.000 1.000-1,2.000-4.000 0,9.000-6.000 1,10.000-6.000 0,10.000-6.000 1,8.000-6.000 3,10.000-2.000 2,10.000-3.000 5,9.000-3.000 3,10.000-6.000-1,14.000-5.000-3,11.000-7.000-3,14.000-5.000-4,7.000-4.000-4,3.000 0.000-2,3.000 0.000-2,4.000 0.000-3,-4.000 0.000-4,-9.000 0.000-7,-10.000 0.000-6,-8.000 0.000-6,-8.000-2.000-5,-2.000-3.000 0,-3.000-3.000-2,-3.000-2.000 0</inkml:trace>
</inkml:ink>
</file>

<file path=ppt/ink/ink9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9:36"/>
    </inkml:context>
    <inkml:brush xml:id="br0">
      <inkml:brushProperty name="width" value="0.0334552265703678" units="cm"/>
      <inkml:brushProperty name="height" value="0.0334552265703678" units="cm"/>
      <inkml:brushProperty name="color" value="#f2395b"/>
      <inkml:brushProperty name="ignorePressure" value="0"/>
    </inkml:brush>
  </inkml:definitions>
  <inkml:trace contextRef="#ctx0" brushRef="#br0">29050.000 41350.000 657,'-44.000'-25.000'4,"13.000"0.000"7,12.000 0.000 7,13.000 0.000 7,20.000 3.000 6,28.000 6.000 5,28.000 7.000 3,29.000 6.000 5,15.000 3.000-2,3.000 0.000-9,3.000 0.000-10,4.000 0.000-9,-4.000 0.000-5,-9.000 0.000-2,-10.000 0.000-3,-8.000 0.000-1,-11.000 3.000-6,-8.000 6.000-9,-10.000 7.000-8,-9.000 6.000-8,-10.000 4.000-7,-9.000 4.000-4,-10.000 3.000-4,-8.000 3.000-5,-9.000-1.000 0,-6.000-2.000 3,-6.000-3.000 5,-6.000-3.000 3</inkml:trace>
</inkml:ink>
</file>

<file path=ppt/ink/ink9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9:36"/>
    </inkml:context>
    <inkml:brush xml:id="br0">
      <inkml:brushProperty name="width" value="0.0358406119048595" units="cm"/>
      <inkml:brushProperty name="height" value="0.0358406119048595" units="cm"/>
      <inkml:brushProperty name="color" value="#f2395b"/>
      <inkml:brushProperty name="ignorePressure" value="0"/>
    </inkml:brush>
  </inkml:definitions>
  <inkml:trace contextRef="#ctx0" brushRef="#br0">29150.000 42600.000 613,'-68.000'-2.000'5,"17.000"-3.000"10,15.000-3.000 9,16.000-2.000 10,12.000-1.000 4,9.000 3.000-1,10.000 3.000-1,10.000 4.000-1,13.000-1.000-2,19.000-3.000-3,19.000-3.000-4,19.000-2.000-2,12.000-1.000-4,6.000 3.000-5,7.000 3.000-6,6.000 4.000-3,-1.000 4.000-7,-5.000 6.000-5,-7.000 7.000-5,-5.000 6.000-6,-6.000 3.000-7,-3.000 0.000-5,-3.000 0.000-7,-2.000 0.000-7,-9.000-2.000-2,-12.000-3.000 1,-13.000-3.000 1,-12.000-2.000 1,-7.000-3.000 3,1.000 1.000 5,-1.000-1.000 5,1.000 1.000 4</inkml:trace>
</inkml:ink>
</file>

<file path=ppt/ink/ink9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9:37"/>
    </inkml:context>
    <inkml:brush xml:id="br0">
      <inkml:brushProperty name="width" value="0.0432487428188324" units="cm"/>
      <inkml:brushProperty name="height" value="0.0432487428188324" units="cm"/>
      <inkml:brushProperty name="color" value="#f2395b"/>
      <inkml:brushProperty name="ignorePressure" value="0"/>
    </inkml:brush>
  </inkml:definitions>
  <inkml:trace contextRef="#ctx0" brushRef="#br0">32450.000 42550.000 508,'115.000'-22.000'3,"-18.000"6.000"6,-19.000 7.000 7,-18.000 6.000 5,-6.000 1.000 4,10.000-3.000 3,10.000-3.000 3,9.000-2.000 1,13.000-3.000 1,20.000 1.000-1,18.000-1.000-3,20.000 1.000-2,11.000-1.000-2,7.000 1.000-3,6.000-1.000-4,7.000 1.000-2,4.000 1.000-3,3.000 3.000-2,3.000 3.000-2,4.000 4.000-2,1.000 1.000-1,0.000 0.000-2,0.000 0.000-1,0.000 0.000-2,1.000 3.000-1,4.000 6.000 1,3.000 7.000 0,3.000 6.000 0,1.000-1.000 0,1.000-5.000 0,-1.000-7.000-1,1.000-5.000 0,2.000-4.000 0,7.000 0.000 0,6.000 0.000 1,7.000 0.000 0,4.000-2.000 1,3.000-3.000 1,3.000-3.000 0,4.000-2.000 0,4.000-5.000 1,6.000-2.000 0,7.000-3.000 2,6.000-3.000 0,7.000 1.000 0,10.000 6.000 0,10.000 7.000-2,9.000 6.000 0,4.000 1.000-1,1.000-3.000 0,-1.000-3.000 0,1.000-2.000-1,-1.000-1.000 0,1.000 3.000-5,-1.000 3.000-3,1.000 4.000-3,1.000 1.000-2,3.000 0.000-1,3.000 0.000 0,4.000 0.000 0,1.000 0.000 0,0.000 0.000-2,0.000 0.000-1,0.000 0.000-1,-4.000 0.000-2,-5.000 0.000 0,-7.000 0.000-3,-5.000 0.000-1,-17.000-2.000-3,-24.000-3.000-5,-26.000-3.000-5,-24.000-2.000-4,-35.000-1.000 1,-44.000 3.000 7,-43.000 3.000 7,-44.000 4.000 7,-21.000-1.000 2,4.000-3.000-5,3.000-3.000-3,3.000-2.000-5</inkml:trace>
</inkml:ink>
</file>

<file path=ppt/ink/ink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0:20"/>
    </inkml:context>
    <inkml:brush xml:id="br0">
      <inkml:brushProperty name="width" value="0.0273931939154863" units="cm"/>
      <inkml:brushProperty name="height" value="0.0273931939154863" units="cm"/>
      <inkml:brushProperty name="color" value="#f2385b"/>
      <inkml:brushProperty name="ignorePressure" value="0"/>
    </inkml:brush>
  </inkml:definitions>
  <inkml:trace contextRef="#ctx0" brushRef="#br0">104000.000 29300.000 803,'21.000'-25.000'0,"-5.000"0.000"0,-7.000 0.000 0,-5.000 0.000 0,-4.000 6.000 3,0.000 13.000 7,0.000 12.000 6,0.000 13.000 7,-5.000 10.000 1,-9.000 10.000-3,-10.000 10.000-4,-8.000 9.000-3,-8.000 7.000-2,-2.000 7.000-1,-3.000 6.000 0,-3.000 7.000 1,-2.000 0.000-3,0.000-2.000-2,0.000-3.000-2,0.000-3.000-3,1.000-4.000-5,4.000-3.000-4,3.000-3.000-7,3.000-2.000-4,3.000-8.000-4,3.000-8.000 1,3.000-10.000 1,4.000-9.000 0</inkml:trace>
</inkml:ink>
</file>

<file path=ppt/ink/ink9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9:38"/>
    </inkml:context>
    <inkml:brush xml:id="br0">
      <inkml:brushProperty name="width" value="0.0420513860881329" units="cm"/>
      <inkml:brushProperty name="height" value="0.0420513860881329" units="cm"/>
      <inkml:brushProperty name="color" value="#f2395b"/>
      <inkml:brushProperty name="ignorePressure" value="0"/>
    </inkml:brush>
  </inkml:definitions>
  <inkml:trace contextRef="#ctx0" brushRef="#br0">35550.000 38750.000 523,'-27.000'-46.000'3,"-3.000"10.000"8,-3.000 10.000 7,-2.000 9.000 8,-6.000 10.000 2,-6.000 14.000-2,-6.000 11.000-2,-6.000 14.000-2,-2.000 5.000-3,3.000 1.000-3,3.000-1.000-4,4.000 1.000-2,4.000-4.000-4,6.000-6.000-3,7.000-6.000-2,6.000-6.000-3,7.000 1.000 2,10.000 9.000 6,10.000 10.000 4,9.000 10.000 6,2.000 7.000 3,-2.000 6.000 0,-3.000 7.000-1,-3.000 6.000 0,-2.000 6.000-1,0.000 6.000 0,0.000 7.000-1,0.000 6.000 0,-4.000 3.000 0,-5.000 0.000-2,-7.000 0.000-1,-5.000 0.000 0,-1.000 0.000-2,6.000 0.000-4,7.000 0.000-2,6.000 0.000-2,3.000-7.000-5,0.000-11.000-5,0.000-14.000-4,0.000-11.000-5,1.000-9.000-3,4.000-3.000 0,3.000-3.000-1,3.000-2.000 0,4.000-8.000-1,7.000-8.000 2,6.000-10.000 1,7.000-9.000 1,5.000-9.000-2,7.000-5.000-4,6.000-7.000-4,7.000-5.000-4,-3.000-4.000-5,-8.000 0.000-3,-10.000 0.000-5,-9.000 0.000-4</inkml:trace>
</inkml:ink>
</file>

<file path=ppt/ink/ink9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9:39"/>
    </inkml:context>
    <inkml:brush xml:id="br0">
      <inkml:brushProperty name="width" value="0.049310527741909" units="cm"/>
      <inkml:brushProperty name="height" value="0.049310527741909" units="cm"/>
      <inkml:brushProperty name="color" value="#f2395b"/>
      <inkml:brushProperty name="ignorePressure" value="0"/>
    </inkml:brush>
  </inkml:definitions>
  <inkml:trace contextRef="#ctx0" brushRef="#br0">37400.000 38800.000 446,'-2.000'-72.000'2,"-3.000"6.000"5,-3.000 7.000 6,-2.000 6.000 4,-6.000 9.000 2,-6.000 13.000 0,-6.000 12.000-1,-6.000 13.000 0,-6.000 15.000 1,-2.000 19.000 3,-3.000 19.000 3,-3.000 19.000 3,-4.000 15.000 0,-3.000 13.000-2,-3.000 12.000-3,-2.000 13.000-3,-3.000 6.000-2,1.000 0.000-1,-1.000 0.000-3,1.000 0.000-2,2.000-7.000-1,7.000-11.000 0,6.000-14.000-1,7.000-11.000-1,7.000-12.000 0,9.000-9.000-1,10.000-10.000-2,10.000-8.000-1,8.000-9.000-2,10.000-6.000-5,10.000-6.000-4,9.000-6.000-4,15.000-13.000-3,22.000-19.000-3,22.000-18.000-2,23.000-19.000-4,11.000-13.000-1,4.000-6.000-1,3.000-6.000 0,3.000-6.000-2,-7.000 1.000 1,-15.000 9.000 2,-15.000 10.000 1,-16.000 10.000 3,-19.000 16.000 11,-22.000 26.000 21,-22.000 24.000 21,-21.000 26.000 20,-14.000 16.000 7,-2.000 10.000-9,-3.000 10.000-8,-3.000 9.000-9,1.000-1.000-6,6.000-8.000-5,7.000-10.000-4,6.000-9.000-4,12.000-9.000-5,19.000-5.000-6,19.000-7.000-7,19.000-5.000-5,9.000-14.000-4,0.000-18.000 0,0.000-19.000-1,0.000-18.000 0,-2.000-17.000-1,-3.000-11.000-1,-3.000-14.000-2,-2.000-11.000 0,-8.000-6.000-1,-8.000 4.000 2,-10.000 3.000 0,-9.000 3.000 2,-9.000 6.000 3,-5.000 9.000 5,-7.000 10.000 6,-5.000 10.000 4,-9.000 7.000 3,-9.000 6.000-1,-10.000 7.000-1,-8.000 6.000-2,-9.000 6.000-2,-6.000 6.000-6,-6.000 7.000-5,-6.000 6.000-6,1.000 9.000-5,9.000 13.000-5,10.000 12.000-5,10.000 13.000-5,7.000 4.000-4,6.000-3.000 0,7.000-3.000-2,6.000-2.000-2,7.000-8.000 2,10.000-8.000 6,10.000-10.000 4,9.000-9.000 6,9.000-5.000 5,9.000 0.000 5,10.000 0.000 5,10.000 0.000 4,4.000-2.000 4,0.000-3.000 5,0.000-3.000 5,0.000-2.000 4,-4.000-1.000 5,-5.000 3.000 7,-7.000 3.000 7,-5.000 4.000 7,-9.000 4.000 2,-9.000 6.000-1,-10.000 7.000-2,-8.000 6.000-1,-6.000 9.000-2,1.000 13.000-3,-1.000 12.000-4,1.000 13.000-2,-6.000 6.000-5,-8.000 0.000-4,-10.000 0.000-5,-9.000 0.000-4,-4.000-2.000-4,4.000-3.000 0,3.000-3.000-1,3.000-2.000-2,4.000-6.000 0,7.000-6.000 0,6.000-6.000-1,7.000-6.000 0,7.000-2.000-1,9.000 3.000 1,10.000 3.000 0,10.000 4.000 0,2.000 1.000 1,-3.000 0.000 0,-3.000 0.000 1,-2.000 0.000-1,-8.000 1.000 2,-8.000 4.000-1,-10.000 3.000 1,-9.000 3.000 0,-10.000 6.000 0,-9.000 9.000-3,-10.000 10.000-1,-8.000 10.000-2,-14.000 5.000-4,-15.000 4.000-3,-15.000 3.000-5,-16.000 3.000-5,-5.000-5.000-5,6.000-12.000-5,7.000-13.000-7,6.000-12.000-5,9.000-13.000-2,13.000-12.000 1,12.000-13.000 2,13.000-12.000 3</inkml:trace>
</inkml:ink>
</file>

<file path=ppt/ink/ink9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9:39"/>
    </inkml:context>
    <inkml:brush xml:id="br0">
      <inkml:brushProperty name="width" value="0.0376819334924221" units="cm"/>
      <inkml:brushProperty name="height" value="0.0376819334924221" units="cm"/>
      <inkml:brushProperty name="color" value="#f2395b"/>
      <inkml:brushProperty name="ignorePressure" value="0"/>
    </inkml:brush>
  </inkml:definitions>
  <inkml:trace contextRef="#ctx0" brushRef="#br0">39500.000 38050.000 583,'70.000'-68.000'109,"-9.000"17.000"-24,-10.000 15.000-25,-8.000 16.000-23,-3.000 12.000-14,7.000 9.000 0,6.000 10.000-2,7.000 10.000-1,-6.000 10.000-3,-15.000 13.000-5,-15.000 12.000-5,-16.000 13.000-5,-15.000 10.000-3,-11.000 10.000-4,-14.000 10.000-4,-11.000 9.000-4,-9.000 1.000 0,-3.000-6.000 0,-3.000-6.000 2,-2.000-6.000 0,2.000-10.000 2,9.000-12.000 0,10.000-13.000 0,10.000-12.000 2,16.000-10.000 0,26.000-6.000 0,24.000-6.000 0,26.000-6.000 0,13.000-10.000-2,4.000-12.000-5,3.000-13.000-5,3.000-12.000-4,-2.000-5.000-4,-6.000 3.000-4,-6.000 3.000-3,-6.000 4.000-3,-10.000 1.000-1,-12.000 0.000 2,-13.000 0.000 3,-12.000 0.000 3</inkml:trace>
</inkml:ink>
</file>

<file path=ppt/ink/ink9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9:39"/>
    </inkml:context>
    <inkml:brush xml:id="br0">
      <inkml:brushProperty name="width" value="0.0303097944706678" units="cm"/>
      <inkml:brushProperty name="height" value="0.0303097944706678" units="cm"/>
      <inkml:brushProperty name="color" value="#f2395b"/>
      <inkml:brushProperty name="ignorePressure" value="0"/>
    </inkml:brush>
  </inkml:definitions>
  <inkml:trace contextRef="#ctx0" brushRef="#br0">40400.000 38550.000 725,'34.000'-46.000'65,"19.000"10.000"-12,19.000 10.000-10,19.000 9.000-10,5.000 4.000-8,-5.000 1.000-4,-7.000-1.000-3,-5.000 1.000-4,-9.000 1.000-12,-9.000 3.000-19,-10.000 3.000-20,-8.000 4.000-19</inkml:trace>
</inkml:ink>
</file>

<file path=ppt/ink/ink9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9:39"/>
    </inkml:context>
    <inkml:brush xml:id="br0">
      <inkml:brushProperty name="width" value="0.0484549775719643" units="cm"/>
      <inkml:brushProperty name="height" value="0.0484549775719643" units="cm"/>
      <inkml:brushProperty name="color" value="#f2395b"/>
      <inkml:brushProperty name="ignorePressure" value="0"/>
    </inkml:brush>
  </inkml:definitions>
  <inkml:trace contextRef="#ctx0" brushRef="#br0">41150.000 37750.000 454,'6.000'-47.000'16,"13.000"6.000"4,12.000 7.000 5,13.000 6.000 4,7.000 6.000-1,4.000 6.000-9,3.000 7.000-7,3.000 6.000-8,-2.000 3.000-6,-6.000 0.000 0,-6.000 0.000-2,-6.000 0.000-1,-7.000 4.000 2,-6.000 10.000 5,-6.000 10.000 4,-6.000 9.000 6,-6.000 7.000 3,-2.000 7.000 5,-3.000 6.000 3,-3.000 7.000 3,-2.000 2.000 2,0.000 1.000 0,0.000-1.000 0,0.000 1.000 0,0.000 7.000-2,0.000 16.000 0,0.000 15.000-2,0.000 17.000-1,1.000 5.000-2,4.000-3.000-4,3.000-3.000-4,3.000-2.000-4,1.000-6.000-2,1.000-6.000-1,-1.000-6.000-1,1.000-6.000-2,-1.000-7.000 0,1.000-6.000-1,-1.000-6.000-1,1.000-6.000-1,-1.000-4.000 0,1.000 1.000 1,-1.000-1.000-1,1.000 1.000 1,-4.000-1.000 0,-6.000 1.000 0,-6.000-1.000 0,-6.000 1.000 0,-13.000 1.000-2,-19.000 3.000-5,-18.000 3.000-6,-19.000 4.000-4,-18.000 4.000-7,-15.000 6.000-7,-15.000 7.000-6,-16.000 6.000-8,-4.000-2.000-3,10.000-9.000-1,10.000-10.000-2,9.000-8.000 0,13.000-11.000 0,20.000-8.000 4,18.000-10.000 3,20.000-9.000 3</inkml:trace>
</inkml:ink>
</file>

<file path=ppt/ink/ink9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9:40"/>
    </inkml:context>
    <inkml:brush xml:id="br0">
      <inkml:brushProperty name="width" value="0.0465814098715782" units="cm"/>
      <inkml:brushProperty name="height" value="0.0465814098715782" units="cm"/>
      <inkml:brushProperty name="color" value="#f2395b"/>
      <inkml:brushProperty name="ignorePressure" value="0"/>
    </inkml:brush>
  </inkml:definitions>
  <inkml:trace contextRef="#ctx0" brushRef="#br0">44300.000 38150.000 472,'-91.000'-66.000'69,"19.000"19.000"-16,19.000 19.000-15,19.000 19.000-14,2.000 12.000-10,-11.000 6.000-1,-14.000 7.000-3,-11.000 6.000-1,-6.000 1.000-1,4.000-3.000-3,3.000-3.000 0,3.000-2.000-2,4.000-3.000-2,7.000 1.000-1,6.000-1.000-2,7.000 1.000-1,5.000 1.000 1,7.000 3.000 4,6.000 3.000 5,7.000 4.000 4,5.000 4.000 3,7.000 6.000 1,6.000 7.000 0,7.000 6.000 1,0.000 9.000 0,-2.000 13.000 2,-3.000 12.000 1,-3.000 13.000 1,-6.000 9.000-1,-5.000 6.000-1,-7.000 7.000-1,-5.000 6.000-2,-3.000-2.000-1,4.000-9.000-3,3.000-10.000-2,3.000-8.000-2,1.000-8.000-1,1.000-2.000-1,-1.000-3.000 0,1.000-3.000-2,1.000-4.000-2,3.000-3.000-6,3.000-3.000-6,4.000-2.000-5,7.000-6.000-4,13.000-6.000-3,12.000-6.000-4,13.000-6.000-4,9.000-15.000-6,6.000-21.000-10,7.000-22.000-10,6.000-22.000-10,-2.000-8.000 0,-9.000 6.000 10,-10.000 7.000 10,-8.000 6.000 11</inkml:trace>
</inkml:ink>
</file>

<file path=ppt/ink/ink9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9:40"/>
    </inkml:context>
    <inkml:brush xml:id="br0">
      <inkml:brushProperty name="width" value="0.0399645417928696" units="cm"/>
      <inkml:brushProperty name="height" value="0.0399645417928696" units="cm"/>
      <inkml:brushProperty name="color" value="#f2395b"/>
      <inkml:brushProperty name="ignorePressure" value="0"/>
    </inkml:brush>
  </inkml:definitions>
  <inkml:trace contextRef="#ctx0" brushRef="#br0">44750.000 38550.000 550,'0.000'-69.000'5,"0.000"13.000"10,0.000 12.000 10,0.000 13.000 9,-2.000 12.000 6,-3.000 13.000 0,-3.000 12.000 1,-2.000 13.000-1,-1.000 16.000-2,3.000 23.000-4,3.000 22.000-4,4.000 22.000-5,-1.000 12.000-3,-3.000 3.000-4,-3.000 3.000-4,-2.000 4.000-3,-5.000-1.000-3,-2.000-3.000-2,-3.000-3.000-3,-3.000-2.000-2,-4.000-6.000-6,-3.000-6.000-8,-3.000-6.000-8,-2.000-6.000-8,0.000-12.000-3,7.000-15.000 2,6.000-15.000 0,7.000-16.000 3</inkml:trace>
</inkml:ink>
</file>

<file path=ppt/ink/ink9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9:41"/>
    </inkml:context>
    <inkml:brush xml:id="br0">
      <inkml:brushProperty name="width" value="0.0307842027395964" units="cm"/>
      <inkml:brushProperty name="height" value="0.0307842027395964" units="cm"/>
      <inkml:brushProperty name="color" value="#f2395b"/>
      <inkml:brushProperty name="ignorePressure" value="0"/>
    </inkml:brush>
  </inkml:definitions>
  <inkml:trace contextRef="#ctx0" brushRef="#br0">44750.000 39150.000 714,'23.000'-25.000'0,"-3.000"0.000"0,-3.000 0.000 0,-2.000 0.000 0,-1.000-2.000 7,3.000-3.000 12,3.000-3.000 14,4.000-2.000 13,4.000 2.000 3,6.000 9.000-7,7.000 10.000-7,6.000 10.000-6,3.000 7.000-10,0.000 6.000-12,0.000 7.000-13,0.000 6.000-12,-5.000 3.000-5,-9.000 0.000 3,-10.000 0.000 3,-8.000 0.000 3</inkml:trace>
</inkml:ink>
</file>

<file path=ppt/ink/ink9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9:41"/>
    </inkml:context>
    <inkml:brush xml:id="br0">
      <inkml:brushProperty name="width" value="0.0506986640393734" units="cm"/>
      <inkml:brushProperty name="height" value="0.0506986640393734" units="cm"/>
      <inkml:brushProperty name="color" value="#f2395b"/>
      <inkml:brushProperty name="ignorePressure" value="0"/>
    </inkml:brush>
  </inkml:definitions>
  <inkml:trace contextRef="#ctx0" brushRef="#br0">45550.000 38050.000 433,'-2.000'-47.000'4,"-3.000"6.000"7,-3.000 7.000 7,-2.000 6.000 7,-1.000 13.000 9,3.000 23.000 7,3.000 22.000 8,4.000 22.000 9,1.000 19.000 0,0.000 20.000-8,0.000 18.000-7,0.000 20.000-9,0.000 14.000-4,0.000 14.000-3,0.000 11.000-1,0.000 14.000-3,-4.000 5.000-4,-5.000 1.000-8,-7.000-1.000-5,-5.000 1.000-8,-4.000 18.000-9,0.000 38.000-11,0.000 37.000-12,0.000 38.000-11,3.000-2.000-8,6.000-41.000-3,7.000-40.000-4,6.000-40.000-4,3.000-39.000 2,0.000-33.000 7,0.000-35.000 6,0.000-34.000 7</inkml:trace>
</inkml:ink>
</file>

<file path=ppt/ink/ink9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9:41"/>
    </inkml:context>
    <inkml:brush xml:id="br0">
      <inkml:brushProperty name="width" value="0.0289906412363052" units="cm"/>
      <inkml:brushProperty name="height" value="0.0289906412363052" units="cm"/>
      <inkml:brushProperty name="color" value="#f2395b"/>
      <inkml:brushProperty name="ignorePressure" value="0"/>
    </inkml:brush>
  </inkml:definitions>
  <inkml:trace contextRef="#ctx0" brushRef="#br0">46000.000 38350.000 758,'48.000'-22.000'30,"-3.000"6.000"3,-3.000 7.000 4,-2.000 6.000 3,2.000 3.000-2,9.000 0.000-9,10.000 0.000-8,10.000 0.000-9,4.000 0.000-10,0.000 0.000-14,0.000 0.000-12,0.000 0.000-12,-7.000 0.000-7,-11.000 0.000-1,-14.000 0.000 1,-11.000 0.000-1,-9.000 1.000 3,-3.000 4.000 7,-3.000 3.000 6,-2.000 3.000 6</inkml:trace>
</inkml:ink>
</file>

<file path=ppt/ink/ink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0:36"/>
    </inkml:context>
    <inkml:brush xml:id="br0">
      <inkml:brushProperty name="width" value="0.0507791079580784" units="cm"/>
      <inkml:brushProperty name="height" value="0.0507791079580784" units="cm"/>
      <inkml:brushProperty name="color" value="#f2385b"/>
      <inkml:brushProperty name="ignorePressure" value="0"/>
    </inkml:brush>
  </inkml:definitions>
  <inkml:trace contextRef="#ctx0" brushRef="#br0">7550.000 38600.000 433,'-113.000'-4.000'-19,"26.000"-5.000"10,24.000-7.000 9,26.000-5.000 10,19.000 2.000 7,17.000 13.000 2,15.000 12.000 4,16.000 13.000 3,7.000 10.000 0,1.000 10.000-5,-1.000 10.000-3,1.000 9.000-5,-1.000-2.000-2,1.000-12.000 0,-1.000-13.000-2,1.000-12.000 0,-1.000-7.000-1,1.000 1.000 0,-1.000-1.000 0,1.000 1.000 0,-1.000-3.000 0,1.000-2.000-2,-1.000-3.000 0,1.000-3.000-2,-1.000-2.000 0,1.000 0.000 0,-1.000 0.000-2,1.000 0.000 0,2.000-2.000-1,7.000-3.000 0,6.000-3.000-2,7.000-2.000 1,5.000-8.000-1,7.000-8.000 0,6.000-10.000 0,7.000-9.000 0,8.000-7.000 1,14.000-3.000 0,11.000-3.000 2,14.000-2.000 1,5.000 2.000 0,1.000 9.000 0,-1.000 10.000 0,1.000 10.000 0,-1.000 7.000 1,1.000 6.000-2,-1.000 7.000 1,1.000 6.000 0,-6.000 7.000 0,-8.000 10.000-1,-10.000 10.000 1,-9.000 9.000 0,-7.000 4.000 0,-3.000 1.000 0,-3.000-1.000 0,-2.000 1.000-1,-1.000-3.000 1,3.000-2.000 0,3.000-3.000 0,4.000-3.000 0,-3.000-4.000 0,-5.000-3.000 0,-7.000-3.000 0,-5.000-2.000-1,0.000-5.000 0,10.000-2.000 0,10.000-3.000-1,9.000-3.000 1,2.000-2.000-1,-2.000 0.000 0,-3.000 0.000 0,-3.000 0.000 0,-1.000 0.000 0,4.000 0.000 0,3.000 0.000 0,3.000 0.000 0,1.000 0.000 0,1.000 0.000 0,-1.000 0.000 0,1.000 0.000 0,-3.000-2.000 0,-2.000-3.000 0,-3.000-3.000 0,-3.000-2.000 0,1.000-6.000-1,6.000-6.000 1,7.000-6.000 0,6.000-6.000 0,3.000-4.000 0,0.000 1.000 0,0.000-1.000-1,0.000 1.000 0,0.000 1.000 0,0.000 3.000 0,0.000 3.000 1,0.000 4.000 1,-2.000 2.000-1,-3.000 4.000 0,-3.000 3.000 0,-2.000 3.000 0,-5.000 3.000 1,-2.000 3.000 1,-3.000 3.000 1,-3.000 4.000 2,-2.000-1.000 1,0.000-3.000-1,0.000-3.000 1,0.000-2.000-1,0.000-1.000 0,0.000 3.000 1,0.000 3.000 0,0.000 4.000 1,3.000 1.000 0,6.000 0.000-1,7.000 0.000 1,6.000 0.000-1,3.000 0.000-1,0.000 0.000 0,0.000 0.000-1,0.000 0.000-1,0.000 0.000-1,0.000 0.000 0,0.000 0.000 0,0.000 0.000 0,-2.000 0.000-1,-3.000 0.000 0,-3.000 0.000 0,-2.000 0.000-2,-5.000-2.000 1,-2.000-3.000 0,-3.000-3.000 1,-3.000-2.000-1,2.000-6.000 1,10.000-6.000-2,10.000-6.000-2,9.000-6.000-1,7.000-7.000-2,7.000-6.000 0,6.000-6.000-3,7.000-6.000 0,4.000-2.000-1,3.000 3.000 0,3.000 3.000-1,4.000 4.000 1,-3.000 4.000 0,-5.000 6.000 3,-7.000 7.000 2,-5.000 6.000 3,-6.000 6.000 1,-3.000 6.000 0,-3.000 7.000 1,-2.000 6.000 0,-5.000 4.000 1,-2.000 4.000 0,-3.000 3.000 1,-3.000 3.000-1,-2.000 3.000 2,0.000 3.000 0,0.000 3.000 1,0.000 4.000 2,0.000-3.000-1,0.000-5.000 0,0.000-7.000-2,0.000-5.000 0,0.000-3.000-1,0.000 4.000 0,0.000 3.000-1,0.000 3.000 0,-2.000 3.000 1,-3.000 3.000-1,-3.000 3.000 1,-2.000 4.000-1,-3.000 2.000 1,1.000 4.000-1,-1.000 3.000-1,1.000 3.000 0,1.000 3.000-1,3.000 3.000 0,3.000 3.000-1,4.000 4.000-2,2.000-4.000 1,4.000-9.000 0,3.000-10.000 1,3.000-8.000 0,7.000-8.000-1,14.000-2.000-2,11.000-3.000-2,14.000-3.000-1,5.000-4.000-1,1.000-3.000 1,-1.000-3.000 0,1.000-2.000 1,-1.000-3.000 1,1.000 1.000 1,-1.000-1.000 1,1.000 1.000 2,-3.000 1.000 0,-2.000 3.000 1,-3.000 3.000 1,-3.000 4.000 1,-6.000 2.000 1,-5.000 4.000 0,-7.000 3.000 0,-5.000 3.000 0,-9.000 1.000 1,-9.000 1.000-1,-10.000-1.000 0,-8.000 1.000 1,-3.000-1.000-2,7.000 1.000 1,6.000-1.000-1,7.000 1.000 0,7.000-4.000 1,9.000-6.000 0,10.000-6.000 1,10.000-6.000 2,2.000-6.000-1,-3.000-2.000-2,-3.000-3.000-1,-2.000-3.000-1,-3.000 1.000-2,1.000 6.000 1,-1.000 7.000 0,1.000 6.000-1,-1.000 4.000 0,1.000 4.000 1,-1.000 3.000 0,1.000 3.000 0,1.000 3.000 0,3.000 3.000 0,3.000 3.000-1,4.000 4.000 0,7.000-3.000 0,13.000-5.000 0,12.000-7.000-1,13.000-5.000 1,10.000-4.000-1,10.000 0.000-1,10.000 0.000 1,9.000 0.000 0,2.000-2.000-1,-2.000-3.000 1,-3.000-3.000 0,-3.000-2.000 0,-4.000 2.000 1,-3.000 9.000 2,-3.000 10.000 0,-2.000 10.000 2,-9.000 7.000 1,-12.000 6.000 0,-13.000 7.000 0,-12.000 6.000 0,-7.000 1.000 0,1.000-3.000 0,-1.000-3.000-1,1.000-2.000 0,-3.000-5.000 0,-2.000-2.000-1,-3.000-3.000 0,-3.000-3.000-1,-2.000-6.000 0,0.000-5.000-1,0.000-7.000 0,0.000-5.000 0,1.000-6.000-1,4.000-3.000 0,3.000-3.000-2,3.000-2.000 0,-2.000-3.000 0,-6.000 1.000 1,-6.000-1.000 1,-6.000 1.000 1,-9.000 1.000 1,-8.000 3.000-1,-10.000 3.000 0,-9.000 4.000 0,-5.000 4.000 0,0.000 6.000 1,0.000 7.000 2,0.000 6.000 1,3.000 1.000 0,6.000-3.000-1,7.000-3.000-2,6.000-2.000-1,9.000-5.000-1,13.000-2.000-1,12.000-3.000 0,13.000-3.000 0,10.000-6.000 0,10.000-5.000-1,10.000-7.000 0,9.000-5.000 1,6.000-6.000-1,3.000-3.000 1,3.000-3.000 0,4.000-2.000 1,-3.000 0.000 1,-5.000 7.000 1,-7.000 6.000 1,-5.000 7.000 0,-4.000 4.000 2,0.000 3.000 2,0.000 3.000 2,0.000 4.000 2,-7.000 5.000 0,-11.000 10.000-2,-14.000 10.000-1,-11.000 9.000-1,-7.000 2.000-2,0.000-2.000 0,0.000-3.000 0,0.000-3.000-2,3.000-2.000 1,6.000 0.000-1,7.000 0.000-1,6.000 0.000 0,7.000-5.000-1,10.000-9.000 0,10.000-10.000 0,9.000-8.000-1,12.000-11.000-1,16.000-8.000 1,15.000-10.000-1,17.000-9.000 1,7.000-4.000-1,0.000 4.000 1,0.000 3.000 0,0.000 3.000 0,-4.000 3.000 1,-5.000 3.000 1,-7.000 3.000 0,-5.000 4.000 1,-8.000 4.000 0,-5.000 6.000-1,-7.000 7.000 0,-5.000 6.000-2,-9.000 4.000 0,-9.000 4.000 0,-10.000 3.000-1,-8.000 3.000 0,-6.000-1.000-1,1.000-2.000 1,-1.000-3.000-2,1.000-3.000 1,1.000-4.000 0,3.000-3.000 0,3.000-3.000 0,4.000-2.000 1,-3.000-1.000 0,-5.000 3.000 1,-7.000 3.000 0,-5.000 4.000 1,-9.000 2.000 0,-9.000 4.000 0,-10.000 3.000 0,-8.000 3.000-1,-4.000 4.000 1,3.000 7.000 1,3.000 6.000 0,4.000 7.000 1,-1.000 2.000 0,-3.000 1.000-1,-3.000-1.000 1,-2.000 1.000 0,-3.000-1.000 0,1.000 1.000-1,-1.000-1.000 0,1.000 1.000-1,4.000-4.000 0,9.000-6.000-2,10.000-6.000 1,10.000-6.000-2,10.000-6.000 0,13.000-2.000 0,12.000-3.000-1,13.000-3.000 1,9.000-4.000-1,6.000-3.000 0,7.000-3.000 0,6.000-2.000-1,6.000-3.000 0,6.000 1.000 2,7.000-1.000 0,6.000 1.000 2,3.000-1.000-1,0.000 1.000 1,0.000-1.000-1,0.000 1.000-1,-7.000-1.000 1,-11.000 1.000-1,-14.000-1.000 0,-11.000 1.000 1,-9.000-1.000-1,-3.000 1.000 0,-3.000-1.000 1,-2.000 1.000 0,-8.000 1.000 1,-8.000 3.000-1,-10.000 3.000 1,-9.000 4.000-1,-7.000 2.000 1,-3.000 4.000 0,-3.000 3.000 0,-2.000 3.000 0,0.000-1.000 0,7.000-2.000 0,6.000-3.000 0,7.000-3.000-1,-7.000-1.000 1,-19.000 4.000-1,-18.000 3.000 0,-19.000 3.000-1,-22.000-1.000 0,-25.000-2.000 0,-25.000-3.000 1,-25.000-3.000-1,3.000-2.000 0,31.000 0.000 0,32.000 0.000 0,31.000 0.000 1,15.000 1.000-1,1.000 4.000 1,-1.000 3.000 0,1.000 3.000 0,-3.000 1.000 0,-2.000 1.000 1,-3.000-1.000 0,-3.000 1.000-1,-2.000-1.000 1,0.000 1.000 0,0.000-1.000 0,0.000 1.000 1,0.000-3.000-1,0.000-2.000 0,0.000-3.000 0,0.000-3.000 0,0.000-2.000-1,0.000 0.000 1,0.000 0.000 0,0.000 0.000-1,-2.000 0.000 1,-3.000 0.000 0,-3.000 0.000 1,-2.000 0.000-1,-3.000 0.000 0,1.000 0.000 1,-1.000 0.000-1,1.000 0.000 1,-6.000 0.000-1,-8.000 0.000 0,-10.000 0.000-2,-9.000 0.000 0,-7.000 0.000-1,-3.000 0.000 0,-3.000 0.000 1,-2.000 0.000-1,-1.000-2.000 1,3.000-3.000 0,3.000-3.000 0,4.000-2.000 0,-3.000-3.000-1,-5.000 1.000 1,-7.000-1.000 0,-5.000 1.000 0,-6.000 1.000-1,-3.000 3.000 1,-3.000 3.000 0,-2.000 4.000 0,-6.000-1.000 0,-6.000-3.000-1,-6.000-3.000 0,-6.000-2.000 0,-6.000-6.000-3,-2.000-6.000-6,-3.000-6.000-7,-3.000-6.000-6,-10.000-2.000-7,-16.000 3.000-7,-15.000 3.000-7,-15.000 4.000-8</inkml:trace>
</inkml:ink>
</file>

<file path=ppt/ink/ink9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9:41"/>
    </inkml:context>
    <inkml:brush xml:id="br0">
      <inkml:brushProperty name="width" value="0.0382386557757854" units="cm"/>
      <inkml:brushProperty name="height" value="0.0382386557757854" units="cm"/>
      <inkml:brushProperty name="color" value="#f2395b"/>
      <inkml:brushProperty name="ignorePressure" value="0"/>
    </inkml:brush>
  </inkml:definitions>
  <inkml:trace contextRef="#ctx0" brushRef="#br0">46650.000 37800.000 575,'-90.000'-19.000'8,"23.000"13.000"18,22.000 12.000 16,22.000 13.000 17,12.000 15.000 5,3.000 19.000-9,3.000 19.000-9,4.000 19.000-9,1.000 13.000-7,0.000 10.000-6,0.000 10.000-6,0.000 9.000-6,0.000 2.000-9,0.000-2.000-10,0.000-3.000-10,0.000-3.000-12,-2.000-12.000-1,-3.000-18.000 5,-3.000-19.000 5,-2.000-18.000 7</inkml:trace>
</inkml:ink>
</file>

<file path=ppt/ink/ink9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9:42"/>
    </inkml:context>
    <inkml:brush xml:id="br0">
      <inkml:brushProperty name="width" value="0.0518344715237617" units="cm"/>
      <inkml:brushProperty name="height" value="0.0518344715237617" units="cm"/>
      <inkml:brushProperty name="color" value="#f2395b"/>
      <inkml:brushProperty name="ignorePressure" value="0"/>
    </inkml:brush>
  </inkml:definitions>
  <inkml:trace contextRef="#ctx0" brushRef="#br0">47200.000 37450.000 424,'96.000'-66.000'55,"-5.000"19.000"-14,-7.000 19.000-13,-5.000 19.000-14,-6.000 10.000-10,-3.000 4.000-5,-3.000 3.000-6,-2.000 3.000-6,-9.000 3.000-3,-12.000 3.000 2,-13.000 3.000 2,-12.000 4.000 0,-9.000 2.000 5,-2.000 4.000 7,-3.000 3.000 7,-3.000 3.000 7,-4.000 4.000 6,-3.000 7.000 4,-3.000 6.000 6,-2.000 7.000 4,-3.000 4.000 3,1.000 3.000 1,-1.000 3.000 1,1.000 4.000 0,1.000 5.000-2,3.000 10.000-4,3.000 10.000-5,4.000 9.000-4,1.000 7.000-5,0.000 7.000-3,0.000 6.000-4,0.000 7.000-4,1.000-3.000-2,4.000-8.000 0,3.000-10.000-1,3.000-9.000 0,-1.000-5.000 1,-2.000 0.000-1,-3.000 0.000 1,-3.000 0.000 1,-2.000-5.000-1,0.000-9.000-2,0.000-10.000-3,0.000-8.000-3,-2.000-8.000-1,-3.000-2.000-2,-3.000-3.000-1,-2.000-3.000-1,-9.000-2.000-4,-12.000 0.000-3,-13.000 0.000-5,-12.000 0.000-4,-21.000 3.000-6,-28.000 6.000-7,-28.000 7.000-7,-27.000 6.000-7,-3.000-5.000-5,26.000-16.000-3,24.000-15.000-3,26.000-15.000-2</inkml:trace>
</inkml:ink>
</file>

<file path=ppt/ink/ink9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9:43"/>
    </inkml:context>
    <inkml:brush xml:id="br0">
      <inkml:brushProperty name="width" value="0.0414448715746403" units="cm"/>
      <inkml:brushProperty name="height" value="0.0414448715746403" units="cm"/>
      <inkml:brushProperty name="color" value="#f2395b"/>
      <inkml:brushProperty name="ignorePressure" value="0"/>
    </inkml:brush>
  </inkml:definitions>
  <inkml:trace contextRef="#ctx0" brushRef="#br0">38050.000 43750.000 530,'-2.000'-68.000'0,"-3.000"17.000"0,-3.000 15.000 0,-2.000 16.000 0,-11.000 7.000 5,-15.000 1.000 10,-15.000-1.000 11,-16.000 1.000 9,-5.000 7.000 3,6.000 16.000-3,7.000 15.000-4,6.000 17.000-3,3.000 5.000-6,0.000-3.000-5,0.000-3.000-6,0.000-2.000-6,3.000-6.000-4,6.000-6.000-3,7.000-6.000-1,6.000-6.000-2,4.000-1.000 0,4.000 7.000 4,3.000 6.000 4,3.000 7.000 2,3.000 8.000 4,3.000 14.000 2,3.000 11.000 1,4.000 14.000 3,-1.000 7.000 0,-3.000 3.000 0,-3.000 3.000-2,-2.000 4.000 0,-6.000-1.000-1,-6.000-3.000-1,-6.000-3.000 0,-6.000-2.000-1,-1.000-6.000-1,7.000-6.000 1,6.000-6.000 0,7.000-6.000 0,2.000-6.000-1,1.000-2.000-2,-1.000-3.000-3,1.000-3.000-1,1.000-4.000-4,3.000-3.000-2,3.000-3.000-4,4.000-2.000-3,11.000-8.000-13,23.000-8.000-20,22.000-10.000-23,22.000-9.000-20,2.000-9.000-3,-15.000-5.000 18,-15.000-7.000 16,-16.000-5.000 18,-8.000-4.000 10,0.000 0.000 5,0.000 0.000 5,0.000 0.000 5</inkml:trace>
</inkml:ink>
</file>

<file path=ppt/ink/ink9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9:43"/>
    </inkml:context>
    <inkml:brush xml:id="br0">
      <inkml:brushProperty name="width" value="0.0414878018200397" units="cm"/>
      <inkml:brushProperty name="height" value="0.0414878018200397" units="cm"/>
      <inkml:brushProperty name="color" value="#f2395b"/>
      <inkml:brushProperty name="ignorePressure" value="0"/>
    </inkml:brush>
  </inkml:definitions>
  <inkml:trace contextRef="#ctx0" brushRef="#br0">38450.000 43900.000 530,'23.000'-47.000'3,"-3.000"6.000"8,-3.000 7.000 7,-2.000 6.000 7,-5.000 10.000 6,-2.000 17.000 3,-3.000 15.000 5,-3.000 16.000 3,-4.000 13.000 0,-3.000 14.000-5,-3.000 11.000-5,-2.000 14.000-5,-1.000 7.000-4,3.000 3.000-3,3.000 3.000-4,4.000 4.000-3,-3.000 2.000-1,-5.000 4.000 0,-7.000 3.000 1,-5.000 3.000 0,-3.000-2.000-7,4.000-6.000-12,3.000-6.000-15,3.000-6.000-13,3.000-9.000-9,3.000-8.000-5,3.000-10.000-5,4.000-9.000-5</inkml:trace>
</inkml:ink>
</file>

<file path=ppt/ink/ink9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9:43"/>
    </inkml:context>
    <inkml:brush xml:id="br0">
      <inkml:brushProperty name="width" value="0.0314475484192371" units="cm"/>
      <inkml:brushProperty name="height" value="0.0314475484192371" units="cm"/>
      <inkml:brushProperty name="color" value="#f2395b"/>
      <inkml:brushProperty name="ignorePressure" value="0"/>
    </inkml:brush>
  </inkml:definitions>
  <inkml:trace contextRef="#ctx0" brushRef="#br0">38500.000 44850.000 699,'26.000'-68.000'21,"4.000"17.000"5,3.000 15.000 5,3.000 16.000 4,6.000 7.000 3,9.000 1.000-3,10.000-1.000-2,10.000 1.000-2,5.000-1.000-5,4.000 1.000-9,3.000-1.000-10,3.000 1.000-7,-4.000 1.000-5,-8.000 3.000 2,-10.000 3.000 2,-9.000 4.000 1,-10.000 4.000-10,-9.000 6.000-24,-10.000 7.000-24,-8.000 6.000-23</inkml:trace>
</inkml:ink>
</file>

<file path=ppt/ink/ink9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9:43"/>
    </inkml:context>
    <inkml:brush xml:id="br0">
      <inkml:brushProperty name="width" value="0.0406273156404495" units="cm"/>
      <inkml:brushProperty name="height" value="0.0406273156404495" units="cm"/>
      <inkml:brushProperty name="color" value="#f2395b"/>
      <inkml:brushProperty name="ignorePressure" value="0"/>
    </inkml:brush>
  </inkml:definitions>
  <inkml:trace contextRef="#ctx0" brushRef="#br0">39700.000 43650.000 541,'-2.000'-49.000'0,"-3.000"4.000"0,-3.000 3.000 0,-2.000 3.000 0,-1.000 15.000 10,3.000 29.000 21,3.000 28.000 21,4.000 28.000 21,-1.000 21.000 3,-3.000 17.000-14,-3.000 15.000-13,-2.000 16.000-14,-5.000 9.000-10,-2.000 3.000-5,-3.000 3.000-6,-3.000 4.000-5,-2.000-1.000-6,0.000-3.000-8,0.000-3.000-6,0.000-2.000-7,6.000-11.000-11,13.000-15.000-13,12.000-15.000-14,13.000-16.000-13,6.000-18.000-4,0.000-18.000 10,0.000-19.000 9,0.000-18.000 8</inkml:trace>
</inkml:ink>
</file>

<file path=ppt/ink/ink9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9:44"/>
    </inkml:context>
    <inkml:brush xml:id="br0">
      <inkml:brushProperty name="width" value="0.050151102244854" units="cm"/>
      <inkml:brushProperty name="height" value="0.050151102244854" units="cm"/>
      <inkml:brushProperty name="color" value="#f2395b"/>
      <inkml:brushProperty name="ignorePressure" value="0"/>
    </inkml:brush>
  </inkml:definitions>
  <inkml:trace contextRef="#ctx0" brushRef="#br0">41050.000 43900.000 438,'-52.000'-38.000'27,"-3.000"26.000"2,-3.000 24.000 3,-2.000 26.000 2,-1.000 19.000 1,3.000 17.000-1,3.000 15.000-2,4.000 16.000 0,1.000 7.000-4,0.000 1.000-4,0.000-1.000-5,0.000 1.000-4,3.000-6.000-3,6.000-8.000 0,7.000-10.000 0,6.000-9.000 0,4.000-10.000-1,4.000-9.000-2,3.000-10.000-1,3.000-8.000-1,7.000-11.000-4,14.000-8.000-3,11.000-10.000-4,14.000-9.000-5,14.000-13.000-3,20.000-16.000-4,18.000-15.000-5,20.000-15.000-3,8.000-11.000-2,1.000-2.000 4,-1.000-3.000 3,1.000-3.000 4,-6.000 2.000-1,-8.000 10.000-1,-10.000 10.000-2,-9.000 9.000-2,-15.000 15.000 5,-18.000 22.000 10,-19.000 22.000 12,-18.000 23.000 10,-15.000 11.000 9,-9.000 4.000 6,-10.000 3.000 6,-8.000 3.000 7,-3.000 1.000 1,7.000 1.000-4,6.000-1.000-3,7.000 1.000-5,4.000-3.000-4,3.000-2.000-7,3.000-3.000-6,4.000-3.000-6,13.000-9.000-6,26.000-11.000-4,24.000-14.000-5,26.000-11.000-4,12.000-17.000-4,0.000-18.000-4,0.000-19.000-4,0.000-18.000-4,-4.000-15.000-1,-5.000-9.000 1,-7.000-10.000 1,-5.000-8.000 1,-12.000-6.000 2,-16.000 1.000 5,-15.000-1.000 5,-15.000 1.000 4,-12.000 5.000 4,-6.000 14.000 2,-6.000 11.000 2,-6.000 14.000 2,-10.000 11.000 1,-12.000 14.000-1,-13.000 11.000-1,-12.000 14.000-1,-10.000 16.000-3,-6.000 22.000-5,-6.000 22.000-3,-6.000 23.000-5,5.000 8.000-2,20.000-3.000 1,18.000-3.000 2,20.000-2.000 0,13.000-8.000-2,9.000-8.000-5,10.000-10.000-7,10.000-9.000-6,11.000-10.000 0,17.000-9.000 6,15.000-10.000 6,16.000-8.000 5,7.000-6.000 7,1.000 1.000 5,-1.000-1.000 7,1.000 1.000 6,-6.000 2.000 6,-8.000 7.000 6,-10.000 6.000 7,-9.000 7.000 7,-12.000 8.000 1,-11.000 14.000 0,-14.000 11.000-2,-11.000 14.000-2,-11.000 7.000-2,-5.000 3.000-3,-7.000 3.000-5,-5.000 4.000-4,-4.000 1.000-4,0.000 0.000-5,0.000 0.000-5,0.000 0.000-5,3.000-5.000-3,6.000-9.000-1,7.000-10.000-1,6.000-8.000-2,7.000-6.000 0,10.000 1.000 1,10.000-1.000 1,9.000 1.000 0,4.000-1.000 2,1.000 1.000 4,-1.000-1.000 2,1.000 1.000 4,-3.000 1.000 1,-2.000 3.000 2,-3.000 3.000 0,-3.000 4.000 1,-9.000 8.000 1,-11.000 17.000-1,-14.000 15.000-1,-11.000 16.000 0,-15.000 13.000-4,-16.000 14.000-7,-15.000 11.000-7,-15.000 14.000-6,-7.000-3.000-5,3.000-15.000-3,3.000-15.000-2,4.000-16.000-3,7.000-18.000-5,13.000-18.000-7,12.000-19.000-8,13.000-18.000-7</inkml:trace>
</inkml:ink>
</file>

<file path=ppt/ink/ink9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9:44"/>
    </inkml:context>
    <inkml:brush xml:id="br0">
      <inkml:brushProperty name="width" value="0.0323268920183182" units="cm"/>
      <inkml:brushProperty name="height" value="0.0323268920183182" units="cm"/>
      <inkml:brushProperty name="color" value="#f2395b"/>
      <inkml:brushProperty name="ignorePressure" value="0"/>
    </inkml:brush>
  </inkml:definitions>
  <inkml:trace contextRef="#ctx0" brushRef="#br0">43200.000 44450.000 680,'70.000'-22.000'100,"-9.000"6.000"-22,-10.000 7.000-24,-8.000 6.000-22,-4.000 3.000-13,3.000 0.000-4,3.000 0.000-4,4.000 0.000-3,2.000 0.000-6,4.000 0.000-7,3.000 0.000-9,3.000 0.000-8,-2.000 0.000-5,-6.000 0.000-4,-6.000 0.000-2,-6.000 0.000-3</inkml:trace>
</inkml:ink>
</file>

<file path=ppt/ink/ink9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9:45"/>
    </inkml:context>
    <inkml:brush xml:id="br0">
      <inkml:brushProperty name="width" value="0.0468808822333813" units="cm"/>
      <inkml:brushProperty name="height" value="0.0468808822333813" units="cm"/>
      <inkml:brushProperty name="color" value="#f2395b"/>
      <inkml:brushProperty name="ignorePressure" value="0"/>
    </inkml:brush>
  </inkml:definitions>
  <inkml:trace contextRef="#ctx0" brushRef="#br0">44300.000 43300.000 469,'7.000'-44.000'5,"17.000"13.000"10,15.000 12.000 10,16.000 13.000 10,12.000 6.000 1,9.000 0.000-7,10.000 0.000-8,10.000 0.000-7,-1.000 0.000-7,-9.000 0.000-6,-10.000 0.000-7,-8.000 0.000-6,-11.000 1.000-1,-8.000 4.000 2,-10.000 3.000 3,-9.000 3.000 3,-9.000 4.000 2,-5.000 7.000 1,-7.000 6.000 2,-5.000 7.000 0,-4.000 2.000 6,0.000 1.000 7,0.000-1.000 9,0.000 1.000 8,0.000 4.000 3,0.000 9.000-1,0.000 10.000-1,0.000 10.000-2,0.000 5.000-1,0.000 4.000-3,0.000 3.000-2,0.000 3.000-2,0.000 6.000-3,0.000 9.000-3,0.000 10.000-2,0.000 10.000-3,0.000 0.000-2,0.000-5.000 0,0.000-7.000-2,0.000-5.000 0,1.000-8.000-1,4.000-5.000 0,3.000-7.000-2,3.000-5.000 0,-2.000-4.000-1,-6.000 0.000 0,-6.000 0.000-1,-6.000 0.000 0,-7.000-4.000 0,-6.000-5.000 0,-6.000-7.000 0,-6.000-5.000-1,-9.000-4.000-1,-8.000 0.000-3,-10.000 0.000-3,-9.000 0.000-4,-10.000 0.000-4,-9.000 0.000-6,-10.000 0.000-4,-8.000 0.000-6,3.000-5.000-4,20.000-9.000-2,18.000-10.000-2,20.000-8.000-1,6.000-6.000-4,-2.000 1.000-4,-3.000-1.000-4,-3.000 1.000-5</inkml:trace>
</inkml:ink>
</file>

<file path=ppt/ink/ink9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9:49"/>
    </inkml:context>
    <inkml:brush xml:id="br0">
      <inkml:brushProperty name="width" value="0.0361457876861095" units="cm"/>
      <inkml:brushProperty name="height" value="0.0361457876861095" units="cm"/>
      <inkml:brushProperty name="color" value="#f2395b"/>
      <inkml:brushProperty name="ignorePressure" value="0"/>
    </inkml:brush>
  </inkml:definitions>
  <inkml:trace contextRef="#ctx0" brushRef="#br0">50500.000 41450.000 608,'-11.000'-22.000'70,"28.000"6.000"-8,28.000 7.000-9,29.000 6.000-7,16.000 1.000-8,7.000-3.000-6,6.000-3.000-6,7.000-2.000-6,0.000-1.000-5,-2.000 3.000-3,-3.000 3.000-3,-3.000 4.000-3,-7.000 2.000-4,-9.000 4.000-4,-10.000 3.000-6,-8.000 3.000-4,-11.000 4.000-7,-8.000 7.000-6,-10.000 6.000-7,-9.000 7.000-7,-9.000 7.000-4,-5.000 9.000-2,-7.000 10.000-2,-5.000 10.000-2,-6.000-3.000 2,-3.000-11.000 7,-3.000-14.000 7,-2.000-11.000 6</inkml:trace>
</inkml:ink>
</file>

<file path=ppt/ink/ink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0:40"/>
    </inkml:context>
    <inkml:brush xml:id="br0">
      <inkml:brushProperty name="width" value="0.0436157658696175" units="cm"/>
      <inkml:brushProperty name="height" value="0.0436157658696175" units="cm"/>
      <inkml:brushProperty name="color" value="#f2385b"/>
      <inkml:brushProperty name="ignorePressure" value="0"/>
    </inkml:brush>
  </inkml:definitions>
  <inkml:trace contextRef="#ctx0" brushRef="#br0">30500.000 11300.000 504,'-15.000'-22.000'5,"23.000"6.000"12,22.000 7.000 12,22.000 6.000 12,13.000 3.000 2,7.000 0.000-6,6.000 0.000-7,7.000 0.000-7,2.000 0.000-3,1.000 0.000-2,-1.000 0.000-2,1.000 0.000-1,-1.000 0.000-4,1.000 0.000-4,-1.000 0.000-5,1.000 0.000-6,1.000 0.000-2,3.000 0.000-1,3.000 0.000 0,4.000 0.000-2,-1.000 3.000 0,-3.000 6.000 1,-3.000 7.000 1,-2.000 6.000 0,-3.000 1.000 1,1.000-3.000 0,-1.000-3.000-1,1.000-2.000 0,2.000-6.000 1,7.000-6.000 1,6.000-6.000 1,7.000-6.000 2,10.000-7.000 1,16.000-6.000 0,15.000-6.000 2,17.000-6.000 1,5.000-4.000 1,-3.000 1.000-1,-3.000-1.000 1,-2.000 1.000-1,-5.000 4.000 2,-2.000 9.000 0,-3.000 10.000 2,-3.000 10.000 1,-9.000 10.000 1,-11.000 13.000 2,-14.000 12.000 1,-11.000 13.000 1,-11.000 7.000 1,-5.000 4.000 1,-7.000 3.000-1,-5.000 3.000 1,-6.000-1.000 0,-3.000-2.000-1,-3.000-3.000 0,-2.000-3.000 0,0.000-6.000-1,7.000-5.000 0,6.000-7.000 0,7.000-5.000-2,5.000-8.000-1,7.000-5.000-2,6.000-7.000-3,7.000-5.000-3,5.000-9.000-1,7.000-9.000 0,6.000-10.000 0,7.000-8.000 0,-1.000-4.000 0,-6.000 3.000-2,-6.000 3.000-1,-6.000 4.000-2,-2.000 4.000-1,3.000 6.000-1,3.000 7.000 1,4.000 6.000 0,-1.000 3.000 0,-3.000 0.000 1,-3.000 0.000 0,-2.000 0.000 2,-1.000 0.000 0,3.000 0.000 2,3.000 0.000 2,4.000 0.000 2,-1.000 0.000 1,-3.000 0.000 2,-3.000 0.000 0,-2.000 0.000 3,-3.000 0.000-1,1.000 0.000-1,-1.000 0.000 0,1.000 0.000-2,1.000 0.000 0,3.000 0.000-1,3.000 0.000 1,4.000 0.000-1,-1.000 3.000 0,-3.000 6.000 1,-3.000 7.000-1,-2.000 6.000 0,-3.000 1.000 0,1.000-3.000-2,-1.000-3.000 0,1.000-2.000-1,1.000-5.000-2,3.000-2.000 1,3.000-3.000-1,4.000-3.000 0,1.000-2.000 0,0.000 0.000-1,0.000 0.000 0,0.000 0.000-1,4.000 0.000 0,10.000 0.000-1,10.000 0.000-1,9.000 0.000 0,7.000-2.000 0,7.000-3.000-1,6.000-3.000 0,7.000-2.000 0,4.000-5.000 0,3.000-2.000 0,3.000-3.000-1,4.000-3.000-1,2.000-4.000 1,4.000-3.000 0,3.000-3.000 1,3.000-2.000 1,1.000-3.000 0,1.000 1.000 1,-1.000-1.000 1,1.000 1.000 2,1.000 1.000 0,3.000 3.000 2,3.000 3.000 1,4.000 4.000 0,-3.000 4.000 2,-5.000 6.000 1,-7.000 7.000 1,-5.000 6.000 1,-8.000 7.000 1,-5.000 10.000 0,-7.000 10.000 0,-5.000 9.000-1,-6.000 6.000 0,-3.000 3.000-1,-3.000 3.000-1,-2.000 4.000-2,-3.000-4.000 0,1.000-9.000 1,-1.000-10.000-1,1.000-8.000 1,-1.000-8.000-1,1.000-2.000-2,-1.000-3.000-1,1.000-3.000-2,-1.000-2.000 0,1.000 0.000-1,-1.000 0.000 1,1.000 0.000 1,1.000 0.000-1,3.000 0.000 0,3.000 0.000 0,4.000 0.000-1,1.000-4.000 1,0.000-5.000 0,0.000-7.000 0,0.000-5.000 1,-4.000-3.000-1,-5.000 4.000 0,-7.000 3.000 0,-5.000 3.000-1,-3.000 1.000 0,4.000 1.000 1,3.000-1.000 0,3.000 1.000 2,-1.000-3.000-1,-2.000-2.000 0,-3.000-3.000 1,-3.000-3.000-2,-1.000 1.000 2,4.000 6.000 0,3.000 7.000 2,3.000 6.000 1,-1.000 3.000 1,-2.000 0.000-1,-3.000 0.000 1,-3.000 0.000-2,-2.000 1.000 1,0.000 4.000-2,0.000 3.000-1,0.000 3.000-1,0.000 1.000-1,0.000 1.000 0,0.000-1.000 0,0.000 1.000 0,1.000-3.000 0,4.000-2.000 1,3.000-3.000 0,3.000-3.000 0,4.000-2.000 0,7.000 0.000 0,6.000 0.000 1,7.000 0.000-1,2.000-2.000 1,1.000-3.000 0,-1.000-3.000 1,1.000-2.000 0,-1.000-1.000 0,1.000 3.000 0,-1.000 3.000-1,1.000 4.000-1,-9.000-1.000-2,-15.000-3.000-3,-15.000-3.000-4,-16.000-2.000-3,-15.000 0.000 0,-11.000 7.000 1,-14.000 6.000 4,-11.000 7.000 2,-12.000 2.000 3,-9.000 1.000 2,-10.000-1.000 2,-8.000 1.000 2,-6.000 1.000 3,1.000 3.000 0,-1.000 3.000 2,1.000 4.000 0,5.000-1.000 0,14.000-3.000-4,11.000-3.000-3,14.000-2.000-4,7.000-5.000-1,3.000-2.000 0,3.000-3.000-1,4.000-3.000 1,-1.000-2.000 0,-3.000 0.000-2,-3.000 0.000 0,-2.000 0.000 0,-3.000 1.000-1,1.000 4.000 2,-1.000 3.000 2,1.000 3.000 0,-1.000-1.000 2,1.000-2.000 0,-1.000-3.000 2,1.000-3.000 0,4.000-2.000 0,9.000 0.000-1,10.000 0.000 0,10.000 0.000-2,2.000 0.000 1,-3.000 0.000 2,-3.000 0.000 1,-2.000 0.000 2,-5.000 0.000 1,-2.000 0.000-3,-3.000 0.000-2,-3.000 0.000-3,-2.000 1.000 0,0.000 4.000-2,0.000 3.000 0,0.000 3.000 0,0.000 1.000-1,0.000 1.000 1,0.000-1.000 1,0.000 1.000 1,-4.000-3.000 1,-5.000-2.000 0,-7.000-3.000 0,-5.000-3.000 0,-4.000-2.000 1,0.000 0.000 1,0.000 0.000 2,0.000 0.000 0,-2.000 0.000 1,-3.000 0.000 0,-3.000 0.000-1,-2.000 0.000-1,-3.000 0.000 1,1.000 0.000 0,-1.000 0.000 2,1.000 0.000 1,-3.000 1.000-1,-2.000 4.000 0,-3.000 3.000 0,-3.000 3.000-1,-1.000-1.000-1,4.000-2.000 1,3.000-3.000-1,3.000-3.000 1,1.000-2.000-1,1.000 0.000-1,-1.000 0.000 0,1.000 0.000 0,1.000-2.000-1,3.000-3.000 1,3.000-3.000-1,4.000-2.000 0,-1.000-1.000 0,-3.000 3.000-1,-3.000 3.000-1,-2.000 4.000-1,-3.000 1.000 0,1.000 0.000-1,-1.000 0.000 1,1.000 0.000 0,-3.000 0.000-1,-2.000 0.000 1,-3.000 0.000-1,-3.000 0.000 1,-4.000 0.000 0,-3.000 0.000 0,-3.000 0.000 0,-2.000 0.000 0,-17.000-4.000-10,-28.000-5.000-22,-28.000-7.000-21,-27.000-5.000-22</inkml:trace>
</inkml:ink>
</file>

<file path=ppt/ink/ink9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9:50"/>
    </inkml:context>
    <inkml:brush xml:id="br0">
      <inkml:brushProperty name="width" value="0.0309578869491816" units="cm"/>
      <inkml:brushProperty name="height" value="0.0309578869491816" units="cm"/>
      <inkml:brushProperty name="color" value="#f2395b"/>
      <inkml:brushProperty name="ignorePressure" value="0"/>
    </inkml:brush>
  </inkml:definitions>
  <inkml:trace contextRef="#ctx0" brushRef="#br0">50600.000 42700.000 710,'-30.000'-22.000'41,"41.000"6.000"1,40.000 7.000 1,42.000 6.000 3,24.000 4.000-5,9.000 4.000-8,10.000 3.000-10,10.000 3.000-8,-1.000-1.000-10,-9.000-2.000-9,-10.000-3.000-10,-8.000-3.000-9,-9.000-2.000-8,-6.000 0.000-6,-6.000 0.000-5,-6.000 0.000-5,-12.000 0.000-1,-15.000 0.000 4,-15.000 0.000 5,-16.000 0.000 4</inkml:trace>
</inkml:ink>
</file>

<file path=ppt/ink/ink9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9:50"/>
    </inkml:context>
    <inkml:brush xml:id="br0">
      <inkml:brushProperty name="width" value="0.044839970767498" units="cm"/>
      <inkml:brushProperty name="height" value="0.044839970767498" units="cm"/>
      <inkml:brushProperty name="color" value="#f2395b"/>
      <inkml:brushProperty name="ignorePressure" value="0"/>
    </inkml:brush>
  </inkml:definitions>
  <inkml:trace contextRef="#ctx0" brushRef="#br0">54650.000 40700.000 490,'-47.000'-22.000'7,"6.000"6.000"13,7.000 7.000 14,6.000 6.000 14,3.000 12.000 3,0.000 19.000-5,0.000 19.000-6,0.000 19.000-6,3.000 13.000-4,6.000 10.000-3,7.000 10.000-3,6.000 9.000-3,3.000 7.000-4,0.000 7.000-2,0.000 6.000-4,0.000 7.000-3,0.000-3.000-1,0.000-8.000 0,0.000-10.000 1,0.000-9.000 0,0.000-7.000 1,0.000-3.000-1,0.000-3.000-1,0.000-2.000-1,3.000-8.000 0,6.000-8.000-1,7.000-10.000-2,6.000-9.000-1,3.000-5.000-2,0.000 0.000-5,0.000 0.000-5,0.000 0.000-5,-7.000-2.000-1,-11.000-3.000 0,-14.000-3.000 1,-11.000-2.000 0,-15.000-3.000 2,-16.000 1.000-1,-15.000-1.000 2,-15.000 1.000 0,-14.000 2.000-2,-8.000 7.000-5,-10.000 6.000-6,-9.000 7.000-4,1.000-3.000-3,13.000-8.000-1,12.000-10.000-1,13.000-9.000 0,12.000-9.000 1,13.000-5.000 3,12.000-7.000 5,13.000-5.000 3,7.000-8.000 2,4.000-5.000-1,3.000-7.000-1,3.000-5.000 0</inkml:trace>
</inkml:ink>
</file>

<file path=ppt/ink/ink9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9:50"/>
    </inkml:context>
    <inkml:brush xml:id="br0">
      <inkml:brushProperty name="width" value="0.0370300449430943" units="cm"/>
      <inkml:brushProperty name="height" value="0.0370300449430943" units="cm"/>
      <inkml:brushProperty name="color" value="#f2395b"/>
      <inkml:brushProperty name="ignorePressure" value="0"/>
    </inkml:brush>
  </inkml:definitions>
  <inkml:trace contextRef="#ctx0" brushRef="#br0">54400.000 41300.000 594,'25.000'-68.000'50,"0.000"17.000"-7,0.000 15.000-8,0.000 16.000-7,4.000 9.000-4,10.000 3.000 0,10.000 3.000 1,9.000 4.000 0,7.000 1.000-1,7.000 0.000-1,6.000 0.000-3,7.000 0.000-2,0.000 3.000 0,-2.000 6.000-2,-3.000 7.000 1,-3.000 6.000-2,-9.000 3.000-15,-11.000 0.000-34,-14.000 0.000-33,-11.000 0.000-33</inkml:trace>
</inkml:ink>
</file>

<file path=ppt/ink/ink9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9:51"/>
    </inkml:context>
    <inkml:brush xml:id="br0">
      <inkml:brushProperty name="width" value="0.0420336909592152" units="cm"/>
      <inkml:brushProperty name="height" value="0.0420336909592152" units="cm"/>
      <inkml:brushProperty name="color" value="#f2395b"/>
      <inkml:brushProperty name="ignorePressure" value="0"/>
    </inkml:brush>
  </inkml:definitions>
  <inkml:trace contextRef="#ctx0" brushRef="#br0">57550.000 40750.000 523,'-50.000'35.000'65,"0.000"23.000"1,0.000 22.000 1,0.000 22.000 0,-2.000 12.000-6,-3.000 3.000-13,-3.000 3.000-11,-2.000 4.000-13,-6.000 1.000-8,-6.000 0.000-4,-6.000 0.000-4,-6.000 0.000-4,-6.000-2.000-2,-2.000-3.000-3,-3.000-3.000-2,-3.000-2.000-3,2.000-8.000-4,10.000-8.000-9,10.000-10.000-8,9.000-9.000-8</inkml:trace>
</inkml:ink>
</file>

<file path=ppt/ink/ink9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9:51"/>
    </inkml:context>
    <inkml:brush xml:id="br0">
      <inkml:brushProperty name="width" value="0.0441954657435417" units="cm"/>
      <inkml:brushProperty name="height" value="0.0441954657435417" units="cm"/>
      <inkml:brushProperty name="color" value="#f2395b"/>
      <inkml:brushProperty name="ignorePressure" value="0"/>
    </inkml:brush>
  </inkml:definitions>
  <inkml:trace contextRef="#ctx0" brushRef="#br0">56400.000 41000.000 497,'-24.000'-24.000'0,"4.000"4.000"0,3.000 3.000 0,3.000 3.000 0,7.000 12.000 10,14.000 22.000 20,11.000 22.000 19,14.000 23.000 19,8.000 14.000 5,7.000 10.000-11,6.000 10.000-11,7.000 9.000-11,2.000 6.000-7,1.000 3.000-5,-1.000 3.000-5,1.000 4.000-3,-4.000-1.000-8,-6.000-3.000-9,-6.000-3.000-9,-6.000-2.000-9,-7.000-3.000-8,-6.000 1.000-8,-6.000-1.000-6,-6.000 1.000-7,-4.000-9.000-2,1.000-15.000 2,-1.000-15.000 3,1.000-16.000 2</inkml:trace>
</inkml:ink>
</file>

<file path=ppt/ink/ink9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9:51"/>
    </inkml:context>
    <inkml:brush xml:id="br0">
      <inkml:brushProperty name="width" value="0.043200459331274" units="cm"/>
      <inkml:brushProperty name="height" value="0.043200459331274" units="cm"/>
      <inkml:brushProperty name="color" value="#f2395b"/>
      <inkml:brushProperty name="ignorePressure" value="0"/>
    </inkml:brush>
  </inkml:definitions>
  <inkml:trace contextRef="#ctx0" brushRef="#br0">58350.000 40850.000 509,'-44.000'-41.000'9,"13.000"19.000"19,12.000 19.000 19,13.000 19.000 18,6.000 21.000 5,0.000 26.000-8,0.000 24.000-10,0.000 26.000-8,-4.000 13.000-8,-5.000 4.000-7,-7.000 3.000-7,-5.000 3.000-7,-8.000 1.000-6,-5.000 1.000-7,-7.000-1.000-5,-5.000 1.000-6,-4.000-6.000-6,0.000-8.000-7,0.000-10.000-8,0.000-9.000-6,6.000-12.000-6,13.000-11.000-6,12.000-14.000-4,13.000-11.000-7</inkml:trace>
</inkml:ink>
</file>

<file path=ppt/ink/ink9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9:51"/>
    </inkml:context>
    <inkml:brush xml:id="br0">
      <inkml:brushProperty name="width" value="0.0450836457312107" units="cm"/>
      <inkml:brushProperty name="height" value="0.0450836457312107" units="cm"/>
      <inkml:brushProperty name="color" value="#f2395b"/>
      <inkml:brushProperty name="ignorePressure" value="0"/>
    </inkml:brush>
  </inkml:definitions>
  <inkml:trace contextRef="#ctx0" brushRef="#br0">59400.000 41400.000 487,'-24.000'-41.000'86,"4.000"19.000"-13,3.000 19.000-14,3.000 19.000-12,1.000 18.000-10,1.000 19.000-3,-1.000 19.000-5,1.000 19.000-4,-1.000 9.000-3,1.000 0.000-3,-1.000 0.000-1,1.000 0.000-3,1.000-4.000-2,3.000-5.000-2,3.000-7.000-2,4.000-5.000-1,8.000-9.000-3,17.000-9.000-2,15.000-10.000-4,16.000-8.000-1,7.000-12.000-2,1.000-12.000 2,-1.000-13.000 2,1.000-12.000 0,1.000-13.000-1,3.000-12.000-6,3.000-13.000-7,4.000-12.000-5,-4.000-7.000-3,-9.000 1.000 1,-10.000-1.000 0,-8.000 1.000 0,-9.000-3.000 2,-6.000-2.000 3,-6.000-3.000 3,-6.000-3.000 2,-7.000-4.000 2,-6.000-3.000 2,-6.000-3.000 1,-6.000-2.000 1,-10.000 2.000 1,-12.000 9.000 0,-13.000 10.000-1,-12.000 10.000 1,-7.000 8.000-6,1.000 10.000-10,-1.000 10.000-10,1.000 9.000-10,4.000 7.000-4,9.000 7.000 0,10.000 6.000 2,10.000 7.000 1</inkml:trace>
</inkml:ink>
</file>

<file path=ppt/ink/ink9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9:52"/>
    </inkml:context>
    <inkml:brush xml:id="br0">
      <inkml:brushProperty name="width" value="0.0372197329998016" units="cm"/>
      <inkml:brushProperty name="height" value="0.0372197329998016" units="cm"/>
      <inkml:brushProperty name="color" value="#f2395b"/>
      <inkml:brushProperty name="ignorePressure" value="0"/>
    </inkml:brush>
  </inkml:definitions>
  <inkml:trace contextRef="#ctx0" brushRef="#br0">61150.000 40500.000 591,'-19.000'-24.000'6,"13.000"4.000"15,12.000 3.000 13,13.000 3.000 14,13.000 3.000 5,17.000 3.000-4,15.000 3.000-4,16.000 4.000-4,9.000 1.000-5,3.000 0.000-7,3.000 0.000-6,4.000 0.000-6,-4.000 1.000-10,-9.000 4.000-15,-10.000 3.000-13,-8.000 3.000-14,-9.000-1.000-9,-6.000-2.000-4,-6.000-3.000-4,-6.000-3.000-3</inkml:trace>
</inkml:ink>
</file>

<file path=ppt/ink/ink9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9:52"/>
    </inkml:context>
    <inkml:brush xml:id="br0">
      <inkml:brushProperty name="width" value="0.0486827231943607" units="cm"/>
      <inkml:brushProperty name="height" value="0.0486827231943607" units="cm"/>
      <inkml:brushProperty name="color" value="#f2395b"/>
      <inkml:brushProperty name="ignorePressure" value="0"/>
    </inkml:brush>
  </inkml:definitions>
  <inkml:trace contextRef="#ctx0" brushRef="#br0">62750.000 39900.000 451,'-22.000'-38.000'59,"6.000"26.000"3,7.000 24.000 3,6.000 26.000 4,3.000 16.000-3,0.000 10.000-8,0.000 10.000-10,0.000 9.000-9,-4.000 6.000-8,-5.000 3.000-8,-7.000 3.000-6,-5.000 4.000-7,-4.000-1.000-9,0.000-3.000-7,0.000-3.000-10,0.000-2.000-8,1.000-5.000-2,4.000-2.000 3,3.000-3.000 3,3.000-3.000 5</inkml:trace>
</inkml:ink>
</file>

<file path=ppt/ink/ink9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59:52"/>
    </inkml:context>
    <inkml:brush xml:id="br0">
      <inkml:brushProperty name="width" value="0.0611990951001644" units="cm"/>
      <inkml:brushProperty name="height" value="0.0611990951001644" units="cm"/>
      <inkml:brushProperty name="color" value="#f2395b"/>
      <inkml:brushProperty name="ignorePressure" value="0"/>
    </inkml:brush>
  </inkml:definitions>
  <inkml:trace contextRef="#ctx0" brushRef="#br0">64200.000 39700.000 359,'0.000'-41.000'42,"0.000"19.000"19,0.000 19.000 19,0.000 19.000 19,0.000 12.000 0,0.000 6.000-17,0.000 7.000-19,0.000 6.000-18,1.000 9.000-13,4.000 13.000-10,3.000 12.000-10,3.000 13.000-9,-1.000 7.000-6,-2.000 4.000-3,-3.000 3.000-3,-3.000 3.000-3,-9.000 20.000-1,-11.000 38.000 1,-14.000 37.000 1,-11.000 38.000 1,-3.000-7.000-1,10.000-49.000-4,10.000-51.000-5,9.000-49.000-3,4.000-26.000-13,1.000 1.000-20,-1.000-1.000-20,1.000 1.000-20</inkml:trace>
</inkml:ink>
</file>

<file path=ppt/ink/ink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0:42"/>
    </inkml:context>
    <inkml:brush xml:id="br0">
      <inkml:brushProperty name="width" value="0.0382042042911053" units="cm"/>
      <inkml:brushProperty name="height" value="0.0382042042911053" units="cm"/>
      <inkml:brushProperty name="color" value="#f2385b"/>
      <inkml:brushProperty name="ignorePressure" value="0"/>
    </inkml:brush>
  </inkml:definitions>
  <inkml:trace contextRef="#ctx0" brushRef="#br0">73800.000 7150.000 575,'42.000'-104.000'32,"-16.000"45.000"1,-15.000 43.000 0,-15.000 45.000 0,-17.000 25.000-1,-15.000 10.000-3,-15.000 10.000-2,-16.000 9.000-3,-12.000 10.000-3,-5.000 14.000-3,-7.000 11.000-4,-5.000 14.000-3,-4.000 7.000-3,0.000 3.000-2,0.000 3.000-4,0.000 4.000-1,7.000-9.000-4,17.000-18.000-2,15.000-19.000-3,16.000-18.000-3,10.000-17.000 0,7.000-11.000 1,6.000-14.000 3,7.000-11.000 1,8.000-15.000-6,14.000-16.000-11,11.000-15.000-13,14.000-15.000-12,8.000-14.000-3,7.000-8.000 9,6.000-10.000 8,7.000-9.000 8,-3.000-1.000 6,-8.000 10.000 4,-10.000 10.000 3,-9.000 9.000 5,-5.000 9.000 1,0.000 9.000-1,0.000 10.000-1,0.000 10.000-1,-2.000 10.000 9,-3.000 13.000 17,-3.000 12.000 17,-2.000 13.000 18,-5.000 10.000 6,-2.000 10.000-2,-3.000 10.000-3,-3.000 9.000-3,-2.000 4.000-5,0.000 1.000-5,0.000-1.000-6,0.000 1.000-6,-2.000 4.000-5,-3.000 9.000-4,-3.000 10.000-3,-2.000 10.000-5,-5.000 5.000-5,-2.000 4.000-6,-3.000 3.000-6,-3.000 3.000-6,-2.000-2.000-7,0.000-6.000-9,0.000-6.000-8,0.000-6.000-9,3.000-13.000-3,6.000-19.000 2,7.000-18.000 2,6.000-19.000 3,3.000-21.000 2,0.000-21.000 3,0.000-22.000 4,0.000-22.000 2</inkml:trace>
</inkml:ink>
</file>

<file path=ppt/ink/ink9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0:04"/>
    </inkml:context>
    <inkml:brush xml:id="br0">
      <inkml:brushProperty name="width" value="0.0500000044703484" units="cm"/>
      <inkml:brushProperty name="height" value="0.0500000044703484" units="cm"/>
      <inkml:brushProperty name="color" value="#f2395b"/>
      <inkml:brushProperty name="ignorePressure" value="0"/>
    </inkml:brush>
  </inkml:definitions>
  <inkml:trace contextRef="#ctx0" brushRef="#br0">25925.000 53125.000 333,'157.000'63.000'167,"51.000"46.000"-1,50.000 47.000 1,49.000 47.000 0</inkml:trace>
</inkml:ink>
</file>

<file path=ppt/ink/ink9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0:05"/>
    </inkml:context>
    <inkml:brush xml:id="br0">
      <inkml:brushProperty name="width" value="0.0219999998807907" units="cm"/>
      <inkml:brushProperty name="height" value="0.0219999998807907" units="cm"/>
      <inkml:brushProperty name="color" value="#f2395b"/>
      <inkml:brushProperty name="ignorePressure" value="0"/>
    </inkml:brush>
  </inkml:definitions>
  <inkml:trace contextRef="#ctx0" brushRef="#br0">26050.000 53150.000 1000,'45.000'-2.000'-87,"-9.000"-3.000"23,-10.000-3.000 22,-8.000-2.000 21,-6.000-3.000 12,1.000 1.000 3,-1.000-1.000 1,1.000 1.000 2</inkml:trace>
</inkml:ink>
</file>

<file path=ppt/ink/ink9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0:22"/>
    </inkml:context>
    <inkml:brush xml:id="br0">
      <inkml:brushProperty name="width" value="0.0533554144203663" units="cm"/>
      <inkml:brushProperty name="height" value="0.0533554144203663" units="cm"/>
      <inkml:brushProperty name="color" value="#6adcab"/>
      <inkml:brushProperty name="ignorePressure" value="0"/>
    </inkml:brush>
  </inkml:definitions>
  <inkml:trace contextRef="#ctx0" brushRef="#br0">42600.000 41650.000 412,'-85.000'-68.000'38,"32.000"17.000"-3,31.000 15.000-4,32.000 16.000-4,16.000 9.000-1,4.000 3.000 1,3.000 3.000 0,3.000 4.000 0,4.000 2.000 1,7.000 4.000-1,6.000 3.000 0,7.000 3.000 1,2.000-1.000-2,1.000-2.000-4,-1.000-3.000-3,1.000-3.000-3,-1.000-4.000-3,1.000-3.000-2,-1.000-3.000 0,1.000-2.000-3,-1.000-3.000 0,1.000 1.000 0,-1.000-1.000-1,1.000 1.000 1,-1.000-1.000-2,1.000 1.000-1,-1.000-1.000-2,1.000 1.000-1,-1.000-1.000-1,1.000 1.000 0,-1.000-1.000 0,1.000 1.000 0,4.000-4.000-1,9.000-6.000 0,10.000-6.000-1,10.000-6.000 0,2.000-2.000 0,-3.000 3.000-1,-3.000 3.000 1,-2.000 4.000-1,-8.000 2.000 1,-8.000 4.000 0,-10.000 3.000 0,-9.000 3.000 1,-5.000 3.000 0,0.000 3.000 1,0.000 3.000 1,0.000 4.000-1,0.000 1.000 1,0.000 0.000 0,0.000 0.000-1,0.000 0.000 1,0.000 1.000-1,0.000 4.000 1,0.000 3.000 2,0.000 3.000 0,1.000-1.000 0,4.000-2.000-1,3.000-3.000 1,3.000-3.000-1,1.000-2.000-1,1.000 0.000 0,-1.000 0.000-2,1.000 0.000 0,-3.000 0.000-1,-2.000 0.000 1,-3.000 0.000 1,-3.000 0.000 0,-1.000 1.000 0,4.000 4.000 1,3.000 3.000-1,3.000 3.000 1,1.000-1.000-1,1.000-2.000 0,-1.000-3.000 1,1.000-3.000-1,-1.000-2.000 0,1.000 0.000 0,-1.000 0.000-1,1.000 0.000 0,2.000 0.000 1,7.000 0.000-2,6.000 0.000 1,7.000 0.000 0,2.000 0.000 0,1.000 0.000-1,-1.000 0.000 1,1.000 0.000-1,-3.000 0.000 1,-2.000 0.000 1,-3.000 0.000 1,-3.000 0.000 1,-4.000 0.000 1,-3.000 0.000-1,-3.000 0.000-1,-2.000 0.000 0,-1.000 1.000 0,3.000 4.000-1,3.000 3.000 0,4.000 3.000-1,-3.000 1.000-5,-5.000 1.000-10,-7.000-1.000-12,-5.000 1.000-11,-11.000 2.000-10,-11.000 7.000-11,-14.000 6.000-10,-11.000 7.000-11</inkml:trace>
</inkml:ink>
</file>

<file path=ppt/ink/ink9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0:22"/>
    </inkml:context>
    <inkml:brush xml:id="br0">
      <inkml:brushProperty name="width" value="0.0428632758557796" units="cm"/>
      <inkml:brushProperty name="height" value="0.0428632758557796" units="cm"/>
      <inkml:brushProperty name="color" value="#6adcab"/>
      <inkml:brushProperty name="ignorePressure" value="0"/>
    </inkml:brush>
  </inkml:definitions>
  <inkml:trace contextRef="#ctx0" brushRef="#br0">47000.000 34950.000 513,'25.000'-38.000'36,"0.000"26.000"7,0.000 24.000 7,0.000 26.000 7,-5.000 12.000-1,-9.000 0.000-8,-10.000 0.000-10,-8.000 0.000-8,-8.000 4.000-5,-2.000 10.000-3,-3.000 10.000-3,-3.000 9.000-3,-4.000 7.000-2,-3.000 7.000-2,-3.000 6.000-3,-2.000 7.000-1,-1.000 4.000-4,3.000 3.000-7,3.000 3.000-5,4.000 4.000-6,1.000-3.000-3,0.000-5.000 1,0.000-7.000 0,0.000-5.000 0,3.000-8.000-2,6.000-5.000-4,7.000-7.000-6,6.000-5.000-4,3.000-9.000-5,0.000-9.000-3,0.000-10.000-3,0.000-8.000-4,3.000-9.000 0,6.000-6.000 5,7.000-6.000 4,6.000-6.000 5</inkml:trace>
</inkml:ink>
</file>

<file path=ppt/ink/ink9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0:23"/>
    </inkml:context>
    <inkml:brush xml:id="br0">
      <inkml:brushProperty name="width" value="0.0406715385615826" units="cm"/>
      <inkml:brushProperty name="height" value="0.0406715385615826" units="cm"/>
      <inkml:brushProperty name="color" value="#6adcab"/>
      <inkml:brushProperty name="ignorePressure" value="0"/>
    </inkml:brush>
  </inkml:definitions>
  <inkml:trace contextRef="#ctx0" brushRef="#br0">48300.000 35600.000 540,'-25.000'-46.000'4,"0.000"10.000"5,0.000 10.000 8,0.000 9.000 6,0.000 9.000 4,0.000 9.000 2,0.000 10.000 3,0.000 10.000 2,0.000 13.000 0,0.000 19.000-4,0.000 19.000-4,0.000 19.000-3,0.000 10.000-3,0.000 4.000-1,0.000 3.000-1,0.000 3.000-2,1.000-1.000-1,4.000-2.000-1,3.000-3.000-1,3.000-3.000-1,3.000-7.000-2,3.000-9.000-1,3.000-10.000-4,4.000-8.000-1,2.000-9.000-1,4.000-6.000 0,3.000-6.000 1,3.000-6.000 0,6.000-9.000-1,9.000-8.000-5,10.000-10.000-3,10.000-9.000-5,7.000-12.000-2,6.000-11.000-1,7.000-14.000-1,6.000-11.000-2,3.000-12.000 0,0.000-9.000 0,0.000-10.000-1,0.000-8.000 1,-5.000-6.000 1,-9.000 1.000 3,-10.000-1.000 3,-8.000 1.000 4,-11.000-1.000 3,-8.000 1.000 1,-10.000-1.000 2,-9.000 1.000 2,-10.000 4.000 0,-9.000 9.000 0,-10.000 10.000 0,-8.000 10.000 0,-8.000 7.000 0,-2.000 6.000 2,-3.000 7.000 2,-3.000 6.000 2,-2.000 6.000-3,0.000 6.000-9,0.000 7.000-9,0.000 6.000-9,4.000 6.000-6,10.000 6.000-5,10.000 7.000-4,9.000 6.000-6</inkml:trace>
</inkml:ink>
</file>

<file path=ppt/ink/ink9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0:23"/>
    </inkml:context>
    <inkml:brush xml:id="br0">
      <inkml:brushProperty name="width" value="0.0321233384311199" units="cm"/>
      <inkml:brushProperty name="height" value="0.0321233384311199" units="cm"/>
      <inkml:brushProperty name="color" value="#6adcab"/>
      <inkml:brushProperty name="ignorePressure" value="0"/>
    </inkml:brush>
  </inkml:definitions>
  <inkml:trace contextRef="#ctx0" brushRef="#br0">49150.000 34900.000 684,'75.000'-44.000'94,"0.000"13.000"-18,0.000 12.000-19,0.000 13.000-18,0.000 7.000-14,0.000 4.000-8,0.000 3.000-9,0.000 3.000-9,-2.000 3.000-11,-3.000 3.000-12,-3.000 3.000-12,-2.000 4.000-13</inkml:trace>
</inkml:ink>
</file>

<file path=ppt/ink/ink9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0:23"/>
    </inkml:context>
    <inkml:brush xml:id="br0">
      <inkml:brushProperty name="width" value="0.0425370037555695" units="cm"/>
      <inkml:brushProperty name="height" value="0.0425370037555695" units="cm"/>
      <inkml:brushProperty name="color" value="#6adcab"/>
      <inkml:brushProperty name="ignorePressure" value="0"/>
    </inkml:brush>
  </inkml:definitions>
  <inkml:trace contextRef="#ctx0" brushRef="#br0">50750.000 34450.000 517,'-46.000'-2.000'0,"10.000"-3.000"0,10.000-3.000 0,9.000-2.000 0,2.000 2.000 10,-2.000 9.000 20,-3.000 10.000 20,-3.000 10.000 20,1.000 5.000 4,6.000 4.000-12,7.000 3.000-12,6.000 3.000-12,3.000 3.000-9,0.000 3.000-5,0.000 3.000-5,0.000 4.000-5,-2.000 2.000-5,-3.000 4.000-6,-3.000 3.000-4,-2.000 3.000-5,-3.000-1.000-2,1.000-2.000 2,-1.000-3.000 1,1.000-3.000 2,-1.000-2.000-6,1.000 0.000-13,-1.000 0.000-13,1.000 0.000-13</inkml:trace>
</inkml:ink>
</file>

<file path=ppt/ink/ink9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0:24"/>
    </inkml:context>
    <inkml:brush xml:id="br0">
      <inkml:brushProperty name="width" value="0.0407420471310616" units="cm"/>
      <inkml:brushProperty name="height" value="0.0407420471310616" units="cm"/>
      <inkml:brushProperty name="color" value="#6adcab"/>
      <inkml:brushProperty name="ignorePressure" value="0"/>
    </inkml:brush>
  </inkml:definitions>
  <inkml:trace contextRef="#ctx0" brushRef="#br0">51350.000 34350.000 539,'23.000'-46.000'0,"-3.000"10.000"0,-3.000 10.000 0,-2.000 9.000 0,3.000 2.000 8,14.000-2.000 14,11.000-3.000 15,14.000-3.000 14,2.000 1.000 4,-6.000 6.000-6,-6.000 7.000-8,-6.000 6.000-6,-6.000 9.000-6,-2.000 13.000-1,-3.000 12.000-4,-3.000 13.000-2,-6.000 7.000-3,-5.000 4.000-4,-7.000 3.000-4,-5.000 3.000-5,-11.000 3.000-2,-11.000 3.000-1,-14.000 3.000-2,-11.000 4.000-1,-9.000-1.000-2,-3.000-3.000-5,-3.000-3.000-5,-2.000-2.000-3,0.000-3.000-1,7.000 1.000 3,6.000-1.000 4,7.000 1.000 3,7.000-4.000 3,9.000-6.000 3,10.000-6.000 2,10.000-6.000 2,14.000-7.000 3,23.000-6.000 0,22.000-6.000 3,22.000-6.000 0,19.000-10.000 1,20.000-12.000-1,18.000-13.000-2,20.000-12.000 0,3.000-7.000-6,-8.000 1.000-10,-10.000-1.000-8,-9.000 1.000-11,-16.000 2.000-12,-22.000 7.000-16,-22.000 6.000-15,-21.000 7.000-17</inkml:trace>
</inkml:ink>
</file>

<file path=ppt/ink/ink9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0:29"/>
    </inkml:context>
    <inkml:brush xml:id="br0">
      <inkml:brushProperty name="width" value="0.0505461432039738" units="cm"/>
      <inkml:brushProperty name="height" value="0.0505461432039738" units="cm"/>
      <inkml:brushProperty name="color" value="#00bff3"/>
      <inkml:brushProperty name="ignorePressure" value="0"/>
    </inkml:brush>
  </inkml:definitions>
  <inkml:trace contextRef="#ctx0" brushRef="#br0">28100.000 51500.000 435,'0.000'-50.000'5,"0.000"0.000"12,0.000 0.000 10,0.000 0.000 11,-22.000 18.000 4,-44.000 39.000-2,-43.000 36.000-4,-44.000 39.000-4,-8.000 10.000-3,28.000-16.000-5,28.000-15.000-4,29.000-15.000-6,16.000-11.000-2,7.000-2.000-2,6.000-3.000-1,7.000-3.000-1,-1.000-1.000-4,-6.000 4.000-7,-6.000 3.000-6,-6.000 3.000-7,-1.000 1.000-2,7.000 1.000 5,6.000-1.000 2,7.000 1.000 5,8.000 1.000 4,14.000 3.000 5,11.000 3.000 6,14.000 4.000 6,5.000 1.000 2,1.000 0.000 0,-1.000 0.000-2,1.000 0.000 1,-1.000 3.000-2,1.000 6.000 0,-1.000 7.000 0,1.000 6.000-1,-3.000 4.000 0,-2.000 4.000 0,-3.000 3.000 0,-3.000 3.000 0,-2.000-1.000 0,0.000-2.000 0,0.000-3.000-1,0.000-3.000 0,0.000-4.000-2,0.000-3.000-2,0.000-3.000-2,0.000-2.000-4,1.000-5.000-1,4.000-2.000-4,3.000-3.000-1,3.000-3.000-3,1.000-4.000-1,1.000-3.000 0,-1.000-3.000-2,1.000-2.000 0,1.000-3.000-4,3.000 1.000-8,3.000-1.000-6,4.000 1.000-8,10.000-10.000-8,19.000-19.000-9,19.000-18.000-9,19.000-19.000-10,-1.000-8.000 2,-18.000 3.000 12,-19.000 3.000 12,-18.000 4.000 13</inkml:trace>
</inkml:ink>
</file>

<file path=ppt/ink/ink9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0:29"/>
    </inkml:context>
    <inkml:brush xml:id="br0">
      <inkml:brushProperty name="width" value="0.0511492304503918" units="cm"/>
      <inkml:brushProperty name="height" value="0.0511492304503918" units="cm"/>
      <inkml:brushProperty name="color" value="#00bff3"/>
      <inkml:brushProperty name="ignorePressure" value="0"/>
    </inkml:brush>
  </inkml:definitions>
  <inkml:trace contextRef="#ctx0" brushRef="#br0">29150.000 51900.000 430,'1.000'-50.000'2,"4.000"0.000"4,3.000 0.000 5,3.000 0.000 5,-1.000 3.000 4,-2.000 6.000 5,-3.000 7.000 6,-3.000 6.000 5,-7.000 12.000 1,-9.000 19.000-7,-10.000 19.000-6,-8.000 19.000-5,-11.000 16.000-3,-8.000 17.000-1,-10.000 15.000-1,-9.000 16.000-1,-5.000 10.000 1,0.000 7.000 0,0.000 6.000 1,0.000 7.000 1,4.000 0.000-1,10.000-2.000 0,10.000-3.000-1,9.000-3.000-1,7.000-7.000-1,7.000-9.000-1,6.000-10.000-2,7.000-8.000-1,8.000-14.000-2,14.000-15.000-2,11.000-15.000-3,14.000-16.000-2,11.000-13.000-4,14.000-9.000-2,11.000-10.000-4,14.000-8.000-3,7.000-15.000-2,3.000-19.000-5,3.000-18.000-2,4.000-19.000-3,-3.000-8.000-2,-5.000 3.000 3,-7.000 3.000 1,-5.000 4.000 2,-9.000 4.000 5,-9.000 6.000 6,-10.000 7.000 6,-8.000 6.000 7,-11.000 13.000 11,-8.000 23.000 15,-10.000 22.000 14,-9.000 22.000 15,-5.000 15.000 2,0.000 9.000-13,0.000 10.000-11,0.000 10.000-12,0.000 4.000-8,0.000 0.000-3,0.000 0.000-5,0.000 0.000-3,3.000-5.000-4,6.000-9.000-1,7.000-10.000-4,6.000-8.000-1,10.000-14.000-3,17.000-15.000-1,15.000-15.000-3,16.000-16.000-1,4.000-18.000-1,-6.000-18.000 4,-6.000-19.000 1,-6.000-18.000 3,-6.000-15.000 1,-2.000-9.000 1,-3.000-10.000 0,-3.000-8.000 1,-7.000-4.000 0,-9.000 3.000 2,-10.000 3.000 0,-8.000 4.000 2,-12.000 8.000 0,-12.000 17.000-1,-13.000 15.000-1,-12.000 16.000 1,-12.000 15.000-4,-8.000 16.000-3,-10.000 15.000-5,-9.000 17.000-4,-7.000 17.000-2,-3.000 23.000 1,-3.000 22.000 1,-2.000 22.000 1,5.000 8.000-1,16.000-2.000-2,15.000-3.000-4,17.000-3.000-2,8.000-7.000-5,4.000-9.000-8,3.000-10.000-8,3.000-8.000-9</inkml:trace>
</inkml:ink>
</file>

<file path=ppt/ink/ink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0:42"/>
    </inkml:context>
    <inkml:brush xml:id="br0">
      <inkml:brushProperty name="width" value="0.0431700870394707" units="cm"/>
      <inkml:brushProperty name="height" value="0.0431700870394707" units="cm"/>
      <inkml:brushProperty name="color" value="#f2385b"/>
      <inkml:brushProperty name="ignorePressure" value="0"/>
    </inkml:brush>
  </inkml:definitions>
  <inkml:trace contextRef="#ctx0" brushRef="#br0">73400.000 8900.000 509,'21.000'-47.000'0,"-5.000"6.000"0,-7.000 7.000 0,-5.000 6.000 0,0.000-4.000 1,10.000-11.000 0,10.000-14.000 2,9.000-11.000 0,6.000-1.000 0,3.000 13.000-1,3.000 12.000-3,4.000 13.000-1,-1.000 9.000-2,-3.000 6.000-3,-3.000 7.000 0,-2.000 6.000-3,-5.000 3.000-1,-2.000 0.000 1,-3.000 0.000 1,-3.000 0.000 1,-2.000 1.000 1,0.000 4.000 2,0.000 3.000 4,0.000 3.000 2,-2.000 1.000 1,-3.000 1.000-1,-3.000-1.000-2,-2.000 1.000-1,-3.000-1.000 3,1.000 1.000 5,-1.000-1.000 7,1.000 1.000 6,-3.000 1.000 2,-2.000 3.000 0,-3.000 3.000 0,-3.000 4.000-2,-2.000 2.000 0,0.000 4.000 1,0.000 3.000-1,0.000 3.000 0,-2.000 6.000-1,-3.000 9.000 1,-3.000 10.000 0,-2.000 10.000-1,-3.000 5.000 1,1.000 4.000 1,-1.000 3.000 1,1.000 3.000 1,1.000-1.000-1,3.000-2.000-1,3.000-3.000-2,4.000-3.000-1,1.000-1.000-3,0.000 4.000-1,0.000 3.000-3,0.000 3.000-1,0.000 3.000-2,0.000 3.000 2,0.000 3.000 0,0.000 4.000 1,0.000 1.000 0,0.000 0.000 0,0.000 0.000 1,0.000 0.000 0,0.000 0.000-5,0.000 0.000-10,0.000 0.000-10,0.000 0.000-9,0.000-8.000-5,0.000-16.000 1,0.000-15.000 0,0.000-15.000 2,-5.000-23.000-3,-9.000-28.000-4,-10.000-28.000-5,-8.000-27.000-6,-9.000-20.000 1,-6.000-9.000 4,-6.000-10.000 6,-6.000-8.000 4,-7.000-6.000 4,-6.000 1.000 2,-6.000-1.000 3,-6.000 1.000 2,4.000 2.000 4,16.000 7.000 5,15.000 6.000 4,17.000 7.000 6,10.000 7.000 5,6.000 9.000 5,7.000 10.000 5,6.000 10.000 6,7.000 5.000 2,10.000 4.000-2,10.000 3.000-1,9.000 3.000-2,6.000 6.000-1,3.000 9.000-2,3.000 10.000-1,4.000 10.000-2,-3.000 5.000-3,-5.000 4.000-1,-7.000 3.000-2,-5.000 3.000-3,-8.000 7.000-1,-5.000 14.000-1,-7.000 11.000-1,-5.000 14.000 0,-8.000 8.000-2,-5.000 7.000 0,-7.000 6.000-1,-5.000 7.000-2,-8.000 2.000 0,-5.000 1.000 1,-7.000-1.000 1,-5.000 1.000 1,-4.000-3.000-1,0.000-2.000 2,0.000-3.000-1,0.000-3.000 1,3.000-6.000 0,6.000-5.000 0,7.000-7.000 2,6.000-5.000 1,15.000-19.000-2,26.000-27.000-2,24.000-28.000-4,26.000-28.000-3,15.000-23.000-6,6.000-15.000-9,7.000-15.000-11,6.000-16.000-9,-1.000-2.000-1,-5.000 13.000 5,-7.000 12.000 5,-5.000 13.000 7,-8.000 10.000 5,-5.000 10.000 3,-7.000 10.000 5,-5.000 9.000 4</inkml:trace>
</inkml:ink>
</file>

<file path=ppt/ink/ink9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0:30"/>
    </inkml:context>
    <inkml:brush xml:id="br0">
      <inkml:brushProperty name="width" value="0.0407644473016262" units="cm"/>
      <inkml:brushProperty name="height" value="0.0407644473016262" units="cm"/>
      <inkml:brushProperty name="color" value="#00bff3"/>
      <inkml:brushProperty name="ignorePressure" value="0"/>
    </inkml:brush>
  </inkml:definitions>
  <inkml:trace contextRef="#ctx0" brushRef="#br0">30700.000 52700.000 539,'28.000'-44.000'6,"6.000"13.000"11,7.000 12.000 12,6.000 13.000 12,1.000 6.000 2,-3.000 0.000-6,-3.000 0.000-6,-2.000 0.000-7,-1.000 6.000-3,3.000 13.000 0,3.000 12.000 1,4.000 13.000 0,-4.000 9.000 0,-9.000 6.000-3,-10.000 7.000-2,-8.000 6.000-2,-11.000 4.000-2,-8.000 4.000-4,-10.000 3.000-1,-9.000 3.000-4,-12.000-1.000-1,-11.000-2.000-2,-14.000-3.000-1,-11.000-3.000-1,-6.000-7.000-2,4.000-9.000-1,3.000-10.000 0,3.000-8.000-1,15.000-8.000 2,29.000-2.000 4,28.000-3.000 5,28.000-3.000 4,18.000-1.000 2,10.000 4.000-3,10.000 3.000-2,9.000 3.000-1,-4.000 4.000-3,-15.000 7.000-2,-15.000 6.000 0,-16.000 7.000-3,-13.000 10.000-1,-9.000 16.000-2,-10.000 15.000-3,-8.000 17.000-1,-15.000 8.000-3,-19.000 4.000-4,-18.000 3.000-4,-19.000 3.000-4,-12.000-2.000-6,-2.000-6.000-6,-3.000-6.000-7,-3.000-6.000-7,7.000-16.000 1,19.000-25.000 10,19.000-25.000 8,19.000-25.000 10,9.000-11.000 3,0.000 3.000-5,0.000 3.000-3,0.000 4.000-4</inkml:trace>
</inkml:ink>
</file>

<file path=ppt/ink/ink9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0:30"/>
    </inkml:context>
    <inkml:brush xml:id="br0">
      <inkml:brushProperty name="width" value="0.0396423190832138" units="cm"/>
      <inkml:brushProperty name="height" value="0.0396423190832138" units="cm"/>
      <inkml:brushProperty name="color" value="#00bff3"/>
      <inkml:brushProperty name="ignorePressure" value="0"/>
    </inkml:brush>
  </inkml:definitions>
  <inkml:trace contextRef="#ctx0" brushRef="#br0">31950.000 51650.000 554,'4.000'-44.000'9,"10.000"13.000"15,10.000 12.000 16,9.000 13.000 17,6.000 7.000 3,3.000 4.000-9,3.000 3.000-8,4.000 3.000-10,-1.000 9.000-5,-3.000 16.000-3,-3.000 15.000-3,-2.000 17.000-2,-9.000 13.000-5,-12.000 13.000-4,-13.000 12.000-5,-12.000 13.000-5,-13.000 1.000-3,-12.000-9.000-4,-13.000-10.000-2,-12.000-8.000-3,-5.000-9.000-2,3.000-6.000-1,3.000-6.000 1,4.000-6.000-1,19.000-13.000 0,39.000-19.000 2,36.000-18.000 2,39.000-19.000 1,16.000-12.000 0,-3.000-2.000-1,-3.000-3.000-1,-2.000-3.000-1,-9.000 1.000-5,-12.000 6.000-9,-13.000 7.000-10,-12.000 6.000-10</inkml:trace>
</inkml:ink>
</file>

<file path=ppt/ink/ink9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0:31"/>
    </inkml:context>
    <inkml:brush xml:id="br0">
      <inkml:brushProperty name="width" value="0.0324310697615147" units="cm"/>
      <inkml:brushProperty name="height" value="0.0324310697615147" units="cm"/>
      <inkml:brushProperty name="color" value="#00bff3"/>
      <inkml:brushProperty name="ignorePressure" value="0"/>
    </inkml:brush>
  </inkml:definitions>
  <inkml:trace contextRef="#ctx0" brushRef="#br0">32800.000 52100.000 678,'93.000'-44.000'112,"-11.000"13.000"-26,-14.000 12.000-24,-11.000 13.000-25,-1.000 6.000-19,13.000 0.000-12,12.000 0.000-11,13.000 0.000-13,-1.000 0.000-9,-11.000 0.000-8,-14.000 0.000-8,-11.000 0.000-8</inkml:trace>
</inkml:ink>
</file>

<file path=ppt/ink/ink9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0:31"/>
    </inkml:context>
    <inkml:brush xml:id="br0">
      <inkml:brushProperty name="width" value="0.0549216531217098" units="cm"/>
      <inkml:brushProperty name="height" value="0.0549216531217098" units="cm"/>
      <inkml:brushProperty name="color" value="#00bff3"/>
      <inkml:brushProperty name="ignorePressure" value="0"/>
    </inkml:brush>
  </inkml:definitions>
  <inkml:trace contextRef="#ctx0" brushRef="#br0">33750.000 51000.000 400,'98.000'-24.000'78,"-3.000"4.000"-16,-3.000 3.000-16,-2.000 3.000-17,-6.000 3.000-11,-6.000 3.000-6,-6.000 3.000-7,-6.000 4.000-7,-7.000 4.000-1,-6.000 6.000 1,-6.000 7.000 3,-6.000 6.000 2,-9.000 6.000 4,-8.000 6.000 5,-10.000 7.000 4,-9.000 6.000 5,-5.000 4.000 3,0.000 4.000-1,0.000 3.000 1,0.000 3.000-1,0.000 7.000 1,0.000 14.000-1,0.000 11.000 1,0.000 14.000-1,1.000 13.000-1,4.000 16.000-3,3.000 15.000-4,3.000 17.000-3,-1.000 0.000-2,-2.000-11.000-2,-3.000-14.000-2,-3.000-11.000-1,-1.000-12.000-1,4.000-9.000-1,3.000-10.000 0,3.000-8.000-2,-2.000-9.000-1,-6.000-6.000-4,-6.000-6.000-5,-6.000-6.000-3,-9.000-7.000-3,-8.000-6.000-1,-10.000-6.000-2,-9.000-6.000 0,-16.000-2.000 0,-22.000 3.000 3,-22.000 3.000 2,-21.000 4.000 3,-12.000 1.000-5,1.000 0.000-9,-1.000 0.000-11,1.000 0.000-10,12.000-5.000-7,25.000-9.000-4,25.000-10.000-4,25.000-8.000-4</inkml:trace>
</inkml:ink>
</file>

<file path=ppt/ink/ink9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0:31"/>
    </inkml:context>
    <inkml:brush xml:id="br0">
      <inkml:brushProperty name="width" value="0.0379504486918449" units="cm"/>
      <inkml:brushProperty name="height" value="0.0379504486918449" units="cm"/>
      <inkml:brushProperty name="color" value="#00bff3"/>
      <inkml:brushProperty name="ignorePressure" value="0"/>
    </inkml:brush>
  </inkml:definitions>
  <inkml:trace contextRef="#ctx0" brushRef="#br0">36800.000 51850.000 579,'-36.000'-2.000'10,"28.000"-3.000"18,28.000-3.000 19,29.000-2.000 19,24.000-3.000 4,22.000 1.000-10,22.000-1.000-11,23.000 1.000-11,8.000 1.000-10,-3.000 3.000-11,-3.000 3.000-9,-2.000 4.000-12,-12.000 2.000-8,-19.000 4.000-8,-18.000 3.000-6,-19.000 3.000-8,-16.000 9.000-7,-12.000 16.000-4,-13.000 15.000-6,-12.000 17.000-5,-10.000 0.000 1,-6.000-11.000 7,-6.000-14.000 7,-6.000-11.000 6</inkml:trace>
</inkml:ink>
</file>

<file path=ppt/ink/ink9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0:32"/>
    </inkml:context>
    <inkml:brush xml:id="br0">
      <inkml:brushProperty name="width" value="0.0348020046949387" units="cm"/>
      <inkml:brushProperty name="height" value="0.0348020046949387" units="cm"/>
      <inkml:brushProperty name="color" value="#00bff3"/>
      <inkml:brushProperty name="ignorePressure" value="0"/>
    </inkml:brush>
  </inkml:definitions>
  <inkml:trace contextRef="#ctx0" brushRef="#br0">36850.000 52900.000 632,'-49.000'0.000'4,"4.000"0.000"7,3.000 0.000 8,3.000 0.000 8,9.000 0.000 5,16.000 0.000 0,15.000 0.000 1,17.000 0.000 1,17.000-2.000-1,23.000-3.000-4,22.000-3.000-3,22.000-2.000-3,18.000-3.000-4,16.000 1.000-2,15.000-1.000-4,17.000 1.000-2,2.000 4.000-6,-9.000 9.000-11,-10.000 10.000-9,-8.000 10.000-9,-17.000 4.000-8,-21.000 0.000-3,-22.000 0.000-5,-22.000 0.000-3</inkml:trace>
</inkml:ink>
</file>

<file path=ppt/ink/ink9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0:32"/>
    </inkml:context>
    <inkml:brush xml:id="br0">
      <inkml:brushProperty name="width" value="0.0488987118005753" units="cm"/>
      <inkml:brushProperty name="height" value="0.0488987118005753" units="cm"/>
      <inkml:brushProperty name="color" value="#00bff3"/>
      <inkml:brushProperty name="ignorePressure" value="0"/>
    </inkml:brush>
  </inkml:definitions>
  <inkml:trace contextRef="#ctx0" brushRef="#br0">41800.000 50650.000 449,'-49.000'-69.000'9,"4.000"13.000"16,3.000 12.000 16,3.000 13.000 17,1.000 18.000 6,1.000 26.000-6,-1.000 24.000-5,1.000 26.000-5,1.000 16.000-7,3.000 10.000-5,3.000 10.000-7,4.000 9.000-7,1.000 12.000-4,0.000 16.000-2,0.000 15.000-2,0.000 17.000-3,0.000 10.000-4,0.000 6.000-7,0.000 7.000-7,0.000 6.000-8,0.000-1.000-6,0.000-5.000-5,0.000-7.000-5,0.000-5.000-5,3.000-14.000-6,6.000-18.000-6,7.000-19.000-7,6.000-18.000-6</inkml:trace>
</inkml:ink>
</file>

<file path=ppt/ink/ink9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0:32"/>
    </inkml:context>
    <inkml:brush xml:id="br0">
      <inkml:brushProperty name="width" value="0.0487787276506424" units="cm"/>
      <inkml:brushProperty name="height" value="0.0487787276506424" units="cm"/>
      <inkml:brushProperty name="color" value="#00bff3"/>
      <inkml:brushProperty name="ignorePressure" value="0"/>
    </inkml:brush>
  </inkml:definitions>
  <inkml:trace contextRef="#ctx0" brushRef="#br0">42950.000 51100.000 451,'-2.000'-46.000'1,"-3.000"10.000"4,-3.000 10.000 3,-2.000 9.000 4,-3.000 10.000 6,1.000 14.000 12,-1.000 11.000 11,1.000 14.000 11,-4.000 13.000 2,-6.000 16.000-7,-6.000 15.000-8,-6.000 17.000-8,-2.000 8.000-5,3.000 4.000-3,3.000 3.000-3,4.000 3.000-4,2.000 1.000-1,4.000 1.000-1,3.000-1.000 0,3.000 1.000 0,3.000-7.000-2,3.000-12.000-2,3.000-13.000-2,4.000-12.000-3,7.000-13.000 0,13.000-12.000 1,12.000-13.000 2,13.000-12.000 2,12.000-16.000-5,13.000-19.000-11,12.000-18.000-9,13.000-19.000-11,6.000-21.000-4,0.000-21.000 4,0.000-22.000 1,0.000-22.000 4,-8.000-10.000 2,-16.000 4.000 2,-15.000 3.000 2,-15.000 3.000 3,-17.000 7.000 1,-15.000 14.000 3,-15.000 11.000 2,-16.000 14.000 2,-16.000 13.000 0,-16.000 16.000-3,-15.000 15.000-3,-15.000 17.000-4,-12.000 11.000-2,-6.000 10.000-3,-6.000 10.000-3,-6.000 9.000-2,5.000 6.000-4,20.000 3.000-7,18.000 3.000-6,20.000 4.000-6</inkml:trace>
</inkml:ink>
</file>

<file path=ppt/ink/ink9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0:33"/>
    </inkml:context>
    <inkml:brush xml:id="br0">
      <inkml:brushProperty name="width" value="0.0456639267504215" units="cm"/>
      <inkml:brushProperty name="height" value="0.0456639267504215" units="cm"/>
      <inkml:brushProperty name="color" value="#00bff3"/>
      <inkml:brushProperty name="ignorePressure" value="0"/>
    </inkml:brush>
  </inkml:definitions>
  <inkml:trace contextRef="#ctx0" brushRef="#br0">44700.000 49850.000 481,'-2.000'-40.000'13,"-3.000"23.000"25,-3.000 22.000 25,-2.000 22.000 25,-1.000 16.000 4,3.000 14.000-18,3.000 11.000-17,4.000 14.000-19,-3.000 5.000-12,-5.000 1.000-8,-7.000-1.000-9,-5.000 1.000-6,-4.000-1.000-10,0.000 1.000-10,0.000-1.000-9,0.000 1.000-10</inkml:trace>
</inkml:ink>
</file>

<file path=ppt/ink/ink9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0:33"/>
    </inkml:context>
    <inkml:brush xml:id="br0">
      <inkml:brushProperty name="width" value="0.0397956445813179" units="cm"/>
      <inkml:brushProperty name="height" value="0.0397956445813179" units="cm"/>
      <inkml:brushProperty name="color" value="#00bff3"/>
      <inkml:brushProperty name="ignorePressure" value="0"/>
    </inkml:brush>
  </inkml:definitions>
  <inkml:trace contextRef="#ctx0" brushRef="#br0">45500.000 49400.000 552,'51.000'-111.000'8,"4.000"28.000"13,3.000 28.000 16,3.000 29.000 13,1.000 16.000 6,1.000 7.000-6,-1.000 6.000-4,1.000 7.000-6,-6.000 8.000-5,-8.000 14.000-5,-10.000 11.000-5,-9.000 14.000-5,-9.000 10.000-5,-5.000 9.000-6,-7.000 10.000-4,-5.000 10.000-4,-14.000 4.000-6,-18.000 0.000-2,-19.000 0.000-5,-18.000 0.000-3,-9.000-4.000-1,4.000-5.000 0,3.000-7.000 0,3.000-5.000 2,6.000-9.000 1,9.000-9.000 4,10.000-10.000 3,10.000-8.000 3,18.000-8.000 5,28.000-2.000 8,28.000-3.000 7,29.000-3.000 6,15.000-9.000-1,3.000-11.000-12,3.000-14.000-12,4.000-11.000-12,-7.000-4.000-7,-16.000 6.000-2,-15.000 7.000-2,-15.000 6.000-2,-11.000 3.000-7,-2.000 0.000-11,-3.000 0.000-11,-3.000 0.000-12</inkml:trace>
</inkml:ink>
</file>

<file path=ppt/ink/ink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1:10:43"/>
    </inkml:context>
    <inkml:brush xml:id="br0">
      <inkml:brushProperty name="width" value="0.0433283261954784" units="cm"/>
      <inkml:brushProperty name="height" value="0.0433283261954784" units="cm"/>
      <inkml:brushProperty name="color" value="#f2385b"/>
      <inkml:brushProperty name="ignorePressure" value="0"/>
    </inkml:brush>
  </inkml:definitions>
  <inkml:trace contextRef="#ctx0" brushRef="#br0">75700.000 7700.000 507,'-38.000'0.000'20,"26.000"0.000"0,24.000 0.000 1,26.000 0.000 2,12.000 3.000-2,0.000 6.000-3,0.000 7.000-4,0.000 6.000-4,-4.000-1.000-2,-5.000-5.000-3,-7.000-7.000-1,-5.000-5.000-2,-3.000 0.000-1,4.000 10.000 2,3.000 10.000 1,3.000 9.000 2,-2.000 7.000-1,-6.000 7.000-1,-6.000 6.000-1,-6.000 7.000-3,-15.000 7.000-2,-21.000 9.000-3,-22.000 10.000-4,-22.000 10.000-2,-11.000 5.000-3,0.000 4.000 1,0.000 3.000 1,0.000 3.000-1,1.000-5.000 1,4.000-12.000 1,3.000-13.000 0,3.000-12.000 1,4.000-12.000 0,7.000-8.000 1,6.000-10.000 0,7.000-9.000 1,11.000-10.000 5,20.000-9.000 8,18.000-10.000 10,20.000-8.000 8,14.000-9.000 3,14.000-6.000-4,11.000-6.000-4,14.000-6.000-4,0.000-2.000-4,-8.000 3.000-3,-10.000 3.000-2,-9.000 4.000-4,-9.000 4.000-4,-5.000 6.000-6,-7.000 7.000-6,-5.000 6.000-5,-9.000 7.000-3,-9.000 10.000-1,-10.000 10.000 0,-8.000 9.000-1,-9.000 4.000 1,-6.000 1.000 1,-6.000-1.000 1,-6.000 1.000 1,-6.000-4.000 2,-2.000-6.000 4,-3.000-6.000 5,-3.000-6.000 3,-1.000-2.000 3,4.000 3.000 1,3.000 3.000 2,3.000 4.000 2,1.000 1.000 2,1.000 0.000 4,-1.000 0.000 4,1.000 0.000 4,2.000 0.000 0,7.000 0.000-1,6.000 0.000-2,7.000 0.000-2,4.000 0.000 2,3.000 0.000 7,3.000 0.000 8,4.000 0.000 6,1.000 1.000 3,0.000 4.000-5,0.000 3.000-5,0.000 3.000-3,0.000 1.000-3,0.000 1.000-2,0.000-1.000-2,0.000 1.000-2,0.000 1.000-1,0.000 3.000 0,0.000 3.000-1,0.000 4.000-1,0.000 1.000 0,0.000 0.000-3,0.000 0.000 0,0.000 0.000-3,4.000-4.000-1,10.000-5.000-3,10.000-7.000-1,9.000-5.000-3,7.000-6.000-1,7.000-3.000-1,6.000-3.000-1,7.000-2.000 0,8.000-8.000-1,14.000-8.000 2,11.000-10.000 0,14.000-9.000 2,8.000-7.000 1,7.000-3.000 0,6.000-3.000 1,7.000-2.000 2,4.000-3.000 1,3.000 1.000 3,3.000-1.000 2,4.000 1.000 3,-7.000 1.000 2,-16.000 3.000-2,-15.000 3.000 0,-15.000 4.000-1,-17.000 1.000 1,-15.000 0.000 2,-15.000 0.000 4,-16.000 0.000 1,-13.000-5.000 2,-9.000-9.000-2,-10.000-10.000 0,-8.000-8.000-1,-6.000-17.000-3,1.000-21.000-8,-1.000-22.000-5,1.000-22.000-8,-1.000-10.000-5,1.000 4.000-3,-1.000 3.000-4,1.000 3.000-4,1.000 6.000-11,3.000 9.000-17,3.000 10.000-18,4.000 10.000-17</inkml:trace>
</inkml:ink>
</file>

<file path=ppt/ink/ink9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0:34"/>
    </inkml:context>
    <inkml:brush xml:id="br0">
      <inkml:brushProperty name="width" value="0.0479113385081291" units="cm"/>
      <inkml:brushProperty name="height" value="0.0479113385081291" units="cm"/>
      <inkml:brushProperty name="color" value="#00bff3"/>
      <inkml:brushProperty name="ignorePressure" value="0"/>
    </inkml:brush>
  </inkml:definitions>
  <inkml:trace contextRef="#ctx0" brushRef="#br0">50900.000 49250.000 459,'0.000'-69.000'0,"0.000"13.000"0,0.000 12.000 0,0.000 13.000 0,0.000 4.000 2,0.000-3.000 4,0.000-3.000 4,0.000-2.000 4,-2.000 6.000 9,-3.000 20.000 14,-3.000 18.000 14,-2.000 20.000 15,-5.000 17.000 1,-2.000 20.000-12,-3.000 18.000-10,-3.000 20.000-12,-2.000 13.000-7,0.000 9.000-3,0.000 10.000-2,0.000 10.000-3,0.000 7.000-3,0.000 6.000-3,0.000 7.000-3,0.000 6.000-4,0.000 1.000-2,0.000-3.000-5,0.000-3.000-3,0.000-2.000-3,1.000 0.000-7,4.000 7.000-7,3.000 6.000-8,3.000 7.000-7,1.000-3.000-3,1.000-8.000 3,-1.000-10.000 3,1.000-9.000 3,1.000-13.000-2,3.000-16.000-5,3.000-15.000-6,4.000-15.000-6</inkml:trace>
</inkml:ink>
</file>

<file path=ppt/ink/ink9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0:34"/>
    </inkml:context>
    <inkml:brush xml:id="br0">
      <inkml:brushProperty name="width" value="0.0432273857295513" units="cm"/>
      <inkml:brushProperty name="height" value="0.0432273857295513" units="cm"/>
      <inkml:brushProperty name="color" value="#00bff3"/>
      <inkml:brushProperty name="ignorePressure" value="0"/>
    </inkml:brush>
  </inkml:definitions>
  <inkml:trace contextRef="#ctx0" brushRef="#br0">52600.000 49950.000 508,'-72.000'-86.000'34,"6.000"28.000"1,7.000 28.000 0,6.000 29.000 1,-2.000 22.000-3,-9.000 20.000-4,-10.000 18.000-5,-8.000 20.000-5,-8.000 6.000-3,-2.000-2.000-5,-3.000-3.000-4,-3.000-3.000-4,1.000-6.000-2,6.000-5.000-3,7.000-7.000-3,6.000-5.000-2,7.000-8.000 1,10.000-5.000 3,10.000-7.000 3,9.000-5.000 4,7.000-4.000 4,7.000 0.000 6,6.000 0.000 5,7.000 0.000 5,11.000 0.000 3,20.000 0.000-2,18.000 0.000 0,20.000 0.000-2,10.000 1.000-2,3.000 4.000-4,3.000 3.000-5,4.000 3.000-4,1.000 3.000-4,0.000 3.000-4,0.000 3.000-3,0.000 4.000-5,-4.000 2.000-5,-5.000 4.000-6,-7.000 3.000-6,-5.000 3.000-7,-6.000-2.000-5,-3.000-6.000-3,-3.000-6.000-3,-2.000-6.000-4,-5.000-7.000-2,-2.000-6.000 0,-3.000-6.000 0,-3.000-6.000-1</inkml:trace>
</inkml:ink>
</file>

<file path=ppt/ink/ink9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0:35"/>
    </inkml:context>
    <inkml:brush xml:id="br0">
      <inkml:brushProperty name="width" value="0.0461348481476307" units="cm"/>
      <inkml:brushProperty name="height" value="0.0461348481476307" units="cm"/>
      <inkml:brushProperty name="color" value="#00bff3"/>
      <inkml:brushProperty name="ignorePressure" value="0"/>
    </inkml:brush>
  </inkml:definitions>
  <inkml:trace contextRef="#ctx0" brushRef="#br0">53500.000 51350.000 476,'45.000'-47.000'67,"-9.000"6.000"-11,-10.000 7.000-12,-8.000 6.000-11,-6.000-1.000-7,1.000-5.000-4,-1.000-7.000-5,1.000-5.000-3,-6.000-1.000-2,-8.000 6.000-1,-10.000 7.000 0,-9.000 6.000-1,-10.000 6.000 0,-9.000 6.000 0,-10.000 7.000-1,-8.000 6.000 1,-8.000 7.000-1,-2.000 10.000 3,-3.000 10.000 0,-3.000 9.000 2,-2.000 9.000 0,0.000 9.000-1,0.000 10.000-2,0.000 10.000-2,4.000 4.000 0,10.000 0.000 0,10.000 0.000 1,9.000 0.000 0,7.000-2.000-1,7.000-3.000-1,6.000-3.000-2,7.000-2.000-1,4.000-6.000-4,3.000-6.000-2,3.000-6.000-3,4.000-6.000-4,5.000-7.000-3,10.000-6.000-2,10.000-6.000-3,9.000-6.000-3,7.000-12.000 0,7.000-15.000 2,6.000-15.000 2,7.000-16.000 3,2.000-12.000-3,1.000-5.000-7,-1.000-7.000-7,1.000-5.000-6,-4.000-1.000 0,-6.000 6.000 9,-6.000 7.000 9,-6.000 6.000 8,-9.000 20.000 12,-8.000 34.000 17,-10.000 35.000 17,-9.000 35.000 17,-5.000 13.000 2,0.000-6.000-14,0.000-6.000-13,0.000-6.000-13,3.000 1.000-13,6.000 9.000-11,7.000 10.000-11,6.000 10.000-12,3.000-3.000-6,0.000-11.000 0,0.000-14.000-1,0.000-11.000 0</inkml:trace>
</inkml:ink>
</file>

<file path=ppt/ink/ink9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0:35"/>
    </inkml:context>
    <inkml:brush xml:id="br0">
      <inkml:brushProperty name="width" value="0.0362797118723392" units="cm"/>
      <inkml:brushProperty name="height" value="0.0362797118723392" units="cm"/>
      <inkml:brushProperty name="color" value="#00bff3"/>
      <inkml:brushProperty name="ignorePressure" value="0"/>
    </inkml:brush>
  </inkml:definitions>
  <inkml:trace contextRef="#ctx0" brushRef="#br0">54350.000 51350.000 606,'28.000'-46.000'6,"6.000"10.000"13,7.000 10.000 12,6.000 9.000 12,-1.000 4.000 4,-5.000 1.000-7,-7.000-1.000-7,-5.000 1.000-6,0.000 2.000-4,10.000 7.000-1,10.000 6.000-2,9.000 7.000-1,-1.000 5.000-2,-8.000 7.000-3,-10.000 6.000-2,-9.000 7.000-2,-12.000 7.000-3,-11.000 9.000-4,-14.000 10.000-3,-11.000 10.000-3,-14.000 8.000-2,-11.000 10.000-3,-14.000 10.000-2,-11.000 9.000-2,-6.000-1.000 0,4.000-8.000-2,3.000-10.000 1,3.000-9.000-1,6.000-10.000 1,9.000-9.000 3,10.000-10.000 2,10.000-8.000 2,10.000-8.000 5,13.000-2.000 7,12.000-3.000 7,13.000-3.000 8,10.000-6.000 1,10.000-5.000-4,10.000-7.000-4,9.000-5.000-4,4.000-6.000-7,1.000-3.000-9,-1.000-3.000-8,1.000-2.000-10,-4.000-1.000-7,-6.000 3.000-7,-6.000 3.000-6,-6.000 4.000-6</inkml:trace>
</inkml:ink>
</file>

<file path=ppt/ink/ink9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0:36"/>
    </inkml:context>
    <inkml:brush xml:id="br0">
      <inkml:brushProperty name="width" value="0.0509242825210094" units="cm"/>
      <inkml:brushProperty name="height" value="0.0509242825210094" units="cm"/>
      <inkml:brushProperty name="color" value="#00bff3"/>
      <inkml:brushProperty name="ignorePressure" value="0"/>
    </inkml:brush>
  </inkml:definitions>
  <inkml:trace contextRef="#ctx0" brushRef="#br0">58800.000 49250.000 432,'-4.000'-71.000'0,"-5.000"10.000"0,-7.000 10.000 0,-5.000 9.000 0,-14.000 10.000 7,-18.000 14.000 14,-19.000 11.000 14,-18.000 14.000 15,-9.000 8.000 1,4.000 7.000-11,3.000 6.000-13,3.000 7.000-10,4.000 0.000-9,7.000-2.000-2,6.000-3.000-4,7.000-3.000-3,7.000 1.000 0,9.000 6.000 3,10.000 7.000 4,10.000 6.000 3,7.000 9.000 3,6.000 13.000 3,7.000 12.000 3,6.000 13.000 2,1.000 1.000 0,-3.000-9.000-2,-3.000-10.000-2,-2.000-8.000-2,-6.000 8.000-1,-6.000 29.000 1,-6.000 28.000 0,-6.000 28.000 1,-2.000 1.000 0,3.000-24.000-2,3.000-26.000-2,4.000-24.000-1,4.000-12.000 0,6.000 4.000 0,7.000 3.000 0,6.000 3.000 1,3.000 1.000-3,0.000 1.000-6,0.000-1.000-8,0.000 1.000-5,3.000-7.000-8,6.000-12.000-6,7.000-13.000-6,6.000-12.000-7,4.000-9.000-6,4.000-2.000-3,3.000-3.000-4,3.000-3.000-4,-1.000-7.000-1,-2.000-9.000 3,-3.000-10.000 2,-3.000-8.000 4</inkml:trace>
</inkml:ink>
</file>

<file path=ppt/ink/ink9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0:37"/>
    </inkml:context>
    <inkml:brush xml:id="br0">
      <inkml:brushProperty name="width" value="0.0398823134601116" units="cm"/>
      <inkml:brushProperty name="height" value="0.0398823134601116" units="cm"/>
      <inkml:brushProperty name="color" value="#00bff3"/>
      <inkml:brushProperty name="ignorePressure" value="0"/>
    </inkml:brush>
  </inkml:definitions>
  <inkml:trace contextRef="#ctx0" brushRef="#br0">59750.000 49350.000 551,'-24.000'-61.000'10,"4.000"28.000"19,3.000 28.000 20,3.000 29.000 19,3.000 26.000 4,3.000 25.000-11,3.000 25.000-11,4.000 25.000-12,1.000 9.000-8,0.000-6.000-9,0.000-6.000-7,0.000-6.000-8,-4.000-6.000-6,-5.000-2.000-6,-7.000-3.000-5,-5.000-3.000-5,-6.000-6.000-6,-3.000-5.000-4,-3.000-7.000-5,-2.000-5.000-5,0.000-9.000-4,7.000-9.000 0,6.000-10.000-2,7.000-8.000-2</inkml:trace>
</inkml:ink>
</file>

<file path=ppt/ink/ink9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0:37"/>
    </inkml:context>
    <inkml:brush xml:id="br0">
      <inkml:brushProperty name="width" value="0.0349776111543179" units="cm"/>
      <inkml:brushProperty name="height" value="0.0349776111543179" units="cm"/>
      <inkml:brushProperty name="color" value="#00bff3"/>
      <inkml:brushProperty name="ignorePressure" value="0"/>
    </inkml:brush>
  </inkml:definitions>
  <inkml:trace contextRef="#ctx0" brushRef="#br0">59750.000 50350.000 628,'3.000'-66.000'8,"6.000"19.000"16,7.000 19.000 15,6.000 19.000 16,10.000 9.000 4,17.000 0.000-7,15.000 0.000-6,16.000 0.000-8,12.000 0.000-9,9.000 0.000-12,10.000 0.000-13,10.000 0.000-11,-9.000 1.000-17,-24.000 4.000-17,-26.000 3.000-18,-24.000 3.000-18,-18.000 1.000-2,-9.000 1.000 14,-10.000-1.000 15,-8.000 1.000 15</inkml:trace>
</inkml:ink>
</file>

<file path=ppt/ink/ink9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0:37"/>
    </inkml:context>
    <inkml:brush xml:id="br0">
      <inkml:brushProperty name="width" value="0.0454324223101139" units="cm"/>
      <inkml:brushProperty name="height" value="0.0454324223101139" units="cm"/>
      <inkml:brushProperty name="color" value="#00bff3"/>
      <inkml:brushProperty name="ignorePressure" value="0"/>
    </inkml:brush>
  </inkml:definitions>
  <inkml:trace contextRef="#ctx0" brushRef="#br0">61000.000 49400.000 484,'21.000'-50.000'0,"-5.000"0.000"0,-7.000 0.000 0,-5.000 0.000 0,-4.000 3.000 4,0.000 6.000 9,0.000 7.000 8,0.000 6.000 8,0.000 17.000 8,0.000 28.000 8,0.000 28.000 6,0.000 29.000 7,-2.000 18.000-2,-3.000 9.000-8,-3.000 10.000-9,-2.000 10.000-8,-6.000 5.000-8,-6.000 4.000-3,-6.000 3.000-3,-6.000 3.000-5,-4.000 3.000-4,1.000 3.000-5,-1.000 3.000-4,1.000 4.000-6,-1.000-3.000-1,1.000-5.000 0,-1.000-7.000 2,1.000-5.000 1,4.000-11.000-7,9.000-11.000-16,10.000-14.000-15,10.000-11.000-15</inkml:trace>
</inkml:ink>
</file>

<file path=ppt/ink/ink9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0:38"/>
    </inkml:context>
    <inkml:brush xml:id="br0">
      <inkml:brushProperty name="width" value="0.048611618578434" units="cm"/>
      <inkml:brushProperty name="height" value="0.048611618578434" units="cm"/>
      <inkml:brushProperty name="color" value="#00bff3"/>
      <inkml:brushProperty name="ignorePressure" value="0"/>
    </inkml:brush>
  </inkml:definitions>
  <inkml:trace contextRef="#ctx0" brushRef="#br0">62750.000 49800.000 452,'23.000'-93.000'3,"-3.000"17.000"4,-3.000 15.000 6,-2.000 16.000 5,-11.000 16.000 7,-15.000 20.000 9,-15.000 18.000 9,-16.000 20.000 9,-12.000 14.000 1,-5.000 14.000-8,-7.000 11.000-8,-5.000 14.000-9,-4.000 7.000-4,0.000 3.000-1,0.000 3.000-2,0.000 4.000 0,3.000-1.000-2,6.000-3.000-2,7.000-3.000-2,6.000-2.000-2,6.000-6.000-1,6.000-6.000-4,7.000-6.000-3,6.000-6.000-2,7.000-7.000-3,10.000-6.000-2,10.000-6.000-3,9.000-6.000-3,10.000-7.000-4,14.000-6.000-5,11.000-6.000-5,14.000-6.000-6,8.000-10.000-3,7.000-12.000-2,6.000-13.000-1,7.000-12.000-1,2.000-10.000 1,1.000-6.000 3,-1.000-6.000 4,1.000-6.000 4,-7.000-1.000 3,-12.000 7.000 3,-13.000 6.000 4,-12.000 7.000 3,-9.000 5.000 6,-2.000 7.000 9,-3.000 6.000 8,-3.000 7.000 10,-6.000 10.000 8,-5.000 16.000 5,-7.000 15.000 8,-5.000 17.000 6,-6.000 8.000 0,-3.000 4.000-9,-3.000 3.000-8,-2.000 3.000-8,-1.000 1.000-5,3.000 1.000-4,3.000-1.000-3,4.000 1.000-4,10.000-4.000-3,19.000-6.000-7,19.000-6.000-4,19.000-6.000-6,9.000-15.000-2,0.000-21.000 0,0.000-22.000 0,0.000-22.000 1,1.000-15.000-1,4.000-5.000 2,3.000-7.000 1,3.000-5.000 0,-4.000-6.000 3,-8.000-3.000 2,-10.000-3.000 4,-9.000-2.000 3,-10.000-1.000 2,-9.000 3.000 0,-10.000 3.000 1,-8.000 4.000 1,-12.000 5.000-2,-12.000 10.000-2,-13.000 10.000-2,-12.000 9.000-3,-13.000 7.000-4,-12.000 7.000-5,-13.000 6.000-5,-12.000 7.000-5,-7.000 10.000-5,1.000 16.000-5,-1.000 15.000-4,1.000 17.000-4,7.000 7.000-3,16.000 0.000-1,15.000 0.000-1,17.000 0.000-1,8.000-5.000 4,4.000-9.000 6,3.000-10.000 7,3.000-8.000 7</inkml:trace>
</inkml:ink>
</file>

<file path=ppt/ink/ink9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4-09-26T02:00:38"/>
    </inkml:context>
    <inkml:brush xml:id="br0">
      <inkml:brushProperty name="width" value="0.0459928214550018" units="cm"/>
      <inkml:brushProperty name="height" value="0.0459928214550018" units="cm"/>
      <inkml:brushProperty name="color" value="#00bff3"/>
      <inkml:brushProperty name="ignorePressure" value="0"/>
    </inkml:brush>
  </inkml:definitions>
  <inkml:trace contextRef="#ctx0" brushRef="#br0">64300.000 50500.000 478,'70.000'-46.000'7,"-9.000"10.000"13,-10.000 10.000 14,-8.000 9.000 13,-8.000 13.000 7,-2.000 20.000-3,-3.000 18.000-1,-3.000 20.000-2,-9.000 11.000-7,-11.000 7.000-13,-14.000 6.000-12,-11.000 7.000-13,-11.000 2.000-7,-5.000 1.000-1,-7.000-1.000-2,-5.000 1.000-2,2.000-6.000-1,13.000-8.000 0,12.000-10.000 0,13.000-9.000 0,9.000-5.000 3,6.000 0.000 6,7.000 0.000 7,6.000 0.000 6,6.000 1.000 5,6.000 4.000 1,7.000 3.000 1,6.000 3.000 2,3.000 1.000 1,0.000 1.000-3,0.000-1.000 0,0.000 1.000-2,-5.000 2.000-4,-9.000 7.000-4,-10.000 6.000-5,-8.000 7.000-6,-14.000 5.000-1,-15.000 7.000 1,-15.000 6.000 1,-16.000 7.000 2,-19.000 5.000-4,-22.000 7.000-13,-22.000 6.000-12,-21.000 7.000-11,-9.000-3.000-8,7.000-8.000-4,6.000-10.000-3,7.000-9.000-5,11.000-13.000 1,20.000-16.000 4,18.000-15.000 4,20.000-15.000 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789916-5EC3-4590-8CB1-0934F6982E25}" type="datetimeFigureOut">
              <a:rPr lang="zh-CN" altLang="en-US" smtClean="0"/>
            </a:fld>
            <a:endParaRPr lang="zh-CN" altLang="en-US"/>
          </a:p>
        </p:txBody>
      </p:sp>
      <p:sp>
        <p:nvSpPr>
          <p:cNvPr id="4" name="幻灯片图像占位符 3"/>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D7603B-E5D8-42A3-B21E-4A6C6E9A906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dirty="0"/>
          </a:p>
        </p:txBody>
      </p:sp>
      <p:sp>
        <p:nvSpPr>
          <p:cNvPr id="4" name="灯片编号占位符 3"/>
          <p:cNvSpPr/>
          <p:nvPr>
            <p:ph type="sldNum" sz="quarter" idx="10"/>
          </p:nvPr>
        </p:nvSpPr>
        <p:spPr/>
        <p:txBody>
          <a:bodyPr/>
          <a:lstStyle/>
          <a:p>
            <a:fld id="{CFD7603B-E5D8-42A3-B21E-4A6C6E9A906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4" Type="http://schemas.openxmlformats.org/officeDocument/2006/relationships/tags" Target="../tags/tag10.xml"/><Relationship Id="rId3" Type="http://schemas.openxmlformats.org/officeDocument/2006/relationships/slide" Target="../slides/slide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slide" Target="../slides/slide15.xml"/><Relationship Id="rId8" Type="http://schemas.openxmlformats.org/officeDocument/2006/relationships/slide" Target="../slides/slide14.xml"/><Relationship Id="rId7" Type="http://schemas.openxmlformats.org/officeDocument/2006/relationships/slide" Target="../slides/slide13.xml"/><Relationship Id="rId6" Type="http://schemas.openxmlformats.org/officeDocument/2006/relationships/slide" Target="../slides/slide12.xml"/><Relationship Id="rId5" Type="http://schemas.openxmlformats.org/officeDocument/2006/relationships/slide" Target="../slides/slide1.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slide" Target="../slides/slide25.xml"/><Relationship Id="rId5" Type="http://schemas.openxmlformats.org/officeDocument/2006/relationships/slide" Target="../slides/slide1.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2.xml"/><Relationship Id="rId5" Type="http://schemas.openxmlformats.org/officeDocument/2006/relationships/image" Target="../media/image2.jpeg"/><Relationship Id="rId4" Type="http://schemas.openxmlformats.org/officeDocument/2006/relationships/tags" Target="../tags/tag1.xml"/><Relationship Id="rId3" Type="http://schemas.openxmlformats.org/officeDocument/2006/relationships/slide" Target="../slides/slide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slide" Target="../slides/slide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tags" Target="../tags/tag4.xml"/><Relationship Id="rId3" Type="http://schemas.openxmlformats.org/officeDocument/2006/relationships/slide" Target="../slides/slide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tags" Target="../tags/tag5.xml"/><Relationship Id="rId3" Type="http://schemas.openxmlformats.org/officeDocument/2006/relationships/slide" Target="../slides/slide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4" Type="http://schemas.openxmlformats.org/officeDocument/2006/relationships/tags" Target="../tags/tag6.xml"/><Relationship Id="rId3" Type="http://schemas.openxmlformats.org/officeDocument/2006/relationships/slide" Target="../slides/slide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7.xml"/><Relationship Id="rId3" Type="http://schemas.openxmlformats.org/officeDocument/2006/relationships/slide" Target="../slides/slide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8.xml"/><Relationship Id="rId3" Type="http://schemas.openxmlformats.org/officeDocument/2006/relationships/slide" Target="../slides/slide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4" Type="http://schemas.openxmlformats.org/officeDocument/2006/relationships/tags" Target="../tags/tag9.xml"/><Relationship Id="rId3" Type="http://schemas.openxmlformats.org/officeDocument/2006/relationships/slide" Target="../slides/slide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1_标题幻灯片">
    <p:spTree>
      <p:nvGrpSpPr>
        <p:cNvPr id="1" name=""/>
        <p:cNvGrpSpPr/>
        <p:nvPr/>
      </p:nvGrpSpPr>
      <p:grpSpPr>
        <a:xfrm>
          <a:off x="0" y="0"/>
          <a:ext cx="0" cy="0"/>
          <a:chOff x="0" y="0"/>
          <a:chExt cx="0" cy="0"/>
        </a:xfrm>
      </p:grpSpPr>
      <p:pic>
        <p:nvPicPr>
          <p:cNvPr id="6"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53" y="-36669"/>
            <a:ext cx="12312541" cy="6905102"/>
          </a:xfrm>
          <a:prstGeom prst="rect">
            <a:avLst/>
          </a:prstGeom>
          <a:noFill/>
          <a:extLst>
            <a:ext uri="{909E8E84-426E-40DD-AFC4-6F175D3DCCD1}">
              <a14:hiddenFill xmlns:a14="http://schemas.microsoft.com/office/drawing/2010/main">
                <a:solidFill>
                  <a:srgbClr val="FFFFFF"/>
                </a:solidFill>
              </a14:hiddenFill>
            </a:ext>
          </a:extLst>
        </p:spPr>
      </p:pic>
      <p:sp>
        <p:nvSpPr>
          <p:cNvPr id="7" name="动作按钮: 前进或下一项 14">
            <a:hlinkClick r:id="" action="ppaction://hlinkshowjump?jump=nextslide" highlightClick="1"/>
          </p:cNvPr>
          <p:cNvSpPr/>
          <p:nvPr userDrawn="1"/>
        </p:nvSpPr>
        <p:spPr>
          <a:xfrm>
            <a:off x="11274228"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8" name="动作按钮: 前进或下一项 14">
            <a:hlinkClick r:id="" action="ppaction://hlinkshowjump?jump=previousslide" highlightClick="1"/>
          </p:cNvPr>
          <p:cNvSpPr/>
          <p:nvPr userDrawn="1"/>
        </p:nvSpPr>
        <p:spPr>
          <a:xfrm rot="10800000">
            <a:off x="10845024"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9" name="动作按钮: 结束 15">
            <a:hlinkClick r:id="" action="ppaction://hlinkshowjump?jump=endshow" highlightClick="1"/>
          </p:cNvPr>
          <p:cNvSpPr/>
          <p:nvPr userDrawn="1"/>
        </p:nvSpPr>
        <p:spPr>
          <a:xfrm>
            <a:off x="11660258" y="6370957"/>
            <a:ext cx="263491"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0" name="文本框 7">
            <a:hlinkClick r:id="rId3" action="ppaction://hlinksldjump"/>
          </p:cNvPr>
          <p:cNvSpPr txBox="1"/>
          <p:nvPr userDrawn="1"/>
        </p:nvSpPr>
        <p:spPr>
          <a:xfrm>
            <a:off x="10152329" y="6451600"/>
            <a:ext cx="573013"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showMasterSp="0">
  <p:cSld name="7_空白">
    <p:spTree>
      <p:nvGrpSpPr>
        <p:cNvPr id="1" name=""/>
        <p:cNvGrpSpPr/>
        <p:nvPr/>
      </p:nvGrpSpPr>
      <p:grpSpPr>
        <a:xfrm>
          <a:off x="0" y="0"/>
          <a:ext cx="0" cy="0"/>
          <a:chOff x="0" y="0"/>
          <a:chExt cx="0" cy="0"/>
        </a:xfrm>
      </p:grpSpPr>
      <p:pic>
        <p:nvPicPr>
          <p:cNvPr id="13"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3"/>
            <a:ext cx="12190636" cy="6836735"/>
          </a:xfrm>
          <a:prstGeom prst="rect">
            <a:avLst/>
          </a:prstGeom>
          <a:noFill/>
          <a:extLst>
            <a:ext uri="{909E8E84-426E-40DD-AFC4-6F175D3DCCD1}">
              <a14:hiddenFill xmlns:a14="http://schemas.microsoft.com/office/drawing/2010/main">
                <a:solidFill>
                  <a:srgbClr val="FFFFFF"/>
                </a:solidFill>
              </a14:hiddenFill>
            </a:ext>
          </a:extLst>
        </p:spPr>
      </p:pic>
      <p:sp>
        <p:nvSpPr>
          <p:cNvPr id="11" name="动作按钮: 前进或下一项 14">
            <a:hlinkClick r:id="" action="ppaction://hlinkshowjump?jump=nextslide" highlightClick="1"/>
          </p:cNvPr>
          <p:cNvSpPr/>
          <p:nvPr userDrawn="1"/>
        </p:nvSpPr>
        <p:spPr>
          <a:xfrm>
            <a:off x="11274228"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前进或下一项 14">
            <a:hlinkClick r:id="" action="ppaction://hlinkshowjump?jump=previousslide" highlightClick="1"/>
          </p:cNvPr>
          <p:cNvSpPr/>
          <p:nvPr userDrawn="1"/>
        </p:nvSpPr>
        <p:spPr>
          <a:xfrm rot="10800000">
            <a:off x="10845024"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动作按钮: 结束 15">
            <a:hlinkClick r:id="" action="ppaction://hlinkshowjump?jump=endshow" highlightClick="1"/>
          </p:cNvPr>
          <p:cNvSpPr/>
          <p:nvPr userDrawn="1"/>
        </p:nvSpPr>
        <p:spPr>
          <a:xfrm>
            <a:off x="11660258" y="6370957"/>
            <a:ext cx="263491"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7" name="文本框 7">
            <a:hlinkClick r:id="rId3" action="ppaction://hlinksldjump"/>
          </p:cNvPr>
          <p:cNvSpPr txBox="1"/>
          <p:nvPr userDrawn="1"/>
        </p:nvSpPr>
        <p:spPr>
          <a:xfrm>
            <a:off x="10152329" y="6451600"/>
            <a:ext cx="573013"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
        <p:nvSpPr>
          <p:cNvPr id="18" name="矩形 17"/>
          <p:cNvSpPr/>
          <p:nvPr userDrawn="1"/>
        </p:nvSpPr>
        <p:spPr>
          <a:xfrm>
            <a:off x="-25559" y="-12701"/>
            <a:ext cx="12241529" cy="583567"/>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userDrawn="1"/>
        </p:nvSpPr>
        <p:spPr>
          <a:xfrm>
            <a:off x="847876" y="13514"/>
            <a:ext cx="1620957" cy="523220"/>
          </a:xfrm>
          <a:prstGeom prst="rect">
            <a:avLst/>
          </a:prstGeom>
          <a:noFill/>
        </p:spPr>
        <p:txBody>
          <a:bodyPr wrap="none" rtlCol="0">
            <a:spAutoFit/>
          </a:bodyPr>
          <a:lstStyle/>
          <a:p>
            <a:r>
              <a:rPr lang="zh-CN" altLang="en-US" sz="2800" b="1" dirty="0" smtClean="0">
                <a:solidFill>
                  <a:schemeClr val="bg1"/>
                </a:solidFill>
                <a:latin typeface="微软雅黑" panose="020B0503020204020204" charset="-122"/>
                <a:ea typeface="微软雅黑" panose="020B0503020204020204" charset="-122"/>
              </a:rPr>
              <a:t>知识点四</a:t>
            </a:r>
            <a:endParaRPr lang="zh-CN" altLang="en-US" sz="2800" b="1" dirty="0">
              <a:solidFill>
                <a:schemeClr val="bg1"/>
              </a:solidFill>
              <a:latin typeface="微软雅黑" panose="020B0503020204020204" charset="-122"/>
              <a:ea typeface="微软雅黑" panose="020B0503020204020204" charset="-122"/>
            </a:endParaRPr>
          </a:p>
        </p:txBody>
      </p:sp>
      <p:sp>
        <p:nvSpPr>
          <p:cNvPr id="20" name="任意多边形: 形状 42"/>
          <p:cNvSpPr/>
          <p:nvPr userDrawn="1">
            <p:custDataLst>
              <p:tags r:id="rId4"/>
            </p:custDataLst>
          </p:nvPr>
        </p:nvSpPr>
        <p:spPr>
          <a:xfrm rot="10800000">
            <a:off x="9527565" y="-12700"/>
            <a:ext cx="2688405"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Normal"/>
              <a:cs typeface="+mn-cs"/>
            </a:endParaRPr>
          </a:p>
        </p:txBody>
      </p:sp>
      <p:sp>
        <p:nvSpPr>
          <p:cNvPr id="21" name="TextBox 20"/>
          <p:cNvSpPr txBox="1"/>
          <p:nvPr userDrawn="1"/>
        </p:nvSpPr>
        <p:spPr>
          <a:xfrm>
            <a:off x="10415746" y="45244"/>
            <a:ext cx="1415772" cy="461665"/>
          </a:xfrm>
          <a:prstGeom prst="rect">
            <a:avLst/>
          </a:prstGeom>
          <a:noFill/>
        </p:spPr>
        <p:txBody>
          <a:bodyPr wrap="none" rtlCol="0">
            <a:spAutoFit/>
          </a:bodyPr>
          <a:lstStyle/>
          <a:p>
            <a:r>
              <a:rPr lang="zh-CN" altLang="en-US" sz="2400" dirty="0" smtClean="0">
                <a:solidFill>
                  <a:schemeClr val="bg1"/>
                </a:solidFill>
                <a:latin typeface="微软雅黑" panose="020B0503020204020204" charset="-122"/>
                <a:ea typeface="微软雅黑" panose="020B0503020204020204" charset="-122"/>
              </a:rPr>
              <a:t>对点练通</a:t>
            </a:r>
            <a:endParaRPr lang="zh-CN" altLang="en-US" sz="2400"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showMasterSp="0">
  <p:cSld name="8_空白">
    <p:spTree>
      <p:nvGrpSpPr>
        <p:cNvPr id="1" name=""/>
        <p:cNvGrpSpPr/>
        <p:nvPr/>
      </p:nvGrpSpPr>
      <p:grpSpPr>
        <a:xfrm>
          <a:off x="0" y="0"/>
          <a:ext cx="0" cy="0"/>
          <a:chOff x="0" y="0"/>
          <a:chExt cx="0" cy="0"/>
        </a:xfrm>
      </p:grpSpPr>
      <p:pic>
        <p:nvPicPr>
          <p:cNvPr id="25"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3"/>
            <a:ext cx="12190636" cy="6836735"/>
          </a:xfrm>
          <a:prstGeom prst="rect">
            <a:avLst/>
          </a:prstGeom>
          <a:noFill/>
          <a:extLst>
            <a:ext uri="{909E8E84-426E-40DD-AFC4-6F175D3DCCD1}">
              <a14:hiddenFill xmlns:a14="http://schemas.microsoft.com/office/drawing/2010/main">
                <a:solidFill>
                  <a:srgbClr val="FFFFFF"/>
                </a:solidFill>
              </a14:hiddenFill>
            </a:ext>
          </a:extLst>
        </p:spPr>
      </p:pic>
      <p:sp>
        <p:nvSpPr>
          <p:cNvPr id="26" name="任意多边形: 形状 42"/>
          <p:cNvSpPr/>
          <p:nvPr userDrawn="1">
            <p:custDataLst>
              <p:tags r:id="rId3"/>
            </p:custDataLst>
          </p:nvPr>
        </p:nvSpPr>
        <p:spPr>
          <a:xfrm rot="10800000">
            <a:off x="4700294" y="0"/>
            <a:ext cx="7523771" cy="731520"/>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8" h="919">
                <a:moveTo>
                  <a:pt x="0" y="0"/>
                </a:moveTo>
                <a:lnTo>
                  <a:pt x="2438" y="0"/>
                </a:lnTo>
                <a:lnTo>
                  <a:pt x="3096" y="0"/>
                </a:lnTo>
                <a:lnTo>
                  <a:pt x="3190" y="0"/>
                </a:lnTo>
                <a:lnTo>
                  <a:pt x="5534" y="0"/>
                </a:lnTo>
                <a:lnTo>
                  <a:pt x="5628" y="0"/>
                </a:lnTo>
                <a:lnTo>
                  <a:pt x="6286" y="0"/>
                </a:lnTo>
                <a:lnTo>
                  <a:pt x="8724" y="0"/>
                </a:lnTo>
                <a:lnTo>
                  <a:pt x="9050" y="0"/>
                </a:lnTo>
                <a:lnTo>
                  <a:pt x="9738" y="460"/>
                </a:lnTo>
                <a:lnTo>
                  <a:pt x="9050" y="919"/>
                </a:lnTo>
                <a:lnTo>
                  <a:pt x="6612" y="919"/>
                </a:lnTo>
                <a:lnTo>
                  <a:pt x="5860" y="919"/>
                </a:lnTo>
                <a:lnTo>
                  <a:pt x="5628" y="919"/>
                </a:lnTo>
                <a:lnTo>
                  <a:pt x="3422" y="919"/>
                </a:lnTo>
                <a:lnTo>
                  <a:pt x="3190" y="919"/>
                </a:lnTo>
                <a:lnTo>
                  <a:pt x="2438" y="919"/>
                </a:lnTo>
                <a:lnTo>
                  <a:pt x="0" y="919"/>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Normal"/>
              <a:cs typeface="+mn-cs"/>
            </a:endParaRPr>
          </a:p>
        </p:txBody>
      </p:sp>
      <p:sp>
        <p:nvSpPr>
          <p:cNvPr id="27" name="任意多边形: 形状 42"/>
          <p:cNvSpPr/>
          <p:nvPr userDrawn="1">
            <p:custDataLst>
              <p:tags r:id="rId4"/>
            </p:custDataLst>
          </p:nvPr>
        </p:nvSpPr>
        <p:spPr>
          <a:xfrm>
            <a:off x="0" y="0"/>
            <a:ext cx="6099651" cy="731520"/>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8" h="919">
                <a:moveTo>
                  <a:pt x="0" y="0"/>
                </a:moveTo>
                <a:lnTo>
                  <a:pt x="2438" y="0"/>
                </a:lnTo>
                <a:lnTo>
                  <a:pt x="3096" y="0"/>
                </a:lnTo>
                <a:lnTo>
                  <a:pt x="3190" y="0"/>
                </a:lnTo>
                <a:lnTo>
                  <a:pt x="5534" y="0"/>
                </a:lnTo>
                <a:lnTo>
                  <a:pt x="5628" y="0"/>
                </a:lnTo>
                <a:lnTo>
                  <a:pt x="6286" y="0"/>
                </a:lnTo>
                <a:lnTo>
                  <a:pt x="8724" y="0"/>
                </a:lnTo>
                <a:lnTo>
                  <a:pt x="9050" y="0"/>
                </a:lnTo>
                <a:lnTo>
                  <a:pt x="9738" y="460"/>
                </a:lnTo>
                <a:lnTo>
                  <a:pt x="9050" y="919"/>
                </a:lnTo>
                <a:lnTo>
                  <a:pt x="6612" y="919"/>
                </a:lnTo>
                <a:lnTo>
                  <a:pt x="5860" y="919"/>
                </a:lnTo>
                <a:lnTo>
                  <a:pt x="5628" y="919"/>
                </a:lnTo>
                <a:lnTo>
                  <a:pt x="3422" y="919"/>
                </a:lnTo>
                <a:lnTo>
                  <a:pt x="3190" y="919"/>
                </a:lnTo>
                <a:lnTo>
                  <a:pt x="2438" y="919"/>
                </a:lnTo>
                <a:lnTo>
                  <a:pt x="0" y="919"/>
                </a:lnTo>
                <a:lnTo>
                  <a:pt x="0"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Normal"/>
              <a:cs typeface="+mn-cs"/>
            </a:endParaRPr>
          </a:p>
        </p:txBody>
      </p:sp>
      <p:sp>
        <p:nvSpPr>
          <p:cNvPr id="28" name="标题 1"/>
          <p:cNvSpPr/>
          <p:nvPr userDrawn="1"/>
        </p:nvSpPr>
        <p:spPr>
          <a:xfrm>
            <a:off x="257142" y="121920"/>
            <a:ext cx="4375696" cy="466090"/>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dirty="0" smtClean="0">
                <a:solidFill>
                  <a:schemeClr val="bg1"/>
                </a:solidFill>
                <a:latin typeface="黑体" panose="02010609060101010101" charset="-122"/>
                <a:ea typeface="黑体" panose="02010609060101010101" charset="-122"/>
              </a:rPr>
              <a:t>集训真题  走进高考</a:t>
            </a:r>
            <a:endParaRPr lang="zh-CN" altLang="en-US" sz="3200" dirty="0">
              <a:solidFill>
                <a:schemeClr val="bg1"/>
              </a:solidFill>
              <a:latin typeface="黑体" panose="02010609060101010101" charset="-122"/>
              <a:ea typeface="黑体" panose="02010609060101010101" charset="-122"/>
            </a:endParaRPr>
          </a:p>
        </p:txBody>
      </p:sp>
      <p:sp>
        <p:nvSpPr>
          <p:cNvPr id="45" name="动作按钮: 前进或下一项 14">
            <a:hlinkClick r:id="" action="ppaction://hlinkshowjump?jump=nextslide" highlightClick="1"/>
          </p:cNvPr>
          <p:cNvSpPr/>
          <p:nvPr userDrawn="1"/>
        </p:nvSpPr>
        <p:spPr>
          <a:xfrm>
            <a:off x="11274228"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46" name="动作按钮: 前进或下一项 14">
            <a:hlinkClick r:id="" action="ppaction://hlinkshowjump?jump=previousslide" highlightClick="1"/>
          </p:cNvPr>
          <p:cNvSpPr/>
          <p:nvPr userDrawn="1"/>
        </p:nvSpPr>
        <p:spPr>
          <a:xfrm rot="10800000">
            <a:off x="10845024"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47" name="动作按钮: 结束 15">
            <a:hlinkClick r:id="" action="ppaction://hlinkshowjump?jump=endshow" highlightClick="1"/>
          </p:cNvPr>
          <p:cNvSpPr/>
          <p:nvPr userDrawn="1"/>
        </p:nvSpPr>
        <p:spPr>
          <a:xfrm>
            <a:off x="11660258" y="6370957"/>
            <a:ext cx="263491"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48" name="文本框 7">
            <a:hlinkClick r:id="rId5" action="ppaction://hlinksldjump"/>
          </p:cNvPr>
          <p:cNvSpPr txBox="1"/>
          <p:nvPr userDrawn="1"/>
        </p:nvSpPr>
        <p:spPr>
          <a:xfrm>
            <a:off x="10152329" y="6451600"/>
            <a:ext cx="573013"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
        <p:nvSpPr>
          <p:cNvPr id="49" name="Rectangle 21">
            <a:hlinkClick r:id="rId6" action="ppaction://hlinksldjump"/>
          </p:cNvPr>
          <p:cNvSpPr/>
          <p:nvPr userDrawn="1"/>
        </p:nvSpPr>
        <p:spPr bwMode="auto">
          <a:xfrm>
            <a:off x="910630" y="6237312"/>
            <a:ext cx="244825"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01</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
        <p:nvSpPr>
          <p:cNvPr id="50" name="Rectangle 21">
            <a:hlinkClick r:id="rId7" action="ppaction://hlinksldjump"/>
          </p:cNvPr>
          <p:cNvSpPr/>
          <p:nvPr userDrawn="1"/>
        </p:nvSpPr>
        <p:spPr bwMode="auto">
          <a:xfrm>
            <a:off x="1323707" y="6237312"/>
            <a:ext cx="243174"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02</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
        <p:nvSpPr>
          <p:cNvPr id="51" name="Rectangle 21">
            <a:hlinkClick r:id="rId8" action="ppaction://hlinksldjump"/>
          </p:cNvPr>
          <p:cNvSpPr/>
          <p:nvPr userDrawn="1"/>
        </p:nvSpPr>
        <p:spPr bwMode="auto">
          <a:xfrm>
            <a:off x="1735134" y="6237312"/>
            <a:ext cx="244443"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03</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
        <p:nvSpPr>
          <p:cNvPr id="52" name="Rectangle 21">
            <a:hlinkClick r:id="rId9" action="ppaction://hlinksldjump"/>
          </p:cNvPr>
          <p:cNvSpPr/>
          <p:nvPr userDrawn="1"/>
        </p:nvSpPr>
        <p:spPr bwMode="auto">
          <a:xfrm>
            <a:off x="2147829" y="6237312"/>
            <a:ext cx="244443"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04</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showMasterSp="0">
  <p:cSld name="9_空白">
    <p:spTree>
      <p:nvGrpSpPr>
        <p:cNvPr id="1" name=""/>
        <p:cNvGrpSpPr/>
        <p:nvPr/>
      </p:nvGrpSpPr>
      <p:grpSpPr>
        <a:xfrm>
          <a:off x="0" y="0"/>
          <a:ext cx="0" cy="0"/>
          <a:chOff x="0" y="0"/>
          <a:chExt cx="0" cy="0"/>
        </a:xfrm>
      </p:grpSpPr>
      <p:pic>
        <p:nvPicPr>
          <p:cNvPr id="33"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3"/>
            <a:ext cx="12190636" cy="6836735"/>
          </a:xfrm>
          <a:prstGeom prst="rect">
            <a:avLst/>
          </a:prstGeom>
          <a:noFill/>
          <a:extLst>
            <a:ext uri="{909E8E84-426E-40DD-AFC4-6F175D3DCCD1}">
              <a14:hiddenFill xmlns:a14="http://schemas.microsoft.com/office/drawing/2010/main">
                <a:solidFill>
                  <a:srgbClr val="FFFFFF"/>
                </a:solidFill>
              </a14:hiddenFill>
            </a:ext>
          </a:extLst>
        </p:spPr>
      </p:pic>
      <p:sp>
        <p:nvSpPr>
          <p:cNvPr id="9" name="任意多边形: 形状 42"/>
          <p:cNvSpPr/>
          <p:nvPr userDrawn="1">
            <p:custDataLst>
              <p:tags r:id="rId3"/>
            </p:custDataLst>
          </p:nvPr>
        </p:nvSpPr>
        <p:spPr>
          <a:xfrm rot="10800000">
            <a:off x="4700294" y="0"/>
            <a:ext cx="7523771" cy="731520"/>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8" h="919">
                <a:moveTo>
                  <a:pt x="0" y="0"/>
                </a:moveTo>
                <a:lnTo>
                  <a:pt x="2438" y="0"/>
                </a:lnTo>
                <a:lnTo>
                  <a:pt x="3096" y="0"/>
                </a:lnTo>
                <a:lnTo>
                  <a:pt x="3190" y="0"/>
                </a:lnTo>
                <a:lnTo>
                  <a:pt x="5534" y="0"/>
                </a:lnTo>
                <a:lnTo>
                  <a:pt x="5628" y="0"/>
                </a:lnTo>
                <a:lnTo>
                  <a:pt x="6286" y="0"/>
                </a:lnTo>
                <a:lnTo>
                  <a:pt x="8724" y="0"/>
                </a:lnTo>
                <a:lnTo>
                  <a:pt x="9050" y="0"/>
                </a:lnTo>
                <a:lnTo>
                  <a:pt x="9738" y="460"/>
                </a:lnTo>
                <a:lnTo>
                  <a:pt x="9050" y="919"/>
                </a:lnTo>
                <a:lnTo>
                  <a:pt x="6612" y="919"/>
                </a:lnTo>
                <a:lnTo>
                  <a:pt x="5860" y="919"/>
                </a:lnTo>
                <a:lnTo>
                  <a:pt x="5628" y="919"/>
                </a:lnTo>
                <a:lnTo>
                  <a:pt x="3422" y="919"/>
                </a:lnTo>
                <a:lnTo>
                  <a:pt x="3190" y="919"/>
                </a:lnTo>
                <a:lnTo>
                  <a:pt x="2438" y="919"/>
                </a:lnTo>
                <a:lnTo>
                  <a:pt x="0" y="919"/>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Normal"/>
              <a:cs typeface="+mn-cs"/>
            </a:endParaRPr>
          </a:p>
        </p:txBody>
      </p:sp>
      <p:sp>
        <p:nvSpPr>
          <p:cNvPr id="4" name="任意多边形: 形状 42"/>
          <p:cNvSpPr/>
          <p:nvPr userDrawn="1">
            <p:custDataLst>
              <p:tags r:id="rId4"/>
            </p:custDataLst>
          </p:nvPr>
        </p:nvSpPr>
        <p:spPr>
          <a:xfrm>
            <a:off x="0" y="0"/>
            <a:ext cx="6099651" cy="731520"/>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8" h="919">
                <a:moveTo>
                  <a:pt x="0" y="0"/>
                </a:moveTo>
                <a:lnTo>
                  <a:pt x="2438" y="0"/>
                </a:lnTo>
                <a:lnTo>
                  <a:pt x="3096" y="0"/>
                </a:lnTo>
                <a:lnTo>
                  <a:pt x="3190" y="0"/>
                </a:lnTo>
                <a:lnTo>
                  <a:pt x="5534" y="0"/>
                </a:lnTo>
                <a:lnTo>
                  <a:pt x="5628" y="0"/>
                </a:lnTo>
                <a:lnTo>
                  <a:pt x="6286" y="0"/>
                </a:lnTo>
                <a:lnTo>
                  <a:pt x="8724" y="0"/>
                </a:lnTo>
                <a:lnTo>
                  <a:pt x="9050" y="0"/>
                </a:lnTo>
                <a:lnTo>
                  <a:pt x="9738" y="460"/>
                </a:lnTo>
                <a:lnTo>
                  <a:pt x="9050" y="919"/>
                </a:lnTo>
                <a:lnTo>
                  <a:pt x="6612" y="919"/>
                </a:lnTo>
                <a:lnTo>
                  <a:pt x="5860" y="919"/>
                </a:lnTo>
                <a:lnTo>
                  <a:pt x="5628" y="919"/>
                </a:lnTo>
                <a:lnTo>
                  <a:pt x="3422" y="919"/>
                </a:lnTo>
                <a:lnTo>
                  <a:pt x="3190" y="919"/>
                </a:lnTo>
                <a:lnTo>
                  <a:pt x="2438" y="919"/>
                </a:lnTo>
                <a:lnTo>
                  <a:pt x="0" y="919"/>
                </a:lnTo>
                <a:lnTo>
                  <a:pt x="0"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Normal"/>
              <a:cs typeface="+mn-cs"/>
            </a:endParaRPr>
          </a:p>
        </p:txBody>
      </p:sp>
      <p:sp>
        <p:nvSpPr>
          <p:cNvPr id="15" name="标题 1"/>
          <p:cNvSpPr/>
          <p:nvPr userDrawn="1"/>
        </p:nvSpPr>
        <p:spPr>
          <a:xfrm>
            <a:off x="257142" y="121920"/>
            <a:ext cx="4910614" cy="466090"/>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dirty="0" smtClean="0">
                <a:solidFill>
                  <a:schemeClr val="bg1"/>
                </a:solidFill>
                <a:latin typeface="黑体" panose="02010609060101010101" charset="-122"/>
                <a:ea typeface="黑体" panose="02010609060101010101" charset="-122"/>
              </a:rPr>
              <a:t>知能落实  素养提升</a:t>
            </a:r>
            <a:endParaRPr lang="zh-CN" altLang="en-US" sz="3200" dirty="0">
              <a:solidFill>
                <a:schemeClr val="bg1"/>
              </a:solidFill>
              <a:latin typeface="黑体" panose="02010609060101010101" charset="-122"/>
              <a:ea typeface="黑体" panose="02010609060101010101" charset="-122"/>
            </a:endParaRPr>
          </a:p>
        </p:txBody>
      </p:sp>
      <p:sp>
        <p:nvSpPr>
          <p:cNvPr id="16" name="Rectangle 21">
            <a:hlinkClick r:id="rId5" action="ppaction://hlinksldjump"/>
          </p:cNvPr>
          <p:cNvSpPr/>
          <p:nvPr userDrawn="1"/>
        </p:nvSpPr>
        <p:spPr bwMode="auto">
          <a:xfrm>
            <a:off x="919461" y="6217912"/>
            <a:ext cx="244825"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01</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
        <p:nvSpPr>
          <p:cNvPr id="17" name="Rectangle 21">
            <a:hlinkClick r:id="rId5" action="ppaction://hlinksldjump"/>
          </p:cNvPr>
          <p:cNvSpPr/>
          <p:nvPr userDrawn="1"/>
        </p:nvSpPr>
        <p:spPr bwMode="auto">
          <a:xfrm>
            <a:off x="1332538" y="6217912"/>
            <a:ext cx="243174"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02</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
        <p:nvSpPr>
          <p:cNvPr id="18" name="Rectangle 21">
            <a:hlinkClick r:id="rId5" action="ppaction://hlinksldjump"/>
          </p:cNvPr>
          <p:cNvSpPr/>
          <p:nvPr userDrawn="1"/>
        </p:nvSpPr>
        <p:spPr bwMode="auto">
          <a:xfrm>
            <a:off x="1743965" y="6217912"/>
            <a:ext cx="244443"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03</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
        <p:nvSpPr>
          <p:cNvPr id="19" name="Rectangle 21">
            <a:hlinkClick r:id="rId5" action="ppaction://hlinksldjump"/>
          </p:cNvPr>
          <p:cNvSpPr/>
          <p:nvPr userDrawn="1"/>
        </p:nvSpPr>
        <p:spPr bwMode="auto">
          <a:xfrm>
            <a:off x="2156660" y="6217912"/>
            <a:ext cx="244443"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04</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
        <p:nvSpPr>
          <p:cNvPr id="20" name="Rectangle 21">
            <a:hlinkClick r:id="rId5" action="ppaction://hlinksldjump"/>
          </p:cNvPr>
          <p:cNvSpPr/>
          <p:nvPr userDrawn="1"/>
        </p:nvSpPr>
        <p:spPr bwMode="auto">
          <a:xfrm>
            <a:off x="2569357" y="6217912"/>
            <a:ext cx="244443"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05</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
        <p:nvSpPr>
          <p:cNvPr id="22" name="Rectangle 21">
            <a:hlinkClick r:id="rId5" action="ppaction://hlinksldjump"/>
          </p:cNvPr>
          <p:cNvSpPr/>
          <p:nvPr userDrawn="1"/>
        </p:nvSpPr>
        <p:spPr bwMode="auto">
          <a:xfrm>
            <a:off x="2982053" y="6221450"/>
            <a:ext cx="244443"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smtClean="0">
                <a:solidFill>
                  <a:srgbClr val="1F4E79"/>
                </a:solidFill>
                <a:latin typeface="微软雅黑" panose="020B0503020204020204" charset="-122"/>
                <a:ea typeface="微软雅黑" panose="020B0503020204020204" charset="-122"/>
                <a:cs typeface="经典繁仿黑" pitchFamily="49" charset="-122"/>
              </a:rPr>
              <a:t>06</a:t>
            </a:r>
            <a:endParaRPr lang="en-US" altLang="zh-CN" b="1" dirty="0" smtClean="0">
              <a:solidFill>
                <a:srgbClr val="1F4E79"/>
              </a:solidFill>
              <a:latin typeface="微软雅黑" panose="020B0503020204020204" charset="-122"/>
              <a:ea typeface="微软雅黑" panose="020B0503020204020204" charset="-122"/>
              <a:cs typeface="经典繁仿黑" pitchFamily="49" charset="-122"/>
            </a:endParaRPr>
          </a:p>
        </p:txBody>
      </p:sp>
      <p:sp>
        <p:nvSpPr>
          <p:cNvPr id="23" name="Rectangle 21">
            <a:hlinkClick r:id="rId5" action="ppaction://hlinksldjump"/>
          </p:cNvPr>
          <p:cNvSpPr/>
          <p:nvPr userDrawn="1"/>
        </p:nvSpPr>
        <p:spPr bwMode="auto">
          <a:xfrm>
            <a:off x="3394750" y="6221450"/>
            <a:ext cx="244443"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smtClean="0">
                <a:solidFill>
                  <a:srgbClr val="1F4E79"/>
                </a:solidFill>
                <a:latin typeface="微软雅黑" panose="020B0503020204020204" charset="-122"/>
                <a:ea typeface="微软雅黑" panose="020B0503020204020204" charset="-122"/>
                <a:cs typeface="经典繁仿黑" pitchFamily="49" charset="-122"/>
              </a:rPr>
              <a:t>07</a:t>
            </a:r>
            <a:endParaRPr lang="en-US" altLang="zh-CN" b="1" dirty="0" smtClean="0">
              <a:solidFill>
                <a:srgbClr val="1F4E79"/>
              </a:solidFill>
              <a:latin typeface="微软雅黑" panose="020B0503020204020204" charset="-122"/>
              <a:ea typeface="微软雅黑" panose="020B0503020204020204" charset="-122"/>
              <a:cs typeface="经典繁仿黑" pitchFamily="49" charset="-122"/>
            </a:endParaRPr>
          </a:p>
        </p:txBody>
      </p:sp>
      <p:sp>
        <p:nvSpPr>
          <p:cNvPr id="24" name="Rectangle 21">
            <a:hlinkClick r:id="rId5" action="ppaction://hlinksldjump"/>
          </p:cNvPr>
          <p:cNvSpPr/>
          <p:nvPr userDrawn="1"/>
        </p:nvSpPr>
        <p:spPr bwMode="auto">
          <a:xfrm>
            <a:off x="3807446" y="6221450"/>
            <a:ext cx="244443"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smtClean="0">
                <a:solidFill>
                  <a:srgbClr val="1F4E79"/>
                </a:solidFill>
                <a:latin typeface="微软雅黑" panose="020B0503020204020204" charset="-122"/>
                <a:ea typeface="微软雅黑" panose="020B0503020204020204" charset="-122"/>
                <a:cs typeface="经典繁仿黑" pitchFamily="49" charset="-122"/>
              </a:rPr>
              <a:t>08</a:t>
            </a:r>
            <a:endParaRPr lang="en-US" altLang="zh-CN" b="1" dirty="0" smtClean="0">
              <a:solidFill>
                <a:srgbClr val="1F4E79"/>
              </a:solidFill>
              <a:latin typeface="微软雅黑" panose="020B0503020204020204" charset="-122"/>
              <a:ea typeface="微软雅黑" panose="020B0503020204020204" charset="-122"/>
              <a:cs typeface="经典繁仿黑" pitchFamily="49" charset="-122"/>
            </a:endParaRPr>
          </a:p>
        </p:txBody>
      </p:sp>
      <p:sp>
        <p:nvSpPr>
          <p:cNvPr id="25" name="Rectangle 21">
            <a:hlinkClick r:id="rId5" action="ppaction://hlinksldjump"/>
          </p:cNvPr>
          <p:cNvSpPr/>
          <p:nvPr userDrawn="1"/>
        </p:nvSpPr>
        <p:spPr bwMode="auto">
          <a:xfrm>
            <a:off x="4220143" y="6221450"/>
            <a:ext cx="244443"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smtClean="0">
                <a:solidFill>
                  <a:srgbClr val="1F4E79"/>
                </a:solidFill>
                <a:latin typeface="微软雅黑" panose="020B0503020204020204" charset="-122"/>
                <a:ea typeface="微软雅黑" panose="020B0503020204020204" charset="-122"/>
                <a:cs typeface="经典繁仿黑" pitchFamily="49" charset="-122"/>
              </a:rPr>
              <a:t>09</a:t>
            </a:r>
            <a:endParaRPr lang="en-US" altLang="zh-CN" b="1" dirty="0" smtClean="0">
              <a:solidFill>
                <a:srgbClr val="1F4E79"/>
              </a:solidFill>
              <a:latin typeface="微软雅黑" panose="020B0503020204020204" charset="-122"/>
              <a:ea typeface="微软雅黑" panose="020B0503020204020204" charset="-122"/>
              <a:cs typeface="经典繁仿黑" pitchFamily="49" charset="-122"/>
            </a:endParaRPr>
          </a:p>
        </p:txBody>
      </p:sp>
      <p:sp>
        <p:nvSpPr>
          <p:cNvPr id="26" name="Rectangle 21">
            <a:hlinkClick r:id="rId6" action="ppaction://hlinksldjump"/>
          </p:cNvPr>
          <p:cNvSpPr/>
          <p:nvPr userDrawn="1"/>
        </p:nvSpPr>
        <p:spPr bwMode="auto">
          <a:xfrm>
            <a:off x="4632838" y="6221450"/>
            <a:ext cx="244443"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smtClean="0">
                <a:solidFill>
                  <a:srgbClr val="1F4E79"/>
                </a:solidFill>
                <a:latin typeface="微软雅黑" panose="020B0503020204020204" charset="-122"/>
                <a:ea typeface="微软雅黑" panose="020B0503020204020204" charset="-122"/>
                <a:cs typeface="经典繁仿黑" pitchFamily="49" charset="-122"/>
              </a:rPr>
              <a:t>10</a:t>
            </a:r>
            <a:endParaRPr lang="en-US" altLang="zh-CN" b="1" dirty="0" smtClean="0">
              <a:solidFill>
                <a:srgbClr val="1F4E79"/>
              </a:solidFill>
              <a:latin typeface="微软雅黑" panose="020B0503020204020204" charset="-122"/>
              <a:ea typeface="微软雅黑" panose="020B0503020204020204" charset="-122"/>
              <a:cs typeface="经典繁仿黑" pitchFamily="49" charset="-122"/>
            </a:endParaRPr>
          </a:p>
        </p:txBody>
      </p:sp>
      <p:sp>
        <p:nvSpPr>
          <p:cNvPr id="27" name="Rectangle 21">
            <a:hlinkClick r:id="rId5" action="ppaction://hlinksldjump"/>
          </p:cNvPr>
          <p:cNvSpPr/>
          <p:nvPr userDrawn="1"/>
        </p:nvSpPr>
        <p:spPr bwMode="auto">
          <a:xfrm>
            <a:off x="5045535" y="6219986"/>
            <a:ext cx="244443"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smtClean="0">
                <a:solidFill>
                  <a:srgbClr val="1F4E79"/>
                </a:solidFill>
                <a:latin typeface="微软雅黑" panose="020B0503020204020204" charset="-122"/>
                <a:ea typeface="微软雅黑" panose="020B0503020204020204" charset="-122"/>
                <a:cs typeface="经典繁仿黑" pitchFamily="49" charset="-122"/>
              </a:rPr>
              <a:t>11</a:t>
            </a:r>
            <a:endParaRPr lang="en-US" altLang="zh-CN" b="1" dirty="0" smtClean="0">
              <a:solidFill>
                <a:srgbClr val="1F4E79"/>
              </a:solidFill>
              <a:latin typeface="微软雅黑" panose="020B0503020204020204" charset="-122"/>
              <a:ea typeface="微软雅黑" panose="020B0503020204020204" charset="-122"/>
              <a:cs typeface="经典繁仿黑" pitchFamily="49" charset="-122"/>
            </a:endParaRPr>
          </a:p>
        </p:txBody>
      </p:sp>
      <p:sp>
        <p:nvSpPr>
          <p:cNvPr id="28" name="Rectangle 21">
            <a:hlinkClick r:id="rId5" action="ppaction://hlinksldjump"/>
          </p:cNvPr>
          <p:cNvSpPr/>
          <p:nvPr userDrawn="1"/>
        </p:nvSpPr>
        <p:spPr bwMode="auto">
          <a:xfrm>
            <a:off x="5458231" y="6219986"/>
            <a:ext cx="244443"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smtClean="0">
                <a:solidFill>
                  <a:srgbClr val="1F4E79"/>
                </a:solidFill>
                <a:latin typeface="微软雅黑" panose="020B0503020204020204" charset="-122"/>
                <a:ea typeface="微软雅黑" panose="020B0503020204020204" charset="-122"/>
                <a:cs typeface="经典繁仿黑" pitchFamily="49" charset="-122"/>
              </a:rPr>
              <a:t>12</a:t>
            </a:r>
            <a:endParaRPr lang="en-US" altLang="zh-CN" b="1" dirty="0" smtClean="0">
              <a:solidFill>
                <a:srgbClr val="1F4E79"/>
              </a:solidFill>
              <a:latin typeface="微软雅黑" panose="020B0503020204020204" charset="-122"/>
              <a:ea typeface="微软雅黑" panose="020B0503020204020204" charset="-122"/>
              <a:cs typeface="经典繁仿黑" pitchFamily="49" charset="-122"/>
            </a:endParaRPr>
          </a:p>
        </p:txBody>
      </p:sp>
      <p:sp>
        <p:nvSpPr>
          <p:cNvPr id="34" name="动作按钮: 前进或下一项 14">
            <a:hlinkClick r:id="" action="ppaction://hlinkshowjump?jump=nextslide" highlightClick="1"/>
          </p:cNvPr>
          <p:cNvSpPr/>
          <p:nvPr userDrawn="1"/>
        </p:nvSpPr>
        <p:spPr>
          <a:xfrm>
            <a:off x="11274228"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35" name="动作按钮: 前进或下一项 14">
            <a:hlinkClick r:id="" action="ppaction://hlinkshowjump?jump=previousslide" highlightClick="1"/>
          </p:cNvPr>
          <p:cNvSpPr/>
          <p:nvPr userDrawn="1"/>
        </p:nvSpPr>
        <p:spPr>
          <a:xfrm rot="10800000">
            <a:off x="10845024"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36" name="动作按钮: 结束 15">
            <a:hlinkClick r:id="" action="ppaction://hlinkshowjump?jump=endshow" highlightClick="1"/>
          </p:cNvPr>
          <p:cNvSpPr/>
          <p:nvPr userDrawn="1"/>
        </p:nvSpPr>
        <p:spPr>
          <a:xfrm>
            <a:off x="11660258" y="6370957"/>
            <a:ext cx="263491"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37" name="文本框 7">
            <a:hlinkClick r:id="rId5" action="ppaction://hlinksldjump"/>
          </p:cNvPr>
          <p:cNvSpPr txBox="1"/>
          <p:nvPr userDrawn="1"/>
        </p:nvSpPr>
        <p:spPr>
          <a:xfrm>
            <a:off x="10152329" y="6451600"/>
            <a:ext cx="573013"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showMasterSp="0">
  <p:cSld name="6_标题幻灯片">
    <p:spTree>
      <p:nvGrpSpPr>
        <p:cNvPr id="1" name=""/>
        <p:cNvGrpSpPr/>
        <p:nvPr/>
      </p:nvGrpSpPr>
      <p:grpSpPr>
        <a:xfrm>
          <a:off x="0" y="0"/>
          <a:ext cx="0" cy="0"/>
          <a:chOff x="0" y="0"/>
          <a:chExt cx="0" cy="0"/>
        </a:xfrm>
      </p:grpSpPr>
      <p:pic>
        <p:nvPicPr>
          <p:cNvPr id="7"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3"/>
            <a:ext cx="12190636" cy="6836735"/>
          </a:xfrm>
          <a:prstGeom prst="rect">
            <a:avLst/>
          </a:prstGeom>
          <a:noFill/>
          <a:extLst>
            <a:ext uri="{909E8E84-426E-40DD-AFC4-6F175D3DCCD1}">
              <a14:hiddenFill xmlns:a14="http://schemas.microsoft.com/office/drawing/2010/main">
                <a:solidFill>
                  <a:srgbClr val="FFFFFF"/>
                </a:solidFill>
              </a14:hiddenFill>
            </a:ext>
          </a:extLst>
        </p:spPr>
      </p:pic>
      <p:sp>
        <p:nvSpPr>
          <p:cNvPr id="8" name="动作按钮: 前进或下一项 14">
            <a:hlinkClick r:id="" action="ppaction://hlinkshowjump?jump=nextslide" highlightClick="1"/>
          </p:cNvPr>
          <p:cNvSpPr/>
          <p:nvPr userDrawn="1"/>
        </p:nvSpPr>
        <p:spPr>
          <a:xfrm>
            <a:off x="11274228"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9" name="动作按钮: 前进或下一项 14">
            <a:hlinkClick r:id="" action="ppaction://hlinkshowjump?jump=previousslide" highlightClick="1"/>
          </p:cNvPr>
          <p:cNvSpPr/>
          <p:nvPr userDrawn="1"/>
        </p:nvSpPr>
        <p:spPr>
          <a:xfrm rot="10800000">
            <a:off x="10845024"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0" name="动作按钮: 结束 15">
            <a:hlinkClick r:id="" action="ppaction://hlinkshowjump?jump=endshow" highlightClick="1"/>
          </p:cNvPr>
          <p:cNvSpPr/>
          <p:nvPr userDrawn="1"/>
        </p:nvSpPr>
        <p:spPr>
          <a:xfrm>
            <a:off x="11660258" y="6370957"/>
            <a:ext cx="263491"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1" name="文本框 7">
            <a:hlinkClick r:id="rId3" action="ppaction://hlinksldjump"/>
          </p:cNvPr>
          <p:cNvSpPr txBox="1"/>
          <p:nvPr userDrawn="1"/>
        </p:nvSpPr>
        <p:spPr>
          <a:xfrm>
            <a:off x="10152329" y="6451600"/>
            <a:ext cx="573013"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
        <p:nvSpPr>
          <p:cNvPr id="18" name="任意多边形: 形状 42"/>
          <p:cNvSpPr/>
          <p:nvPr userDrawn="1">
            <p:custDataLst>
              <p:tags r:id="rId4"/>
            </p:custDataLst>
          </p:nvPr>
        </p:nvSpPr>
        <p:spPr>
          <a:xfrm>
            <a:off x="9363" y="1628800"/>
            <a:ext cx="11557635" cy="2621280"/>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1" h="3482">
                <a:moveTo>
                  <a:pt x="0" y="0"/>
                </a:moveTo>
                <a:lnTo>
                  <a:pt x="7777" y="0"/>
                </a:lnTo>
                <a:lnTo>
                  <a:pt x="7777" y="0"/>
                </a:lnTo>
                <a:lnTo>
                  <a:pt x="7875" y="0"/>
                </a:lnTo>
                <a:lnTo>
                  <a:pt x="7875" y="0"/>
                </a:lnTo>
                <a:lnTo>
                  <a:pt x="15652" y="0"/>
                </a:lnTo>
                <a:lnTo>
                  <a:pt x="15652" y="0"/>
                </a:lnTo>
                <a:lnTo>
                  <a:pt x="16473" y="0"/>
                </a:lnTo>
                <a:lnTo>
                  <a:pt x="18201" y="1741"/>
                </a:lnTo>
                <a:lnTo>
                  <a:pt x="16473" y="3482"/>
                </a:lnTo>
                <a:lnTo>
                  <a:pt x="8598" y="3482"/>
                </a:lnTo>
                <a:lnTo>
                  <a:pt x="7875" y="3482"/>
                </a:lnTo>
                <a:lnTo>
                  <a:pt x="0" y="3482"/>
                </a:lnTo>
                <a:lnTo>
                  <a:pt x="0" y="0"/>
                </a:lnTo>
                <a:close/>
              </a:path>
            </a:pathLst>
          </a:cu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Normal"/>
              <a:cs typeface="+mn-cs"/>
            </a:endParaRPr>
          </a:p>
        </p:txBody>
      </p:sp>
      <p:sp>
        <p:nvSpPr>
          <p:cNvPr id="19" name="任意多边形: 形状 42"/>
          <p:cNvSpPr/>
          <p:nvPr userDrawn="1">
            <p:custDataLst>
              <p:tags r:id="rId6"/>
            </p:custDataLst>
          </p:nvPr>
        </p:nvSpPr>
        <p:spPr>
          <a:xfrm>
            <a:off x="9363" y="1628800"/>
            <a:ext cx="11557635" cy="2621280"/>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1" h="3482">
                <a:moveTo>
                  <a:pt x="0" y="0"/>
                </a:moveTo>
                <a:lnTo>
                  <a:pt x="7777" y="0"/>
                </a:lnTo>
                <a:lnTo>
                  <a:pt x="7777" y="0"/>
                </a:lnTo>
                <a:lnTo>
                  <a:pt x="7875" y="0"/>
                </a:lnTo>
                <a:lnTo>
                  <a:pt x="7875" y="0"/>
                </a:lnTo>
                <a:lnTo>
                  <a:pt x="15652" y="0"/>
                </a:lnTo>
                <a:lnTo>
                  <a:pt x="15652" y="0"/>
                </a:lnTo>
                <a:lnTo>
                  <a:pt x="16473" y="0"/>
                </a:lnTo>
                <a:lnTo>
                  <a:pt x="18201" y="1741"/>
                </a:lnTo>
                <a:lnTo>
                  <a:pt x="16473" y="3482"/>
                </a:lnTo>
                <a:lnTo>
                  <a:pt x="8598" y="3482"/>
                </a:lnTo>
                <a:lnTo>
                  <a:pt x="7875" y="3482"/>
                </a:lnTo>
                <a:lnTo>
                  <a:pt x="0" y="3482"/>
                </a:lnTo>
                <a:lnTo>
                  <a:pt x="0" y="0"/>
                </a:lnTo>
                <a:close/>
              </a:path>
            </a:pathLst>
          </a:custGeom>
          <a:solidFill>
            <a:srgbClr val="2F5597">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Normal"/>
              <a:cs typeface="+mn-cs"/>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pic>
        <p:nvPicPr>
          <p:cNvPr id="13"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3"/>
            <a:ext cx="12190636" cy="6836735"/>
          </a:xfrm>
          <a:prstGeom prst="rect">
            <a:avLst/>
          </a:prstGeom>
          <a:noFill/>
          <a:extLst>
            <a:ext uri="{909E8E84-426E-40DD-AFC4-6F175D3DCCD1}">
              <a14:hiddenFill xmlns:a14="http://schemas.microsoft.com/office/drawing/2010/main">
                <a:solidFill>
                  <a:srgbClr val="FFFFFF"/>
                </a:solidFill>
              </a14:hiddenFill>
            </a:ext>
          </a:extLst>
        </p:spPr>
      </p:pic>
      <p:sp>
        <p:nvSpPr>
          <p:cNvPr id="11" name="动作按钮: 前进或下一项 14">
            <a:hlinkClick r:id="" action="ppaction://hlinkshowjump?jump=nextslide" highlightClick="1"/>
          </p:cNvPr>
          <p:cNvSpPr/>
          <p:nvPr userDrawn="1"/>
        </p:nvSpPr>
        <p:spPr>
          <a:xfrm>
            <a:off x="11274228"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4" name="动作按钮: 前进或下一项 14">
            <a:hlinkClick r:id="" action="ppaction://hlinkshowjump?jump=previousslide" highlightClick="1"/>
          </p:cNvPr>
          <p:cNvSpPr/>
          <p:nvPr userDrawn="1"/>
        </p:nvSpPr>
        <p:spPr>
          <a:xfrm rot="10800000">
            <a:off x="10845024"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结束 15">
            <a:hlinkClick r:id="" action="ppaction://hlinkshowjump?jump=endshow" highlightClick="1"/>
          </p:cNvPr>
          <p:cNvSpPr/>
          <p:nvPr userDrawn="1"/>
        </p:nvSpPr>
        <p:spPr>
          <a:xfrm>
            <a:off x="11660258" y="6370957"/>
            <a:ext cx="263491"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文本框 7">
            <a:hlinkClick r:id="rId3" action="ppaction://hlinksldjump"/>
          </p:cNvPr>
          <p:cNvSpPr txBox="1"/>
          <p:nvPr userDrawn="1"/>
        </p:nvSpPr>
        <p:spPr>
          <a:xfrm>
            <a:off x="10152329" y="6451600"/>
            <a:ext cx="573013"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
        <p:nvSpPr>
          <p:cNvPr id="26" name="矩形 25"/>
          <p:cNvSpPr/>
          <p:nvPr userDrawn="1"/>
        </p:nvSpPr>
        <p:spPr>
          <a:xfrm>
            <a:off x="-25559" y="-12701"/>
            <a:ext cx="12241529" cy="583567"/>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6"/>
          <p:cNvSpPr txBox="1"/>
          <p:nvPr userDrawn="1"/>
        </p:nvSpPr>
        <p:spPr>
          <a:xfrm>
            <a:off x="847876" y="13514"/>
            <a:ext cx="7007046" cy="523220"/>
          </a:xfrm>
          <a:prstGeom prst="rect">
            <a:avLst/>
          </a:prstGeom>
          <a:noFill/>
        </p:spPr>
        <p:txBody>
          <a:bodyPr wrap="none" rtlCol="0">
            <a:spAutoFit/>
          </a:bodyPr>
          <a:lstStyle/>
          <a:p>
            <a:r>
              <a:rPr lang="zh-CN" altLang="en-US" sz="2800" b="1" dirty="0" smtClean="0">
                <a:solidFill>
                  <a:schemeClr val="bg1"/>
                </a:solidFill>
                <a:latin typeface="微软雅黑" panose="020B0503020204020204" charset="-122"/>
                <a:ea typeface="微软雅黑" panose="020B0503020204020204" charset="-122"/>
              </a:rPr>
              <a:t>知识点一　弱电解质的电离平衡及影响因素</a:t>
            </a:r>
            <a:endParaRPr lang="zh-CN" altLang="en-US" sz="2800" b="1" dirty="0">
              <a:solidFill>
                <a:schemeClr val="bg1"/>
              </a:solidFill>
              <a:latin typeface="微软雅黑" panose="020B0503020204020204" charset="-122"/>
              <a:ea typeface="微软雅黑" panose="020B0503020204020204" charset="-122"/>
            </a:endParaRPr>
          </a:p>
        </p:txBody>
      </p:sp>
      <p:sp>
        <p:nvSpPr>
          <p:cNvPr id="28" name="任意多边形: 形状 42"/>
          <p:cNvSpPr/>
          <p:nvPr userDrawn="1">
            <p:custDataLst>
              <p:tags r:id="rId4"/>
            </p:custDataLst>
          </p:nvPr>
        </p:nvSpPr>
        <p:spPr>
          <a:xfrm rot="10800000">
            <a:off x="9527565" y="-12700"/>
            <a:ext cx="2688405"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Normal"/>
              <a:cs typeface="+mn-cs"/>
            </a:endParaRPr>
          </a:p>
        </p:txBody>
      </p:sp>
      <p:sp>
        <p:nvSpPr>
          <p:cNvPr id="29" name="TextBox 28"/>
          <p:cNvSpPr txBox="1"/>
          <p:nvPr userDrawn="1"/>
        </p:nvSpPr>
        <p:spPr>
          <a:xfrm>
            <a:off x="10415746" y="45244"/>
            <a:ext cx="1415772" cy="461665"/>
          </a:xfrm>
          <a:prstGeom prst="rect">
            <a:avLst/>
          </a:prstGeom>
          <a:noFill/>
        </p:spPr>
        <p:txBody>
          <a:bodyPr wrap="none" rtlCol="0">
            <a:spAutoFit/>
          </a:bodyPr>
          <a:lstStyle/>
          <a:p>
            <a:r>
              <a:rPr lang="zh-CN" altLang="en-US" sz="2400" dirty="0" smtClean="0">
                <a:solidFill>
                  <a:schemeClr val="bg1"/>
                </a:solidFill>
                <a:latin typeface="微软雅黑" panose="020B0503020204020204" charset="-122"/>
                <a:ea typeface="微软雅黑" panose="020B0503020204020204" charset="-122"/>
              </a:rPr>
              <a:t>自主梳理</a:t>
            </a:r>
            <a:endParaRPr lang="zh-CN" altLang="en-US" sz="2400"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showMasterSp="0">
  <p:cSld name="1_空白">
    <p:spTree>
      <p:nvGrpSpPr>
        <p:cNvPr id="1" name=""/>
        <p:cNvGrpSpPr/>
        <p:nvPr/>
      </p:nvGrpSpPr>
      <p:grpSpPr>
        <a:xfrm>
          <a:off x="0" y="0"/>
          <a:ext cx="0" cy="0"/>
          <a:chOff x="0" y="0"/>
          <a:chExt cx="0" cy="0"/>
        </a:xfrm>
      </p:grpSpPr>
      <p:pic>
        <p:nvPicPr>
          <p:cNvPr id="11"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3"/>
            <a:ext cx="12190636" cy="6836735"/>
          </a:xfrm>
          <a:prstGeom prst="rect">
            <a:avLst/>
          </a:prstGeom>
          <a:noFill/>
          <a:extLst>
            <a:ext uri="{909E8E84-426E-40DD-AFC4-6F175D3DCCD1}">
              <a14:hiddenFill xmlns:a14="http://schemas.microsoft.com/office/drawing/2010/main">
                <a:solidFill>
                  <a:srgbClr val="FFFFFF"/>
                </a:solidFill>
              </a14:hiddenFill>
            </a:ext>
          </a:extLst>
        </p:spPr>
      </p:pic>
      <p:sp>
        <p:nvSpPr>
          <p:cNvPr id="14" name="动作按钮: 前进或下一项 14">
            <a:hlinkClick r:id="" action="ppaction://hlinkshowjump?jump=nextslide" highlightClick="1"/>
          </p:cNvPr>
          <p:cNvSpPr/>
          <p:nvPr userDrawn="1"/>
        </p:nvSpPr>
        <p:spPr>
          <a:xfrm>
            <a:off x="11274228"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前进或下一项 14">
            <a:hlinkClick r:id="" action="ppaction://hlinkshowjump?jump=previousslide" highlightClick="1"/>
          </p:cNvPr>
          <p:cNvSpPr/>
          <p:nvPr userDrawn="1"/>
        </p:nvSpPr>
        <p:spPr>
          <a:xfrm rot="10800000">
            <a:off x="10845024"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动作按钮: 结束 15">
            <a:hlinkClick r:id="" action="ppaction://hlinkshowjump?jump=endshow" highlightClick="1"/>
          </p:cNvPr>
          <p:cNvSpPr/>
          <p:nvPr userDrawn="1"/>
        </p:nvSpPr>
        <p:spPr>
          <a:xfrm>
            <a:off x="11660258" y="6370957"/>
            <a:ext cx="263491"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7" name="文本框 7">
            <a:hlinkClick r:id="rId3" action="ppaction://hlinksldjump"/>
          </p:cNvPr>
          <p:cNvSpPr txBox="1"/>
          <p:nvPr userDrawn="1"/>
        </p:nvSpPr>
        <p:spPr>
          <a:xfrm>
            <a:off x="10152329" y="6451600"/>
            <a:ext cx="573013"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
        <p:nvSpPr>
          <p:cNvPr id="31" name="矩形 30"/>
          <p:cNvSpPr/>
          <p:nvPr userDrawn="1"/>
        </p:nvSpPr>
        <p:spPr>
          <a:xfrm>
            <a:off x="-25559" y="-12701"/>
            <a:ext cx="12241529" cy="583567"/>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31"/>
          <p:cNvSpPr txBox="1"/>
          <p:nvPr userDrawn="1"/>
        </p:nvSpPr>
        <p:spPr>
          <a:xfrm>
            <a:off x="847876" y="13514"/>
            <a:ext cx="7007046" cy="523220"/>
          </a:xfrm>
          <a:prstGeom prst="rect">
            <a:avLst/>
          </a:prstGeom>
          <a:noFill/>
        </p:spPr>
        <p:txBody>
          <a:bodyPr wrap="none" rtlCol="0">
            <a:spAutoFit/>
          </a:bodyPr>
          <a:lstStyle/>
          <a:p>
            <a:r>
              <a:rPr lang="zh-CN" altLang="en-US" sz="2800" b="1" dirty="0" smtClean="0">
                <a:solidFill>
                  <a:schemeClr val="bg1"/>
                </a:solidFill>
                <a:latin typeface="微软雅黑" panose="020B0503020204020204" charset="-122"/>
                <a:ea typeface="微软雅黑" panose="020B0503020204020204" charset="-122"/>
              </a:rPr>
              <a:t>知识点一　弱电解质的电离平衡及影响因素</a:t>
            </a:r>
            <a:endParaRPr lang="zh-CN" altLang="en-US" sz="2800" b="1" dirty="0">
              <a:solidFill>
                <a:schemeClr val="bg1"/>
              </a:solidFill>
              <a:latin typeface="微软雅黑" panose="020B0503020204020204" charset="-122"/>
              <a:ea typeface="微软雅黑" panose="020B0503020204020204" charset="-122"/>
            </a:endParaRPr>
          </a:p>
        </p:txBody>
      </p:sp>
      <p:sp>
        <p:nvSpPr>
          <p:cNvPr id="33" name="任意多边形: 形状 42"/>
          <p:cNvSpPr/>
          <p:nvPr userDrawn="1">
            <p:custDataLst>
              <p:tags r:id="rId4"/>
            </p:custDataLst>
          </p:nvPr>
        </p:nvSpPr>
        <p:spPr>
          <a:xfrm rot="10800000">
            <a:off x="9527565" y="-12700"/>
            <a:ext cx="2688405"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Normal"/>
              <a:cs typeface="+mn-cs"/>
            </a:endParaRPr>
          </a:p>
        </p:txBody>
      </p:sp>
      <p:sp>
        <p:nvSpPr>
          <p:cNvPr id="34" name="TextBox 33"/>
          <p:cNvSpPr txBox="1"/>
          <p:nvPr userDrawn="1"/>
        </p:nvSpPr>
        <p:spPr>
          <a:xfrm>
            <a:off x="10415746" y="45244"/>
            <a:ext cx="1415772" cy="461665"/>
          </a:xfrm>
          <a:prstGeom prst="rect">
            <a:avLst/>
          </a:prstGeom>
          <a:noFill/>
        </p:spPr>
        <p:txBody>
          <a:bodyPr wrap="none" rtlCol="0">
            <a:spAutoFit/>
          </a:bodyPr>
          <a:lstStyle/>
          <a:p>
            <a:r>
              <a:rPr lang="zh-CN" altLang="en-US" sz="2400" dirty="0" smtClean="0">
                <a:solidFill>
                  <a:schemeClr val="bg1"/>
                </a:solidFill>
                <a:latin typeface="微软雅黑" panose="020B0503020204020204" charset="-122"/>
                <a:ea typeface="微软雅黑" panose="020B0503020204020204" charset="-122"/>
              </a:rPr>
              <a:t>对点练通</a:t>
            </a:r>
            <a:endParaRPr lang="zh-CN" altLang="en-US" sz="2400"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showMasterSp="0">
  <p:cSld name="3_空白">
    <p:spTree>
      <p:nvGrpSpPr>
        <p:cNvPr id="1" name=""/>
        <p:cNvGrpSpPr/>
        <p:nvPr/>
      </p:nvGrpSpPr>
      <p:grpSpPr>
        <a:xfrm>
          <a:off x="0" y="0"/>
          <a:ext cx="0" cy="0"/>
          <a:chOff x="0" y="0"/>
          <a:chExt cx="0" cy="0"/>
        </a:xfrm>
      </p:grpSpPr>
      <p:pic>
        <p:nvPicPr>
          <p:cNvPr id="12"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3"/>
            <a:ext cx="12190636" cy="6836735"/>
          </a:xfrm>
          <a:prstGeom prst="rect">
            <a:avLst/>
          </a:prstGeom>
          <a:noFill/>
          <a:extLst>
            <a:ext uri="{909E8E84-426E-40DD-AFC4-6F175D3DCCD1}">
              <a14:hiddenFill xmlns:a14="http://schemas.microsoft.com/office/drawing/2010/main">
                <a:solidFill>
                  <a:srgbClr val="FFFFFF"/>
                </a:solidFill>
              </a14:hiddenFill>
            </a:ext>
          </a:extLst>
        </p:spPr>
      </p:pic>
      <p:sp>
        <p:nvSpPr>
          <p:cNvPr id="11" name="动作按钮: 前进或下一项 14">
            <a:hlinkClick r:id="" action="ppaction://hlinkshowjump?jump=nextslide" highlightClick="1"/>
          </p:cNvPr>
          <p:cNvSpPr/>
          <p:nvPr userDrawn="1"/>
        </p:nvSpPr>
        <p:spPr>
          <a:xfrm>
            <a:off x="11274228"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前进或下一项 14">
            <a:hlinkClick r:id="" action="ppaction://hlinkshowjump?jump=previousslide" highlightClick="1"/>
          </p:cNvPr>
          <p:cNvSpPr/>
          <p:nvPr userDrawn="1"/>
        </p:nvSpPr>
        <p:spPr>
          <a:xfrm rot="10800000">
            <a:off x="10845024"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动作按钮: 结束 15">
            <a:hlinkClick r:id="" action="ppaction://hlinkshowjump?jump=endshow" highlightClick="1"/>
          </p:cNvPr>
          <p:cNvSpPr/>
          <p:nvPr userDrawn="1"/>
        </p:nvSpPr>
        <p:spPr>
          <a:xfrm>
            <a:off x="11660258" y="6370957"/>
            <a:ext cx="263491"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7" name="文本框 7">
            <a:hlinkClick r:id="rId3" action="ppaction://hlinksldjump"/>
          </p:cNvPr>
          <p:cNvSpPr txBox="1"/>
          <p:nvPr userDrawn="1"/>
        </p:nvSpPr>
        <p:spPr>
          <a:xfrm>
            <a:off x="10152329" y="6451600"/>
            <a:ext cx="573013"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
        <p:nvSpPr>
          <p:cNvPr id="13" name="矩形 12"/>
          <p:cNvSpPr/>
          <p:nvPr userDrawn="1"/>
        </p:nvSpPr>
        <p:spPr>
          <a:xfrm>
            <a:off x="-25559" y="-12701"/>
            <a:ext cx="12241529" cy="583567"/>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userDrawn="1"/>
        </p:nvSpPr>
        <p:spPr>
          <a:xfrm>
            <a:off x="847876" y="13514"/>
            <a:ext cx="4493538" cy="523220"/>
          </a:xfrm>
          <a:prstGeom prst="rect">
            <a:avLst/>
          </a:prstGeom>
          <a:noFill/>
        </p:spPr>
        <p:txBody>
          <a:bodyPr wrap="none" rtlCol="0">
            <a:spAutoFit/>
          </a:bodyPr>
          <a:lstStyle/>
          <a:p>
            <a:r>
              <a:rPr lang="zh-CN" altLang="en-US" sz="2800" b="1" dirty="0" smtClean="0">
                <a:solidFill>
                  <a:schemeClr val="bg1"/>
                </a:solidFill>
                <a:latin typeface="微软雅黑" panose="020B0503020204020204" charset="-122"/>
                <a:ea typeface="微软雅黑" panose="020B0503020204020204" charset="-122"/>
              </a:rPr>
              <a:t>知识点二　电离常数及应用</a:t>
            </a:r>
            <a:endParaRPr lang="zh-CN" altLang="en-US" sz="2800" b="1" dirty="0">
              <a:solidFill>
                <a:schemeClr val="bg1"/>
              </a:solidFill>
              <a:latin typeface="微软雅黑" panose="020B0503020204020204" charset="-122"/>
              <a:ea typeface="微软雅黑" panose="020B0503020204020204" charset="-122"/>
            </a:endParaRPr>
          </a:p>
        </p:txBody>
      </p:sp>
      <p:sp>
        <p:nvSpPr>
          <p:cNvPr id="19" name="任意多边形: 形状 42"/>
          <p:cNvSpPr/>
          <p:nvPr userDrawn="1">
            <p:custDataLst>
              <p:tags r:id="rId4"/>
            </p:custDataLst>
          </p:nvPr>
        </p:nvSpPr>
        <p:spPr>
          <a:xfrm rot="10800000">
            <a:off x="9527565" y="-12700"/>
            <a:ext cx="2688405"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Normal"/>
              <a:cs typeface="+mn-cs"/>
            </a:endParaRPr>
          </a:p>
        </p:txBody>
      </p:sp>
      <p:sp>
        <p:nvSpPr>
          <p:cNvPr id="20" name="TextBox 19"/>
          <p:cNvSpPr txBox="1"/>
          <p:nvPr userDrawn="1"/>
        </p:nvSpPr>
        <p:spPr>
          <a:xfrm>
            <a:off x="10415746" y="45244"/>
            <a:ext cx="1415772" cy="461665"/>
          </a:xfrm>
          <a:prstGeom prst="rect">
            <a:avLst/>
          </a:prstGeom>
          <a:noFill/>
        </p:spPr>
        <p:txBody>
          <a:bodyPr wrap="none" rtlCol="0">
            <a:spAutoFit/>
          </a:bodyPr>
          <a:lstStyle/>
          <a:p>
            <a:r>
              <a:rPr lang="zh-CN" altLang="en-US" sz="2400" dirty="0" smtClean="0">
                <a:solidFill>
                  <a:schemeClr val="bg1"/>
                </a:solidFill>
                <a:latin typeface="微软雅黑" panose="020B0503020204020204" charset="-122"/>
                <a:ea typeface="微软雅黑" panose="020B0503020204020204" charset="-122"/>
              </a:rPr>
              <a:t>自主梳理</a:t>
            </a:r>
            <a:endParaRPr lang="zh-CN" altLang="en-US" sz="2400"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showMasterSp="0">
  <p:cSld name="2_空白">
    <p:spTree>
      <p:nvGrpSpPr>
        <p:cNvPr id="1" name=""/>
        <p:cNvGrpSpPr/>
        <p:nvPr/>
      </p:nvGrpSpPr>
      <p:grpSpPr>
        <a:xfrm>
          <a:off x="0" y="0"/>
          <a:ext cx="0" cy="0"/>
          <a:chOff x="0" y="0"/>
          <a:chExt cx="0" cy="0"/>
        </a:xfrm>
      </p:grpSpPr>
      <p:pic>
        <p:nvPicPr>
          <p:cNvPr id="13"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3"/>
            <a:ext cx="12190636" cy="6836735"/>
          </a:xfrm>
          <a:prstGeom prst="rect">
            <a:avLst/>
          </a:prstGeom>
          <a:noFill/>
          <a:extLst>
            <a:ext uri="{909E8E84-426E-40DD-AFC4-6F175D3DCCD1}">
              <a14:hiddenFill xmlns:a14="http://schemas.microsoft.com/office/drawing/2010/main">
                <a:solidFill>
                  <a:srgbClr val="FFFFFF"/>
                </a:solidFill>
              </a14:hiddenFill>
            </a:ext>
          </a:extLst>
        </p:spPr>
      </p:pic>
      <p:sp>
        <p:nvSpPr>
          <p:cNvPr id="11" name="动作按钮: 前进或下一项 14">
            <a:hlinkClick r:id="" action="ppaction://hlinkshowjump?jump=nextslide" highlightClick="1"/>
          </p:cNvPr>
          <p:cNvSpPr/>
          <p:nvPr userDrawn="1"/>
        </p:nvSpPr>
        <p:spPr>
          <a:xfrm>
            <a:off x="11274228"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前进或下一项 14">
            <a:hlinkClick r:id="" action="ppaction://hlinkshowjump?jump=previousslide" highlightClick="1"/>
          </p:cNvPr>
          <p:cNvSpPr/>
          <p:nvPr userDrawn="1"/>
        </p:nvSpPr>
        <p:spPr>
          <a:xfrm rot="10800000">
            <a:off x="10845024"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动作按钮: 结束 15">
            <a:hlinkClick r:id="" action="ppaction://hlinkshowjump?jump=endshow" highlightClick="1"/>
          </p:cNvPr>
          <p:cNvSpPr/>
          <p:nvPr userDrawn="1"/>
        </p:nvSpPr>
        <p:spPr>
          <a:xfrm>
            <a:off x="11660258" y="6370957"/>
            <a:ext cx="263491"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7" name="文本框 7">
            <a:hlinkClick r:id="rId3" action="ppaction://hlinksldjump"/>
          </p:cNvPr>
          <p:cNvSpPr txBox="1"/>
          <p:nvPr userDrawn="1"/>
        </p:nvSpPr>
        <p:spPr>
          <a:xfrm>
            <a:off x="10152329" y="6451600"/>
            <a:ext cx="573013"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
        <p:nvSpPr>
          <p:cNvPr id="18" name="矩形 17"/>
          <p:cNvSpPr/>
          <p:nvPr userDrawn="1"/>
        </p:nvSpPr>
        <p:spPr>
          <a:xfrm>
            <a:off x="-25559" y="-12701"/>
            <a:ext cx="12241529" cy="583567"/>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userDrawn="1"/>
        </p:nvSpPr>
        <p:spPr>
          <a:xfrm>
            <a:off x="847876" y="13514"/>
            <a:ext cx="4493538" cy="523220"/>
          </a:xfrm>
          <a:prstGeom prst="rect">
            <a:avLst/>
          </a:prstGeom>
          <a:noFill/>
        </p:spPr>
        <p:txBody>
          <a:bodyPr wrap="none" rtlCol="0">
            <a:spAutoFit/>
          </a:bodyPr>
          <a:lstStyle/>
          <a:p>
            <a:r>
              <a:rPr lang="zh-CN" altLang="en-US" sz="2800" b="1" dirty="0" smtClean="0">
                <a:solidFill>
                  <a:schemeClr val="bg1"/>
                </a:solidFill>
                <a:latin typeface="微软雅黑" panose="020B0503020204020204" charset="-122"/>
                <a:ea typeface="微软雅黑" panose="020B0503020204020204" charset="-122"/>
              </a:rPr>
              <a:t>知识点二　电离常数及应用</a:t>
            </a:r>
            <a:endParaRPr lang="zh-CN" altLang="en-US" sz="2800" b="1" dirty="0">
              <a:solidFill>
                <a:schemeClr val="bg1"/>
              </a:solidFill>
              <a:latin typeface="微软雅黑" panose="020B0503020204020204" charset="-122"/>
              <a:ea typeface="微软雅黑" panose="020B0503020204020204" charset="-122"/>
            </a:endParaRPr>
          </a:p>
        </p:txBody>
      </p:sp>
      <p:sp>
        <p:nvSpPr>
          <p:cNvPr id="20" name="任意多边形: 形状 42"/>
          <p:cNvSpPr/>
          <p:nvPr userDrawn="1">
            <p:custDataLst>
              <p:tags r:id="rId4"/>
            </p:custDataLst>
          </p:nvPr>
        </p:nvSpPr>
        <p:spPr>
          <a:xfrm rot="10800000">
            <a:off x="9527565" y="-12700"/>
            <a:ext cx="2688405"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Normal"/>
              <a:cs typeface="+mn-cs"/>
            </a:endParaRPr>
          </a:p>
        </p:txBody>
      </p:sp>
      <p:sp>
        <p:nvSpPr>
          <p:cNvPr id="21" name="TextBox 20"/>
          <p:cNvSpPr txBox="1"/>
          <p:nvPr userDrawn="1"/>
        </p:nvSpPr>
        <p:spPr>
          <a:xfrm>
            <a:off x="10415746" y="45244"/>
            <a:ext cx="1415772" cy="461665"/>
          </a:xfrm>
          <a:prstGeom prst="rect">
            <a:avLst/>
          </a:prstGeom>
          <a:noFill/>
        </p:spPr>
        <p:txBody>
          <a:bodyPr wrap="none" rtlCol="0">
            <a:spAutoFit/>
          </a:bodyPr>
          <a:lstStyle/>
          <a:p>
            <a:r>
              <a:rPr lang="zh-CN" altLang="en-US" sz="2400" dirty="0" smtClean="0">
                <a:solidFill>
                  <a:schemeClr val="bg1"/>
                </a:solidFill>
                <a:latin typeface="微软雅黑" panose="020B0503020204020204" charset="-122"/>
                <a:ea typeface="微软雅黑" panose="020B0503020204020204" charset="-122"/>
              </a:rPr>
              <a:t>对点练通</a:t>
            </a:r>
            <a:endParaRPr lang="zh-CN" altLang="en-US" sz="2400"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4_空白">
    <p:spTree>
      <p:nvGrpSpPr>
        <p:cNvPr id="1" name=""/>
        <p:cNvGrpSpPr/>
        <p:nvPr/>
      </p:nvGrpSpPr>
      <p:grpSpPr>
        <a:xfrm>
          <a:off x="0" y="0"/>
          <a:ext cx="0" cy="0"/>
          <a:chOff x="0" y="0"/>
          <a:chExt cx="0" cy="0"/>
        </a:xfrm>
      </p:grpSpPr>
      <p:pic>
        <p:nvPicPr>
          <p:cNvPr id="11"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3"/>
            <a:ext cx="12190636" cy="6836735"/>
          </a:xfrm>
          <a:prstGeom prst="rect">
            <a:avLst/>
          </a:prstGeom>
          <a:noFill/>
          <a:extLst>
            <a:ext uri="{909E8E84-426E-40DD-AFC4-6F175D3DCCD1}">
              <a14:hiddenFill xmlns:a14="http://schemas.microsoft.com/office/drawing/2010/main">
                <a:solidFill>
                  <a:srgbClr val="FFFFFF"/>
                </a:solidFill>
              </a14:hiddenFill>
            </a:ext>
          </a:extLst>
        </p:spPr>
      </p:pic>
      <p:sp>
        <p:nvSpPr>
          <p:cNvPr id="12" name="动作按钮: 前进或下一项 14">
            <a:hlinkClick r:id="" action="ppaction://hlinkshowjump?jump=nextslide" highlightClick="1"/>
          </p:cNvPr>
          <p:cNvSpPr/>
          <p:nvPr userDrawn="1"/>
        </p:nvSpPr>
        <p:spPr>
          <a:xfrm>
            <a:off x="11274228"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前进或下一项 14">
            <a:hlinkClick r:id="" action="ppaction://hlinkshowjump?jump=previousslide" highlightClick="1"/>
          </p:cNvPr>
          <p:cNvSpPr/>
          <p:nvPr userDrawn="1"/>
        </p:nvSpPr>
        <p:spPr>
          <a:xfrm rot="10800000">
            <a:off x="10845024"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动作按钮: 结束 15">
            <a:hlinkClick r:id="" action="ppaction://hlinkshowjump?jump=endshow" highlightClick="1"/>
          </p:cNvPr>
          <p:cNvSpPr/>
          <p:nvPr userDrawn="1"/>
        </p:nvSpPr>
        <p:spPr>
          <a:xfrm>
            <a:off x="11660258" y="6370957"/>
            <a:ext cx="263491"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7" name="文本框 7">
            <a:hlinkClick r:id="rId3" action="ppaction://hlinksldjump"/>
          </p:cNvPr>
          <p:cNvSpPr txBox="1"/>
          <p:nvPr userDrawn="1"/>
        </p:nvSpPr>
        <p:spPr>
          <a:xfrm>
            <a:off x="10152329" y="6451600"/>
            <a:ext cx="573013"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
        <p:nvSpPr>
          <p:cNvPr id="13" name="矩形 12"/>
          <p:cNvSpPr/>
          <p:nvPr userDrawn="1"/>
        </p:nvSpPr>
        <p:spPr>
          <a:xfrm>
            <a:off x="-25559" y="-12701"/>
            <a:ext cx="12241529" cy="583567"/>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userDrawn="1"/>
        </p:nvSpPr>
        <p:spPr>
          <a:xfrm>
            <a:off x="847876" y="13514"/>
            <a:ext cx="1620957" cy="523220"/>
          </a:xfrm>
          <a:prstGeom prst="rect">
            <a:avLst/>
          </a:prstGeom>
          <a:noFill/>
        </p:spPr>
        <p:txBody>
          <a:bodyPr wrap="none" rtlCol="0">
            <a:spAutoFit/>
          </a:bodyPr>
          <a:lstStyle/>
          <a:p>
            <a:r>
              <a:rPr lang="zh-CN" altLang="en-US" sz="2800" b="1" dirty="0" smtClean="0">
                <a:solidFill>
                  <a:schemeClr val="bg1"/>
                </a:solidFill>
                <a:latin typeface="微软雅黑" panose="020B0503020204020204" charset="-122"/>
                <a:ea typeface="微软雅黑" panose="020B0503020204020204" charset="-122"/>
              </a:rPr>
              <a:t>知识点三</a:t>
            </a:r>
            <a:endParaRPr lang="zh-CN" altLang="en-US" sz="2800" b="1" dirty="0">
              <a:solidFill>
                <a:schemeClr val="bg1"/>
              </a:solidFill>
              <a:latin typeface="微软雅黑" panose="020B0503020204020204" charset="-122"/>
              <a:ea typeface="微软雅黑" panose="020B0503020204020204" charset="-122"/>
            </a:endParaRPr>
          </a:p>
        </p:txBody>
      </p:sp>
      <p:sp>
        <p:nvSpPr>
          <p:cNvPr id="19" name="任意多边形: 形状 42"/>
          <p:cNvSpPr/>
          <p:nvPr userDrawn="1">
            <p:custDataLst>
              <p:tags r:id="rId4"/>
            </p:custDataLst>
          </p:nvPr>
        </p:nvSpPr>
        <p:spPr>
          <a:xfrm rot="10800000">
            <a:off x="9527565" y="-12700"/>
            <a:ext cx="2688405"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Normal"/>
              <a:cs typeface="+mn-cs"/>
            </a:endParaRPr>
          </a:p>
        </p:txBody>
      </p:sp>
      <p:sp>
        <p:nvSpPr>
          <p:cNvPr id="20" name="TextBox 19"/>
          <p:cNvSpPr txBox="1"/>
          <p:nvPr userDrawn="1"/>
        </p:nvSpPr>
        <p:spPr>
          <a:xfrm>
            <a:off x="10415746" y="45244"/>
            <a:ext cx="1415772" cy="461665"/>
          </a:xfrm>
          <a:prstGeom prst="rect">
            <a:avLst/>
          </a:prstGeom>
          <a:noFill/>
        </p:spPr>
        <p:txBody>
          <a:bodyPr wrap="none" rtlCol="0">
            <a:spAutoFit/>
          </a:bodyPr>
          <a:lstStyle/>
          <a:p>
            <a:r>
              <a:rPr lang="zh-CN" altLang="en-US" sz="2400" dirty="0" smtClean="0">
                <a:solidFill>
                  <a:schemeClr val="bg1"/>
                </a:solidFill>
                <a:latin typeface="微软雅黑" panose="020B0503020204020204" charset="-122"/>
                <a:ea typeface="微软雅黑" panose="020B0503020204020204" charset="-122"/>
              </a:rPr>
              <a:t>自主梳理</a:t>
            </a:r>
            <a:endParaRPr lang="zh-CN" altLang="en-US" sz="2400"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showMasterSp="0">
  <p:cSld name="5_空白">
    <p:spTree>
      <p:nvGrpSpPr>
        <p:cNvPr id="1" name=""/>
        <p:cNvGrpSpPr/>
        <p:nvPr/>
      </p:nvGrpSpPr>
      <p:grpSpPr>
        <a:xfrm>
          <a:off x="0" y="0"/>
          <a:ext cx="0" cy="0"/>
          <a:chOff x="0" y="0"/>
          <a:chExt cx="0" cy="0"/>
        </a:xfrm>
      </p:grpSpPr>
      <p:pic>
        <p:nvPicPr>
          <p:cNvPr id="13"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3"/>
            <a:ext cx="12190636" cy="6836735"/>
          </a:xfrm>
          <a:prstGeom prst="rect">
            <a:avLst/>
          </a:prstGeom>
          <a:noFill/>
          <a:extLst>
            <a:ext uri="{909E8E84-426E-40DD-AFC4-6F175D3DCCD1}">
              <a14:hiddenFill xmlns:a14="http://schemas.microsoft.com/office/drawing/2010/main">
                <a:solidFill>
                  <a:srgbClr val="FFFFFF"/>
                </a:solidFill>
              </a14:hiddenFill>
            </a:ext>
          </a:extLst>
        </p:spPr>
      </p:pic>
      <p:sp>
        <p:nvSpPr>
          <p:cNvPr id="11" name="动作按钮: 前进或下一项 14">
            <a:hlinkClick r:id="" action="ppaction://hlinkshowjump?jump=nextslide" highlightClick="1"/>
          </p:cNvPr>
          <p:cNvSpPr/>
          <p:nvPr userDrawn="1"/>
        </p:nvSpPr>
        <p:spPr>
          <a:xfrm>
            <a:off x="11274228"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前进或下一项 14">
            <a:hlinkClick r:id="" action="ppaction://hlinkshowjump?jump=previousslide" highlightClick="1"/>
          </p:cNvPr>
          <p:cNvSpPr/>
          <p:nvPr userDrawn="1"/>
        </p:nvSpPr>
        <p:spPr>
          <a:xfrm rot="10800000">
            <a:off x="10845024"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动作按钮: 结束 15">
            <a:hlinkClick r:id="" action="ppaction://hlinkshowjump?jump=endshow" highlightClick="1"/>
          </p:cNvPr>
          <p:cNvSpPr/>
          <p:nvPr userDrawn="1"/>
        </p:nvSpPr>
        <p:spPr>
          <a:xfrm>
            <a:off x="11660258" y="6370957"/>
            <a:ext cx="263491"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7" name="文本框 7">
            <a:hlinkClick r:id="rId3" action="ppaction://hlinksldjump"/>
          </p:cNvPr>
          <p:cNvSpPr txBox="1"/>
          <p:nvPr userDrawn="1"/>
        </p:nvSpPr>
        <p:spPr>
          <a:xfrm>
            <a:off x="10152329" y="6451600"/>
            <a:ext cx="573013"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
        <p:nvSpPr>
          <p:cNvPr id="18" name="矩形 17"/>
          <p:cNvSpPr/>
          <p:nvPr userDrawn="1"/>
        </p:nvSpPr>
        <p:spPr>
          <a:xfrm>
            <a:off x="-25559" y="-12701"/>
            <a:ext cx="12241529" cy="583567"/>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userDrawn="1"/>
        </p:nvSpPr>
        <p:spPr>
          <a:xfrm>
            <a:off x="847876" y="13514"/>
            <a:ext cx="1620957" cy="523220"/>
          </a:xfrm>
          <a:prstGeom prst="rect">
            <a:avLst/>
          </a:prstGeom>
          <a:noFill/>
        </p:spPr>
        <p:txBody>
          <a:bodyPr wrap="none" rtlCol="0">
            <a:spAutoFit/>
          </a:bodyPr>
          <a:lstStyle/>
          <a:p>
            <a:r>
              <a:rPr lang="zh-CN" altLang="en-US" sz="2800" b="1" dirty="0" smtClean="0">
                <a:solidFill>
                  <a:schemeClr val="bg1"/>
                </a:solidFill>
                <a:latin typeface="微软雅黑" panose="020B0503020204020204" charset="-122"/>
                <a:ea typeface="微软雅黑" panose="020B0503020204020204" charset="-122"/>
              </a:rPr>
              <a:t>知识点三</a:t>
            </a:r>
            <a:endParaRPr lang="zh-CN" altLang="en-US" sz="2800" b="1" dirty="0">
              <a:solidFill>
                <a:schemeClr val="bg1"/>
              </a:solidFill>
              <a:latin typeface="微软雅黑" panose="020B0503020204020204" charset="-122"/>
              <a:ea typeface="微软雅黑" panose="020B0503020204020204" charset="-122"/>
            </a:endParaRPr>
          </a:p>
        </p:txBody>
      </p:sp>
      <p:sp>
        <p:nvSpPr>
          <p:cNvPr id="20" name="任意多边形: 形状 42"/>
          <p:cNvSpPr/>
          <p:nvPr userDrawn="1">
            <p:custDataLst>
              <p:tags r:id="rId4"/>
            </p:custDataLst>
          </p:nvPr>
        </p:nvSpPr>
        <p:spPr>
          <a:xfrm rot="10800000">
            <a:off x="9527565" y="-12700"/>
            <a:ext cx="2688405"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Normal"/>
              <a:cs typeface="+mn-cs"/>
            </a:endParaRPr>
          </a:p>
        </p:txBody>
      </p:sp>
      <p:sp>
        <p:nvSpPr>
          <p:cNvPr id="21" name="TextBox 20"/>
          <p:cNvSpPr txBox="1"/>
          <p:nvPr userDrawn="1"/>
        </p:nvSpPr>
        <p:spPr>
          <a:xfrm>
            <a:off x="10415746" y="45244"/>
            <a:ext cx="1415772" cy="461665"/>
          </a:xfrm>
          <a:prstGeom prst="rect">
            <a:avLst/>
          </a:prstGeom>
          <a:noFill/>
        </p:spPr>
        <p:txBody>
          <a:bodyPr wrap="none" rtlCol="0">
            <a:spAutoFit/>
          </a:bodyPr>
          <a:lstStyle/>
          <a:p>
            <a:r>
              <a:rPr lang="zh-CN" altLang="en-US" sz="2400" dirty="0" smtClean="0">
                <a:solidFill>
                  <a:schemeClr val="bg1"/>
                </a:solidFill>
                <a:latin typeface="微软雅黑" panose="020B0503020204020204" charset="-122"/>
                <a:ea typeface="微软雅黑" panose="020B0503020204020204" charset="-122"/>
              </a:rPr>
              <a:t>对点练通</a:t>
            </a:r>
            <a:endParaRPr lang="zh-CN" altLang="en-US" sz="2400"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showMasterSp="0">
  <p:cSld name="6_空白">
    <p:spTree>
      <p:nvGrpSpPr>
        <p:cNvPr id="1" name=""/>
        <p:cNvGrpSpPr/>
        <p:nvPr/>
      </p:nvGrpSpPr>
      <p:grpSpPr>
        <a:xfrm>
          <a:off x="0" y="0"/>
          <a:ext cx="0" cy="0"/>
          <a:chOff x="0" y="0"/>
          <a:chExt cx="0" cy="0"/>
        </a:xfrm>
      </p:grpSpPr>
      <p:pic>
        <p:nvPicPr>
          <p:cNvPr id="11"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3"/>
            <a:ext cx="12190636" cy="6836735"/>
          </a:xfrm>
          <a:prstGeom prst="rect">
            <a:avLst/>
          </a:prstGeom>
          <a:noFill/>
          <a:extLst>
            <a:ext uri="{909E8E84-426E-40DD-AFC4-6F175D3DCCD1}">
              <a14:hiddenFill xmlns:a14="http://schemas.microsoft.com/office/drawing/2010/main">
                <a:solidFill>
                  <a:srgbClr val="FFFFFF"/>
                </a:solidFill>
              </a14:hiddenFill>
            </a:ext>
          </a:extLst>
        </p:spPr>
      </p:pic>
      <p:sp>
        <p:nvSpPr>
          <p:cNvPr id="12" name="动作按钮: 前进或下一项 14">
            <a:hlinkClick r:id="" action="ppaction://hlinkshowjump?jump=nextslide" highlightClick="1"/>
          </p:cNvPr>
          <p:cNvSpPr/>
          <p:nvPr userDrawn="1"/>
        </p:nvSpPr>
        <p:spPr>
          <a:xfrm>
            <a:off x="11274228"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前进或下一项 14">
            <a:hlinkClick r:id="" action="ppaction://hlinkshowjump?jump=previousslide" highlightClick="1"/>
          </p:cNvPr>
          <p:cNvSpPr/>
          <p:nvPr userDrawn="1"/>
        </p:nvSpPr>
        <p:spPr>
          <a:xfrm rot="10800000">
            <a:off x="10845024"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动作按钮: 结束 15">
            <a:hlinkClick r:id="" action="ppaction://hlinkshowjump?jump=endshow" highlightClick="1"/>
          </p:cNvPr>
          <p:cNvSpPr/>
          <p:nvPr userDrawn="1"/>
        </p:nvSpPr>
        <p:spPr>
          <a:xfrm>
            <a:off x="11660258" y="6370957"/>
            <a:ext cx="263491"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7" name="文本框 7">
            <a:hlinkClick r:id="rId3" action="ppaction://hlinksldjump"/>
          </p:cNvPr>
          <p:cNvSpPr txBox="1"/>
          <p:nvPr userDrawn="1"/>
        </p:nvSpPr>
        <p:spPr>
          <a:xfrm>
            <a:off x="10152329" y="6451600"/>
            <a:ext cx="573013"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
        <p:nvSpPr>
          <p:cNvPr id="13" name="矩形 12"/>
          <p:cNvSpPr/>
          <p:nvPr userDrawn="1"/>
        </p:nvSpPr>
        <p:spPr>
          <a:xfrm>
            <a:off x="-25559" y="-12701"/>
            <a:ext cx="12241529" cy="583567"/>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userDrawn="1"/>
        </p:nvSpPr>
        <p:spPr>
          <a:xfrm>
            <a:off x="847876" y="13514"/>
            <a:ext cx="1620957" cy="523220"/>
          </a:xfrm>
          <a:prstGeom prst="rect">
            <a:avLst/>
          </a:prstGeom>
          <a:noFill/>
        </p:spPr>
        <p:txBody>
          <a:bodyPr wrap="none" rtlCol="0">
            <a:spAutoFit/>
          </a:bodyPr>
          <a:lstStyle/>
          <a:p>
            <a:r>
              <a:rPr lang="zh-CN" altLang="en-US" sz="2800" b="1" dirty="0" smtClean="0">
                <a:solidFill>
                  <a:schemeClr val="bg1"/>
                </a:solidFill>
                <a:latin typeface="微软雅黑" panose="020B0503020204020204" charset="-122"/>
                <a:ea typeface="微软雅黑" panose="020B0503020204020204" charset="-122"/>
              </a:rPr>
              <a:t>知识点四</a:t>
            </a:r>
            <a:endParaRPr lang="zh-CN" altLang="en-US" sz="2800" b="1" dirty="0">
              <a:solidFill>
                <a:schemeClr val="bg1"/>
              </a:solidFill>
              <a:latin typeface="微软雅黑" panose="020B0503020204020204" charset="-122"/>
              <a:ea typeface="微软雅黑" panose="020B0503020204020204" charset="-122"/>
            </a:endParaRPr>
          </a:p>
        </p:txBody>
      </p:sp>
      <p:sp>
        <p:nvSpPr>
          <p:cNvPr id="19" name="任意多边形: 形状 42"/>
          <p:cNvSpPr/>
          <p:nvPr userDrawn="1">
            <p:custDataLst>
              <p:tags r:id="rId4"/>
            </p:custDataLst>
          </p:nvPr>
        </p:nvSpPr>
        <p:spPr>
          <a:xfrm rot="10800000">
            <a:off x="9527565" y="-12700"/>
            <a:ext cx="2688405"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Normal"/>
              <a:cs typeface="+mn-cs"/>
            </a:endParaRPr>
          </a:p>
        </p:txBody>
      </p:sp>
      <p:sp>
        <p:nvSpPr>
          <p:cNvPr id="20" name="TextBox 19"/>
          <p:cNvSpPr txBox="1"/>
          <p:nvPr userDrawn="1"/>
        </p:nvSpPr>
        <p:spPr>
          <a:xfrm>
            <a:off x="10415746" y="45244"/>
            <a:ext cx="1415772" cy="461665"/>
          </a:xfrm>
          <a:prstGeom prst="rect">
            <a:avLst/>
          </a:prstGeom>
          <a:noFill/>
        </p:spPr>
        <p:txBody>
          <a:bodyPr wrap="none" rtlCol="0">
            <a:spAutoFit/>
          </a:bodyPr>
          <a:lstStyle/>
          <a:p>
            <a:r>
              <a:rPr lang="zh-CN" altLang="en-US" sz="2400" dirty="0" smtClean="0">
                <a:solidFill>
                  <a:schemeClr val="bg1"/>
                </a:solidFill>
                <a:latin typeface="微软雅黑" panose="020B0503020204020204" charset="-122"/>
                <a:ea typeface="微软雅黑" panose="020B0503020204020204" charset="-122"/>
              </a:rPr>
              <a:t>自主梳理</a:t>
            </a:r>
            <a:endParaRPr lang="zh-CN" altLang="en-US" sz="2400"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9" Type="http://schemas.openxmlformats.org/officeDocument/2006/relationships/customXml" Target="../ink/ink50.xml"/><Relationship Id="rId98" Type="http://schemas.openxmlformats.org/officeDocument/2006/relationships/image" Target="../media/image51.png"/><Relationship Id="rId97" Type="http://schemas.openxmlformats.org/officeDocument/2006/relationships/customXml" Target="../ink/ink49.xml"/><Relationship Id="rId96" Type="http://schemas.openxmlformats.org/officeDocument/2006/relationships/image" Target="../media/image50.png"/><Relationship Id="rId95" Type="http://schemas.openxmlformats.org/officeDocument/2006/relationships/customXml" Target="../ink/ink48.xml"/><Relationship Id="rId94" Type="http://schemas.openxmlformats.org/officeDocument/2006/relationships/image" Target="../media/image49.png"/><Relationship Id="rId93" Type="http://schemas.openxmlformats.org/officeDocument/2006/relationships/customXml" Target="../ink/ink47.xml"/><Relationship Id="rId92" Type="http://schemas.openxmlformats.org/officeDocument/2006/relationships/image" Target="../media/image48.png"/><Relationship Id="rId91" Type="http://schemas.openxmlformats.org/officeDocument/2006/relationships/customXml" Target="../ink/ink46.xml"/><Relationship Id="rId90" Type="http://schemas.openxmlformats.org/officeDocument/2006/relationships/image" Target="../media/image47.png"/><Relationship Id="rId9" Type="http://schemas.openxmlformats.org/officeDocument/2006/relationships/customXml" Target="../ink/ink5.xml"/><Relationship Id="rId89" Type="http://schemas.openxmlformats.org/officeDocument/2006/relationships/customXml" Target="../ink/ink45.xml"/><Relationship Id="rId88" Type="http://schemas.openxmlformats.org/officeDocument/2006/relationships/image" Target="../media/image46.png"/><Relationship Id="rId87" Type="http://schemas.openxmlformats.org/officeDocument/2006/relationships/customXml" Target="../ink/ink44.xml"/><Relationship Id="rId86" Type="http://schemas.openxmlformats.org/officeDocument/2006/relationships/image" Target="../media/image45.png"/><Relationship Id="rId85" Type="http://schemas.openxmlformats.org/officeDocument/2006/relationships/customXml" Target="../ink/ink43.xml"/><Relationship Id="rId84" Type="http://schemas.openxmlformats.org/officeDocument/2006/relationships/image" Target="../media/image44.png"/><Relationship Id="rId83" Type="http://schemas.openxmlformats.org/officeDocument/2006/relationships/customXml" Target="../ink/ink42.xml"/><Relationship Id="rId82" Type="http://schemas.openxmlformats.org/officeDocument/2006/relationships/image" Target="../media/image43.png"/><Relationship Id="rId81" Type="http://schemas.openxmlformats.org/officeDocument/2006/relationships/customXml" Target="../ink/ink41.xml"/><Relationship Id="rId80" Type="http://schemas.openxmlformats.org/officeDocument/2006/relationships/image" Target="../media/image42.png"/><Relationship Id="rId8" Type="http://schemas.openxmlformats.org/officeDocument/2006/relationships/image" Target="../media/image6.png"/><Relationship Id="rId79" Type="http://schemas.openxmlformats.org/officeDocument/2006/relationships/customXml" Target="../ink/ink40.xml"/><Relationship Id="rId78" Type="http://schemas.openxmlformats.org/officeDocument/2006/relationships/image" Target="../media/image41.png"/><Relationship Id="rId77" Type="http://schemas.openxmlformats.org/officeDocument/2006/relationships/customXml" Target="../ink/ink39.xml"/><Relationship Id="rId76" Type="http://schemas.openxmlformats.org/officeDocument/2006/relationships/image" Target="../media/image40.png"/><Relationship Id="rId75" Type="http://schemas.openxmlformats.org/officeDocument/2006/relationships/customXml" Target="../ink/ink38.xml"/><Relationship Id="rId74" Type="http://schemas.openxmlformats.org/officeDocument/2006/relationships/image" Target="../media/image39.png"/><Relationship Id="rId73" Type="http://schemas.openxmlformats.org/officeDocument/2006/relationships/customXml" Target="../ink/ink37.xml"/><Relationship Id="rId72" Type="http://schemas.openxmlformats.org/officeDocument/2006/relationships/image" Target="../media/image38.png"/><Relationship Id="rId71" Type="http://schemas.openxmlformats.org/officeDocument/2006/relationships/customXml" Target="../ink/ink36.xml"/><Relationship Id="rId70" Type="http://schemas.openxmlformats.org/officeDocument/2006/relationships/image" Target="../media/image37.png"/><Relationship Id="rId7" Type="http://schemas.openxmlformats.org/officeDocument/2006/relationships/customXml" Target="../ink/ink4.xml"/><Relationship Id="rId69" Type="http://schemas.openxmlformats.org/officeDocument/2006/relationships/customXml" Target="../ink/ink35.xml"/><Relationship Id="rId68" Type="http://schemas.openxmlformats.org/officeDocument/2006/relationships/image" Target="../media/image36.png"/><Relationship Id="rId67" Type="http://schemas.openxmlformats.org/officeDocument/2006/relationships/customXml" Target="../ink/ink34.xml"/><Relationship Id="rId66" Type="http://schemas.openxmlformats.org/officeDocument/2006/relationships/image" Target="../media/image35.png"/><Relationship Id="rId65" Type="http://schemas.openxmlformats.org/officeDocument/2006/relationships/customXml" Target="../ink/ink33.xml"/><Relationship Id="rId64" Type="http://schemas.openxmlformats.org/officeDocument/2006/relationships/image" Target="../media/image34.png"/><Relationship Id="rId63" Type="http://schemas.openxmlformats.org/officeDocument/2006/relationships/customXml" Target="../ink/ink32.xml"/><Relationship Id="rId62" Type="http://schemas.openxmlformats.org/officeDocument/2006/relationships/image" Target="../media/image33.png"/><Relationship Id="rId61" Type="http://schemas.openxmlformats.org/officeDocument/2006/relationships/customXml" Target="../ink/ink31.xml"/><Relationship Id="rId60" Type="http://schemas.openxmlformats.org/officeDocument/2006/relationships/image" Target="../media/image32.png"/><Relationship Id="rId6" Type="http://schemas.openxmlformats.org/officeDocument/2006/relationships/image" Target="../media/image5.png"/><Relationship Id="rId59" Type="http://schemas.openxmlformats.org/officeDocument/2006/relationships/customXml" Target="../ink/ink30.xml"/><Relationship Id="rId58" Type="http://schemas.openxmlformats.org/officeDocument/2006/relationships/image" Target="../media/image31.png"/><Relationship Id="rId57" Type="http://schemas.openxmlformats.org/officeDocument/2006/relationships/customXml" Target="../ink/ink29.xml"/><Relationship Id="rId56" Type="http://schemas.openxmlformats.org/officeDocument/2006/relationships/image" Target="../media/image30.png"/><Relationship Id="rId55" Type="http://schemas.openxmlformats.org/officeDocument/2006/relationships/customXml" Target="../ink/ink28.xml"/><Relationship Id="rId54" Type="http://schemas.openxmlformats.org/officeDocument/2006/relationships/image" Target="../media/image29.png"/><Relationship Id="rId53" Type="http://schemas.openxmlformats.org/officeDocument/2006/relationships/customXml" Target="../ink/ink27.xml"/><Relationship Id="rId52" Type="http://schemas.openxmlformats.org/officeDocument/2006/relationships/image" Target="../media/image28.png"/><Relationship Id="rId51" Type="http://schemas.openxmlformats.org/officeDocument/2006/relationships/customXml" Target="../ink/ink26.xml"/><Relationship Id="rId50" Type="http://schemas.openxmlformats.org/officeDocument/2006/relationships/image" Target="../media/image27.png"/><Relationship Id="rId5" Type="http://schemas.openxmlformats.org/officeDocument/2006/relationships/customXml" Target="../ink/ink3.xml"/><Relationship Id="rId49" Type="http://schemas.openxmlformats.org/officeDocument/2006/relationships/customXml" Target="../ink/ink25.xml"/><Relationship Id="rId48" Type="http://schemas.openxmlformats.org/officeDocument/2006/relationships/image" Target="../media/image26.png"/><Relationship Id="rId47" Type="http://schemas.openxmlformats.org/officeDocument/2006/relationships/customXml" Target="../ink/ink24.xml"/><Relationship Id="rId46" Type="http://schemas.openxmlformats.org/officeDocument/2006/relationships/image" Target="../media/image25.png"/><Relationship Id="rId45" Type="http://schemas.openxmlformats.org/officeDocument/2006/relationships/customXml" Target="../ink/ink23.xml"/><Relationship Id="rId44" Type="http://schemas.openxmlformats.org/officeDocument/2006/relationships/image" Target="../media/image24.png"/><Relationship Id="rId43" Type="http://schemas.openxmlformats.org/officeDocument/2006/relationships/customXml" Target="../ink/ink22.xml"/><Relationship Id="rId42" Type="http://schemas.openxmlformats.org/officeDocument/2006/relationships/image" Target="../media/image23.png"/><Relationship Id="rId41" Type="http://schemas.openxmlformats.org/officeDocument/2006/relationships/customXml" Target="../ink/ink21.xml"/><Relationship Id="rId40" Type="http://schemas.openxmlformats.org/officeDocument/2006/relationships/image" Target="../media/image22.png"/><Relationship Id="rId4" Type="http://schemas.openxmlformats.org/officeDocument/2006/relationships/image" Target="../media/image4.png"/><Relationship Id="rId39" Type="http://schemas.openxmlformats.org/officeDocument/2006/relationships/customXml" Target="../ink/ink20.xml"/><Relationship Id="rId38" Type="http://schemas.openxmlformats.org/officeDocument/2006/relationships/image" Target="../media/image21.png"/><Relationship Id="rId37" Type="http://schemas.openxmlformats.org/officeDocument/2006/relationships/customXml" Target="../ink/ink19.xml"/><Relationship Id="rId36" Type="http://schemas.openxmlformats.org/officeDocument/2006/relationships/image" Target="../media/image20.png"/><Relationship Id="rId35" Type="http://schemas.openxmlformats.org/officeDocument/2006/relationships/customXml" Target="../ink/ink18.xml"/><Relationship Id="rId34" Type="http://schemas.openxmlformats.org/officeDocument/2006/relationships/image" Target="../media/image19.png"/><Relationship Id="rId33" Type="http://schemas.openxmlformats.org/officeDocument/2006/relationships/customXml" Target="../ink/ink17.xml"/><Relationship Id="rId32" Type="http://schemas.openxmlformats.org/officeDocument/2006/relationships/image" Target="../media/image18.png"/><Relationship Id="rId31" Type="http://schemas.openxmlformats.org/officeDocument/2006/relationships/customXml" Target="../ink/ink16.xml"/><Relationship Id="rId30" Type="http://schemas.openxmlformats.org/officeDocument/2006/relationships/image" Target="../media/image17.png"/><Relationship Id="rId3" Type="http://schemas.openxmlformats.org/officeDocument/2006/relationships/customXml" Target="../ink/ink2.xml"/><Relationship Id="rId29" Type="http://schemas.openxmlformats.org/officeDocument/2006/relationships/customXml" Target="../ink/ink15.xml"/><Relationship Id="rId28" Type="http://schemas.openxmlformats.org/officeDocument/2006/relationships/image" Target="../media/image16.png"/><Relationship Id="rId27" Type="http://schemas.openxmlformats.org/officeDocument/2006/relationships/customXml" Target="../ink/ink14.xml"/><Relationship Id="rId26" Type="http://schemas.openxmlformats.org/officeDocument/2006/relationships/image" Target="../media/image15.png"/><Relationship Id="rId25" Type="http://schemas.openxmlformats.org/officeDocument/2006/relationships/customXml" Target="../ink/ink13.xml"/><Relationship Id="rId24" Type="http://schemas.openxmlformats.org/officeDocument/2006/relationships/image" Target="../media/image14.png"/><Relationship Id="rId23" Type="http://schemas.openxmlformats.org/officeDocument/2006/relationships/customXml" Target="../ink/ink12.xml"/><Relationship Id="rId22" Type="http://schemas.openxmlformats.org/officeDocument/2006/relationships/image" Target="../media/image13.png"/><Relationship Id="rId21" Type="http://schemas.openxmlformats.org/officeDocument/2006/relationships/customXml" Target="../ink/ink11.xml"/><Relationship Id="rId20" Type="http://schemas.openxmlformats.org/officeDocument/2006/relationships/image" Target="../media/image12.png"/><Relationship Id="rId2" Type="http://schemas.openxmlformats.org/officeDocument/2006/relationships/image" Target="../media/image3.png"/><Relationship Id="rId19" Type="http://schemas.openxmlformats.org/officeDocument/2006/relationships/customXml" Target="../ink/ink10.xml"/><Relationship Id="rId18" Type="http://schemas.openxmlformats.org/officeDocument/2006/relationships/image" Target="../media/image11.png"/><Relationship Id="rId17" Type="http://schemas.openxmlformats.org/officeDocument/2006/relationships/customXml" Target="../ink/ink9.xml"/><Relationship Id="rId16" Type="http://schemas.openxmlformats.org/officeDocument/2006/relationships/image" Target="../media/image10.png"/><Relationship Id="rId15" Type="http://schemas.openxmlformats.org/officeDocument/2006/relationships/customXml" Target="../ink/ink8.xml"/><Relationship Id="rId14" Type="http://schemas.openxmlformats.org/officeDocument/2006/relationships/image" Target="../media/image9.png"/><Relationship Id="rId13" Type="http://schemas.openxmlformats.org/officeDocument/2006/relationships/customXml" Target="../ink/ink7.xml"/><Relationship Id="rId12" Type="http://schemas.openxmlformats.org/officeDocument/2006/relationships/image" Target="../media/image8.png"/><Relationship Id="rId115" Type="http://schemas.openxmlformats.org/officeDocument/2006/relationships/slideLayout" Target="../slideLayouts/slideLayout3.xml"/><Relationship Id="rId114" Type="http://schemas.openxmlformats.org/officeDocument/2006/relationships/image" Target="../media/image59.png"/><Relationship Id="rId113" Type="http://schemas.openxmlformats.org/officeDocument/2006/relationships/customXml" Target="../ink/ink57.xml"/><Relationship Id="rId112" Type="http://schemas.openxmlformats.org/officeDocument/2006/relationships/image" Target="../media/image58.png"/><Relationship Id="rId111" Type="http://schemas.openxmlformats.org/officeDocument/2006/relationships/customXml" Target="../ink/ink56.xml"/><Relationship Id="rId110" Type="http://schemas.openxmlformats.org/officeDocument/2006/relationships/image" Target="../media/image57.png"/><Relationship Id="rId11" Type="http://schemas.openxmlformats.org/officeDocument/2006/relationships/customXml" Target="../ink/ink6.xml"/><Relationship Id="rId109" Type="http://schemas.openxmlformats.org/officeDocument/2006/relationships/customXml" Target="../ink/ink55.xml"/><Relationship Id="rId108" Type="http://schemas.openxmlformats.org/officeDocument/2006/relationships/image" Target="../media/image56.png"/><Relationship Id="rId107" Type="http://schemas.openxmlformats.org/officeDocument/2006/relationships/customXml" Target="../ink/ink54.xml"/><Relationship Id="rId106" Type="http://schemas.openxmlformats.org/officeDocument/2006/relationships/image" Target="../media/image55.png"/><Relationship Id="rId105" Type="http://schemas.openxmlformats.org/officeDocument/2006/relationships/customXml" Target="../ink/ink53.xml"/><Relationship Id="rId104" Type="http://schemas.openxmlformats.org/officeDocument/2006/relationships/image" Target="../media/image54.png"/><Relationship Id="rId103" Type="http://schemas.openxmlformats.org/officeDocument/2006/relationships/customXml" Target="../ink/ink52.xml"/><Relationship Id="rId102" Type="http://schemas.openxmlformats.org/officeDocument/2006/relationships/image" Target="../media/image53.png"/><Relationship Id="rId101" Type="http://schemas.openxmlformats.org/officeDocument/2006/relationships/customXml" Target="../ink/ink51.xml"/><Relationship Id="rId100" Type="http://schemas.openxmlformats.org/officeDocument/2006/relationships/image" Target="../media/image52.png"/><Relationship Id="rId10" Type="http://schemas.openxmlformats.org/officeDocument/2006/relationships/image" Target="../media/image7.png"/><Relationship Id="rId1" Type="http://schemas.openxmlformats.org/officeDocument/2006/relationships/customXml" Target="../ink/ink1.xml"/></Relationships>
</file>

<file path=ppt/slides/_rels/slide10.xml.rels><?xml version="1.0" encoding="UTF-8" standalone="yes"?>
<Relationships xmlns="http://schemas.openxmlformats.org/package/2006/relationships"><Relationship Id="rId9" Type="http://schemas.openxmlformats.org/officeDocument/2006/relationships/image" Target="../media/image561.png"/><Relationship Id="rId8" Type="http://schemas.openxmlformats.org/officeDocument/2006/relationships/customXml" Target="../ink/ink556.xml"/><Relationship Id="rId7" Type="http://schemas.openxmlformats.org/officeDocument/2006/relationships/image" Target="../media/image560.png"/><Relationship Id="rId6" Type="http://schemas.openxmlformats.org/officeDocument/2006/relationships/customXml" Target="../ink/ink555.xml"/><Relationship Id="rId5" Type="http://schemas.openxmlformats.org/officeDocument/2006/relationships/image" Target="../media/image559.png"/><Relationship Id="rId4" Type="http://schemas.openxmlformats.org/officeDocument/2006/relationships/customXml" Target="../ink/ink554.xml"/><Relationship Id="rId3" Type="http://schemas.openxmlformats.org/officeDocument/2006/relationships/image" Target="../media/image558.png"/><Relationship Id="rId2" Type="http://schemas.openxmlformats.org/officeDocument/2006/relationships/customXml" Target="../ink/ink553.xml"/><Relationship Id="rId12" Type="http://schemas.openxmlformats.org/officeDocument/2006/relationships/slideLayout" Target="../slideLayouts/slideLayout6.xml"/><Relationship Id="rId11" Type="http://schemas.openxmlformats.org/officeDocument/2006/relationships/image" Target="../media/image562.png"/><Relationship Id="rId10" Type="http://schemas.openxmlformats.org/officeDocument/2006/relationships/customXml" Target="../ink/ink557.xml"/><Relationship Id="rId1" Type="http://schemas.openxmlformats.org/officeDocument/2006/relationships/tags" Target="../tags/tag15.xml"/></Relationships>
</file>

<file path=ppt/slides/_rels/slide11.xml.rels><?xml version="1.0" encoding="UTF-8" standalone="yes"?>
<Relationships xmlns="http://schemas.openxmlformats.org/package/2006/relationships"><Relationship Id="rId9" Type="http://schemas.openxmlformats.org/officeDocument/2006/relationships/customXml" Target="../ink/ink561.xml"/><Relationship Id="rId8" Type="http://schemas.openxmlformats.org/officeDocument/2006/relationships/image" Target="../media/image566.png"/><Relationship Id="rId7" Type="http://schemas.openxmlformats.org/officeDocument/2006/relationships/customXml" Target="../ink/ink560.xml"/><Relationship Id="rId6" Type="http://schemas.openxmlformats.org/officeDocument/2006/relationships/image" Target="../media/image565.png"/><Relationship Id="rId52" Type="http://schemas.openxmlformats.org/officeDocument/2006/relationships/vmlDrawing" Target="../drawings/vmlDrawing4.vml"/><Relationship Id="rId51" Type="http://schemas.openxmlformats.org/officeDocument/2006/relationships/slideLayout" Target="../slideLayouts/slideLayout6.xml"/><Relationship Id="rId50" Type="http://schemas.openxmlformats.org/officeDocument/2006/relationships/image" Target="../media/image587.png"/><Relationship Id="rId5" Type="http://schemas.openxmlformats.org/officeDocument/2006/relationships/customXml" Target="../ink/ink559.xml"/><Relationship Id="rId49" Type="http://schemas.openxmlformats.org/officeDocument/2006/relationships/customXml" Target="../ink/ink581.xml"/><Relationship Id="rId48" Type="http://schemas.openxmlformats.org/officeDocument/2006/relationships/image" Target="../media/image586.png"/><Relationship Id="rId47" Type="http://schemas.openxmlformats.org/officeDocument/2006/relationships/customXml" Target="../ink/ink580.xml"/><Relationship Id="rId46" Type="http://schemas.openxmlformats.org/officeDocument/2006/relationships/image" Target="../media/image585.png"/><Relationship Id="rId45" Type="http://schemas.openxmlformats.org/officeDocument/2006/relationships/customXml" Target="../ink/ink579.xml"/><Relationship Id="rId44" Type="http://schemas.openxmlformats.org/officeDocument/2006/relationships/image" Target="../media/image584.png"/><Relationship Id="rId43" Type="http://schemas.openxmlformats.org/officeDocument/2006/relationships/customXml" Target="../ink/ink578.xml"/><Relationship Id="rId42" Type="http://schemas.openxmlformats.org/officeDocument/2006/relationships/image" Target="../media/image583.png"/><Relationship Id="rId41" Type="http://schemas.openxmlformats.org/officeDocument/2006/relationships/customXml" Target="../ink/ink577.xml"/><Relationship Id="rId40" Type="http://schemas.openxmlformats.org/officeDocument/2006/relationships/image" Target="../media/image582.png"/><Relationship Id="rId4" Type="http://schemas.openxmlformats.org/officeDocument/2006/relationships/image" Target="../media/image564.png"/><Relationship Id="rId39" Type="http://schemas.openxmlformats.org/officeDocument/2006/relationships/customXml" Target="../ink/ink576.xml"/><Relationship Id="rId38" Type="http://schemas.openxmlformats.org/officeDocument/2006/relationships/image" Target="../media/image581.png"/><Relationship Id="rId37" Type="http://schemas.openxmlformats.org/officeDocument/2006/relationships/customXml" Target="../ink/ink575.xml"/><Relationship Id="rId36" Type="http://schemas.openxmlformats.org/officeDocument/2006/relationships/image" Target="../media/image580.png"/><Relationship Id="rId35" Type="http://schemas.openxmlformats.org/officeDocument/2006/relationships/customXml" Target="../ink/ink574.xml"/><Relationship Id="rId34" Type="http://schemas.openxmlformats.org/officeDocument/2006/relationships/image" Target="../media/image579.png"/><Relationship Id="rId33" Type="http://schemas.openxmlformats.org/officeDocument/2006/relationships/customXml" Target="../ink/ink573.xml"/><Relationship Id="rId32" Type="http://schemas.openxmlformats.org/officeDocument/2006/relationships/image" Target="../media/image578.png"/><Relationship Id="rId31" Type="http://schemas.openxmlformats.org/officeDocument/2006/relationships/customXml" Target="../ink/ink572.xml"/><Relationship Id="rId30" Type="http://schemas.openxmlformats.org/officeDocument/2006/relationships/image" Target="../media/image577.png"/><Relationship Id="rId3" Type="http://schemas.openxmlformats.org/officeDocument/2006/relationships/customXml" Target="../ink/ink558.xml"/><Relationship Id="rId29" Type="http://schemas.openxmlformats.org/officeDocument/2006/relationships/customXml" Target="../ink/ink571.xml"/><Relationship Id="rId28" Type="http://schemas.openxmlformats.org/officeDocument/2006/relationships/image" Target="../media/image576.png"/><Relationship Id="rId27" Type="http://schemas.openxmlformats.org/officeDocument/2006/relationships/customXml" Target="../ink/ink570.xml"/><Relationship Id="rId26" Type="http://schemas.openxmlformats.org/officeDocument/2006/relationships/image" Target="../media/image575.png"/><Relationship Id="rId25" Type="http://schemas.openxmlformats.org/officeDocument/2006/relationships/customXml" Target="../ink/ink569.xml"/><Relationship Id="rId24" Type="http://schemas.openxmlformats.org/officeDocument/2006/relationships/image" Target="../media/image574.png"/><Relationship Id="rId23" Type="http://schemas.openxmlformats.org/officeDocument/2006/relationships/customXml" Target="../ink/ink568.xml"/><Relationship Id="rId22" Type="http://schemas.openxmlformats.org/officeDocument/2006/relationships/image" Target="../media/image573.png"/><Relationship Id="rId21" Type="http://schemas.openxmlformats.org/officeDocument/2006/relationships/customXml" Target="../ink/ink567.xml"/><Relationship Id="rId20" Type="http://schemas.openxmlformats.org/officeDocument/2006/relationships/image" Target="../media/image572.png"/><Relationship Id="rId2" Type="http://schemas.openxmlformats.org/officeDocument/2006/relationships/image" Target="../media/image563.emf"/><Relationship Id="rId19" Type="http://schemas.openxmlformats.org/officeDocument/2006/relationships/customXml" Target="../ink/ink566.xml"/><Relationship Id="rId18" Type="http://schemas.openxmlformats.org/officeDocument/2006/relationships/image" Target="../media/image571.png"/><Relationship Id="rId17" Type="http://schemas.openxmlformats.org/officeDocument/2006/relationships/customXml" Target="../ink/ink565.xml"/><Relationship Id="rId16" Type="http://schemas.openxmlformats.org/officeDocument/2006/relationships/image" Target="../media/image570.png"/><Relationship Id="rId15" Type="http://schemas.openxmlformats.org/officeDocument/2006/relationships/customXml" Target="../ink/ink564.xml"/><Relationship Id="rId14" Type="http://schemas.openxmlformats.org/officeDocument/2006/relationships/image" Target="../media/image569.png"/><Relationship Id="rId13" Type="http://schemas.openxmlformats.org/officeDocument/2006/relationships/customXml" Target="../ink/ink563.xml"/><Relationship Id="rId12" Type="http://schemas.openxmlformats.org/officeDocument/2006/relationships/image" Target="../media/image568.png"/><Relationship Id="rId11" Type="http://schemas.openxmlformats.org/officeDocument/2006/relationships/customXml" Target="../ink/ink562.xml"/><Relationship Id="rId10" Type="http://schemas.openxmlformats.org/officeDocument/2006/relationships/image" Target="../media/image567.png"/><Relationship Id="rId1" Type="http://schemas.openxmlformats.org/officeDocument/2006/relationships/oleObject" Target="../embeddings/Document4.doc"/></Relationships>
</file>

<file path=ppt/slides/_rels/slide12.xml.rels><?xml version="1.0" encoding="UTF-8" standalone="yes"?>
<Relationships xmlns="http://schemas.openxmlformats.org/package/2006/relationships"><Relationship Id="rId99" Type="http://schemas.openxmlformats.org/officeDocument/2006/relationships/image" Target="../media/image635.png"/><Relationship Id="rId98" Type="http://schemas.openxmlformats.org/officeDocument/2006/relationships/customXml" Target="../ink/ink631.xml"/><Relationship Id="rId97" Type="http://schemas.openxmlformats.org/officeDocument/2006/relationships/image" Target="../media/image634.png"/><Relationship Id="rId96" Type="http://schemas.openxmlformats.org/officeDocument/2006/relationships/customXml" Target="../ink/ink630.xml"/><Relationship Id="rId95" Type="http://schemas.openxmlformats.org/officeDocument/2006/relationships/image" Target="../media/image633.png"/><Relationship Id="rId94" Type="http://schemas.openxmlformats.org/officeDocument/2006/relationships/customXml" Target="../ink/ink629.xml"/><Relationship Id="rId93" Type="http://schemas.openxmlformats.org/officeDocument/2006/relationships/image" Target="../media/image632.png"/><Relationship Id="rId92" Type="http://schemas.openxmlformats.org/officeDocument/2006/relationships/customXml" Target="../ink/ink628.xml"/><Relationship Id="rId91" Type="http://schemas.openxmlformats.org/officeDocument/2006/relationships/image" Target="../media/image631.png"/><Relationship Id="rId90" Type="http://schemas.openxmlformats.org/officeDocument/2006/relationships/customXml" Target="../ink/ink627.xml"/><Relationship Id="rId9" Type="http://schemas.openxmlformats.org/officeDocument/2006/relationships/customXml" Target="../ink/ink586.xml"/><Relationship Id="rId89" Type="http://schemas.openxmlformats.org/officeDocument/2006/relationships/image" Target="../media/image630.png"/><Relationship Id="rId88" Type="http://schemas.openxmlformats.org/officeDocument/2006/relationships/customXml" Target="../ink/ink626.xml"/><Relationship Id="rId87" Type="http://schemas.openxmlformats.org/officeDocument/2006/relationships/image" Target="../media/image629.png"/><Relationship Id="rId86" Type="http://schemas.openxmlformats.org/officeDocument/2006/relationships/customXml" Target="../ink/ink625.xml"/><Relationship Id="rId85" Type="http://schemas.openxmlformats.org/officeDocument/2006/relationships/image" Target="../media/image628.png"/><Relationship Id="rId84" Type="http://schemas.openxmlformats.org/officeDocument/2006/relationships/customXml" Target="../ink/ink624.xml"/><Relationship Id="rId83" Type="http://schemas.openxmlformats.org/officeDocument/2006/relationships/image" Target="../media/image627.png"/><Relationship Id="rId82" Type="http://schemas.openxmlformats.org/officeDocument/2006/relationships/customXml" Target="../ink/ink623.xml"/><Relationship Id="rId81" Type="http://schemas.openxmlformats.org/officeDocument/2006/relationships/image" Target="../media/image626.png"/><Relationship Id="rId80" Type="http://schemas.openxmlformats.org/officeDocument/2006/relationships/customXml" Target="../ink/ink622.xml"/><Relationship Id="rId8" Type="http://schemas.openxmlformats.org/officeDocument/2006/relationships/image" Target="../media/image591.png"/><Relationship Id="rId79" Type="http://schemas.openxmlformats.org/officeDocument/2006/relationships/customXml" Target="../ink/ink621.xml"/><Relationship Id="rId78" Type="http://schemas.openxmlformats.org/officeDocument/2006/relationships/image" Target="../media/image625.png"/><Relationship Id="rId77" Type="http://schemas.openxmlformats.org/officeDocument/2006/relationships/customXml" Target="../ink/ink620.xml"/><Relationship Id="rId76" Type="http://schemas.openxmlformats.org/officeDocument/2006/relationships/image" Target="../media/image624.png"/><Relationship Id="rId75" Type="http://schemas.openxmlformats.org/officeDocument/2006/relationships/customXml" Target="../ink/ink619.xml"/><Relationship Id="rId74" Type="http://schemas.openxmlformats.org/officeDocument/2006/relationships/image" Target="../media/image623.png"/><Relationship Id="rId73" Type="http://schemas.openxmlformats.org/officeDocument/2006/relationships/customXml" Target="../ink/ink618.xml"/><Relationship Id="rId72" Type="http://schemas.openxmlformats.org/officeDocument/2006/relationships/image" Target="../media/image622.png"/><Relationship Id="rId71" Type="http://schemas.openxmlformats.org/officeDocument/2006/relationships/customXml" Target="../ink/ink617.xml"/><Relationship Id="rId70" Type="http://schemas.openxmlformats.org/officeDocument/2006/relationships/image" Target="../media/image621.png"/><Relationship Id="rId7" Type="http://schemas.openxmlformats.org/officeDocument/2006/relationships/customXml" Target="../ink/ink585.xml"/><Relationship Id="rId69" Type="http://schemas.openxmlformats.org/officeDocument/2006/relationships/customXml" Target="../ink/ink616.xml"/><Relationship Id="rId68" Type="http://schemas.openxmlformats.org/officeDocument/2006/relationships/image" Target="../media/image620.png"/><Relationship Id="rId67" Type="http://schemas.openxmlformats.org/officeDocument/2006/relationships/customXml" Target="../ink/ink615.xml"/><Relationship Id="rId66" Type="http://schemas.openxmlformats.org/officeDocument/2006/relationships/image" Target="../media/image619.png"/><Relationship Id="rId65" Type="http://schemas.openxmlformats.org/officeDocument/2006/relationships/customXml" Target="../ink/ink614.xml"/><Relationship Id="rId64" Type="http://schemas.openxmlformats.org/officeDocument/2006/relationships/image" Target="../media/image618.png"/><Relationship Id="rId63" Type="http://schemas.openxmlformats.org/officeDocument/2006/relationships/customXml" Target="../ink/ink613.xml"/><Relationship Id="rId62" Type="http://schemas.openxmlformats.org/officeDocument/2006/relationships/image" Target="../media/image617.png"/><Relationship Id="rId61" Type="http://schemas.openxmlformats.org/officeDocument/2006/relationships/customXml" Target="../ink/ink612.xml"/><Relationship Id="rId60" Type="http://schemas.openxmlformats.org/officeDocument/2006/relationships/image" Target="../media/image616.png"/><Relationship Id="rId6" Type="http://schemas.openxmlformats.org/officeDocument/2006/relationships/image" Target="../media/image590.png"/><Relationship Id="rId59" Type="http://schemas.openxmlformats.org/officeDocument/2006/relationships/customXml" Target="../ink/ink611.xml"/><Relationship Id="rId58" Type="http://schemas.openxmlformats.org/officeDocument/2006/relationships/image" Target="../media/image615.png"/><Relationship Id="rId57" Type="http://schemas.openxmlformats.org/officeDocument/2006/relationships/customXml" Target="../ink/ink610.xml"/><Relationship Id="rId56" Type="http://schemas.openxmlformats.org/officeDocument/2006/relationships/image" Target="../media/image614.png"/><Relationship Id="rId55" Type="http://schemas.openxmlformats.org/officeDocument/2006/relationships/customXml" Target="../ink/ink609.xml"/><Relationship Id="rId54" Type="http://schemas.openxmlformats.org/officeDocument/2006/relationships/image" Target="../media/image613.png"/><Relationship Id="rId53" Type="http://schemas.openxmlformats.org/officeDocument/2006/relationships/customXml" Target="../ink/ink608.xml"/><Relationship Id="rId52" Type="http://schemas.openxmlformats.org/officeDocument/2006/relationships/image" Target="../media/image612.png"/><Relationship Id="rId51" Type="http://schemas.openxmlformats.org/officeDocument/2006/relationships/customXml" Target="../ink/ink607.xml"/><Relationship Id="rId50" Type="http://schemas.openxmlformats.org/officeDocument/2006/relationships/image" Target="../media/image611.png"/><Relationship Id="rId5" Type="http://schemas.openxmlformats.org/officeDocument/2006/relationships/customXml" Target="../ink/ink584.xml"/><Relationship Id="rId49" Type="http://schemas.openxmlformats.org/officeDocument/2006/relationships/customXml" Target="../ink/ink606.xml"/><Relationship Id="rId48" Type="http://schemas.openxmlformats.org/officeDocument/2006/relationships/image" Target="../media/image610.png"/><Relationship Id="rId47" Type="http://schemas.openxmlformats.org/officeDocument/2006/relationships/customXml" Target="../ink/ink605.xml"/><Relationship Id="rId46" Type="http://schemas.openxmlformats.org/officeDocument/2006/relationships/image" Target="../media/image609.png"/><Relationship Id="rId45" Type="http://schemas.openxmlformats.org/officeDocument/2006/relationships/customXml" Target="../ink/ink604.xml"/><Relationship Id="rId44" Type="http://schemas.openxmlformats.org/officeDocument/2006/relationships/image" Target="../media/image608.png"/><Relationship Id="rId43" Type="http://schemas.openxmlformats.org/officeDocument/2006/relationships/customXml" Target="../ink/ink603.xml"/><Relationship Id="rId42" Type="http://schemas.openxmlformats.org/officeDocument/2006/relationships/image" Target="../media/image607.png"/><Relationship Id="rId41" Type="http://schemas.openxmlformats.org/officeDocument/2006/relationships/customXml" Target="../ink/ink602.xml"/><Relationship Id="rId40" Type="http://schemas.openxmlformats.org/officeDocument/2006/relationships/image" Target="../media/image289.png"/><Relationship Id="rId4" Type="http://schemas.openxmlformats.org/officeDocument/2006/relationships/image" Target="../media/image589.png"/><Relationship Id="rId39" Type="http://schemas.openxmlformats.org/officeDocument/2006/relationships/customXml" Target="../ink/ink601.xml"/><Relationship Id="rId38" Type="http://schemas.openxmlformats.org/officeDocument/2006/relationships/image" Target="../media/image606.png"/><Relationship Id="rId37" Type="http://schemas.openxmlformats.org/officeDocument/2006/relationships/customXml" Target="../ink/ink600.xml"/><Relationship Id="rId36" Type="http://schemas.openxmlformats.org/officeDocument/2006/relationships/image" Target="../media/image605.png"/><Relationship Id="rId35" Type="http://schemas.openxmlformats.org/officeDocument/2006/relationships/customXml" Target="../ink/ink599.xml"/><Relationship Id="rId34" Type="http://schemas.openxmlformats.org/officeDocument/2006/relationships/image" Target="../media/image604.png"/><Relationship Id="rId33" Type="http://schemas.openxmlformats.org/officeDocument/2006/relationships/customXml" Target="../ink/ink598.xml"/><Relationship Id="rId32" Type="http://schemas.openxmlformats.org/officeDocument/2006/relationships/image" Target="../media/image603.png"/><Relationship Id="rId31" Type="http://schemas.openxmlformats.org/officeDocument/2006/relationships/customXml" Target="../ink/ink597.xml"/><Relationship Id="rId30" Type="http://schemas.openxmlformats.org/officeDocument/2006/relationships/image" Target="../media/image602.png"/><Relationship Id="rId3" Type="http://schemas.openxmlformats.org/officeDocument/2006/relationships/customXml" Target="../ink/ink583.xml"/><Relationship Id="rId29" Type="http://schemas.openxmlformats.org/officeDocument/2006/relationships/customXml" Target="../ink/ink596.xml"/><Relationship Id="rId28" Type="http://schemas.openxmlformats.org/officeDocument/2006/relationships/image" Target="../media/image601.png"/><Relationship Id="rId27" Type="http://schemas.openxmlformats.org/officeDocument/2006/relationships/customXml" Target="../ink/ink595.xml"/><Relationship Id="rId265" Type="http://schemas.openxmlformats.org/officeDocument/2006/relationships/notesSlide" Target="../notesSlides/notesSlide1.xml"/><Relationship Id="rId264" Type="http://schemas.openxmlformats.org/officeDocument/2006/relationships/slideLayout" Target="../slideLayouts/slideLayout11.xml"/><Relationship Id="rId263" Type="http://schemas.openxmlformats.org/officeDocument/2006/relationships/image" Target="../media/image716.png"/><Relationship Id="rId262" Type="http://schemas.openxmlformats.org/officeDocument/2006/relationships/customXml" Target="../ink/ink713.xml"/><Relationship Id="rId261" Type="http://schemas.openxmlformats.org/officeDocument/2006/relationships/image" Target="../media/image715.png"/><Relationship Id="rId260" Type="http://schemas.openxmlformats.org/officeDocument/2006/relationships/customXml" Target="../ink/ink712.xml"/><Relationship Id="rId26" Type="http://schemas.openxmlformats.org/officeDocument/2006/relationships/image" Target="../media/image600.png"/><Relationship Id="rId259" Type="http://schemas.openxmlformats.org/officeDocument/2006/relationships/image" Target="../media/image714.png"/><Relationship Id="rId258" Type="http://schemas.openxmlformats.org/officeDocument/2006/relationships/customXml" Target="../ink/ink711.xml"/><Relationship Id="rId257" Type="http://schemas.openxmlformats.org/officeDocument/2006/relationships/image" Target="../media/image713.png"/><Relationship Id="rId256" Type="http://schemas.openxmlformats.org/officeDocument/2006/relationships/customXml" Target="../ink/ink710.xml"/><Relationship Id="rId255" Type="http://schemas.openxmlformats.org/officeDocument/2006/relationships/image" Target="../media/image712.png"/><Relationship Id="rId254" Type="http://schemas.openxmlformats.org/officeDocument/2006/relationships/customXml" Target="../ink/ink709.xml"/><Relationship Id="rId253" Type="http://schemas.openxmlformats.org/officeDocument/2006/relationships/image" Target="../media/image711.png"/><Relationship Id="rId252" Type="http://schemas.openxmlformats.org/officeDocument/2006/relationships/customXml" Target="../ink/ink708.xml"/><Relationship Id="rId251" Type="http://schemas.openxmlformats.org/officeDocument/2006/relationships/image" Target="../media/image710.png"/><Relationship Id="rId250" Type="http://schemas.openxmlformats.org/officeDocument/2006/relationships/customXml" Target="../ink/ink707.xml"/><Relationship Id="rId25" Type="http://schemas.openxmlformats.org/officeDocument/2006/relationships/customXml" Target="../ink/ink594.xml"/><Relationship Id="rId249" Type="http://schemas.openxmlformats.org/officeDocument/2006/relationships/image" Target="../media/image709.png"/><Relationship Id="rId248" Type="http://schemas.openxmlformats.org/officeDocument/2006/relationships/customXml" Target="../ink/ink706.xml"/><Relationship Id="rId247" Type="http://schemas.openxmlformats.org/officeDocument/2006/relationships/image" Target="../media/image708.png"/><Relationship Id="rId246" Type="http://schemas.openxmlformats.org/officeDocument/2006/relationships/customXml" Target="../ink/ink705.xml"/><Relationship Id="rId245" Type="http://schemas.openxmlformats.org/officeDocument/2006/relationships/image" Target="../media/image707.png"/><Relationship Id="rId244" Type="http://schemas.openxmlformats.org/officeDocument/2006/relationships/customXml" Target="../ink/ink704.xml"/><Relationship Id="rId243" Type="http://schemas.openxmlformats.org/officeDocument/2006/relationships/image" Target="../media/image706.png"/><Relationship Id="rId242" Type="http://schemas.openxmlformats.org/officeDocument/2006/relationships/customXml" Target="../ink/ink703.xml"/><Relationship Id="rId241" Type="http://schemas.openxmlformats.org/officeDocument/2006/relationships/image" Target="../media/image705.png"/><Relationship Id="rId240" Type="http://schemas.openxmlformats.org/officeDocument/2006/relationships/customXml" Target="../ink/ink702.xml"/><Relationship Id="rId24" Type="http://schemas.openxmlformats.org/officeDocument/2006/relationships/image" Target="../media/image599.png"/><Relationship Id="rId239" Type="http://schemas.openxmlformats.org/officeDocument/2006/relationships/image" Target="../media/image704.png"/><Relationship Id="rId238" Type="http://schemas.openxmlformats.org/officeDocument/2006/relationships/customXml" Target="../ink/ink701.xml"/><Relationship Id="rId237" Type="http://schemas.openxmlformats.org/officeDocument/2006/relationships/image" Target="../media/image703.png"/><Relationship Id="rId236" Type="http://schemas.openxmlformats.org/officeDocument/2006/relationships/customXml" Target="../ink/ink700.xml"/><Relationship Id="rId235" Type="http://schemas.openxmlformats.org/officeDocument/2006/relationships/image" Target="../media/image702.png"/><Relationship Id="rId234" Type="http://schemas.openxmlformats.org/officeDocument/2006/relationships/customXml" Target="../ink/ink699.xml"/><Relationship Id="rId233" Type="http://schemas.openxmlformats.org/officeDocument/2006/relationships/image" Target="../media/image701.png"/><Relationship Id="rId232" Type="http://schemas.openxmlformats.org/officeDocument/2006/relationships/customXml" Target="../ink/ink698.xml"/><Relationship Id="rId231" Type="http://schemas.openxmlformats.org/officeDocument/2006/relationships/image" Target="../media/image700.png"/><Relationship Id="rId230" Type="http://schemas.openxmlformats.org/officeDocument/2006/relationships/customXml" Target="../ink/ink697.xml"/><Relationship Id="rId23" Type="http://schemas.openxmlformats.org/officeDocument/2006/relationships/customXml" Target="../ink/ink593.xml"/><Relationship Id="rId229" Type="http://schemas.openxmlformats.org/officeDocument/2006/relationships/image" Target="../media/image699.png"/><Relationship Id="rId228" Type="http://schemas.openxmlformats.org/officeDocument/2006/relationships/customXml" Target="../ink/ink696.xml"/><Relationship Id="rId227" Type="http://schemas.openxmlformats.org/officeDocument/2006/relationships/image" Target="../media/image698.png"/><Relationship Id="rId226" Type="http://schemas.openxmlformats.org/officeDocument/2006/relationships/customXml" Target="../ink/ink695.xml"/><Relationship Id="rId225" Type="http://schemas.openxmlformats.org/officeDocument/2006/relationships/image" Target="../media/image697.png"/><Relationship Id="rId224" Type="http://schemas.openxmlformats.org/officeDocument/2006/relationships/customXml" Target="../ink/ink694.xml"/><Relationship Id="rId223" Type="http://schemas.openxmlformats.org/officeDocument/2006/relationships/image" Target="../media/image696.png"/><Relationship Id="rId222" Type="http://schemas.openxmlformats.org/officeDocument/2006/relationships/customXml" Target="../ink/ink693.xml"/><Relationship Id="rId221" Type="http://schemas.openxmlformats.org/officeDocument/2006/relationships/image" Target="../media/image695.png"/><Relationship Id="rId220" Type="http://schemas.openxmlformats.org/officeDocument/2006/relationships/customXml" Target="../ink/ink692.xml"/><Relationship Id="rId22" Type="http://schemas.openxmlformats.org/officeDocument/2006/relationships/image" Target="../media/image598.png"/><Relationship Id="rId219" Type="http://schemas.openxmlformats.org/officeDocument/2006/relationships/image" Target="../media/image694.png"/><Relationship Id="rId218" Type="http://schemas.openxmlformats.org/officeDocument/2006/relationships/customXml" Target="../ink/ink691.xml"/><Relationship Id="rId217" Type="http://schemas.openxmlformats.org/officeDocument/2006/relationships/image" Target="../media/image693.png"/><Relationship Id="rId216" Type="http://schemas.openxmlformats.org/officeDocument/2006/relationships/customXml" Target="../ink/ink690.xml"/><Relationship Id="rId215" Type="http://schemas.openxmlformats.org/officeDocument/2006/relationships/image" Target="../media/image692.png"/><Relationship Id="rId214" Type="http://schemas.openxmlformats.org/officeDocument/2006/relationships/customXml" Target="../ink/ink689.xml"/><Relationship Id="rId213" Type="http://schemas.openxmlformats.org/officeDocument/2006/relationships/image" Target="../media/image691.png"/><Relationship Id="rId212" Type="http://schemas.openxmlformats.org/officeDocument/2006/relationships/customXml" Target="../ink/ink688.xml"/><Relationship Id="rId211" Type="http://schemas.openxmlformats.org/officeDocument/2006/relationships/image" Target="../media/image690.png"/><Relationship Id="rId210" Type="http://schemas.openxmlformats.org/officeDocument/2006/relationships/customXml" Target="../ink/ink687.xml"/><Relationship Id="rId21" Type="http://schemas.openxmlformats.org/officeDocument/2006/relationships/customXml" Target="../ink/ink592.xml"/><Relationship Id="rId209" Type="http://schemas.openxmlformats.org/officeDocument/2006/relationships/image" Target="../media/image689.png"/><Relationship Id="rId208" Type="http://schemas.openxmlformats.org/officeDocument/2006/relationships/customXml" Target="../ink/ink686.xml"/><Relationship Id="rId207" Type="http://schemas.openxmlformats.org/officeDocument/2006/relationships/image" Target="../media/image688.png"/><Relationship Id="rId206" Type="http://schemas.openxmlformats.org/officeDocument/2006/relationships/customXml" Target="../ink/ink685.xml"/><Relationship Id="rId205" Type="http://schemas.openxmlformats.org/officeDocument/2006/relationships/image" Target="../media/image687.png"/><Relationship Id="rId204" Type="http://schemas.openxmlformats.org/officeDocument/2006/relationships/customXml" Target="../ink/ink684.xml"/><Relationship Id="rId203" Type="http://schemas.openxmlformats.org/officeDocument/2006/relationships/image" Target="../media/image686.png"/><Relationship Id="rId202" Type="http://schemas.openxmlformats.org/officeDocument/2006/relationships/customXml" Target="../ink/ink683.xml"/><Relationship Id="rId201" Type="http://schemas.openxmlformats.org/officeDocument/2006/relationships/image" Target="../media/image477.png"/><Relationship Id="rId200" Type="http://schemas.openxmlformats.org/officeDocument/2006/relationships/customXml" Target="../ink/ink682.xml"/><Relationship Id="rId20" Type="http://schemas.openxmlformats.org/officeDocument/2006/relationships/image" Target="../media/image597.png"/><Relationship Id="rId2" Type="http://schemas.openxmlformats.org/officeDocument/2006/relationships/image" Target="../media/image588.png"/><Relationship Id="rId199" Type="http://schemas.openxmlformats.org/officeDocument/2006/relationships/image" Target="../media/image685.png"/><Relationship Id="rId198" Type="http://schemas.openxmlformats.org/officeDocument/2006/relationships/customXml" Target="../ink/ink681.xml"/><Relationship Id="rId197" Type="http://schemas.openxmlformats.org/officeDocument/2006/relationships/image" Target="../media/image684.png"/><Relationship Id="rId196" Type="http://schemas.openxmlformats.org/officeDocument/2006/relationships/customXml" Target="../ink/ink680.xml"/><Relationship Id="rId195" Type="http://schemas.openxmlformats.org/officeDocument/2006/relationships/image" Target="../media/image683.png"/><Relationship Id="rId194" Type="http://schemas.openxmlformats.org/officeDocument/2006/relationships/customXml" Target="../ink/ink679.xml"/><Relationship Id="rId193" Type="http://schemas.openxmlformats.org/officeDocument/2006/relationships/image" Target="../media/image682.png"/><Relationship Id="rId192" Type="http://schemas.openxmlformats.org/officeDocument/2006/relationships/customXml" Target="../ink/ink678.xml"/><Relationship Id="rId191" Type="http://schemas.openxmlformats.org/officeDocument/2006/relationships/image" Target="../media/image681.png"/><Relationship Id="rId190" Type="http://schemas.openxmlformats.org/officeDocument/2006/relationships/customXml" Target="../ink/ink677.xml"/><Relationship Id="rId19" Type="http://schemas.openxmlformats.org/officeDocument/2006/relationships/customXml" Target="../ink/ink591.xml"/><Relationship Id="rId189" Type="http://schemas.openxmlformats.org/officeDocument/2006/relationships/image" Target="../media/image680.png"/><Relationship Id="rId188" Type="http://schemas.openxmlformats.org/officeDocument/2006/relationships/customXml" Target="../ink/ink676.xml"/><Relationship Id="rId187" Type="http://schemas.openxmlformats.org/officeDocument/2006/relationships/image" Target="../media/image679.png"/><Relationship Id="rId186" Type="http://schemas.openxmlformats.org/officeDocument/2006/relationships/customXml" Target="../ink/ink675.xml"/><Relationship Id="rId185" Type="http://schemas.openxmlformats.org/officeDocument/2006/relationships/image" Target="../media/image678.png"/><Relationship Id="rId184" Type="http://schemas.openxmlformats.org/officeDocument/2006/relationships/customXml" Target="../ink/ink674.xml"/><Relationship Id="rId183" Type="http://schemas.openxmlformats.org/officeDocument/2006/relationships/image" Target="../media/image677.png"/><Relationship Id="rId182" Type="http://schemas.openxmlformats.org/officeDocument/2006/relationships/customXml" Target="../ink/ink673.xml"/><Relationship Id="rId181" Type="http://schemas.openxmlformats.org/officeDocument/2006/relationships/image" Target="../media/image676.png"/><Relationship Id="rId180" Type="http://schemas.openxmlformats.org/officeDocument/2006/relationships/customXml" Target="../ink/ink672.xml"/><Relationship Id="rId18" Type="http://schemas.openxmlformats.org/officeDocument/2006/relationships/image" Target="../media/image596.png"/><Relationship Id="rId179" Type="http://schemas.openxmlformats.org/officeDocument/2006/relationships/image" Target="../media/image675.png"/><Relationship Id="rId178" Type="http://schemas.openxmlformats.org/officeDocument/2006/relationships/customXml" Target="../ink/ink671.xml"/><Relationship Id="rId177" Type="http://schemas.openxmlformats.org/officeDocument/2006/relationships/image" Target="../media/image674.png"/><Relationship Id="rId176" Type="http://schemas.openxmlformats.org/officeDocument/2006/relationships/customXml" Target="../ink/ink670.xml"/><Relationship Id="rId175" Type="http://schemas.openxmlformats.org/officeDocument/2006/relationships/image" Target="../media/image673.png"/><Relationship Id="rId174" Type="http://schemas.openxmlformats.org/officeDocument/2006/relationships/customXml" Target="../ink/ink669.xml"/><Relationship Id="rId173" Type="http://schemas.openxmlformats.org/officeDocument/2006/relationships/image" Target="../media/image672.png"/><Relationship Id="rId172" Type="http://schemas.openxmlformats.org/officeDocument/2006/relationships/customXml" Target="../ink/ink668.xml"/><Relationship Id="rId171" Type="http://schemas.openxmlformats.org/officeDocument/2006/relationships/image" Target="../media/image671.png"/><Relationship Id="rId170" Type="http://schemas.openxmlformats.org/officeDocument/2006/relationships/customXml" Target="../ink/ink667.xml"/><Relationship Id="rId17" Type="http://schemas.openxmlformats.org/officeDocument/2006/relationships/customXml" Target="../ink/ink590.xml"/><Relationship Id="rId169" Type="http://schemas.openxmlformats.org/officeDocument/2006/relationships/image" Target="../media/image670.png"/><Relationship Id="rId168" Type="http://schemas.openxmlformats.org/officeDocument/2006/relationships/customXml" Target="../ink/ink666.xml"/><Relationship Id="rId167" Type="http://schemas.openxmlformats.org/officeDocument/2006/relationships/image" Target="../media/image669.png"/><Relationship Id="rId166" Type="http://schemas.openxmlformats.org/officeDocument/2006/relationships/customXml" Target="../ink/ink665.xml"/><Relationship Id="rId165" Type="http://schemas.openxmlformats.org/officeDocument/2006/relationships/image" Target="../media/image668.png"/><Relationship Id="rId164" Type="http://schemas.openxmlformats.org/officeDocument/2006/relationships/customXml" Target="../ink/ink664.xml"/><Relationship Id="rId163" Type="http://schemas.openxmlformats.org/officeDocument/2006/relationships/image" Target="../media/image667.png"/><Relationship Id="rId162" Type="http://schemas.openxmlformats.org/officeDocument/2006/relationships/customXml" Target="../ink/ink663.xml"/><Relationship Id="rId161" Type="http://schemas.openxmlformats.org/officeDocument/2006/relationships/image" Target="../media/image666.png"/><Relationship Id="rId160" Type="http://schemas.openxmlformats.org/officeDocument/2006/relationships/customXml" Target="../ink/ink662.xml"/><Relationship Id="rId16" Type="http://schemas.openxmlformats.org/officeDocument/2006/relationships/image" Target="../media/image595.png"/><Relationship Id="rId159" Type="http://schemas.openxmlformats.org/officeDocument/2006/relationships/image" Target="../media/image665.png"/><Relationship Id="rId158" Type="http://schemas.openxmlformats.org/officeDocument/2006/relationships/customXml" Target="../ink/ink661.xml"/><Relationship Id="rId157" Type="http://schemas.openxmlformats.org/officeDocument/2006/relationships/image" Target="../media/image664.png"/><Relationship Id="rId156" Type="http://schemas.openxmlformats.org/officeDocument/2006/relationships/customXml" Target="../ink/ink660.xml"/><Relationship Id="rId155" Type="http://schemas.openxmlformats.org/officeDocument/2006/relationships/image" Target="../media/image663.png"/><Relationship Id="rId154" Type="http://schemas.openxmlformats.org/officeDocument/2006/relationships/customXml" Target="../ink/ink659.xml"/><Relationship Id="rId153" Type="http://schemas.openxmlformats.org/officeDocument/2006/relationships/image" Target="../media/image662.png"/><Relationship Id="rId152" Type="http://schemas.openxmlformats.org/officeDocument/2006/relationships/customXml" Target="../ink/ink658.xml"/><Relationship Id="rId151" Type="http://schemas.openxmlformats.org/officeDocument/2006/relationships/image" Target="../media/image661.png"/><Relationship Id="rId150" Type="http://schemas.openxmlformats.org/officeDocument/2006/relationships/customXml" Target="../ink/ink657.xml"/><Relationship Id="rId15" Type="http://schemas.openxmlformats.org/officeDocument/2006/relationships/customXml" Target="../ink/ink589.xml"/><Relationship Id="rId149" Type="http://schemas.openxmlformats.org/officeDocument/2006/relationships/image" Target="../media/image660.png"/><Relationship Id="rId148" Type="http://schemas.openxmlformats.org/officeDocument/2006/relationships/customXml" Target="../ink/ink656.xml"/><Relationship Id="rId147" Type="http://schemas.openxmlformats.org/officeDocument/2006/relationships/image" Target="../media/image659.png"/><Relationship Id="rId146" Type="http://schemas.openxmlformats.org/officeDocument/2006/relationships/customXml" Target="../ink/ink655.xml"/><Relationship Id="rId145" Type="http://schemas.openxmlformats.org/officeDocument/2006/relationships/image" Target="../media/image658.png"/><Relationship Id="rId144" Type="http://schemas.openxmlformats.org/officeDocument/2006/relationships/customXml" Target="../ink/ink654.xml"/><Relationship Id="rId143" Type="http://schemas.openxmlformats.org/officeDocument/2006/relationships/image" Target="../media/image657.png"/><Relationship Id="rId142" Type="http://schemas.openxmlformats.org/officeDocument/2006/relationships/customXml" Target="../ink/ink653.xml"/><Relationship Id="rId141" Type="http://schemas.openxmlformats.org/officeDocument/2006/relationships/image" Target="../media/image656.png"/><Relationship Id="rId140" Type="http://schemas.openxmlformats.org/officeDocument/2006/relationships/customXml" Target="../ink/ink652.xml"/><Relationship Id="rId14" Type="http://schemas.openxmlformats.org/officeDocument/2006/relationships/image" Target="../media/image594.png"/><Relationship Id="rId139" Type="http://schemas.openxmlformats.org/officeDocument/2006/relationships/image" Target="../media/image655.png"/><Relationship Id="rId138" Type="http://schemas.openxmlformats.org/officeDocument/2006/relationships/customXml" Target="../ink/ink651.xml"/><Relationship Id="rId137" Type="http://schemas.openxmlformats.org/officeDocument/2006/relationships/image" Target="../media/image654.png"/><Relationship Id="rId136" Type="http://schemas.openxmlformats.org/officeDocument/2006/relationships/customXml" Target="../ink/ink650.xml"/><Relationship Id="rId135" Type="http://schemas.openxmlformats.org/officeDocument/2006/relationships/image" Target="../media/image653.png"/><Relationship Id="rId134" Type="http://schemas.openxmlformats.org/officeDocument/2006/relationships/customXml" Target="../ink/ink649.xml"/><Relationship Id="rId133" Type="http://schemas.openxmlformats.org/officeDocument/2006/relationships/image" Target="../media/image652.png"/><Relationship Id="rId132" Type="http://schemas.openxmlformats.org/officeDocument/2006/relationships/customXml" Target="../ink/ink648.xml"/><Relationship Id="rId131" Type="http://schemas.openxmlformats.org/officeDocument/2006/relationships/image" Target="../media/image651.png"/><Relationship Id="rId130" Type="http://schemas.openxmlformats.org/officeDocument/2006/relationships/customXml" Target="../ink/ink647.xml"/><Relationship Id="rId13" Type="http://schemas.openxmlformats.org/officeDocument/2006/relationships/customXml" Target="../ink/ink588.xml"/><Relationship Id="rId129" Type="http://schemas.openxmlformats.org/officeDocument/2006/relationships/image" Target="../media/image650.png"/><Relationship Id="rId128" Type="http://schemas.openxmlformats.org/officeDocument/2006/relationships/customXml" Target="../ink/ink646.xml"/><Relationship Id="rId127" Type="http://schemas.openxmlformats.org/officeDocument/2006/relationships/image" Target="../media/image649.png"/><Relationship Id="rId126" Type="http://schemas.openxmlformats.org/officeDocument/2006/relationships/customXml" Target="../ink/ink645.xml"/><Relationship Id="rId125" Type="http://schemas.openxmlformats.org/officeDocument/2006/relationships/image" Target="../media/image648.png"/><Relationship Id="rId124" Type="http://schemas.openxmlformats.org/officeDocument/2006/relationships/customXml" Target="../ink/ink644.xml"/><Relationship Id="rId123" Type="http://schemas.openxmlformats.org/officeDocument/2006/relationships/image" Target="../media/image647.png"/><Relationship Id="rId122" Type="http://schemas.openxmlformats.org/officeDocument/2006/relationships/customXml" Target="../ink/ink643.xml"/><Relationship Id="rId121" Type="http://schemas.openxmlformats.org/officeDocument/2006/relationships/image" Target="../media/image646.png"/><Relationship Id="rId120" Type="http://schemas.openxmlformats.org/officeDocument/2006/relationships/customXml" Target="../ink/ink642.xml"/><Relationship Id="rId12" Type="http://schemas.openxmlformats.org/officeDocument/2006/relationships/image" Target="../media/image593.png"/><Relationship Id="rId119" Type="http://schemas.openxmlformats.org/officeDocument/2006/relationships/image" Target="../media/image645.png"/><Relationship Id="rId118" Type="http://schemas.openxmlformats.org/officeDocument/2006/relationships/customXml" Target="../ink/ink641.xml"/><Relationship Id="rId117" Type="http://schemas.openxmlformats.org/officeDocument/2006/relationships/image" Target="../media/image644.png"/><Relationship Id="rId116" Type="http://schemas.openxmlformats.org/officeDocument/2006/relationships/customXml" Target="../ink/ink640.xml"/><Relationship Id="rId115" Type="http://schemas.openxmlformats.org/officeDocument/2006/relationships/image" Target="../media/image643.png"/><Relationship Id="rId114" Type="http://schemas.openxmlformats.org/officeDocument/2006/relationships/customXml" Target="../ink/ink639.xml"/><Relationship Id="rId113" Type="http://schemas.openxmlformats.org/officeDocument/2006/relationships/image" Target="../media/image642.png"/><Relationship Id="rId112" Type="http://schemas.openxmlformats.org/officeDocument/2006/relationships/customXml" Target="../ink/ink638.xml"/><Relationship Id="rId111" Type="http://schemas.openxmlformats.org/officeDocument/2006/relationships/image" Target="../media/image641.png"/><Relationship Id="rId110" Type="http://schemas.openxmlformats.org/officeDocument/2006/relationships/customXml" Target="../ink/ink637.xml"/><Relationship Id="rId11" Type="http://schemas.openxmlformats.org/officeDocument/2006/relationships/customXml" Target="../ink/ink587.xml"/><Relationship Id="rId109" Type="http://schemas.openxmlformats.org/officeDocument/2006/relationships/image" Target="../media/image640.png"/><Relationship Id="rId108" Type="http://schemas.openxmlformats.org/officeDocument/2006/relationships/customXml" Target="../ink/ink636.xml"/><Relationship Id="rId107" Type="http://schemas.openxmlformats.org/officeDocument/2006/relationships/image" Target="../media/image639.png"/><Relationship Id="rId106" Type="http://schemas.openxmlformats.org/officeDocument/2006/relationships/customXml" Target="../ink/ink635.xml"/><Relationship Id="rId105" Type="http://schemas.openxmlformats.org/officeDocument/2006/relationships/image" Target="../media/image638.png"/><Relationship Id="rId104" Type="http://schemas.openxmlformats.org/officeDocument/2006/relationships/customXml" Target="../ink/ink634.xml"/><Relationship Id="rId103" Type="http://schemas.openxmlformats.org/officeDocument/2006/relationships/image" Target="../media/image637.png"/><Relationship Id="rId102" Type="http://schemas.openxmlformats.org/officeDocument/2006/relationships/customXml" Target="../ink/ink633.xml"/><Relationship Id="rId101" Type="http://schemas.openxmlformats.org/officeDocument/2006/relationships/image" Target="../media/image636.png"/><Relationship Id="rId100" Type="http://schemas.openxmlformats.org/officeDocument/2006/relationships/customXml" Target="../ink/ink632.xml"/><Relationship Id="rId10" Type="http://schemas.openxmlformats.org/officeDocument/2006/relationships/image" Target="../media/image592.png"/><Relationship Id="rId1" Type="http://schemas.openxmlformats.org/officeDocument/2006/relationships/customXml" Target="../ink/ink582.xml"/></Relationships>
</file>

<file path=ppt/slides/_rels/slide13.xml.rels><?xml version="1.0" encoding="UTF-8" standalone="yes"?>
<Relationships xmlns="http://schemas.openxmlformats.org/package/2006/relationships"><Relationship Id="rId99" Type="http://schemas.openxmlformats.org/officeDocument/2006/relationships/image" Target="../media/image763.png"/><Relationship Id="rId98" Type="http://schemas.openxmlformats.org/officeDocument/2006/relationships/customXml" Target="../ink/ink762.xml"/><Relationship Id="rId97" Type="http://schemas.openxmlformats.org/officeDocument/2006/relationships/image" Target="../media/image762.png"/><Relationship Id="rId96" Type="http://schemas.openxmlformats.org/officeDocument/2006/relationships/customXml" Target="../ink/ink761.xml"/><Relationship Id="rId95" Type="http://schemas.openxmlformats.org/officeDocument/2006/relationships/image" Target="../media/image761.png"/><Relationship Id="rId94" Type="http://schemas.openxmlformats.org/officeDocument/2006/relationships/customXml" Target="../ink/ink760.xml"/><Relationship Id="rId93" Type="http://schemas.openxmlformats.org/officeDocument/2006/relationships/image" Target="../media/image760.png"/><Relationship Id="rId92" Type="http://schemas.openxmlformats.org/officeDocument/2006/relationships/customXml" Target="../ink/ink759.xml"/><Relationship Id="rId91" Type="http://schemas.openxmlformats.org/officeDocument/2006/relationships/image" Target="../media/image759.png"/><Relationship Id="rId90" Type="http://schemas.openxmlformats.org/officeDocument/2006/relationships/customXml" Target="../ink/ink758.xml"/><Relationship Id="rId9" Type="http://schemas.openxmlformats.org/officeDocument/2006/relationships/image" Target="../media/image720.png"/><Relationship Id="rId89" Type="http://schemas.openxmlformats.org/officeDocument/2006/relationships/image" Target="../media/image758.png"/><Relationship Id="rId88" Type="http://schemas.openxmlformats.org/officeDocument/2006/relationships/customXml" Target="../ink/ink757.xml"/><Relationship Id="rId87" Type="http://schemas.openxmlformats.org/officeDocument/2006/relationships/image" Target="../media/image757.png"/><Relationship Id="rId86" Type="http://schemas.openxmlformats.org/officeDocument/2006/relationships/customXml" Target="../ink/ink756.xml"/><Relationship Id="rId85" Type="http://schemas.openxmlformats.org/officeDocument/2006/relationships/image" Target="../media/image756.png"/><Relationship Id="rId84" Type="http://schemas.openxmlformats.org/officeDocument/2006/relationships/customXml" Target="../ink/ink755.xml"/><Relationship Id="rId83" Type="http://schemas.openxmlformats.org/officeDocument/2006/relationships/image" Target="../media/image755.png"/><Relationship Id="rId82" Type="http://schemas.openxmlformats.org/officeDocument/2006/relationships/customXml" Target="../ink/ink754.xml"/><Relationship Id="rId81" Type="http://schemas.openxmlformats.org/officeDocument/2006/relationships/image" Target="../media/image754.png"/><Relationship Id="rId80" Type="http://schemas.openxmlformats.org/officeDocument/2006/relationships/customXml" Target="../ink/ink753.xml"/><Relationship Id="rId8" Type="http://schemas.openxmlformats.org/officeDocument/2006/relationships/customXml" Target="../ink/ink716.xml"/><Relationship Id="rId79" Type="http://schemas.openxmlformats.org/officeDocument/2006/relationships/image" Target="../media/image753.png"/><Relationship Id="rId78" Type="http://schemas.openxmlformats.org/officeDocument/2006/relationships/customXml" Target="../ink/ink752.xml"/><Relationship Id="rId77" Type="http://schemas.openxmlformats.org/officeDocument/2006/relationships/image" Target="../media/image752.png"/><Relationship Id="rId76" Type="http://schemas.openxmlformats.org/officeDocument/2006/relationships/customXml" Target="../ink/ink751.xml"/><Relationship Id="rId75" Type="http://schemas.openxmlformats.org/officeDocument/2006/relationships/image" Target="../media/image751.png"/><Relationship Id="rId74" Type="http://schemas.openxmlformats.org/officeDocument/2006/relationships/customXml" Target="../ink/ink750.xml"/><Relationship Id="rId73" Type="http://schemas.openxmlformats.org/officeDocument/2006/relationships/image" Target="../media/image750.png"/><Relationship Id="rId72" Type="http://schemas.openxmlformats.org/officeDocument/2006/relationships/customXml" Target="../ink/ink749.xml"/><Relationship Id="rId71" Type="http://schemas.openxmlformats.org/officeDocument/2006/relationships/image" Target="../media/image749.png"/><Relationship Id="rId70" Type="http://schemas.openxmlformats.org/officeDocument/2006/relationships/customXml" Target="../ink/ink748.xml"/><Relationship Id="rId7" Type="http://schemas.openxmlformats.org/officeDocument/2006/relationships/image" Target="../media/image289.png"/><Relationship Id="rId69" Type="http://schemas.openxmlformats.org/officeDocument/2006/relationships/image" Target="../media/image748.png"/><Relationship Id="rId68" Type="http://schemas.openxmlformats.org/officeDocument/2006/relationships/customXml" Target="../ink/ink747.xml"/><Relationship Id="rId67" Type="http://schemas.openxmlformats.org/officeDocument/2006/relationships/image" Target="../media/image747.png"/><Relationship Id="rId66" Type="http://schemas.openxmlformats.org/officeDocument/2006/relationships/customXml" Target="../ink/ink746.xml"/><Relationship Id="rId65" Type="http://schemas.openxmlformats.org/officeDocument/2006/relationships/image" Target="../media/image746.png"/><Relationship Id="rId64" Type="http://schemas.openxmlformats.org/officeDocument/2006/relationships/customXml" Target="../ink/ink745.xml"/><Relationship Id="rId63" Type="http://schemas.openxmlformats.org/officeDocument/2006/relationships/image" Target="../media/image745.png"/><Relationship Id="rId62" Type="http://schemas.openxmlformats.org/officeDocument/2006/relationships/customXml" Target="../ink/ink744.xml"/><Relationship Id="rId61" Type="http://schemas.openxmlformats.org/officeDocument/2006/relationships/image" Target="../media/image744.png"/><Relationship Id="rId60" Type="http://schemas.openxmlformats.org/officeDocument/2006/relationships/customXml" Target="../ink/ink743.xml"/><Relationship Id="rId6" Type="http://schemas.openxmlformats.org/officeDocument/2006/relationships/customXml" Target="../ink/ink715.xml"/><Relationship Id="rId59" Type="http://schemas.openxmlformats.org/officeDocument/2006/relationships/image" Target="../media/image743.png"/><Relationship Id="rId58" Type="http://schemas.openxmlformats.org/officeDocument/2006/relationships/customXml" Target="../ink/ink742.xml"/><Relationship Id="rId57" Type="http://schemas.openxmlformats.org/officeDocument/2006/relationships/image" Target="../media/image742.png"/><Relationship Id="rId56" Type="http://schemas.openxmlformats.org/officeDocument/2006/relationships/customXml" Target="../ink/ink741.xml"/><Relationship Id="rId55" Type="http://schemas.openxmlformats.org/officeDocument/2006/relationships/image" Target="../media/image741.png"/><Relationship Id="rId54" Type="http://schemas.openxmlformats.org/officeDocument/2006/relationships/customXml" Target="../ink/ink740.xml"/><Relationship Id="rId53" Type="http://schemas.openxmlformats.org/officeDocument/2006/relationships/customXml" Target="../ink/ink739.xml"/><Relationship Id="rId52" Type="http://schemas.openxmlformats.org/officeDocument/2006/relationships/image" Target="../media/image740.png"/><Relationship Id="rId51" Type="http://schemas.openxmlformats.org/officeDocument/2006/relationships/customXml" Target="../ink/ink738.xml"/><Relationship Id="rId50" Type="http://schemas.openxmlformats.org/officeDocument/2006/relationships/image" Target="../media/image645.png"/><Relationship Id="rId5" Type="http://schemas.openxmlformats.org/officeDocument/2006/relationships/image" Target="../media/image719.png"/><Relationship Id="rId49" Type="http://schemas.openxmlformats.org/officeDocument/2006/relationships/customXml" Target="../ink/ink737.xml"/><Relationship Id="rId48" Type="http://schemas.openxmlformats.org/officeDocument/2006/relationships/image" Target="../media/image739.png"/><Relationship Id="rId47" Type="http://schemas.openxmlformats.org/officeDocument/2006/relationships/customXml" Target="../ink/ink736.xml"/><Relationship Id="rId46" Type="http://schemas.openxmlformats.org/officeDocument/2006/relationships/image" Target="../media/image738.png"/><Relationship Id="rId45" Type="http://schemas.openxmlformats.org/officeDocument/2006/relationships/customXml" Target="../ink/ink735.xml"/><Relationship Id="rId44" Type="http://schemas.openxmlformats.org/officeDocument/2006/relationships/image" Target="../media/image737.png"/><Relationship Id="rId43" Type="http://schemas.openxmlformats.org/officeDocument/2006/relationships/customXml" Target="../ink/ink734.xml"/><Relationship Id="rId42" Type="http://schemas.openxmlformats.org/officeDocument/2006/relationships/image" Target="../media/image736.png"/><Relationship Id="rId41" Type="http://schemas.openxmlformats.org/officeDocument/2006/relationships/customXml" Target="../ink/ink733.xml"/><Relationship Id="rId40" Type="http://schemas.openxmlformats.org/officeDocument/2006/relationships/image" Target="../media/image735.png"/><Relationship Id="rId4" Type="http://schemas.openxmlformats.org/officeDocument/2006/relationships/customXml" Target="../ink/ink714.xml"/><Relationship Id="rId39" Type="http://schemas.openxmlformats.org/officeDocument/2006/relationships/customXml" Target="../ink/ink732.xml"/><Relationship Id="rId38" Type="http://schemas.openxmlformats.org/officeDocument/2006/relationships/image" Target="../media/image734.png"/><Relationship Id="rId37" Type="http://schemas.openxmlformats.org/officeDocument/2006/relationships/customXml" Target="../ink/ink731.xml"/><Relationship Id="rId36" Type="http://schemas.openxmlformats.org/officeDocument/2006/relationships/image" Target="../media/image733.png"/><Relationship Id="rId35" Type="http://schemas.openxmlformats.org/officeDocument/2006/relationships/customXml" Target="../ink/ink730.xml"/><Relationship Id="rId345" Type="http://schemas.openxmlformats.org/officeDocument/2006/relationships/vmlDrawing" Target="../drawings/vmlDrawing5.vml"/><Relationship Id="rId344" Type="http://schemas.openxmlformats.org/officeDocument/2006/relationships/slideLayout" Target="../slideLayouts/slideLayout11.xml"/><Relationship Id="rId343" Type="http://schemas.openxmlformats.org/officeDocument/2006/relationships/image" Target="../media/image884.png"/><Relationship Id="rId342" Type="http://schemas.openxmlformats.org/officeDocument/2006/relationships/customXml" Target="../ink/ink885.xml"/><Relationship Id="rId341" Type="http://schemas.openxmlformats.org/officeDocument/2006/relationships/image" Target="../media/image883.png"/><Relationship Id="rId340" Type="http://schemas.openxmlformats.org/officeDocument/2006/relationships/customXml" Target="../ink/ink884.xml"/><Relationship Id="rId34" Type="http://schemas.openxmlformats.org/officeDocument/2006/relationships/image" Target="../media/image732.png"/><Relationship Id="rId339" Type="http://schemas.openxmlformats.org/officeDocument/2006/relationships/image" Target="../media/image882.png"/><Relationship Id="rId338" Type="http://schemas.openxmlformats.org/officeDocument/2006/relationships/customXml" Target="../ink/ink883.xml"/><Relationship Id="rId337" Type="http://schemas.openxmlformats.org/officeDocument/2006/relationships/image" Target="../media/image881.png"/><Relationship Id="rId336" Type="http://schemas.openxmlformats.org/officeDocument/2006/relationships/customXml" Target="../ink/ink882.xml"/><Relationship Id="rId335" Type="http://schemas.openxmlformats.org/officeDocument/2006/relationships/image" Target="../media/image880.png"/><Relationship Id="rId334" Type="http://schemas.openxmlformats.org/officeDocument/2006/relationships/customXml" Target="../ink/ink881.xml"/><Relationship Id="rId333" Type="http://schemas.openxmlformats.org/officeDocument/2006/relationships/image" Target="../media/image879.png"/><Relationship Id="rId332" Type="http://schemas.openxmlformats.org/officeDocument/2006/relationships/customXml" Target="../ink/ink880.xml"/><Relationship Id="rId331" Type="http://schemas.openxmlformats.org/officeDocument/2006/relationships/image" Target="../media/image878.png"/><Relationship Id="rId330" Type="http://schemas.openxmlformats.org/officeDocument/2006/relationships/customXml" Target="../ink/ink879.xml"/><Relationship Id="rId33" Type="http://schemas.openxmlformats.org/officeDocument/2006/relationships/customXml" Target="../ink/ink729.xml"/><Relationship Id="rId329" Type="http://schemas.openxmlformats.org/officeDocument/2006/relationships/image" Target="../media/image877.png"/><Relationship Id="rId328" Type="http://schemas.openxmlformats.org/officeDocument/2006/relationships/customXml" Target="../ink/ink878.xml"/><Relationship Id="rId327" Type="http://schemas.openxmlformats.org/officeDocument/2006/relationships/image" Target="../media/image876.png"/><Relationship Id="rId326" Type="http://schemas.openxmlformats.org/officeDocument/2006/relationships/customXml" Target="../ink/ink877.xml"/><Relationship Id="rId325" Type="http://schemas.openxmlformats.org/officeDocument/2006/relationships/image" Target="../media/image875.png"/><Relationship Id="rId324" Type="http://schemas.openxmlformats.org/officeDocument/2006/relationships/customXml" Target="../ink/ink876.xml"/><Relationship Id="rId323" Type="http://schemas.openxmlformats.org/officeDocument/2006/relationships/image" Target="../media/image874.png"/><Relationship Id="rId322" Type="http://schemas.openxmlformats.org/officeDocument/2006/relationships/customXml" Target="../ink/ink875.xml"/><Relationship Id="rId321" Type="http://schemas.openxmlformats.org/officeDocument/2006/relationships/image" Target="../media/image873.png"/><Relationship Id="rId320" Type="http://schemas.openxmlformats.org/officeDocument/2006/relationships/customXml" Target="../ink/ink874.xml"/><Relationship Id="rId32" Type="http://schemas.openxmlformats.org/officeDocument/2006/relationships/image" Target="../media/image731.png"/><Relationship Id="rId319" Type="http://schemas.openxmlformats.org/officeDocument/2006/relationships/image" Target="../media/image872.png"/><Relationship Id="rId318" Type="http://schemas.openxmlformats.org/officeDocument/2006/relationships/customXml" Target="../ink/ink873.xml"/><Relationship Id="rId317" Type="http://schemas.openxmlformats.org/officeDocument/2006/relationships/image" Target="../media/image871.png"/><Relationship Id="rId316" Type="http://schemas.openxmlformats.org/officeDocument/2006/relationships/customXml" Target="../ink/ink872.xml"/><Relationship Id="rId315" Type="http://schemas.openxmlformats.org/officeDocument/2006/relationships/image" Target="../media/image870.png"/><Relationship Id="rId314" Type="http://schemas.openxmlformats.org/officeDocument/2006/relationships/customXml" Target="../ink/ink871.xml"/><Relationship Id="rId313" Type="http://schemas.openxmlformats.org/officeDocument/2006/relationships/image" Target="../media/image869.png"/><Relationship Id="rId312" Type="http://schemas.openxmlformats.org/officeDocument/2006/relationships/customXml" Target="../ink/ink870.xml"/><Relationship Id="rId311" Type="http://schemas.openxmlformats.org/officeDocument/2006/relationships/image" Target="../media/image868.png"/><Relationship Id="rId310" Type="http://schemas.openxmlformats.org/officeDocument/2006/relationships/customXml" Target="../ink/ink869.xml"/><Relationship Id="rId31" Type="http://schemas.openxmlformats.org/officeDocument/2006/relationships/customXml" Target="../ink/ink728.xml"/><Relationship Id="rId309" Type="http://schemas.openxmlformats.org/officeDocument/2006/relationships/image" Target="../media/image867.png"/><Relationship Id="rId308" Type="http://schemas.openxmlformats.org/officeDocument/2006/relationships/customXml" Target="../ink/ink868.xml"/><Relationship Id="rId307" Type="http://schemas.openxmlformats.org/officeDocument/2006/relationships/image" Target="../media/image866.png"/><Relationship Id="rId306" Type="http://schemas.openxmlformats.org/officeDocument/2006/relationships/customXml" Target="../ink/ink867.xml"/><Relationship Id="rId305" Type="http://schemas.openxmlformats.org/officeDocument/2006/relationships/image" Target="../media/image865.png"/><Relationship Id="rId304" Type="http://schemas.openxmlformats.org/officeDocument/2006/relationships/customXml" Target="../ink/ink866.xml"/><Relationship Id="rId303" Type="http://schemas.openxmlformats.org/officeDocument/2006/relationships/image" Target="../media/image864.png"/><Relationship Id="rId302" Type="http://schemas.openxmlformats.org/officeDocument/2006/relationships/customXml" Target="../ink/ink865.xml"/><Relationship Id="rId301" Type="http://schemas.openxmlformats.org/officeDocument/2006/relationships/image" Target="../media/image863.png"/><Relationship Id="rId300" Type="http://schemas.openxmlformats.org/officeDocument/2006/relationships/customXml" Target="../ink/ink864.xml"/><Relationship Id="rId30" Type="http://schemas.openxmlformats.org/officeDocument/2006/relationships/image" Target="../media/image730.png"/><Relationship Id="rId3" Type="http://schemas.openxmlformats.org/officeDocument/2006/relationships/image" Target="../media/image718.emf"/><Relationship Id="rId299" Type="http://schemas.openxmlformats.org/officeDocument/2006/relationships/image" Target="../media/image862.png"/><Relationship Id="rId298" Type="http://schemas.openxmlformats.org/officeDocument/2006/relationships/customXml" Target="../ink/ink863.xml"/><Relationship Id="rId297" Type="http://schemas.openxmlformats.org/officeDocument/2006/relationships/image" Target="../media/image861.png"/><Relationship Id="rId296" Type="http://schemas.openxmlformats.org/officeDocument/2006/relationships/customXml" Target="../ink/ink862.xml"/><Relationship Id="rId295" Type="http://schemas.openxmlformats.org/officeDocument/2006/relationships/image" Target="../media/image860.png"/><Relationship Id="rId294" Type="http://schemas.openxmlformats.org/officeDocument/2006/relationships/customXml" Target="../ink/ink861.xml"/><Relationship Id="rId293" Type="http://schemas.openxmlformats.org/officeDocument/2006/relationships/image" Target="../media/image859.png"/><Relationship Id="rId292" Type="http://schemas.openxmlformats.org/officeDocument/2006/relationships/customXml" Target="../ink/ink860.xml"/><Relationship Id="rId291" Type="http://schemas.openxmlformats.org/officeDocument/2006/relationships/image" Target="../media/image858.png"/><Relationship Id="rId290" Type="http://schemas.openxmlformats.org/officeDocument/2006/relationships/customXml" Target="../ink/ink859.xml"/><Relationship Id="rId29" Type="http://schemas.openxmlformats.org/officeDocument/2006/relationships/customXml" Target="../ink/ink727.xml"/><Relationship Id="rId289" Type="http://schemas.openxmlformats.org/officeDocument/2006/relationships/image" Target="../media/image857.png"/><Relationship Id="rId288" Type="http://schemas.openxmlformats.org/officeDocument/2006/relationships/customXml" Target="../ink/ink858.xml"/><Relationship Id="rId287" Type="http://schemas.openxmlformats.org/officeDocument/2006/relationships/image" Target="../media/image856.png"/><Relationship Id="rId286" Type="http://schemas.openxmlformats.org/officeDocument/2006/relationships/customXml" Target="../ink/ink857.xml"/><Relationship Id="rId285" Type="http://schemas.openxmlformats.org/officeDocument/2006/relationships/image" Target="../media/image855.png"/><Relationship Id="rId284" Type="http://schemas.openxmlformats.org/officeDocument/2006/relationships/customXml" Target="../ink/ink856.xml"/><Relationship Id="rId283" Type="http://schemas.openxmlformats.org/officeDocument/2006/relationships/image" Target="../media/image854.png"/><Relationship Id="rId282" Type="http://schemas.openxmlformats.org/officeDocument/2006/relationships/customXml" Target="../ink/ink855.xml"/><Relationship Id="rId281" Type="http://schemas.openxmlformats.org/officeDocument/2006/relationships/image" Target="../media/image853.png"/><Relationship Id="rId280" Type="http://schemas.openxmlformats.org/officeDocument/2006/relationships/customXml" Target="../ink/ink854.xml"/><Relationship Id="rId28" Type="http://schemas.openxmlformats.org/officeDocument/2006/relationships/image" Target="../media/image729.png"/><Relationship Id="rId279" Type="http://schemas.openxmlformats.org/officeDocument/2006/relationships/image" Target="../media/image852.png"/><Relationship Id="rId278" Type="http://schemas.openxmlformats.org/officeDocument/2006/relationships/customXml" Target="../ink/ink853.xml"/><Relationship Id="rId277" Type="http://schemas.openxmlformats.org/officeDocument/2006/relationships/image" Target="../media/image851.png"/><Relationship Id="rId276" Type="http://schemas.openxmlformats.org/officeDocument/2006/relationships/customXml" Target="../ink/ink852.xml"/><Relationship Id="rId275" Type="http://schemas.openxmlformats.org/officeDocument/2006/relationships/image" Target="../media/image850.png"/><Relationship Id="rId274" Type="http://schemas.openxmlformats.org/officeDocument/2006/relationships/customXml" Target="../ink/ink851.xml"/><Relationship Id="rId273" Type="http://schemas.openxmlformats.org/officeDocument/2006/relationships/image" Target="../media/image849.png"/><Relationship Id="rId272" Type="http://schemas.openxmlformats.org/officeDocument/2006/relationships/customXml" Target="../ink/ink850.xml"/><Relationship Id="rId271" Type="http://schemas.openxmlformats.org/officeDocument/2006/relationships/image" Target="../media/image848.png"/><Relationship Id="rId270" Type="http://schemas.openxmlformats.org/officeDocument/2006/relationships/customXml" Target="../ink/ink849.xml"/><Relationship Id="rId27" Type="http://schemas.openxmlformats.org/officeDocument/2006/relationships/customXml" Target="../ink/ink726.xml"/><Relationship Id="rId269" Type="http://schemas.openxmlformats.org/officeDocument/2006/relationships/image" Target="../media/image847.png"/><Relationship Id="rId268" Type="http://schemas.openxmlformats.org/officeDocument/2006/relationships/customXml" Target="../ink/ink848.xml"/><Relationship Id="rId267" Type="http://schemas.openxmlformats.org/officeDocument/2006/relationships/image" Target="../media/image846.png"/><Relationship Id="rId266" Type="http://schemas.openxmlformats.org/officeDocument/2006/relationships/customXml" Target="../ink/ink847.xml"/><Relationship Id="rId265" Type="http://schemas.openxmlformats.org/officeDocument/2006/relationships/image" Target="../media/image845.png"/><Relationship Id="rId264" Type="http://schemas.openxmlformats.org/officeDocument/2006/relationships/customXml" Target="../ink/ink846.xml"/><Relationship Id="rId263" Type="http://schemas.openxmlformats.org/officeDocument/2006/relationships/customXml" Target="../ink/ink845.xml"/><Relationship Id="rId262" Type="http://schemas.openxmlformats.org/officeDocument/2006/relationships/customXml" Target="../ink/ink844.xml"/><Relationship Id="rId261" Type="http://schemas.openxmlformats.org/officeDocument/2006/relationships/image" Target="../media/image844.png"/><Relationship Id="rId260" Type="http://schemas.openxmlformats.org/officeDocument/2006/relationships/customXml" Target="../ink/ink843.xml"/><Relationship Id="rId26" Type="http://schemas.openxmlformats.org/officeDocument/2006/relationships/image" Target="../media/image728.png"/><Relationship Id="rId259" Type="http://schemas.openxmlformats.org/officeDocument/2006/relationships/image" Target="../media/image843.png"/><Relationship Id="rId258" Type="http://schemas.openxmlformats.org/officeDocument/2006/relationships/customXml" Target="../ink/ink842.xml"/><Relationship Id="rId257" Type="http://schemas.openxmlformats.org/officeDocument/2006/relationships/image" Target="../media/image842.png"/><Relationship Id="rId256" Type="http://schemas.openxmlformats.org/officeDocument/2006/relationships/customXml" Target="../ink/ink841.xml"/><Relationship Id="rId255" Type="http://schemas.openxmlformats.org/officeDocument/2006/relationships/image" Target="../media/image841.png"/><Relationship Id="rId254" Type="http://schemas.openxmlformats.org/officeDocument/2006/relationships/customXml" Target="../ink/ink840.xml"/><Relationship Id="rId253" Type="http://schemas.openxmlformats.org/officeDocument/2006/relationships/image" Target="../media/image840.png"/><Relationship Id="rId252" Type="http://schemas.openxmlformats.org/officeDocument/2006/relationships/customXml" Target="../ink/ink839.xml"/><Relationship Id="rId251" Type="http://schemas.openxmlformats.org/officeDocument/2006/relationships/image" Target="../media/image839.png"/><Relationship Id="rId250" Type="http://schemas.openxmlformats.org/officeDocument/2006/relationships/customXml" Target="../ink/ink838.xml"/><Relationship Id="rId25" Type="http://schemas.openxmlformats.org/officeDocument/2006/relationships/customXml" Target="../ink/ink725.xml"/><Relationship Id="rId249" Type="http://schemas.openxmlformats.org/officeDocument/2006/relationships/image" Target="../media/image838.png"/><Relationship Id="rId248" Type="http://schemas.openxmlformats.org/officeDocument/2006/relationships/customXml" Target="../ink/ink837.xml"/><Relationship Id="rId247" Type="http://schemas.openxmlformats.org/officeDocument/2006/relationships/image" Target="../media/image837.png"/><Relationship Id="rId246" Type="http://schemas.openxmlformats.org/officeDocument/2006/relationships/customXml" Target="../ink/ink836.xml"/><Relationship Id="rId245" Type="http://schemas.openxmlformats.org/officeDocument/2006/relationships/image" Target="../media/image836.png"/><Relationship Id="rId244" Type="http://schemas.openxmlformats.org/officeDocument/2006/relationships/customXml" Target="../ink/ink835.xml"/><Relationship Id="rId243" Type="http://schemas.openxmlformats.org/officeDocument/2006/relationships/image" Target="../media/image835.png"/><Relationship Id="rId242" Type="http://schemas.openxmlformats.org/officeDocument/2006/relationships/customXml" Target="../ink/ink834.xml"/><Relationship Id="rId241" Type="http://schemas.openxmlformats.org/officeDocument/2006/relationships/image" Target="../media/image834.png"/><Relationship Id="rId240" Type="http://schemas.openxmlformats.org/officeDocument/2006/relationships/customXml" Target="../ink/ink833.xml"/><Relationship Id="rId24" Type="http://schemas.openxmlformats.org/officeDocument/2006/relationships/customXml" Target="../ink/ink724.xml"/><Relationship Id="rId239" Type="http://schemas.openxmlformats.org/officeDocument/2006/relationships/image" Target="../media/image833.png"/><Relationship Id="rId238" Type="http://schemas.openxmlformats.org/officeDocument/2006/relationships/customXml" Target="../ink/ink832.xml"/><Relationship Id="rId237" Type="http://schemas.openxmlformats.org/officeDocument/2006/relationships/image" Target="../media/image832.png"/><Relationship Id="rId236" Type="http://schemas.openxmlformats.org/officeDocument/2006/relationships/customXml" Target="../ink/ink831.xml"/><Relationship Id="rId235" Type="http://schemas.openxmlformats.org/officeDocument/2006/relationships/image" Target="../media/image831.png"/><Relationship Id="rId234" Type="http://schemas.openxmlformats.org/officeDocument/2006/relationships/customXml" Target="../ink/ink830.xml"/><Relationship Id="rId233" Type="http://schemas.openxmlformats.org/officeDocument/2006/relationships/image" Target="../media/image830.png"/><Relationship Id="rId232" Type="http://schemas.openxmlformats.org/officeDocument/2006/relationships/customXml" Target="../ink/ink829.xml"/><Relationship Id="rId231" Type="http://schemas.openxmlformats.org/officeDocument/2006/relationships/image" Target="../media/image829.png"/><Relationship Id="rId230" Type="http://schemas.openxmlformats.org/officeDocument/2006/relationships/customXml" Target="../ink/ink828.xml"/><Relationship Id="rId23" Type="http://schemas.openxmlformats.org/officeDocument/2006/relationships/image" Target="../media/image727.png"/><Relationship Id="rId229" Type="http://schemas.openxmlformats.org/officeDocument/2006/relationships/image" Target="../media/image828.png"/><Relationship Id="rId228" Type="http://schemas.openxmlformats.org/officeDocument/2006/relationships/customXml" Target="../ink/ink827.xml"/><Relationship Id="rId227" Type="http://schemas.openxmlformats.org/officeDocument/2006/relationships/image" Target="../media/image827.png"/><Relationship Id="rId226" Type="http://schemas.openxmlformats.org/officeDocument/2006/relationships/customXml" Target="../ink/ink826.xml"/><Relationship Id="rId225" Type="http://schemas.openxmlformats.org/officeDocument/2006/relationships/image" Target="../media/image826.png"/><Relationship Id="rId224" Type="http://schemas.openxmlformats.org/officeDocument/2006/relationships/customXml" Target="../ink/ink825.xml"/><Relationship Id="rId223" Type="http://schemas.openxmlformats.org/officeDocument/2006/relationships/image" Target="../media/image825.png"/><Relationship Id="rId222" Type="http://schemas.openxmlformats.org/officeDocument/2006/relationships/customXml" Target="../ink/ink824.xml"/><Relationship Id="rId221" Type="http://schemas.openxmlformats.org/officeDocument/2006/relationships/image" Target="../media/image824.png"/><Relationship Id="rId220" Type="http://schemas.openxmlformats.org/officeDocument/2006/relationships/customXml" Target="../ink/ink823.xml"/><Relationship Id="rId22" Type="http://schemas.openxmlformats.org/officeDocument/2006/relationships/customXml" Target="../ink/ink723.xml"/><Relationship Id="rId219" Type="http://schemas.openxmlformats.org/officeDocument/2006/relationships/image" Target="../media/image823.png"/><Relationship Id="rId218" Type="http://schemas.openxmlformats.org/officeDocument/2006/relationships/customXml" Target="../ink/ink822.xml"/><Relationship Id="rId217" Type="http://schemas.openxmlformats.org/officeDocument/2006/relationships/image" Target="../media/image822.png"/><Relationship Id="rId216" Type="http://schemas.openxmlformats.org/officeDocument/2006/relationships/customXml" Target="../ink/ink821.xml"/><Relationship Id="rId215" Type="http://schemas.openxmlformats.org/officeDocument/2006/relationships/image" Target="../media/image821.png"/><Relationship Id="rId214" Type="http://schemas.openxmlformats.org/officeDocument/2006/relationships/customXml" Target="../ink/ink820.xml"/><Relationship Id="rId213" Type="http://schemas.openxmlformats.org/officeDocument/2006/relationships/image" Target="../media/image820.png"/><Relationship Id="rId212" Type="http://schemas.openxmlformats.org/officeDocument/2006/relationships/customXml" Target="../ink/ink819.xml"/><Relationship Id="rId211" Type="http://schemas.openxmlformats.org/officeDocument/2006/relationships/image" Target="../media/image819.png"/><Relationship Id="rId210" Type="http://schemas.openxmlformats.org/officeDocument/2006/relationships/customXml" Target="../ink/ink818.xml"/><Relationship Id="rId21" Type="http://schemas.openxmlformats.org/officeDocument/2006/relationships/image" Target="../media/image726.png"/><Relationship Id="rId209" Type="http://schemas.openxmlformats.org/officeDocument/2006/relationships/image" Target="../media/image818.png"/><Relationship Id="rId208" Type="http://schemas.openxmlformats.org/officeDocument/2006/relationships/customXml" Target="../ink/ink817.xml"/><Relationship Id="rId207" Type="http://schemas.openxmlformats.org/officeDocument/2006/relationships/image" Target="../media/image817.png"/><Relationship Id="rId206" Type="http://schemas.openxmlformats.org/officeDocument/2006/relationships/customXml" Target="../ink/ink816.xml"/><Relationship Id="rId205" Type="http://schemas.openxmlformats.org/officeDocument/2006/relationships/image" Target="../media/image816.png"/><Relationship Id="rId204" Type="http://schemas.openxmlformats.org/officeDocument/2006/relationships/customXml" Target="../ink/ink815.xml"/><Relationship Id="rId203" Type="http://schemas.openxmlformats.org/officeDocument/2006/relationships/image" Target="../media/image815.png"/><Relationship Id="rId202" Type="http://schemas.openxmlformats.org/officeDocument/2006/relationships/customXml" Target="../ink/ink814.xml"/><Relationship Id="rId201" Type="http://schemas.openxmlformats.org/officeDocument/2006/relationships/image" Target="../media/image814.png"/><Relationship Id="rId200" Type="http://schemas.openxmlformats.org/officeDocument/2006/relationships/customXml" Target="../ink/ink813.xml"/><Relationship Id="rId20" Type="http://schemas.openxmlformats.org/officeDocument/2006/relationships/customXml" Target="../ink/ink722.xml"/><Relationship Id="rId2" Type="http://schemas.openxmlformats.org/officeDocument/2006/relationships/oleObject" Target="../embeddings/Document5.doc"/><Relationship Id="rId199" Type="http://schemas.openxmlformats.org/officeDocument/2006/relationships/image" Target="../media/image813.png"/><Relationship Id="rId198" Type="http://schemas.openxmlformats.org/officeDocument/2006/relationships/customXml" Target="../ink/ink812.xml"/><Relationship Id="rId197" Type="http://schemas.openxmlformats.org/officeDocument/2006/relationships/image" Target="../media/image812.png"/><Relationship Id="rId196" Type="http://schemas.openxmlformats.org/officeDocument/2006/relationships/customXml" Target="../ink/ink811.xml"/><Relationship Id="rId195" Type="http://schemas.openxmlformats.org/officeDocument/2006/relationships/image" Target="../media/image811.png"/><Relationship Id="rId194" Type="http://schemas.openxmlformats.org/officeDocument/2006/relationships/customXml" Target="../ink/ink810.xml"/><Relationship Id="rId193" Type="http://schemas.openxmlformats.org/officeDocument/2006/relationships/image" Target="../media/image810.png"/><Relationship Id="rId192" Type="http://schemas.openxmlformats.org/officeDocument/2006/relationships/customXml" Target="../ink/ink809.xml"/><Relationship Id="rId191" Type="http://schemas.openxmlformats.org/officeDocument/2006/relationships/image" Target="../media/image809.png"/><Relationship Id="rId190" Type="http://schemas.openxmlformats.org/officeDocument/2006/relationships/customXml" Target="../ink/ink808.xml"/><Relationship Id="rId19" Type="http://schemas.openxmlformats.org/officeDocument/2006/relationships/image" Target="../media/image725.png"/><Relationship Id="rId189" Type="http://schemas.openxmlformats.org/officeDocument/2006/relationships/image" Target="../media/image808.png"/><Relationship Id="rId188" Type="http://schemas.openxmlformats.org/officeDocument/2006/relationships/customXml" Target="../ink/ink807.xml"/><Relationship Id="rId187" Type="http://schemas.openxmlformats.org/officeDocument/2006/relationships/image" Target="../media/image807.png"/><Relationship Id="rId186" Type="http://schemas.openxmlformats.org/officeDocument/2006/relationships/customXml" Target="../ink/ink806.xml"/><Relationship Id="rId185" Type="http://schemas.openxmlformats.org/officeDocument/2006/relationships/image" Target="../media/image806.png"/><Relationship Id="rId184" Type="http://schemas.openxmlformats.org/officeDocument/2006/relationships/customXml" Target="../ink/ink805.xml"/><Relationship Id="rId183" Type="http://schemas.openxmlformats.org/officeDocument/2006/relationships/image" Target="../media/image805.png"/><Relationship Id="rId182" Type="http://schemas.openxmlformats.org/officeDocument/2006/relationships/customXml" Target="../ink/ink804.xml"/><Relationship Id="rId181" Type="http://schemas.openxmlformats.org/officeDocument/2006/relationships/image" Target="../media/image804.png"/><Relationship Id="rId180" Type="http://schemas.openxmlformats.org/officeDocument/2006/relationships/customXml" Target="../ink/ink803.xml"/><Relationship Id="rId18" Type="http://schemas.openxmlformats.org/officeDocument/2006/relationships/customXml" Target="../ink/ink721.xml"/><Relationship Id="rId179" Type="http://schemas.openxmlformats.org/officeDocument/2006/relationships/image" Target="../media/image803.png"/><Relationship Id="rId178" Type="http://schemas.openxmlformats.org/officeDocument/2006/relationships/customXml" Target="../ink/ink802.xml"/><Relationship Id="rId177" Type="http://schemas.openxmlformats.org/officeDocument/2006/relationships/image" Target="../media/image802.png"/><Relationship Id="rId176" Type="http://schemas.openxmlformats.org/officeDocument/2006/relationships/customXml" Target="../ink/ink801.xml"/><Relationship Id="rId175" Type="http://schemas.openxmlformats.org/officeDocument/2006/relationships/image" Target="../media/image801.png"/><Relationship Id="rId174" Type="http://schemas.openxmlformats.org/officeDocument/2006/relationships/customXml" Target="../ink/ink800.xml"/><Relationship Id="rId173" Type="http://schemas.openxmlformats.org/officeDocument/2006/relationships/image" Target="../media/image800.png"/><Relationship Id="rId172" Type="http://schemas.openxmlformats.org/officeDocument/2006/relationships/customXml" Target="../ink/ink799.xml"/><Relationship Id="rId171" Type="http://schemas.openxmlformats.org/officeDocument/2006/relationships/image" Target="../media/image799.png"/><Relationship Id="rId170" Type="http://schemas.openxmlformats.org/officeDocument/2006/relationships/customXml" Target="../ink/ink798.xml"/><Relationship Id="rId17" Type="http://schemas.openxmlformats.org/officeDocument/2006/relationships/image" Target="../media/image724.png"/><Relationship Id="rId169" Type="http://schemas.openxmlformats.org/officeDocument/2006/relationships/image" Target="../media/image798.png"/><Relationship Id="rId168" Type="http://schemas.openxmlformats.org/officeDocument/2006/relationships/customXml" Target="../ink/ink797.xml"/><Relationship Id="rId167" Type="http://schemas.openxmlformats.org/officeDocument/2006/relationships/image" Target="../media/image797.png"/><Relationship Id="rId166" Type="http://schemas.openxmlformats.org/officeDocument/2006/relationships/customXml" Target="../ink/ink796.xml"/><Relationship Id="rId165" Type="http://schemas.openxmlformats.org/officeDocument/2006/relationships/image" Target="../media/image796.png"/><Relationship Id="rId164" Type="http://schemas.openxmlformats.org/officeDocument/2006/relationships/customXml" Target="../ink/ink795.xml"/><Relationship Id="rId163" Type="http://schemas.openxmlformats.org/officeDocument/2006/relationships/image" Target="../media/image795.png"/><Relationship Id="rId162" Type="http://schemas.openxmlformats.org/officeDocument/2006/relationships/customXml" Target="../ink/ink794.xml"/><Relationship Id="rId161" Type="http://schemas.openxmlformats.org/officeDocument/2006/relationships/image" Target="../media/image794.png"/><Relationship Id="rId160" Type="http://schemas.openxmlformats.org/officeDocument/2006/relationships/customXml" Target="../ink/ink793.xml"/><Relationship Id="rId16" Type="http://schemas.openxmlformats.org/officeDocument/2006/relationships/customXml" Target="../ink/ink720.xml"/><Relationship Id="rId159" Type="http://schemas.openxmlformats.org/officeDocument/2006/relationships/image" Target="../media/image793.png"/><Relationship Id="rId158" Type="http://schemas.openxmlformats.org/officeDocument/2006/relationships/customXml" Target="../ink/ink792.xml"/><Relationship Id="rId157" Type="http://schemas.openxmlformats.org/officeDocument/2006/relationships/image" Target="../media/image792.png"/><Relationship Id="rId156" Type="http://schemas.openxmlformats.org/officeDocument/2006/relationships/customXml" Target="../ink/ink791.xml"/><Relationship Id="rId155" Type="http://schemas.openxmlformats.org/officeDocument/2006/relationships/image" Target="../media/image791.png"/><Relationship Id="rId154" Type="http://schemas.openxmlformats.org/officeDocument/2006/relationships/customXml" Target="../ink/ink790.xml"/><Relationship Id="rId153" Type="http://schemas.openxmlformats.org/officeDocument/2006/relationships/image" Target="../media/image790.png"/><Relationship Id="rId152" Type="http://schemas.openxmlformats.org/officeDocument/2006/relationships/customXml" Target="../ink/ink789.xml"/><Relationship Id="rId151" Type="http://schemas.openxmlformats.org/officeDocument/2006/relationships/image" Target="../media/image789.png"/><Relationship Id="rId150" Type="http://schemas.openxmlformats.org/officeDocument/2006/relationships/customXml" Target="../ink/ink788.xml"/><Relationship Id="rId15" Type="http://schemas.openxmlformats.org/officeDocument/2006/relationships/image" Target="../media/image723.png"/><Relationship Id="rId149" Type="http://schemas.openxmlformats.org/officeDocument/2006/relationships/image" Target="../media/image788.png"/><Relationship Id="rId148" Type="http://schemas.openxmlformats.org/officeDocument/2006/relationships/customXml" Target="../ink/ink787.xml"/><Relationship Id="rId147" Type="http://schemas.openxmlformats.org/officeDocument/2006/relationships/image" Target="../media/image787.png"/><Relationship Id="rId146" Type="http://schemas.openxmlformats.org/officeDocument/2006/relationships/customXml" Target="../ink/ink786.xml"/><Relationship Id="rId145" Type="http://schemas.openxmlformats.org/officeDocument/2006/relationships/image" Target="../media/image786.png"/><Relationship Id="rId144" Type="http://schemas.openxmlformats.org/officeDocument/2006/relationships/customXml" Target="../ink/ink785.xml"/><Relationship Id="rId143" Type="http://schemas.openxmlformats.org/officeDocument/2006/relationships/image" Target="../media/image785.png"/><Relationship Id="rId142" Type="http://schemas.openxmlformats.org/officeDocument/2006/relationships/customXml" Target="../ink/ink784.xml"/><Relationship Id="rId141" Type="http://schemas.openxmlformats.org/officeDocument/2006/relationships/image" Target="../media/image784.png"/><Relationship Id="rId140" Type="http://schemas.openxmlformats.org/officeDocument/2006/relationships/customXml" Target="../ink/ink783.xml"/><Relationship Id="rId14" Type="http://schemas.openxmlformats.org/officeDocument/2006/relationships/customXml" Target="../ink/ink719.xml"/><Relationship Id="rId139" Type="http://schemas.openxmlformats.org/officeDocument/2006/relationships/image" Target="../media/image783.png"/><Relationship Id="rId138" Type="http://schemas.openxmlformats.org/officeDocument/2006/relationships/customXml" Target="../ink/ink782.xml"/><Relationship Id="rId137" Type="http://schemas.openxmlformats.org/officeDocument/2006/relationships/image" Target="../media/image782.png"/><Relationship Id="rId136" Type="http://schemas.openxmlformats.org/officeDocument/2006/relationships/customXml" Target="../ink/ink781.xml"/><Relationship Id="rId135" Type="http://schemas.openxmlformats.org/officeDocument/2006/relationships/image" Target="../media/image781.png"/><Relationship Id="rId134" Type="http://schemas.openxmlformats.org/officeDocument/2006/relationships/customXml" Target="../ink/ink780.xml"/><Relationship Id="rId133" Type="http://schemas.openxmlformats.org/officeDocument/2006/relationships/image" Target="../media/image780.png"/><Relationship Id="rId132" Type="http://schemas.openxmlformats.org/officeDocument/2006/relationships/customXml" Target="../ink/ink779.xml"/><Relationship Id="rId131" Type="http://schemas.openxmlformats.org/officeDocument/2006/relationships/image" Target="../media/image779.png"/><Relationship Id="rId130" Type="http://schemas.openxmlformats.org/officeDocument/2006/relationships/customXml" Target="../ink/ink778.xml"/><Relationship Id="rId13" Type="http://schemas.openxmlformats.org/officeDocument/2006/relationships/image" Target="../media/image722.png"/><Relationship Id="rId129" Type="http://schemas.openxmlformats.org/officeDocument/2006/relationships/image" Target="../media/image778.png"/><Relationship Id="rId128" Type="http://schemas.openxmlformats.org/officeDocument/2006/relationships/customXml" Target="../ink/ink777.xml"/><Relationship Id="rId127" Type="http://schemas.openxmlformats.org/officeDocument/2006/relationships/image" Target="../media/image777.png"/><Relationship Id="rId126" Type="http://schemas.openxmlformats.org/officeDocument/2006/relationships/customXml" Target="../ink/ink776.xml"/><Relationship Id="rId125" Type="http://schemas.openxmlformats.org/officeDocument/2006/relationships/image" Target="../media/image776.png"/><Relationship Id="rId124" Type="http://schemas.openxmlformats.org/officeDocument/2006/relationships/customXml" Target="../ink/ink775.xml"/><Relationship Id="rId123" Type="http://schemas.openxmlformats.org/officeDocument/2006/relationships/image" Target="../media/image775.png"/><Relationship Id="rId122" Type="http://schemas.openxmlformats.org/officeDocument/2006/relationships/customXml" Target="../ink/ink774.xml"/><Relationship Id="rId121" Type="http://schemas.openxmlformats.org/officeDocument/2006/relationships/image" Target="../media/image774.png"/><Relationship Id="rId120" Type="http://schemas.openxmlformats.org/officeDocument/2006/relationships/customXml" Target="../ink/ink773.xml"/><Relationship Id="rId12" Type="http://schemas.openxmlformats.org/officeDocument/2006/relationships/customXml" Target="../ink/ink718.xml"/><Relationship Id="rId119" Type="http://schemas.openxmlformats.org/officeDocument/2006/relationships/image" Target="../media/image773.png"/><Relationship Id="rId118" Type="http://schemas.openxmlformats.org/officeDocument/2006/relationships/customXml" Target="../ink/ink772.xml"/><Relationship Id="rId117" Type="http://schemas.openxmlformats.org/officeDocument/2006/relationships/image" Target="../media/image772.png"/><Relationship Id="rId116" Type="http://schemas.openxmlformats.org/officeDocument/2006/relationships/customXml" Target="../ink/ink771.xml"/><Relationship Id="rId115" Type="http://schemas.openxmlformats.org/officeDocument/2006/relationships/image" Target="../media/image771.png"/><Relationship Id="rId114" Type="http://schemas.openxmlformats.org/officeDocument/2006/relationships/customXml" Target="../ink/ink770.xml"/><Relationship Id="rId113" Type="http://schemas.openxmlformats.org/officeDocument/2006/relationships/image" Target="../media/image770.png"/><Relationship Id="rId112" Type="http://schemas.openxmlformats.org/officeDocument/2006/relationships/customXml" Target="../ink/ink769.xml"/><Relationship Id="rId111" Type="http://schemas.openxmlformats.org/officeDocument/2006/relationships/image" Target="../media/image769.png"/><Relationship Id="rId110" Type="http://schemas.openxmlformats.org/officeDocument/2006/relationships/customXml" Target="../ink/ink768.xml"/><Relationship Id="rId11" Type="http://schemas.openxmlformats.org/officeDocument/2006/relationships/image" Target="../media/image721.png"/><Relationship Id="rId109" Type="http://schemas.openxmlformats.org/officeDocument/2006/relationships/image" Target="../media/image768.png"/><Relationship Id="rId108" Type="http://schemas.openxmlformats.org/officeDocument/2006/relationships/customXml" Target="../ink/ink767.xml"/><Relationship Id="rId107" Type="http://schemas.openxmlformats.org/officeDocument/2006/relationships/image" Target="../media/image767.png"/><Relationship Id="rId106" Type="http://schemas.openxmlformats.org/officeDocument/2006/relationships/customXml" Target="../ink/ink766.xml"/><Relationship Id="rId105" Type="http://schemas.openxmlformats.org/officeDocument/2006/relationships/image" Target="../media/image766.png"/><Relationship Id="rId104" Type="http://schemas.openxmlformats.org/officeDocument/2006/relationships/customXml" Target="../ink/ink765.xml"/><Relationship Id="rId103" Type="http://schemas.openxmlformats.org/officeDocument/2006/relationships/image" Target="../media/image765.png"/><Relationship Id="rId102" Type="http://schemas.openxmlformats.org/officeDocument/2006/relationships/customXml" Target="../ink/ink764.xml"/><Relationship Id="rId101" Type="http://schemas.openxmlformats.org/officeDocument/2006/relationships/image" Target="../media/image764.png"/><Relationship Id="rId100" Type="http://schemas.openxmlformats.org/officeDocument/2006/relationships/customXml" Target="../ink/ink763.xml"/><Relationship Id="rId10" Type="http://schemas.openxmlformats.org/officeDocument/2006/relationships/customXml" Target="../ink/ink717.xml"/><Relationship Id="rId1" Type="http://schemas.openxmlformats.org/officeDocument/2006/relationships/image" Target="../media/image717.png"/></Relationships>
</file>

<file path=ppt/slides/_rels/slide14.xml.rels><?xml version="1.0" encoding="UTF-8" standalone="yes"?>
<Relationships xmlns="http://schemas.openxmlformats.org/package/2006/relationships"><Relationship Id="rId5" Type="http://schemas.openxmlformats.org/officeDocument/2006/relationships/vmlDrawing" Target="../drawings/vmlDrawing6.vml"/><Relationship Id="rId4" Type="http://schemas.openxmlformats.org/officeDocument/2006/relationships/slideLayout" Target="../slideLayouts/slideLayout11.xml"/><Relationship Id="rId3" Type="http://schemas.openxmlformats.org/officeDocument/2006/relationships/image" Target="../media/image886.emf"/><Relationship Id="rId2" Type="http://schemas.openxmlformats.org/officeDocument/2006/relationships/oleObject" Target="../embeddings/Document6.doc"/><Relationship Id="rId1" Type="http://schemas.openxmlformats.org/officeDocument/2006/relationships/image" Target="../media/image885.png"/></Relationships>
</file>

<file path=ppt/slides/_rels/slide15.xml.rels><?xml version="1.0" encoding="UTF-8" standalone="yes"?>
<Relationships xmlns="http://schemas.openxmlformats.org/package/2006/relationships"><Relationship Id="rId99" Type="http://schemas.openxmlformats.org/officeDocument/2006/relationships/customXml" Target="../ink/ink933.xml"/><Relationship Id="rId98" Type="http://schemas.openxmlformats.org/officeDocument/2006/relationships/image" Target="../media/image934.png"/><Relationship Id="rId97" Type="http://schemas.openxmlformats.org/officeDocument/2006/relationships/customXml" Target="../ink/ink932.xml"/><Relationship Id="rId96" Type="http://schemas.openxmlformats.org/officeDocument/2006/relationships/image" Target="../media/image933.png"/><Relationship Id="rId95" Type="http://schemas.openxmlformats.org/officeDocument/2006/relationships/customXml" Target="../ink/ink931.xml"/><Relationship Id="rId94" Type="http://schemas.openxmlformats.org/officeDocument/2006/relationships/image" Target="../media/image932.png"/><Relationship Id="rId93" Type="http://schemas.openxmlformats.org/officeDocument/2006/relationships/customXml" Target="../ink/ink930.xml"/><Relationship Id="rId92" Type="http://schemas.openxmlformats.org/officeDocument/2006/relationships/image" Target="../media/image931.png"/><Relationship Id="rId91" Type="http://schemas.openxmlformats.org/officeDocument/2006/relationships/customXml" Target="../ink/ink929.xml"/><Relationship Id="rId90" Type="http://schemas.openxmlformats.org/officeDocument/2006/relationships/image" Target="../media/image930.png"/><Relationship Id="rId9" Type="http://schemas.openxmlformats.org/officeDocument/2006/relationships/customXml" Target="../ink/ink888.xml"/><Relationship Id="rId89" Type="http://schemas.openxmlformats.org/officeDocument/2006/relationships/customXml" Target="../ink/ink928.xml"/><Relationship Id="rId88" Type="http://schemas.openxmlformats.org/officeDocument/2006/relationships/image" Target="../media/image929.png"/><Relationship Id="rId87" Type="http://schemas.openxmlformats.org/officeDocument/2006/relationships/customXml" Target="../ink/ink927.xml"/><Relationship Id="rId86" Type="http://schemas.openxmlformats.org/officeDocument/2006/relationships/image" Target="../media/image928.png"/><Relationship Id="rId85" Type="http://schemas.openxmlformats.org/officeDocument/2006/relationships/customXml" Target="../ink/ink926.xml"/><Relationship Id="rId84" Type="http://schemas.openxmlformats.org/officeDocument/2006/relationships/image" Target="../media/image927.png"/><Relationship Id="rId83" Type="http://schemas.openxmlformats.org/officeDocument/2006/relationships/customXml" Target="../ink/ink925.xml"/><Relationship Id="rId82" Type="http://schemas.openxmlformats.org/officeDocument/2006/relationships/image" Target="../media/image926.png"/><Relationship Id="rId81" Type="http://schemas.openxmlformats.org/officeDocument/2006/relationships/customXml" Target="../ink/ink924.xml"/><Relationship Id="rId80" Type="http://schemas.openxmlformats.org/officeDocument/2006/relationships/image" Target="../media/image925.png"/><Relationship Id="rId8" Type="http://schemas.openxmlformats.org/officeDocument/2006/relationships/image" Target="../media/image890.png"/><Relationship Id="rId79" Type="http://schemas.openxmlformats.org/officeDocument/2006/relationships/customXml" Target="../ink/ink923.xml"/><Relationship Id="rId78" Type="http://schemas.openxmlformats.org/officeDocument/2006/relationships/image" Target="../media/image924.png"/><Relationship Id="rId77" Type="http://schemas.openxmlformats.org/officeDocument/2006/relationships/customXml" Target="../ink/ink922.xml"/><Relationship Id="rId76" Type="http://schemas.openxmlformats.org/officeDocument/2006/relationships/image" Target="../media/image923.png"/><Relationship Id="rId75" Type="http://schemas.openxmlformats.org/officeDocument/2006/relationships/customXml" Target="../ink/ink921.xml"/><Relationship Id="rId74" Type="http://schemas.openxmlformats.org/officeDocument/2006/relationships/image" Target="../media/image922.png"/><Relationship Id="rId73" Type="http://schemas.openxmlformats.org/officeDocument/2006/relationships/customXml" Target="../ink/ink920.xml"/><Relationship Id="rId72" Type="http://schemas.openxmlformats.org/officeDocument/2006/relationships/image" Target="../media/image921.png"/><Relationship Id="rId71" Type="http://schemas.openxmlformats.org/officeDocument/2006/relationships/customXml" Target="../ink/ink919.xml"/><Relationship Id="rId70" Type="http://schemas.openxmlformats.org/officeDocument/2006/relationships/image" Target="../media/image920.png"/><Relationship Id="rId7" Type="http://schemas.openxmlformats.org/officeDocument/2006/relationships/customXml" Target="../ink/ink887.xml"/><Relationship Id="rId69" Type="http://schemas.openxmlformats.org/officeDocument/2006/relationships/customXml" Target="../ink/ink918.xml"/><Relationship Id="rId68" Type="http://schemas.openxmlformats.org/officeDocument/2006/relationships/image" Target="../media/image919.png"/><Relationship Id="rId67" Type="http://schemas.openxmlformats.org/officeDocument/2006/relationships/customXml" Target="../ink/ink917.xml"/><Relationship Id="rId66" Type="http://schemas.openxmlformats.org/officeDocument/2006/relationships/image" Target="../media/image918.png"/><Relationship Id="rId65" Type="http://schemas.openxmlformats.org/officeDocument/2006/relationships/customXml" Target="../ink/ink916.xml"/><Relationship Id="rId64" Type="http://schemas.openxmlformats.org/officeDocument/2006/relationships/image" Target="../media/image917.png"/><Relationship Id="rId63" Type="http://schemas.openxmlformats.org/officeDocument/2006/relationships/customXml" Target="../ink/ink915.xml"/><Relationship Id="rId62" Type="http://schemas.openxmlformats.org/officeDocument/2006/relationships/image" Target="../media/image916.png"/><Relationship Id="rId61" Type="http://schemas.openxmlformats.org/officeDocument/2006/relationships/customXml" Target="../ink/ink914.xml"/><Relationship Id="rId60" Type="http://schemas.openxmlformats.org/officeDocument/2006/relationships/image" Target="../media/image915.png"/><Relationship Id="rId6" Type="http://schemas.openxmlformats.org/officeDocument/2006/relationships/image" Target="../media/image889.png"/><Relationship Id="rId59" Type="http://schemas.openxmlformats.org/officeDocument/2006/relationships/customXml" Target="../ink/ink913.xml"/><Relationship Id="rId58" Type="http://schemas.openxmlformats.org/officeDocument/2006/relationships/image" Target="../media/image914.png"/><Relationship Id="rId57" Type="http://schemas.openxmlformats.org/officeDocument/2006/relationships/customXml" Target="../ink/ink912.xml"/><Relationship Id="rId56" Type="http://schemas.openxmlformats.org/officeDocument/2006/relationships/image" Target="../media/image913.png"/><Relationship Id="rId55" Type="http://schemas.openxmlformats.org/officeDocument/2006/relationships/customXml" Target="../ink/ink911.xml"/><Relationship Id="rId54" Type="http://schemas.openxmlformats.org/officeDocument/2006/relationships/image" Target="../media/image912.png"/><Relationship Id="rId53" Type="http://schemas.openxmlformats.org/officeDocument/2006/relationships/customXml" Target="../ink/ink910.xml"/><Relationship Id="rId52" Type="http://schemas.openxmlformats.org/officeDocument/2006/relationships/image" Target="../media/image911.png"/><Relationship Id="rId51" Type="http://schemas.openxmlformats.org/officeDocument/2006/relationships/customXml" Target="../ink/ink909.xml"/><Relationship Id="rId50" Type="http://schemas.openxmlformats.org/officeDocument/2006/relationships/image" Target="../media/image910.png"/><Relationship Id="rId5" Type="http://schemas.openxmlformats.org/officeDocument/2006/relationships/customXml" Target="../ink/ink886.xml"/><Relationship Id="rId49" Type="http://schemas.openxmlformats.org/officeDocument/2006/relationships/customXml" Target="../ink/ink908.xml"/><Relationship Id="rId48" Type="http://schemas.openxmlformats.org/officeDocument/2006/relationships/image" Target="../media/image909.png"/><Relationship Id="rId47" Type="http://schemas.openxmlformats.org/officeDocument/2006/relationships/customXml" Target="../ink/ink907.xml"/><Relationship Id="rId46" Type="http://schemas.openxmlformats.org/officeDocument/2006/relationships/image" Target="../media/image908.png"/><Relationship Id="rId45" Type="http://schemas.openxmlformats.org/officeDocument/2006/relationships/customXml" Target="../ink/ink906.xml"/><Relationship Id="rId44" Type="http://schemas.openxmlformats.org/officeDocument/2006/relationships/image" Target="../media/image907.png"/><Relationship Id="rId43" Type="http://schemas.openxmlformats.org/officeDocument/2006/relationships/customXml" Target="../ink/ink905.xml"/><Relationship Id="rId42" Type="http://schemas.openxmlformats.org/officeDocument/2006/relationships/image" Target="../media/image906.png"/><Relationship Id="rId41" Type="http://schemas.openxmlformats.org/officeDocument/2006/relationships/customXml" Target="../ink/ink904.xml"/><Relationship Id="rId40" Type="http://schemas.openxmlformats.org/officeDocument/2006/relationships/image" Target="../media/image905.png"/><Relationship Id="rId4" Type="http://schemas.openxmlformats.org/officeDocument/2006/relationships/image" Target="../media/image888.emf"/><Relationship Id="rId39" Type="http://schemas.openxmlformats.org/officeDocument/2006/relationships/customXml" Target="../ink/ink903.xml"/><Relationship Id="rId384" Type="http://schemas.openxmlformats.org/officeDocument/2006/relationships/vmlDrawing" Target="../drawings/vmlDrawing7.vml"/><Relationship Id="rId383" Type="http://schemas.openxmlformats.org/officeDocument/2006/relationships/slideLayout" Target="../slideLayouts/slideLayout11.xml"/><Relationship Id="rId382" Type="http://schemas.openxmlformats.org/officeDocument/2006/relationships/image" Target="../media/image1075.png"/><Relationship Id="rId381" Type="http://schemas.openxmlformats.org/officeDocument/2006/relationships/customXml" Target="../ink/ink1075.xml"/><Relationship Id="rId380" Type="http://schemas.openxmlformats.org/officeDocument/2006/relationships/image" Target="../media/image1074.png"/><Relationship Id="rId38" Type="http://schemas.openxmlformats.org/officeDocument/2006/relationships/image" Target="../media/image904.png"/><Relationship Id="rId379" Type="http://schemas.openxmlformats.org/officeDocument/2006/relationships/customXml" Target="../ink/ink1074.xml"/><Relationship Id="rId378" Type="http://schemas.openxmlformats.org/officeDocument/2006/relationships/image" Target="../media/image1073.png"/><Relationship Id="rId377" Type="http://schemas.openxmlformats.org/officeDocument/2006/relationships/customXml" Target="../ink/ink1073.xml"/><Relationship Id="rId376" Type="http://schemas.openxmlformats.org/officeDocument/2006/relationships/customXml" Target="../ink/ink1072.xml"/><Relationship Id="rId375" Type="http://schemas.openxmlformats.org/officeDocument/2006/relationships/image" Target="../media/image1072.png"/><Relationship Id="rId374" Type="http://schemas.openxmlformats.org/officeDocument/2006/relationships/customXml" Target="../ink/ink1071.xml"/><Relationship Id="rId373" Type="http://schemas.openxmlformats.org/officeDocument/2006/relationships/image" Target="../media/image1071.png"/><Relationship Id="rId372" Type="http://schemas.openxmlformats.org/officeDocument/2006/relationships/customXml" Target="../ink/ink1070.xml"/><Relationship Id="rId371" Type="http://schemas.openxmlformats.org/officeDocument/2006/relationships/image" Target="../media/image1070.png"/><Relationship Id="rId370" Type="http://schemas.openxmlformats.org/officeDocument/2006/relationships/customXml" Target="../ink/ink1069.xml"/><Relationship Id="rId37" Type="http://schemas.openxmlformats.org/officeDocument/2006/relationships/customXml" Target="../ink/ink902.xml"/><Relationship Id="rId369" Type="http://schemas.openxmlformats.org/officeDocument/2006/relationships/image" Target="../media/image1069.png"/><Relationship Id="rId368" Type="http://schemas.openxmlformats.org/officeDocument/2006/relationships/customXml" Target="../ink/ink1068.xml"/><Relationship Id="rId367" Type="http://schemas.openxmlformats.org/officeDocument/2006/relationships/image" Target="../media/image1068.png"/><Relationship Id="rId366" Type="http://schemas.openxmlformats.org/officeDocument/2006/relationships/customXml" Target="../ink/ink1067.xml"/><Relationship Id="rId365" Type="http://schemas.openxmlformats.org/officeDocument/2006/relationships/image" Target="../media/image1067.png"/><Relationship Id="rId364" Type="http://schemas.openxmlformats.org/officeDocument/2006/relationships/customXml" Target="../ink/ink1066.xml"/><Relationship Id="rId363" Type="http://schemas.openxmlformats.org/officeDocument/2006/relationships/image" Target="../media/image1066.png"/><Relationship Id="rId362" Type="http://schemas.openxmlformats.org/officeDocument/2006/relationships/customXml" Target="../ink/ink1065.xml"/><Relationship Id="rId361" Type="http://schemas.openxmlformats.org/officeDocument/2006/relationships/image" Target="../media/image1065.png"/><Relationship Id="rId360" Type="http://schemas.openxmlformats.org/officeDocument/2006/relationships/customXml" Target="../ink/ink1064.xml"/><Relationship Id="rId36" Type="http://schemas.openxmlformats.org/officeDocument/2006/relationships/image" Target="../media/image903.png"/><Relationship Id="rId359" Type="http://schemas.openxmlformats.org/officeDocument/2006/relationships/image" Target="../media/image1064.png"/><Relationship Id="rId358" Type="http://schemas.openxmlformats.org/officeDocument/2006/relationships/customXml" Target="../ink/ink1063.xml"/><Relationship Id="rId357" Type="http://schemas.openxmlformats.org/officeDocument/2006/relationships/image" Target="../media/image1063.png"/><Relationship Id="rId356" Type="http://schemas.openxmlformats.org/officeDocument/2006/relationships/customXml" Target="../ink/ink1062.xml"/><Relationship Id="rId355" Type="http://schemas.openxmlformats.org/officeDocument/2006/relationships/image" Target="../media/image1062.png"/><Relationship Id="rId354" Type="http://schemas.openxmlformats.org/officeDocument/2006/relationships/customXml" Target="../ink/ink1061.xml"/><Relationship Id="rId353" Type="http://schemas.openxmlformats.org/officeDocument/2006/relationships/image" Target="../media/image1061.png"/><Relationship Id="rId352" Type="http://schemas.openxmlformats.org/officeDocument/2006/relationships/customXml" Target="../ink/ink1060.xml"/><Relationship Id="rId351" Type="http://schemas.openxmlformats.org/officeDocument/2006/relationships/image" Target="../media/image1060.png"/><Relationship Id="rId350" Type="http://schemas.openxmlformats.org/officeDocument/2006/relationships/customXml" Target="../ink/ink1059.xml"/><Relationship Id="rId35" Type="http://schemas.openxmlformats.org/officeDocument/2006/relationships/customXml" Target="../ink/ink901.xml"/><Relationship Id="rId349" Type="http://schemas.openxmlformats.org/officeDocument/2006/relationships/image" Target="../media/image1059.png"/><Relationship Id="rId348" Type="http://schemas.openxmlformats.org/officeDocument/2006/relationships/customXml" Target="../ink/ink1058.xml"/><Relationship Id="rId347" Type="http://schemas.openxmlformats.org/officeDocument/2006/relationships/image" Target="../media/image1058.png"/><Relationship Id="rId346" Type="http://schemas.openxmlformats.org/officeDocument/2006/relationships/customXml" Target="../ink/ink1057.xml"/><Relationship Id="rId345" Type="http://schemas.openxmlformats.org/officeDocument/2006/relationships/image" Target="../media/image1057.png"/><Relationship Id="rId344" Type="http://schemas.openxmlformats.org/officeDocument/2006/relationships/customXml" Target="../ink/ink1056.xml"/><Relationship Id="rId343" Type="http://schemas.openxmlformats.org/officeDocument/2006/relationships/image" Target="../media/image1056.png"/><Relationship Id="rId342" Type="http://schemas.openxmlformats.org/officeDocument/2006/relationships/customXml" Target="../ink/ink1055.xml"/><Relationship Id="rId341" Type="http://schemas.openxmlformats.org/officeDocument/2006/relationships/image" Target="../media/image1055.png"/><Relationship Id="rId340" Type="http://schemas.openxmlformats.org/officeDocument/2006/relationships/customXml" Target="../ink/ink1054.xml"/><Relationship Id="rId34" Type="http://schemas.openxmlformats.org/officeDocument/2006/relationships/image" Target="../media/image902.png"/><Relationship Id="rId339" Type="http://schemas.openxmlformats.org/officeDocument/2006/relationships/image" Target="../media/image1054.png"/><Relationship Id="rId338" Type="http://schemas.openxmlformats.org/officeDocument/2006/relationships/customXml" Target="../ink/ink1053.xml"/><Relationship Id="rId337" Type="http://schemas.openxmlformats.org/officeDocument/2006/relationships/image" Target="../media/image1053.png"/><Relationship Id="rId336" Type="http://schemas.openxmlformats.org/officeDocument/2006/relationships/customXml" Target="../ink/ink1052.xml"/><Relationship Id="rId335" Type="http://schemas.openxmlformats.org/officeDocument/2006/relationships/image" Target="../media/image1052.png"/><Relationship Id="rId334" Type="http://schemas.openxmlformats.org/officeDocument/2006/relationships/customXml" Target="../ink/ink1051.xml"/><Relationship Id="rId333" Type="http://schemas.openxmlformats.org/officeDocument/2006/relationships/image" Target="../media/image1051.png"/><Relationship Id="rId332" Type="http://schemas.openxmlformats.org/officeDocument/2006/relationships/customXml" Target="../ink/ink1050.xml"/><Relationship Id="rId331" Type="http://schemas.openxmlformats.org/officeDocument/2006/relationships/image" Target="../media/image1050.png"/><Relationship Id="rId330" Type="http://schemas.openxmlformats.org/officeDocument/2006/relationships/customXml" Target="../ink/ink1049.xml"/><Relationship Id="rId33" Type="http://schemas.openxmlformats.org/officeDocument/2006/relationships/customXml" Target="../ink/ink900.xml"/><Relationship Id="rId329" Type="http://schemas.openxmlformats.org/officeDocument/2006/relationships/image" Target="../media/image1049.png"/><Relationship Id="rId328" Type="http://schemas.openxmlformats.org/officeDocument/2006/relationships/customXml" Target="../ink/ink1048.xml"/><Relationship Id="rId327" Type="http://schemas.openxmlformats.org/officeDocument/2006/relationships/image" Target="../media/image1048.png"/><Relationship Id="rId326" Type="http://schemas.openxmlformats.org/officeDocument/2006/relationships/customXml" Target="../ink/ink1047.xml"/><Relationship Id="rId325" Type="http://schemas.openxmlformats.org/officeDocument/2006/relationships/image" Target="../media/image1047.png"/><Relationship Id="rId324" Type="http://schemas.openxmlformats.org/officeDocument/2006/relationships/customXml" Target="../ink/ink1046.xml"/><Relationship Id="rId323" Type="http://schemas.openxmlformats.org/officeDocument/2006/relationships/image" Target="../media/image1046.png"/><Relationship Id="rId322" Type="http://schemas.openxmlformats.org/officeDocument/2006/relationships/customXml" Target="../ink/ink1045.xml"/><Relationship Id="rId321" Type="http://schemas.openxmlformats.org/officeDocument/2006/relationships/image" Target="../media/image1045.png"/><Relationship Id="rId320" Type="http://schemas.openxmlformats.org/officeDocument/2006/relationships/customXml" Target="../ink/ink1044.xml"/><Relationship Id="rId32" Type="http://schemas.openxmlformats.org/officeDocument/2006/relationships/image" Target="../media/image901.png"/><Relationship Id="rId319" Type="http://schemas.openxmlformats.org/officeDocument/2006/relationships/image" Target="../media/image1044.png"/><Relationship Id="rId318" Type="http://schemas.openxmlformats.org/officeDocument/2006/relationships/customXml" Target="../ink/ink1043.xml"/><Relationship Id="rId317" Type="http://schemas.openxmlformats.org/officeDocument/2006/relationships/image" Target="../media/image1043.png"/><Relationship Id="rId316" Type="http://schemas.openxmlformats.org/officeDocument/2006/relationships/customXml" Target="../ink/ink1042.xml"/><Relationship Id="rId315" Type="http://schemas.openxmlformats.org/officeDocument/2006/relationships/image" Target="../media/image1042.png"/><Relationship Id="rId314" Type="http://schemas.openxmlformats.org/officeDocument/2006/relationships/customXml" Target="../ink/ink1041.xml"/><Relationship Id="rId313" Type="http://schemas.openxmlformats.org/officeDocument/2006/relationships/image" Target="../media/image1041.png"/><Relationship Id="rId312" Type="http://schemas.openxmlformats.org/officeDocument/2006/relationships/customXml" Target="../ink/ink1040.xml"/><Relationship Id="rId311" Type="http://schemas.openxmlformats.org/officeDocument/2006/relationships/image" Target="../media/image1040.png"/><Relationship Id="rId310" Type="http://schemas.openxmlformats.org/officeDocument/2006/relationships/customXml" Target="../ink/ink1039.xml"/><Relationship Id="rId31" Type="http://schemas.openxmlformats.org/officeDocument/2006/relationships/customXml" Target="../ink/ink899.xml"/><Relationship Id="rId309" Type="http://schemas.openxmlformats.org/officeDocument/2006/relationships/image" Target="../media/image1039.png"/><Relationship Id="rId308" Type="http://schemas.openxmlformats.org/officeDocument/2006/relationships/customXml" Target="../ink/ink1038.xml"/><Relationship Id="rId307" Type="http://schemas.openxmlformats.org/officeDocument/2006/relationships/image" Target="../media/image1038.png"/><Relationship Id="rId306" Type="http://schemas.openxmlformats.org/officeDocument/2006/relationships/customXml" Target="../ink/ink1037.xml"/><Relationship Id="rId305" Type="http://schemas.openxmlformats.org/officeDocument/2006/relationships/image" Target="../media/image1037.png"/><Relationship Id="rId304" Type="http://schemas.openxmlformats.org/officeDocument/2006/relationships/customXml" Target="../ink/ink1036.xml"/><Relationship Id="rId303" Type="http://schemas.openxmlformats.org/officeDocument/2006/relationships/image" Target="../media/image1036.png"/><Relationship Id="rId302" Type="http://schemas.openxmlformats.org/officeDocument/2006/relationships/customXml" Target="../ink/ink1035.xml"/><Relationship Id="rId301" Type="http://schemas.openxmlformats.org/officeDocument/2006/relationships/image" Target="../media/image1035.png"/><Relationship Id="rId300" Type="http://schemas.openxmlformats.org/officeDocument/2006/relationships/customXml" Target="../ink/ink1034.xml"/><Relationship Id="rId30" Type="http://schemas.openxmlformats.org/officeDocument/2006/relationships/image" Target="../media/image900.png"/><Relationship Id="rId3" Type="http://schemas.openxmlformats.org/officeDocument/2006/relationships/oleObject" Target="../embeddings/Document8.doc"/><Relationship Id="rId299" Type="http://schemas.openxmlformats.org/officeDocument/2006/relationships/image" Target="../media/image1034.png"/><Relationship Id="rId298" Type="http://schemas.openxmlformats.org/officeDocument/2006/relationships/customXml" Target="../ink/ink1033.xml"/><Relationship Id="rId297" Type="http://schemas.openxmlformats.org/officeDocument/2006/relationships/image" Target="../media/image1033.png"/><Relationship Id="rId296" Type="http://schemas.openxmlformats.org/officeDocument/2006/relationships/customXml" Target="../ink/ink1032.xml"/><Relationship Id="rId295" Type="http://schemas.openxmlformats.org/officeDocument/2006/relationships/image" Target="../media/image1032.png"/><Relationship Id="rId294" Type="http://schemas.openxmlformats.org/officeDocument/2006/relationships/customXml" Target="../ink/ink1031.xml"/><Relationship Id="rId293" Type="http://schemas.openxmlformats.org/officeDocument/2006/relationships/image" Target="../media/image1031.png"/><Relationship Id="rId292" Type="http://schemas.openxmlformats.org/officeDocument/2006/relationships/customXml" Target="../ink/ink1030.xml"/><Relationship Id="rId291" Type="http://schemas.openxmlformats.org/officeDocument/2006/relationships/image" Target="../media/image1030.png"/><Relationship Id="rId290" Type="http://schemas.openxmlformats.org/officeDocument/2006/relationships/customXml" Target="../ink/ink1029.xml"/><Relationship Id="rId29" Type="http://schemas.openxmlformats.org/officeDocument/2006/relationships/customXml" Target="../ink/ink898.xml"/><Relationship Id="rId289" Type="http://schemas.openxmlformats.org/officeDocument/2006/relationships/image" Target="../media/image1029.png"/><Relationship Id="rId288" Type="http://schemas.openxmlformats.org/officeDocument/2006/relationships/customXml" Target="../ink/ink1028.xml"/><Relationship Id="rId287" Type="http://schemas.openxmlformats.org/officeDocument/2006/relationships/image" Target="../media/image1028.png"/><Relationship Id="rId286" Type="http://schemas.openxmlformats.org/officeDocument/2006/relationships/customXml" Target="../ink/ink1027.xml"/><Relationship Id="rId285" Type="http://schemas.openxmlformats.org/officeDocument/2006/relationships/image" Target="../media/image1027.png"/><Relationship Id="rId284" Type="http://schemas.openxmlformats.org/officeDocument/2006/relationships/customXml" Target="../ink/ink1026.xml"/><Relationship Id="rId283" Type="http://schemas.openxmlformats.org/officeDocument/2006/relationships/image" Target="../media/image1026.png"/><Relationship Id="rId282" Type="http://schemas.openxmlformats.org/officeDocument/2006/relationships/customXml" Target="../ink/ink1025.xml"/><Relationship Id="rId281" Type="http://schemas.openxmlformats.org/officeDocument/2006/relationships/image" Target="../media/image1025.png"/><Relationship Id="rId280" Type="http://schemas.openxmlformats.org/officeDocument/2006/relationships/customXml" Target="../ink/ink1024.xml"/><Relationship Id="rId28" Type="http://schemas.openxmlformats.org/officeDocument/2006/relationships/image" Target="../media/image899.png"/><Relationship Id="rId279" Type="http://schemas.openxmlformats.org/officeDocument/2006/relationships/image" Target="../media/image1024.png"/><Relationship Id="rId278" Type="http://schemas.openxmlformats.org/officeDocument/2006/relationships/customXml" Target="../ink/ink1023.xml"/><Relationship Id="rId277" Type="http://schemas.openxmlformats.org/officeDocument/2006/relationships/image" Target="../media/image1023.png"/><Relationship Id="rId276" Type="http://schemas.openxmlformats.org/officeDocument/2006/relationships/customXml" Target="../ink/ink1022.xml"/><Relationship Id="rId275" Type="http://schemas.openxmlformats.org/officeDocument/2006/relationships/image" Target="../media/image1022.png"/><Relationship Id="rId274" Type="http://schemas.openxmlformats.org/officeDocument/2006/relationships/customXml" Target="../ink/ink1021.xml"/><Relationship Id="rId273" Type="http://schemas.openxmlformats.org/officeDocument/2006/relationships/image" Target="../media/image1021.png"/><Relationship Id="rId272" Type="http://schemas.openxmlformats.org/officeDocument/2006/relationships/customXml" Target="../ink/ink1020.xml"/><Relationship Id="rId271" Type="http://schemas.openxmlformats.org/officeDocument/2006/relationships/image" Target="../media/image1020.png"/><Relationship Id="rId270" Type="http://schemas.openxmlformats.org/officeDocument/2006/relationships/customXml" Target="../ink/ink1019.xml"/><Relationship Id="rId27" Type="http://schemas.openxmlformats.org/officeDocument/2006/relationships/customXml" Target="../ink/ink897.xml"/><Relationship Id="rId269" Type="http://schemas.openxmlformats.org/officeDocument/2006/relationships/image" Target="../media/image1019.png"/><Relationship Id="rId268" Type="http://schemas.openxmlformats.org/officeDocument/2006/relationships/customXml" Target="../ink/ink1018.xml"/><Relationship Id="rId267" Type="http://schemas.openxmlformats.org/officeDocument/2006/relationships/image" Target="../media/image1018.png"/><Relationship Id="rId266" Type="http://schemas.openxmlformats.org/officeDocument/2006/relationships/customXml" Target="../ink/ink1017.xml"/><Relationship Id="rId265" Type="http://schemas.openxmlformats.org/officeDocument/2006/relationships/image" Target="../media/image1017.png"/><Relationship Id="rId264" Type="http://schemas.openxmlformats.org/officeDocument/2006/relationships/customXml" Target="../ink/ink1016.xml"/><Relationship Id="rId263" Type="http://schemas.openxmlformats.org/officeDocument/2006/relationships/image" Target="../media/image1016.png"/><Relationship Id="rId262" Type="http://schemas.openxmlformats.org/officeDocument/2006/relationships/customXml" Target="../ink/ink1015.xml"/><Relationship Id="rId261" Type="http://schemas.openxmlformats.org/officeDocument/2006/relationships/image" Target="../media/image1015.png"/><Relationship Id="rId260" Type="http://schemas.openxmlformats.org/officeDocument/2006/relationships/customXml" Target="../ink/ink1014.xml"/><Relationship Id="rId26" Type="http://schemas.openxmlformats.org/officeDocument/2006/relationships/image" Target="../media/image289.png"/><Relationship Id="rId259" Type="http://schemas.openxmlformats.org/officeDocument/2006/relationships/image" Target="../media/image1014.png"/><Relationship Id="rId258" Type="http://schemas.openxmlformats.org/officeDocument/2006/relationships/customXml" Target="../ink/ink1013.xml"/><Relationship Id="rId257" Type="http://schemas.openxmlformats.org/officeDocument/2006/relationships/image" Target="../media/image1013.png"/><Relationship Id="rId256" Type="http://schemas.openxmlformats.org/officeDocument/2006/relationships/customXml" Target="../ink/ink1012.xml"/><Relationship Id="rId255" Type="http://schemas.openxmlformats.org/officeDocument/2006/relationships/image" Target="../media/image1012.png"/><Relationship Id="rId254" Type="http://schemas.openxmlformats.org/officeDocument/2006/relationships/customXml" Target="../ink/ink1011.xml"/><Relationship Id="rId253" Type="http://schemas.openxmlformats.org/officeDocument/2006/relationships/image" Target="../media/image1011.png"/><Relationship Id="rId252" Type="http://schemas.openxmlformats.org/officeDocument/2006/relationships/customXml" Target="../ink/ink1010.xml"/><Relationship Id="rId251" Type="http://schemas.openxmlformats.org/officeDocument/2006/relationships/image" Target="../media/image1010.png"/><Relationship Id="rId250" Type="http://schemas.openxmlformats.org/officeDocument/2006/relationships/customXml" Target="../ink/ink1009.xml"/><Relationship Id="rId25" Type="http://schemas.openxmlformats.org/officeDocument/2006/relationships/customXml" Target="../ink/ink896.xml"/><Relationship Id="rId249" Type="http://schemas.openxmlformats.org/officeDocument/2006/relationships/image" Target="../media/image1009.png"/><Relationship Id="rId248" Type="http://schemas.openxmlformats.org/officeDocument/2006/relationships/customXml" Target="../ink/ink1008.xml"/><Relationship Id="rId247" Type="http://schemas.openxmlformats.org/officeDocument/2006/relationships/image" Target="../media/image1008.png"/><Relationship Id="rId246" Type="http://schemas.openxmlformats.org/officeDocument/2006/relationships/customXml" Target="../ink/ink1007.xml"/><Relationship Id="rId245" Type="http://schemas.openxmlformats.org/officeDocument/2006/relationships/image" Target="../media/image1007.png"/><Relationship Id="rId244" Type="http://schemas.openxmlformats.org/officeDocument/2006/relationships/customXml" Target="../ink/ink1006.xml"/><Relationship Id="rId243" Type="http://schemas.openxmlformats.org/officeDocument/2006/relationships/image" Target="../media/image1006.png"/><Relationship Id="rId242" Type="http://schemas.openxmlformats.org/officeDocument/2006/relationships/customXml" Target="../ink/ink1005.xml"/><Relationship Id="rId241" Type="http://schemas.openxmlformats.org/officeDocument/2006/relationships/image" Target="../media/image1005.png"/><Relationship Id="rId240" Type="http://schemas.openxmlformats.org/officeDocument/2006/relationships/customXml" Target="../ink/ink1004.xml"/><Relationship Id="rId24" Type="http://schemas.openxmlformats.org/officeDocument/2006/relationships/image" Target="../media/image898.png"/><Relationship Id="rId239" Type="http://schemas.openxmlformats.org/officeDocument/2006/relationships/image" Target="../media/image1004.png"/><Relationship Id="rId238" Type="http://schemas.openxmlformats.org/officeDocument/2006/relationships/customXml" Target="../ink/ink1003.xml"/><Relationship Id="rId237" Type="http://schemas.openxmlformats.org/officeDocument/2006/relationships/image" Target="../media/image1003.png"/><Relationship Id="rId236" Type="http://schemas.openxmlformats.org/officeDocument/2006/relationships/customXml" Target="../ink/ink1002.xml"/><Relationship Id="rId235" Type="http://schemas.openxmlformats.org/officeDocument/2006/relationships/image" Target="../media/image1002.png"/><Relationship Id="rId234" Type="http://schemas.openxmlformats.org/officeDocument/2006/relationships/customXml" Target="../ink/ink1001.xml"/><Relationship Id="rId233" Type="http://schemas.openxmlformats.org/officeDocument/2006/relationships/image" Target="../media/image1001.png"/><Relationship Id="rId232" Type="http://schemas.openxmlformats.org/officeDocument/2006/relationships/customXml" Target="../ink/ink1000.xml"/><Relationship Id="rId231" Type="http://schemas.openxmlformats.org/officeDocument/2006/relationships/image" Target="../media/image1000.png"/><Relationship Id="rId230" Type="http://schemas.openxmlformats.org/officeDocument/2006/relationships/customXml" Target="../ink/ink999.xml"/><Relationship Id="rId23" Type="http://schemas.openxmlformats.org/officeDocument/2006/relationships/customXml" Target="../ink/ink895.xml"/><Relationship Id="rId229" Type="http://schemas.openxmlformats.org/officeDocument/2006/relationships/image" Target="../media/image999.png"/><Relationship Id="rId228" Type="http://schemas.openxmlformats.org/officeDocument/2006/relationships/customXml" Target="../ink/ink998.xml"/><Relationship Id="rId227" Type="http://schemas.openxmlformats.org/officeDocument/2006/relationships/image" Target="../media/image998.png"/><Relationship Id="rId226" Type="http://schemas.openxmlformats.org/officeDocument/2006/relationships/customXml" Target="../ink/ink997.xml"/><Relationship Id="rId225" Type="http://schemas.openxmlformats.org/officeDocument/2006/relationships/image" Target="../media/image997.png"/><Relationship Id="rId224" Type="http://schemas.openxmlformats.org/officeDocument/2006/relationships/customXml" Target="../ink/ink996.xml"/><Relationship Id="rId223" Type="http://schemas.openxmlformats.org/officeDocument/2006/relationships/image" Target="../media/image996.png"/><Relationship Id="rId222" Type="http://schemas.openxmlformats.org/officeDocument/2006/relationships/customXml" Target="../ink/ink995.xml"/><Relationship Id="rId221" Type="http://schemas.openxmlformats.org/officeDocument/2006/relationships/image" Target="../media/image995.png"/><Relationship Id="rId220" Type="http://schemas.openxmlformats.org/officeDocument/2006/relationships/customXml" Target="../ink/ink994.xml"/><Relationship Id="rId22" Type="http://schemas.openxmlformats.org/officeDocument/2006/relationships/image" Target="../media/image897.png"/><Relationship Id="rId219" Type="http://schemas.openxmlformats.org/officeDocument/2006/relationships/image" Target="../media/image994.png"/><Relationship Id="rId218" Type="http://schemas.openxmlformats.org/officeDocument/2006/relationships/customXml" Target="../ink/ink993.xml"/><Relationship Id="rId217" Type="http://schemas.openxmlformats.org/officeDocument/2006/relationships/image" Target="../media/image993.png"/><Relationship Id="rId216" Type="http://schemas.openxmlformats.org/officeDocument/2006/relationships/customXml" Target="../ink/ink992.xml"/><Relationship Id="rId215" Type="http://schemas.openxmlformats.org/officeDocument/2006/relationships/image" Target="../media/image992.png"/><Relationship Id="rId214" Type="http://schemas.openxmlformats.org/officeDocument/2006/relationships/customXml" Target="../ink/ink991.xml"/><Relationship Id="rId213" Type="http://schemas.openxmlformats.org/officeDocument/2006/relationships/image" Target="../media/image991.png"/><Relationship Id="rId212" Type="http://schemas.openxmlformats.org/officeDocument/2006/relationships/customXml" Target="../ink/ink990.xml"/><Relationship Id="rId211" Type="http://schemas.openxmlformats.org/officeDocument/2006/relationships/image" Target="../media/image990.png"/><Relationship Id="rId210" Type="http://schemas.openxmlformats.org/officeDocument/2006/relationships/customXml" Target="../ink/ink989.xml"/><Relationship Id="rId21" Type="http://schemas.openxmlformats.org/officeDocument/2006/relationships/customXml" Target="../ink/ink894.xml"/><Relationship Id="rId209" Type="http://schemas.openxmlformats.org/officeDocument/2006/relationships/image" Target="../media/image989.png"/><Relationship Id="rId208" Type="http://schemas.openxmlformats.org/officeDocument/2006/relationships/customXml" Target="../ink/ink988.xml"/><Relationship Id="rId207" Type="http://schemas.openxmlformats.org/officeDocument/2006/relationships/image" Target="../media/image988.png"/><Relationship Id="rId206" Type="http://schemas.openxmlformats.org/officeDocument/2006/relationships/customXml" Target="../ink/ink987.xml"/><Relationship Id="rId205" Type="http://schemas.openxmlformats.org/officeDocument/2006/relationships/image" Target="../media/image987.png"/><Relationship Id="rId204" Type="http://schemas.openxmlformats.org/officeDocument/2006/relationships/customXml" Target="../ink/ink986.xml"/><Relationship Id="rId203" Type="http://schemas.openxmlformats.org/officeDocument/2006/relationships/image" Target="../media/image986.png"/><Relationship Id="rId202" Type="http://schemas.openxmlformats.org/officeDocument/2006/relationships/customXml" Target="../ink/ink985.xml"/><Relationship Id="rId201" Type="http://schemas.openxmlformats.org/officeDocument/2006/relationships/image" Target="../media/image985.png"/><Relationship Id="rId200" Type="http://schemas.openxmlformats.org/officeDocument/2006/relationships/customXml" Target="../ink/ink984.xml"/><Relationship Id="rId20" Type="http://schemas.openxmlformats.org/officeDocument/2006/relationships/image" Target="../media/image896.png"/><Relationship Id="rId2" Type="http://schemas.openxmlformats.org/officeDocument/2006/relationships/image" Target="../media/image887.emf"/><Relationship Id="rId199" Type="http://schemas.openxmlformats.org/officeDocument/2006/relationships/image" Target="../media/image984.png"/><Relationship Id="rId198" Type="http://schemas.openxmlformats.org/officeDocument/2006/relationships/customXml" Target="../ink/ink983.xml"/><Relationship Id="rId197" Type="http://schemas.openxmlformats.org/officeDocument/2006/relationships/image" Target="../media/image983.png"/><Relationship Id="rId196" Type="http://schemas.openxmlformats.org/officeDocument/2006/relationships/customXml" Target="../ink/ink982.xml"/><Relationship Id="rId195" Type="http://schemas.openxmlformats.org/officeDocument/2006/relationships/image" Target="../media/image982.png"/><Relationship Id="rId194" Type="http://schemas.openxmlformats.org/officeDocument/2006/relationships/customXml" Target="../ink/ink981.xml"/><Relationship Id="rId193" Type="http://schemas.openxmlformats.org/officeDocument/2006/relationships/image" Target="../media/image981.png"/><Relationship Id="rId192" Type="http://schemas.openxmlformats.org/officeDocument/2006/relationships/customXml" Target="../ink/ink980.xml"/><Relationship Id="rId191" Type="http://schemas.openxmlformats.org/officeDocument/2006/relationships/image" Target="../media/image980.png"/><Relationship Id="rId190" Type="http://schemas.openxmlformats.org/officeDocument/2006/relationships/customXml" Target="../ink/ink979.xml"/><Relationship Id="rId19" Type="http://schemas.openxmlformats.org/officeDocument/2006/relationships/customXml" Target="../ink/ink893.xml"/><Relationship Id="rId189" Type="http://schemas.openxmlformats.org/officeDocument/2006/relationships/image" Target="../media/image979.png"/><Relationship Id="rId188" Type="http://schemas.openxmlformats.org/officeDocument/2006/relationships/customXml" Target="../ink/ink978.xml"/><Relationship Id="rId187" Type="http://schemas.openxmlformats.org/officeDocument/2006/relationships/image" Target="../media/image978.png"/><Relationship Id="rId186" Type="http://schemas.openxmlformats.org/officeDocument/2006/relationships/customXml" Target="../ink/ink977.xml"/><Relationship Id="rId185" Type="http://schemas.openxmlformats.org/officeDocument/2006/relationships/image" Target="../media/image977.png"/><Relationship Id="rId184" Type="http://schemas.openxmlformats.org/officeDocument/2006/relationships/customXml" Target="../ink/ink976.xml"/><Relationship Id="rId183" Type="http://schemas.openxmlformats.org/officeDocument/2006/relationships/image" Target="../media/image976.png"/><Relationship Id="rId182" Type="http://schemas.openxmlformats.org/officeDocument/2006/relationships/customXml" Target="../ink/ink975.xml"/><Relationship Id="rId181" Type="http://schemas.openxmlformats.org/officeDocument/2006/relationships/image" Target="../media/image975.png"/><Relationship Id="rId180" Type="http://schemas.openxmlformats.org/officeDocument/2006/relationships/customXml" Target="../ink/ink974.xml"/><Relationship Id="rId18" Type="http://schemas.openxmlformats.org/officeDocument/2006/relationships/image" Target="../media/image895.png"/><Relationship Id="rId179" Type="http://schemas.openxmlformats.org/officeDocument/2006/relationships/image" Target="../media/image974.png"/><Relationship Id="rId178" Type="http://schemas.openxmlformats.org/officeDocument/2006/relationships/customXml" Target="../ink/ink973.xml"/><Relationship Id="rId177" Type="http://schemas.openxmlformats.org/officeDocument/2006/relationships/image" Target="../media/image973.png"/><Relationship Id="rId176" Type="http://schemas.openxmlformats.org/officeDocument/2006/relationships/customXml" Target="../ink/ink972.xml"/><Relationship Id="rId175" Type="http://schemas.openxmlformats.org/officeDocument/2006/relationships/image" Target="../media/image972.png"/><Relationship Id="rId174" Type="http://schemas.openxmlformats.org/officeDocument/2006/relationships/customXml" Target="../ink/ink971.xml"/><Relationship Id="rId173" Type="http://schemas.openxmlformats.org/officeDocument/2006/relationships/customXml" Target="../ink/ink970.xml"/><Relationship Id="rId172" Type="http://schemas.openxmlformats.org/officeDocument/2006/relationships/image" Target="../media/image971.png"/><Relationship Id="rId171" Type="http://schemas.openxmlformats.org/officeDocument/2006/relationships/customXml" Target="../ink/ink969.xml"/><Relationship Id="rId170" Type="http://schemas.openxmlformats.org/officeDocument/2006/relationships/image" Target="../media/image970.png"/><Relationship Id="rId17" Type="http://schemas.openxmlformats.org/officeDocument/2006/relationships/customXml" Target="../ink/ink892.xml"/><Relationship Id="rId169" Type="http://schemas.openxmlformats.org/officeDocument/2006/relationships/customXml" Target="../ink/ink968.xml"/><Relationship Id="rId168" Type="http://schemas.openxmlformats.org/officeDocument/2006/relationships/image" Target="../media/image969.png"/><Relationship Id="rId167" Type="http://schemas.openxmlformats.org/officeDocument/2006/relationships/customXml" Target="../ink/ink967.xml"/><Relationship Id="rId166" Type="http://schemas.openxmlformats.org/officeDocument/2006/relationships/image" Target="../media/image968.png"/><Relationship Id="rId165" Type="http://schemas.openxmlformats.org/officeDocument/2006/relationships/customXml" Target="../ink/ink966.xml"/><Relationship Id="rId164" Type="http://schemas.openxmlformats.org/officeDocument/2006/relationships/image" Target="../media/image967.png"/><Relationship Id="rId163" Type="http://schemas.openxmlformats.org/officeDocument/2006/relationships/customXml" Target="../ink/ink965.xml"/><Relationship Id="rId162" Type="http://schemas.openxmlformats.org/officeDocument/2006/relationships/image" Target="../media/image966.png"/><Relationship Id="rId161" Type="http://schemas.openxmlformats.org/officeDocument/2006/relationships/customXml" Target="../ink/ink964.xml"/><Relationship Id="rId160" Type="http://schemas.openxmlformats.org/officeDocument/2006/relationships/image" Target="../media/image965.png"/><Relationship Id="rId16" Type="http://schemas.openxmlformats.org/officeDocument/2006/relationships/image" Target="../media/image894.png"/><Relationship Id="rId159" Type="http://schemas.openxmlformats.org/officeDocument/2006/relationships/customXml" Target="../ink/ink963.xml"/><Relationship Id="rId158" Type="http://schemas.openxmlformats.org/officeDocument/2006/relationships/image" Target="../media/image964.png"/><Relationship Id="rId157" Type="http://schemas.openxmlformats.org/officeDocument/2006/relationships/customXml" Target="../ink/ink962.xml"/><Relationship Id="rId156" Type="http://schemas.openxmlformats.org/officeDocument/2006/relationships/image" Target="../media/image963.png"/><Relationship Id="rId155" Type="http://schemas.openxmlformats.org/officeDocument/2006/relationships/customXml" Target="../ink/ink961.xml"/><Relationship Id="rId154" Type="http://schemas.openxmlformats.org/officeDocument/2006/relationships/image" Target="../media/image962.png"/><Relationship Id="rId153" Type="http://schemas.openxmlformats.org/officeDocument/2006/relationships/customXml" Target="../ink/ink960.xml"/><Relationship Id="rId152" Type="http://schemas.openxmlformats.org/officeDocument/2006/relationships/image" Target="../media/image961.png"/><Relationship Id="rId151" Type="http://schemas.openxmlformats.org/officeDocument/2006/relationships/customXml" Target="../ink/ink959.xml"/><Relationship Id="rId150" Type="http://schemas.openxmlformats.org/officeDocument/2006/relationships/image" Target="../media/image960.png"/><Relationship Id="rId15" Type="http://schemas.openxmlformats.org/officeDocument/2006/relationships/customXml" Target="../ink/ink891.xml"/><Relationship Id="rId149" Type="http://schemas.openxmlformats.org/officeDocument/2006/relationships/customXml" Target="../ink/ink958.xml"/><Relationship Id="rId148" Type="http://schemas.openxmlformats.org/officeDocument/2006/relationships/image" Target="../media/image959.png"/><Relationship Id="rId147" Type="http://schemas.openxmlformats.org/officeDocument/2006/relationships/customXml" Target="../ink/ink957.xml"/><Relationship Id="rId146" Type="http://schemas.openxmlformats.org/officeDocument/2006/relationships/image" Target="../media/image958.png"/><Relationship Id="rId145" Type="http://schemas.openxmlformats.org/officeDocument/2006/relationships/customXml" Target="../ink/ink956.xml"/><Relationship Id="rId144" Type="http://schemas.openxmlformats.org/officeDocument/2006/relationships/image" Target="../media/image957.png"/><Relationship Id="rId143" Type="http://schemas.openxmlformats.org/officeDocument/2006/relationships/customXml" Target="../ink/ink955.xml"/><Relationship Id="rId142" Type="http://schemas.openxmlformats.org/officeDocument/2006/relationships/image" Target="../media/image956.png"/><Relationship Id="rId141" Type="http://schemas.openxmlformats.org/officeDocument/2006/relationships/customXml" Target="../ink/ink954.xml"/><Relationship Id="rId140" Type="http://schemas.openxmlformats.org/officeDocument/2006/relationships/image" Target="../media/image955.png"/><Relationship Id="rId14" Type="http://schemas.openxmlformats.org/officeDocument/2006/relationships/image" Target="../media/image893.png"/><Relationship Id="rId139" Type="http://schemas.openxmlformats.org/officeDocument/2006/relationships/customXml" Target="../ink/ink953.xml"/><Relationship Id="rId138" Type="http://schemas.openxmlformats.org/officeDocument/2006/relationships/image" Target="../media/image954.png"/><Relationship Id="rId137" Type="http://schemas.openxmlformats.org/officeDocument/2006/relationships/customXml" Target="../ink/ink952.xml"/><Relationship Id="rId136" Type="http://schemas.openxmlformats.org/officeDocument/2006/relationships/image" Target="../media/image953.png"/><Relationship Id="rId135" Type="http://schemas.openxmlformats.org/officeDocument/2006/relationships/customXml" Target="../ink/ink951.xml"/><Relationship Id="rId134" Type="http://schemas.openxmlformats.org/officeDocument/2006/relationships/image" Target="../media/image952.png"/><Relationship Id="rId133" Type="http://schemas.openxmlformats.org/officeDocument/2006/relationships/customXml" Target="../ink/ink950.xml"/><Relationship Id="rId132" Type="http://schemas.openxmlformats.org/officeDocument/2006/relationships/image" Target="../media/image951.png"/><Relationship Id="rId131" Type="http://schemas.openxmlformats.org/officeDocument/2006/relationships/customXml" Target="../ink/ink949.xml"/><Relationship Id="rId130" Type="http://schemas.openxmlformats.org/officeDocument/2006/relationships/image" Target="../media/image950.png"/><Relationship Id="rId13" Type="http://schemas.openxmlformats.org/officeDocument/2006/relationships/customXml" Target="../ink/ink890.xml"/><Relationship Id="rId129" Type="http://schemas.openxmlformats.org/officeDocument/2006/relationships/customXml" Target="../ink/ink948.xml"/><Relationship Id="rId128" Type="http://schemas.openxmlformats.org/officeDocument/2006/relationships/image" Target="../media/image949.png"/><Relationship Id="rId127" Type="http://schemas.openxmlformats.org/officeDocument/2006/relationships/customXml" Target="../ink/ink947.xml"/><Relationship Id="rId126" Type="http://schemas.openxmlformats.org/officeDocument/2006/relationships/image" Target="../media/image948.png"/><Relationship Id="rId125" Type="http://schemas.openxmlformats.org/officeDocument/2006/relationships/customXml" Target="../ink/ink946.xml"/><Relationship Id="rId124" Type="http://schemas.openxmlformats.org/officeDocument/2006/relationships/image" Target="../media/image947.png"/><Relationship Id="rId123" Type="http://schemas.openxmlformats.org/officeDocument/2006/relationships/customXml" Target="../ink/ink945.xml"/><Relationship Id="rId122" Type="http://schemas.openxmlformats.org/officeDocument/2006/relationships/image" Target="../media/image946.png"/><Relationship Id="rId121" Type="http://schemas.openxmlformats.org/officeDocument/2006/relationships/customXml" Target="../ink/ink944.xml"/><Relationship Id="rId120" Type="http://schemas.openxmlformats.org/officeDocument/2006/relationships/image" Target="../media/image945.png"/><Relationship Id="rId12" Type="http://schemas.openxmlformats.org/officeDocument/2006/relationships/image" Target="../media/image892.png"/><Relationship Id="rId119" Type="http://schemas.openxmlformats.org/officeDocument/2006/relationships/customXml" Target="../ink/ink943.xml"/><Relationship Id="rId118" Type="http://schemas.openxmlformats.org/officeDocument/2006/relationships/image" Target="../media/image944.png"/><Relationship Id="rId117" Type="http://schemas.openxmlformats.org/officeDocument/2006/relationships/customXml" Target="../ink/ink942.xml"/><Relationship Id="rId116" Type="http://schemas.openxmlformats.org/officeDocument/2006/relationships/image" Target="../media/image943.png"/><Relationship Id="rId115" Type="http://schemas.openxmlformats.org/officeDocument/2006/relationships/customXml" Target="../ink/ink941.xml"/><Relationship Id="rId114" Type="http://schemas.openxmlformats.org/officeDocument/2006/relationships/image" Target="../media/image942.png"/><Relationship Id="rId113" Type="http://schemas.openxmlformats.org/officeDocument/2006/relationships/customXml" Target="../ink/ink940.xml"/><Relationship Id="rId112" Type="http://schemas.openxmlformats.org/officeDocument/2006/relationships/image" Target="../media/image941.png"/><Relationship Id="rId111" Type="http://schemas.openxmlformats.org/officeDocument/2006/relationships/customXml" Target="../ink/ink939.xml"/><Relationship Id="rId110" Type="http://schemas.openxmlformats.org/officeDocument/2006/relationships/image" Target="../media/image940.png"/><Relationship Id="rId11" Type="http://schemas.openxmlformats.org/officeDocument/2006/relationships/customXml" Target="../ink/ink889.xml"/><Relationship Id="rId109" Type="http://schemas.openxmlformats.org/officeDocument/2006/relationships/customXml" Target="../ink/ink938.xml"/><Relationship Id="rId108" Type="http://schemas.openxmlformats.org/officeDocument/2006/relationships/image" Target="../media/image939.png"/><Relationship Id="rId107" Type="http://schemas.openxmlformats.org/officeDocument/2006/relationships/customXml" Target="../ink/ink937.xml"/><Relationship Id="rId106" Type="http://schemas.openxmlformats.org/officeDocument/2006/relationships/image" Target="../media/image938.png"/><Relationship Id="rId105" Type="http://schemas.openxmlformats.org/officeDocument/2006/relationships/customXml" Target="../ink/ink936.xml"/><Relationship Id="rId104" Type="http://schemas.openxmlformats.org/officeDocument/2006/relationships/image" Target="../media/image937.png"/><Relationship Id="rId103" Type="http://schemas.openxmlformats.org/officeDocument/2006/relationships/customXml" Target="../ink/ink935.xml"/><Relationship Id="rId102" Type="http://schemas.openxmlformats.org/officeDocument/2006/relationships/image" Target="../media/image936.png"/><Relationship Id="rId101" Type="http://schemas.openxmlformats.org/officeDocument/2006/relationships/customXml" Target="../ink/ink934.xml"/><Relationship Id="rId100" Type="http://schemas.openxmlformats.org/officeDocument/2006/relationships/image" Target="../media/image935.png"/><Relationship Id="rId10" Type="http://schemas.openxmlformats.org/officeDocument/2006/relationships/image" Target="../media/image891.png"/><Relationship Id="rId1" Type="http://schemas.openxmlformats.org/officeDocument/2006/relationships/oleObject" Target="../embeddings/Document7.doc"/></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77.png"/><Relationship Id="rId1" Type="http://schemas.openxmlformats.org/officeDocument/2006/relationships/image" Target="../media/image1076.png"/></Relationships>
</file>

<file path=ppt/slides/_rels/slide17.xml.rels><?xml version="1.0" encoding="UTF-8" standalone="yes"?>
<Relationships xmlns="http://schemas.openxmlformats.org/package/2006/relationships"><Relationship Id="rId5" Type="http://schemas.openxmlformats.org/officeDocument/2006/relationships/vmlDrawing" Target="../drawings/vmlDrawing8.vml"/><Relationship Id="rId4" Type="http://schemas.openxmlformats.org/officeDocument/2006/relationships/slideLayout" Target="../slideLayouts/slideLayout1.xml"/><Relationship Id="rId3" Type="http://schemas.openxmlformats.org/officeDocument/2006/relationships/image" Target="../media/image1079.emf"/><Relationship Id="rId2" Type="http://schemas.openxmlformats.org/officeDocument/2006/relationships/oleObject" Target="../embeddings/Document9.doc"/><Relationship Id="rId1" Type="http://schemas.openxmlformats.org/officeDocument/2006/relationships/image" Target="../media/image1078.png"/></Relationships>
</file>

<file path=ppt/slides/_rels/slide18.xml.rels><?xml version="1.0" encoding="UTF-8" standalone="yes"?>
<Relationships xmlns="http://schemas.openxmlformats.org/package/2006/relationships"><Relationship Id="rId5" Type="http://schemas.openxmlformats.org/officeDocument/2006/relationships/vmlDrawing" Target="../drawings/vmlDrawing9.vml"/><Relationship Id="rId4" Type="http://schemas.openxmlformats.org/officeDocument/2006/relationships/slideLayout" Target="../slideLayouts/slideLayout1.xml"/><Relationship Id="rId3" Type="http://schemas.openxmlformats.org/officeDocument/2006/relationships/image" Target="../media/image1081.emf"/><Relationship Id="rId2" Type="http://schemas.openxmlformats.org/officeDocument/2006/relationships/oleObject" Target="../embeddings/Document10.doc"/><Relationship Id="rId1" Type="http://schemas.openxmlformats.org/officeDocument/2006/relationships/image" Target="../media/image1080.png"/></Relationships>
</file>

<file path=ppt/slides/_rels/slide19.xml.rels><?xml version="1.0" encoding="UTF-8" standalone="yes"?>
<Relationships xmlns="http://schemas.openxmlformats.org/package/2006/relationships"><Relationship Id="rId4" Type="http://schemas.openxmlformats.org/officeDocument/2006/relationships/vmlDrawing" Target="../drawings/vmlDrawing10.vml"/><Relationship Id="rId3" Type="http://schemas.openxmlformats.org/officeDocument/2006/relationships/slideLayout" Target="../slideLayouts/slideLayout1.xml"/><Relationship Id="rId2" Type="http://schemas.openxmlformats.org/officeDocument/2006/relationships/image" Target="../media/image1082.emf"/><Relationship Id="rId1" Type="http://schemas.openxmlformats.org/officeDocument/2006/relationships/oleObject" Target="../embeddings/Document11.doc"/></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60.png"/></Relationships>
</file>

<file path=ppt/slides/_rels/slide20.xml.rels><?xml version="1.0" encoding="UTF-8" standalone="yes"?>
<Relationships xmlns="http://schemas.openxmlformats.org/package/2006/relationships"><Relationship Id="rId4" Type="http://schemas.openxmlformats.org/officeDocument/2006/relationships/vmlDrawing" Target="../drawings/vmlDrawing11.vml"/><Relationship Id="rId3" Type="http://schemas.openxmlformats.org/officeDocument/2006/relationships/slideLayout" Target="../slideLayouts/slideLayout1.xml"/><Relationship Id="rId2" Type="http://schemas.openxmlformats.org/officeDocument/2006/relationships/image" Target="../media/image1083.emf"/><Relationship Id="rId1" Type="http://schemas.openxmlformats.org/officeDocument/2006/relationships/oleObject" Target="../embeddings/Document12.doc"/></Relationships>
</file>

<file path=ppt/slides/_rels/slide21.xml.rels><?xml version="1.0" encoding="UTF-8" standalone="yes"?>
<Relationships xmlns="http://schemas.openxmlformats.org/package/2006/relationships"><Relationship Id="rId9" Type="http://schemas.openxmlformats.org/officeDocument/2006/relationships/customXml" Target="../ink/ink1079.xml"/><Relationship Id="rId8" Type="http://schemas.openxmlformats.org/officeDocument/2006/relationships/image" Target="../media/image1087.png"/><Relationship Id="rId7" Type="http://schemas.openxmlformats.org/officeDocument/2006/relationships/customXml" Target="../ink/ink1078.xml"/><Relationship Id="rId64" Type="http://schemas.openxmlformats.org/officeDocument/2006/relationships/vmlDrawing" Target="../drawings/vmlDrawing12.vml"/><Relationship Id="rId63" Type="http://schemas.openxmlformats.org/officeDocument/2006/relationships/slideLayout" Target="../slideLayouts/slideLayout1.xml"/><Relationship Id="rId62" Type="http://schemas.openxmlformats.org/officeDocument/2006/relationships/image" Target="../media/image1114.png"/><Relationship Id="rId61" Type="http://schemas.openxmlformats.org/officeDocument/2006/relationships/customXml" Target="../ink/ink1105.xml"/><Relationship Id="rId60" Type="http://schemas.openxmlformats.org/officeDocument/2006/relationships/image" Target="../media/image1113.png"/><Relationship Id="rId6" Type="http://schemas.openxmlformats.org/officeDocument/2006/relationships/image" Target="../media/image1086.png"/><Relationship Id="rId59" Type="http://schemas.openxmlformats.org/officeDocument/2006/relationships/customXml" Target="../ink/ink1104.xml"/><Relationship Id="rId58" Type="http://schemas.openxmlformats.org/officeDocument/2006/relationships/image" Target="../media/image1112.png"/><Relationship Id="rId57" Type="http://schemas.openxmlformats.org/officeDocument/2006/relationships/customXml" Target="../ink/ink1103.xml"/><Relationship Id="rId56" Type="http://schemas.openxmlformats.org/officeDocument/2006/relationships/image" Target="../media/image1111.png"/><Relationship Id="rId55" Type="http://schemas.openxmlformats.org/officeDocument/2006/relationships/customXml" Target="../ink/ink1102.xml"/><Relationship Id="rId54" Type="http://schemas.openxmlformats.org/officeDocument/2006/relationships/image" Target="../media/image1110.png"/><Relationship Id="rId53" Type="http://schemas.openxmlformats.org/officeDocument/2006/relationships/customXml" Target="../ink/ink1101.xml"/><Relationship Id="rId52" Type="http://schemas.openxmlformats.org/officeDocument/2006/relationships/image" Target="../media/image1109.png"/><Relationship Id="rId51" Type="http://schemas.openxmlformats.org/officeDocument/2006/relationships/customXml" Target="../ink/ink1100.xml"/><Relationship Id="rId50" Type="http://schemas.openxmlformats.org/officeDocument/2006/relationships/image" Target="../media/image1108.png"/><Relationship Id="rId5" Type="http://schemas.openxmlformats.org/officeDocument/2006/relationships/customXml" Target="../ink/ink1077.xml"/><Relationship Id="rId49" Type="http://schemas.openxmlformats.org/officeDocument/2006/relationships/customXml" Target="../ink/ink1099.xml"/><Relationship Id="rId48" Type="http://schemas.openxmlformats.org/officeDocument/2006/relationships/image" Target="../media/image1107.png"/><Relationship Id="rId47" Type="http://schemas.openxmlformats.org/officeDocument/2006/relationships/customXml" Target="../ink/ink1098.xml"/><Relationship Id="rId46" Type="http://schemas.openxmlformats.org/officeDocument/2006/relationships/image" Target="../media/image1106.png"/><Relationship Id="rId45" Type="http://schemas.openxmlformats.org/officeDocument/2006/relationships/customXml" Target="../ink/ink1097.xml"/><Relationship Id="rId44" Type="http://schemas.openxmlformats.org/officeDocument/2006/relationships/image" Target="../media/image1105.png"/><Relationship Id="rId43" Type="http://schemas.openxmlformats.org/officeDocument/2006/relationships/customXml" Target="../ink/ink1096.xml"/><Relationship Id="rId42" Type="http://schemas.openxmlformats.org/officeDocument/2006/relationships/image" Target="../media/image1104.png"/><Relationship Id="rId41" Type="http://schemas.openxmlformats.org/officeDocument/2006/relationships/customXml" Target="../ink/ink1095.xml"/><Relationship Id="rId40" Type="http://schemas.openxmlformats.org/officeDocument/2006/relationships/image" Target="../media/image1103.png"/><Relationship Id="rId4" Type="http://schemas.openxmlformats.org/officeDocument/2006/relationships/image" Target="../media/image1085.png"/><Relationship Id="rId39" Type="http://schemas.openxmlformats.org/officeDocument/2006/relationships/customXml" Target="../ink/ink1094.xml"/><Relationship Id="rId38" Type="http://schemas.openxmlformats.org/officeDocument/2006/relationships/image" Target="../media/image1102.png"/><Relationship Id="rId37" Type="http://schemas.openxmlformats.org/officeDocument/2006/relationships/customXml" Target="../ink/ink1093.xml"/><Relationship Id="rId36" Type="http://schemas.openxmlformats.org/officeDocument/2006/relationships/image" Target="../media/image1101.png"/><Relationship Id="rId35" Type="http://schemas.openxmlformats.org/officeDocument/2006/relationships/customXml" Target="../ink/ink1092.xml"/><Relationship Id="rId34" Type="http://schemas.openxmlformats.org/officeDocument/2006/relationships/image" Target="../media/image1100.png"/><Relationship Id="rId33" Type="http://schemas.openxmlformats.org/officeDocument/2006/relationships/customXml" Target="../ink/ink1091.xml"/><Relationship Id="rId32" Type="http://schemas.openxmlformats.org/officeDocument/2006/relationships/image" Target="../media/image1099.png"/><Relationship Id="rId31" Type="http://schemas.openxmlformats.org/officeDocument/2006/relationships/customXml" Target="../ink/ink1090.xml"/><Relationship Id="rId30" Type="http://schemas.openxmlformats.org/officeDocument/2006/relationships/image" Target="../media/image1098.png"/><Relationship Id="rId3" Type="http://schemas.openxmlformats.org/officeDocument/2006/relationships/customXml" Target="../ink/ink1076.xml"/><Relationship Id="rId29" Type="http://schemas.openxmlformats.org/officeDocument/2006/relationships/customXml" Target="../ink/ink1089.xml"/><Relationship Id="rId28" Type="http://schemas.openxmlformats.org/officeDocument/2006/relationships/image" Target="../media/image1097.png"/><Relationship Id="rId27" Type="http://schemas.openxmlformats.org/officeDocument/2006/relationships/customXml" Target="../ink/ink1088.xml"/><Relationship Id="rId26" Type="http://schemas.openxmlformats.org/officeDocument/2006/relationships/image" Target="../media/image1096.png"/><Relationship Id="rId25" Type="http://schemas.openxmlformats.org/officeDocument/2006/relationships/customXml" Target="../ink/ink1087.xml"/><Relationship Id="rId24" Type="http://schemas.openxmlformats.org/officeDocument/2006/relationships/image" Target="../media/image1095.png"/><Relationship Id="rId23" Type="http://schemas.openxmlformats.org/officeDocument/2006/relationships/customXml" Target="../ink/ink1086.xml"/><Relationship Id="rId22" Type="http://schemas.openxmlformats.org/officeDocument/2006/relationships/image" Target="../media/image1094.png"/><Relationship Id="rId21" Type="http://schemas.openxmlformats.org/officeDocument/2006/relationships/customXml" Target="../ink/ink1085.xml"/><Relationship Id="rId20" Type="http://schemas.openxmlformats.org/officeDocument/2006/relationships/image" Target="../media/image1093.png"/><Relationship Id="rId2" Type="http://schemas.openxmlformats.org/officeDocument/2006/relationships/image" Target="../media/image1084.emf"/><Relationship Id="rId19" Type="http://schemas.openxmlformats.org/officeDocument/2006/relationships/customXml" Target="../ink/ink1084.xml"/><Relationship Id="rId18" Type="http://schemas.openxmlformats.org/officeDocument/2006/relationships/image" Target="../media/image1092.png"/><Relationship Id="rId17" Type="http://schemas.openxmlformats.org/officeDocument/2006/relationships/customXml" Target="../ink/ink1083.xml"/><Relationship Id="rId16" Type="http://schemas.openxmlformats.org/officeDocument/2006/relationships/image" Target="../media/image1091.png"/><Relationship Id="rId15" Type="http://schemas.openxmlformats.org/officeDocument/2006/relationships/customXml" Target="../ink/ink1082.xml"/><Relationship Id="rId14" Type="http://schemas.openxmlformats.org/officeDocument/2006/relationships/image" Target="../media/image1090.png"/><Relationship Id="rId13" Type="http://schemas.openxmlformats.org/officeDocument/2006/relationships/customXml" Target="../ink/ink1081.xml"/><Relationship Id="rId12" Type="http://schemas.openxmlformats.org/officeDocument/2006/relationships/image" Target="../media/image1089.png"/><Relationship Id="rId11" Type="http://schemas.openxmlformats.org/officeDocument/2006/relationships/customXml" Target="../ink/ink1080.xml"/><Relationship Id="rId10" Type="http://schemas.openxmlformats.org/officeDocument/2006/relationships/image" Target="../media/image1088.png"/><Relationship Id="rId1" Type="http://schemas.openxmlformats.org/officeDocument/2006/relationships/package" Target="../embeddings/Document13.docx"/></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117.png"/><Relationship Id="rId5" Type="http://schemas.openxmlformats.org/officeDocument/2006/relationships/customXml" Target="../ink/ink1107.xml"/><Relationship Id="rId4" Type="http://schemas.openxmlformats.org/officeDocument/2006/relationships/image" Target="../media/image1116.png"/><Relationship Id="rId3" Type="http://schemas.openxmlformats.org/officeDocument/2006/relationships/customXml" Target="../ink/ink1106.xml"/><Relationship Id="rId2" Type="http://schemas.openxmlformats.org/officeDocument/2006/relationships/image" Target="../media/image1115.png"/><Relationship Id="rId1" Type="http://schemas.openxmlformats.org/officeDocument/2006/relationships/image" Target="../media/image1076.png"/></Relationships>
</file>

<file path=ppt/slides/_rels/slide23.xml.rels><?xml version="1.0" encoding="UTF-8" standalone="yes"?>
<Relationships xmlns="http://schemas.openxmlformats.org/package/2006/relationships"><Relationship Id="rId99" Type="http://schemas.openxmlformats.org/officeDocument/2006/relationships/customXml" Target="../ink/ink1155.xml"/><Relationship Id="rId98" Type="http://schemas.openxmlformats.org/officeDocument/2006/relationships/image" Target="../media/image1166.png"/><Relationship Id="rId97" Type="http://schemas.openxmlformats.org/officeDocument/2006/relationships/customXml" Target="../ink/ink1154.xml"/><Relationship Id="rId96" Type="http://schemas.openxmlformats.org/officeDocument/2006/relationships/image" Target="../media/image1165.png"/><Relationship Id="rId95" Type="http://schemas.openxmlformats.org/officeDocument/2006/relationships/customXml" Target="../ink/ink1153.xml"/><Relationship Id="rId94" Type="http://schemas.openxmlformats.org/officeDocument/2006/relationships/image" Target="../media/image1164.png"/><Relationship Id="rId93" Type="http://schemas.openxmlformats.org/officeDocument/2006/relationships/customXml" Target="../ink/ink1152.xml"/><Relationship Id="rId92" Type="http://schemas.openxmlformats.org/officeDocument/2006/relationships/image" Target="../media/image1163.png"/><Relationship Id="rId91" Type="http://schemas.openxmlformats.org/officeDocument/2006/relationships/customXml" Target="../ink/ink1151.xml"/><Relationship Id="rId90" Type="http://schemas.openxmlformats.org/officeDocument/2006/relationships/image" Target="../media/image1162.png"/><Relationship Id="rId9" Type="http://schemas.openxmlformats.org/officeDocument/2006/relationships/customXml" Target="../ink/ink1110.xml"/><Relationship Id="rId89" Type="http://schemas.openxmlformats.org/officeDocument/2006/relationships/customXml" Target="../ink/ink1150.xml"/><Relationship Id="rId88" Type="http://schemas.openxmlformats.org/officeDocument/2006/relationships/image" Target="../media/image1161.png"/><Relationship Id="rId87" Type="http://schemas.openxmlformats.org/officeDocument/2006/relationships/customXml" Target="../ink/ink1149.xml"/><Relationship Id="rId86" Type="http://schemas.openxmlformats.org/officeDocument/2006/relationships/image" Target="../media/image1160.png"/><Relationship Id="rId85" Type="http://schemas.openxmlformats.org/officeDocument/2006/relationships/customXml" Target="../ink/ink1148.xml"/><Relationship Id="rId84" Type="http://schemas.openxmlformats.org/officeDocument/2006/relationships/image" Target="../media/image1159.png"/><Relationship Id="rId83" Type="http://schemas.openxmlformats.org/officeDocument/2006/relationships/customXml" Target="../ink/ink1147.xml"/><Relationship Id="rId82" Type="http://schemas.openxmlformats.org/officeDocument/2006/relationships/image" Target="../media/image1158.png"/><Relationship Id="rId81" Type="http://schemas.openxmlformats.org/officeDocument/2006/relationships/customXml" Target="../ink/ink1146.xml"/><Relationship Id="rId80" Type="http://schemas.openxmlformats.org/officeDocument/2006/relationships/image" Target="../media/image1157.png"/><Relationship Id="rId8" Type="http://schemas.openxmlformats.org/officeDocument/2006/relationships/image" Target="../media/image1121.png"/><Relationship Id="rId79" Type="http://schemas.openxmlformats.org/officeDocument/2006/relationships/customXml" Target="../ink/ink1145.xml"/><Relationship Id="rId78" Type="http://schemas.openxmlformats.org/officeDocument/2006/relationships/image" Target="../media/image1156.png"/><Relationship Id="rId77" Type="http://schemas.openxmlformats.org/officeDocument/2006/relationships/customXml" Target="../ink/ink1144.xml"/><Relationship Id="rId76" Type="http://schemas.openxmlformats.org/officeDocument/2006/relationships/image" Target="../media/image1155.png"/><Relationship Id="rId75" Type="http://schemas.openxmlformats.org/officeDocument/2006/relationships/customXml" Target="../ink/ink1143.xml"/><Relationship Id="rId74" Type="http://schemas.openxmlformats.org/officeDocument/2006/relationships/image" Target="../media/image1154.png"/><Relationship Id="rId73" Type="http://schemas.openxmlformats.org/officeDocument/2006/relationships/customXml" Target="../ink/ink1142.xml"/><Relationship Id="rId72" Type="http://schemas.openxmlformats.org/officeDocument/2006/relationships/image" Target="../media/image1153.png"/><Relationship Id="rId71" Type="http://schemas.openxmlformats.org/officeDocument/2006/relationships/customXml" Target="../ink/ink1141.xml"/><Relationship Id="rId70" Type="http://schemas.openxmlformats.org/officeDocument/2006/relationships/image" Target="../media/image1152.png"/><Relationship Id="rId7" Type="http://schemas.openxmlformats.org/officeDocument/2006/relationships/customXml" Target="../ink/ink1109.xml"/><Relationship Id="rId69" Type="http://schemas.openxmlformats.org/officeDocument/2006/relationships/customXml" Target="../ink/ink1140.xml"/><Relationship Id="rId68" Type="http://schemas.openxmlformats.org/officeDocument/2006/relationships/image" Target="../media/image1151.png"/><Relationship Id="rId67" Type="http://schemas.openxmlformats.org/officeDocument/2006/relationships/customXml" Target="../ink/ink1139.xml"/><Relationship Id="rId66" Type="http://schemas.openxmlformats.org/officeDocument/2006/relationships/image" Target="../media/image1150.png"/><Relationship Id="rId65" Type="http://schemas.openxmlformats.org/officeDocument/2006/relationships/customXml" Target="../ink/ink1138.xml"/><Relationship Id="rId64" Type="http://schemas.openxmlformats.org/officeDocument/2006/relationships/image" Target="../media/image1149.png"/><Relationship Id="rId63" Type="http://schemas.openxmlformats.org/officeDocument/2006/relationships/customXml" Target="../ink/ink1137.xml"/><Relationship Id="rId62" Type="http://schemas.openxmlformats.org/officeDocument/2006/relationships/image" Target="../media/image1148.png"/><Relationship Id="rId61" Type="http://schemas.openxmlformats.org/officeDocument/2006/relationships/customXml" Target="../ink/ink1136.xml"/><Relationship Id="rId60" Type="http://schemas.openxmlformats.org/officeDocument/2006/relationships/image" Target="../media/image1147.png"/><Relationship Id="rId6" Type="http://schemas.openxmlformats.org/officeDocument/2006/relationships/image" Target="../media/image1120.png"/><Relationship Id="rId59" Type="http://schemas.openxmlformats.org/officeDocument/2006/relationships/customXml" Target="../ink/ink1135.xml"/><Relationship Id="rId58" Type="http://schemas.openxmlformats.org/officeDocument/2006/relationships/image" Target="../media/image1146.png"/><Relationship Id="rId57" Type="http://schemas.openxmlformats.org/officeDocument/2006/relationships/customXml" Target="../ink/ink1134.xml"/><Relationship Id="rId56" Type="http://schemas.openxmlformats.org/officeDocument/2006/relationships/image" Target="../media/image1145.png"/><Relationship Id="rId55" Type="http://schemas.openxmlformats.org/officeDocument/2006/relationships/customXml" Target="../ink/ink1133.xml"/><Relationship Id="rId54" Type="http://schemas.openxmlformats.org/officeDocument/2006/relationships/image" Target="../media/image1144.png"/><Relationship Id="rId53" Type="http://schemas.openxmlformats.org/officeDocument/2006/relationships/customXml" Target="../ink/ink1132.xml"/><Relationship Id="rId52" Type="http://schemas.openxmlformats.org/officeDocument/2006/relationships/image" Target="../media/image1143.png"/><Relationship Id="rId51" Type="http://schemas.openxmlformats.org/officeDocument/2006/relationships/customXml" Target="../ink/ink1131.xml"/><Relationship Id="rId50" Type="http://schemas.openxmlformats.org/officeDocument/2006/relationships/image" Target="../media/image1142.png"/><Relationship Id="rId5" Type="http://schemas.openxmlformats.org/officeDocument/2006/relationships/customXml" Target="../ink/ink1108.xml"/><Relationship Id="rId49" Type="http://schemas.openxmlformats.org/officeDocument/2006/relationships/customXml" Target="../ink/ink1130.xml"/><Relationship Id="rId48" Type="http://schemas.openxmlformats.org/officeDocument/2006/relationships/image" Target="../media/image1141.png"/><Relationship Id="rId47" Type="http://schemas.openxmlformats.org/officeDocument/2006/relationships/customXml" Target="../ink/ink1129.xml"/><Relationship Id="rId46" Type="http://schemas.openxmlformats.org/officeDocument/2006/relationships/image" Target="../media/image1140.png"/><Relationship Id="rId45" Type="http://schemas.openxmlformats.org/officeDocument/2006/relationships/customXml" Target="../ink/ink1128.xml"/><Relationship Id="rId44" Type="http://schemas.openxmlformats.org/officeDocument/2006/relationships/image" Target="../media/image1139.png"/><Relationship Id="rId43" Type="http://schemas.openxmlformats.org/officeDocument/2006/relationships/customXml" Target="../ink/ink1127.xml"/><Relationship Id="rId42" Type="http://schemas.openxmlformats.org/officeDocument/2006/relationships/image" Target="../media/image1138.png"/><Relationship Id="rId41" Type="http://schemas.openxmlformats.org/officeDocument/2006/relationships/customXml" Target="../ink/ink1126.xml"/><Relationship Id="rId40" Type="http://schemas.openxmlformats.org/officeDocument/2006/relationships/image" Target="../media/image1137.png"/><Relationship Id="rId4" Type="http://schemas.openxmlformats.org/officeDocument/2006/relationships/image" Target="../media/image1119.emf"/><Relationship Id="rId39" Type="http://schemas.openxmlformats.org/officeDocument/2006/relationships/customXml" Target="../ink/ink1125.xml"/><Relationship Id="rId38" Type="http://schemas.openxmlformats.org/officeDocument/2006/relationships/image" Target="../media/image1136.png"/><Relationship Id="rId37" Type="http://schemas.openxmlformats.org/officeDocument/2006/relationships/customXml" Target="../ink/ink1124.xml"/><Relationship Id="rId36" Type="http://schemas.openxmlformats.org/officeDocument/2006/relationships/image" Target="../media/image1135.png"/><Relationship Id="rId35" Type="http://schemas.openxmlformats.org/officeDocument/2006/relationships/customXml" Target="../ink/ink1123.xml"/><Relationship Id="rId34" Type="http://schemas.openxmlformats.org/officeDocument/2006/relationships/image" Target="../media/image1134.png"/><Relationship Id="rId330" Type="http://schemas.openxmlformats.org/officeDocument/2006/relationships/vmlDrawing" Target="../drawings/vmlDrawing13.vml"/><Relationship Id="rId33" Type="http://schemas.openxmlformats.org/officeDocument/2006/relationships/customXml" Target="../ink/ink1122.xml"/><Relationship Id="rId329" Type="http://schemas.openxmlformats.org/officeDocument/2006/relationships/slideLayout" Target="../slideLayouts/slideLayout1.xml"/><Relationship Id="rId328" Type="http://schemas.openxmlformats.org/officeDocument/2006/relationships/image" Target="../media/image1281.png"/><Relationship Id="rId327" Type="http://schemas.openxmlformats.org/officeDocument/2006/relationships/customXml" Target="../ink/ink1269.xml"/><Relationship Id="rId326" Type="http://schemas.openxmlformats.org/officeDocument/2006/relationships/image" Target="../media/image1280.png"/><Relationship Id="rId325" Type="http://schemas.openxmlformats.org/officeDocument/2006/relationships/customXml" Target="../ink/ink1268.xml"/><Relationship Id="rId324" Type="http://schemas.openxmlformats.org/officeDocument/2006/relationships/image" Target="../media/image1279.png"/><Relationship Id="rId323" Type="http://schemas.openxmlformats.org/officeDocument/2006/relationships/customXml" Target="../ink/ink1267.xml"/><Relationship Id="rId322" Type="http://schemas.openxmlformats.org/officeDocument/2006/relationships/image" Target="../media/image1278.png"/><Relationship Id="rId321" Type="http://schemas.openxmlformats.org/officeDocument/2006/relationships/customXml" Target="../ink/ink1266.xml"/><Relationship Id="rId320" Type="http://schemas.openxmlformats.org/officeDocument/2006/relationships/image" Target="../media/image1277.png"/><Relationship Id="rId32" Type="http://schemas.openxmlformats.org/officeDocument/2006/relationships/image" Target="../media/image1133.png"/><Relationship Id="rId319" Type="http://schemas.openxmlformats.org/officeDocument/2006/relationships/customXml" Target="../ink/ink1265.xml"/><Relationship Id="rId318" Type="http://schemas.openxmlformats.org/officeDocument/2006/relationships/image" Target="../media/image1276.png"/><Relationship Id="rId317" Type="http://schemas.openxmlformats.org/officeDocument/2006/relationships/customXml" Target="../ink/ink1264.xml"/><Relationship Id="rId316" Type="http://schemas.openxmlformats.org/officeDocument/2006/relationships/image" Target="../media/image1275.png"/><Relationship Id="rId315" Type="http://schemas.openxmlformats.org/officeDocument/2006/relationships/customXml" Target="../ink/ink1263.xml"/><Relationship Id="rId314" Type="http://schemas.openxmlformats.org/officeDocument/2006/relationships/image" Target="../media/image1274.png"/><Relationship Id="rId313" Type="http://schemas.openxmlformats.org/officeDocument/2006/relationships/customXml" Target="../ink/ink1262.xml"/><Relationship Id="rId312" Type="http://schemas.openxmlformats.org/officeDocument/2006/relationships/image" Target="../media/image1273.png"/><Relationship Id="rId311" Type="http://schemas.openxmlformats.org/officeDocument/2006/relationships/customXml" Target="../ink/ink1261.xml"/><Relationship Id="rId310" Type="http://schemas.openxmlformats.org/officeDocument/2006/relationships/image" Target="../media/image1272.png"/><Relationship Id="rId31" Type="http://schemas.openxmlformats.org/officeDocument/2006/relationships/customXml" Target="../ink/ink1121.xml"/><Relationship Id="rId309" Type="http://schemas.openxmlformats.org/officeDocument/2006/relationships/customXml" Target="../ink/ink1260.xml"/><Relationship Id="rId308" Type="http://schemas.openxmlformats.org/officeDocument/2006/relationships/image" Target="../media/image1271.png"/><Relationship Id="rId307" Type="http://schemas.openxmlformats.org/officeDocument/2006/relationships/customXml" Target="../ink/ink1259.xml"/><Relationship Id="rId306" Type="http://schemas.openxmlformats.org/officeDocument/2006/relationships/image" Target="../media/image1270.png"/><Relationship Id="rId305" Type="http://schemas.openxmlformats.org/officeDocument/2006/relationships/customXml" Target="../ink/ink1258.xml"/><Relationship Id="rId304" Type="http://schemas.openxmlformats.org/officeDocument/2006/relationships/image" Target="../media/image1269.png"/><Relationship Id="rId303" Type="http://schemas.openxmlformats.org/officeDocument/2006/relationships/customXml" Target="../ink/ink1257.xml"/><Relationship Id="rId302" Type="http://schemas.openxmlformats.org/officeDocument/2006/relationships/image" Target="../media/image1268.png"/><Relationship Id="rId301" Type="http://schemas.openxmlformats.org/officeDocument/2006/relationships/customXml" Target="../ink/ink1256.xml"/><Relationship Id="rId300" Type="http://schemas.openxmlformats.org/officeDocument/2006/relationships/image" Target="../media/image1267.png"/><Relationship Id="rId30" Type="http://schemas.openxmlformats.org/officeDocument/2006/relationships/image" Target="../media/image1132.png"/><Relationship Id="rId3" Type="http://schemas.openxmlformats.org/officeDocument/2006/relationships/oleObject" Target="../embeddings/Document14.doc"/><Relationship Id="rId299" Type="http://schemas.openxmlformats.org/officeDocument/2006/relationships/customXml" Target="../ink/ink1255.xml"/><Relationship Id="rId298" Type="http://schemas.openxmlformats.org/officeDocument/2006/relationships/image" Target="../media/image1266.png"/><Relationship Id="rId297" Type="http://schemas.openxmlformats.org/officeDocument/2006/relationships/customXml" Target="../ink/ink1254.xml"/><Relationship Id="rId296" Type="http://schemas.openxmlformats.org/officeDocument/2006/relationships/image" Target="../media/image1265.png"/><Relationship Id="rId295" Type="http://schemas.openxmlformats.org/officeDocument/2006/relationships/customXml" Target="../ink/ink1253.xml"/><Relationship Id="rId294" Type="http://schemas.openxmlformats.org/officeDocument/2006/relationships/image" Target="../media/image1264.png"/><Relationship Id="rId293" Type="http://schemas.openxmlformats.org/officeDocument/2006/relationships/customXml" Target="../ink/ink1252.xml"/><Relationship Id="rId292" Type="http://schemas.openxmlformats.org/officeDocument/2006/relationships/image" Target="../media/image1263.png"/><Relationship Id="rId291" Type="http://schemas.openxmlformats.org/officeDocument/2006/relationships/customXml" Target="../ink/ink1251.xml"/><Relationship Id="rId290" Type="http://schemas.openxmlformats.org/officeDocument/2006/relationships/image" Target="../media/image1262.png"/><Relationship Id="rId29" Type="http://schemas.openxmlformats.org/officeDocument/2006/relationships/customXml" Target="../ink/ink1120.xml"/><Relationship Id="rId289" Type="http://schemas.openxmlformats.org/officeDocument/2006/relationships/customXml" Target="../ink/ink1250.xml"/><Relationship Id="rId288" Type="http://schemas.openxmlformats.org/officeDocument/2006/relationships/image" Target="../media/image1261.png"/><Relationship Id="rId287" Type="http://schemas.openxmlformats.org/officeDocument/2006/relationships/customXml" Target="../ink/ink1249.xml"/><Relationship Id="rId286" Type="http://schemas.openxmlformats.org/officeDocument/2006/relationships/image" Target="../media/image1260.png"/><Relationship Id="rId285" Type="http://schemas.openxmlformats.org/officeDocument/2006/relationships/customXml" Target="../ink/ink1248.xml"/><Relationship Id="rId284" Type="http://schemas.openxmlformats.org/officeDocument/2006/relationships/image" Target="../media/image1259.png"/><Relationship Id="rId283" Type="http://schemas.openxmlformats.org/officeDocument/2006/relationships/customXml" Target="../ink/ink1247.xml"/><Relationship Id="rId282" Type="http://schemas.openxmlformats.org/officeDocument/2006/relationships/image" Target="../media/image1258.png"/><Relationship Id="rId281" Type="http://schemas.openxmlformats.org/officeDocument/2006/relationships/customXml" Target="../ink/ink1246.xml"/><Relationship Id="rId280" Type="http://schemas.openxmlformats.org/officeDocument/2006/relationships/image" Target="../media/image1257.png"/><Relationship Id="rId28" Type="http://schemas.openxmlformats.org/officeDocument/2006/relationships/image" Target="../media/image1131.png"/><Relationship Id="rId279" Type="http://schemas.openxmlformats.org/officeDocument/2006/relationships/customXml" Target="../ink/ink1245.xml"/><Relationship Id="rId278" Type="http://schemas.openxmlformats.org/officeDocument/2006/relationships/image" Target="../media/image1256.png"/><Relationship Id="rId277" Type="http://schemas.openxmlformats.org/officeDocument/2006/relationships/customXml" Target="../ink/ink1244.xml"/><Relationship Id="rId276" Type="http://schemas.openxmlformats.org/officeDocument/2006/relationships/image" Target="../media/image1255.png"/><Relationship Id="rId275" Type="http://schemas.openxmlformats.org/officeDocument/2006/relationships/customXml" Target="../ink/ink1243.xml"/><Relationship Id="rId274" Type="http://schemas.openxmlformats.org/officeDocument/2006/relationships/image" Target="../media/image1254.png"/><Relationship Id="rId273" Type="http://schemas.openxmlformats.org/officeDocument/2006/relationships/customXml" Target="../ink/ink1242.xml"/><Relationship Id="rId272" Type="http://schemas.openxmlformats.org/officeDocument/2006/relationships/image" Target="../media/image1253.png"/><Relationship Id="rId271" Type="http://schemas.openxmlformats.org/officeDocument/2006/relationships/customXml" Target="../ink/ink1241.xml"/><Relationship Id="rId270" Type="http://schemas.openxmlformats.org/officeDocument/2006/relationships/image" Target="../media/image1252.png"/><Relationship Id="rId27" Type="http://schemas.openxmlformats.org/officeDocument/2006/relationships/customXml" Target="../ink/ink1119.xml"/><Relationship Id="rId269" Type="http://schemas.openxmlformats.org/officeDocument/2006/relationships/customXml" Target="../ink/ink1240.xml"/><Relationship Id="rId268" Type="http://schemas.openxmlformats.org/officeDocument/2006/relationships/image" Target="../media/image1251.png"/><Relationship Id="rId267" Type="http://schemas.openxmlformats.org/officeDocument/2006/relationships/customXml" Target="../ink/ink1239.xml"/><Relationship Id="rId266" Type="http://schemas.openxmlformats.org/officeDocument/2006/relationships/image" Target="../media/image1250.png"/><Relationship Id="rId265" Type="http://schemas.openxmlformats.org/officeDocument/2006/relationships/customXml" Target="../ink/ink1238.xml"/><Relationship Id="rId264" Type="http://schemas.openxmlformats.org/officeDocument/2006/relationships/image" Target="../media/image1249.png"/><Relationship Id="rId263" Type="http://schemas.openxmlformats.org/officeDocument/2006/relationships/customXml" Target="../ink/ink1237.xml"/><Relationship Id="rId262" Type="http://schemas.openxmlformats.org/officeDocument/2006/relationships/image" Target="../media/image1248.png"/><Relationship Id="rId261" Type="http://schemas.openxmlformats.org/officeDocument/2006/relationships/customXml" Target="../ink/ink1236.xml"/><Relationship Id="rId260" Type="http://schemas.openxmlformats.org/officeDocument/2006/relationships/image" Target="../media/image1247.png"/><Relationship Id="rId26" Type="http://schemas.openxmlformats.org/officeDocument/2006/relationships/image" Target="../media/image1130.png"/><Relationship Id="rId259" Type="http://schemas.openxmlformats.org/officeDocument/2006/relationships/customXml" Target="../ink/ink1235.xml"/><Relationship Id="rId258" Type="http://schemas.openxmlformats.org/officeDocument/2006/relationships/image" Target="../media/image1246.png"/><Relationship Id="rId257" Type="http://schemas.openxmlformats.org/officeDocument/2006/relationships/customXml" Target="../ink/ink1234.xml"/><Relationship Id="rId256" Type="http://schemas.openxmlformats.org/officeDocument/2006/relationships/image" Target="../media/image1245.png"/><Relationship Id="rId255" Type="http://schemas.openxmlformats.org/officeDocument/2006/relationships/customXml" Target="../ink/ink1233.xml"/><Relationship Id="rId254" Type="http://schemas.openxmlformats.org/officeDocument/2006/relationships/image" Target="../media/image1244.png"/><Relationship Id="rId253" Type="http://schemas.openxmlformats.org/officeDocument/2006/relationships/customXml" Target="../ink/ink1232.xml"/><Relationship Id="rId252" Type="http://schemas.openxmlformats.org/officeDocument/2006/relationships/image" Target="../media/image1243.png"/><Relationship Id="rId251" Type="http://schemas.openxmlformats.org/officeDocument/2006/relationships/customXml" Target="../ink/ink1231.xml"/><Relationship Id="rId250" Type="http://schemas.openxmlformats.org/officeDocument/2006/relationships/image" Target="../media/image1242.png"/><Relationship Id="rId25" Type="http://schemas.openxmlformats.org/officeDocument/2006/relationships/customXml" Target="../ink/ink1118.xml"/><Relationship Id="rId249" Type="http://schemas.openxmlformats.org/officeDocument/2006/relationships/customXml" Target="../ink/ink1230.xml"/><Relationship Id="rId248" Type="http://schemas.openxmlformats.org/officeDocument/2006/relationships/image" Target="../media/image1241.png"/><Relationship Id="rId247" Type="http://schemas.openxmlformats.org/officeDocument/2006/relationships/customXml" Target="../ink/ink1229.xml"/><Relationship Id="rId246" Type="http://schemas.openxmlformats.org/officeDocument/2006/relationships/image" Target="../media/image1240.png"/><Relationship Id="rId245" Type="http://schemas.openxmlformats.org/officeDocument/2006/relationships/customXml" Target="../ink/ink1228.xml"/><Relationship Id="rId244" Type="http://schemas.openxmlformats.org/officeDocument/2006/relationships/image" Target="../media/image1239.png"/><Relationship Id="rId243" Type="http://schemas.openxmlformats.org/officeDocument/2006/relationships/customXml" Target="../ink/ink1227.xml"/><Relationship Id="rId242" Type="http://schemas.openxmlformats.org/officeDocument/2006/relationships/image" Target="../media/image1238.png"/><Relationship Id="rId241" Type="http://schemas.openxmlformats.org/officeDocument/2006/relationships/customXml" Target="../ink/ink1226.xml"/><Relationship Id="rId240" Type="http://schemas.openxmlformats.org/officeDocument/2006/relationships/image" Target="../media/image1237.png"/><Relationship Id="rId24" Type="http://schemas.openxmlformats.org/officeDocument/2006/relationships/image" Target="../media/image1129.png"/><Relationship Id="rId239" Type="http://schemas.openxmlformats.org/officeDocument/2006/relationships/customXml" Target="../ink/ink1225.xml"/><Relationship Id="rId238" Type="http://schemas.openxmlformats.org/officeDocument/2006/relationships/image" Target="../media/image1236.png"/><Relationship Id="rId237" Type="http://schemas.openxmlformats.org/officeDocument/2006/relationships/customXml" Target="../ink/ink1224.xml"/><Relationship Id="rId236" Type="http://schemas.openxmlformats.org/officeDocument/2006/relationships/image" Target="../media/image1235.png"/><Relationship Id="rId235" Type="http://schemas.openxmlformats.org/officeDocument/2006/relationships/customXml" Target="../ink/ink1223.xml"/><Relationship Id="rId234" Type="http://schemas.openxmlformats.org/officeDocument/2006/relationships/image" Target="../media/image1234.png"/><Relationship Id="rId233" Type="http://schemas.openxmlformats.org/officeDocument/2006/relationships/customXml" Target="../ink/ink1222.xml"/><Relationship Id="rId232" Type="http://schemas.openxmlformats.org/officeDocument/2006/relationships/image" Target="../media/image1233.png"/><Relationship Id="rId231" Type="http://schemas.openxmlformats.org/officeDocument/2006/relationships/customXml" Target="../ink/ink1221.xml"/><Relationship Id="rId230" Type="http://schemas.openxmlformats.org/officeDocument/2006/relationships/image" Target="../media/image1232.png"/><Relationship Id="rId23" Type="http://schemas.openxmlformats.org/officeDocument/2006/relationships/customXml" Target="../ink/ink1117.xml"/><Relationship Id="rId229" Type="http://schemas.openxmlformats.org/officeDocument/2006/relationships/customXml" Target="../ink/ink1220.xml"/><Relationship Id="rId228" Type="http://schemas.openxmlformats.org/officeDocument/2006/relationships/image" Target="../media/image1231.png"/><Relationship Id="rId227" Type="http://schemas.openxmlformats.org/officeDocument/2006/relationships/customXml" Target="../ink/ink1219.xml"/><Relationship Id="rId226" Type="http://schemas.openxmlformats.org/officeDocument/2006/relationships/image" Target="../media/image1230.png"/><Relationship Id="rId225" Type="http://schemas.openxmlformats.org/officeDocument/2006/relationships/customXml" Target="../ink/ink1218.xml"/><Relationship Id="rId224" Type="http://schemas.openxmlformats.org/officeDocument/2006/relationships/image" Target="../media/image1229.png"/><Relationship Id="rId223" Type="http://schemas.openxmlformats.org/officeDocument/2006/relationships/customXml" Target="../ink/ink1217.xml"/><Relationship Id="rId222" Type="http://schemas.openxmlformats.org/officeDocument/2006/relationships/image" Target="../media/image1228.png"/><Relationship Id="rId221" Type="http://schemas.openxmlformats.org/officeDocument/2006/relationships/customXml" Target="../ink/ink1216.xml"/><Relationship Id="rId220" Type="http://schemas.openxmlformats.org/officeDocument/2006/relationships/image" Target="../media/image1227.png"/><Relationship Id="rId22" Type="http://schemas.openxmlformats.org/officeDocument/2006/relationships/image" Target="../media/image1128.png"/><Relationship Id="rId219" Type="http://schemas.openxmlformats.org/officeDocument/2006/relationships/customXml" Target="../ink/ink1215.xml"/><Relationship Id="rId218" Type="http://schemas.openxmlformats.org/officeDocument/2006/relationships/image" Target="../media/image1226.png"/><Relationship Id="rId217" Type="http://schemas.openxmlformats.org/officeDocument/2006/relationships/customXml" Target="../ink/ink1214.xml"/><Relationship Id="rId216" Type="http://schemas.openxmlformats.org/officeDocument/2006/relationships/image" Target="../media/image1225.png"/><Relationship Id="rId215" Type="http://schemas.openxmlformats.org/officeDocument/2006/relationships/customXml" Target="../ink/ink1213.xml"/><Relationship Id="rId214" Type="http://schemas.openxmlformats.org/officeDocument/2006/relationships/image" Target="../media/image1224.png"/><Relationship Id="rId213" Type="http://schemas.openxmlformats.org/officeDocument/2006/relationships/customXml" Target="../ink/ink1212.xml"/><Relationship Id="rId212" Type="http://schemas.openxmlformats.org/officeDocument/2006/relationships/image" Target="../media/image1223.png"/><Relationship Id="rId211" Type="http://schemas.openxmlformats.org/officeDocument/2006/relationships/customXml" Target="../ink/ink1211.xml"/><Relationship Id="rId210" Type="http://schemas.openxmlformats.org/officeDocument/2006/relationships/image" Target="../media/image1222.png"/><Relationship Id="rId21" Type="http://schemas.openxmlformats.org/officeDocument/2006/relationships/customXml" Target="../ink/ink1116.xml"/><Relationship Id="rId209" Type="http://schemas.openxmlformats.org/officeDocument/2006/relationships/customXml" Target="../ink/ink1210.xml"/><Relationship Id="rId208" Type="http://schemas.openxmlformats.org/officeDocument/2006/relationships/image" Target="../media/image1221.png"/><Relationship Id="rId207" Type="http://schemas.openxmlformats.org/officeDocument/2006/relationships/customXml" Target="../ink/ink1209.xml"/><Relationship Id="rId206" Type="http://schemas.openxmlformats.org/officeDocument/2006/relationships/image" Target="../media/image1220.png"/><Relationship Id="rId205" Type="http://schemas.openxmlformats.org/officeDocument/2006/relationships/customXml" Target="../ink/ink1208.xml"/><Relationship Id="rId204" Type="http://schemas.openxmlformats.org/officeDocument/2006/relationships/image" Target="../media/image1219.png"/><Relationship Id="rId203" Type="http://schemas.openxmlformats.org/officeDocument/2006/relationships/customXml" Target="../ink/ink1207.xml"/><Relationship Id="rId202" Type="http://schemas.openxmlformats.org/officeDocument/2006/relationships/image" Target="../media/image1218.png"/><Relationship Id="rId201" Type="http://schemas.openxmlformats.org/officeDocument/2006/relationships/customXml" Target="../ink/ink1206.xml"/><Relationship Id="rId200" Type="http://schemas.openxmlformats.org/officeDocument/2006/relationships/image" Target="../media/image1217.png"/><Relationship Id="rId20" Type="http://schemas.openxmlformats.org/officeDocument/2006/relationships/image" Target="../media/image1127.png"/><Relationship Id="rId2" Type="http://schemas.openxmlformats.org/officeDocument/2006/relationships/image" Target="../media/image1118.png"/><Relationship Id="rId199" Type="http://schemas.openxmlformats.org/officeDocument/2006/relationships/customXml" Target="../ink/ink1205.xml"/><Relationship Id="rId198" Type="http://schemas.openxmlformats.org/officeDocument/2006/relationships/image" Target="../media/image1216.png"/><Relationship Id="rId197" Type="http://schemas.openxmlformats.org/officeDocument/2006/relationships/customXml" Target="../ink/ink1204.xml"/><Relationship Id="rId196" Type="http://schemas.openxmlformats.org/officeDocument/2006/relationships/image" Target="../media/image1215.png"/><Relationship Id="rId195" Type="http://schemas.openxmlformats.org/officeDocument/2006/relationships/customXml" Target="../ink/ink1203.xml"/><Relationship Id="rId194" Type="http://schemas.openxmlformats.org/officeDocument/2006/relationships/image" Target="../media/image1214.png"/><Relationship Id="rId193" Type="http://schemas.openxmlformats.org/officeDocument/2006/relationships/customXml" Target="../ink/ink1202.xml"/><Relationship Id="rId192" Type="http://schemas.openxmlformats.org/officeDocument/2006/relationships/image" Target="../media/image1213.png"/><Relationship Id="rId191" Type="http://schemas.openxmlformats.org/officeDocument/2006/relationships/customXml" Target="../ink/ink1201.xml"/><Relationship Id="rId190" Type="http://schemas.openxmlformats.org/officeDocument/2006/relationships/image" Target="../media/image1212.png"/><Relationship Id="rId19" Type="http://schemas.openxmlformats.org/officeDocument/2006/relationships/customXml" Target="../ink/ink1115.xml"/><Relationship Id="rId189" Type="http://schemas.openxmlformats.org/officeDocument/2006/relationships/customXml" Target="../ink/ink1200.xml"/><Relationship Id="rId188" Type="http://schemas.openxmlformats.org/officeDocument/2006/relationships/image" Target="../media/image1211.png"/><Relationship Id="rId187" Type="http://schemas.openxmlformats.org/officeDocument/2006/relationships/customXml" Target="../ink/ink1199.xml"/><Relationship Id="rId186" Type="http://schemas.openxmlformats.org/officeDocument/2006/relationships/image" Target="../media/image1210.png"/><Relationship Id="rId185" Type="http://schemas.openxmlformats.org/officeDocument/2006/relationships/customXml" Target="../ink/ink1198.xml"/><Relationship Id="rId184" Type="http://schemas.openxmlformats.org/officeDocument/2006/relationships/image" Target="../media/image1209.png"/><Relationship Id="rId183" Type="http://schemas.openxmlformats.org/officeDocument/2006/relationships/customXml" Target="../ink/ink1197.xml"/><Relationship Id="rId182" Type="http://schemas.openxmlformats.org/officeDocument/2006/relationships/image" Target="../media/image1208.png"/><Relationship Id="rId181" Type="http://schemas.openxmlformats.org/officeDocument/2006/relationships/customXml" Target="../ink/ink1196.xml"/><Relationship Id="rId180" Type="http://schemas.openxmlformats.org/officeDocument/2006/relationships/image" Target="../media/image1207.png"/><Relationship Id="rId18" Type="http://schemas.openxmlformats.org/officeDocument/2006/relationships/image" Target="../media/image1126.png"/><Relationship Id="rId179" Type="http://schemas.openxmlformats.org/officeDocument/2006/relationships/customXml" Target="../ink/ink1195.xml"/><Relationship Id="rId178" Type="http://schemas.openxmlformats.org/officeDocument/2006/relationships/image" Target="../media/image1206.png"/><Relationship Id="rId177" Type="http://schemas.openxmlformats.org/officeDocument/2006/relationships/customXml" Target="../ink/ink1194.xml"/><Relationship Id="rId176" Type="http://schemas.openxmlformats.org/officeDocument/2006/relationships/image" Target="../media/image1205.png"/><Relationship Id="rId175" Type="http://schemas.openxmlformats.org/officeDocument/2006/relationships/customXml" Target="../ink/ink1193.xml"/><Relationship Id="rId174" Type="http://schemas.openxmlformats.org/officeDocument/2006/relationships/image" Target="../media/image1204.png"/><Relationship Id="rId173" Type="http://schemas.openxmlformats.org/officeDocument/2006/relationships/customXml" Target="../ink/ink1192.xml"/><Relationship Id="rId172" Type="http://schemas.openxmlformats.org/officeDocument/2006/relationships/image" Target="../media/image1203.png"/><Relationship Id="rId171" Type="http://schemas.openxmlformats.org/officeDocument/2006/relationships/customXml" Target="../ink/ink1191.xml"/><Relationship Id="rId170" Type="http://schemas.openxmlformats.org/officeDocument/2006/relationships/image" Target="../media/image1202.png"/><Relationship Id="rId17" Type="http://schemas.openxmlformats.org/officeDocument/2006/relationships/customXml" Target="../ink/ink1114.xml"/><Relationship Id="rId169" Type="http://schemas.openxmlformats.org/officeDocument/2006/relationships/customXml" Target="../ink/ink1190.xml"/><Relationship Id="rId168" Type="http://schemas.openxmlformats.org/officeDocument/2006/relationships/image" Target="../media/image1201.png"/><Relationship Id="rId167" Type="http://schemas.openxmlformats.org/officeDocument/2006/relationships/customXml" Target="../ink/ink1189.xml"/><Relationship Id="rId166" Type="http://schemas.openxmlformats.org/officeDocument/2006/relationships/image" Target="../media/image1200.png"/><Relationship Id="rId165" Type="http://schemas.openxmlformats.org/officeDocument/2006/relationships/customXml" Target="../ink/ink1188.xml"/><Relationship Id="rId164" Type="http://schemas.openxmlformats.org/officeDocument/2006/relationships/image" Target="../media/image1199.png"/><Relationship Id="rId163" Type="http://schemas.openxmlformats.org/officeDocument/2006/relationships/customXml" Target="../ink/ink1187.xml"/><Relationship Id="rId162" Type="http://schemas.openxmlformats.org/officeDocument/2006/relationships/image" Target="../media/image1198.png"/><Relationship Id="rId161" Type="http://schemas.openxmlformats.org/officeDocument/2006/relationships/customXml" Target="../ink/ink1186.xml"/><Relationship Id="rId160" Type="http://schemas.openxmlformats.org/officeDocument/2006/relationships/image" Target="../media/image1197.png"/><Relationship Id="rId16" Type="http://schemas.openxmlformats.org/officeDocument/2006/relationships/image" Target="../media/image1125.png"/><Relationship Id="rId159" Type="http://schemas.openxmlformats.org/officeDocument/2006/relationships/customXml" Target="../ink/ink1185.xml"/><Relationship Id="rId158" Type="http://schemas.openxmlformats.org/officeDocument/2006/relationships/image" Target="../media/image1196.png"/><Relationship Id="rId157" Type="http://schemas.openxmlformats.org/officeDocument/2006/relationships/customXml" Target="../ink/ink1184.xml"/><Relationship Id="rId156" Type="http://schemas.openxmlformats.org/officeDocument/2006/relationships/image" Target="../media/image1195.png"/><Relationship Id="rId155" Type="http://schemas.openxmlformats.org/officeDocument/2006/relationships/customXml" Target="../ink/ink1183.xml"/><Relationship Id="rId154" Type="http://schemas.openxmlformats.org/officeDocument/2006/relationships/image" Target="../media/image1194.png"/><Relationship Id="rId153" Type="http://schemas.openxmlformats.org/officeDocument/2006/relationships/customXml" Target="../ink/ink1182.xml"/><Relationship Id="rId152" Type="http://schemas.openxmlformats.org/officeDocument/2006/relationships/image" Target="../media/image1193.png"/><Relationship Id="rId151" Type="http://schemas.openxmlformats.org/officeDocument/2006/relationships/customXml" Target="../ink/ink1181.xml"/><Relationship Id="rId150" Type="http://schemas.openxmlformats.org/officeDocument/2006/relationships/image" Target="../media/image1192.png"/><Relationship Id="rId15" Type="http://schemas.openxmlformats.org/officeDocument/2006/relationships/customXml" Target="../ink/ink1113.xml"/><Relationship Id="rId149" Type="http://schemas.openxmlformats.org/officeDocument/2006/relationships/customXml" Target="../ink/ink1180.xml"/><Relationship Id="rId148" Type="http://schemas.openxmlformats.org/officeDocument/2006/relationships/image" Target="../media/image1191.png"/><Relationship Id="rId147" Type="http://schemas.openxmlformats.org/officeDocument/2006/relationships/customXml" Target="../ink/ink1179.xml"/><Relationship Id="rId146" Type="http://schemas.openxmlformats.org/officeDocument/2006/relationships/image" Target="../media/image1190.png"/><Relationship Id="rId145" Type="http://schemas.openxmlformats.org/officeDocument/2006/relationships/customXml" Target="../ink/ink1178.xml"/><Relationship Id="rId144" Type="http://schemas.openxmlformats.org/officeDocument/2006/relationships/image" Target="../media/image1189.png"/><Relationship Id="rId143" Type="http://schemas.openxmlformats.org/officeDocument/2006/relationships/customXml" Target="../ink/ink1177.xml"/><Relationship Id="rId142" Type="http://schemas.openxmlformats.org/officeDocument/2006/relationships/image" Target="../media/image1188.png"/><Relationship Id="rId141" Type="http://schemas.openxmlformats.org/officeDocument/2006/relationships/customXml" Target="../ink/ink1176.xml"/><Relationship Id="rId140" Type="http://schemas.openxmlformats.org/officeDocument/2006/relationships/image" Target="../media/image1187.png"/><Relationship Id="rId14" Type="http://schemas.openxmlformats.org/officeDocument/2006/relationships/image" Target="../media/image1124.png"/><Relationship Id="rId139" Type="http://schemas.openxmlformats.org/officeDocument/2006/relationships/customXml" Target="../ink/ink1175.xml"/><Relationship Id="rId138" Type="http://schemas.openxmlformats.org/officeDocument/2006/relationships/image" Target="../media/image1186.png"/><Relationship Id="rId137" Type="http://schemas.openxmlformats.org/officeDocument/2006/relationships/customXml" Target="../ink/ink1174.xml"/><Relationship Id="rId136" Type="http://schemas.openxmlformats.org/officeDocument/2006/relationships/image" Target="../media/image1185.png"/><Relationship Id="rId135" Type="http://schemas.openxmlformats.org/officeDocument/2006/relationships/customXml" Target="../ink/ink1173.xml"/><Relationship Id="rId134" Type="http://schemas.openxmlformats.org/officeDocument/2006/relationships/image" Target="../media/image1184.png"/><Relationship Id="rId133" Type="http://schemas.openxmlformats.org/officeDocument/2006/relationships/customXml" Target="../ink/ink1172.xml"/><Relationship Id="rId132" Type="http://schemas.openxmlformats.org/officeDocument/2006/relationships/image" Target="../media/image1183.png"/><Relationship Id="rId131" Type="http://schemas.openxmlformats.org/officeDocument/2006/relationships/customXml" Target="../ink/ink1171.xml"/><Relationship Id="rId130" Type="http://schemas.openxmlformats.org/officeDocument/2006/relationships/image" Target="../media/image1182.png"/><Relationship Id="rId13" Type="http://schemas.openxmlformats.org/officeDocument/2006/relationships/customXml" Target="../ink/ink1112.xml"/><Relationship Id="rId129" Type="http://schemas.openxmlformats.org/officeDocument/2006/relationships/customXml" Target="../ink/ink1170.xml"/><Relationship Id="rId128" Type="http://schemas.openxmlformats.org/officeDocument/2006/relationships/image" Target="../media/image1181.png"/><Relationship Id="rId127" Type="http://schemas.openxmlformats.org/officeDocument/2006/relationships/customXml" Target="../ink/ink1169.xml"/><Relationship Id="rId126" Type="http://schemas.openxmlformats.org/officeDocument/2006/relationships/image" Target="../media/image1180.png"/><Relationship Id="rId125" Type="http://schemas.openxmlformats.org/officeDocument/2006/relationships/customXml" Target="../ink/ink1168.xml"/><Relationship Id="rId124" Type="http://schemas.openxmlformats.org/officeDocument/2006/relationships/image" Target="../media/image1179.png"/><Relationship Id="rId123" Type="http://schemas.openxmlformats.org/officeDocument/2006/relationships/customXml" Target="../ink/ink1167.xml"/><Relationship Id="rId122" Type="http://schemas.openxmlformats.org/officeDocument/2006/relationships/image" Target="../media/image1178.png"/><Relationship Id="rId121" Type="http://schemas.openxmlformats.org/officeDocument/2006/relationships/customXml" Target="../ink/ink1166.xml"/><Relationship Id="rId120" Type="http://schemas.openxmlformats.org/officeDocument/2006/relationships/image" Target="../media/image1177.png"/><Relationship Id="rId12" Type="http://schemas.openxmlformats.org/officeDocument/2006/relationships/image" Target="../media/image1123.png"/><Relationship Id="rId119" Type="http://schemas.openxmlformats.org/officeDocument/2006/relationships/customXml" Target="../ink/ink1165.xml"/><Relationship Id="rId118" Type="http://schemas.openxmlformats.org/officeDocument/2006/relationships/image" Target="../media/image1176.png"/><Relationship Id="rId117" Type="http://schemas.openxmlformats.org/officeDocument/2006/relationships/customXml" Target="../ink/ink1164.xml"/><Relationship Id="rId116" Type="http://schemas.openxmlformats.org/officeDocument/2006/relationships/image" Target="../media/image1175.png"/><Relationship Id="rId115" Type="http://schemas.openxmlformats.org/officeDocument/2006/relationships/customXml" Target="../ink/ink1163.xml"/><Relationship Id="rId114" Type="http://schemas.openxmlformats.org/officeDocument/2006/relationships/image" Target="../media/image1174.png"/><Relationship Id="rId113" Type="http://schemas.openxmlformats.org/officeDocument/2006/relationships/customXml" Target="../ink/ink1162.xml"/><Relationship Id="rId112" Type="http://schemas.openxmlformats.org/officeDocument/2006/relationships/image" Target="../media/image1173.png"/><Relationship Id="rId111" Type="http://schemas.openxmlformats.org/officeDocument/2006/relationships/customXml" Target="../ink/ink1161.xml"/><Relationship Id="rId110" Type="http://schemas.openxmlformats.org/officeDocument/2006/relationships/image" Target="../media/image1172.png"/><Relationship Id="rId11" Type="http://schemas.openxmlformats.org/officeDocument/2006/relationships/customXml" Target="../ink/ink1111.xml"/><Relationship Id="rId109" Type="http://schemas.openxmlformats.org/officeDocument/2006/relationships/customXml" Target="../ink/ink1160.xml"/><Relationship Id="rId108" Type="http://schemas.openxmlformats.org/officeDocument/2006/relationships/image" Target="../media/image1171.png"/><Relationship Id="rId107" Type="http://schemas.openxmlformats.org/officeDocument/2006/relationships/customXml" Target="../ink/ink1159.xml"/><Relationship Id="rId106" Type="http://schemas.openxmlformats.org/officeDocument/2006/relationships/image" Target="../media/image1170.png"/><Relationship Id="rId105" Type="http://schemas.openxmlformats.org/officeDocument/2006/relationships/customXml" Target="../ink/ink1158.xml"/><Relationship Id="rId104" Type="http://schemas.openxmlformats.org/officeDocument/2006/relationships/image" Target="../media/image1169.png"/><Relationship Id="rId103" Type="http://schemas.openxmlformats.org/officeDocument/2006/relationships/customXml" Target="../ink/ink1157.xml"/><Relationship Id="rId102" Type="http://schemas.openxmlformats.org/officeDocument/2006/relationships/image" Target="../media/image1168.png"/><Relationship Id="rId101" Type="http://schemas.openxmlformats.org/officeDocument/2006/relationships/customXml" Target="../ink/ink1156.xml"/><Relationship Id="rId100" Type="http://schemas.openxmlformats.org/officeDocument/2006/relationships/image" Target="../media/image1167.png"/><Relationship Id="rId10" Type="http://schemas.openxmlformats.org/officeDocument/2006/relationships/image" Target="../media/image1122.png"/><Relationship Id="rId1" Type="http://schemas.openxmlformats.org/officeDocument/2006/relationships/image" Target="../media/image1080.png"/></Relationships>
</file>

<file path=ppt/slides/_rels/slide24.xml.rels><?xml version="1.0" encoding="UTF-8" standalone="yes"?>
<Relationships xmlns="http://schemas.openxmlformats.org/package/2006/relationships"><Relationship Id="rId7" Type="http://schemas.openxmlformats.org/officeDocument/2006/relationships/vmlDrawing" Target="../drawings/vmlDrawing14.vml"/><Relationship Id="rId6" Type="http://schemas.openxmlformats.org/officeDocument/2006/relationships/slideLayout" Target="../slideLayouts/slideLayout1.xml"/><Relationship Id="rId5" Type="http://schemas.openxmlformats.org/officeDocument/2006/relationships/image" Target="../media/image1284.emf"/><Relationship Id="rId4" Type="http://schemas.openxmlformats.org/officeDocument/2006/relationships/oleObject" Target="../embeddings/Document16.doc"/><Relationship Id="rId3" Type="http://schemas.openxmlformats.org/officeDocument/2006/relationships/image" Target="../media/image1283.png"/><Relationship Id="rId2" Type="http://schemas.openxmlformats.org/officeDocument/2006/relationships/image" Target="../media/image1282.emf"/><Relationship Id="rId1" Type="http://schemas.openxmlformats.org/officeDocument/2006/relationships/oleObject" Target="../embeddings/Document15.doc"/></Relationships>
</file>

<file path=ppt/slides/_rels/slide25.xml.rels><?xml version="1.0" encoding="UTF-8" standalone="yes"?>
<Relationships xmlns="http://schemas.openxmlformats.org/package/2006/relationships"><Relationship Id="rId7" Type="http://schemas.openxmlformats.org/officeDocument/2006/relationships/vmlDrawing" Target="../drawings/vmlDrawing15.vml"/><Relationship Id="rId6" Type="http://schemas.openxmlformats.org/officeDocument/2006/relationships/slideLayout" Target="../slideLayouts/slideLayout12.xml"/><Relationship Id="rId5" Type="http://schemas.openxmlformats.org/officeDocument/2006/relationships/image" Target="../media/image1287.emf"/><Relationship Id="rId4" Type="http://schemas.openxmlformats.org/officeDocument/2006/relationships/oleObject" Target="../embeddings/Document18.doc"/><Relationship Id="rId3" Type="http://schemas.openxmlformats.org/officeDocument/2006/relationships/image" Target="../media/image1286.png"/><Relationship Id="rId2" Type="http://schemas.openxmlformats.org/officeDocument/2006/relationships/image" Target="../media/image1285.emf"/><Relationship Id="rId1" Type="http://schemas.openxmlformats.org/officeDocument/2006/relationships/oleObject" Target="../embeddings/Document17.doc"/></Relationships>
</file>

<file path=ppt/slides/_rels/slide3.xml.rels><?xml version="1.0" encoding="UTF-8" standalone="yes"?>
<Relationships xmlns="http://schemas.openxmlformats.org/package/2006/relationships"><Relationship Id="rId9" Type="http://schemas.openxmlformats.org/officeDocument/2006/relationships/customXml" Target="../ink/ink62.xml"/><Relationship Id="rId8" Type="http://schemas.openxmlformats.org/officeDocument/2006/relationships/image" Target="../media/image64.png"/><Relationship Id="rId7" Type="http://schemas.openxmlformats.org/officeDocument/2006/relationships/customXml" Target="../ink/ink61.xml"/><Relationship Id="rId6" Type="http://schemas.openxmlformats.org/officeDocument/2006/relationships/image" Target="../media/image63.png"/><Relationship Id="rId53" Type="http://schemas.openxmlformats.org/officeDocument/2006/relationships/slideLayout" Target="../slideLayouts/slideLayout3.xml"/><Relationship Id="rId52" Type="http://schemas.openxmlformats.org/officeDocument/2006/relationships/image" Target="../media/image86.png"/><Relationship Id="rId51" Type="http://schemas.openxmlformats.org/officeDocument/2006/relationships/customXml" Target="../ink/ink83.xml"/><Relationship Id="rId50" Type="http://schemas.openxmlformats.org/officeDocument/2006/relationships/image" Target="../media/image85.png"/><Relationship Id="rId5" Type="http://schemas.openxmlformats.org/officeDocument/2006/relationships/customXml" Target="../ink/ink60.xml"/><Relationship Id="rId49" Type="http://schemas.openxmlformats.org/officeDocument/2006/relationships/customXml" Target="../ink/ink82.xml"/><Relationship Id="rId48" Type="http://schemas.openxmlformats.org/officeDocument/2006/relationships/image" Target="../media/image84.png"/><Relationship Id="rId47" Type="http://schemas.openxmlformats.org/officeDocument/2006/relationships/customXml" Target="../ink/ink81.xml"/><Relationship Id="rId46" Type="http://schemas.openxmlformats.org/officeDocument/2006/relationships/image" Target="../media/image83.png"/><Relationship Id="rId45" Type="http://schemas.openxmlformats.org/officeDocument/2006/relationships/customXml" Target="../ink/ink80.xml"/><Relationship Id="rId44" Type="http://schemas.openxmlformats.org/officeDocument/2006/relationships/image" Target="../media/image82.png"/><Relationship Id="rId43" Type="http://schemas.openxmlformats.org/officeDocument/2006/relationships/customXml" Target="../ink/ink79.xml"/><Relationship Id="rId42" Type="http://schemas.openxmlformats.org/officeDocument/2006/relationships/image" Target="../media/image81.png"/><Relationship Id="rId41" Type="http://schemas.openxmlformats.org/officeDocument/2006/relationships/customXml" Target="../ink/ink78.xml"/><Relationship Id="rId40" Type="http://schemas.openxmlformats.org/officeDocument/2006/relationships/image" Target="../media/image80.png"/><Relationship Id="rId4" Type="http://schemas.openxmlformats.org/officeDocument/2006/relationships/image" Target="../media/image62.png"/><Relationship Id="rId39" Type="http://schemas.openxmlformats.org/officeDocument/2006/relationships/customXml" Target="../ink/ink77.xml"/><Relationship Id="rId38" Type="http://schemas.openxmlformats.org/officeDocument/2006/relationships/image" Target="../media/image79.png"/><Relationship Id="rId37" Type="http://schemas.openxmlformats.org/officeDocument/2006/relationships/customXml" Target="../ink/ink76.xml"/><Relationship Id="rId36" Type="http://schemas.openxmlformats.org/officeDocument/2006/relationships/image" Target="../media/image78.png"/><Relationship Id="rId35" Type="http://schemas.openxmlformats.org/officeDocument/2006/relationships/customXml" Target="../ink/ink75.xml"/><Relationship Id="rId34" Type="http://schemas.openxmlformats.org/officeDocument/2006/relationships/image" Target="../media/image77.png"/><Relationship Id="rId33" Type="http://schemas.openxmlformats.org/officeDocument/2006/relationships/customXml" Target="../ink/ink74.xml"/><Relationship Id="rId32" Type="http://schemas.openxmlformats.org/officeDocument/2006/relationships/image" Target="../media/image76.png"/><Relationship Id="rId31" Type="http://schemas.openxmlformats.org/officeDocument/2006/relationships/customXml" Target="../ink/ink73.xml"/><Relationship Id="rId30" Type="http://schemas.openxmlformats.org/officeDocument/2006/relationships/image" Target="../media/image75.png"/><Relationship Id="rId3" Type="http://schemas.openxmlformats.org/officeDocument/2006/relationships/customXml" Target="../ink/ink59.xml"/><Relationship Id="rId29" Type="http://schemas.openxmlformats.org/officeDocument/2006/relationships/customXml" Target="../ink/ink72.xml"/><Relationship Id="rId28" Type="http://schemas.openxmlformats.org/officeDocument/2006/relationships/image" Target="../media/image74.png"/><Relationship Id="rId27" Type="http://schemas.openxmlformats.org/officeDocument/2006/relationships/customXml" Target="../ink/ink71.xml"/><Relationship Id="rId26" Type="http://schemas.openxmlformats.org/officeDocument/2006/relationships/image" Target="../media/image73.png"/><Relationship Id="rId25" Type="http://schemas.openxmlformats.org/officeDocument/2006/relationships/customXml" Target="../ink/ink70.xml"/><Relationship Id="rId24" Type="http://schemas.openxmlformats.org/officeDocument/2006/relationships/image" Target="../media/image72.png"/><Relationship Id="rId23" Type="http://schemas.openxmlformats.org/officeDocument/2006/relationships/customXml" Target="../ink/ink69.xml"/><Relationship Id="rId22" Type="http://schemas.openxmlformats.org/officeDocument/2006/relationships/image" Target="../media/image71.png"/><Relationship Id="rId21" Type="http://schemas.openxmlformats.org/officeDocument/2006/relationships/customXml" Target="../ink/ink68.xml"/><Relationship Id="rId20" Type="http://schemas.openxmlformats.org/officeDocument/2006/relationships/image" Target="../media/image70.png"/><Relationship Id="rId2" Type="http://schemas.openxmlformats.org/officeDocument/2006/relationships/image" Target="../media/image61.png"/><Relationship Id="rId19" Type="http://schemas.openxmlformats.org/officeDocument/2006/relationships/customXml" Target="../ink/ink67.xml"/><Relationship Id="rId18" Type="http://schemas.openxmlformats.org/officeDocument/2006/relationships/image" Target="../media/image69.png"/><Relationship Id="rId17" Type="http://schemas.openxmlformats.org/officeDocument/2006/relationships/customXml" Target="../ink/ink66.xml"/><Relationship Id="rId16" Type="http://schemas.openxmlformats.org/officeDocument/2006/relationships/image" Target="../media/image68.png"/><Relationship Id="rId15" Type="http://schemas.openxmlformats.org/officeDocument/2006/relationships/customXml" Target="../ink/ink65.xml"/><Relationship Id="rId14" Type="http://schemas.openxmlformats.org/officeDocument/2006/relationships/image" Target="../media/image67.png"/><Relationship Id="rId13" Type="http://schemas.openxmlformats.org/officeDocument/2006/relationships/customXml" Target="../ink/ink64.xml"/><Relationship Id="rId12" Type="http://schemas.openxmlformats.org/officeDocument/2006/relationships/image" Target="../media/image66.png"/><Relationship Id="rId11" Type="http://schemas.openxmlformats.org/officeDocument/2006/relationships/customXml" Target="../ink/ink63.xml"/><Relationship Id="rId10" Type="http://schemas.openxmlformats.org/officeDocument/2006/relationships/image" Target="../media/image65.png"/><Relationship Id="rId1" Type="http://schemas.openxmlformats.org/officeDocument/2006/relationships/customXml" Target="../ink/ink58.xml"/></Relationships>
</file>

<file path=ppt/slides/_rels/slide4.xml.rels><?xml version="1.0" encoding="UTF-8" standalone="yes"?>
<Relationships xmlns="http://schemas.openxmlformats.org/package/2006/relationships"><Relationship Id="rId9" Type="http://schemas.openxmlformats.org/officeDocument/2006/relationships/customXml" Target="../ink/ink87.xml"/><Relationship Id="rId8" Type="http://schemas.openxmlformats.org/officeDocument/2006/relationships/image" Target="../media/image90.png"/><Relationship Id="rId7" Type="http://schemas.openxmlformats.org/officeDocument/2006/relationships/customXml" Target="../ink/ink86.xml"/><Relationship Id="rId6" Type="http://schemas.openxmlformats.org/officeDocument/2006/relationships/image" Target="../media/image89.png"/><Relationship Id="rId5" Type="http://schemas.openxmlformats.org/officeDocument/2006/relationships/customXml" Target="../ink/ink85.xml"/><Relationship Id="rId4" Type="http://schemas.openxmlformats.org/officeDocument/2006/relationships/image" Target="../media/image88.png"/><Relationship Id="rId3" Type="http://schemas.openxmlformats.org/officeDocument/2006/relationships/customXml" Target="../ink/ink84.xml"/><Relationship Id="rId26" Type="http://schemas.openxmlformats.org/officeDocument/2006/relationships/vmlDrawing" Target="../drawings/vmlDrawing1.vml"/><Relationship Id="rId25" Type="http://schemas.openxmlformats.org/officeDocument/2006/relationships/slideLayout" Target="../slideLayouts/slideLayout3.xml"/><Relationship Id="rId24" Type="http://schemas.openxmlformats.org/officeDocument/2006/relationships/image" Target="../media/image98.png"/><Relationship Id="rId23" Type="http://schemas.openxmlformats.org/officeDocument/2006/relationships/customXml" Target="../ink/ink94.xml"/><Relationship Id="rId22" Type="http://schemas.openxmlformats.org/officeDocument/2006/relationships/image" Target="../media/image97.png"/><Relationship Id="rId21" Type="http://schemas.openxmlformats.org/officeDocument/2006/relationships/customXml" Target="../ink/ink93.xml"/><Relationship Id="rId20" Type="http://schemas.openxmlformats.org/officeDocument/2006/relationships/image" Target="../media/image96.png"/><Relationship Id="rId2" Type="http://schemas.openxmlformats.org/officeDocument/2006/relationships/image" Target="../media/image87.emf"/><Relationship Id="rId19" Type="http://schemas.openxmlformats.org/officeDocument/2006/relationships/customXml" Target="../ink/ink92.xml"/><Relationship Id="rId18" Type="http://schemas.openxmlformats.org/officeDocument/2006/relationships/image" Target="../media/image95.png"/><Relationship Id="rId17" Type="http://schemas.openxmlformats.org/officeDocument/2006/relationships/customXml" Target="../ink/ink91.xml"/><Relationship Id="rId16" Type="http://schemas.openxmlformats.org/officeDocument/2006/relationships/image" Target="../media/image94.png"/><Relationship Id="rId15" Type="http://schemas.openxmlformats.org/officeDocument/2006/relationships/customXml" Target="../ink/ink90.xml"/><Relationship Id="rId14" Type="http://schemas.openxmlformats.org/officeDocument/2006/relationships/image" Target="../media/image93.png"/><Relationship Id="rId13" Type="http://schemas.openxmlformats.org/officeDocument/2006/relationships/customXml" Target="../ink/ink89.xml"/><Relationship Id="rId12" Type="http://schemas.openxmlformats.org/officeDocument/2006/relationships/image" Target="../media/image92.png"/><Relationship Id="rId11" Type="http://schemas.openxmlformats.org/officeDocument/2006/relationships/customXml" Target="../ink/ink88.xml"/><Relationship Id="rId10" Type="http://schemas.openxmlformats.org/officeDocument/2006/relationships/image" Target="../media/image91.png"/><Relationship Id="rId1" Type="http://schemas.openxmlformats.org/officeDocument/2006/relationships/oleObject" Target="../embeddings/Document1.doc"/></Relationships>
</file>

<file path=ppt/slides/_rels/slide5.xml.rels><?xml version="1.0" encoding="UTF-8" standalone="yes"?>
<Relationships xmlns="http://schemas.openxmlformats.org/package/2006/relationships"><Relationship Id="rId99" Type="http://schemas.openxmlformats.org/officeDocument/2006/relationships/customXml" Target="../ink/ink144.xml"/><Relationship Id="rId98" Type="http://schemas.openxmlformats.org/officeDocument/2006/relationships/image" Target="../media/image147.png"/><Relationship Id="rId97" Type="http://schemas.openxmlformats.org/officeDocument/2006/relationships/customXml" Target="../ink/ink143.xml"/><Relationship Id="rId96" Type="http://schemas.openxmlformats.org/officeDocument/2006/relationships/image" Target="../media/image146.png"/><Relationship Id="rId95" Type="http://schemas.openxmlformats.org/officeDocument/2006/relationships/customXml" Target="../ink/ink142.xml"/><Relationship Id="rId94" Type="http://schemas.openxmlformats.org/officeDocument/2006/relationships/image" Target="../media/image145.png"/><Relationship Id="rId93" Type="http://schemas.openxmlformats.org/officeDocument/2006/relationships/customXml" Target="../ink/ink141.xml"/><Relationship Id="rId92" Type="http://schemas.openxmlformats.org/officeDocument/2006/relationships/image" Target="../media/image144.png"/><Relationship Id="rId91" Type="http://schemas.openxmlformats.org/officeDocument/2006/relationships/customXml" Target="../ink/ink140.xml"/><Relationship Id="rId90" Type="http://schemas.openxmlformats.org/officeDocument/2006/relationships/image" Target="../media/image143.png"/><Relationship Id="rId9" Type="http://schemas.openxmlformats.org/officeDocument/2006/relationships/customXml" Target="../ink/ink99.xml"/><Relationship Id="rId89" Type="http://schemas.openxmlformats.org/officeDocument/2006/relationships/customXml" Target="../ink/ink139.xml"/><Relationship Id="rId88" Type="http://schemas.openxmlformats.org/officeDocument/2006/relationships/image" Target="../media/image142.png"/><Relationship Id="rId87" Type="http://schemas.openxmlformats.org/officeDocument/2006/relationships/customXml" Target="../ink/ink138.xml"/><Relationship Id="rId86" Type="http://schemas.openxmlformats.org/officeDocument/2006/relationships/image" Target="../media/image141.png"/><Relationship Id="rId85" Type="http://schemas.openxmlformats.org/officeDocument/2006/relationships/customXml" Target="../ink/ink137.xml"/><Relationship Id="rId84" Type="http://schemas.openxmlformats.org/officeDocument/2006/relationships/image" Target="../media/image140.png"/><Relationship Id="rId83" Type="http://schemas.openxmlformats.org/officeDocument/2006/relationships/customXml" Target="../ink/ink136.xml"/><Relationship Id="rId82" Type="http://schemas.openxmlformats.org/officeDocument/2006/relationships/image" Target="../media/image139.png"/><Relationship Id="rId81" Type="http://schemas.openxmlformats.org/officeDocument/2006/relationships/customXml" Target="../ink/ink135.xml"/><Relationship Id="rId80" Type="http://schemas.openxmlformats.org/officeDocument/2006/relationships/image" Target="../media/image138.png"/><Relationship Id="rId8" Type="http://schemas.openxmlformats.org/officeDocument/2006/relationships/image" Target="../media/image102.png"/><Relationship Id="rId79" Type="http://schemas.openxmlformats.org/officeDocument/2006/relationships/customXml" Target="../ink/ink134.xml"/><Relationship Id="rId78" Type="http://schemas.openxmlformats.org/officeDocument/2006/relationships/image" Target="../media/image137.png"/><Relationship Id="rId77" Type="http://schemas.openxmlformats.org/officeDocument/2006/relationships/customXml" Target="../ink/ink133.xml"/><Relationship Id="rId76" Type="http://schemas.openxmlformats.org/officeDocument/2006/relationships/image" Target="../media/image136.png"/><Relationship Id="rId75" Type="http://schemas.openxmlformats.org/officeDocument/2006/relationships/customXml" Target="../ink/ink132.xml"/><Relationship Id="rId74" Type="http://schemas.openxmlformats.org/officeDocument/2006/relationships/image" Target="../media/image135.png"/><Relationship Id="rId73" Type="http://schemas.openxmlformats.org/officeDocument/2006/relationships/customXml" Target="../ink/ink131.xml"/><Relationship Id="rId72" Type="http://schemas.openxmlformats.org/officeDocument/2006/relationships/image" Target="../media/image134.png"/><Relationship Id="rId71" Type="http://schemas.openxmlformats.org/officeDocument/2006/relationships/customXml" Target="../ink/ink130.xml"/><Relationship Id="rId70" Type="http://schemas.openxmlformats.org/officeDocument/2006/relationships/image" Target="../media/image133.png"/><Relationship Id="rId7" Type="http://schemas.openxmlformats.org/officeDocument/2006/relationships/customXml" Target="../ink/ink98.xml"/><Relationship Id="rId69" Type="http://schemas.openxmlformats.org/officeDocument/2006/relationships/customXml" Target="../ink/ink129.xml"/><Relationship Id="rId68" Type="http://schemas.openxmlformats.org/officeDocument/2006/relationships/image" Target="../media/image132.png"/><Relationship Id="rId67" Type="http://schemas.openxmlformats.org/officeDocument/2006/relationships/customXml" Target="../ink/ink128.xml"/><Relationship Id="rId66" Type="http://schemas.openxmlformats.org/officeDocument/2006/relationships/image" Target="../media/image131.png"/><Relationship Id="rId65" Type="http://schemas.openxmlformats.org/officeDocument/2006/relationships/customXml" Target="../ink/ink127.xml"/><Relationship Id="rId64" Type="http://schemas.openxmlformats.org/officeDocument/2006/relationships/image" Target="../media/image130.png"/><Relationship Id="rId63" Type="http://schemas.openxmlformats.org/officeDocument/2006/relationships/customXml" Target="../ink/ink126.xml"/><Relationship Id="rId62" Type="http://schemas.openxmlformats.org/officeDocument/2006/relationships/image" Target="../media/image129.png"/><Relationship Id="rId61" Type="http://schemas.openxmlformats.org/officeDocument/2006/relationships/customXml" Target="../ink/ink125.xml"/><Relationship Id="rId60" Type="http://schemas.openxmlformats.org/officeDocument/2006/relationships/image" Target="../media/image128.png"/><Relationship Id="rId6" Type="http://schemas.openxmlformats.org/officeDocument/2006/relationships/image" Target="../media/image101.png"/><Relationship Id="rId59" Type="http://schemas.openxmlformats.org/officeDocument/2006/relationships/customXml" Target="../ink/ink124.xml"/><Relationship Id="rId58" Type="http://schemas.openxmlformats.org/officeDocument/2006/relationships/image" Target="../media/image127.png"/><Relationship Id="rId57" Type="http://schemas.openxmlformats.org/officeDocument/2006/relationships/customXml" Target="../ink/ink123.xml"/><Relationship Id="rId56" Type="http://schemas.openxmlformats.org/officeDocument/2006/relationships/image" Target="../media/image126.png"/><Relationship Id="rId55" Type="http://schemas.openxmlformats.org/officeDocument/2006/relationships/customXml" Target="../ink/ink122.xml"/><Relationship Id="rId54" Type="http://schemas.openxmlformats.org/officeDocument/2006/relationships/image" Target="../media/image125.png"/><Relationship Id="rId53" Type="http://schemas.openxmlformats.org/officeDocument/2006/relationships/customXml" Target="../ink/ink121.xml"/><Relationship Id="rId52" Type="http://schemas.openxmlformats.org/officeDocument/2006/relationships/image" Target="../media/image124.png"/><Relationship Id="rId51" Type="http://schemas.openxmlformats.org/officeDocument/2006/relationships/customXml" Target="../ink/ink120.xml"/><Relationship Id="rId50" Type="http://schemas.openxmlformats.org/officeDocument/2006/relationships/image" Target="../media/image123.png"/><Relationship Id="rId5" Type="http://schemas.openxmlformats.org/officeDocument/2006/relationships/customXml" Target="../ink/ink97.xml"/><Relationship Id="rId49" Type="http://schemas.openxmlformats.org/officeDocument/2006/relationships/customXml" Target="../ink/ink119.xml"/><Relationship Id="rId48" Type="http://schemas.openxmlformats.org/officeDocument/2006/relationships/image" Target="../media/image122.png"/><Relationship Id="rId47" Type="http://schemas.openxmlformats.org/officeDocument/2006/relationships/customXml" Target="../ink/ink118.xml"/><Relationship Id="rId46" Type="http://schemas.openxmlformats.org/officeDocument/2006/relationships/image" Target="../media/image121.png"/><Relationship Id="rId45" Type="http://schemas.openxmlformats.org/officeDocument/2006/relationships/customXml" Target="../ink/ink117.xml"/><Relationship Id="rId44" Type="http://schemas.openxmlformats.org/officeDocument/2006/relationships/image" Target="../media/image120.png"/><Relationship Id="rId43" Type="http://schemas.openxmlformats.org/officeDocument/2006/relationships/customXml" Target="../ink/ink116.xml"/><Relationship Id="rId42" Type="http://schemas.openxmlformats.org/officeDocument/2006/relationships/image" Target="../media/image119.png"/><Relationship Id="rId41" Type="http://schemas.openxmlformats.org/officeDocument/2006/relationships/customXml" Target="../ink/ink115.xml"/><Relationship Id="rId40" Type="http://schemas.openxmlformats.org/officeDocument/2006/relationships/image" Target="../media/image118.png"/><Relationship Id="rId4" Type="http://schemas.openxmlformats.org/officeDocument/2006/relationships/image" Target="../media/image100.png"/><Relationship Id="rId39" Type="http://schemas.openxmlformats.org/officeDocument/2006/relationships/customXml" Target="../ink/ink114.xml"/><Relationship Id="rId38" Type="http://schemas.openxmlformats.org/officeDocument/2006/relationships/image" Target="../media/image117.png"/><Relationship Id="rId37" Type="http://schemas.openxmlformats.org/officeDocument/2006/relationships/customXml" Target="../ink/ink113.xml"/><Relationship Id="rId36" Type="http://schemas.openxmlformats.org/officeDocument/2006/relationships/image" Target="../media/image116.png"/><Relationship Id="rId35" Type="http://schemas.openxmlformats.org/officeDocument/2006/relationships/customXml" Target="../ink/ink112.xml"/><Relationship Id="rId34" Type="http://schemas.openxmlformats.org/officeDocument/2006/relationships/image" Target="../media/image115.png"/><Relationship Id="rId33" Type="http://schemas.openxmlformats.org/officeDocument/2006/relationships/customXml" Target="../ink/ink111.xml"/><Relationship Id="rId32" Type="http://schemas.openxmlformats.org/officeDocument/2006/relationships/image" Target="../media/image114.png"/><Relationship Id="rId31" Type="http://schemas.openxmlformats.org/officeDocument/2006/relationships/customXml" Target="../ink/ink110.xml"/><Relationship Id="rId301" Type="http://schemas.openxmlformats.org/officeDocument/2006/relationships/slideLayout" Target="../slideLayouts/slideLayout4.xml"/><Relationship Id="rId300" Type="http://schemas.openxmlformats.org/officeDocument/2006/relationships/image" Target="../media/image248.png"/><Relationship Id="rId30" Type="http://schemas.openxmlformats.org/officeDocument/2006/relationships/image" Target="../media/image113.png"/><Relationship Id="rId3" Type="http://schemas.openxmlformats.org/officeDocument/2006/relationships/customXml" Target="../ink/ink96.xml"/><Relationship Id="rId299" Type="http://schemas.openxmlformats.org/officeDocument/2006/relationships/customXml" Target="../ink/ink244.xml"/><Relationship Id="rId298" Type="http://schemas.openxmlformats.org/officeDocument/2006/relationships/image" Target="../media/image247.png"/><Relationship Id="rId297" Type="http://schemas.openxmlformats.org/officeDocument/2006/relationships/customXml" Target="../ink/ink243.xml"/><Relationship Id="rId296" Type="http://schemas.openxmlformats.org/officeDocument/2006/relationships/image" Target="../media/image246.png"/><Relationship Id="rId295" Type="http://schemas.openxmlformats.org/officeDocument/2006/relationships/customXml" Target="../ink/ink242.xml"/><Relationship Id="rId294" Type="http://schemas.openxmlformats.org/officeDocument/2006/relationships/image" Target="../media/image245.png"/><Relationship Id="rId293" Type="http://schemas.openxmlformats.org/officeDocument/2006/relationships/customXml" Target="../ink/ink241.xml"/><Relationship Id="rId292" Type="http://schemas.openxmlformats.org/officeDocument/2006/relationships/image" Target="../media/image244.png"/><Relationship Id="rId291" Type="http://schemas.openxmlformats.org/officeDocument/2006/relationships/customXml" Target="../ink/ink240.xml"/><Relationship Id="rId290" Type="http://schemas.openxmlformats.org/officeDocument/2006/relationships/image" Target="../media/image243.png"/><Relationship Id="rId29" Type="http://schemas.openxmlformats.org/officeDocument/2006/relationships/customXml" Target="../ink/ink109.xml"/><Relationship Id="rId289" Type="http://schemas.openxmlformats.org/officeDocument/2006/relationships/customXml" Target="../ink/ink239.xml"/><Relationship Id="rId288" Type="http://schemas.openxmlformats.org/officeDocument/2006/relationships/image" Target="../media/image242.png"/><Relationship Id="rId287" Type="http://schemas.openxmlformats.org/officeDocument/2006/relationships/customXml" Target="../ink/ink238.xml"/><Relationship Id="rId286" Type="http://schemas.openxmlformats.org/officeDocument/2006/relationships/image" Target="../media/image241.png"/><Relationship Id="rId285" Type="http://schemas.openxmlformats.org/officeDocument/2006/relationships/customXml" Target="../ink/ink237.xml"/><Relationship Id="rId284" Type="http://schemas.openxmlformats.org/officeDocument/2006/relationships/image" Target="../media/image240.png"/><Relationship Id="rId283" Type="http://schemas.openxmlformats.org/officeDocument/2006/relationships/customXml" Target="../ink/ink236.xml"/><Relationship Id="rId282" Type="http://schemas.openxmlformats.org/officeDocument/2006/relationships/image" Target="../media/image239.png"/><Relationship Id="rId281" Type="http://schemas.openxmlformats.org/officeDocument/2006/relationships/customXml" Target="../ink/ink235.xml"/><Relationship Id="rId280" Type="http://schemas.openxmlformats.org/officeDocument/2006/relationships/image" Target="../media/image238.png"/><Relationship Id="rId28" Type="http://schemas.openxmlformats.org/officeDocument/2006/relationships/image" Target="../media/image112.png"/><Relationship Id="rId279" Type="http://schemas.openxmlformats.org/officeDocument/2006/relationships/customXml" Target="../ink/ink234.xml"/><Relationship Id="rId278" Type="http://schemas.openxmlformats.org/officeDocument/2006/relationships/image" Target="../media/image237.png"/><Relationship Id="rId277" Type="http://schemas.openxmlformats.org/officeDocument/2006/relationships/customXml" Target="../ink/ink233.xml"/><Relationship Id="rId276" Type="http://schemas.openxmlformats.org/officeDocument/2006/relationships/image" Target="../media/image236.png"/><Relationship Id="rId275" Type="http://schemas.openxmlformats.org/officeDocument/2006/relationships/customXml" Target="../ink/ink232.xml"/><Relationship Id="rId274" Type="http://schemas.openxmlformats.org/officeDocument/2006/relationships/image" Target="../media/image235.png"/><Relationship Id="rId273" Type="http://schemas.openxmlformats.org/officeDocument/2006/relationships/customXml" Target="../ink/ink231.xml"/><Relationship Id="rId272" Type="http://schemas.openxmlformats.org/officeDocument/2006/relationships/image" Target="../media/image234.png"/><Relationship Id="rId271" Type="http://schemas.openxmlformats.org/officeDocument/2006/relationships/customXml" Target="../ink/ink230.xml"/><Relationship Id="rId270" Type="http://schemas.openxmlformats.org/officeDocument/2006/relationships/image" Target="../media/image233.png"/><Relationship Id="rId27" Type="http://schemas.openxmlformats.org/officeDocument/2006/relationships/customXml" Target="../ink/ink108.xml"/><Relationship Id="rId269" Type="http://schemas.openxmlformats.org/officeDocument/2006/relationships/customXml" Target="../ink/ink229.xml"/><Relationship Id="rId268" Type="http://schemas.openxmlformats.org/officeDocument/2006/relationships/image" Target="../media/image232.png"/><Relationship Id="rId267" Type="http://schemas.openxmlformats.org/officeDocument/2006/relationships/customXml" Target="../ink/ink228.xml"/><Relationship Id="rId266" Type="http://schemas.openxmlformats.org/officeDocument/2006/relationships/image" Target="../media/image231.png"/><Relationship Id="rId265" Type="http://schemas.openxmlformats.org/officeDocument/2006/relationships/customXml" Target="../ink/ink227.xml"/><Relationship Id="rId264" Type="http://schemas.openxmlformats.org/officeDocument/2006/relationships/image" Target="../media/image230.png"/><Relationship Id="rId263" Type="http://schemas.openxmlformats.org/officeDocument/2006/relationships/customXml" Target="../ink/ink226.xml"/><Relationship Id="rId262" Type="http://schemas.openxmlformats.org/officeDocument/2006/relationships/image" Target="../media/image229.png"/><Relationship Id="rId261" Type="http://schemas.openxmlformats.org/officeDocument/2006/relationships/customXml" Target="../ink/ink225.xml"/><Relationship Id="rId260" Type="http://schemas.openxmlformats.org/officeDocument/2006/relationships/image" Target="../media/image228.png"/><Relationship Id="rId26" Type="http://schemas.openxmlformats.org/officeDocument/2006/relationships/image" Target="../media/image111.png"/><Relationship Id="rId259" Type="http://schemas.openxmlformats.org/officeDocument/2006/relationships/customXml" Target="../ink/ink224.xml"/><Relationship Id="rId258" Type="http://schemas.openxmlformats.org/officeDocument/2006/relationships/image" Target="../media/image227.png"/><Relationship Id="rId257" Type="http://schemas.openxmlformats.org/officeDocument/2006/relationships/customXml" Target="../ink/ink223.xml"/><Relationship Id="rId256" Type="http://schemas.openxmlformats.org/officeDocument/2006/relationships/image" Target="../media/image226.png"/><Relationship Id="rId255" Type="http://schemas.openxmlformats.org/officeDocument/2006/relationships/customXml" Target="../ink/ink222.xml"/><Relationship Id="rId254" Type="http://schemas.openxmlformats.org/officeDocument/2006/relationships/image" Target="../media/image225.png"/><Relationship Id="rId253" Type="http://schemas.openxmlformats.org/officeDocument/2006/relationships/customXml" Target="../ink/ink221.xml"/><Relationship Id="rId252" Type="http://schemas.openxmlformats.org/officeDocument/2006/relationships/image" Target="../media/image224.png"/><Relationship Id="rId251" Type="http://schemas.openxmlformats.org/officeDocument/2006/relationships/customXml" Target="../ink/ink220.xml"/><Relationship Id="rId250" Type="http://schemas.openxmlformats.org/officeDocument/2006/relationships/image" Target="../media/image223.png"/><Relationship Id="rId25" Type="http://schemas.openxmlformats.org/officeDocument/2006/relationships/customXml" Target="../ink/ink107.xml"/><Relationship Id="rId249" Type="http://schemas.openxmlformats.org/officeDocument/2006/relationships/customXml" Target="../ink/ink219.xml"/><Relationship Id="rId248" Type="http://schemas.openxmlformats.org/officeDocument/2006/relationships/image" Target="../media/image222.png"/><Relationship Id="rId247" Type="http://schemas.openxmlformats.org/officeDocument/2006/relationships/customXml" Target="../ink/ink218.xml"/><Relationship Id="rId246" Type="http://schemas.openxmlformats.org/officeDocument/2006/relationships/image" Target="../media/image221.png"/><Relationship Id="rId245" Type="http://schemas.openxmlformats.org/officeDocument/2006/relationships/customXml" Target="../ink/ink217.xml"/><Relationship Id="rId244" Type="http://schemas.openxmlformats.org/officeDocument/2006/relationships/image" Target="../media/image220.png"/><Relationship Id="rId243" Type="http://schemas.openxmlformats.org/officeDocument/2006/relationships/customXml" Target="../ink/ink216.xml"/><Relationship Id="rId242" Type="http://schemas.openxmlformats.org/officeDocument/2006/relationships/image" Target="../media/image219.png"/><Relationship Id="rId241" Type="http://schemas.openxmlformats.org/officeDocument/2006/relationships/customXml" Target="../ink/ink215.xml"/><Relationship Id="rId240" Type="http://schemas.openxmlformats.org/officeDocument/2006/relationships/image" Target="../media/image218.png"/><Relationship Id="rId24" Type="http://schemas.openxmlformats.org/officeDocument/2006/relationships/image" Target="../media/image110.png"/><Relationship Id="rId239" Type="http://schemas.openxmlformats.org/officeDocument/2006/relationships/customXml" Target="../ink/ink214.xml"/><Relationship Id="rId238" Type="http://schemas.openxmlformats.org/officeDocument/2006/relationships/image" Target="../media/image217.png"/><Relationship Id="rId237" Type="http://schemas.openxmlformats.org/officeDocument/2006/relationships/customXml" Target="../ink/ink213.xml"/><Relationship Id="rId236" Type="http://schemas.openxmlformats.org/officeDocument/2006/relationships/image" Target="../media/image216.png"/><Relationship Id="rId235" Type="http://schemas.openxmlformats.org/officeDocument/2006/relationships/customXml" Target="../ink/ink212.xml"/><Relationship Id="rId234" Type="http://schemas.openxmlformats.org/officeDocument/2006/relationships/image" Target="../media/image215.png"/><Relationship Id="rId233" Type="http://schemas.openxmlformats.org/officeDocument/2006/relationships/customXml" Target="../ink/ink211.xml"/><Relationship Id="rId232" Type="http://schemas.openxmlformats.org/officeDocument/2006/relationships/image" Target="../media/image214.png"/><Relationship Id="rId231" Type="http://schemas.openxmlformats.org/officeDocument/2006/relationships/customXml" Target="../ink/ink210.xml"/><Relationship Id="rId230" Type="http://schemas.openxmlformats.org/officeDocument/2006/relationships/image" Target="../media/image213.png"/><Relationship Id="rId23" Type="http://schemas.openxmlformats.org/officeDocument/2006/relationships/customXml" Target="../ink/ink106.xml"/><Relationship Id="rId229" Type="http://schemas.openxmlformats.org/officeDocument/2006/relationships/customXml" Target="../ink/ink209.xml"/><Relationship Id="rId228" Type="http://schemas.openxmlformats.org/officeDocument/2006/relationships/image" Target="../media/image212.png"/><Relationship Id="rId227" Type="http://schemas.openxmlformats.org/officeDocument/2006/relationships/customXml" Target="../ink/ink208.xml"/><Relationship Id="rId226" Type="http://schemas.openxmlformats.org/officeDocument/2006/relationships/image" Target="../media/image211.png"/><Relationship Id="rId225" Type="http://schemas.openxmlformats.org/officeDocument/2006/relationships/customXml" Target="../ink/ink207.xml"/><Relationship Id="rId224" Type="http://schemas.openxmlformats.org/officeDocument/2006/relationships/image" Target="../media/image210.png"/><Relationship Id="rId223" Type="http://schemas.openxmlformats.org/officeDocument/2006/relationships/customXml" Target="../ink/ink206.xml"/><Relationship Id="rId222" Type="http://schemas.openxmlformats.org/officeDocument/2006/relationships/image" Target="../media/image209.png"/><Relationship Id="rId221" Type="http://schemas.openxmlformats.org/officeDocument/2006/relationships/customXml" Target="../ink/ink205.xml"/><Relationship Id="rId220" Type="http://schemas.openxmlformats.org/officeDocument/2006/relationships/image" Target="../media/image208.png"/><Relationship Id="rId22" Type="http://schemas.openxmlformats.org/officeDocument/2006/relationships/image" Target="../media/image109.png"/><Relationship Id="rId219" Type="http://schemas.openxmlformats.org/officeDocument/2006/relationships/customXml" Target="../ink/ink204.xml"/><Relationship Id="rId218" Type="http://schemas.openxmlformats.org/officeDocument/2006/relationships/image" Target="../media/image207.png"/><Relationship Id="rId217" Type="http://schemas.openxmlformats.org/officeDocument/2006/relationships/customXml" Target="../ink/ink203.xml"/><Relationship Id="rId216" Type="http://schemas.openxmlformats.org/officeDocument/2006/relationships/image" Target="../media/image206.png"/><Relationship Id="rId215" Type="http://schemas.openxmlformats.org/officeDocument/2006/relationships/customXml" Target="../ink/ink202.xml"/><Relationship Id="rId214" Type="http://schemas.openxmlformats.org/officeDocument/2006/relationships/image" Target="../media/image205.png"/><Relationship Id="rId213" Type="http://schemas.openxmlformats.org/officeDocument/2006/relationships/customXml" Target="../ink/ink201.xml"/><Relationship Id="rId212" Type="http://schemas.openxmlformats.org/officeDocument/2006/relationships/image" Target="../media/image204.png"/><Relationship Id="rId211" Type="http://schemas.openxmlformats.org/officeDocument/2006/relationships/customXml" Target="../ink/ink200.xml"/><Relationship Id="rId210" Type="http://schemas.openxmlformats.org/officeDocument/2006/relationships/image" Target="../media/image203.png"/><Relationship Id="rId21" Type="http://schemas.openxmlformats.org/officeDocument/2006/relationships/customXml" Target="../ink/ink105.xml"/><Relationship Id="rId209" Type="http://schemas.openxmlformats.org/officeDocument/2006/relationships/customXml" Target="../ink/ink199.xml"/><Relationship Id="rId208" Type="http://schemas.openxmlformats.org/officeDocument/2006/relationships/image" Target="../media/image202.png"/><Relationship Id="rId207" Type="http://schemas.openxmlformats.org/officeDocument/2006/relationships/customXml" Target="../ink/ink198.xml"/><Relationship Id="rId206" Type="http://schemas.openxmlformats.org/officeDocument/2006/relationships/image" Target="../media/image201.png"/><Relationship Id="rId205" Type="http://schemas.openxmlformats.org/officeDocument/2006/relationships/customXml" Target="../ink/ink197.xml"/><Relationship Id="rId204" Type="http://schemas.openxmlformats.org/officeDocument/2006/relationships/image" Target="../media/image200.png"/><Relationship Id="rId203" Type="http://schemas.openxmlformats.org/officeDocument/2006/relationships/customXml" Target="../ink/ink196.xml"/><Relationship Id="rId202" Type="http://schemas.openxmlformats.org/officeDocument/2006/relationships/image" Target="../media/image199.png"/><Relationship Id="rId201" Type="http://schemas.openxmlformats.org/officeDocument/2006/relationships/customXml" Target="../ink/ink195.xml"/><Relationship Id="rId200" Type="http://schemas.openxmlformats.org/officeDocument/2006/relationships/image" Target="../media/image198.png"/><Relationship Id="rId20" Type="http://schemas.openxmlformats.org/officeDocument/2006/relationships/image" Target="../media/image108.png"/><Relationship Id="rId2" Type="http://schemas.openxmlformats.org/officeDocument/2006/relationships/image" Target="../media/image99.png"/><Relationship Id="rId199" Type="http://schemas.openxmlformats.org/officeDocument/2006/relationships/customXml" Target="../ink/ink194.xml"/><Relationship Id="rId198" Type="http://schemas.openxmlformats.org/officeDocument/2006/relationships/image" Target="../media/image197.png"/><Relationship Id="rId197" Type="http://schemas.openxmlformats.org/officeDocument/2006/relationships/customXml" Target="../ink/ink193.xml"/><Relationship Id="rId196" Type="http://schemas.openxmlformats.org/officeDocument/2006/relationships/image" Target="../media/image196.png"/><Relationship Id="rId195" Type="http://schemas.openxmlformats.org/officeDocument/2006/relationships/customXml" Target="../ink/ink192.xml"/><Relationship Id="rId194" Type="http://schemas.openxmlformats.org/officeDocument/2006/relationships/image" Target="../media/image195.png"/><Relationship Id="rId193" Type="http://schemas.openxmlformats.org/officeDocument/2006/relationships/customXml" Target="../ink/ink191.xml"/><Relationship Id="rId192" Type="http://schemas.openxmlformats.org/officeDocument/2006/relationships/image" Target="../media/image194.png"/><Relationship Id="rId191" Type="http://schemas.openxmlformats.org/officeDocument/2006/relationships/customXml" Target="../ink/ink190.xml"/><Relationship Id="rId190" Type="http://schemas.openxmlformats.org/officeDocument/2006/relationships/image" Target="../media/image193.png"/><Relationship Id="rId19" Type="http://schemas.openxmlformats.org/officeDocument/2006/relationships/customXml" Target="../ink/ink104.xml"/><Relationship Id="rId189" Type="http://schemas.openxmlformats.org/officeDocument/2006/relationships/customXml" Target="../ink/ink189.xml"/><Relationship Id="rId188" Type="http://schemas.openxmlformats.org/officeDocument/2006/relationships/image" Target="../media/image192.png"/><Relationship Id="rId187" Type="http://schemas.openxmlformats.org/officeDocument/2006/relationships/customXml" Target="../ink/ink188.xml"/><Relationship Id="rId186" Type="http://schemas.openxmlformats.org/officeDocument/2006/relationships/image" Target="../media/image191.png"/><Relationship Id="rId185" Type="http://schemas.openxmlformats.org/officeDocument/2006/relationships/customXml" Target="../ink/ink187.xml"/><Relationship Id="rId184" Type="http://schemas.openxmlformats.org/officeDocument/2006/relationships/image" Target="../media/image190.png"/><Relationship Id="rId183" Type="http://schemas.openxmlformats.org/officeDocument/2006/relationships/customXml" Target="../ink/ink186.xml"/><Relationship Id="rId182" Type="http://schemas.openxmlformats.org/officeDocument/2006/relationships/image" Target="../media/image189.png"/><Relationship Id="rId181" Type="http://schemas.openxmlformats.org/officeDocument/2006/relationships/customXml" Target="../ink/ink185.xml"/><Relationship Id="rId180" Type="http://schemas.openxmlformats.org/officeDocument/2006/relationships/image" Target="../media/image188.png"/><Relationship Id="rId18" Type="http://schemas.openxmlformats.org/officeDocument/2006/relationships/image" Target="../media/image107.png"/><Relationship Id="rId179" Type="http://schemas.openxmlformats.org/officeDocument/2006/relationships/customXml" Target="../ink/ink184.xml"/><Relationship Id="rId178" Type="http://schemas.openxmlformats.org/officeDocument/2006/relationships/image" Target="../media/image187.png"/><Relationship Id="rId177" Type="http://schemas.openxmlformats.org/officeDocument/2006/relationships/customXml" Target="../ink/ink183.xml"/><Relationship Id="rId176" Type="http://schemas.openxmlformats.org/officeDocument/2006/relationships/image" Target="../media/image186.png"/><Relationship Id="rId175" Type="http://schemas.openxmlformats.org/officeDocument/2006/relationships/customXml" Target="../ink/ink182.xml"/><Relationship Id="rId174" Type="http://schemas.openxmlformats.org/officeDocument/2006/relationships/image" Target="../media/image185.png"/><Relationship Id="rId173" Type="http://schemas.openxmlformats.org/officeDocument/2006/relationships/customXml" Target="../ink/ink181.xml"/><Relationship Id="rId172" Type="http://schemas.openxmlformats.org/officeDocument/2006/relationships/image" Target="../media/image184.png"/><Relationship Id="rId171" Type="http://schemas.openxmlformats.org/officeDocument/2006/relationships/customXml" Target="../ink/ink180.xml"/><Relationship Id="rId170" Type="http://schemas.openxmlformats.org/officeDocument/2006/relationships/image" Target="../media/image183.png"/><Relationship Id="rId17" Type="http://schemas.openxmlformats.org/officeDocument/2006/relationships/customXml" Target="../ink/ink103.xml"/><Relationship Id="rId169" Type="http://schemas.openxmlformats.org/officeDocument/2006/relationships/customXml" Target="../ink/ink179.xml"/><Relationship Id="rId168" Type="http://schemas.openxmlformats.org/officeDocument/2006/relationships/image" Target="../media/image182.png"/><Relationship Id="rId167" Type="http://schemas.openxmlformats.org/officeDocument/2006/relationships/customXml" Target="../ink/ink178.xml"/><Relationship Id="rId166" Type="http://schemas.openxmlformats.org/officeDocument/2006/relationships/image" Target="../media/image181.png"/><Relationship Id="rId165" Type="http://schemas.openxmlformats.org/officeDocument/2006/relationships/customXml" Target="../ink/ink177.xml"/><Relationship Id="rId164" Type="http://schemas.openxmlformats.org/officeDocument/2006/relationships/image" Target="../media/image180.png"/><Relationship Id="rId163" Type="http://schemas.openxmlformats.org/officeDocument/2006/relationships/customXml" Target="../ink/ink176.xml"/><Relationship Id="rId162" Type="http://schemas.openxmlformats.org/officeDocument/2006/relationships/image" Target="../media/image179.png"/><Relationship Id="rId161" Type="http://schemas.openxmlformats.org/officeDocument/2006/relationships/customXml" Target="../ink/ink175.xml"/><Relationship Id="rId160" Type="http://schemas.openxmlformats.org/officeDocument/2006/relationships/image" Target="../media/image178.png"/><Relationship Id="rId16" Type="http://schemas.openxmlformats.org/officeDocument/2006/relationships/image" Target="../media/image106.png"/><Relationship Id="rId159" Type="http://schemas.openxmlformats.org/officeDocument/2006/relationships/customXml" Target="../ink/ink174.xml"/><Relationship Id="rId158" Type="http://schemas.openxmlformats.org/officeDocument/2006/relationships/image" Target="../media/image177.png"/><Relationship Id="rId157" Type="http://schemas.openxmlformats.org/officeDocument/2006/relationships/customXml" Target="../ink/ink173.xml"/><Relationship Id="rId156" Type="http://schemas.openxmlformats.org/officeDocument/2006/relationships/image" Target="../media/image176.png"/><Relationship Id="rId155" Type="http://schemas.openxmlformats.org/officeDocument/2006/relationships/customXml" Target="../ink/ink172.xml"/><Relationship Id="rId154" Type="http://schemas.openxmlformats.org/officeDocument/2006/relationships/image" Target="../media/image175.png"/><Relationship Id="rId153" Type="http://schemas.openxmlformats.org/officeDocument/2006/relationships/customXml" Target="../ink/ink171.xml"/><Relationship Id="rId152" Type="http://schemas.openxmlformats.org/officeDocument/2006/relationships/image" Target="../media/image174.png"/><Relationship Id="rId151" Type="http://schemas.openxmlformats.org/officeDocument/2006/relationships/customXml" Target="../ink/ink170.xml"/><Relationship Id="rId150" Type="http://schemas.openxmlformats.org/officeDocument/2006/relationships/image" Target="../media/image173.png"/><Relationship Id="rId15" Type="http://schemas.openxmlformats.org/officeDocument/2006/relationships/customXml" Target="../ink/ink102.xml"/><Relationship Id="rId149" Type="http://schemas.openxmlformats.org/officeDocument/2006/relationships/customXml" Target="../ink/ink169.xml"/><Relationship Id="rId148" Type="http://schemas.openxmlformats.org/officeDocument/2006/relationships/image" Target="../media/image172.png"/><Relationship Id="rId147" Type="http://schemas.openxmlformats.org/officeDocument/2006/relationships/customXml" Target="../ink/ink168.xml"/><Relationship Id="rId146" Type="http://schemas.openxmlformats.org/officeDocument/2006/relationships/image" Target="../media/image171.png"/><Relationship Id="rId145" Type="http://schemas.openxmlformats.org/officeDocument/2006/relationships/customXml" Target="../ink/ink167.xml"/><Relationship Id="rId144" Type="http://schemas.openxmlformats.org/officeDocument/2006/relationships/image" Target="../media/image170.png"/><Relationship Id="rId143" Type="http://schemas.openxmlformats.org/officeDocument/2006/relationships/customXml" Target="../ink/ink166.xml"/><Relationship Id="rId142" Type="http://schemas.openxmlformats.org/officeDocument/2006/relationships/image" Target="../media/image169.png"/><Relationship Id="rId141" Type="http://schemas.openxmlformats.org/officeDocument/2006/relationships/customXml" Target="../ink/ink165.xml"/><Relationship Id="rId140" Type="http://schemas.openxmlformats.org/officeDocument/2006/relationships/image" Target="../media/image168.png"/><Relationship Id="rId14" Type="http://schemas.openxmlformats.org/officeDocument/2006/relationships/image" Target="../media/image105.png"/><Relationship Id="rId139" Type="http://schemas.openxmlformats.org/officeDocument/2006/relationships/customXml" Target="../ink/ink164.xml"/><Relationship Id="rId138" Type="http://schemas.openxmlformats.org/officeDocument/2006/relationships/image" Target="../media/image167.png"/><Relationship Id="rId137" Type="http://schemas.openxmlformats.org/officeDocument/2006/relationships/customXml" Target="../ink/ink163.xml"/><Relationship Id="rId136" Type="http://schemas.openxmlformats.org/officeDocument/2006/relationships/image" Target="../media/image166.png"/><Relationship Id="rId135" Type="http://schemas.openxmlformats.org/officeDocument/2006/relationships/customXml" Target="../ink/ink162.xml"/><Relationship Id="rId134" Type="http://schemas.openxmlformats.org/officeDocument/2006/relationships/image" Target="../media/image165.png"/><Relationship Id="rId133" Type="http://schemas.openxmlformats.org/officeDocument/2006/relationships/customXml" Target="../ink/ink161.xml"/><Relationship Id="rId132" Type="http://schemas.openxmlformats.org/officeDocument/2006/relationships/image" Target="../media/image164.png"/><Relationship Id="rId131" Type="http://schemas.openxmlformats.org/officeDocument/2006/relationships/customXml" Target="../ink/ink160.xml"/><Relationship Id="rId130" Type="http://schemas.openxmlformats.org/officeDocument/2006/relationships/image" Target="../media/image163.png"/><Relationship Id="rId13" Type="http://schemas.openxmlformats.org/officeDocument/2006/relationships/customXml" Target="../ink/ink101.xml"/><Relationship Id="rId129" Type="http://schemas.openxmlformats.org/officeDocument/2006/relationships/customXml" Target="../ink/ink159.xml"/><Relationship Id="rId128" Type="http://schemas.openxmlformats.org/officeDocument/2006/relationships/image" Target="../media/image162.png"/><Relationship Id="rId127" Type="http://schemas.openxmlformats.org/officeDocument/2006/relationships/customXml" Target="../ink/ink158.xml"/><Relationship Id="rId126" Type="http://schemas.openxmlformats.org/officeDocument/2006/relationships/image" Target="../media/image161.png"/><Relationship Id="rId125" Type="http://schemas.openxmlformats.org/officeDocument/2006/relationships/customXml" Target="../ink/ink157.xml"/><Relationship Id="rId124" Type="http://schemas.openxmlformats.org/officeDocument/2006/relationships/image" Target="../media/image160.png"/><Relationship Id="rId123" Type="http://schemas.openxmlformats.org/officeDocument/2006/relationships/customXml" Target="../ink/ink156.xml"/><Relationship Id="rId122" Type="http://schemas.openxmlformats.org/officeDocument/2006/relationships/image" Target="../media/image159.png"/><Relationship Id="rId121" Type="http://schemas.openxmlformats.org/officeDocument/2006/relationships/customXml" Target="../ink/ink155.xml"/><Relationship Id="rId120" Type="http://schemas.openxmlformats.org/officeDocument/2006/relationships/image" Target="../media/image158.png"/><Relationship Id="rId12" Type="http://schemas.openxmlformats.org/officeDocument/2006/relationships/image" Target="../media/image104.png"/><Relationship Id="rId119" Type="http://schemas.openxmlformats.org/officeDocument/2006/relationships/customXml" Target="../ink/ink154.xml"/><Relationship Id="rId118" Type="http://schemas.openxmlformats.org/officeDocument/2006/relationships/image" Target="../media/image157.png"/><Relationship Id="rId117" Type="http://schemas.openxmlformats.org/officeDocument/2006/relationships/customXml" Target="../ink/ink153.xml"/><Relationship Id="rId116" Type="http://schemas.openxmlformats.org/officeDocument/2006/relationships/image" Target="../media/image156.png"/><Relationship Id="rId115" Type="http://schemas.openxmlformats.org/officeDocument/2006/relationships/customXml" Target="../ink/ink152.xml"/><Relationship Id="rId114" Type="http://schemas.openxmlformats.org/officeDocument/2006/relationships/image" Target="../media/image155.png"/><Relationship Id="rId113" Type="http://schemas.openxmlformats.org/officeDocument/2006/relationships/customXml" Target="../ink/ink151.xml"/><Relationship Id="rId112" Type="http://schemas.openxmlformats.org/officeDocument/2006/relationships/image" Target="../media/image154.png"/><Relationship Id="rId111" Type="http://schemas.openxmlformats.org/officeDocument/2006/relationships/customXml" Target="../ink/ink150.xml"/><Relationship Id="rId110" Type="http://schemas.openxmlformats.org/officeDocument/2006/relationships/image" Target="../media/image153.png"/><Relationship Id="rId11" Type="http://schemas.openxmlformats.org/officeDocument/2006/relationships/customXml" Target="../ink/ink100.xml"/><Relationship Id="rId109" Type="http://schemas.openxmlformats.org/officeDocument/2006/relationships/customXml" Target="../ink/ink149.xml"/><Relationship Id="rId108" Type="http://schemas.openxmlformats.org/officeDocument/2006/relationships/image" Target="../media/image152.png"/><Relationship Id="rId107" Type="http://schemas.openxmlformats.org/officeDocument/2006/relationships/customXml" Target="../ink/ink148.xml"/><Relationship Id="rId106" Type="http://schemas.openxmlformats.org/officeDocument/2006/relationships/image" Target="../media/image151.png"/><Relationship Id="rId105" Type="http://schemas.openxmlformats.org/officeDocument/2006/relationships/customXml" Target="../ink/ink147.xml"/><Relationship Id="rId104" Type="http://schemas.openxmlformats.org/officeDocument/2006/relationships/image" Target="../media/image150.png"/><Relationship Id="rId103" Type="http://schemas.openxmlformats.org/officeDocument/2006/relationships/customXml" Target="../ink/ink146.xml"/><Relationship Id="rId102" Type="http://schemas.openxmlformats.org/officeDocument/2006/relationships/image" Target="../media/image149.png"/><Relationship Id="rId101" Type="http://schemas.openxmlformats.org/officeDocument/2006/relationships/customXml" Target="../ink/ink145.xml"/><Relationship Id="rId100" Type="http://schemas.openxmlformats.org/officeDocument/2006/relationships/image" Target="../media/image148.png"/><Relationship Id="rId10" Type="http://schemas.openxmlformats.org/officeDocument/2006/relationships/image" Target="../media/image103.png"/><Relationship Id="rId1" Type="http://schemas.openxmlformats.org/officeDocument/2006/relationships/customXml" Target="../ink/ink95.xml"/></Relationships>
</file>

<file path=ppt/slides/_rels/slide6.xml.rels><?xml version="1.0" encoding="UTF-8" standalone="yes"?>
<Relationships xmlns="http://schemas.openxmlformats.org/package/2006/relationships"><Relationship Id="rId9" Type="http://schemas.openxmlformats.org/officeDocument/2006/relationships/customXml" Target="../ink/ink248.xml"/><Relationship Id="rId8" Type="http://schemas.openxmlformats.org/officeDocument/2006/relationships/image" Target="../media/image252.png"/><Relationship Id="rId7" Type="http://schemas.openxmlformats.org/officeDocument/2006/relationships/customXml" Target="../ink/ink247.xml"/><Relationship Id="rId6" Type="http://schemas.openxmlformats.org/officeDocument/2006/relationships/image" Target="../media/image251.png"/><Relationship Id="rId5" Type="http://schemas.openxmlformats.org/officeDocument/2006/relationships/customXml" Target="../ink/ink246.xml"/><Relationship Id="rId4" Type="http://schemas.openxmlformats.org/officeDocument/2006/relationships/image" Target="../media/image250.png"/><Relationship Id="rId3" Type="http://schemas.openxmlformats.org/officeDocument/2006/relationships/customXml" Target="../ink/ink245.xml"/><Relationship Id="rId20" Type="http://schemas.openxmlformats.org/officeDocument/2006/relationships/vmlDrawing" Target="../drawings/vmlDrawing2.vml"/><Relationship Id="rId2" Type="http://schemas.openxmlformats.org/officeDocument/2006/relationships/image" Target="../media/image249.emf"/><Relationship Id="rId19" Type="http://schemas.openxmlformats.org/officeDocument/2006/relationships/slideLayout" Target="../slideLayouts/slideLayout5.xml"/><Relationship Id="rId18" Type="http://schemas.openxmlformats.org/officeDocument/2006/relationships/image" Target="../media/image257.png"/><Relationship Id="rId17" Type="http://schemas.openxmlformats.org/officeDocument/2006/relationships/customXml" Target="../ink/ink252.xml"/><Relationship Id="rId16" Type="http://schemas.openxmlformats.org/officeDocument/2006/relationships/image" Target="../media/image256.png"/><Relationship Id="rId15" Type="http://schemas.openxmlformats.org/officeDocument/2006/relationships/customXml" Target="../ink/ink251.xml"/><Relationship Id="rId14" Type="http://schemas.openxmlformats.org/officeDocument/2006/relationships/image" Target="../media/image255.png"/><Relationship Id="rId13" Type="http://schemas.openxmlformats.org/officeDocument/2006/relationships/customXml" Target="../ink/ink250.xml"/><Relationship Id="rId12" Type="http://schemas.openxmlformats.org/officeDocument/2006/relationships/image" Target="../media/image254.png"/><Relationship Id="rId11" Type="http://schemas.openxmlformats.org/officeDocument/2006/relationships/customXml" Target="../ink/ink249.xml"/><Relationship Id="rId10" Type="http://schemas.openxmlformats.org/officeDocument/2006/relationships/image" Target="../media/image253.png"/><Relationship Id="rId1" Type="http://schemas.openxmlformats.org/officeDocument/2006/relationships/oleObject" Target="../embeddings/Document2.doc"/></Relationships>
</file>

<file path=ppt/slides/_rels/slide7.xml.rels><?xml version="1.0" encoding="UTF-8" standalone="yes"?>
<Relationships xmlns="http://schemas.openxmlformats.org/package/2006/relationships"><Relationship Id="rId99" Type="http://schemas.openxmlformats.org/officeDocument/2006/relationships/customXml" Target="../ink/ink302.xml"/><Relationship Id="rId98" Type="http://schemas.openxmlformats.org/officeDocument/2006/relationships/image" Target="../media/image306.png"/><Relationship Id="rId97" Type="http://schemas.openxmlformats.org/officeDocument/2006/relationships/customXml" Target="../ink/ink301.xml"/><Relationship Id="rId96" Type="http://schemas.openxmlformats.org/officeDocument/2006/relationships/image" Target="../media/image305.png"/><Relationship Id="rId95" Type="http://schemas.openxmlformats.org/officeDocument/2006/relationships/customXml" Target="../ink/ink300.xml"/><Relationship Id="rId94" Type="http://schemas.openxmlformats.org/officeDocument/2006/relationships/image" Target="../media/image304.png"/><Relationship Id="rId93" Type="http://schemas.openxmlformats.org/officeDocument/2006/relationships/customXml" Target="../ink/ink299.xml"/><Relationship Id="rId92" Type="http://schemas.openxmlformats.org/officeDocument/2006/relationships/image" Target="../media/image303.png"/><Relationship Id="rId91" Type="http://schemas.openxmlformats.org/officeDocument/2006/relationships/customXml" Target="../ink/ink298.xml"/><Relationship Id="rId90" Type="http://schemas.openxmlformats.org/officeDocument/2006/relationships/image" Target="../media/image302.png"/><Relationship Id="rId9" Type="http://schemas.openxmlformats.org/officeDocument/2006/relationships/customXml" Target="../ink/ink257.xml"/><Relationship Id="rId89" Type="http://schemas.openxmlformats.org/officeDocument/2006/relationships/customXml" Target="../ink/ink297.xml"/><Relationship Id="rId88" Type="http://schemas.openxmlformats.org/officeDocument/2006/relationships/image" Target="../media/image301.png"/><Relationship Id="rId87" Type="http://schemas.openxmlformats.org/officeDocument/2006/relationships/customXml" Target="../ink/ink296.xml"/><Relationship Id="rId86" Type="http://schemas.openxmlformats.org/officeDocument/2006/relationships/image" Target="../media/image300.png"/><Relationship Id="rId85" Type="http://schemas.openxmlformats.org/officeDocument/2006/relationships/customXml" Target="../ink/ink295.xml"/><Relationship Id="rId84" Type="http://schemas.openxmlformats.org/officeDocument/2006/relationships/image" Target="../media/image299.png"/><Relationship Id="rId83" Type="http://schemas.openxmlformats.org/officeDocument/2006/relationships/customXml" Target="../ink/ink294.xml"/><Relationship Id="rId82" Type="http://schemas.openxmlformats.org/officeDocument/2006/relationships/image" Target="../media/image298.png"/><Relationship Id="rId81" Type="http://schemas.openxmlformats.org/officeDocument/2006/relationships/customXml" Target="../ink/ink293.xml"/><Relationship Id="rId80" Type="http://schemas.openxmlformats.org/officeDocument/2006/relationships/image" Target="../media/image297.png"/><Relationship Id="rId8" Type="http://schemas.openxmlformats.org/officeDocument/2006/relationships/image" Target="../media/image261.png"/><Relationship Id="rId79" Type="http://schemas.openxmlformats.org/officeDocument/2006/relationships/customXml" Target="../ink/ink292.xml"/><Relationship Id="rId78" Type="http://schemas.openxmlformats.org/officeDocument/2006/relationships/image" Target="../media/image296.png"/><Relationship Id="rId77" Type="http://schemas.openxmlformats.org/officeDocument/2006/relationships/customXml" Target="../ink/ink291.xml"/><Relationship Id="rId76" Type="http://schemas.openxmlformats.org/officeDocument/2006/relationships/image" Target="../media/image295.png"/><Relationship Id="rId75" Type="http://schemas.openxmlformats.org/officeDocument/2006/relationships/customXml" Target="../ink/ink290.xml"/><Relationship Id="rId74" Type="http://schemas.openxmlformats.org/officeDocument/2006/relationships/image" Target="../media/image294.png"/><Relationship Id="rId73" Type="http://schemas.openxmlformats.org/officeDocument/2006/relationships/customXml" Target="../ink/ink289.xml"/><Relationship Id="rId72" Type="http://schemas.openxmlformats.org/officeDocument/2006/relationships/image" Target="../media/image293.png"/><Relationship Id="rId71" Type="http://schemas.openxmlformats.org/officeDocument/2006/relationships/customXml" Target="../ink/ink288.xml"/><Relationship Id="rId70" Type="http://schemas.openxmlformats.org/officeDocument/2006/relationships/image" Target="../media/image292.png"/><Relationship Id="rId7" Type="http://schemas.openxmlformats.org/officeDocument/2006/relationships/customXml" Target="../ink/ink256.xml"/><Relationship Id="rId69" Type="http://schemas.openxmlformats.org/officeDocument/2006/relationships/customXml" Target="../ink/ink287.xml"/><Relationship Id="rId68" Type="http://schemas.openxmlformats.org/officeDocument/2006/relationships/image" Target="../media/image291.png"/><Relationship Id="rId67" Type="http://schemas.openxmlformats.org/officeDocument/2006/relationships/customXml" Target="../ink/ink286.xml"/><Relationship Id="rId66" Type="http://schemas.openxmlformats.org/officeDocument/2006/relationships/image" Target="../media/image290.png"/><Relationship Id="rId65" Type="http://schemas.openxmlformats.org/officeDocument/2006/relationships/customXml" Target="../ink/ink285.xml"/><Relationship Id="rId64" Type="http://schemas.openxmlformats.org/officeDocument/2006/relationships/image" Target="../media/image289.png"/><Relationship Id="rId63" Type="http://schemas.openxmlformats.org/officeDocument/2006/relationships/customXml" Target="../ink/ink284.xml"/><Relationship Id="rId62" Type="http://schemas.openxmlformats.org/officeDocument/2006/relationships/image" Target="../media/image288.png"/><Relationship Id="rId61" Type="http://schemas.openxmlformats.org/officeDocument/2006/relationships/customXml" Target="../ink/ink283.xml"/><Relationship Id="rId60" Type="http://schemas.openxmlformats.org/officeDocument/2006/relationships/image" Target="../media/image287.png"/><Relationship Id="rId6" Type="http://schemas.openxmlformats.org/officeDocument/2006/relationships/image" Target="../media/image260.png"/><Relationship Id="rId59" Type="http://schemas.openxmlformats.org/officeDocument/2006/relationships/customXml" Target="../ink/ink282.xml"/><Relationship Id="rId58" Type="http://schemas.openxmlformats.org/officeDocument/2006/relationships/image" Target="../media/image286.png"/><Relationship Id="rId57" Type="http://schemas.openxmlformats.org/officeDocument/2006/relationships/customXml" Target="../ink/ink281.xml"/><Relationship Id="rId56" Type="http://schemas.openxmlformats.org/officeDocument/2006/relationships/image" Target="../media/image285.png"/><Relationship Id="rId55" Type="http://schemas.openxmlformats.org/officeDocument/2006/relationships/customXml" Target="../ink/ink280.xml"/><Relationship Id="rId54" Type="http://schemas.openxmlformats.org/officeDocument/2006/relationships/image" Target="../media/image284.png"/><Relationship Id="rId53" Type="http://schemas.openxmlformats.org/officeDocument/2006/relationships/customXml" Target="../ink/ink279.xml"/><Relationship Id="rId52" Type="http://schemas.openxmlformats.org/officeDocument/2006/relationships/image" Target="../media/image283.png"/><Relationship Id="rId51" Type="http://schemas.openxmlformats.org/officeDocument/2006/relationships/customXml" Target="../ink/ink278.xml"/><Relationship Id="rId50" Type="http://schemas.openxmlformats.org/officeDocument/2006/relationships/image" Target="../media/image282.png"/><Relationship Id="rId5" Type="http://schemas.openxmlformats.org/officeDocument/2006/relationships/customXml" Target="../ink/ink255.xml"/><Relationship Id="rId49" Type="http://schemas.openxmlformats.org/officeDocument/2006/relationships/customXml" Target="../ink/ink277.xml"/><Relationship Id="rId48" Type="http://schemas.openxmlformats.org/officeDocument/2006/relationships/image" Target="../media/image281.png"/><Relationship Id="rId47" Type="http://schemas.openxmlformats.org/officeDocument/2006/relationships/customXml" Target="../ink/ink276.xml"/><Relationship Id="rId46" Type="http://schemas.openxmlformats.org/officeDocument/2006/relationships/image" Target="../media/image280.png"/><Relationship Id="rId45" Type="http://schemas.openxmlformats.org/officeDocument/2006/relationships/customXml" Target="../ink/ink275.xml"/><Relationship Id="rId44" Type="http://schemas.openxmlformats.org/officeDocument/2006/relationships/image" Target="../media/image279.png"/><Relationship Id="rId43" Type="http://schemas.openxmlformats.org/officeDocument/2006/relationships/customXml" Target="../ink/ink274.xml"/><Relationship Id="rId42" Type="http://schemas.openxmlformats.org/officeDocument/2006/relationships/image" Target="../media/image278.png"/><Relationship Id="rId41" Type="http://schemas.openxmlformats.org/officeDocument/2006/relationships/customXml" Target="../ink/ink273.xml"/><Relationship Id="rId40" Type="http://schemas.openxmlformats.org/officeDocument/2006/relationships/image" Target="../media/image277.png"/><Relationship Id="rId4" Type="http://schemas.openxmlformats.org/officeDocument/2006/relationships/image" Target="../media/image259.png"/><Relationship Id="rId39" Type="http://schemas.openxmlformats.org/officeDocument/2006/relationships/customXml" Target="../ink/ink272.xml"/><Relationship Id="rId38" Type="http://schemas.openxmlformats.org/officeDocument/2006/relationships/image" Target="../media/image276.png"/><Relationship Id="rId37" Type="http://schemas.openxmlformats.org/officeDocument/2006/relationships/customXml" Target="../ink/ink271.xml"/><Relationship Id="rId36" Type="http://schemas.openxmlformats.org/officeDocument/2006/relationships/image" Target="../media/image275.png"/><Relationship Id="rId35" Type="http://schemas.openxmlformats.org/officeDocument/2006/relationships/customXml" Target="../ink/ink270.xml"/><Relationship Id="rId34" Type="http://schemas.openxmlformats.org/officeDocument/2006/relationships/image" Target="../media/image274.png"/><Relationship Id="rId33" Type="http://schemas.openxmlformats.org/officeDocument/2006/relationships/customXml" Target="../ink/ink269.xml"/><Relationship Id="rId32" Type="http://schemas.openxmlformats.org/officeDocument/2006/relationships/image" Target="../media/image273.png"/><Relationship Id="rId31" Type="http://schemas.openxmlformats.org/officeDocument/2006/relationships/customXml" Target="../ink/ink268.xml"/><Relationship Id="rId301" Type="http://schemas.openxmlformats.org/officeDocument/2006/relationships/slideLayout" Target="../slideLayouts/slideLayout5.xml"/><Relationship Id="rId300" Type="http://schemas.openxmlformats.org/officeDocument/2006/relationships/image" Target="../media/image407.png"/><Relationship Id="rId30" Type="http://schemas.openxmlformats.org/officeDocument/2006/relationships/image" Target="../media/image272.png"/><Relationship Id="rId3" Type="http://schemas.openxmlformats.org/officeDocument/2006/relationships/customXml" Target="../ink/ink254.xml"/><Relationship Id="rId299" Type="http://schemas.openxmlformats.org/officeDocument/2006/relationships/customXml" Target="../ink/ink402.xml"/><Relationship Id="rId298" Type="http://schemas.openxmlformats.org/officeDocument/2006/relationships/image" Target="../media/image406.png"/><Relationship Id="rId297" Type="http://schemas.openxmlformats.org/officeDocument/2006/relationships/customXml" Target="../ink/ink401.xml"/><Relationship Id="rId296" Type="http://schemas.openxmlformats.org/officeDocument/2006/relationships/image" Target="../media/image405.png"/><Relationship Id="rId295" Type="http://schemas.openxmlformats.org/officeDocument/2006/relationships/customXml" Target="../ink/ink400.xml"/><Relationship Id="rId294" Type="http://schemas.openxmlformats.org/officeDocument/2006/relationships/image" Target="../media/image404.png"/><Relationship Id="rId293" Type="http://schemas.openxmlformats.org/officeDocument/2006/relationships/customXml" Target="../ink/ink399.xml"/><Relationship Id="rId292" Type="http://schemas.openxmlformats.org/officeDocument/2006/relationships/image" Target="../media/image403.png"/><Relationship Id="rId291" Type="http://schemas.openxmlformats.org/officeDocument/2006/relationships/customXml" Target="../ink/ink398.xml"/><Relationship Id="rId290" Type="http://schemas.openxmlformats.org/officeDocument/2006/relationships/image" Target="../media/image402.png"/><Relationship Id="rId29" Type="http://schemas.openxmlformats.org/officeDocument/2006/relationships/customXml" Target="../ink/ink267.xml"/><Relationship Id="rId289" Type="http://schemas.openxmlformats.org/officeDocument/2006/relationships/customXml" Target="../ink/ink397.xml"/><Relationship Id="rId288" Type="http://schemas.openxmlformats.org/officeDocument/2006/relationships/image" Target="../media/image401.png"/><Relationship Id="rId287" Type="http://schemas.openxmlformats.org/officeDocument/2006/relationships/customXml" Target="../ink/ink396.xml"/><Relationship Id="rId286" Type="http://schemas.openxmlformats.org/officeDocument/2006/relationships/image" Target="../media/image400.png"/><Relationship Id="rId285" Type="http://schemas.openxmlformats.org/officeDocument/2006/relationships/customXml" Target="../ink/ink395.xml"/><Relationship Id="rId284" Type="http://schemas.openxmlformats.org/officeDocument/2006/relationships/image" Target="../media/image399.png"/><Relationship Id="rId283" Type="http://schemas.openxmlformats.org/officeDocument/2006/relationships/customXml" Target="../ink/ink394.xml"/><Relationship Id="rId282" Type="http://schemas.openxmlformats.org/officeDocument/2006/relationships/image" Target="../media/image398.png"/><Relationship Id="rId281" Type="http://schemas.openxmlformats.org/officeDocument/2006/relationships/customXml" Target="../ink/ink393.xml"/><Relationship Id="rId280" Type="http://schemas.openxmlformats.org/officeDocument/2006/relationships/image" Target="../media/image397.png"/><Relationship Id="rId28" Type="http://schemas.openxmlformats.org/officeDocument/2006/relationships/image" Target="../media/image271.png"/><Relationship Id="rId279" Type="http://schemas.openxmlformats.org/officeDocument/2006/relationships/customXml" Target="../ink/ink392.xml"/><Relationship Id="rId278" Type="http://schemas.openxmlformats.org/officeDocument/2006/relationships/image" Target="../media/image396.png"/><Relationship Id="rId277" Type="http://schemas.openxmlformats.org/officeDocument/2006/relationships/customXml" Target="../ink/ink391.xml"/><Relationship Id="rId276" Type="http://schemas.openxmlformats.org/officeDocument/2006/relationships/image" Target="../media/image395.png"/><Relationship Id="rId275" Type="http://schemas.openxmlformats.org/officeDocument/2006/relationships/customXml" Target="../ink/ink390.xml"/><Relationship Id="rId274" Type="http://schemas.openxmlformats.org/officeDocument/2006/relationships/image" Target="../media/image394.png"/><Relationship Id="rId273" Type="http://schemas.openxmlformats.org/officeDocument/2006/relationships/customXml" Target="../ink/ink389.xml"/><Relationship Id="rId272" Type="http://schemas.openxmlformats.org/officeDocument/2006/relationships/image" Target="../media/image393.png"/><Relationship Id="rId271" Type="http://schemas.openxmlformats.org/officeDocument/2006/relationships/customXml" Target="../ink/ink388.xml"/><Relationship Id="rId270" Type="http://schemas.openxmlformats.org/officeDocument/2006/relationships/image" Target="../media/image392.png"/><Relationship Id="rId27" Type="http://schemas.openxmlformats.org/officeDocument/2006/relationships/customXml" Target="../ink/ink266.xml"/><Relationship Id="rId269" Type="http://schemas.openxmlformats.org/officeDocument/2006/relationships/customXml" Target="../ink/ink387.xml"/><Relationship Id="rId268" Type="http://schemas.openxmlformats.org/officeDocument/2006/relationships/image" Target="../media/image391.png"/><Relationship Id="rId267" Type="http://schemas.openxmlformats.org/officeDocument/2006/relationships/customXml" Target="../ink/ink386.xml"/><Relationship Id="rId266" Type="http://schemas.openxmlformats.org/officeDocument/2006/relationships/image" Target="../media/image390.png"/><Relationship Id="rId265" Type="http://schemas.openxmlformats.org/officeDocument/2006/relationships/customXml" Target="../ink/ink385.xml"/><Relationship Id="rId264" Type="http://schemas.openxmlformats.org/officeDocument/2006/relationships/image" Target="../media/image389.png"/><Relationship Id="rId263" Type="http://schemas.openxmlformats.org/officeDocument/2006/relationships/customXml" Target="../ink/ink384.xml"/><Relationship Id="rId262" Type="http://schemas.openxmlformats.org/officeDocument/2006/relationships/image" Target="../media/image388.png"/><Relationship Id="rId261" Type="http://schemas.openxmlformats.org/officeDocument/2006/relationships/customXml" Target="../ink/ink383.xml"/><Relationship Id="rId260" Type="http://schemas.openxmlformats.org/officeDocument/2006/relationships/image" Target="../media/image387.png"/><Relationship Id="rId26" Type="http://schemas.openxmlformats.org/officeDocument/2006/relationships/image" Target="../media/image270.png"/><Relationship Id="rId259" Type="http://schemas.openxmlformats.org/officeDocument/2006/relationships/customXml" Target="../ink/ink382.xml"/><Relationship Id="rId258" Type="http://schemas.openxmlformats.org/officeDocument/2006/relationships/image" Target="../media/image386.png"/><Relationship Id="rId257" Type="http://schemas.openxmlformats.org/officeDocument/2006/relationships/customXml" Target="../ink/ink381.xml"/><Relationship Id="rId256" Type="http://schemas.openxmlformats.org/officeDocument/2006/relationships/image" Target="../media/image385.png"/><Relationship Id="rId255" Type="http://schemas.openxmlformats.org/officeDocument/2006/relationships/customXml" Target="../ink/ink380.xml"/><Relationship Id="rId254" Type="http://schemas.openxmlformats.org/officeDocument/2006/relationships/image" Target="../media/image384.png"/><Relationship Id="rId253" Type="http://schemas.openxmlformats.org/officeDocument/2006/relationships/customXml" Target="../ink/ink379.xml"/><Relationship Id="rId252" Type="http://schemas.openxmlformats.org/officeDocument/2006/relationships/image" Target="../media/image383.png"/><Relationship Id="rId251" Type="http://schemas.openxmlformats.org/officeDocument/2006/relationships/customXml" Target="../ink/ink378.xml"/><Relationship Id="rId250" Type="http://schemas.openxmlformats.org/officeDocument/2006/relationships/image" Target="../media/image382.png"/><Relationship Id="rId25" Type="http://schemas.openxmlformats.org/officeDocument/2006/relationships/customXml" Target="../ink/ink265.xml"/><Relationship Id="rId249" Type="http://schemas.openxmlformats.org/officeDocument/2006/relationships/customXml" Target="../ink/ink377.xml"/><Relationship Id="rId248" Type="http://schemas.openxmlformats.org/officeDocument/2006/relationships/image" Target="../media/image381.png"/><Relationship Id="rId247" Type="http://schemas.openxmlformats.org/officeDocument/2006/relationships/customXml" Target="../ink/ink376.xml"/><Relationship Id="rId246" Type="http://schemas.openxmlformats.org/officeDocument/2006/relationships/image" Target="../media/image380.png"/><Relationship Id="rId245" Type="http://schemas.openxmlformats.org/officeDocument/2006/relationships/customXml" Target="../ink/ink375.xml"/><Relationship Id="rId244" Type="http://schemas.openxmlformats.org/officeDocument/2006/relationships/image" Target="../media/image379.png"/><Relationship Id="rId243" Type="http://schemas.openxmlformats.org/officeDocument/2006/relationships/customXml" Target="../ink/ink374.xml"/><Relationship Id="rId242" Type="http://schemas.openxmlformats.org/officeDocument/2006/relationships/image" Target="../media/image378.png"/><Relationship Id="rId241" Type="http://schemas.openxmlformats.org/officeDocument/2006/relationships/customXml" Target="../ink/ink373.xml"/><Relationship Id="rId240" Type="http://schemas.openxmlformats.org/officeDocument/2006/relationships/image" Target="../media/image377.png"/><Relationship Id="rId24" Type="http://schemas.openxmlformats.org/officeDocument/2006/relationships/image" Target="../media/image269.png"/><Relationship Id="rId239" Type="http://schemas.openxmlformats.org/officeDocument/2006/relationships/customXml" Target="../ink/ink372.xml"/><Relationship Id="rId238" Type="http://schemas.openxmlformats.org/officeDocument/2006/relationships/image" Target="../media/image376.png"/><Relationship Id="rId237" Type="http://schemas.openxmlformats.org/officeDocument/2006/relationships/customXml" Target="../ink/ink371.xml"/><Relationship Id="rId236" Type="http://schemas.openxmlformats.org/officeDocument/2006/relationships/image" Target="../media/image375.png"/><Relationship Id="rId235" Type="http://schemas.openxmlformats.org/officeDocument/2006/relationships/customXml" Target="../ink/ink370.xml"/><Relationship Id="rId234" Type="http://schemas.openxmlformats.org/officeDocument/2006/relationships/image" Target="../media/image374.png"/><Relationship Id="rId233" Type="http://schemas.openxmlformats.org/officeDocument/2006/relationships/customXml" Target="../ink/ink369.xml"/><Relationship Id="rId232" Type="http://schemas.openxmlformats.org/officeDocument/2006/relationships/image" Target="../media/image373.png"/><Relationship Id="rId231" Type="http://schemas.openxmlformats.org/officeDocument/2006/relationships/customXml" Target="../ink/ink368.xml"/><Relationship Id="rId230" Type="http://schemas.openxmlformats.org/officeDocument/2006/relationships/image" Target="../media/image372.png"/><Relationship Id="rId23" Type="http://schemas.openxmlformats.org/officeDocument/2006/relationships/customXml" Target="../ink/ink264.xml"/><Relationship Id="rId229" Type="http://schemas.openxmlformats.org/officeDocument/2006/relationships/customXml" Target="../ink/ink367.xml"/><Relationship Id="rId228" Type="http://schemas.openxmlformats.org/officeDocument/2006/relationships/image" Target="../media/image371.png"/><Relationship Id="rId227" Type="http://schemas.openxmlformats.org/officeDocument/2006/relationships/customXml" Target="../ink/ink366.xml"/><Relationship Id="rId226" Type="http://schemas.openxmlformats.org/officeDocument/2006/relationships/image" Target="../media/image370.png"/><Relationship Id="rId225" Type="http://schemas.openxmlformats.org/officeDocument/2006/relationships/customXml" Target="../ink/ink365.xml"/><Relationship Id="rId224" Type="http://schemas.openxmlformats.org/officeDocument/2006/relationships/image" Target="../media/image369.png"/><Relationship Id="rId223" Type="http://schemas.openxmlformats.org/officeDocument/2006/relationships/customXml" Target="../ink/ink364.xml"/><Relationship Id="rId222" Type="http://schemas.openxmlformats.org/officeDocument/2006/relationships/image" Target="../media/image368.png"/><Relationship Id="rId221" Type="http://schemas.openxmlformats.org/officeDocument/2006/relationships/customXml" Target="../ink/ink363.xml"/><Relationship Id="rId220" Type="http://schemas.openxmlformats.org/officeDocument/2006/relationships/image" Target="../media/image367.png"/><Relationship Id="rId22" Type="http://schemas.openxmlformats.org/officeDocument/2006/relationships/image" Target="../media/image268.png"/><Relationship Id="rId219" Type="http://schemas.openxmlformats.org/officeDocument/2006/relationships/customXml" Target="../ink/ink362.xml"/><Relationship Id="rId218" Type="http://schemas.openxmlformats.org/officeDocument/2006/relationships/image" Target="../media/image366.png"/><Relationship Id="rId217" Type="http://schemas.openxmlformats.org/officeDocument/2006/relationships/customXml" Target="../ink/ink361.xml"/><Relationship Id="rId216" Type="http://schemas.openxmlformats.org/officeDocument/2006/relationships/image" Target="../media/image365.png"/><Relationship Id="rId215" Type="http://schemas.openxmlformats.org/officeDocument/2006/relationships/customXml" Target="../ink/ink360.xml"/><Relationship Id="rId214" Type="http://schemas.openxmlformats.org/officeDocument/2006/relationships/image" Target="../media/image364.png"/><Relationship Id="rId213" Type="http://schemas.openxmlformats.org/officeDocument/2006/relationships/customXml" Target="../ink/ink359.xml"/><Relationship Id="rId212" Type="http://schemas.openxmlformats.org/officeDocument/2006/relationships/image" Target="../media/image363.png"/><Relationship Id="rId211" Type="http://schemas.openxmlformats.org/officeDocument/2006/relationships/customXml" Target="../ink/ink358.xml"/><Relationship Id="rId210" Type="http://schemas.openxmlformats.org/officeDocument/2006/relationships/image" Target="../media/image362.png"/><Relationship Id="rId21" Type="http://schemas.openxmlformats.org/officeDocument/2006/relationships/customXml" Target="../ink/ink263.xml"/><Relationship Id="rId209" Type="http://schemas.openxmlformats.org/officeDocument/2006/relationships/customXml" Target="../ink/ink357.xml"/><Relationship Id="rId208" Type="http://schemas.openxmlformats.org/officeDocument/2006/relationships/image" Target="../media/image361.png"/><Relationship Id="rId207" Type="http://schemas.openxmlformats.org/officeDocument/2006/relationships/customXml" Target="../ink/ink356.xml"/><Relationship Id="rId206" Type="http://schemas.openxmlformats.org/officeDocument/2006/relationships/image" Target="../media/image360.png"/><Relationship Id="rId205" Type="http://schemas.openxmlformats.org/officeDocument/2006/relationships/customXml" Target="../ink/ink355.xml"/><Relationship Id="rId204" Type="http://schemas.openxmlformats.org/officeDocument/2006/relationships/image" Target="../media/image359.png"/><Relationship Id="rId203" Type="http://schemas.openxmlformats.org/officeDocument/2006/relationships/customXml" Target="../ink/ink354.xml"/><Relationship Id="rId202" Type="http://schemas.openxmlformats.org/officeDocument/2006/relationships/image" Target="../media/image358.png"/><Relationship Id="rId201" Type="http://schemas.openxmlformats.org/officeDocument/2006/relationships/customXml" Target="../ink/ink353.xml"/><Relationship Id="rId200" Type="http://schemas.openxmlformats.org/officeDocument/2006/relationships/image" Target="../media/image357.png"/><Relationship Id="rId20" Type="http://schemas.openxmlformats.org/officeDocument/2006/relationships/image" Target="../media/image267.png"/><Relationship Id="rId2" Type="http://schemas.openxmlformats.org/officeDocument/2006/relationships/image" Target="../media/image258.png"/><Relationship Id="rId199" Type="http://schemas.openxmlformats.org/officeDocument/2006/relationships/customXml" Target="../ink/ink352.xml"/><Relationship Id="rId198" Type="http://schemas.openxmlformats.org/officeDocument/2006/relationships/image" Target="../media/image356.png"/><Relationship Id="rId197" Type="http://schemas.openxmlformats.org/officeDocument/2006/relationships/customXml" Target="../ink/ink351.xml"/><Relationship Id="rId196" Type="http://schemas.openxmlformats.org/officeDocument/2006/relationships/image" Target="../media/image355.png"/><Relationship Id="rId195" Type="http://schemas.openxmlformats.org/officeDocument/2006/relationships/customXml" Target="../ink/ink350.xml"/><Relationship Id="rId194" Type="http://schemas.openxmlformats.org/officeDocument/2006/relationships/image" Target="../media/image354.png"/><Relationship Id="rId193" Type="http://schemas.openxmlformats.org/officeDocument/2006/relationships/customXml" Target="../ink/ink349.xml"/><Relationship Id="rId192" Type="http://schemas.openxmlformats.org/officeDocument/2006/relationships/image" Target="../media/image353.png"/><Relationship Id="rId191" Type="http://schemas.openxmlformats.org/officeDocument/2006/relationships/customXml" Target="../ink/ink348.xml"/><Relationship Id="rId190" Type="http://schemas.openxmlformats.org/officeDocument/2006/relationships/image" Target="../media/image352.png"/><Relationship Id="rId19" Type="http://schemas.openxmlformats.org/officeDocument/2006/relationships/customXml" Target="../ink/ink262.xml"/><Relationship Id="rId189" Type="http://schemas.openxmlformats.org/officeDocument/2006/relationships/customXml" Target="../ink/ink347.xml"/><Relationship Id="rId188" Type="http://schemas.openxmlformats.org/officeDocument/2006/relationships/image" Target="../media/image351.png"/><Relationship Id="rId187" Type="http://schemas.openxmlformats.org/officeDocument/2006/relationships/customXml" Target="../ink/ink346.xml"/><Relationship Id="rId186" Type="http://schemas.openxmlformats.org/officeDocument/2006/relationships/image" Target="../media/image350.png"/><Relationship Id="rId185" Type="http://schemas.openxmlformats.org/officeDocument/2006/relationships/customXml" Target="../ink/ink345.xml"/><Relationship Id="rId184" Type="http://schemas.openxmlformats.org/officeDocument/2006/relationships/image" Target="../media/image349.png"/><Relationship Id="rId183" Type="http://schemas.openxmlformats.org/officeDocument/2006/relationships/customXml" Target="../ink/ink344.xml"/><Relationship Id="rId182" Type="http://schemas.openxmlformats.org/officeDocument/2006/relationships/image" Target="../media/image348.png"/><Relationship Id="rId181" Type="http://schemas.openxmlformats.org/officeDocument/2006/relationships/customXml" Target="../ink/ink343.xml"/><Relationship Id="rId180" Type="http://schemas.openxmlformats.org/officeDocument/2006/relationships/image" Target="../media/image347.png"/><Relationship Id="rId18" Type="http://schemas.openxmlformats.org/officeDocument/2006/relationships/image" Target="../media/image266.png"/><Relationship Id="rId179" Type="http://schemas.openxmlformats.org/officeDocument/2006/relationships/customXml" Target="../ink/ink342.xml"/><Relationship Id="rId178" Type="http://schemas.openxmlformats.org/officeDocument/2006/relationships/image" Target="../media/image346.png"/><Relationship Id="rId177" Type="http://schemas.openxmlformats.org/officeDocument/2006/relationships/customXml" Target="../ink/ink341.xml"/><Relationship Id="rId176" Type="http://schemas.openxmlformats.org/officeDocument/2006/relationships/image" Target="../media/image345.png"/><Relationship Id="rId175" Type="http://schemas.openxmlformats.org/officeDocument/2006/relationships/customXml" Target="../ink/ink340.xml"/><Relationship Id="rId174" Type="http://schemas.openxmlformats.org/officeDocument/2006/relationships/image" Target="../media/image344.png"/><Relationship Id="rId173" Type="http://schemas.openxmlformats.org/officeDocument/2006/relationships/customXml" Target="../ink/ink339.xml"/><Relationship Id="rId172" Type="http://schemas.openxmlformats.org/officeDocument/2006/relationships/image" Target="../media/image343.png"/><Relationship Id="rId171" Type="http://schemas.openxmlformats.org/officeDocument/2006/relationships/customXml" Target="../ink/ink338.xml"/><Relationship Id="rId170" Type="http://schemas.openxmlformats.org/officeDocument/2006/relationships/image" Target="../media/image342.png"/><Relationship Id="rId17" Type="http://schemas.openxmlformats.org/officeDocument/2006/relationships/customXml" Target="../ink/ink261.xml"/><Relationship Id="rId169" Type="http://schemas.openxmlformats.org/officeDocument/2006/relationships/customXml" Target="../ink/ink337.xml"/><Relationship Id="rId168" Type="http://schemas.openxmlformats.org/officeDocument/2006/relationships/image" Target="../media/image341.png"/><Relationship Id="rId167" Type="http://schemas.openxmlformats.org/officeDocument/2006/relationships/customXml" Target="../ink/ink336.xml"/><Relationship Id="rId166" Type="http://schemas.openxmlformats.org/officeDocument/2006/relationships/image" Target="../media/image340.png"/><Relationship Id="rId165" Type="http://schemas.openxmlformats.org/officeDocument/2006/relationships/customXml" Target="../ink/ink335.xml"/><Relationship Id="rId164" Type="http://schemas.openxmlformats.org/officeDocument/2006/relationships/image" Target="../media/image339.png"/><Relationship Id="rId163" Type="http://schemas.openxmlformats.org/officeDocument/2006/relationships/customXml" Target="../ink/ink334.xml"/><Relationship Id="rId162" Type="http://schemas.openxmlformats.org/officeDocument/2006/relationships/image" Target="../media/image338.png"/><Relationship Id="rId161" Type="http://schemas.openxmlformats.org/officeDocument/2006/relationships/customXml" Target="../ink/ink333.xml"/><Relationship Id="rId160" Type="http://schemas.openxmlformats.org/officeDocument/2006/relationships/image" Target="../media/image337.png"/><Relationship Id="rId16" Type="http://schemas.openxmlformats.org/officeDocument/2006/relationships/image" Target="../media/image265.png"/><Relationship Id="rId159" Type="http://schemas.openxmlformats.org/officeDocument/2006/relationships/customXml" Target="../ink/ink332.xml"/><Relationship Id="rId158" Type="http://schemas.openxmlformats.org/officeDocument/2006/relationships/image" Target="../media/image336.png"/><Relationship Id="rId157" Type="http://schemas.openxmlformats.org/officeDocument/2006/relationships/customXml" Target="../ink/ink331.xml"/><Relationship Id="rId156" Type="http://schemas.openxmlformats.org/officeDocument/2006/relationships/image" Target="../media/image335.png"/><Relationship Id="rId155" Type="http://schemas.openxmlformats.org/officeDocument/2006/relationships/customXml" Target="../ink/ink330.xml"/><Relationship Id="rId154" Type="http://schemas.openxmlformats.org/officeDocument/2006/relationships/image" Target="../media/image334.png"/><Relationship Id="rId153" Type="http://schemas.openxmlformats.org/officeDocument/2006/relationships/customXml" Target="../ink/ink329.xml"/><Relationship Id="rId152" Type="http://schemas.openxmlformats.org/officeDocument/2006/relationships/image" Target="../media/image333.png"/><Relationship Id="rId151" Type="http://schemas.openxmlformats.org/officeDocument/2006/relationships/customXml" Target="../ink/ink328.xml"/><Relationship Id="rId150" Type="http://schemas.openxmlformats.org/officeDocument/2006/relationships/image" Target="../media/image332.png"/><Relationship Id="rId15" Type="http://schemas.openxmlformats.org/officeDocument/2006/relationships/customXml" Target="../ink/ink260.xml"/><Relationship Id="rId149" Type="http://schemas.openxmlformats.org/officeDocument/2006/relationships/customXml" Target="../ink/ink327.xml"/><Relationship Id="rId148" Type="http://schemas.openxmlformats.org/officeDocument/2006/relationships/image" Target="../media/image331.png"/><Relationship Id="rId147" Type="http://schemas.openxmlformats.org/officeDocument/2006/relationships/customXml" Target="../ink/ink326.xml"/><Relationship Id="rId146" Type="http://schemas.openxmlformats.org/officeDocument/2006/relationships/image" Target="../media/image330.png"/><Relationship Id="rId145" Type="http://schemas.openxmlformats.org/officeDocument/2006/relationships/customXml" Target="../ink/ink325.xml"/><Relationship Id="rId144" Type="http://schemas.openxmlformats.org/officeDocument/2006/relationships/image" Target="../media/image329.png"/><Relationship Id="rId143" Type="http://schemas.openxmlformats.org/officeDocument/2006/relationships/customXml" Target="../ink/ink324.xml"/><Relationship Id="rId142" Type="http://schemas.openxmlformats.org/officeDocument/2006/relationships/image" Target="../media/image328.png"/><Relationship Id="rId141" Type="http://schemas.openxmlformats.org/officeDocument/2006/relationships/customXml" Target="../ink/ink323.xml"/><Relationship Id="rId140" Type="http://schemas.openxmlformats.org/officeDocument/2006/relationships/image" Target="../media/image327.png"/><Relationship Id="rId14" Type="http://schemas.openxmlformats.org/officeDocument/2006/relationships/image" Target="../media/image264.png"/><Relationship Id="rId139" Type="http://schemas.openxmlformats.org/officeDocument/2006/relationships/customXml" Target="../ink/ink322.xml"/><Relationship Id="rId138" Type="http://schemas.openxmlformats.org/officeDocument/2006/relationships/image" Target="../media/image326.png"/><Relationship Id="rId137" Type="http://schemas.openxmlformats.org/officeDocument/2006/relationships/customXml" Target="../ink/ink321.xml"/><Relationship Id="rId136" Type="http://schemas.openxmlformats.org/officeDocument/2006/relationships/image" Target="../media/image325.png"/><Relationship Id="rId135" Type="http://schemas.openxmlformats.org/officeDocument/2006/relationships/customXml" Target="../ink/ink320.xml"/><Relationship Id="rId134" Type="http://schemas.openxmlformats.org/officeDocument/2006/relationships/image" Target="../media/image324.png"/><Relationship Id="rId133" Type="http://schemas.openxmlformats.org/officeDocument/2006/relationships/customXml" Target="../ink/ink319.xml"/><Relationship Id="rId132" Type="http://schemas.openxmlformats.org/officeDocument/2006/relationships/image" Target="../media/image323.png"/><Relationship Id="rId131" Type="http://schemas.openxmlformats.org/officeDocument/2006/relationships/customXml" Target="../ink/ink318.xml"/><Relationship Id="rId130" Type="http://schemas.openxmlformats.org/officeDocument/2006/relationships/image" Target="../media/image322.png"/><Relationship Id="rId13" Type="http://schemas.openxmlformats.org/officeDocument/2006/relationships/customXml" Target="../ink/ink259.xml"/><Relationship Id="rId129" Type="http://schemas.openxmlformats.org/officeDocument/2006/relationships/customXml" Target="../ink/ink317.xml"/><Relationship Id="rId128" Type="http://schemas.openxmlformats.org/officeDocument/2006/relationships/image" Target="../media/image321.png"/><Relationship Id="rId127" Type="http://schemas.openxmlformats.org/officeDocument/2006/relationships/customXml" Target="../ink/ink316.xml"/><Relationship Id="rId126" Type="http://schemas.openxmlformats.org/officeDocument/2006/relationships/image" Target="../media/image320.png"/><Relationship Id="rId125" Type="http://schemas.openxmlformats.org/officeDocument/2006/relationships/customXml" Target="../ink/ink315.xml"/><Relationship Id="rId124" Type="http://schemas.openxmlformats.org/officeDocument/2006/relationships/image" Target="../media/image319.png"/><Relationship Id="rId123" Type="http://schemas.openxmlformats.org/officeDocument/2006/relationships/customXml" Target="../ink/ink314.xml"/><Relationship Id="rId122" Type="http://schemas.openxmlformats.org/officeDocument/2006/relationships/image" Target="../media/image318.png"/><Relationship Id="rId121" Type="http://schemas.openxmlformats.org/officeDocument/2006/relationships/customXml" Target="../ink/ink313.xml"/><Relationship Id="rId120" Type="http://schemas.openxmlformats.org/officeDocument/2006/relationships/image" Target="../media/image317.png"/><Relationship Id="rId12" Type="http://schemas.openxmlformats.org/officeDocument/2006/relationships/image" Target="../media/image263.png"/><Relationship Id="rId119" Type="http://schemas.openxmlformats.org/officeDocument/2006/relationships/customXml" Target="../ink/ink312.xml"/><Relationship Id="rId118" Type="http://schemas.openxmlformats.org/officeDocument/2006/relationships/image" Target="../media/image316.png"/><Relationship Id="rId117" Type="http://schemas.openxmlformats.org/officeDocument/2006/relationships/customXml" Target="../ink/ink311.xml"/><Relationship Id="rId116" Type="http://schemas.openxmlformats.org/officeDocument/2006/relationships/image" Target="../media/image315.png"/><Relationship Id="rId115" Type="http://schemas.openxmlformats.org/officeDocument/2006/relationships/customXml" Target="../ink/ink310.xml"/><Relationship Id="rId114" Type="http://schemas.openxmlformats.org/officeDocument/2006/relationships/image" Target="../media/image314.png"/><Relationship Id="rId113" Type="http://schemas.openxmlformats.org/officeDocument/2006/relationships/customXml" Target="../ink/ink309.xml"/><Relationship Id="rId112" Type="http://schemas.openxmlformats.org/officeDocument/2006/relationships/image" Target="../media/image313.png"/><Relationship Id="rId111" Type="http://schemas.openxmlformats.org/officeDocument/2006/relationships/customXml" Target="../ink/ink308.xml"/><Relationship Id="rId110" Type="http://schemas.openxmlformats.org/officeDocument/2006/relationships/image" Target="../media/image312.png"/><Relationship Id="rId11" Type="http://schemas.openxmlformats.org/officeDocument/2006/relationships/customXml" Target="../ink/ink258.xml"/><Relationship Id="rId109" Type="http://schemas.openxmlformats.org/officeDocument/2006/relationships/customXml" Target="../ink/ink307.xml"/><Relationship Id="rId108" Type="http://schemas.openxmlformats.org/officeDocument/2006/relationships/image" Target="../media/image311.png"/><Relationship Id="rId107" Type="http://schemas.openxmlformats.org/officeDocument/2006/relationships/customXml" Target="../ink/ink306.xml"/><Relationship Id="rId106" Type="http://schemas.openxmlformats.org/officeDocument/2006/relationships/image" Target="../media/image310.png"/><Relationship Id="rId105" Type="http://schemas.openxmlformats.org/officeDocument/2006/relationships/customXml" Target="../ink/ink305.xml"/><Relationship Id="rId104" Type="http://schemas.openxmlformats.org/officeDocument/2006/relationships/image" Target="../media/image309.png"/><Relationship Id="rId103" Type="http://schemas.openxmlformats.org/officeDocument/2006/relationships/customXml" Target="../ink/ink304.xml"/><Relationship Id="rId102" Type="http://schemas.openxmlformats.org/officeDocument/2006/relationships/image" Target="../media/image308.png"/><Relationship Id="rId101" Type="http://schemas.openxmlformats.org/officeDocument/2006/relationships/customXml" Target="../ink/ink303.xml"/><Relationship Id="rId100" Type="http://schemas.openxmlformats.org/officeDocument/2006/relationships/image" Target="../media/image307.png"/><Relationship Id="rId10" Type="http://schemas.openxmlformats.org/officeDocument/2006/relationships/image" Target="../media/image262.png"/><Relationship Id="rId1" Type="http://schemas.openxmlformats.org/officeDocument/2006/relationships/customXml" Target="../ink/ink253.xml"/></Relationships>
</file>

<file path=ppt/slides/_rels/slide8.xml.rels><?xml version="1.0" encoding="UTF-8" standalone="yes"?>
<Relationships xmlns="http://schemas.openxmlformats.org/package/2006/relationships"><Relationship Id="rId99" Type="http://schemas.openxmlformats.org/officeDocument/2006/relationships/customXml" Target="../ink/ink452.xml"/><Relationship Id="rId98" Type="http://schemas.openxmlformats.org/officeDocument/2006/relationships/image" Target="../media/image456.png"/><Relationship Id="rId97" Type="http://schemas.openxmlformats.org/officeDocument/2006/relationships/customXml" Target="../ink/ink451.xml"/><Relationship Id="rId96" Type="http://schemas.openxmlformats.org/officeDocument/2006/relationships/image" Target="../media/image455.png"/><Relationship Id="rId95" Type="http://schemas.openxmlformats.org/officeDocument/2006/relationships/customXml" Target="../ink/ink450.xml"/><Relationship Id="rId94" Type="http://schemas.openxmlformats.org/officeDocument/2006/relationships/image" Target="../media/image454.png"/><Relationship Id="rId93" Type="http://schemas.openxmlformats.org/officeDocument/2006/relationships/customXml" Target="../ink/ink449.xml"/><Relationship Id="rId92" Type="http://schemas.openxmlformats.org/officeDocument/2006/relationships/image" Target="../media/image453.png"/><Relationship Id="rId91" Type="http://schemas.openxmlformats.org/officeDocument/2006/relationships/customXml" Target="../ink/ink448.xml"/><Relationship Id="rId90" Type="http://schemas.openxmlformats.org/officeDocument/2006/relationships/image" Target="../media/image452.png"/><Relationship Id="rId9" Type="http://schemas.openxmlformats.org/officeDocument/2006/relationships/customXml" Target="../ink/ink407.xml"/><Relationship Id="rId89" Type="http://schemas.openxmlformats.org/officeDocument/2006/relationships/customXml" Target="../ink/ink447.xml"/><Relationship Id="rId88" Type="http://schemas.openxmlformats.org/officeDocument/2006/relationships/image" Target="../media/image451.png"/><Relationship Id="rId87" Type="http://schemas.openxmlformats.org/officeDocument/2006/relationships/customXml" Target="../ink/ink446.xml"/><Relationship Id="rId86" Type="http://schemas.openxmlformats.org/officeDocument/2006/relationships/image" Target="../media/image450.png"/><Relationship Id="rId85" Type="http://schemas.openxmlformats.org/officeDocument/2006/relationships/customXml" Target="../ink/ink445.xml"/><Relationship Id="rId84" Type="http://schemas.openxmlformats.org/officeDocument/2006/relationships/image" Target="../media/image449.png"/><Relationship Id="rId83" Type="http://schemas.openxmlformats.org/officeDocument/2006/relationships/customXml" Target="../ink/ink444.xml"/><Relationship Id="rId82" Type="http://schemas.openxmlformats.org/officeDocument/2006/relationships/image" Target="../media/image448.png"/><Relationship Id="rId81" Type="http://schemas.openxmlformats.org/officeDocument/2006/relationships/customXml" Target="../ink/ink443.xml"/><Relationship Id="rId80" Type="http://schemas.openxmlformats.org/officeDocument/2006/relationships/image" Target="../media/image447.png"/><Relationship Id="rId8" Type="http://schemas.openxmlformats.org/officeDocument/2006/relationships/image" Target="../media/image411.png"/><Relationship Id="rId79" Type="http://schemas.openxmlformats.org/officeDocument/2006/relationships/customXml" Target="../ink/ink442.xml"/><Relationship Id="rId78" Type="http://schemas.openxmlformats.org/officeDocument/2006/relationships/image" Target="../media/image446.png"/><Relationship Id="rId77" Type="http://schemas.openxmlformats.org/officeDocument/2006/relationships/customXml" Target="../ink/ink441.xml"/><Relationship Id="rId76" Type="http://schemas.openxmlformats.org/officeDocument/2006/relationships/image" Target="../media/image445.png"/><Relationship Id="rId75" Type="http://schemas.openxmlformats.org/officeDocument/2006/relationships/customXml" Target="../ink/ink440.xml"/><Relationship Id="rId74" Type="http://schemas.openxmlformats.org/officeDocument/2006/relationships/image" Target="../media/image444.png"/><Relationship Id="rId73" Type="http://schemas.openxmlformats.org/officeDocument/2006/relationships/customXml" Target="../ink/ink439.xml"/><Relationship Id="rId72" Type="http://schemas.openxmlformats.org/officeDocument/2006/relationships/image" Target="../media/image443.png"/><Relationship Id="rId71" Type="http://schemas.openxmlformats.org/officeDocument/2006/relationships/customXml" Target="../ink/ink438.xml"/><Relationship Id="rId70" Type="http://schemas.openxmlformats.org/officeDocument/2006/relationships/image" Target="../media/image442.png"/><Relationship Id="rId7" Type="http://schemas.openxmlformats.org/officeDocument/2006/relationships/customXml" Target="../ink/ink406.xml"/><Relationship Id="rId69" Type="http://schemas.openxmlformats.org/officeDocument/2006/relationships/customXml" Target="../ink/ink437.xml"/><Relationship Id="rId68" Type="http://schemas.openxmlformats.org/officeDocument/2006/relationships/image" Target="../media/image441.png"/><Relationship Id="rId67" Type="http://schemas.openxmlformats.org/officeDocument/2006/relationships/customXml" Target="../ink/ink436.xml"/><Relationship Id="rId66" Type="http://schemas.openxmlformats.org/officeDocument/2006/relationships/image" Target="../media/image440.png"/><Relationship Id="rId65" Type="http://schemas.openxmlformats.org/officeDocument/2006/relationships/customXml" Target="../ink/ink435.xml"/><Relationship Id="rId64" Type="http://schemas.openxmlformats.org/officeDocument/2006/relationships/image" Target="../media/image439.png"/><Relationship Id="rId63" Type="http://schemas.openxmlformats.org/officeDocument/2006/relationships/customXml" Target="../ink/ink434.xml"/><Relationship Id="rId62" Type="http://schemas.openxmlformats.org/officeDocument/2006/relationships/image" Target="../media/image438.png"/><Relationship Id="rId61" Type="http://schemas.openxmlformats.org/officeDocument/2006/relationships/customXml" Target="../ink/ink433.xml"/><Relationship Id="rId60" Type="http://schemas.openxmlformats.org/officeDocument/2006/relationships/image" Target="../media/image437.png"/><Relationship Id="rId6" Type="http://schemas.openxmlformats.org/officeDocument/2006/relationships/image" Target="../media/image410.png"/><Relationship Id="rId59" Type="http://schemas.openxmlformats.org/officeDocument/2006/relationships/customXml" Target="../ink/ink432.xml"/><Relationship Id="rId58" Type="http://schemas.openxmlformats.org/officeDocument/2006/relationships/image" Target="../media/image436.png"/><Relationship Id="rId57" Type="http://schemas.openxmlformats.org/officeDocument/2006/relationships/customXml" Target="../ink/ink431.xml"/><Relationship Id="rId56" Type="http://schemas.openxmlformats.org/officeDocument/2006/relationships/image" Target="../media/image435.png"/><Relationship Id="rId55" Type="http://schemas.openxmlformats.org/officeDocument/2006/relationships/customXml" Target="../ink/ink430.xml"/><Relationship Id="rId54" Type="http://schemas.openxmlformats.org/officeDocument/2006/relationships/image" Target="../media/image434.png"/><Relationship Id="rId53" Type="http://schemas.openxmlformats.org/officeDocument/2006/relationships/customXml" Target="../ink/ink429.xml"/><Relationship Id="rId52" Type="http://schemas.openxmlformats.org/officeDocument/2006/relationships/image" Target="../media/image433.png"/><Relationship Id="rId51" Type="http://schemas.openxmlformats.org/officeDocument/2006/relationships/customXml" Target="../ink/ink428.xml"/><Relationship Id="rId50" Type="http://schemas.openxmlformats.org/officeDocument/2006/relationships/image" Target="../media/image432.png"/><Relationship Id="rId5" Type="http://schemas.openxmlformats.org/officeDocument/2006/relationships/customXml" Target="../ink/ink405.xml"/><Relationship Id="rId49" Type="http://schemas.openxmlformats.org/officeDocument/2006/relationships/customXml" Target="../ink/ink427.xml"/><Relationship Id="rId48" Type="http://schemas.openxmlformats.org/officeDocument/2006/relationships/image" Target="../media/image431.png"/><Relationship Id="rId47" Type="http://schemas.openxmlformats.org/officeDocument/2006/relationships/customXml" Target="../ink/ink426.xml"/><Relationship Id="rId46" Type="http://schemas.openxmlformats.org/officeDocument/2006/relationships/image" Target="../media/image430.png"/><Relationship Id="rId45" Type="http://schemas.openxmlformats.org/officeDocument/2006/relationships/customXml" Target="../ink/ink425.xml"/><Relationship Id="rId44" Type="http://schemas.openxmlformats.org/officeDocument/2006/relationships/image" Target="../media/image429.png"/><Relationship Id="rId43" Type="http://schemas.openxmlformats.org/officeDocument/2006/relationships/customXml" Target="../ink/ink424.xml"/><Relationship Id="rId42" Type="http://schemas.openxmlformats.org/officeDocument/2006/relationships/image" Target="../media/image428.png"/><Relationship Id="rId41" Type="http://schemas.openxmlformats.org/officeDocument/2006/relationships/customXml" Target="../ink/ink423.xml"/><Relationship Id="rId40" Type="http://schemas.openxmlformats.org/officeDocument/2006/relationships/image" Target="../media/image427.png"/><Relationship Id="rId4" Type="http://schemas.openxmlformats.org/officeDocument/2006/relationships/image" Target="../media/image409.png"/><Relationship Id="rId39" Type="http://schemas.openxmlformats.org/officeDocument/2006/relationships/customXml" Target="../ink/ink422.xml"/><Relationship Id="rId38" Type="http://schemas.openxmlformats.org/officeDocument/2006/relationships/image" Target="../media/image426.png"/><Relationship Id="rId37" Type="http://schemas.openxmlformats.org/officeDocument/2006/relationships/customXml" Target="../ink/ink421.xml"/><Relationship Id="rId36" Type="http://schemas.openxmlformats.org/officeDocument/2006/relationships/image" Target="../media/image425.png"/><Relationship Id="rId35" Type="http://schemas.openxmlformats.org/officeDocument/2006/relationships/customXml" Target="../ink/ink420.xml"/><Relationship Id="rId34" Type="http://schemas.openxmlformats.org/officeDocument/2006/relationships/image" Target="../media/image424.png"/><Relationship Id="rId33" Type="http://schemas.openxmlformats.org/officeDocument/2006/relationships/customXml" Target="../ink/ink419.xml"/><Relationship Id="rId32" Type="http://schemas.openxmlformats.org/officeDocument/2006/relationships/image" Target="../media/image423.png"/><Relationship Id="rId31" Type="http://schemas.openxmlformats.org/officeDocument/2006/relationships/customXml" Target="../ink/ink418.xml"/><Relationship Id="rId30" Type="http://schemas.openxmlformats.org/officeDocument/2006/relationships/image" Target="../media/image422.png"/><Relationship Id="rId3" Type="http://schemas.openxmlformats.org/officeDocument/2006/relationships/customXml" Target="../ink/ink404.xml"/><Relationship Id="rId29" Type="http://schemas.openxmlformats.org/officeDocument/2006/relationships/customXml" Target="../ink/ink417.xml"/><Relationship Id="rId28" Type="http://schemas.openxmlformats.org/officeDocument/2006/relationships/image" Target="../media/image421.png"/><Relationship Id="rId27" Type="http://schemas.openxmlformats.org/officeDocument/2006/relationships/customXml" Target="../ink/ink416.xml"/><Relationship Id="rId26" Type="http://schemas.openxmlformats.org/officeDocument/2006/relationships/image" Target="../media/image420.png"/><Relationship Id="rId25" Type="http://schemas.openxmlformats.org/officeDocument/2006/relationships/customXml" Target="../ink/ink415.xml"/><Relationship Id="rId24" Type="http://schemas.openxmlformats.org/officeDocument/2006/relationships/image" Target="../media/image419.png"/><Relationship Id="rId23" Type="http://schemas.openxmlformats.org/officeDocument/2006/relationships/customXml" Target="../ink/ink414.xml"/><Relationship Id="rId22" Type="http://schemas.openxmlformats.org/officeDocument/2006/relationships/image" Target="../media/image418.png"/><Relationship Id="rId21" Type="http://schemas.openxmlformats.org/officeDocument/2006/relationships/customXml" Target="../ink/ink413.xml"/><Relationship Id="rId20" Type="http://schemas.openxmlformats.org/officeDocument/2006/relationships/image" Target="../media/image417.png"/><Relationship Id="rId2" Type="http://schemas.openxmlformats.org/officeDocument/2006/relationships/image" Target="../media/image408.png"/><Relationship Id="rId193" Type="http://schemas.openxmlformats.org/officeDocument/2006/relationships/slideLayout" Target="../slideLayouts/slideLayout5.xml"/><Relationship Id="rId192" Type="http://schemas.openxmlformats.org/officeDocument/2006/relationships/image" Target="../media/image503.png"/><Relationship Id="rId191" Type="http://schemas.openxmlformats.org/officeDocument/2006/relationships/customXml" Target="../ink/ink498.xml"/><Relationship Id="rId190" Type="http://schemas.openxmlformats.org/officeDocument/2006/relationships/image" Target="../media/image502.png"/><Relationship Id="rId19" Type="http://schemas.openxmlformats.org/officeDocument/2006/relationships/customXml" Target="../ink/ink412.xml"/><Relationship Id="rId189" Type="http://schemas.openxmlformats.org/officeDocument/2006/relationships/customXml" Target="../ink/ink497.xml"/><Relationship Id="rId188" Type="http://schemas.openxmlformats.org/officeDocument/2006/relationships/image" Target="../media/image501.png"/><Relationship Id="rId187" Type="http://schemas.openxmlformats.org/officeDocument/2006/relationships/customXml" Target="../ink/ink496.xml"/><Relationship Id="rId186" Type="http://schemas.openxmlformats.org/officeDocument/2006/relationships/image" Target="../media/image500.png"/><Relationship Id="rId185" Type="http://schemas.openxmlformats.org/officeDocument/2006/relationships/customXml" Target="../ink/ink495.xml"/><Relationship Id="rId184" Type="http://schemas.openxmlformats.org/officeDocument/2006/relationships/image" Target="../media/image499.png"/><Relationship Id="rId183" Type="http://schemas.openxmlformats.org/officeDocument/2006/relationships/customXml" Target="../ink/ink494.xml"/><Relationship Id="rId182" Type="http://schemas.openxmlformats.org/officeDocument/2006/relationships/image" Target="../media/image498.png"/><Relationship Id="rId181" Type="http://schemas.openxmlformats.org/officeDocument/2006/relationships/customXml" Target="../ink/ink493.xml"/><Relationship Id="rId180" Type="http://schemas.openxmlformats.org/officeDocument/2006/relationships/image" Target="../media/image497.png"/><Relationship Id="rId18" Type="http://schemas.openxmlformats.org/officeDocument/2006/relationships/image" Target="../media/image416.png"/><Relationship Id="rId179" Type="http://schemas.openxmlformats.org/officeDocument/2006/relationships/customXml" Target="../ink/ink492.xml"/><Relationship Id="rId178" Type="http://schemas.openxmlformats.org/officeDocument/2006/relationships/image" Target="../media/image496.png"/><Relationship Id="rId177" Type="http://schemas.openxmlformats.org/officeDocument/2006/relationships/customXml" Target="../ink/ink491.xml"/><Relationship Id="rId176" Type="http://schemas.openxmlformats.org/officeDocument/2006/relationships/image" Target="../media/image495.png"/><Relationship Id="rId175" Type="http://schemas.openxmlformats.org/officeDocument/2006/relationships/customXml" Target="../ink/ink490.xml"/><Relationship Id="rId174" Type="http://schemas.openxmlformats.org/officeDocument/2006/relationships/image" Target="../media/image494.png"/><Relationship Id="rId173" Type="http://schemas.openxmlformats.org/officeDocument/2006/relationships/customXml" Target="../ink/ink489.xml"/><Relationship Id="rId172" Type="http://schemas.openxmlformats.org/officeDocument/2006/relationships/image" Target="../media/image493.png"/><Relationship Id="rId171" Type="http://schemas.openxmlformats.org/officeDocument/2006/relationships/customXml" Target="../ink/ink488.xml"/><Relationship Id="rId170" Type="http://schemas.openxmlformats.org/officeDocument/2006/relationships/image" Target="../media/image492.png"/><Relationship Id="rId17" Type="http://schemas.openxmlformats.org/officeDocument/2006/relationships/customXml" Target="../ink/ink411.xml"/><Relationship Id="rId169" Type="http://schemas.openxmlformats.org/officeDocument/2006/relationships/customXml" Target="../ink/ink487.xml"/><Relationship Id="rId168" Type="http://schemas.openxmlformats.org/officeDocument/2006/relationships/image" Target="../media/image491.png"/><Relationship Id="rId167" Type="http://schemas.openxmlformats.org/officeDocument/2006/relationships/customXml" Target="../ink/ink486.xml"/><Relationship Id="rId166" Type="http://schemas.openxmlformats.org/officeDocument/2006/relationships/image" Target="../media/image490.png"/><Relationship Id="rId165" Type="http://schemas.openxmlformats.org/officeDocument/2006/relationships/customXml" Target="../ink/ink485.xml"/><Relationship Id="rId164" Type="http://schemas.openxmlformats.org/officeDocument/2006/relationships/image" Target="../media/image489.png"/><Relationship Id="rId163" Type="http://schemas.openxmlformats.org/officeDocument/2006/relationships/customXml" Target="../ink/ink484.xml"/><Relationship Id="rId162" Type="http://schemas.openxmlformats.org/officeDocument/2006/relationships/image" Target="../media/image488.png"/><Relationship Id="rId161" Type="http://schemas.openxmlformats.org/officeDocument/2006/relationships/customXml" Target="../ink/ink483.xml"/><Relationship Id="rId160" Type="http://schemas.openxmlformats.org/officeDocument/2006/relationships/image" Target="../media/image487.png"/><Relationship Id="rId16" Type="http://schemas.openxmlformats.org/officeDocument/2006/relationships/image" Target="../media/image415.png"/><Relationship Id="rId159" Type="http://schemas.openxmlformats.org/officeDocument/2006/relationships/customXml" Target="../ink/ink482.xml"/><Relationship Id="rId158" Type="http://schemas.openxmlformats.org/officeDocument/2006/relationships/image" Target="../media/image486.png"/><Relationship Id="rId157" Type="http://schemas.openxmlformats.org/officeDocument/2006/relationships/customXml" Target="../ink/ink481.xml"/><Relationship Id="rId156" Type="http://schemas.openxmlformats.org/officeDocument/2006/relationships/image" Target="../media/image485.png"/><Relationship Id="rId155" Type="http://schemas.openxmlformats.org/officeDocument/2006/relationships/customXml" Target="../ink/ink480.xml"/><Relationship Id="rId154" Type="http://schemas.openxmlformats.org/officeDocument/2006/relationships/image" Target="../media/image484.png"/><Relationship Id="rId153" Type="http://schemas.openxmlformats.org/officeDocument/2006/relationships/customXml" Target="../ink/ink479.xml"/><Relationship Id="rId152" Type="http://schemas.openxmlformats.org/officeDocument/2006/relationships/image" Target="../media/image483.png"/><Relationship Id="rId151" Type="http://schemas.openxmlformats.org/officeDocument/2006/relationships/customXml" Target="../ink/ink478.xml"/><Relationship Id="rId150" Type="http://schemas.openxmlformats.org/officeDocument/2006/relationships/image" Target="../media/image482.png"/><Relationship Id="rId15" Type="http://schemas.openxmlformats.org/officeDocument/2006/relationships/customXml" Target="../ink/ink410.xml"/><Relationship Id="rId149" Type="http://schemas.openxmlformats.org/officeDocument/2006/relationships/customXml" Target="../ink/ink477.xml"/><Relationship Id="rId148" Type="http://schemas.openxmlformats.org/officeDocument/2006/relationships/image" Target="../media/image481.png"/><Relationship Id="rId147" Type="http://schemas.openxmlformats.org/officeDocument/2006/relationships/customXml" Target="../ink/ink476.xml"/><Relationship Id="rId146" Type="http://schemas.openxmlformats.org/officeDocument/2006/relationships/image" Target="../media/image480.png"/><Relationship Id="rId145" Type="http://schemas.openxmlformats.org/officeDocument/2006/relationships/customXml" Target="../ink/ink475.xml"/><Relationship Id="rId144" Type="http://schemas.openxmlformats.org/officeDocument/2006/relationships/image" Target="../media/image479.png"/><Relationship Id="rId143" Type="http://schemas.openxmlformats.org/officeDocument/2006/relationships/customXml" Target="../ink/ink474.xml"/><Relationship Id="rId142" Type="http://schemas.openxmlformats.org/officeDocument/2006/relationships/image" Target="../media/image478.png"/><Relationship Id="rId141" Type="http://schemas.openxmlformats.org/officeDocument/2006/relationships/customXml" Target="../ink/ink473.xml"/><Relationship Id="rId140" Type="http://schemas.openxmlformats.org/officeDocument/2006/relationships/image" Target="../media/image477.png"/><Relationship Id="rId14" Type="http://schemas.openxmlformats.org/officeDocument/2006/relationships/image" Target="../media/image414.png"/><Relationship Id="rId139" Type="http://schemas.openxmlformats.org/officeDocument/2006/relationships/customXml" Target="../ink/ink472.xml"/><Relationship Id="rId138" Type="http://schemas.openxmlformats.org/officeDocument/2006/relationships/image" Target="../media/image476.png"/><Relationship Id="rId137" Type="http://schemas.openxmlformats.org/officeDocument/2006/relationships/customXml" Target="../ink/ink471.xml"/><Relationship Id="rId136" Type="http://schemas.openxmlformats.org/officeDocument/2006/relationships/image" Target="../media/image475.png"/><Relationship Id="rId135" Type="http://schemas.openxmlformats.org/officeDocument/2006/relationships/customXml" Target="../ink/ink470.xml"/><Relationship Id="rId134" Type="http://schemas.openxmlformats.org/officeDocument/2006/relationships/image" Target="../media/image474.png"/><Relationship Id="rId133" Type="http://schemas.openxmlformats.org/officeDocument/2006/relationships/customXml" Target="../ink/ink469.xml"/><Relationship Id="rId132" Type="http://schemas.openxmlformats.org/officeDocument/2006/relationships/image" Target="../media/image473.png"/><Relationship Id="rId131" Type="http://schemas.openxmlformats.org/officeDocument/2006/relationships/customXml" Target="../ink/ink468.xml"/><Relationship Id="rId130" Type="http://schemas.openxmlformats.org/officeDocument/2006/relationships/image" Target="../media/image472.png"/><Relationship Id="rId13" Type="http://schemas.openxmlformats.org/officeDocument/2006/relationships/customXml" Target="../ink/ink409.xml"/><Relationship Id="rId129" Type="http://schemas.openxmlformats.org/officeDocument/2006/relationships/customXml" Target="../ink/ink467.xml"/><Relationship Id="rId128" Type="http://schemas.openxmlformats.org/officeDocument/2006/relationships/image" Target="../media/image471.png"/><Relationship Id="rId127" Type="http://schemas.openxmlformats.org/officeDocument/2006/relationships/customXml" Target="../ink/ink466.xml"/><Relationship Id="rId126" Type="http://schemas.openxmlformats.org/officeDocument/2006/relationships/image" Target="../media/image470.png"/><Relationship Id="rId125" Type="http://schemas.openxmlformats.org/officeDocument/2006/relationships/customXml" Target="../ink/ink465.xml"/><Relationship Id="rId124" Type="http://schemas.openxmlformats.org/officeDocument/2006/relationships/image" Target="../media/image469.png"/><Relationship Id="rId123" Type="http://schemas.openxmlformats.org/officeDocument/2006/relationships/customXml" Target="../ink/ink464.xml"/><Relationship Id="rId122" Type="http://schemas.openxmlformats.org/officeDocument/2006/relationships/image" Target="../media/image468.png"/><Relationship Id="rId121" Type="http://schemas.openxmlformats.org/officeDocument/2006/relationships/customXml" Target="../ink/ink463.xml"/><Relationship Id="rId120" Type="http://schemas.openxmlformats.org/officeDocument/2006/relationships/image" Target="../media/image467.png"/><Relationship Id="rId12" Type="http://schemas.openxmlformats.org/officeDocument/2006/relationships/image" Target="../media/image413.png"/><Relationship Id="rId119" Type="http://schemas.openxmlformats.org/officeDocument/2006/relationships/customXml" Target="../ink/ink462.xml"/><Relationship Id="rId118" Type="http://schemas.openxmlformats.org/officeDocument/2006/relationships/image" Target="../media/image466.png"/><Relationship Id="rId117" Type="http://schemas.openxmlformats.org/officeDocument/2006/relationships/customXml" Target="../ink/ink461.xml"/><Relationship Id="rId116" Type="http://schemas.openxmlformats.org/officeDocument/2006/relationships/image" Target="../media/image465.png"/><Relationship Id="rId115" Type="http://schemas.openxmlformats.org/officeDocument/2006/relationships/customXml" Target="../ink/ink460.xml"/><Relationship Id="rId114" Type="http://schemas.openxmlformats.org/officeDocument/2006/relationships/image" Target="../media/image464.png"/><Relationship Id="rId113" Type="http://schemas.openxmlformats.org/officeDocument/2006/relationships/customXml" Target="../ink/ink459.xml"/><Relationship Id="rId112" Type="http://schemas.openxmlformats.org/officeDocument/2006/relationships/image" Target="../media/image463.png"/><Relationship Id="rId111" Type="http://schemas.openxmlformats.org/officeDocument/2006/relationships/customXml" Target="../ink/ink458.xml"/><Relationship Id="rId110" Type="http://schemas.openxmlformats.org/officeDocument/2006/relationships/image" Target="../media/image462.png"/><Relationship Id="rId11" Type="http://schemas.openxmlformats.org/officeDocument/2006/relationships/customXml" Target="../ink/ink408.xml"/><Relationship Id="rId109" Type="http://schemas.openxmlformats.org/officeDocument/2006/relationships/customXml" Target="../ink/ink457.xml"/><Relationship Id="rId108" Type="http://schemas.openxmlformats.org/officeDocument/2006/relationships/image" Target="../media/image461.png"/><Relationship Id="rId107" Type="http://schemas.openxmlformats.org/officeDocument/2006/relationships/customXml" Target="../ink/ink456.xml"/><Relationship Id="rId106" Type="http://schemas.openxmlformats.org/officeDocument/2006/relationships/image" Target="../media/image460.png"/><Relationship Id="rId105" Type="http://schemas.openxmlformats.org/officeDocument/2006/relationships/customXml" Target="../ink/ink455.xml"/><Relationship Id="rId104" Type="http://schemas.openxmlformats.org/officeDocument/2006/relationships/image" Target="../media/image459.png"/><Relationship Id="rId103" Type="http://schemas.openxmlformats.org/officeDocument/2006/relationships/customXml" Target="../ink/ink454.xml"/><Relationship Id="rId102" Type="http://schemas.openxmlformats.org/officeDocument/2006/relationships/image" Target="../media/image458.png"/><Relationship Id="rId101" Type="http://schemas.openxmlformats.org/officeDocument/2006/relationships/customXml" Target="../ink/ink453.xml"/><Relationship Id="rId100" Type="http://schemas.openxmlformats.org/officeDocument/2006/relationships/image" Target="../media/image457.png"/><Relationship Id="rId10" Type="http://schemas.openxmlformats.org/officeDocument/2006/relationships/image" Target="../media/image412.png"/><Relationship Id="rId1" Type="http://schemas.openxmlformats.org/officeDocument/2006/relationships/customXml" Target="../ink/ink403.xml"/></Relationships>
</file>

<file path=ppt/slides/_rels/slide9.xml.rels><?xml version="1.0" encoding="UTF-8" standalone="yes"?>
<Relationships xmlns="http://schemas.openxmlformats.org/package/2006/relationships"><Relationship Id="rId99" Type="http://schemas.openxmlformats.org/officeDocument/2006/relationships/customXml" Target="../ink/ink547.xml"/><Relationship Id="rId98" Type="http://schemas.openxmlformats.org/officeDocument/2006/relationships/image" Target="../media/image551.png"/><Relationship Id="rId97" Type="http://schemas.openxmlformats.org/officeDocument/2006/relationships/customXml" Target="../ink/ink546.xml"/><Relationship Id="rId96" Type="http://schemas.openxmlformats.org/officeDocument/2006/relationships/image" Target="../media/image550.png"/><Relationship Id="rId95" Type="http://schemas.openxmlformats.org/officeDocument/2006/relationships/customXml" Target="../ink/ink545.xml"/><Relationship Id="rId94" Type="http://schemas.openxmlformats.org/officeDocument/2006/relationships/image" Target="../media/image549.png"/><Relationship Id="rId93" Type="http://schemas.openxmlformats.org/officeDocument/2006/relationships/customXml" Target="../ink/ink544.xml"/><Relationship Id="rId92" Type="http://schemas.openxmlformats.org/officeDocument/2006/relationships/image" Target="../media/image548.png"/><Relationship Id="rId91" Type="http://schemas.openxmlformats.org/officeDocument/2006/relationships/customXml" Target="../ink/ink543.xml"/><Relationship Id="rId90" Type="http://schemas.openxmlformats.org/officeDocument/2006/relationships/image" Target="../media/image547.png"/><Relationship Id="rId9" Type="http://schemas.openxmlformats.org/officeDocument/2006/relationships/customXml" Target="../ink/ink502.xml"/><Relationship Id="rId89" Type="http://schemas.openxmlformats.org/officeDocument/2006/relationships/customXml" Target="../ink/ink542.xml"/><Relationship Id="rId88" Type="http://schemas.openxmlformats.org/officeDocument/2006/relationships/image" Target="../media/image546.png"/><Relationship Id="rId87" Type="http://schemas.openxmlformats.org/officeDocument/2006/relationships/customXml" Target="../ink/ink541.xml"/><Relationship Id="rId86" Type="http://schemas.openxmlformats.org/officeDocument/2006/relationships/image" Target="../media/image545.png"/><Relationship Id="rId85" Type="http://schemas.openxmlformats.org/officeDocument/2006/relationships/customXml" Target="../ink/ink540.xml"/><Relationship Id="rId84" Type="http://schemas.openxmlformats.org/officeDocument/2006/relationships/image" Target="../media/image544.png"/><Relationship Id="rId83" Type="http://schemas.openxmlformats.org/officeDocument/2006/relationships/customXml" Target="../ink/ink539.xml"/><Relationship Id="rId82" Type="http://schemas.openxmlformats.org/officeDocument/2006/relationships/image" Target="../media/image543.png"/><Relationship Id="rId81" Type="http://schemas.openxmlformats.org/officeDocument/2006/relationships/customXml" Target="../ink/ink538.xml"/><Relationship Id="rId80" Type="http://schemas.openxmlformats.org/officeDocument/2006/relationships/image" Target="../media/image542.png"/><Relationship Id="rId8" Type="http://schemas.openxmlformats.org/officeDocument/2006/relationships/image" Target="../media/image507.png"/><Relationship Id="rId79" Type="http://schemas.openxmlformats.org/officeDocument/2006/relationships/customXml" Target="../ink/ink537.xml"/><Relationship Id="rId78" Type="http://schemas.openxmlformats.org/officeDocument/2006/relationships/image" Target="../media/image541.png"/><Relationship Id="rId77" Type="http://schemas.openxmlformats.org/officeDocument/2006/relationships/customXml" Target="../ink/ink536.xml"/><Relationship Id="rId76" Type="http://schemas.openxmlformats.org/officeDocument/2006/relationships/image" Target="../media/image540.png"/><Relationship Id="rId75" Type="http://schemas.openxmlformats.org/officeDocument/2006/relationships/customXml" Target="../ink/ink535.xml"/><Relationship Id="rId74" Type="http://schemas.openxmlformats.org/officeDocument/2006/relationships/image" Target="../media/image539.png"/><Relationship Id="rId73" Type="http://schemas.openxmlformats.org/officeDocument/2006/relationships/customXml" Target="../ink/ink534.xml"/><Relationship Id="rId72" Type="http://schemas.openxmlformats.org/officeDocument/2006/relationships/image" Target="../media/image538.png"/><Relationship Id="rId71" Type="http://schemas.openxmlformats.org/officeDocument/2006/relationships/customXml" Target="../ink/ink533.xml"/><Relationship Id="rId70" Type="http://schemas.openxmlformats.org/officeDocument/2006/relationships/image" Target="../media/image537.png"/><Relationship Id="rId7" Type="http://schemas.openxmlformats.org/officeDocument/2006/relationships/customXml" Target="../ink/ink501.xml"/><Relationship Id="rId69" Type="http://schemas.openxmlformats.org/officeDocument/2006/relationships/customXml" Target="../ink/ink532.xml"/><Relationship Id="rId68" Type="http://schemas.openxmlformats.org/officeDocument/2006/relationships/image" Target="../media/image536.png"/><Relationship Id="rId67" Type="http://schemas.openxmlformats.org/officeDocument/2006/relationships/customXml" Target="../ink/ink531.xml"/><Relationship Id="rId66" Type="http://schemas.openxmlformats.org/officeDocument/2006/relationships/image" Target="../media/image535.png"/><Relationship Id="rId65" Type="http://schemas.openxmlformats.org/officeDocument/2006/relationships/customXml" Target="../ink/ink530.xml"/><Relationship Id="rId64" Type="http://schemas.openxmlformats.org/officeDocument/2006/relationships/image" Target="../media/image289.png"/><Relationship Id="rId63" Type="http://schemas.openxmlformats.org/officeDocument/2006/relationships/customXml" Target="../ink/ink529.xml"/><Relationship Id="rId62" Type="http://schemas.openxmlformats.org/officeDocument/2006/relationships/image" Target="../media/image534.png"/><Relationship Id="rId61" Type="http://schemas.openxmlformats.org/officeDocument/2006/relationships/customXml" Target="../ink/ink528.xml"/><Relationship Id="rId60" Type="http://schemas.openxmlformats.org/officeDocument/2006/relationships/image" Target="../media/image533.png"/><Relationship Id="rId6" Type="http://schemas.openxmlformats.org/officeDocument/2006/relationships/image" Target="../media/image506.png"/><Relationship Id="rId59" Type="http://schemas.openxmlformats.org/officeDocument/2006/relationships/customXml" Target="../ink/ink527.xml"/><Relationship Id="rId58" Type="http://schemas.openxmlformats.org/officeDocument/2006/relationships/image" Target="../media/image532.png"/><Relationship Id="rId57" Type="http://schemas.openxmlformats.org/officeDocument/2006/relationships/customXml" Target="../ink/ink526.xml"/><Relationship Id="rId56" Type="http://schemas.openxmlformats.org/officeDocument/2006/relationships/image" Target="../media/image531.png"/><Relationship Id="rId55" Type="http://schemas.openxmlformats.org/officeDocument/2006/relationships/customXml" Target="../ink/ink525.xml"/><Relationship Id="rId54" Type="http://schemas.openxmlformats.org/officeDocument/2006/relationships/image" Target="../media/image530.png"/><Relationship Id="rId53" Type="http://schemas.openxmlformats.org/officeDocument/2006/relationships/customXml" Target="../ink/ink524.xml"/><Relationship Id="rId52" Type="http://schemas.openxmlformats.org/officeDocument/2006/relationships/image" Target="../media/image529.png"/><Relationship Id="rId51" Type="http://schemas.openxmlformats.org/officeDocument/2006/relationships/customXml" Target="../ink/ink523.xml"/><Relationship Id="rId50" Type="http://schemas.openxmlformats.org/officeDocument/2006/relationships/image" Target="../media/image528.png"/><Relationship Id="rId5" Type="http://schemas.openxmlformats.org/officeDocument/2006/relationships/customXml" Target="../ink/ink500.xml"/><Relationship Id="rId49" Type="http://schemas.openxmlformats.org/officeDocument/2006/relationships/customXml" Target="../ink/ink522.xml"/><Relationship Id="rId48" Type="http://schemas.openxmlformats.org/officeDocument/2006/relationships/image" Target="../media/image527.png"/><Relationship Id="rId47" Type="http://schemas.openxmlformats.org/officeDocument/2006/relationships/customXml" Target="../ink/ink521.xml"/><Relationship Id="rId46" Type="http://schemas.openxmlformats.org/officeDocument/2006/relationships/image" Target="../media/image526.png"/><Relationship Id="rId45" Type="http://schemas.openxmlformats.org/officeDocument/2006/relationships/customXml" Target="../ink/ink520.xml"/><Relationship Id="rId44" Type="http://schemas.openxmlformats.org/officeDocument/2006/relationships/image" Target="../media/image525.png"/><Relationship Id="rId43" Type="http://schemas.openxmlformats.org/officeDocument/2006/relationships/customXml" Target="../ink/ink519.xml"/><Relationship Id="rId42" Type="http://schemas.openxmlformats.org/officeDocument/2006/relationships/image" Target="../media/image524.png"/><Relationship Id="rId41" Type="http://schemas.openxmlformats.org/officeDocument/2006/relationships/customXml" Target="../ink/ink518.xml"/><Relationship Id="rId40" Type="http://schemas.openxmlformats.org/officeDocument/2006/relationships/image" Target="../media/image523.png"/><Relationship Id="rId4" Type="http://schemas.openxmlformats.org/officeDocument/2006/relationships/image" Target="../media/image505.png"/><Relationship Id="rId39" Type="http://schemas.openxmlformats.org/officeDocument/2006/relationships/customXml" Target="../ink/ink517.xml"/><Relationship Id="rId38" Type="http://schemas.openxmlformats.org/officeDocument/2006/relationships/image" Target="../media/image522.png"/><Relationship Id="rId37" Type="http://schemas.openxmlformats.org/officeDocument/2006/relationships/customXml" Target="../ink/ink516.xml"/><Relationship Id="rId36" Type="http://schemas.openxmlformats.org/officeDocument/2006/relationships/image" Target="../media/image521.png"/><Relationship Id="rId35" Type="http://schemas.openxmlformats.org/officeDocument/2006/relationships/customXml" Target="../ink/ink515.xml"/><Relationship Id="rId34" Type="http://schemas.openxmlformats.org/officeDocument/2006/relationships/image" Target="../media/image520.png"/><Relationship Id="rId33" Type="http://schemas.openxmlformats.org/officeDocument/2006/relationships/customXml" Target="../ink/ink514.xml"/><Relationship Id="rId32" Type="http://schemas.openxmlformats.org/officeDocument/2006/relationships/image" Target="../media/image519.png"/><Relationship Id="rId31" Type="http://schemas.openxmlformats.org/officeDocument/2006/relationships/customXml" Target="../ink/ink513.xml"/><Relationship Id="rId30" Type="http://schemas.openxmlformats.org/officeDocument/2006/relationships/image" Target="../media/image518.png"/><Relationship Id="rId3" Type="http://schemas.openxmlformats.org/officeDocument/2006/relationships/customXml" Target="../ink/ink499.xml"/><Relationship Id="rId29" Type="http://schemas.openxmlformats.org/officeDocument/2006/relationships/customXml" Target="../ink/ink512.xml"/><Relationship Id="rId28" Type="http://schemas.openxmlformats.org/officeDocument/2006/relationships/image" Target="../media/image517.png"/><Relationship Id="rId27" Type="http://schemas.openxmlformats.org/officeDocument/2006/relationships/customXml" Target="../ink/ink511.xml"/><Relationship Id="rId26" Type="http://schemas.openxmlformats.org/officeDocument/2006/relationships/image" Target="../media/image516.png"/><Relationship Id="rId25" Type="http://schemas.openxmlformats.org/officeDocument/2006/relationships/customXml" Target="../ink/ink510.xml"/><Relationship Id="rId24" Type="http://schemas.openxmlformats.org/officeDocument/2006/relationships/image" Target="../media/image515.png"/><Relationship Id="rId23" Type="http://schemas.openxmlformats.org/officeDocument/2006/relationships/customXml" Target="../ink/ink509.xml"/><Relationship Id="rId22" Type="http://schemas.openxmlformats.org/officeDocument/2006/relationships/image" Target="../media/image514.png"/><Relationship Id="rId21" Type="http://schemas.openxmlformats.org/officeDocument/2006/relationships/customXml" Target="../ink/ink508.xml"/><Relationship Id="rId20" Type="http://schemas.openxmlformats.org/officeDocument/2006/relationships/image" Target="../media/image513.png"/><Relationship Id="rId2" Type="http://schemas.openxmlformats.org/officeDocument/2006/relationships/image" Target="../media/image504.emf"/><Relationship Id="rId19" Type="http://schemas.openxmlformats.org/officeDocument/2006/relationships/customXml" Target="../ink/ink507.xml"/><Relationship Id="rId18" Type="http://schemas.openxmlformats.org/officeDocument/2006/relationships/image" Target="../media/image512.png"/><Relationship Id="rId17" Type="http://schemas.openxmlformats.org/officeDocument/2006/relationships/customXml" Target="../ink/ink506.xml"/><Relationship Id="rId16" Type="http://schemas.openxmlformats.org/officeDocument/2006/relationships/image" Target="../media/image511.png"/><Relationship Id="rId15" Type="http://schemas.openxmlformats.org/officeDocument/2006/relationships/customXml" Target="../ink/ink505.xml"/><Relationship Id="rId14" Type="http://schemas.openxmlformats.org/officeDocument/2006/relationships/image" Target="../media/image510.png"/><Relationship Id="rId13" Type="http://schemas.openxmlformats.org/officeDocument/2006/relationships/customXml" Target="../ink/ink504.xml"/><Relationship Id="rId12" Type="http://schemas.openxmlformats.org/officeDocument/2006/relationships/image" Target="../media/image509.png"/><Relationship Id="rId112" Type="http://schemas.openxmlformats.org/officeDocument/2006/relationships/vmlDrawing" Target="../drawings/vmlDrawing3.vml"/><Relationship Id="rId111" Type="http://schemas.openxmlformats.org/officeDocument/2006/relationships/slideLayout" Target="../slideLayouts/slideLayout6.xml"/><Relationship Id="rId110" Type="http://schemas.openxmlformats.org/officeDocument/2006/relationships/image" Target="../media/image557.png"/><Relationship Id="rId11" Type="http://schemas.openxmlformats.org/officeDocument/2006/relationships/customXml" Target="../ink/ink503.xml"/><Relationship Id="rId109" Type="http://schemas.openxmlformats.org/officeDocument/2006/relationships/customXml" Target="../ink/ink552.xml"/><Relationship Id="rId108" Type="http://schemas.openxmlformats.org/officeDocument/2006/relationships/image" Target="../media/image556.png"/><Relationship Id="rId107" Type="http://schemas.openxmlformats.org/officeDocument/2006/relationships/customXml" Target="../ink/ink551.xml"/><Relationship Id="rId106" Type="http://schemas.openxmlformats.org/officeDocument/2006/relationships/image" Target="../media/image555.png"/><Relationship Id="rId105" Type="http://schemas.openxmlformats.org/officeDocument/2006/relationships/customXml" Target="../ink/ink550.xml"/><Relationship Id="rId104" Type="http://schemas.openxmlformats.org/officeDocument/2006/relationships/image" Target="../media/image554.png"/><Relationship Id="rId103" Type="http://schemas.openxmlformats.org/officeDocument/2006/relationships/customXml" Target="../ink/ink549.xml"/><Relationship Id="rId102" Type="http://schemas.openxmlformats.org/officeDocument/2006/relationships/image" Target="../media/image553.png"/><Relationship Id="rId101" Type="http://schemas.openxmlformats.org/officeDocument/2006/relationships/customXml" Target="../ink/ink548.xml"/><Relationship Id="rId100" Type="http://schemas.openxmlformats.org/officeDocument/2006/relationships/image" Target="../media/image552.png"/><Relationship Id="rId10" Type="http://schemas.openxmlformats.org/officeDocument/2006/relationships/image" Target="../media/image508.png"/><Relationship Id="rId1" Type="http://schemas.openxmlformats.org/officeDocument/2006/relationships/oleObject" Target="../embeddings/Document3.doc"/></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260418" y="764704"/>
            <a:ext cx="11654075" cy="582295"/>
          </a:xfrm>
          <a:prstGeom prst="rect">
            <a:avLst/>
          </a:prstGeom>
        </p:spPr>
        <p:txBody>
          <a:bodyPr wrap="square" lIns="121898" tIns="60948" rIns="121898" bIns="60948">
            <a:spAutoFit/>
          </a:bodyPr>
          <a:lstStyle/>
          <a:p>
            <a:pPr algn="just" defTabSz="0">
              <a:lnSpc>
                <a:spcPct val="150000"/>
              </a:lnSpc>
              <a:spcAft>
                <a:spcPts val="0"/>
              </a:spcAft>
              <a:tabLst>
                <a:tab pos="2790825" algn="l"/>
              </a:tabLst>
            </a:pPr>
            <a:r>
              <a:rPr lang="en-US" altLang="zh-CN" sz="2000" b="1" kern="100">
                <a:latin typeface="Arial" panose="020B0604020202020204" pitchFamily="34" charset="0"/>
                <a:cs typeface="Courier New" panose="02070309020205020404"/>
              </a:rPr>
              <a:t>1</a:t>
            </a:r>
            <a:r>
              <a:rPr lang="en-US" altLang="zh-CN" sz="2000" kern="100">
                <a:latin typeface="Times New Roman" panose="02020603050405020304"/>
                <a:ea typeface="微软雅黑" panose="020B0503020204020204" charset="-122"/>
                <a:cs typeface="Courier New" panose="02070309020205020404"/>
              </a:rPr>
              <a:t>.</a:t>
            </a:r>
            <a:r>
              <a:rPr lang="zh-CN" altLang="zh-CN" sz="2000" b="1" kern="100" dirty="0">
                <a:latin typeface="Times New Roman" panose="02020603050405020304"/>
                <a:cs typeface="Times New Roman" panose="02020603050405020304"/>
              </a:rPr>
              <a:t>电离平衡含义</a:t>
            </a:r>
            <a:endParaRPr lang="zh-CN" altLang="zh-CN" sz="2000" kern="100" dirty="0">
              <a:effectLst/>
              <a:latin typeface="宋体" panose="02010600030101010101" pitchFamily="2" charset="-122"/>
              <a:cs typeface="Courier New" panose="02070309020205020404"/>
            </a:endParaRPr>
          </a:p>
        </p:txBody>
      </p:sp>
      <p:sp>
        <p:nvSpPr>
          <p:cNvPr id="3" name="矩形 2"/>
          <p:cNvSpPr/>
          <p:nvPr/>
        </p:nvSpPr>
        <p:spPr>
          <a:xfrm>
            <a:off x="503232" y="1390148"/>
            <a:ext cx="11397613" cy="1043940"/>
          </a:xfrm>
          <a:prstGeom prst="rect">
            <a:avLst/>
          </a:prstGeom>
        </p:spPr>
        <p:txBody>
          <a:bodyPr wrap="square" lIns="121898" tIns="60948" rIns="121898" bIns="60948">
            <a:spAutoFit/>
          </a:bodyPr>
          <a:lstStyle/>
          <a:p>
            <a:pPr algn="just" defTabSz="0">
              <a:lnSpc>
                <a:spcPct val="150000"/>
              </a:lnSpc>
              <a:spcAft>
                <a:spcPts val="0"/>
              </a:spcAft>
              <a:tabLst>
                <a:tab pos="2790825" algn="l"/>
              </a:tabLst>
            </a:pPr>
            <a:r>
              <a:rPr lang="zh-CN" altLang="zh-CN" sz="2000" kern="100" dirty="0">
                <a:latin typeface="Times New Roman" panose="02020603050405020304"/>
                <a:ea typeface="微软雅黑" panose="020B0503020204020204" charset="-122"/>
                <a:cs typeface="Times New Roman" panose="02020603050405020304"/>
              </a:rPr>
              <a:t>在一定条件下</a:t>
            </a:r>
            <a:r>
              <a:rPr lang="en-US" altLang="zh-CN" sz="2000" kern="100" dirty="0">
                <a:latin typeface="Times New Roman" panose="02020603050405020304"/>
                <a:ea typeface="微软雅黑" panose="020B0503020204020204" charset="-122"/>
                <a:cs typeface="Courier New" panose="02070309020205020404"/>
              </a:rPr>
              <a:t>(</a:t>
            </a:r>
            <a:r>
              <a:rPr lang="zh-CN" altLang="zh-CN" sz="2000" kern="100" dirty="0">
                <a:latin typeface="Times New Roman" panose="02020603050405020304"/>
                <a:ea typeface="微软雅黑" panose="020B0503020204020204" charset="-122"/>
                <a:cs typeface="Times New Roman" panose="02020603050405020304"/>
              </a:rPr>
              <a:t>如浓度、温度等</a:t>
            </a:r>
            <a:r>
              <a:rPr lang="en-US" altLang="zh-CN" sz="2000" kern="100" dirty="0">
                <a:latin typeface="Times New Roman" panose="02020603050405020304"/>
                <a:ea typeface="微软雅黑" panose="020B0503020204020204" charset="-122"/>
                <a:cs typeface="Courier New" panose="02070309020205020404"/>
              </a:rPr>
              <a:t>)</a:t>
            </a:r>
            <a:r>
              <a:rPr lang="zh-CN" altLang="zh-CN" sz="2000" kern="100" dirty="0">
                <a:latin typeface="Times New Roman" panose="02020603050405020304"/>
                <a:ea typeface="微软雅黑" panose="020B0503020204020204" charset="-122"/>
                <a:cs typeface="Times New Roman" panose="02020603050405020304"/>
              </a:rPr>
              <a:t>，当</a:t>
            </a:r>
            <a:r>
              <a:rPr lang="en-US" altLang="zh-CN" sz="2000" kern="100" dirty="0">
                <a:latin typeface="Times New Roman" panose="02020603050405020304"/>
                <a:ea typeface="微软雅黑" panose="020B0503020204020204" charset="-122"/>
                <a:cs typeface="Courier New" panose="02070309020205020404"/>
              </a:rPr>
              <a:t>________________</a:t>
            </a:r>
            <a:r>
              <a:rPr lang="zh-CN" altLang="zh-CN" sz="2000" kern="100" dirty="0">
                <a:latin typeface="Times New Roman" panose="02020603050405020304"/>
                <a:ea typeface="微软雅黑" panose="020B0503020204020204" charset="-122"/>
                <a:cs typeface="Times New Roman" panose="02020603050405020304"/>
              </a:rPr>
              <a:t>产生离子的速率和</a:t>
            </a:r>
            <a:r>
              <a:rPr lang="en-US" altLang="zh-CN" sz="2000" kern="100" dirty="0">
                <a:latin typeface="Times New Roman" panose="02020603050405020304"/>
                <a:ea typeface="微软雅黑" panose="020B0503020204020204" charset="-122"/>
                <a:cs typeface="Courier New" panose="02070309020205020404"/>
              </a:rPr>
              <a:t>________________</a:t>
            </a:r>
            <a:r>
              <a:rPr lang="zh-CN" altLang="zh-CN" sz="2000" kern="100" dirty="0">
                <a:latin typeface="Times New Roman" panose="02020603050405020304"/>
                <a:ea typeface="微软雅黑" panose="020B0503020204020204" charset="-122"/>
                <a:cs typeface="Times New Roman" panose="02020603050405020304"/>
              </a:rPr>
              <a:t>的速率相等时，达到电离平衡状态</a:t>
            </a:r>
            <a:r>
              <a:rPr lang="zh-CN" altLang="zh-CN" sz="2000" kern="100" dirty="0" smtClean="0">
                <a:latin typeface="Times New Roman" panose="02020603050405020304"/>
                <a:ea typeface="微软雅黑" panose="020B0503020204020204" charset="-122"/>
                <a:cs typeface="Times New Roman" panose="02020603050405020304"/>
              </a:rPr>
              <a:t>。</a:t>
            </a:r>
            <a:endParaRPr lang="zh-CN" altLang="en-US" sz="2000" kern="100" dirty="0">
              <a:latin typeface="微软雅黑" panose="020B0503020204020204" charset="-122"/>
              <a:ea typeface="微软雅黑" panose="020B0503020204020204" charset="-122"/>
              <a:cs typeface="Courier New" panose="02070309020205020404"/>
            </a:endParaRPr>
          </a:p>
        </p:txBody>
      </p:sp>
      <mc:AlternateContent xmlns:mc="http://schemas.openxmlformats.org/markup-compatibility/2006" xmlns:p14="http://schemas.microsoft.com/office/powerpoint/2010/main">
        <mc:Choice Requires="p14">
          <p:contentPart r:id="rId1" p14:bwMode="auto">
            <p14:nvContentPartPr>
              <p14:cNvPr id="4" name="墨迹 3"/>
              <p14:cNvContentPartPr/>
              <p14:nvPr/>
            </p14:nvContentPartPr>
            <p14:xfrm>
              <a:off x="2167128" y="2677496"/>
              <a:ext cx="321683" cy="260841"/>
            </p14:xfrm>
          </p:contentPart>
        </mc:Choice>
        <mc:Fallback xmlns="">
          <p:pic>
            <p:nvPicPr>
              <p:cNvPr id="4" name="墨迹 3"/>
            </p:nvPicPr>
            <p:blipFill>
              <a:blip r:embed="rId2"/>
            </p:blipFill>
            <p:spPr>
              <a:xfrm>
                <a:off x="2167128" y="2677496"/>
                <a:ext cx="321683" cy="260841"/>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5" name="墨迹 4"/>
              <p14:cNvContentPartPr/>
              <p14:nvPr/>
            </p14:nvContentPartPr>
            <p14:xfrm>
              <a:off x="2502919" y="2571045"/>
              <a:ext cx="25396" cy="674661"/>
            </p14:xfrm>
          </p:contentPart>
        </mc:Choice>
        <mc:Fallback xmlns="">
          <p:pic>
            <p:nvPicPr>
              <p:cNvPr id="5" name="墨迹 4"/>
            </p:nvPicPr>
            <p:blipFill>
              <a:blip r:embed="rId4"/>
            </p:blipFill>
            <p:spPr>
              <a:xfrm>
                <a:off x="2502919" y="2571045"/>
                <a:ext cx="25396" cy="674661"/>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6" name="墨迹 5"/>
              <p14:cNvContentPartPr/>
              <p14:nvPr/>
            </p14:nvContentPartPr>
            <p14:xfrm>
              <a:off x="2590395" y="2737242"/>
              <a:ext cx="79010" cy="225769"/>
            </p14:xfrm>
          </p:contentPart>
        </mc:Choice>
        <mc:Fallback xmlns="">
          <p:pic>
            <p:nvPicPr>
              <p:cNvPr id="6" name="墨迹 5"/>
            </p:nvPicPr>
            <p:blipFill>
              <a:blip r:embed="rId6"/>
            </p:blipFill>
            <p:spPr>
              <a:xfrm>
                <a:off x="2590395" y="2737242"/>
                <a:ext cx="79010" cy="225769"/>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7" name="墨迹 6"/>
              <p14:cNvContentPartPr/>
              <p14:nvPr/>
            </p14:nvContentPartPr>
            <p14:xfrm>
              <a:off x="2742771" y="2690185"/>
              <a:ext cx="524851" cy="208321"/>
            </p14:xfrm>
          </p:contentPart>
        </mc:Choice>
        <mc:Fallback xmlns="">
          <p:pic>
            <p:nvPicPr>
              <p:cNvPr id="7" name="墨迹 6"/>
            </p:nvPicPr>
            <p:blipFill>
              <a:blip r:embed="rId8"/>
            </p:blipFill>
            <p:spPr>
              <a:xfrm>
                <a:off x="2742771" y="2690185"/>
                <a:ext cx="524851" cy="208321"/>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8" name="墨迹 7"/>
              <p14:cNvContentPartPr/>
              <p14:nvPr/>
            </p14:nvContentPartPr>
            <p14:xfrm>
              <a:off x="3273266" y="2665511"/>
              <a:ext cx="14109" cy="281285"/>
            </p14:xfrm>
          </p:contentPart>
        </mc:Choice>
        <mc:Fallback xmlns="">
          <p:pic>
            <p:nvPicPr>
              <p:cNvPr id="8" name="墨迹 7"/>
            </p:nvPicPr>
            <p:blipFill>
              <a:blip r:embed="rId10"/>
            </p:blipFill>
            <p:spPr>
              <a:xfrm>
                <a:off x="3273266" y="2665511"/>
                <a:ext cx="14109" cy="281285"/>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9" name="墨迹 8"/>
              <p14:cNvContentPartPr/>
              <p14:nvPr/>
            </p14:nvContentPartPr>
            <p14:xfrm>
              <a:off x="3454565" y="2715565"/>
              <a:ext cx="405631" cy="59217"/>
            </p14:xfrm>
          </p:contentPart>
        </mc:Choice>
        <mc:Fallback xmlns="">
          <p:pic>
            <p:nvPicPr>
              <p:cNvPr id="9" name="墨迹 8"/>
            </p:nvPicPr>
            <p:blipFill>
              <a:blip r:embed="rId12"/>
            </p:blipFill>
            <p:spPr>
              <a:xfrm>
                <a:off x="3454565" y="2715565"/>
                <a:ext cx="405631" cy="59217"/>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0" name="墨迹 9"/>
              <p14:cNvContentPartPr/>
              <p14:nvPr/>
            </p14:nvContentPartPr>
            <p14:xfrm>
              <a:off x="3831978" y="2639427"/>
              <a:ext cx="177772" cy="53578"/>
            </p14:xfrm>
          </p:contentPart>
        </mc:Choice>
        <mc:Fallback xmlns="">
          <p:pic>
            <p:nvPicPr>
              <p:cNvPr id="10" name="墨迹 9"/>
            </p:nvPicPr>
            <p:blipFill>
              <a:blip r:embed="rId14"/>
            </p:blipFill>
            <p:spPr>
              <a:xfrm>
                <a:off x="3831978" y="2639427"/>
                <a:ext cx="177772" cy="53578"/>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1" name="墨迹 10"/>
              <p14:cNvContentPartPr/>
              <p14:nvPr/>
            </p14:nvContentPartPr>
            <p14:xfrm>
              <a:off x="3522288" y="2828361"/>
              <a:ext cx="320978" cy="14099"/>
            </p14:xfrm>
          </p:contentPart>
        </mc:Choice>
        <mc:Fallback xmlns="">
          <p:pic>
            <p:nvPicPr>
              <p:cNvPr id="11" name="墨迹 10"/>
            </p:nvPicPr>
            <p:blipFill>
              <a:blip r:embed="rId16"/>
            </p:blipFill>
            <p:spPr>
              <a:xfrm>
                <a:off x="3522288" y="2828361"/>
                <a:ext cx="320978" cy="14099"/>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2" name="墨迹 11"/>
              <p14:cNvContentPartPr/>
              <p14:nvPr/>
            </p14:nvContentPartPr>
            <p14:xfrm>
              <a:off x="3508708" y="2891103"/>
              <a:ext cx="179360" cy="52873"/>
            </p14:xfrm>
          </p:contentPart>
        </mc:Choice>
        <mc:Fallback xmlns="">
          <p:pic>
            <p:nvPicPr>
              <p:cNvPr id="12" name="墨迹 11"/>
            </p:nvPicPr>
            <p:blipFill>
              <a:blip r:embed="rId18"/>
            </p:blipFill>
            <p:spPr>
              <a:xfrm>
                <a:off x="3508708" y="2891103"/>
                <a:ext cx="179360" cy="52873"/>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3" name="墨迹 12"/>
              <p14:cNvContentPartPr/>
              <p14:nvPr/>
            </p14:nvContentPartPr>
            <p14:xfrm>
              <a:off x="4217681" y="2654760"/>
              <a:ext cx="297169" cy="176420"/>
            </p14:xfrm>
          </p:contentPart>
        </mc:Choice>
        <mc:Fallback xmlns="">
          <p:pic>
            <p:nvPicPr>
              <p:cNvPr id="13" name="墨迹 12"/>
            </p:nvPicPr>
            <p:blipFill>
              <a:blip r:embed="rId20"/>
            </p:blipFill>
            <p:spPr>
              <a:xfrm>
                <a:off x="4217681" y="2654760"/>
                <a:ext cx="297169" cy="176420"/>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4" name="墨迹 13"/>
              <p14:cNvContentPartPr/>
              <p14:nvPr/>
            </p14:nvContentPartPr>
            <p14:xfrm>
              <a:off x="4514850" y="2537206"/>
              <a:ext cx="11287" cy="497007"/>
            </p14:xfrm>
          </p:contentPart>
        </mc:Choice>
        <mc:Fallback xmlns="">
          <p:pic>
            <p:nvPicPr>
              <p:cNvPr id="14" name="墨迹 13"/>
            </p:nvPicPr>
            <p:blipFill>
              <a:blip r:embed="rId22"/>
            </p:blipFill>
            <p:spPr>
              <a:xfrm>
                <a:off x="4514850" y="2537206"/>
                <a:ext cx="11287" cy="497007"/>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5" name="墨迹 14"/>
              <p14:cNvContentPartPr/>
              <p14:nvPr/>
            </p14:nvContentPartPr>
            <p14:xfrm>
              <a:off x="4576223" y="2661986"/>
              <a:ext cx="83243" cy="255378"/>
            </p14:xfrm>
          </p:contentPart>
        </mc:Choice>
        <mc:Fallback xmlns="">
          <p:pic>
            <p:nvPicPr>
              <p:cNvPr id="15" name="墨迹 14"/>
            </p:nvPicPr>
            <p:blipFill>
              <a:blip r:embed="rId24"/>
            </p:blipFill>
            <p:spPr>
              <a:xfrm>
                <a:off x="4576223" y="2661986"/>
                <a:ext cx="83243" cy="255378"/>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6" name="墨迹 15"/>
              <p14:cNvContentPartPr/>
              <p14:nvPr/>
            </p14:nvContentPartPr>
            <p14:xfrm>
              <a:off x="4681335" y="2686661"/>
              <a:ext cx="375296" cy="170780"/>
            </p14:xfrm>
          </p:contentPart>
        </mc:Choice>
        <mc:Fallback xmlns="">
          <p:pic>
            <p:nvPicPr>
              <p:cNvPr id="16" name="墨迹 15"/>
            </p:nvPicPr>
            <p:blipFill>
              <a:blip r:embed="rId26"/>
            </p:blipFill>
            <p:spPr>
              <a:xfrm>
                <a:off x="4681335" y="2686661"/>
                <a:ext cx="375296" cy="170780"/>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7" name="墨迹 16"/>
              <p14:cNvContentPartPr/>
              <p14:nvPr/>
            </p14:nvContentPartPr>
            <p14:xfrm>
              <a:off x="5073562" y="2594309"/>
              <a:ext cx="143911" cy="22559"/>
            </p14:xfrm>
          </p:contentPart>
        </mc:Choice>
        <mc:Fallback xmlns="">
          <p:pic>
            <p:nvPicPr>
              <p:cNvPr id="17" name="墨迹 16"/>
            </p:nvPicPr>
            <p:blipFill>
              <a:blip r:embed="rId28"/>
            </p:blipFill>
            <p:spPr>
              <a:xfrm>
                <a:off x="5073562" y="2594309"/>
                <a:ext cx="143911" cy="22559"/>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8" name="墨迹 17"/>
              <p14:cNvContentPartPr/>
              <p14:nvPr/>
            </p14:nvContentPartPr>
            <p14:xfrm>
              <a:off x="5265443" y="2690185"/>
              <a:ext cx="239851" cy="11280"/>
            </p14:xfrm>
          </p:contentPart>
        </mc:Choice>
        <mc:Fallback xmlns="">
          <p:pic>
            <p:nvPicPr>
              <p:cNvPr id="18" name="墨迹 17"/>
            </p:nvPicPr>
            <p:blipFill>
              <a:blip r:embed="rId30"/>
            </p:blipFill>
            <p:spPr>
              <a:xfrm>
                <a:off x="5265443" y="2690185"/>
                <a:ext cx="239851" cy="11280"/>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9" name="墨迹 18"/>
              <p14:cNvContentPartPr/>
              <p14:nvPr/>
            </p14:nvContentPartPr>
            <p14:xfrm>
              <a:off x="5378314" y="2601887"/>
              <a:ext cx="28218" cy="285691"/>
            </p14:xfrm>
          </p:contentPart>
        </mc:Choice>
        <mc:Fallback xmlns="">
          <p:pic>
            <p:nvPicPr>
              <p:cNvPr id="19" name="墨迹 18"/>
            </p:nvPicPr>
            <p:blipFill>
              <a:blip r:embed="rId32"/>
            </p:blipFill>
            <p:spPr>
              <a:xfrm>
                <a:off x="5378314" y="2601887"/>
                <a:ext cx="28218" cy="285691"/>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20" name="墨迹 19"/>
              <p14:cNvContentPartPr/>
              <p14:nvPr/>
            </p14:nvContentPartPr>
            <p14:xfrm>
              <a:off x="5604057" y="2555535"/>
              <a:ext cx="16930" cy="213608"/>
            </p14:xfrm>
          </p:contentPart>
        </mc:Choice>
        <mc:Fallback xmlns="">
          <p:pic>
            <p:nvPicPr>
              <p:cNvPr id="20" name="墨迹 19"/>
            </p:nvPicPr>
            <p:blipFill>
              <a:blip r:embed="rId34"/>
            </p:blipFill>
            <p:spPr>
              <a:xfrm>
                <a:off x="5604057" y="2555535"/>
                <a:ext cx="16930" cy="213608"/>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1" name="墨迹 20"/>
              <p14:cNvContentPartPr/>
              <p14:nvPr/>
            </p14:nvContentPartPr>
            <p14:xfrm>
              <a:off x="5620988" y="2622508"/>
              <a:ext cx="115693" cy="39478"/>
            </p14:xfrm>
          </p:contentPart>
        </mc:Choice>
        <mc:Fallback xmlns="">
          <p:pic>
            <p:nvPicPr>
              <p:cNvPr id="21" name="墨迹 20"/>
            </p:nvPicPr>
            <p:blipFill>
              <a:blip r:embed="rId36"/>
            </p:blipFill>
            <p:spPr>
              <a:xfrm>
                <a:off x="5620988" y="2622508"/>
                <a:ext cx="115693" cy="39478"/>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2" name="墨迹 21"/>
              <p14:cNvContentPartPr/>
              <p14:nvPr/>
            </p14:nvContentPartPr>
            <p14:xfrm>
              <a:off x="5719750" y="2500018"/>
              <a:ext cx="2822" cy="452418"/>
            </p14:xfrm>
          </p:contentPart>
        </mc:Choice>
        <mc:Fallback xmlns="">
          <p:pic>
            <p:nvPicPr>
              <p:cNvPr id="22" name="墨迹 21"/>
            </p:nvPicPr>
            <p:blipFill>
              <a:blip r:embed="rId38"/>
            </p:blipFill>
            <p:spPr>
              <a:xfrm>
                <a:off x="5719750" y="2500018"/>
                <a:ext cx="2822" cy="452418"/>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3" name="墨迹 22"/>
              <p14:cNvContentPartPr/>
              <p14:nvPr/>
            </p14:nvContentPartPr>
            <p14:xfrm>
              <a:off x="5812869" y="2447674"/>
              <a:ext cx="143910" cy="39478"/>
            </p14:xfrm>
          </p:contentPart>
        </mc:Choice>
        <mc:Fallback xmlns="">
          <p:pic>
            <p:nvPicPr>
              <p:cNvPr id="23" name="墨迹 22"/>
            </p:nvPicPr>
            <p:blipFill>
              <a:blip r:embed="rId40"/>
            </p:blipFill>
            <p:spPr>
              <a:xfrm>
                <a:off x="5812869" y="2447674"/>
                <a:ext cx="143910" cy="39478"/>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4" name="墨迹 23"/>
              <p14:cNvContentPartPr/>
              <p14:nvPr/>
            </p14:nvContentPartPr>
            <p14:xfrm>
              <a:off x="5854314" y="2378410"/>
              <a:ext cx="20634" cy="280756"/>
            </p14:xfrm>
          </p:contentPart>
        </mc:Choice>
        <mc:Fallback xmlns="">
          <p:pic>
            <p:nvPicPr>
              <p:cNvPr id="24" name="墨迹 23"/>
            </p:nvPicPr>
            <p:blipFill>
              <a:blip r:embed="rId42"/>
            </p:blipFill>
            <p:spPr>
              <a:xfrm>
                <a:off x="5854314" y="2378410"/>
                <a:ext cx="20634" cy="280756"/>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5" name="墨迹 24"/>
              <p14:cNvContentPartPr/>
              <p14:nvPr/>
            </p14:nvContentPartPr>
            <p14:xfrm>
              <a:off x="7641383" y="2344747"/>
              <a:ext cx="22574" cy="1904844"/>
            </p14:xfrm>
          </p:contentPart>
        </mc:Choice>
        <mc:Fallback xmlns="">
          <p:pic>
            <p:nvPicPr>
              <p:cNvPr id="25" name="墨迹 24"/>
            </p:nvPicPr>
            <p:blipFill>
              <a:blip r:embed="rId44"/>
            </p:blipFill>
            <p:spPr>
              <a:xfrm>
                <a:off x="7641383" y="2344747"/>
                <a:ext cx="22574" cy="1904844"/>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6" name="墨迹 25"/>
              <p14:cNvContentPartPr/>
              <p14:nvPr/>
            </p14:nvContentPartPr>
            <p14:xfrm>
              <a:off x="7546854" y="2323598"/>
              <a:ext cx="150965" cy="172014"/>
            </p14:xfrm>
          </p:contentPart>
        </mc:Choice>
        <mc:Fallback xmlns="">
          <p:pic>
            <p:nvPicPr>
              <p:cNvPr id="26" name="墨迹 25"/>
            </p:nvPicPr>
            <p:blipFill>
              <a:blip r:embed="rId46"/>
            </p:blipFill>
            <p:spPr>
              <a:xfrm>
                <a:off x="7546854" y="2323598"/>
                <a:ext cx="150965" cy="172014"/>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7" name="墨迹 26"/>
              <p14:cNvContentPartPr/>
              <p14:nvPr/>
            </p14:nvContentPartPr>
            <p14:xfrm>
              <a:off x="7680888" y="2325537"/>
              <a:ext cx="155198" cy="116497"/>
            </p14:xfrm>
          </p:contentPart>
        </mc:Choice>
        <mc:Fallback xmlns="">
          <p:pic>
            <p:nvPicPr>
              <p:cNvPr id="27" name="墨迹 26"/>
            </p:nvPicPr>
            <p:blipFill>
              <a:blip r:embed="rId48"/>
            </p:blipFill>
            <p:spPr>
              <a:xfrm>
                <a:off x="7680888" y="2325537"/>
                <a:ext cx="155198" cy="116497"/>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8" name="墨迹 27"/>
              <p14:cNvContentPartPr/>
              <p14:nvPr/>
            </p14:nvContentPartPr>
            <p14:xfrm>
              <a:off x="7641383" y="4094496"/>
              <a:ext cx="2700445" cy="372227"/>
            </p14:xfrm>
          </p:contentPart>
        </mc:Choice>
        <mc:Fallback xmlns="">
          <p:pic>
            <p:nvPicPr>
              <p:cNvPr id="28" name="墨迹 27"/>
            </p:nvPicPr>
            <p:blipFill>
              <a:blip r:embed="rId50"/>
            </p:blipFill>
            <p:spPr>
              <a:xfrm>
                <a:off x="7641383" y="4094496"/>
                <a:ext cx="2700445" cy="372227"/>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29" name="墨迹 28"/>
              <p14:cNvContentPartPr/>
              <p14:nvPr/>
            </p14:nvContentPartPr>
            <p14:xfrm>
              <a:off x="10288214" y="4258051"/>
              <a:ext cx="361188" cy="386326"/>
            </p14:xfrm>
          </p:contentPart>
        </mc:Choice>
        <mc:Fallback xmlns="">
          <p:pic>
            <p:nvPicPr>
              <p:cNvPr id="29" name="墨迹 28"/>
            </p:nvPicPr>
            <p:blipFill>
              <a:blip r:embed="rId52"/>
            </p:blipFill>
            <p:spPr>
              <a:xfrm>
                <a:off x="10288214" y="4258051"/>
                <a:ext cx="361188" cy="386326"/>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30" name="墨迹 29"/>
              <p14:cNvContentPartPr/>
              <p14:nvPr/>
            </p14:nvContentPartPr>
            <p14:xfrm>
              <a:off x="7645263" y="2988390"/>
              <a:ext cx="1076862" cy="578785"/>
            </p14:xfrm>
          </p:contentPart>
        </mc:Choice>
        <mc:Fallback xmlns="">
          <p:pic>
            <p:nvPicPr>
              <p:cNvPr id="30" name="墨迹 29"/>
            </p:nvPicPr>
            <p:blipFill>
              <a:blip r:embed="rId54"/>
            </p:blipFill>
            <p:spPr>
              <a:xfrm>
                <a:off x="7645263" y="2988390"/>
                <a:ext cx="1076862" cy="578785"/>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1" name="墨迹 30"/>
              <p14:cNvContentPartPr/>
              <p14:nvPr/>
            </p14:nvContentPartPr>
            <p14:xfrm>
              <a:off x="7627274" y="3572815"/>
              <a:ext cx="1106138" cy="837510"/>
            </p14:xfrm>
          </p:contentPart>
        </mc:Choice>
        <mc:Fallback xmlns="">
          <p:pic>
            <p:nvPicPr>
              <p:cNvPr id="31" name="墨迹 30"/>
            </p:nvPicPr>
            <p:blipFill>
              <a:blip r:embed="rId56"/>
            </p:blipFill>
            <p:spPr>
              <a:xfrm>
                <a:off x="7627274" y="3572815"/>
                <a:ext cx="1106138" cy="837510"/>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2" name="墨迹 31"/>
              <p14:cNvContentPartPr/>
              <p14:nvPr/>
            </p14:nvContentPartPr>
            <p14:xfrm>
              <a:off x="8648759" y="3553075"/>
              <a:ext cx="973515" cy="28199"/>
            </p14:xfrm>
          </p:contentPart>
        </mc:Choice>
        <mc:Fallback xmlns="">
          <p:pic>
            <p:nvPicPr>
              <p:cNvPr id="32" name="墨迹 31"/>
            </p:nvPicPr>
            <p:blipFill>
              <a:blip r:embed="rId58"/>
            </p:blipFill>
            <p:spPr>
              <a:xfrm>
                <a:off x="8648759" y="3553075"/>
                <a:ext cx="973515" cy="28199"/>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3" name="墨迹 32"/>
              <p14:cNvContentPartPr/>
              <p14:nvPr/>
            </p14:nvContentPartPr>
            <p14:xfrm>
              <a:off x="7834675" y="2831180"/>
              <a:ext cx="211634" cy="248152"/>
            </p14:xfrm>
          </p:contentPart>
        </mc:Choice>
        <mc:Fallback xmlns="">
          <p:pic>
            <p:nvPicPr>
              <p:cNvPr id="33" name="墨迹 32"/>
            </p:nvPicPr>
            <p:blipFill>
              <a:blip r:embed="rId60"/>
            </p:blipFill>
            <p:spPr>
              <a:xfrm>
                <a:off x="7834675" y="2831180"/>
                <a:ext cx="211634" cy="248152"/>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4" name="墨迹 33"/>
              <p14:cNvContentPartPr/>
              <p14:nvPr/>
            </p14:nvContentPartPr>
            <p14:xfrm>
              <a:off x="8095690" y="2952436"/>
              <a:ext cx="17636" cy="135355"/>
            </p14:xfrm>
          </p:contentPart>
        </mc:Choice>
        <mc:Fallback xmlns="">
          <p:pic>
            <p:nvPicPr>
              <p:cNvPr id="34" name="墨迹 33"/>
            </p:nvPicPr>
            <p:blipFill>
              <a:blip r:embed="rId62"/>
            </p:blipFill>
            <p:spPr>
              <a:xfrm>
                <a:off x="8095690" y="2952436"/>
                <a:ext cx="17636" cy="135355"/>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5" name="墨迹 34"/>
              <p14:cNvContentPartPr/>
              <p14:nvPr/>
            </p14:nvContentPartPr>
            <p14:xfrm>
              <a:off x="8134490" y="2908728"/>
              <a:ext cx="120101" cy="204442"/>
            </p14:xfrm>
          </p:contentPart>
        </mc:Choice>
        <mc:Fallback xmlns="">
          <p:pic>
            <p:nvPicPr>
              <p:cNvPr id="35" name="墨迹 34"/>
            </p:nvPicPr>
            <p:blipFill>
              <a:blip r:embed="rId64"/>
            </p:blipFill>
            <p:spPr>
              <a:xfrm>
                <a:off x="8134490" y="2908728"/>
                <a:ext cx="120101" cy="204442"/>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36" name="墨迹 35"/>
              <p14:cNvContentPartPr/>
              <p14:nvPr/>
            </p14:nvContentPartPr>
            <p14:xfrm>
              <a:off x="8211383" y="2848100"/>
              <a:ext cx="259604" cy="336449"/>
            </p14:xfrm>
          </p:contentPart>
        </mc:Choice>
        <mc:Fallback xmlns="">
          <p:pic>
            <p:nvPicPr>
              <p:cNvPr id="36" name="墨迹 35"/>
            </p:nvPicPr>
            <p:blipFill>
              <a:blip r:embed="rId66"/>
            </p:blipFill>
            <p:spPr>
              <a:xfrm>
                <a:off x="8211383" y="2848100"/>
                <a:ext cx="259604" cy="336449"/>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37" name="墨迹 36"/>
              <p14:cNvContentPartPr/>
              <p14:nvPr/>
            </p14:nvContentPartPr>
            <p14:xfrm>
              <a:off x="7963066" y="3837004"/>
              <a:ext cx="218688" cy="284986"/>
            </p14:xfrm>
          </p:contentPart>
        </mc:Choice>
        <mc:Fallback xmlns="">
          <p:pic>
            <p:nvPicPr>
              <p:cNvPr id="37" name="墨迹 36"/>
            </p:nvPicPr>
            <p:blipFill>
              <a:blip r:embed="rId68"/>
            </p:blipFill>
            <p:spPr>
              <a:xfrm>
                <a:off x="7963066" y="3837004"/>
                <a:ext cx="218688" cy="284986"/>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38" name="墨迹 37"/>
              <p14:cNvContentPartPr/>
              <p14:nvPr/>
            </p14:nvContentPartPr>
            <p14:xfrm>
              <a:off x="8200096" y="3864674"/>
              <a:ext cx="152376" cy="213608"/>
            </p14:xfrm>
          </p:contentPart>
        </mc:Choice>
        <mc:Fallback xmlns="">
          <p:pic>
            <p:nvPicPr>
              <p:cNvPr id="38" name="墨迹 37"/>
            </p:nvPicPr>
            <p:blipFill>
              <a:blip r:embed="rId70"/>
            </p:blipFill>
            <p:spPr>
              <a:xfrm>
                <a:off x="8200096" y="3864674"/>
                <a:ext cx="152376" cy="213608"/>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39" name="墨迹 38"/>
              <p14:cNvContentPartPr/>
              <p14:nvPr/>
            </p14:nvContentPartPr>
            <p14:xfrm>
              <a:off x="8349650" y="3831364"/>
              <a:ext cx="125041" cy="155976"/>
            </p14:xfrm>
          </p:contentPart>
        </mc:Choice>
        <mc:Fallback xmlns="">
          <p:pic>
            <p:nvPicPr>
              <p:cNvPr id="39" name="墨迹 38"/>
            </p:nvPicPr>
            <p:blipFill>
              <a:blip r:embed="rId72"/>
            </p:blipFill>
            <p:spPr>
              <a:xfrm>
                <a:off x="8349650" y="3831364"/>
                <a:ext cx="125041" cy="155976"/>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40" name="墨迹 39"/>
              <p14:cNvContentPartPr/>
              <p14:nvPr/>
            </p14:nvContentPartPr>
            <p14:xfrm>
              <a:off x="8459700" y="3853923"/>
              <a:ext cx="107227" cy="57280"/>
            </p14:xfrm>
          </p:contentPart>
        </mc:Choice>
        <mc:Fallback xmlns="">
          <p:pic>
            <p:nvPicPr>
              <p:cNvPr id="40" name="墨迹 39"/>
            </p:nvPicPr>
            <p:blipFill>
              <a:blip r:embed="rId74"/>
            </p:blipFill>
            <p:spPr>
              <a:xfrm>
                <a:off x="8459700" y="3853923"/>
                <a:ext cx="107227" cy="57280"/>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41" name="墨迹 40"/>
              <p14:cNvContentPartPr/>
              <p14:nvPr/>
            </p14:nvContentPartPr>
            <p14:xfrm>
              <a:off x="8465343" y="3936582"/>
              <a:ext cx="60139" cy="116497"/>
            </p14:xfrm>
          </p:contentPart>
        </mc:Choice>
        <mc:Fallback xmlns="">
          <p:pic>
            <p:nvPicPr>
              <p:cNvPr id="41" name="墨迹 40"/>
            </p:nvPicPr>
            <p:blipFill>
              <a:blip r:embed="rId76"/>
            </p:blipFill>
            <p:spPr>
              <a:xfrm>
                <a:off x="8465343" y="3936582"/>
                <a:ext cx="60139" cy="116497"/>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2" name="墨迹 41"/>
              <p14:cNvContentPartPr/>
              <p14:nvPr/>
            </p14:nvContentPartPr>
            <p14:xfrm>
              <a:off x="8705195" y="3887762"/>
              <a:ext cx="19752" cy="6521"/>
            </p14:xfrm>
          </p:contentPart>
        </mc:Choice>
        <mc:Fallback xmlns="">
          <p:pic>
            <p:nvPicPr>
              <p:cNvPr id="42" name="墨迹 41"/>
            </p:nvPicPr>
            <p:blipFill>
              <a:blip r:embed="rId78"/>
            </p:blipFill>
            <p:spPr>
              <a:xfrm>
                <a:off x="8705195" y="3887762"/>
                <a:ext cx="19752" cy="6521"/>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3" name="墨迹 42"/>
              <p14:cNvContentPartPr/>
              <p14:nvPr/>
            </p14:nvContentPartPr>
            <p14:xfrm>
              <a:off x="2093761" y="3511834"/>
              <a:ext cx="33862" cy="313538"/>
            </p14:xfrm>
          </p:contentPart>
        </mc:Choice>
        <mc:Fallback xmlns="">
          <p:pic>
            <p:nvPicPr>
              <p:cNvPr id="43" name="墨迹 42"/>
            </p:nvPicPr>
            <p:blipFill>
              <a:blip r:embed="rId80"/>
            </p:blipFill>
            <p:spPr>
              <a:xfrm>
                <a:off x="2093761" y="3511834"/>
                <a:ext cx="33862" cy="313538"/>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4" name="墨迹 43"/>
              <p14:cNvContentPartPr/>
              <p14:nvPr/>
            </p14:nvContentPartPr>
            <p14:xfrm>
              <a:off x="2106988" y="3643312"/>
              <a:ext cx="99644" cy="39479"/>
            </p14:xfrm>
          </p:contentPart>
        </mc:Choice>
        <mc:Fallback xmlns="">
          <p:pic>
            <p:nvPicPr>
              <p:cNvPr id="44" name="墨迹 43"/>
            </p:nvPicPr>
            <p:blipFill>
              <a:blip r:embed="rId82"/>
            </p:blipFill>
            <p:spPr>
              <a:xfrm>
                <a:off x="2106988" y="3643312"/>
                <a:ext cx="99644" cy="39479"/>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45" name="墨迹 44"/>
              <p14:cNvContentPartPr/>
              <p14:nvPr/>
            </p14:nvContentPartPr>
            <p14:xfrm>
              <a:off x="2229207" y="3518531"/>
              <a:ext cx="19752" cy="364473"/>
            </p14:xfrm>
          </p:contentPart>
        </mc:Choice>
        <mc:Fallback xmlns="">
          <p:pic>
            <p:nvPicPr>
              <p:cNvPr id="45" name="墨迹 44"/>
            </p:nvPicPr>
            <p:blipFill>
              <a:blip r:embed="rId84"/>
            </p:blipFill>
            <p:spPr>
              <a:xfrm>
                <a:off x="2229207" y="3518531"/>
                <a:ext cx="19752" cy="364473"/>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46" name="墨迹 45"/>
              <p14:cNvContentPartPr/>
              <p14:nvPr/>
            </p14:nvContentPartPr>
            <p14:xfrm>
              <a:off x="2330791" y="3516416"/>
              <a:ext cx="432614" cy="284810"/>
            </p14:xfrm>
          </p:contentPart>
        </mc:Choice>
        <mc:Fallback xmlns="">
          <p:pic>
            <p:nvPicPr>
              <p:cNvPr id="46" name="墨迹 45"/>
            </p:nvPicPr>
            <p:blipFill>
              <a:blip r:embed="rId86"/>
            </p:blipFill>
            <p:spPr>
              <a:xfrm>
                <a:off x="2330791" y="3516416"/>
                <a:ext cx="432614" cy="284810"/>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47" name="墨迹 46"/>
              <p14:cNvContentPartPr/>
              <p14:nvPr/>
            </p14:nvContentPartPr>
            <p14:xfrm>
              <a:off x="2138910" y="4132212"/>
              <a:ext cx="16930" cy="218190"/>
            </p14:xfrm>
          </p:contentPart>
        </mc:Choice>
        <mc:Fallback xmlns="">
          <p:pic>
            <p:nvPicPr>
              <p:cNvPr id="47" name="墨迹 46"/>
            </p:nvPicPr>
            <p:blipFill>
              <a:blip r:embed="rId88"/>
            </p:blipFill>
            <p:spPr>
              <a:xfrm>
                <a:off x="2138910" y="4132212"/>
                <a:ext cx="16930" cy="218190"/>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48" name="墨迹 47"/>
              <p14:cNvContentPartPr/>
              <p14:nvPr/>
            </p14:nvContentPartPr>
            <p14:xfrm>
              <a:off x="2150197" y="4218572"/>
              <a:ext cx="138267" cy="28199"/>
            </p14:xfrm>
          </p:contentPart>
        </mc:Choice>
        <mc:Fallback xmlns="">
          <p:pic>
            <p:nvPicPr>
              <p:cNvPr id="48" name="墨迹 47"/>
            </p:nvPicPr>
            <p:blipFill>
              <a:blip r:embed="rId90"/>
            </p:blipFill>
            <p:spPr>
              <a:xfrm>
                <a:off x="2150197" y="4218572"/>
                <a:ext cx="138267" cy="28199"/>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49" name="墨迹 48"/>
              <p14:cNvContentPartPr/>
              <p14:nvPr/>
            </p14:nvContentPartPr>
            <p14:xfrm>
              <a:off x="2291286" y="4132212"/>
              <a:ext cx="19752" cy="196336"/>
            </p14:xfrm>
          </p:contentPart>
        </mc:Choice>
        <mc:Fallback xmlns="">
          <p:pic>
            <p:nvPicPr>
              <p:cNvPr id="49" name="墨迹 48"/>
            </p:nvPicPr>
            <p:blipFill>
              <a:blip r:embed="rId92"/>
            </p:blipFill>
            <p:spPr>
              <a:xfrm>
                <a:off x="2291286" y="4132212"/>
                <a:ext cx="19752" cy="196336"/>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50" name="墨迹 49"/>
              <p14:cNvContentPartPr/>
              <p14:nvPr/>
            </p14:nvContentPartPr>
            <p14:xfrm>
              <a:off x="2443662" y="4026819"/>
              <a:ext cx="107228" cy="33838"/>
            </p14:xfrm>
          </p:contentPart>
        </mc:Choice>
        <mc:Fallback xmlns="">
          <p:pic>
            <p:nvPicPr>
              <p:cNvPr id="50" name="墨迹 49"/>
            </p:nvPicPr>
            <p:blipFill>
              <a:blip r:embed="rId94"/>
            </p:blipFill>
            <p:spPr>
              <a:xfrm>
                <a:off x="2443662" y="4026819"/>
                <a:ext cx="107228" cy="33838"/>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51" name="墨迹 50"/>
              <p14:cNvContentPartPr/>
              <p14:nvPr/>
            </p14:nvContentPartPr>
            <p14:xfrm>
              <a:off x="2421088" y="4105776"/>
              <a:ext cx="33861" cy="592179"/>
            </p14:xfrm>
          </p:contentPart>
        </mc:Choice>
        <mc:Fallback xmlns="">
          <p:pic>
            <p:nvPicPr>
              <p:cNvPr id="51" name="墨迹 50"/>
            </p:nvPicPr>
            <p:blipFill>
              <a:blip r:embed="rId96"/>
            </p:blipFill>
            <p:spPr>
              <a:xfrm>
                <a:off x="2421088" y="4105776"/>
                <a:ext cx="33861" cy="592179"/>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52" name="墨迹 51"/>
              <p14:cNvContentPartPr/>
              <p14:nvPr/>
            </p14:nvContentPartPr>
            <p14:xfrm>
              <a:off x="2462533" y="4252411"/>
              <a:ext cx="156079" cy="28199"/>
            </p14:xfrm>
          </p:contentPart>
        </mc:Choice>
        <mc:Fallback xmlns="">
          <p:pic>
            <p:nvPicPr>
              <p:cNvPr id="52" name="墨迹 51"/>
            </p:nvPicPr>
            <p:blipFill>
              <a:blip r:embed="rId98"/>
            </p:blipFill>
            <p:spPr>
              <a:xfrm>
                <a:off x="2462533" y="4252411"/>
                <a:ext cx="156079" cy="28199"/>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53" name="墨迹 52"/>
              <p14:cNvContentPartPr/>
              <p14:nvPr/>
            </p14:nvContentPartPr>
            <p14:xfrm>
              <a:off x="2084414" y="4820268"/>
              <a:ext cx="379000" cy="210436"/>
            </p14:xfrm>
          </p:contentPart>
        </mc:Choice>
        <mc:Fallback xmlns="">
          <p:pic>
            <p:nvPicPr>
              <p:cNvPr id="53" name="墨迹 52"/>
            </p:nvPicPr>
            <p:blipFill>
              <a:blip r:embed="rId100"/>
            </p:blipFill>
            <p:spPr>
              <a:xfrm>
                <a:off x="2084414" y="4820268"/>
                <a:ext cx="379000" cy="210436"/>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54" name="墨迹 53"/>
              <p14:cNvContentPartPr/>
              <p14:nvPr/>
            </p14:nvContentPartPr>
            <p14:xfrm>
              <a:off x="2454949" y="4771273"/>
              <a:ext cx="22574" cy="434264"/>
            </p14:xfrm>
          </p:contentPart>
        </mc:Choice>
        <mc:Fallback xmlns="">
          <p:pic>
            <p:nvPicPr>
              <p:cNvPr id="54" name="墨迹 53"/>
            </p:nvPicPr>
            <p:blipFill>
              <a:blip r:embed="rId102"/>
            </p:blipFill>
            <p:spPr>
              <a:xfrm>
                <a:off x="2454949" y="4771273"/>
                <a:ext cx="22574" cy="434264"/>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55" name="墨迹 54"/>
              <p14:cNvContentPartPr/>
              <p14:nvPr/>
            </p14:nvContentPartPr>
            <p14:xfrm>
              <a:off x="2528316" y="4906628"/>
              <a:ext cx="33861" cy="163554"/>
            </p14:xfrm>
          </p:contentPart>
        </mc:Choice>
        <mc:Fallback xmlns="">
          <p:pic>
            <p:nvPicPr>
              <p:cNvPr id="55" name="墨迹 54"/>
            </p:nvPicPr>
            <p:blipFill>
              <a:blip r:embed="rId104"/>
            </p:blipFill>
            <p:spPr>
              <a:xfrm>
                <a:off x="2528316" y="4906628"/>
                <a:ext cx="33861" cy="163554"/>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56" name="墨迹 55"/>
              <p14:cNvContentPartPr/>
              <p14:nvPr/>
            </p14:nvContentPartPr>
            <p14:xfrm>
              <a:off x="2652474" y="4908038"/>
              <a:ext cx="73366" cy="80367"/>
            </p14:xfrm>
          </p:contentPart>
        </mc:Choice>
        <mc:Fallback xmlns="">
          <p:pic>
            <p:nvPicPr>
              <p:cNvPr id="56" name="墨迹 55"/>
            </p:nvPicPr>
            <p:blipFill>
              <a:blip r:embed="rId106"/>
            </p:blipFill>
            <p:spPr>
              <a:xfrm>
                <a:off x="2652474" y="4908038"/>
                <a:ext cx="73366" cy="80367"/>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57" name="墨迹 56"/>
              <p14:cNvContentPartPr/>
              <p14:nvPr/>
            </p14:nvContentPartPr>
            <p14:xfrm>
              <a:off x="2765345" y="4841065"/>
              <a:ext cx="16931" cy="163025"/>
            </p14:xfrm>
          </p:contentPart>
        </mc:Choice>
        <mc:Fallback xmlns="">
          <p:pic>
            <p:nvPicPr>
              <p:cNvPr id="57" name="墨迹 56"/>
            </p:nvPicPr>
            <p:blipFill>
              <a:blip r:embed="rId108"/>
            </p:blipFill>
            <p:spPr>
              <a:xfrm>
                <a:off x="2765345" y="4841065"/>
                <a:ext cx="16931" cy="163025"/>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58" name="墨迹 57"/>
              <p14:cNvContentPartPr/>
              <p14:nvPr/>
            </p14:nvContentPartPr>
            <p14:xfrm>
              <a:off x="2770989" y="4886888"/>
              <a:ext cx="76188" cy="42299"/>
            </p14:xfrm>
          </p:contentPart>
        </mc:Choice>
        <mc:Fallback xmlns="">
          <p:pic>
            <p:nvPicPr>
              <p:cNvPr id="58" name="墨迹 57"/>
            </p:nvPicPr>
            <p:blipFill>
              <a:blip r:embed="rId110"/>
            </p:blipFill>
            <p:spPr>
              <a:xfrm>
                <a:off x="2770989" y="4886888"/>
                <a:ext cx="76188" cy="42299"/>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59" name="墨迹 58"/>
              <p14:cNvContentPartPr/>
              <p14:nvPr/>
            </p14:nvContentPartPr>
            <p14:xfrm>
              <a:off x="2849999" y="4772154"/>
              <a:ext cx="22574" cy="343147"/>
            </p14:xfrm>
          </p:contentPart>
        </mc:Choice>
        <mc:Fallback xmlns="">
          <p:pic>
            <p:nvPicPr>
              <p:cNvPr id="59" name="墨迹 58"/>
            </p:nvPicPr>
            <p:blipFill>
              <a:blip r:embed="rId112"/>
            </p:blipFill>
            <p:spPr>
              <a:xfrm>
                <a:off x="2849999" y="4772154"/>
                <a:ext cx="22574" cy="343147"/>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60" name="墨迹 59"/>
              <p14:cNvContentPartPr/>
              <p14:nvPr/>
            </p14:nvContentPartPr>
            <p14:xfrm>
              <a:off x="2900791" y="4852345"/>
              <a:ext cx="280767" cy="142581"/>
            </p14:xfrm>
          </p:contentPart>
        </mc:Choice>
        <mc:Fallback xmlns="">
          <p:pic>
            <p:nvPicPr>
              <p:cNvPr id="60" name="墨迹 59"/>
            </p:nvPicPr>
            <p:blipFill>
              <a:blip r:embed="rId114"/>
            </p:blipFill>
            <p:spPr>
              <a:xfrm>
                <a:off x="2900791" y="4852345"/>
                <a:ext cx="280767" cy="142581"/>
              </a:xfrm>
              <a:prstGeom prst="rect"/>
            </p:spPr>
          </p:pic>
        </mc:Fallback>
      </mc:AlternateContent>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260418" y="680170"/>
            <a:ext cx="11654075" cy="720725"/>
          </a:xfrm>
          <a:prstGeom prst="rect">
            <a:avLst/>
          </a:prstGeom>
        </p:spPr>
        <p:txBody>
          <a:bodyPr wrap="square" lIns="121898" tIns="60948" rIns="121898" bIns="60948">
            <a:spAutoFit/>
          </a:bodyPr>
          <a:lstStyle/>
          <a:p>
            <a:pPr algn="just" defTabSz="0">
              <a:lnSpc>
                <a:spcPct val="150000"/>
              </a:lnSpc>
              <a:spcAft>
                <a:spcPts val="0"/>
              </a:spcAft>
              <a:tabLst>
                <a:tab pos="2610485" algn="l"/>
              </a:tabLst>
            </a:pPr>
            <a:r>
              <a:rPr lang="en-US" altLang="zh-CN" sz="2600" kern="100">
                <a:latin typeface="Times New Roman" panose="02020603050405020304"/>
                <a:ea typeface="微软雅黑" panose="020B0503020204020204" charset="-122"/>
                <a:cs typeface="Courier New" panose="02070309020205020404"/>
              </a:rPr>
              <a:t>2</a:t>
            </a:r>
            <a:r>
              <a:rPr lang="en-US" altLang="zh-CN" sz="2000" kern="100">
                <a:latin typeface="Times New Roman" panose="02020603050405020304"/>
                <a:ea typeface="微软雅黑" panose="020B0503020204020204" charset="-122"/>
                <a:cs typeface="Courier New" panose="02070309020205020404"/>
              </a:rPr>
              <a:t>.</a:t>
            </a:r>
            <a:r>
              <a:rPr lang="en-US" altLang="zh-CN" sz="2000" b="1" kern="100">
                <a:latin typeface="Times New Roman" panose="02020603050405020304"/>
                <a:cs typeface="Courier New" panose="02070309020205020404"/>
              </a:rPr>
              <a:t>(</a:t>
            </a:r>
            <a:r>
              <a:rPr lang="zh-CN" altLang="zh-CN" sz="2000" b="1" kern="100" dirty="0">
                <a:latin typeface="Times New Roman" panose="02020603050405020304"/>
                <a:cs typeface="Times New Roman" panose="02020603050405020304"/>
              </a:rPr>
              <a:t>双选</a:t>
            </a:r>
            <a:r>
              <a:rPr lang="en-US" altLang="zh-CN" sz="2000" b="1" kern="100" dirty="0">
                <a:latin typeface="Times New Roman" panose="02020603050405020304"/>
                <a:cs typeface="Courier New" panose="02070309020205020404"/>
              </a:rPr>
              <a:t>)(2023·</a:t>
            </a:r>
            <a:r>
              <a:rPr lang="zh-CN" altLang="zh-CN" sz="2000" b="1" kern="100" dirty="0">
                <a:latin typeface="Times New Roman" panose="02020603050405020304"/>
                <a:cs typeface="Times New Roman" panose="02020603050405020304"/>
              </a:rPr>
              <a:t>青岛二中期中</a:t>
            </a:r>
            <a:r>
              <a:rPr lang="en-US" altLang="zh-CN" sz="2000" b="1" kern="100" dirty="0">
                <a:latin typeface="Times New Roman" panose="02020603050405020304"/>
                <a:cs typeface="Courier New" panose="02070309020205020404"/>
              </a:rPr>
              <a:t>)</a:t>
            </a:r>
            <a:r>
              <a:rPr lang="zh-CN" altLang="zh-CN" sz="2000" kern="100" dirty="0">
                <a:latin typeface="Times New Roman" panose="02020603050405020304"/>
                <a:ea typeface="微软雅黑" panose="020B0503020204020204" charset="-122"/>
                <a:cs typeface="Times New Roman" panose="02020603050405020304"/>
              </a:rPr>
              <a:t>以下是常温下几种弱酸的电离常数：</a:t>
            </a:r>
            <a:endParaRPr lang="zh-CN" altLang="zh-CN" sz="2000" kern="100" dirty="0">
              <a:effectLst/>
              <a:latin typeface="宋体" panose="02010600030101010101" pitchFamily="2" charset="-122"/>
              <a:cs typeface="Courier New" panose="02070309020205020404"/>
            </a:endParaRPr>
          </a:p>
        </p:txBody>
      </p:sp>
      <p:sp>
        <p:nvSpPr>
          <p:cNvPr id="6" name="矩形 5"/>
          <p:cNvSpPr/>
          <p:nvPr/>
        </p:nvSpPr>
        <p:spPr>
          <a:xfrm>
            <a:off x="503232" y="3192969"/>
            <a:ext cx="11397613" cy="2428875"/>
          </a:xfrm>
          <a:prstGeom prst="rect">
            <a:avLst/>
          </a:prstGeom>
        </p:spPr>
        <p:txBody>
          <a:bodyPr wrap="square" lIns="121898" tIns="60948" rIns="121898" bIns="60948">
            <a:spAutoFit/>
          </a:bodyPr>
          <a:lstStyle/>
          <a:p>
            <a:pPr algn="just" defTabSz="0">
              <a:lnSpc>
                <a:spcPct val="150000"/>
              </a:lnSpc>
              <a:spcAft>
                <a:spcPts val="0"/>
              </a:spcAft>
              <a:tabLst>
                <a:tab pos="2610485" algn="l"/>
              </a:tabLst>
            </a:pPr>
            <a:r>
              <a:rPr lang="zh-CN" altLang="zh-CN" sz="2000" kern="100" dirty="0">
                <a:latin typeface="Times New Roman" panose="02020603050405020304"/>
                <a:ea typeface="微软雅黑" panose="020B0503020204020204" charset="-122"/>
                <a:cs typeface="Times New Roman" panose="02020603050405020304"/>
              </a:rPr>
              <a:t>下列说法正确的是</a:t>
            </a:r>
            <a:r>
              <a:rPr lang="en-US" altLang="zh-CN" sz="2000" kern="100" dirty="0">
                <a:latin typeface="Times New Roman" panose="02020603050405020304"/>
                <a:ea typeface="微软雅黑" panose="020B0503020204020204" charset="-122"/>
                <a:cs typeface="Courier New" panose="02070309020205020404"/>
              </a:rPr>
              <a:t>(</a:t>
            </a:r>
            <a:r>
              <a:rPr lang="zh-CN" altLang="zh-CN" sz="2000" kern="100" dirty="0">
                <a:latin typeface="Times New Roman" panose="02020603050405020304"/>
                <a:ea typeface="微软雅黑" panose="020B0503020204020204" charset="-122"/>
                <a:cs typeface="Times New Roman" panose="02020603050405020304"/>
              </a:rPr>
              <a:t>　　</a:t>
            </a:r>
            <a:r>
              <a:rPr lang="en-US" altLang="zh-CN" sz="2000" kern="100" dirty="0">
                <a:latin typeface="Times New Roman" panose="02020603050405020304"/>
                <a:ea typeface="微软雅黑" panose="020B0503020204020204" charset="-122"/>
                <a:cs typeface="Courier New" panose="02070309020205020404"/>
              </a:rPr>
              <a:t>)</a:t>
            </a:r>
            <a:endParaRPr lang="zh-CN" altLang="zh-CN" sz="2000"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en-US" altLang="zh-CN" sz="2000" kern="100" dirty="0">
                <a:latin typeface="Times New Roman" panose="02020603050405020304"/>
                <a:ea typeface="微软雅黑" panose="020B0503020204020204" charset="-122"/>
                <a:cs typeface="Courier New" panose="02070309020205020404"/>
              </a:rPr>
              <a:t>A.</a:t>
            </a:r>
            <a:r>
              <a:rPr lang="zh-CN" altLang="zh-CN" sz="2000" kern="100" dirty="0">
                <a:latin typeface="Times New Roman" panose="02020603050405020304"/>
                <a:ea typeface="微软雅黑" panose="020B0503020204020204" charset="-122"/>
                <a:cs typeface="Times New Roman" panose="02020603050405020304"/>
              </a:rPr>
              <a:t>可发生反应：</a:t>
            </a:r>
            <a:r>
              <a:rPr lang="en-US" altLang="zh-CN" sz="2000" kern="100" dirty="0">
                <a:latin typeface="Times New Roman" panose="02020603050405020304"/>
                <a:ea typeface="微软雅黑" panose="020B0503020204020204" charset="-122"/>
                <a:cs typeface="Courier New" panose="02070309020205020404"/>
              </a:rPr>
              <a:t>H</a:t>
            </a:r>
            <a:r>
              <a:rPr lang="en-US" altLang="zh-CN" sz="2000" kern="100" baseline="-25000" dirty="0">
                <a:latin typeface="Times New Roman" panose="02020603050405020304"/>
                <a:ea typeface="微软雅黑" panose="020B0503020204020204" charset="-122"/>
                <a:cs typeface="Courier New" panose="02070309020205020404"/>
              </a:rPr>
              <a:t>2</a:t>
            </a:r>
            <a:r>
              <a:rPr lang="en-US" altLang="zh-CN" sz="2000" kern="100" dirty="0">
                <a:latin typeface="Times New Roman" panose="02020603050405020304"/>
                <a:ea typeface="微软雅黑" panose="020B0503020204020204" charset="-122"/>
                <a:cs typeface="Courier New" panose="02070309020205020404"/>
              </a:rPr>
              <a:t>S</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2ClO</a:t>
            </a:r>
            <a:r>
              <a:rPr lang="zh-CN" altLang="zh-CN" sz="2000" kern="100" baseline="30000" dirty="0">
                <a:latin typeface="Times New Roman" panose="02020603050405020304"/>
                <a:ea typeface="微软雅黑" panose="020B0503020204020204" charset="-122"/>
                <a:cs typeface="Times New Roman" panose="02020603050405020304"/>
              </a:rPr>
              <a:t>－</a:t>
            </a:r>
            <a:r>
              <a:rPr lang="en-US" altLang="zh-CN" sz="2000" kern="100" spc="-80" dirty="0">
                <a:latin typeface="Times New Roman" panose="02020603050405020304"/>
                <a:ea typeface="微软雅黑" panose="020B0503020204020204" charset="-122"/>
                <a:cs typeface="Courier New" panose="02070309020205020404"/>
              </a:rPr>
              <a:t>==</a:t>
            </a:r>
            <a:r>
              <a:rPr lang="en-US" altLang="zh-CN" sz="2000" kern="100" dirty="0">
                <a:latin typeface="Times New Roman" panose="02020603050405020304"/>
                <a:ea typeface="微软雅黑" panose="020B0503020204020204" charset="-122"/>
                <a:cs typeface="Courier New" panose="02070309020205020404"/>
              </a:rPr>
              <a:t>=S</a:t>
            </a:r>
            <a:r>
              <a:rPr lang="en-US" altLang="zh-CN" sz="2000" kern="100" baseline="30000" dirty="0">
                <a:latin typeface="Times New Roman" panose="02020603050405020304"/>
                <a:ea typeface="微软雅黑" panose="020B0503020204020204" charset="-122"/>
                <a:cs typeface="Courier New" panose="02070309020205020404"/>
              </a:rPr>
              <a:t>2</a:t>
            </a:r>
            <a:r>
              <a:rPr lang="zh-CN" altLang="zh-CN" sz="2000" kern="100" baseline="30000" dirty="0">
                <a:latin typeface="Times New Roman" panose="02020603050405020304"/>
                <a:ea typeface="微软雅黑" panose="020B0503020204020204" charset="-122"/>
                <a:cs typeface="Times New Roman" panose="02020603050405020304"/>
              </a:rPr>
              <a:t>－</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2HClO</a:t>
            </a:r>
            <a:endParaRPr lang="zh-CN" altLang="zh-CN" sz="2000"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en-US" altLang="zh-CN" sz="2000" kern="100" dirty="0">
                <a:latin typeface="Times New Roman" panose="02020603050405020304"/>
                <a:ea typeface="微软雅黑" panose="020B0503020204020204" charset="-122"/>
                <a:cs typeface="Courier New" panose="02070309020205020404"/>
              </a:rPr>
              <a:t>B.CH</a:t>
            </a:r>
            <a:r>
              <a:rPr lang="en-US" altLang="zh-CN" sz="2000" kern="100" baseline="-25000" dirty="0">
                <a:latin typeface="Times New Roman" panose="02020603050405020304"/>
                <a:ea typeface="微软雅黑" panose="020B0503020204020204" charset="-122"/>
                <a:cs typeface="Courier New" panose="02070309020205020404"/>
              </a:rPr>
              <a:t>3</a:t>
            </a:r>
            <a:r>
              <a:rPr lang="en-US" altLang="zh-CN" sz="2000" kern="100" dirty="0">
                <a:latin typeface="Times New Roman" panose="02020603050405020304"/>
                <a:ea typeface="微软雅黑" panose="020B0503020204020204" charset="-122"/>
                <a:cs typeface="Courier New" panose="02070309020205020404"/>
              </a:rPr>
              <a:t>COOH</a:t>
            </a:r>
            <a:r>
              <a:rPr lang="zh-CN" altLang="zh-CN" sz="2000" kern="100" dirty="0">
                <a:latin typeface="Times New Roman" panose="02020603050405020304"/>
                <a:ea typeface="微软雅黑" panose="020B0503020204020204" charset="-122"/>
                <a:cs typeface="Times New Roman" panose="02020603050405020304"/>
              </a:rPr>
              <a:t>溶液与</a:t>
            </a:r>
            <a:r>
              <a:rPr lang="en-US" altLang="zh-CN" sz="2000" kern="100" dirty="0">
                <a:latin typeface="Times New Roman" panose="02020603050405020304"/>
                <a:ea typeface="微软雅黑" panose="020B0503020204020204" charset="-122"/>
                <a:cs typeface="Courier New" panose="02070309020205020404"/>
              </a:rPr>
              <a:t>Na</a:t>
            </a:r>
            <a:r>
              <a:rPr lang="en-US" altLang="zh-CN" sz="2000" kern="100" baseline="-25000" dirty="0">
                <a:latin typeface="Times New Roman" panose="02020603050405020304"/>
                <a:ea typeface="微软雅黑" panose="020B0503020204020204" charset="-122"/>
                <a:cs typeface="Courier New" panose="02070309020205020404"/>
              </a:rPr>
              <a:t>2</a:t>
            </a:r>
            <a:r>
              <a:rPr lang="en-US" altLang="zh-CN" sz="2000" kern="100" dirty="0">
                <a:latin typeface="Times New Roman" panose="02020603050405020304"/>
                <a:ea typeface="微软雅黑" panose="020B0503020204020204" charset="-122"/>
                <a:cs typeface="Courier New" panose="02070309020205020404"/>
              </a:rPr>
              <a:t>S</a:t>
            </a:r>
            <a:r>
              <a:rPr lang="zh-CN" altLang="zh-CN" sz="2000" kern="100" dirty="0">
                <a:latin typeface="Times New Roman" panose="02020603050405020304"/>
                <a:ea typeface="微软雅黑" panose="020B0503020204020204" charset="-122"/>
                <a:cs typeface="Times New Roman" panose="02020603050405020304"/>
              </a:rPr>
              <a:t>溶液不能反应生成</a:t>
            </a:r>
            <a:r>
              <a:rPr lang="en-US" altLang="zh-CN" sz="2000" kern="100" dirty="0" err="1">
                <a:latin typeface="Times New Roman" panose="02020603050405020304"/>
                <a:ea typeface="微软雅黑" panose="020B0503020204020204" charset="-122"/>
                <a:cs typeface="Courier New" panose="02070309020205020404"/>
              </a:rPr>
              <a:t>NaHS</a:t>
            </a:r>
            <a:endParaRPr lang="zh-CN" altLang="zh-CN" sz="2000"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en-US" altLang="zh-CN" sz="2000" kern="100" dirty="0">
                <a:latin typeface="Times New Roman" panose="02020603050405020304"/>
                <a:ea typeface="微软雅黑" panose="020B0503020204020204" charset="-122"/>
                <a:cs typeface="Courier New" panose="02070309020205020404"/>
              </a:rPr>
              <a:t>C.</a:t>
            </a:r>
            <a:r>
              <a:rPr lang="zh-CN" altLang="zh-CN" sz="2000" kern="100" dirty="0">
                <a:latin typeface="Times New Roman" panose="02020603050405020304"/>
                <a:ea typeface="微软雅黑" panose="020B0503020204020204" charset="-122"/>
                <a:cs typeface="Times New Roman" panose="02020603050405020304"/>
              </a:rPr>
              <a:t>同物质的量浓度的</a:t>
            </a:r>
            <a:r>
              <a:rPr lang="en-US" altLang="zh-CN" sz="2000" kern="100" dirty="0">
                <a:latin typeface="Times New Roman" panose="02020603050405020304"/>
                <a:ea typeface="微软雅黑" panose="020B0503020204020204" charset="-122"/>
                <a:cs typeface="Courier New" panose="02070309020205020404"/>
              </a:rPr>
              <a:t>H</a:t>
            </a:r>
            <a:r>
              <a:rPr lang="en-US" altLang="zh-CN" sz="2000" kern="100" baseline="-25000" dirty="0">
                <a:latin typeface="Times New Roman" panose="02020603050405020304"/>
                <a:ea typeface="微软雅黑" panose="020B0503020204020204" charset="-122"/>
                <a:cs typeface="Courier New" panose="02070309020205020404"/>
              </a:rPr>
              <a:t>2</a:t>
            </a:r>
            <a:r>
              <a:rPr lang="en-US" altLang="zh-CN" sz="2000" kern="100" dirty="0">
                <a:latin typeface="Times New Roman" panose="02020603050405020304"/>
                <a:ea typeface="微软雅黑" panose="020B0503020204020204" charset="-122"/>
                <a:cs typeface="Courier New" panose="02070309020205020404"/>
              </a:rPr>
              <a:t>S</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err="1">
                <a:latin typeface="Times New Roman" panose="02020603050405020304"/>
                <a:ea typeface="微软雅黑" panose="020B0503020204020204" charset="-122"/>
                <a:cs typeface="Courier New" panose="02070309020205020404"/>
              </a:rPr>
              <a:t>HClO</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CH</a:t>
            </a:r>
            <a:r>
              <a:rPr lang="en-US" altLang="zh-CN" sz="2000" kern="100" baseline="-25000" dirty="0">
                <a:latin typeface="Times New Roman" panose="02020603050405020304"/>
                <a:ea typeface="微软雅黑" panose="020B0503020204020204" charset="-122"/>
                <a:cs typeface="Courier New" panose="02070309020205020404"/>
              </a:rPr>
              <a:t>3</a:t>
            </a:r>
            <a:r>
              <a:rPr lang="en-US" altLang="zh-CN" sz="2000" kern="100" dirty="0">
                <a:latin typeface="Times New Roman" panose="02020603050405020304"/>
                <a:ea typeface="微软雅黑" panose="020B0503020204020204" charset="-122"/>
                <a:cs typeface="Courier New" panose="02070309020205020404"/>
              </a:rPr>
              <a:t>COOH</a:t>
            </a:r>
            <a:r>
              <a:rPr lang="zh-CN" altLang="zh-CN" sz="2000" kern="100" dirty="0">
                <a:latin typeface="Times New Roman" panose="02020603050405020304"/>
                <a:ea typeface="微软雅黑" panose="020B0503020204020204" charset="-122"/>
                <a:cs typeface="Times New Roman" panose="02020603050405020304"/>
              </a:rPr>
              <a:t>溶液，酸性最强的是</a:t>
            </a:r>
            <a:r>
              <a:rPr lang="en-US" altLang="zh-CN" sz="2000" kern="100" dirty="0">
                <a:latin typeface="Times New Roman" panose="02020603050405020304"/>
                <a:ea typeface="微软雅黑" panose="020B0503020204020204" charset="-122"/>
                <a:cs typeface="Courier New" panose="02070309020205020404"/>
              </a:rPr>
              <a:t>CH</a:t>
            </a:r>
            <a:r>
              <a:rPr lang="en-US" altLang="zh-CN" sz="2000" kern="100" baseline="-25000" dirty="0">
                <a:latin typeface="Times New Roman" panose="02020603050405020304"/>
                <a:ea typeface="微软雅黑" panose="020B0503020204020204" charset="-122"/>
                <a:cs typeface="Courier New" panose="02070309020205020404"/>
              </a:rPr>
              <a:t>3</a:t>
            </a:r>
            <a:r>
              <a:rPr lang="en-US" altLang="zh-CN" sz="2000" kern="100" dirty="0">
                <a:latin typeface="Times New Roman" panose="02020603050405020304"/>
                <a:ea typeface="微软雅黑" panose="020B0503020204020204" charset="-122"/>
                <a:cs typeface="Courier New" panose="02070309020205020404"/>
              </a:rPr>
              <a:t>COOH</a:t>
            </a:r>
            <a:endParaRPr lang="zh-CN" altLang="zh-CN" sz="2000"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en-US" altLang="zh-CN" sz="2000" kern="100" dirty="0">
                <a:latin typeface="Times New Roman" panose="02020603050405020304"/>
                <a:ea typeface="微软雅黑" panose="020B0503020204020204" charset="-122"/>
                <a:cs typeface="Courier New" panose="02070309020205020404"/>
              </a:rPr>
              <a:t>D.Na</a:t>
            </a:r>
            <a:r>
              <a:rPr lang="en-US" altLang="zh-CN" sz="2000" kern="100" baseline="-25000" dirty="0">
                <a:latin typeface="Times New Roman" panose="02020603050405020304"/>
                <a:ea typeface="微软雅黑" panose="020B0503020204020204" charset="-122"/>
                <a:cs typeface="Courier New" panose="02070309020205020404"/>
              </a:rPr>
              <a:t>2</a:t>
            </a:r>
            <a:r>
              <a:rPr lang="en-US" altLang="zh-CN" sz="2000" kern="100" dirty="0">
                <a:latin typeface="Times New Roman" panose="02020603050405020304"/>
                <a:ea typeface="微软雅黑" panose="020B0503020204020204" charset="-122"/>
                <a:cs typeface="Courier New" panose="02070309020205020404"/>
              </a:rPr>
              <a:t>S</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err="1">
                <a:latin typeface="Times New Roman" panose="02020603050405020304"/>
                <a:ea typeface="微软雅黑" panose="020B0503020204020204" charset="-122"/>
                <a:cs typeface="Courier New" panose="02070309020205020404"/>
              </a:rPr>
              <a:t>NaClO</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CH</a:t>
            </a:r>
            <a:r>
              <a:rPr lang="en-US" altLang="zh-CN" sz="2000" kern="100" baseline="-25000" dirty="0">
                <a:latin typeface="Times New Roman" panose="02020603050405020304"/>
                <a:ea typeface="微软雅黑" panose="020B0503020204020204" charset="-122"/>
                <a:cs typeface="Courier New" panose="02070309020205020404"/>
              </a:rPr>
              <a:t>3</a:t>
            </a:r>
            <a:r>
              <a:rPr lang="en-US" altLang="zh-CN" sz="2000" kern="100" dirty="0">
                <a:latin typeface="Times New Roman" panose="02020603050405020304"/>
                <a:ea typeface="微软雅黑" panose="020B0503020204020204" charset="-122"/>
                <a:cs typeface="Courier New" panose="02070309020205020404"/>
              </a:rPr>
              <a:t>COONa</a:t>
            </a:r>
            <a:r>
              <a:rPr lang="zh-CN" altLang="zh-CN" sz="2000" kern="100" dirty="0">
                <a:latin typeface="Times New Roman" panose="02020603050405020304"/>
                <a:ea typeface="微软雅黑" panose="020B0503020204020204" charset="-122"/>
                <a:cs typeface="Times New Roman" panose="02020603050405020304"/>
              </a:rPr>
              <a:t>中，结合质子能力最强的</a:t>
            </a:r>
            <a:r>
              <a:rPr lang="en-US" altLang="zh-CN" sz="2000" kern="100" dirty="0" smtClean="0">
                <a:latin typeface="Times New Roman" panose="02020603050405020304"/>
                <a:ea typeface="微软雅黑" panose="020B0503020204020204" charset="-122"/>
                <a:cs typeface="Courier New" panose="02070309020205020404"/>
              </a:rPr>
              <a:t>Na</a:t>
            </a:r>
            <a:r>
              <a:rPr lang="en-US" altLang="zh-CN" sz="2000" kern="100" baseline="-25000" dirty="0" smtClean="0">
                <a:latin typeface="Times New Roman" panose="02020603050405020304"/>
                <a:ea typeface="微软雅黑" panose="020B0503020204020204" charset="-122"/>
                <a:cs typeface="Courier New" panose="02070309020205020404"/>
              </a:rPr>
              <a:t>2</a:t>
            </a:r>
            <a:r>
              <a:rPr lang="en-US" altLang="zh-CN" sz="2000" kern="100" dirty="0" smtClean="0">
                <a:latin typeface="Times New Roman" panose="02020603050405020304"/>
                <a:ea typeface="微软雅黑" panose="020B0503020204020204" charset="-122"/>
                <a:cs typeface="Courier New" panose="02070309020205020404"/>
              </a:rPr>
              <a:t>S</a:t>
            </a:r>
            <a:endParaRPr lang="zh-CN" altLang="en-US" sz="2000" kern="100" dirty="0">
              <a:latin typeface="微软雅黑" panose="020B0503020204020204" charset="-122"/>
              <a:ea typeface="微软雅黑" panose="020B0503020204020204" charset="-122"/>
              <a:cs typeface="Courier New" panose="02070309020205020404"/>
            </a:endParaRPr>
          </a:p>
        </p:txBody>
      </p:sp>
      <p:graphicFrame>
        <p:nvGraphicFramePr>
          <p:cNvPr id="2" name="表格 1"/>
          <p:cNvGraphicFramePr>
            <a:graphicFrameLocks noGrp="1"/>
          </p:cNvGraphicFramePr>
          <p:nvPr>
            <p:custDataLst>
              <p:tags r:id="rId1"/>
            </p:custDataLst>
          </p:nvPr>
        </p:nvGraphicFramePr>
        <p:xfrm>
          <a:off x="1054735" y="1399540"/>
          <a:ext cx="7231380" cy="1783080"/>
        </p:xfrm>
        <a:graphic>
          <a:graphicData uri="http://schemas.openxmlformats.org/drawingml/2006/table">
            <a:tbl>
              <a:tblPr/>
              <a:tblGrid>
                <a:gridCol w="2133600"/>
                <a:gridCol w="2771140"/>
                <a:gridCol w="2326640"/>
              </a:tblGrid>
              <a:tr h="594360">
                <a:tc>
                  <a:txBody>
                    <a:bodyPr/>
                    <a:lstStyle/>
                    <a:p>
                      <a:pPr algn="ctr" defTabSz="0">
                        <a:lnSpc>
                          <a:spcPct val="150000"/>
                        </a:lnSpc>
                        <a:spcAft>
                          <a:spcPts val="0"/>
                        </a:spcAft>
                        <a:tabLst>
                          <a:tab pos="2610485" algn="l"/>
                        </a:tabLst>
                      </a:pPr>
                      <a:r>
                        <a:rPr lang="en-US" sz="2000" kern="100">
                          <a:effectLst/>
                          <a:latin typeface="Times New Roman" panose="02020603050405020304"/>
                          <a:ea typeface="微软雅黑" panose="020B0503020204020204" charset="-122"/>
                          <a:cs typeface="Courier New" panose="02070309020205020404"/>
                        </a:rPr>
                        <a:t>CH</a:t>
                      </a:r>
                      <a:r>
                        <a:rPr lang="en-US" sz="2000" kern="100" baseline="-25000">
                          <a:effectLst/>
                          <a:latin typeface="Times New Roman" panose="02020603050405020304"/>
                          <a:ea typeface="微软雅黑" panose="020B0503020204020204" charset="-122"/>
                          <a:cs typeface="Courier New" panose="02070309020205020404"/>
                        </a:rPr>
                        <a:t>3</a:t>
                      </a:r>
                      <a:r>
                        <a:rPr lang="en-US" sz="2000" kern="100">
                          <a:effectLst/>
                          <a:latin typeface="Times New Roman" panose="02020603050405020304"/>
                          <a:ea typeface="微软雅黑" panose="020B0503020204020204" charset="-122"/>
                          <a:cs typeface="Courier New" panose="02070309020205020404"/>
                        </a:rPr>
                        <a:t>COOH</a:t>
                      </a:r>
                      <a:endParaRPr lang="en-US" sz="2000" kern="100">
                        <a:effectLst/>
                        <a:latin typeface="Times New Roman" panose="02020603050405020304"/>
                        <a:ea typeface="微软雅黑" panose="020B0503020204020204"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50000"/>
                        </a:lnSpc>
                        <a:spcAft>
                          <a:spcPts val="0"/>
                        </a:spcAft>
                        <a:tabLst>
                          <a:tab pos="2610485" algn="l"/>
                        </a:tabLst>
                      </a:pPr>
                      <a:r>
                        <a:rPr lang="en-US" sz="2000" kern="100">
                          <a:effectLst/>
                          <a:latin typeface="Times New Roman" panose="02020603050405020304"/>
                          <a:ea typeface="微软雅黑" panose="020B0503020204020204" charset="-122"/>
                          <a:cs typeface="Courier New" panose="02070309020205020404"/>
                        </a:rPr>
                        <a:t>H</a:t>
                      </a:r>
                      <a:r>
                        <a:rPr lang="en-US" sz="2000" kern="100" baseline="-25000">
                          <a:effectLst/>
                          <a:latin typeface="Times New Roman" panose="02020603050405020304"/>
                          <a:ea typeface="微软雅黑" panose="020B0503020204020204" charset="-122"/>
                          <a:cs typeface="Courier New" panose="02070309020205020404"/>
                        </a:rPr>
                        <a:t>2</a:t>
                      </a:r>
                      <a:r>
                        <a:rPr lang="en-US" sz="2000" kern="100">
                          <a:effectLst/>
                          <a:latin typeface="Times New Roman" panose="02020603050405020304"/>
                          <a:ea typeface="微软雅黑" panose="020B0503020204020204" charset="-122"/>
                          <a:cs typeface="Courier New" panose="02070309020205020404"/>
                        </a:rPr>
                        <a:t>S</a:t>
                      </a:r>
                      <a:endParaRPr lang="en-US" sz="2000" kern="100">
                        <a:effectLst/>
                        <a:latin typeface="Times New Roman" panose="02020603050405020304"/>
                        <a:ea typeface="微软雅黑" panose="020B0503020204020204"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50000"/>
                        </a:lnSpc>
                        <a:spcAft>
                          <a:spcPts val="0"/>
                        </a:spcAft>
                        <a:tabLst>
                          <a:tab pos="2610485" algn="l"/>
                        </a:tabLst>
                      </a:pPr>
                      <a:r>
                        <a:rPr lang="en-US" sz="2000" kern="100">
                          <a:effectLst/>
                          <a:latin typeface="Times New Roman" panose="02020603050405020304"/>
                          <a:ea typeface="微软雅黑" panose="020B0503020204020204" charset="-122"/>
                          <a:cs typeface="Courier New" panose="02070309020205020404"/>
                        </a:rPr>
                        <a:t>HClO</a:t>
                      </a:r>
                      <a:endParaRPr lang="en-US" sz="2000" kern="100">
                        <a:effectLst/>
                        <a:latin typeface="Times New Roman" panose="02020603050405020304"/>
                        <a:ea typeface="微软雅黑" panose="020B0503020204020204"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8720">
                <a:tc>
                  <a:txBody>
                    <a:bodyPr/>
                    <a:lstStyle/>
                    <a:p>
                      <a:pPr algn="ctr" defTabSz="0">
                        <a:lnSpc>
                          <a:spcPct val="150000"/>
                        </a:lnSpc>
                        <a:spcAft>
                          <a:spcPts val="0"/>
                        </a:spcAft>
                        <a:tabLst>
                          <a:tab pos="2610485" algn="l"/>
                        </a:tabLst>
                      </a:pPr>
                      <a:r>
                        <a:rPr lang="en-US" sz="2000" i="1" kern="100">
                          <a:effectLst/>
                          <a:latin typeface="Times New Roman" panose="02020603050405020304"/>
                          <a:ea typeface="微软雅黑" panose="020B0503020204020204" charset="-122"/>
                          <a:cs typeface="Courier New" panose="02070309020205020404"/>
                        </a:rPr>
                        <a:t>K</a:t>
                      </a:r>
                      <a:r>
                        <a:rPr lang="en-US" sz="2000" kern="100" baseline="-25000">
                          <a:effectLst/>
                          <a:latin typeface="Times New Roman" panose="02020603050405020304"/>
                          <a:ea typeface="微软雅黑" panose="020B0503020204020204" charset="-122"/>
                          <a:cs typeface="Courier New" panose="02070309020205020404"/>
                        </a:rPr>
                        <a:t>a</a:t>
                      </a:r>
                      <a:r>
                        <a:rPr lang="zh-CN" sz="2000" kern="100">
                          <a:effectLst/>
                          <a:latin typeface="Times New Roman" panose="02020603050405020304"/>
                          <a:ea typeface="微软雅黑" panose="020B0503020204020204" charset="-122"/>
                          <a:cs typeface="Times New Roman" panose="02020603050405020304"/>
                        </a:rPr>
                        <a:t>＝</a:t>
                      </a:r>
                      <a:r>
                        <a:rPr lang="en-US" sz="2000" kern="100">
                          <a:effectLst/>
                          <a:latin typeface="Times New Roman" panose="02020603050405020304"/>
                          <a:ea typeface="微软雅黑" panose="020B0503020204020204" charset="-122"/>
                          <a:cs typeface="Courier New" panose="02070309020205020404"/>
                        </a:rPr>
                        <a:t>1.8</a:t>
                      </a:r>
                      <a:r>
                        <a:rPr lang="en-US" sz="2000" kern="100">
                          <a:effectLst/>
                          <a:latin typeface="宋体" panose="02010600030101010101" pitchFamily="2" charset="-122"/>
                          <a:ea typeface="微软雅黑" panose="020B0503020204020204" charset="-122"/>
                          <a:cs typeface="Times New Roman" panose="02020603050405020304"/>
                        </a:rPr>
                        <a:t>×</a:t>
                      </a:r>
                      <a:r>
                        <a:rPr lang="en-US" sz="2000" kern="100">
                          <a:effectLst/>
                          <a:latin typeface="Times New Roman" panose="02020603050405020304"/>
                          <a:ea typeface="微软雅黑" panose="020B0503020204020204" charset="-122"/>
                          <a:cs typeface="Courier New" panose="02070309020205020404"/>
                        </a:rPr>
                        <a:t>10</a:t>
                      </a:r>
                      <a:r>
                        <a:rPr lang="zh-CN" sz="2000" kern="100" baseline="30000">
                          <a:effectLst/>
                          <a:latin typeface="Times New Roman" panose="02020603050405020304"/>
                          <a:ea typeface="微软雅黑" panose="020B0503020204020204" charset="-122"/>
                          <a:cs typeface="Times New Roman" panose="02020603050405020304"/>
                        </a:rPr>
                        <a:t>－</a:t>
                      </a:r>
                      <a:r>
                        <a:rPr lang="en-US" sz="2000" kern="100" baseline="30000">
                          <a:effectLst/>
                          <a:latin typeface="Times New Roman" panose="02020603050405020304"/>
                          <a:ea typeface="微软雅黑" panose="020B0503020204020204" charset="-122"/>
                          <a:cs typeface="Courier New" panose="02070309020205020404"/>
                        </a:rPr>
                        <a:t>5</a:t>
                      </a:r>
                      <a:endParaRPr lang="zh-CN" sz="2000" kern="100">
                        <a:effectLst/>
                        <a:latin typeface="宋体" panose="02010600030101010101" pitchFamily="2" charset="-122"/>
                        <a:ea typeface="微软雅黑" panose="020B0503020204020204"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50000"/>
                        </a:lnSpc>
                        <a:spcAft>
                          <a:spcPts val="0"/>
                        </a:spcAft>
                        <a:tabLst>
                          <a:tab pos="2610485" algn="l"/>
                        </a:tabLst>
                      </a:pPr>
                      <a:r>
                        <a:rPr lang="en-US" sz="2000" i="1" kern="100">
                          <a:effectLst/>
                          <a:latin typeface="Times New Roman" panose="02020603050405020304"/>
                          <a:ea typeface="微软雅黑" panose="020B0503020204020204" charset="-122"/>
                          <a:cs typeface="Courier New" panose="02070309020205020404"/>
                        </a:rPr>
                        <a:t>K</a:t>
                      </a:r>
                      <a:r>
                        <a:rPr lang="en-US" sz="2000" kern="100" baseline="-25000">
                          <a:effectLst/>
                          <a:latin typeface="Times New Roman" panose="02020603050405020304"/>
                          <a:ea typeface="微软雅黑" panose="020B0503020204020204" charset="-122"/>
                          <a:cs typeface="Courier New" panose="02070309020205020404"/>
                        </a:rPr>
                        <a:t>a1</a:t>
                      </a:r>
                      <a:r>
                        <a:rPr lang="zh-CN" sz="2000" kern="100">
                          <a:effectLst/>
                          <a:latin typeface="Times New Roman" panose="02020603050405020304"/>
                          <a:ea typeface="微软雅黑" panose="020B0503020204020204" charset="-122"/>
                          <a:cs typeface="Times New Roman" panose="02020603050405020304"/>
                        </a:rPr>
                        <a:t>＝</a:t>
                      </a:r>
                      <a:r>
                        <a:rPr lang="en-US" sz="2000" kern="100">
                          <a:effectLst/>
                          <a:latin typeface="Times New Roman" panose="02020603050405020304"/>
                          <a:ea typeface="微软雅黑" panose="020B0503020204020204" charset="-122"/>
                          <a:cs typeface="Courier New" panose="02070309020205020404"/>
                        </a:rPr>
                        <a:t>1.3</a:t>
                      </a:r>
                      <a:r>
                        <a:rPr lang="en-US" sz="2000" kern="100">
                          <a:effectLst/>
                          <a:latin typeface="宋体" panose="02010600030101010101" pitchFamily="2" charset="-122"/>
                          <a:ea typeface="微软雅黑" panose="020B0503020204020204" charset="-122"/>
                          <a:cs typeface="Times New Roman" panose="02020603050405020304"/>
                        </a:rPr>
                        <a:t>×</a:t>
                      </a:r>
                      <a:r>
                        <a:rPr lang="en-US" sz="2000" kern="100">
                          <a:effectLst/>
                          <a:latin typeface="Times New Roman" panose="02020603050405020304"/>
                          <a:ea typeface="微软雅黑" panose="020B0503020204020204" charset="-122"/>
                          <a:cs typeface="Courier New" panose="02070309020205020404"/>
                        </a:rPr>
                        <a:t>10</a:t>
                      </a:r>
                      <a:r>
                        <a:rPr lang="zh-CN" sz="2000" kern="100" baseline="30000">
                          <a:effectLst/>
                          <a:latin typeface="Times New Roman" panose="02020603050405020304"/>
                          <a:ea typeface="微软雅黑" panose="020B0503020204020204" charset="-122"/>
                          <a:cs typeface="Times New Roman" panose="02020603050405020304"/>
                        </a:rPr>
                        <a:t>－</a:t>
                      </a:r>
                      <a:r>
                        <a:rPr lang="en-US" sz="2000" kern="100" baseline="30000">
                          <a:effectLst/>
                          <a:latin typeface="Times New Roman" panose="02020603050405020304"/>
                          <a:ea typeface="微软雅黑" panose="020B0503020204020204" charset="-122"/>
                          <a:cs typeface="Courier New" panose="02070309020205020404"/>
                        </a:rPr>
                        <a:t>7</a:t>
                      </a:r>
                      <a:r>
                        <a:rPr lang="zh-CN" sz="2000" kern="100">
                          <a:effectLst/>
                          <a:latin typeface="Times New Roman" panose="02020603050405020304"/>
                          <a:ea typeface="微软雅黑" panose="020B0503020204020204" charset="-122"/>
                          <a:cs typeface="Times New Roman" panose="02020603050405020304"/>
                        </a:rPr>
                        <a:t>；</a:t>
                      </a:r>
                      <a:endParaRPr lang="zh-CN" sz="2000" kern="100">
                        <a:effectLst/>
                        <a:latin typeface="宋体" panose="02010600030101010101" pitchFamily="2" charset="-122"/>
                        <a:cs typeface="Courier New" panose="02070309020205020404"/>
                      </a:endParaRPr>
                    </a:p>
                    <a:p>
                      <a:pPr algn="ctr" defTabSz="0">
                        <a:lnSpc>
                          <a:spcPct val="150000"/>
                        </a:lnSpc>
                        <a:spcAft>
                          <a:spcPts val="0"/>
                        </a:spcAft>
                        <a:tabLst>
                          <a:tab pos="2610485" algn="l"/>
                        </a:tabLst>
                      </a:pPr>
                      <a:r>
                        <a:rPr lang="en-US" sz="2000" i="1" kern="100">
                          <a:effectLst/>
                          <a:latin typeface="Times New Roman" panose="02020603050405020304"/>
                          <a:ea typeface="微软雅黑" panose="020B0503020204020204" charset="-122"/>
                          <a:cs typeface="Courier New" panose="02070309020205020404"/>
                        </a:rPr>
                        <a:t>K</a:t>
                      </a:r>
                      <a:r>
                        <a:rPr lang="en-US" sz="2000" kern="100" baseline="-25000">
                          <a:effectLst/>
                          <a:latin typeface="Times New Roman" panose="02020603050405020304"/>
                          <a:ea typeface="微软雅黑" panose="020B0503020204020204" charset="-122"/>
                          <a:cs typeface="Courier New" panose="02070309020205020404"/>
                        </a:rPr>
                        <a:t>a2</a:t>
                      </a:r>
                      <a:r>
                        <a:rPr lang="zh-CN" sz="2000" kern="100">
                          <a:effectLst/>
                          <a:latin typeface="Times New Roman" panose="02020603050405020304"/>
                          <a:ea typeface="微软雅黑" panose="020B0503020204020204" charset="-122"/>
                          <a:cs typeface="Times New Roman" panose="02020603050405020304"/>
                        </a:rPr>
                        <a:t>＝</a:t>
                      </a:r>
                      <a:r>
                        <a:rPr lang="en-US" sz="2000" kern="100">
                          <a:effectLst/>
                          <a:latin typeface="Times New Roman" panose="02020603050405020304"/>
                          <a:ea typeface="微软雅黑" panose="020B0503020204020204" charset="-122"/>
                          <a:cs typeface="Courier New" panose="02070309020205020404"/>
                        </a:rPr>
                        <a:t>7.1</a:t>
                      </a:r>
                      <a:r>
                        <a:rPr lang="en-US" sz="2000" kern="100">
                          <a:effectLst/>
                          <a:latin typeface="宋体" panose="02010600030101010101" pitchFamily="2" charset="-122"/>
                          <a:ea typeface="微软雅黑" panose="020B0503020204020204" charset="-122"/>
                          <a:cs typeface="Times New Roman" panose="02020603050405020304"/>
                        </a:rPr>
                        <a:t>×</a:t>
                      </a:r>
                      <a:r>
                        <a:rPr lang="en-US" sz="2000" kern="100">
                          <a:effectLst/>
                          <a:latin typeface="Times New Roman" panose="02020603050405020304"/>
                          <a:ea typeface="微软雅黑" panose="020B0503020204020204" charset="-122"/>
                          <a:cs typeface="Courier New" panose="02070309020205020404"/>
                        </a:rPr>
                        <a:t>10</a:t>
                      </a:r>
                      <a:r>
                        <a:rPr lang="zh-CN" sz="2000" kern="100" baseline="30000">
                          <a:effectLst/>
                          <a:latin typeface="Times New Roman" panose="02020603050405020304"/>
                          <a:ea typeface="微软雅黑" panose="020B0503020204020204" charset="-122"/>
                          <a:cs typeface="Times New Roman" panose="02020603050405020304"/>
                        </a:rPr>
                        <a:t>－</a:t>
                      </a:r>
                      <a:r>
                        <a:rPr lang="en-US" sz="2000" kern="100" baseline="30000">
                          <a:effectLst/>
                          <a:latin typeface="Times New Roman" panose="02020603050405020304"/>
                          <a:ea typeface="微软雅黑" panose="020B0503020204020204" charset="-122"/>
                          <a:cs typeface="Courier New" panose="02070309020205020404"/>
                        </a:rPr>
                        <a:t>15</a:t>
                      </a:r>
                      <a:endParaRPr lang="zh-CN" sz="2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50000"/>
                        </a:lnSpc>
                        <a:spcAft>
                          <a:spcPts val="0"/>
                        </a:spcAft>
                        <a:tabLst>
                          <a:tab pos="2610485" algn="l"/>
                        </a:tabLst>
                      </a:pPr>
                      <a:r>
                        <a:rPr lang="en-US" sz="2000" i="1" kern="100" dirty="0" err="1">
                          <a:effectLst/>
                          <a:latin typeface="Times New Roman" panose="02020603050405020304"/>
                          <a:ea typeface="微软雅黑" panose="020B0503020204020204" charset="-122"/>
                          <a:cs typeface="Courier New" panose="02070309020205020404"/>
                        </a:rPr>
                        <a:t>K</a:t>
                      </a:r>
                      <a:r>
                        <a:rPr lang="en-US" sz="2000" kern="100" baseline="-25000" dirty="0" err="1">
                          <a:effectLst/>
                          <a:latin typeface="Times New Roman" panose="02020603050405020304"/>
                          <a:ea typeface="微软雅黑" panose="020B0503020204020204" charset="-122"/>
                          <a:cs typeface="Courier New" panose="02070309020205020404"/>
                        </a:rPr>
                        <a:t>a</a:t>
                      </a:r>
                      <a:r>
                        <a:rPr lang="zh-CN" sz="2000" kern="100" dirty="0">
                          <a:effectLst/>
                          <a:latin typeface="Times New Roman" panose="02020603050405020304"/>
                          <a:ea typeface="微软雅黑" panose="020B0503020204020204" charset="-122"/>
                          <a:cs typeface="Times New Roman" panose="02020603050405020304"/>
                        </a:rPr>
                        <a:t>＝</a:t>
                      </a:r>
                      <a:r>
                        <a:rPr lang="en-US" sz="2000" kern="100" dirty="0">
                          <a:effectLst/>
                          <a:latin typeface="Times New Roman" panose="02020603050405020304"/>
                          <a:ea typeface="微软雅黑" panose="020B0503020204020204" charset="-122"/>
                          <a:cs typeface="Courier New" panose="02070309020205020404"/>
                        </a:rPr>
                        <a:t>4.69</a:t>
                      </a:r>
                      <a:r>
                        <a:rPr lang="en-US" sz="2000" kern="100" dirty="0">
                          <a:effectLst/>
                          <a:latin typeface="宋体" panose="02010600030101010101" pitchFamily="2" charset="-122"/>
                          <a:ea typeface="微软雅黑" panose="020B0503020204020204" charset="-122"/>
                          <a:cs typeface="Times New Roman" panose="02020603050405020304"/>
                        </a:rPr>
                        <a:t>×</a:t>
                      </a:r>
                      <a:r>
                        <a:rPr lang="en-US" sz="2000" kern="100" dirty="0">
                          <a:effectLst/>
                          <a:latin typeface="Times New Roman" panose="02020603050405020304"/>
                          <a:ea typeface="微软雅黑" panose="020B0503020204020204" charset="-122"/>
                          <a:cs typeface="Courier New" panose="02070309020205020404"/>
                        </a:rPr>
                        <a:t>10</a:t>
                      </a:r>
                      <a:r>
                        <a:rPr lang="zh-CN" sz="2000" kern="100" baseline="30000" dirty="0">
                          <a:effectLst/>
                          <a:latin typeface="Times New Roman" panose="02020603050405020304"/>
                          <a:ea typeface="微软雅黑" panose="020B0503020204020204" charset="-122"/>
                          <a:cs typeface="Times New Roman" panose="02020603050405020304"/>
                        </a:rPr>
                        <a:t>－</a:t>
                      </a:r>
                      <a:r>
                        <a:rPr lang="en-US" sz="2000" kern="100" baseline="30000" dirty="0">
                          <a:effectLst/>
                          <a:latin typeface="Times New Roman" panose="02020603050405020304"/>
                          <a:ea typeface="微软雅黑" panose="020B0503020204020204" charset="-122"/>
                          <a:cs typeface="Courier New" panose="02070309020205020404"/>
                        </a:rPr>
                        <a:t>8</a:t>
                      </a:r>
                      <a:endParaRPr lang="zh-CN" sz="2000" kern="100" dirty="0">
                        <a:effectLst/>
                        <a:latin typeface="宋体" panose="02010600030101010101" pitchFamily="2" charset="-122"/>
                        <a:ea typeface="微软雅黑" panose="020B0503020204020204"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AlternateContent xmlns:mc="http://schemas.openxmlformats.org/markup-compatibility/2006" xmlns:p14="http://schemas.microsoft.com/office/powerpoint/2010/main">
        <mc:Choice Requires="p14">
          <p:contentPart r:id="rId2" p14:bwMode="auto">
            <p14:nvContentPartPr>
              <p14:cNvPr id="3" name="墨迹 2"/>
              <p14:cNvContentPartPr/>
              <p14:nvPr/>
            </p14:nvContentPartPr>
            <p14:xfrm>
              <a:off x="4023860" y="4167814"/>
              <a:ext cx="189059" cy="26260"/>
            </p14:xfrm>
          </p:contentPart>
        </mc:Choice>
        <mc:Fallback xmlns="">
          <p:pic>
            <p:nvPicPr>
              <p:cNvPr id="3" name="墨迹 2"/>
            </p:nvPicPr>
            <p:blipFill>
              <a:blip r:embed="rId3"/>
            </p:blipFill>
            <p:spPr>
              <a:xfrm>
                <a:off x="4023860" y="4167814"/>
                <a:ext cx="189059" cy="2626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4" name="墨迹 3"/>
              <p14:cNvContentPartPr/>
              <p14:nvPr/>
            </p14:nvContentPartPr>
            <p14:xfrm>
              <a:off x="3192140" y="4139615"/>
              <a:ext cx="442314" cy="45118"/>
            </p14:xfrm>
          </p:contentPart>
        </mc:Choice>
        <mc:Fallback xmlns="">
          <p:pic>
            <p:nvPicPr>
              <p:cNvPr id="4" name="墨迹 3"/>
            </p:nvPicPr>
            <p:blipFill>
              <a:blip r:embed="rId5"/>
            </p:blipFill>
            <p:spPr>
              <a:xfrm>
                <a:off x="3192140" y="4139615"/>
                <a:ext cx="442314" cy="45118"/>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墨迹 6"/>
              <p14:cNvContentPartPr/>
              <p14:nvPr/>
            </p14:nvContentPartPr>
            <p14:xfrm>
              <a:off x="3095494" y="4096435"/>
              <a:ext cx="601039" cy="93938"/>
            </p14:xfrm>
          </p:contentPart>
        </mc:Choice>
        <mc:Fallback xmlns="">
          <p:pic>
            <p:nvPicPr>
              <p:cNvPr id="7" name="墨迹 6"/>
            </p:nvPicPr>
            <p:blipFill>
              <a:blip r:embed="rId7"/>
            </p:blipFill>
            <p:spPr>
              <a:xfrm>
                <a:off x="3095494" y="4096435"/>
                <a:ext cx="601039" cy="93938"/>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8" name="墨迹 7"/>
              <p14:cNvContentPartPr/>
              <p14:nvPr/>
            </p14:nvContentPartPr>
            <p14:xfrm>
              <a:off x="4050314" y="4147193"/>
              <a:ext cx="371417" cy="88298"/>
            </p14:xfrm>
          </p:contentPart>
        </mc:Choice>
        <mc:Fallback xmlns="">
          <p:pic>
            <p:nvPicPr>
              <p:cNvPr id="8" name="墨迹 7"/>
            </p:nvPicPr>
            <p:blipFill>
              <a:blip r:embed="rId9"/>
            </p:blipFill>
            <p:spPr>
              <a:xfrm>
                <a:off x="4050314" y="4147193"/>
                <a:ext cx="371417" cy="88298"/>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9" name="墨迹 8"/>
              <p14:cNvContentPartPr/>
              <p14:nvPr/>
            </p14:nvContentPartPr>
            <p14:xfrm>
              <a:off x="3188612" y="4114236"/>
              <a:ext cx="67723" cy="31018"/>
            </p14:xfrm>
          </p:contentPart>
        </mc:Choice>
        <mc:Fallback xmlns="">
          <p:pic>
            <p:nvPicPr>
              <p:cNvPr id="9" name="墨迹 8"/>
            </p:nvPicPr>
            <p:blipFill>
              <a:blip r:embed="rId11"/>
            </p:blipFill>
            <p:spPr>
              <a:xfrm>
                <a:off x="3188612" y="4114236"/>
                <a:ext cx="67723" cy="31018"/>
              </a:xfrm>
              <a:prstGeom prst="rect"/>
            </p:spPr>
          </p:pic>
        </mc:Fallback>
      </mc:AlternateContent>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210314" y="737815"/>
            <a:ext cx="11654075" cy="1043940"/>
          </a:xfrm>
          <a:prstGeom prst="rect">
            <a:avLst/>
          </a:prstGeom>
        </p:spPr>
        <p:txBody>
          <a:bodyPr wrap="square" lIns="121898" tIns="60948" rIns="121898" bIns="60948">
            <a:spAutoFit/>
          </a:bodyPr>
          <a:lstStyle/>
          <a:p>
            <a:pPr marL="252095" indent="-252095" algn="just" defTabSz="0">
              <a:lnSpc>
                <a:spcPct val="150000"/>
              </a:lnSpc>
              <a:spcAft>
                <a:spcPts val="0"/>
              </a:spcAft>
              <a:tabLst>
                <a:tab pos="2610485" algn="l"/>
              </a:tabLst>
            </a:pPr>
            <a:r>
              <a:rPr lang="en-US" altLang="zh-CN" sz="2000" kern="100" dirty="0">
                <a:latin typeface="Times New Roman" panose="02020603050405020304"/>
                <a:ea typeface="微软雅黑" panose="020B0503020204020204" charset="-122"/>
                <a:cs typeface="Courier New" panose="02070309020205020404"/>
              </a:rPr>
              <a:t>3.</a:t>
            </a:r>
            <a:r>
              <a:rPr lang="zh-CN" altLang="zh-CN" sz="2000" kern="100" dirty="0">
                <a:latin typeface="Times New Roman" panose="02020603050405020304"/>
                <a:ea typeface="微软雅黑" panose="020B0503020204020204" charset="-122"/>
                <a:cs typeface="Times New Roman" panose="02020603050405020304"/>
              </a:rPr>
              <a:t>常温下，将</a:t>
            </a:r>
            <a:r>
              <a:rPr lang="en-US" altLang="zh-CN" sz="2000" kern="100" dirty="0">
                <a:latin typeface="Times New Roman" panose="02020603050405020304"/>
                <a:ea typeface="微软雅黑" panose="020B0503020204020204" charset="-122"/>
                <a:cs typeface="Courier New" panose="02070309020205020404"/>
              </a:rPr>
              <a:t>0.1 </a:t>
            </a:r>
            <a:r>
              <a:rPr lang="en-US" altLang="zh-CN" sz="2000" kern="100" dirty="0" err="1">
                <a:latin typeface="Times New Roman" panose="02020603050405020304"/>
                <a:ea typeface="微软雅黑" panose="020B0503020204020204" charset="-122"/>
                <a:cs typeface="Courier New" panose="02070309020205020404"/>
              </a:rPr>
              <a:t>mol·L</a:t>
            </a:r>
            <a:r>
              <a:rPr lang="zh-CN" altLang="zh-CN" sz="2000" kern="100" baseline="30000" dirty="0">
                <a:latin typeface="Times New Roman" panose="02020603050405020304"/>
                <a:ea typeface="微软雅黑" panose="020B0503020204020204" charset="-122"/>
                <a:cs typeface="Times New Roman" panose="02020603050405020304"/>
              </a:rPr>
              <a:t>－</a:t>
            </a:r>
            <a:r>
              <a:rPr lang="en-US" altLang="zh-CN" sz="2000" kern="100" baseline="30000" dirty="0">
                <a:latin typeface="Times New Roman" panose="02020603050405020304"/>
                <a:ea typeface="微软雅黑" panose="020B0503020204020204" charset="-122"/>
                <a:cs typeface="Courier New" panose="02070309020205020404"/>
              </a:rPr>
              <a:t>1</a:t>
            </a:r>
            <a:r>
              <a:rPr lang="zh-CN" altLang="zh-CN" sz="2000" kern="100" dirty="0">
                <a:latin typeface="Times New Roman" panose="02020603050405020304"/>
                <a:ea typeface="微软雅黑" panose="020B0503020204020204" charset="-122"/>
                <a:cs typeface="Times New Roman" panose="02020603050405020304"/>
              </a:rPr>
              <a:t>的</a:t>
            </a:r>
            <a:r>
              <a:rPr lang="en-US" altLang="zh-CN" sz="2000" kern="100" dirty="0">
                <a:latin typeface="Times New Roman" panose="02020603050405020304"/>
                <a:ea typeface="微软雅黑" panose="020B0503020204020204" charset="-122"/>
                <a:cs typeface="Courier New" panose="02070309020205020404"/>
              </a:rPr>
              <a:t>CH</a:t>
            </a:r>
            <a:r>
              <a:rPr lang="en-US" altLang="zh-CN" sz="2000" kern="100" baseline="-25000" dirty="0">
                <a:latin typeface="Times New Roman" panose="02020603050405020304"/>
                <a:ea typeface="微软雅黑" panose="020B0503020204020204" charset="-122"/>
                <a:cs typeface="Courier New" panose="02070309020205020404"/>
              </a:rPr>
              <a:t>3</a:t>
            </a:r>
            <a:r>
              <a:rPr lang="en-US" altLang="zh-CN" sz="2000" kern="100" dirty="0">
                <a:latin typeface="Times New Roman" panose="02020603050405020304"/>
                <a:ea typeface="微软雅黑" panose="020B0503020204020204" charset="-122"/>
                <a:cs typeface="Courier New" panose="02070309020205020404"/>
              </a:rPr>
              <a:t>COOH</a:t>
            </a:r>
            <a:r>
              <a:rPr lang="zh-CN" altLang="zh-CN" sz="2000" kern="100" dirty="0">
                <a:latin typeface="Times New Roman" panose="02020603050405020304"/>
                <a:ea typeface="微软雅黑" panose="020B0503020204020204" charset="-122"/>
                <a:cs typeface="Times New Roman" panose="02020603050405020304"/>
              </a:rPr>
              <a:t>溶液加水稀释，请填写下列表达式中的数据变化情况</a:t>
            </a:r>
            <a:r>
              <a:rPr lang="en-US" altLang="zh-CN" sz="2000" kern="100" dirty="0">
                <a:latin typeface="Times New Roman" panose="02020603050405020304"/>
                <a:ea typeface="微软雅黑" panose="020B0503020204020204" charset="-122"/>
                <a:cs typeface="Courier New" panose="02070309020205020404"/>
              </a:rPr>
              <a:t>(</a:t>
            </a:r>
            <a:r>
              <a:rPr lang="zh-CN" altLang="zh-CN" sz="2000" kern="100" dirty="0">
                <a:latin typeface="Times New Roman" panose="02020603050405020304"/>
                <a:ea typeface="微软雅黑" panose="020B0503020204020204" charset="-122"/>
                <a:cs typeface="Times New Roman" panose="02020603050405020304"/>
              </a:rPr>
              <a:t>填</a:t>
            </a:r>
            <a:r>
              <a:rPr lang="en-US" altLang="zh-CN" sz="2000" kern="100" dirty="0">
                <a:latin typeface="宋体" panose="02010600030101010101" pitchFamily="2" charset="-122"/>
                <a:ea typeface="微软雅黑" panose="020B0503020204020204" charset="-122"/>
                <a:cs typeface="Times New Roman" panose="02020603050405020304"/>
              </a:rPr>
              <a:t>“</a:t>
            </a:r>
            <a:r>
              <a:rPr lang="zh-CN" altLang="zh-CN" sz="2000" kern="100" dirty="0">
                <a:latin typeface="Times New Roman" panose="02020603050405020304"/>
                <a:ea typeface="微软雅黑" panose="020B0503020204020204" charset="-122"/>
                <a:cs typeface="Times New Roman" panose="02020603050405020304"/>
              </a:rPr>
              <a:t>变大</a:t>
            </a:r>
            <a:r>
              <a:rPr lang="en-US" altLang="zh-CN" sz="2000" kern="100" dirty="0">
                <a:latin typeface="宋体" panose="02010600030101010101" pitchFamily="2" charset="-122"/>
                <a:ea typeface="微软雅黑" panose="020B0503020204020204" charset="-122"/>
                <a:cs typeface="Times New Roman" panose="02020603050405020304"/>
              </a:rPr>
              <a:t>”“</a:t>
            </a:r>
            <a:r>
              <a:rPr lang="zh-CN" altLang="zh-CN" sz="2000" kern="100" dirty="0">
                <a:latin typeface="Times New Roman" panose="02020603050405020304"/>
                <a:ea typeface="微软雅黑" panose="020B0503020204020204" charset="-122"/>
                <a:cs typeface="Times New Roman" panose="02020603050405020304"/>
              </a:rPr>
              <a:t>变小</a:t>
            </a:r>
            <a:r>
              <a:rPr lang="en-US" altLang="zh-CN" sz="2000" kern="100" dirty="0">
                <a:latin typeface="宋体" panose="02010600030101010101" pitchFamily="2" charset="-122"/>
                <a:ea typeface="微软雅黑" panose="020B0503020204020204" charset="-122"/>
                <a:cs typeface="Times New Roman" panose="02020603050405020304"/>
              </a:rPr>
              <a:t>”</a:t>
            </a:r>
            <a:r>
              <a:rPr lang="zh-CN" altLang="zh-CN" sz="2000" kern="100" dirty="0">
                <a:latin typeface="Times New Roman" panose="02020603050405020304"/>
                <a:ea typeface="微软雅黑" panose="020B0503020204020204" charset="-122"/>
                <a:cs typeface="Times New Roman" panose="02020603050405020304"/>
              </a:rPr>
              <a:t>或</a:t>
            </a:r>
            <a:r>
              <a:rPr lang="en-US" altLang="zh-CN" sz="2000" kern="100" dirty="0">
                <a:latin typeface="宋体" panose="02010600030101010101" pitchFamily="2" charset="-122"/>
                <a:ea typeface="微软雅黑" panose="020B0503020204020204" charset="-122"/>
                <a:cs typeface="Times New Roman" panose="02020603050405020304"/>
              </a:rPr>
              <a:t>“</a:t>
            </a:r>
            <a:r>
              <a:rPr lang="zh-CN" altLang="zh-CN" sz="2000" kern="100" dirty="0">
                <a:latin typeface="Times New Roman" panose="02020603050405020304"/>
                <a:ea typeface="微软雅黑" panose="020B0503020204020204" charset="-122"/>
                <a:cs typeface="Times New Roman" panose="02020603050405020304"/>
              </a:rPr>
              <a:t>不变</a:t>
            </a:r>
            <a:r>
              <a:rPr lang="en-US" altLang="zh-CN" sz="2000" kern="100" dirty="0">
                <a:latin typeface="宋体" panose="02010600030101010101" pitchFamily="2" charset="-122"/>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a:t>
            </a:r>
            <a:r>
              <a:rPr lang="zh-CN" altLang="zh-CN" sz="2000" kern="100" dirty="0">
                <a:latin typeface="Times New Roman" panose="02020603050405020304"/>
                <a:ea typeface="微软雅黑" panose="020B0503020204020204" charset="-122"/>
                <a:cs typeface="Times New Roman" panose="02020603050405020304"/>
              </a:rPr>
              <a:t>。</a:t>
            </a:r>
            <a:endParaRPr lang="zh-CN" altLang="zh-CN" sz="2000" kern="100" dirty="0">
              <a:effectLst/>
              <a:latin typeface="宋体" panose="02010600030101010101" pitchFamily="2" charset="-122"/>
              <a:cs typeface="Courier New" panose="02070309020205020404"/>
            </a:endParaRPr>
          </a:p>
        </p:txBody>
      </p:sp>
      <p:graphicFrame>
        <p:nvGraphicFramePr>
          <p:cNvPr id="2" name="对象 1"/>
          <p:cNvGraphicFramePr>
            <a:graphicFrameLocks noChangeAspect="1"/>
          </p:cNvGraphicFramePr>
          <p:nvPr/>
        </p:nvGraphicFramePr>
        <p:xfrm>
          <a:off x="478790" y="1628775"/>
          <a:ext cx="9506585" cy="2948305"/>
        </p:xfrm>
        <a:graphic>
          <a:graphicData uri="http://schemas.openxmlformats.org/presentationml/2006/ole">
            <mc:AlternateContent xmlns:mc="http://schemas.openxmlformats.org/markup-compatibility/2006">
              <mc:Choice xmlns:v="urn:schemas-microsoft-com:vml" Requires="v">
                <p:oleObj spid="_x0000_s13319" name="Document" r:id="rId1" imgW="11505565" imgH="3573780" progId="Word.Document.8">
                  <p:embed/>
                </p:oleObj>
              </mc:Choice>
              <mc:Fallback>
                <p:oleObj name="Document" r:id="rId1" imgW="11505565" imgH="3573780" progId="Word.Document.8">
                  <p:embed/>
                  <p:pic>
                    <p:nvPicPr>
                      <p:cNvPr id="0" name="图片 13318"/>
                      <p:cNvPicPr/>
                      <p:nvPr/>
                    </p:nvPicPr>
                    <p:blipFill>
                      <a:blip r:embed="rId2"/>
                      <a:stretch>
                        <a:fillRect/>
                      </a:stretch>
                    </p:blipFill>
                    <p:spPr>
                      <a:xfrm>
                        <a:off x="478790" y="1628775"/>
                        <a:ext cx="9506585" cy="2948305"/>
                      </a:xfrm>
                      <a:prstGeom prst="rect">
                        <a:avLst/>
                      </a:prstGeom>
                    </p:spPr>
                  </p:pic>
                </p:oleObj>
              </mc:Fallback>
            </mc:AlternateContent>
          </a:graphicData>
        </a:graphic>
      </p:graphicFrame>
      <p:sp>
        <p:nvSpPr>
          <p:cNvPr id="11" name="矩形 10"/>
          <p:cNvSpPr/>
          <p:nvPr/>
        </p:nvSpPr>
        <p:spPr>
          <a:xfrm>
            <a:off x="5459715" y="4627171"/>
            <a:ext cx="851515"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不变</a:t>
            </a:r>
            <a:endParaRPr lang="zh-CN" altLang="en-US" sz="2600" dirty="0"/>
          </a:p>
        </p:txBody>
      </p:sp>
      <mc:AlternateContent xmlns:mc="http://schemas.openxmlformats.org/markup-compatibility/2006" xmlns:p14="http://schemas.microsoft.com/office/powerpoint/2010/main">
        <mc:Choice Requires="p14">
          <p:contentPart r:id="rId3" p14:bwMode="auto">
            <p14:nvContentPartPr>
              <p14:cNvPr id="3" name="墨迹 2"/>
              <p14:cNvContentPartPr/>
              <p14:nvPr/>
            </p14:nvContentPartPr>
            <p14:xfrm>
              <a:off x="408452" y="3696890"/>
              <a:ext cx="985507" cy="784461"/>
            </p14:xfrm>
          </p:contentPart>
        </mc:Choice>
        <mc:Fallback xmlns="">
          <p:pic>
            <p:nvPicPr>
              <p:cNvPr id="3" name="墨迹 2"/>
            </p:nvPicPr>
            <p:blipFill>
              <a:blip r:embed="rId4"/>
            </p:blipFill>
            <p:spPr>
              <a:xfrm>
                <a:off x="408452" y="3696890"/>
                <a:ext cx="985507" cy="784461"/>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4" name="墨迹 3"/>
              <p14:cNvContentPartPr/>
              <p14:nvPr/>
            </p14:nvContentPartPr>
            <p14:xfrm>
              <a:off x="3899701" y="3688430"/>
              <a:ext cx="158020" cy="265071"/>
            </p14:xfrm>
          </p:contentPart>
        </mc:Choice>
        <mc:Fallback xmlns="">
          <p:pic>
            <p:nvPicPr>
              <p:cNvPr id="4" name="墨迹 3"/>
            </p:nvPicPr>
            <p:blipFill>
              <a:blip r:embed="rId6"/>
            </p:blipFill>
            <p:spPr>
              <a:xfrm>
                <a:off x="3899701" y="3688430"/>
                <a:ext cx="158020" cy="265071"/>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6" name="墨迹 5"/>
              <p14:cNvContentPartPr/>
              <p14:nvPr/>
            </p14:nvContentPartPr>
            <p14:xfrm>
              <a:off x="4128265" y="3689135"/>
              <a:ext cx="8466" cy="219952"/>
            </p14:xfrm>
          </p:contentPart>
        </mc:Choice>
        <mc:Fallback xmlns="">
          <p:pic>
            <p:nvPicPr>
              <p:cNvPr id="6" name="墨迹 5"/>
            </p:nvPicPr>
            <p:blipFill>
              <a:blip r:embed="rId8"/>
            </p:blipFill>
            <p:spPr>
              <a:xfrm>
                <a:off x="4128265" y="3689135"/>
                <a:ext cx="8466" cy="219952"/>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7" name="墨迹 6"/>
              <p14:cNvContentPartPr/>
              <p14:nvPr/>
            </p14:nvContentPartPr>
            <p14:xfrm>
              <a:off x="4131087" y="3733549"/>
              <a:ext cx="101584" cy="101517"/>
            </p14:xfrm>
          </p:contentPart>
        </mc:Choice>
        <mc:Fallback xmlns="">
          <p:pic>
            <p:nvPicPr>
              <p:cNvPr id="7" name="墨迹 6"/>
            </p:nvPicPr>
            <p:blipFill>
              <a:blip r:embed="rId10"/>
            </p:blipFill>
            <p:spPr>
              <a:xfrm>
                <a:off x="4131087" y="3733549"/>
                <a:ext cx="101584" cy="101517"/>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8" name="墨迹 7"/>
              <p14:cNvContentPartPr/>
              <p14:nvPr/>
            </p14:nvContentPartPr>
            <p14:xfrm>
              <a:off x="4210097" y="3636262"/>
              <a:ext cx="28218" cy="540011"/>
            </p14:xfrm>
          </p:contentPart>
        </mc:Choice>
        <mc:Fallback xmlns="">
          <p:pic>
            <p:nvPicPr>
              <p:cNvPr id="8" name="墨迹 7"/>
            </p:nvPicPr>
            <p:blipFill>
              <a:blip r:embed="rId12"/>
            </p:blipFill>
            <p:spPr>
              <a:xfrm>
                <a:off x="4210097" y="3636262"/>
                <a:ext cx="28218" cy="540011"/>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9" name="墨迹 8"/>
              <p14:cNvContentPartPr/>
              <p14:nvPr/>
            </p14:nvContentPartPr>
            <p14:xfrm>
              <a:off x="4255246" y="3716629"/>
              <a:ext cx="84653" cy="28199"/>
            </p14:xfrm>
          </p:contentPart>
        </mc:Choice>
        <mc:Fallback xmlns="">
          <p:pic>
            <p:nvPicPr>
              <p:cNvPr id="9" name="墨迹 8"/>
            </p:nvPicPr>
            <p:blipFill>
              <a:blip r:embed="rId14"/>
            </p:blipFill>
            <p:spPr>
              <a:xfrm>
                <a:off x="4255246" y="3716629"/>
                <a:ext cx="84653" cy="28199"/>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0" name="墨迹 9"/>
              <p14:cNvContentPartPr/>
              <p14:nvPr/>
            </p14:nvContentPartPr>
            <p14:xfrm>
              <a:off x="4308860" y="3643312"/>
              <a:ext cx="14108" cy="166374"/>
            </p14:xfrm>
          </p:contentPart>
        </mc:Choice>
        <mc:Fallback xmlns="">
          <p:pic>
            <p:nvPicPr>
              <p:cNvPr id="10" name="墨迹 9"/>
            </p:nvPicPr>
            <p:blipFill>
              <a:blip r:embed="rId16"/>
            </p:blipFill>
            <p:spPr>
              <a:xfrm>
                <a:off x="4308860" y="3643312"/>
                <a:ext cx="14108" cy="166374"/>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2" name="墨迹 11"/>
              <p14:cNvContentPartPr/>
              <p14:nvPr/>
            </p14:nvContentPartPr>
            <p14:xfrm>
              <a:off x="4345543" y="3592554"/>
              <a:ext cx="141089" cy="380686"/>
            </p14:xfrm>
          </p:contentPart>
        </mc:Choice>
        <mc:Fallback xmlns="">
          <p:pic>
            <p:nvPicPr>
              <p:cNvPr id="12" name="墨迹 11"/>
            </p:nvPicPr>
            <p:blipFill>
              <a:blip r:embed="rId18"/>
            </p:blipFill>
            <p:spPr>
              <a:xfrm>
                <a:off x="4345543" y="3592554"/>
                <a:ext cx="141089" cy="380686"/>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3" name="墨迹 12"/>
              <p14:cNvContentPartPr/>
              <p14:nvPr/>
            </p14:nvContentPartPr>
            <p14:xfrm>
              <a:off x="4358241" y="4105776"/>
              <a:ext cx="128391" cy="231232"/>
            </p14:xfrm>
          </p:contentPart>
        </mc:Choice>
        <mc:Fallback xmlns="">
          <p:pic>
            <p:nvPicPr>
              <p:cNvPr id="13" name="墨迹 12"/>
            </p:nvPicPr>
            <p:blipFill>
              <a:blip r:embed="rId20"/>
            </p:blipFill>
            <p:spPr>
              <a:xfrm>
                <a:off x="4358241" y="4105776"/>
                <a:ext cx="128391" cy="231232"/>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4" name="墨迹 13"/>
              <p14:cNvContentPartPr/>
              <p14:nvPr/>
            </p14:nvContentPartPr>
            <p14:xfrm>
              <a:off x="4510617" y="4145254"/>
              <a:ext cx="207401" cy="485023"/>
            </p14:xfrm>
          </p:contentPart>
        </mc:Choice>
        <mc:Fallback xmlns="">
          <p:pic>
            <p:nvPicPr>
              <p:cNvPr id="14" name="墨迹 13"/>
            </p:nvPicPr>
            <p:blipFill>
              <a:blip r:embed="rId22"/>
            </p:blipFill>
            <p:spPr>
              <a:xfrm>
                <a:off x="4510617" y="4145254"/>
                <a:ext cx="207401" cy="485023"/>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5" name="墨迹 14"/>
              <p14:cNvContentPartPr/>
              <p14:nvPr/>
            </p14:nvContentPartPr>
            <p14:xfrm>
              <a:off x="4778510" y="4218572"/>
              <a:ext cx="86240" cy="16919"/>
            </p14:xfrm>
          </p:contentPart>
        </mc:Choice>
        <mc:Fallback xmlns="">
          <p:pic>
            <p:nvPicPr>
              <p:cNvPr id="15" name="墨迹 14"/>
            </p:nvPicPr>
            <p:blipFill>
              <a:blip r:embed="rId24"/>
            </p:blipFill>
            <p:spPr>
              <a:xfrm>
                <a:off x="4778510" y="4218572"/>
                <a:ext cx="86240" cy="16919"/>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6" name="墨迹 15"/>
              <p14:cNvContentPartPr/>
              <p14:nvPr/>
            </p14:nvContentPartPr>
            <p14:xfrm>
              <a:off x="4808315" y="4167814"/>
              <a:ext cx="22574" cy="146634"/>
            </p14:xfrm>
          </p:contentPart>
        </mc:Choice>
        <mc:Fallback xmlns="">
          <p:pic>
            <p:nvPicPr>
              <p:cNvPr id="16" name="墨迹 15"/>
            </p:nvPicPr>
            <p:blipFill>
              <a:blip r:embed="rId26"/>
            </p:blipFill>
            <p:spPr>
              <a:xfrm>
                <a:off x="4808315" y="4167814"/>
                <a:ext cx="22574" cy="146634"/>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7" name="墨迹 16"/>
              <p14:cNvContentPartPr/>
              <p14:nvPr/>
            </p14:nvContentPartPr>
            <p14:xfrm>
              <a:off x="4878859" y="4162174"/>
              <a:ext cx="130684" cy="318649"/>
            </p14:xfrm>
          </p:contentPart>
        </mc:Choice>
        <mc:Fallback xmlns="">
          <p:pic>
            <p:nvPicPr>
              <p:cNvPr id="17" name="墨迹 16"/>
            </p:nvPicPr>
            <p:blipFill>
              <a:blip r:embed="rId28"/>
            </p:blipFill>
            <p:spPr>
              <a:xfrm>
                <a:off x="4878859" y="4162174"/>
                <a:ext cx="130684" cy="318649"/>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8" name="墨迹 17"/>
              <p14:cNvContentPartPr/>
              <p14:nvPr/>
            </p14:nvContentPartPr>
            <p14:xfrm>
              <a:off x="4271471" y="4026819"/>
              <a:ext cx="821844" cy="73317"/>
            </p14:xfrm>
          </p:contentPart>
        </mc:Choice>
        <mc:Fallback xmlns="">
          <p:pic>
            <p:nvPicPr>
              <p:cNvPr id="18" name="墨迹 17"/>
            </p:nvPicPr>
            <p:blipFill>
              <a:blip r:embed="rId30"/>
            </p:blipFill>
            <p:spPr>
              <a:xfrm>
                <a:off x="4271471" y="4026819"/>
                <a:ext cx="821844" cy="73317"/>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9" name="墨迹 18"/>
              <p14:cNvContentPartPr/>
              <p14:nvPr/>
            </p14:nvContentPartPr>
            <p14:xfrm>
              <a:off x="5270382" y="3970420"/>
              <a:ext cx="192586" cy="36659"/>
            </p14:xfrm>
          </p:contentPart>
        </mc:Choice>
        <mc:Fallback xmlns="">
          <p:pic>
            <p:nvPicPr>
              <p:cNvPr id="19" name="墨迹 18"/>
            </p:nvPicPr>
            <p:blipFill>
              <a:blip r:embed="rId32"/>
            </p:blipFill>
            <p:spPr>
              <a:xfrm>
                <a:off x="5270382" y="3970420"/>
                <a:ext cx="192586" cy="36659"/>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20" name="墨迹 19"/>
              <p14:cNvContentPartPr/>
              <p14:nvPr/>
            </p14:nvContentPartPr>
            <p14:xfrm>
              <a:off x="5264032" y="4133975"/>
              <a:ext cx="224332" cy="19739"/>
            </p14:xfrm>
          </p:contentPart>
        </mc:Choice>
        <mc:Fallback xmlns="">
          <p:pic>
            <p:nvPicPr>
              <p:cNvPr id="20" name="墨迹 19"/>
            </p:nvPicPr>
            <p:blipFill>
              <a:blip r:embed="rId34"/>
            </p:blipFill>
            <p:spPr>
              <a:xfrm>
                <a:off x="5264032" y="4133975"/>
                <a:ext cx="224332" cy="19739"/>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1" name="墨迹 20"/>
              <p14:cNvContentPartPr/>
              <p14:nvPr/>
            </p14:nvContentPartPr>
            <p14:xfrm>
              <a:off x="5711285" y="3995800"/>
              <a:ext cx="965049" cy="81777"/>
            </p14:xfrm>
          </p:contentPart>
        </mc:Choice>
        <mc:Fallback xmlns="">
          <p:pic>
            <p:nvPicPr>
              <p:cNvPr id="21" name="墨迹 20"/>
            </p:nvPicPr>
            <p:blipFill>
              <a:blip r:embed="rId36"/>
            </p:blipFill>
            <p:spPr>
              <a:xfrm>
                <a:off x="5711285" y="3995800"/>
                <a:ext cx="965049" cy="81777"/>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2" name="墨迹 21"/>
              <p14:cNvContentPartPr/>
              <p14:nvPr/>
            </p14:nvContentPartPr>
            <p14:xfrm>
              <a:off x="6072473" y="3624278"/>
              <a:ext cx="39505" cy="440081"/>
            </p14:xfrm>
          </p:contentPart>
        </mc:Choice>
        <mc:Fallback xmlns="">
          <p:pic>
            <p:nvPicPr>
              <p:cNvPr id="22" name="墨迹 21"/>
            </p:nvPicPr>
            <p:blipFill>
              <a:blip r:embed="rId38"/>
            </p:blipFill>
            <p:spPr>
              <a:xfrm>
                <a:off x="6072473" y="3624278"/>
                <a:ext cx="39505" cy="440081"/>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3" name="墨迹 22"/>
              <p14:cNvContentPartPr/>
              <p14:nvPr/>
            </p14:nvContentPartPr>
            <p14:xfrm>
              <a:off x="6134552" y="3730024"/>
              <a:ext cx="183416" cy="172719"/>
            </p14:xfrm>
          </p:contentPart>
        </mc:Choice>
        <mc:Fallback xmlns="">
          <p:pic>
            <p:nvPicPr>
              <p:cNvPr id="23" name="墨迹 22"/>
            </p:nvPicPr>
            <p:blipFill>
              <a:blip r:embed="rId40"/>
            </p:blipFill>
            <p:spPr>
              <a:xfrm>
                <a:off x="6134552" y="3730024"/>
                <a:ext cx="183416" cy="172719"/>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4" name="墨迹 23"/>
              <p14:cNvContentPartPr/>
              <p14:nvPr/>
            </p14:nvContentPartPr>
            <p14:xfrm>
              <a:off x="6298215" y="3846345"/>
              <a:ext cx="141089" cy="124075"/>
            </p14:xfrm>
          </p:contentPart>
        </mc:Choice>
        <mc:Fallback xmlns="">
          <p:pic>
            <p:nvPicPr>
              <p:cNvPr id="24" name="墨迹 23"/>
            </p:nvPicPr>
            <p:blipFill>
              <a:blip r:embed="rId42"/>
            </p:blipFill>
            <p:spPr>
              <a:xfrm>
                <a:off x="6298215" y="3846345"/>
                <a:ext cx="141089" cy="124075"/>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5" name="墨迹 24"/>
              <p14:cNvContentPartPr/>
              <p14:nvPr/>
            </p14:nvContentPartPr>
            <p14:xfrm>
              <a:off x="6010394" y="4181032"/>
              <a:ext cx="25396" cy="347729"/>
            </p14:xfrm>
          </p:contentPart>
        </mc:Choice>
        <mc:Fallback xmlns="">
          <p:pic>
            <p:nvPicPr>
              <p:cNvPr id="25" name="墨迹 24"/>
            </p:nvPicPr>
            <p:blipFill>
              <a:blip r:embed="rId44"/>
            </p:blipFill>
            <p:spPr>
              <a:xfrm>
                <a:off x="6010394" y="4181032"/>
                <a:ext cx="25396" cy="347729"/>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6" name="墨迹 25"/>
              <p14:cNvContentPartPr/>
              <p14:nvPr/>
            </p14:nvContentPartPr>
            <p14:xfrm>
              <a:off x="6046900" y="4218572"/>
              <a:ext cx="189236" cy="191753"/>
            </p14:xfrm>
          </p:contentPart>
        </mc:Choice>
        <mc:Fallback xmlns="">
          <p:pic>
            <p:nvPicPr>
              <p:cNvPr id="26" name="墨迹 25"/>
            </p:nvPicPr>
            <p:blipFill>
              <a:blip r:embed="rId46"/>
            </p:blipFill>
            <p:spPr>
              <a:xfrm>
                <a:off x="6046900" y="4218572"/>
                <a:ext cx="189236" cy="191753"/>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7" name="墨迹 26"/>
              <p14:cNvContentPartPr/>
              <p14:nvPr/>
            </p14:nvContentPartPr>
            <p14:xfrm>
              <a:off x="6315146" y="4259460"/>
              <a:ext cx="191881" cy="170605"/>
            </p14:xfrm>
          </p:contentPart>
        </mc:Choice>
        <mc:Fallback xmlns="">
          <p:pic>
            <p:nvPicPr>
              <p:cNvPr id="27" name="墨迹 26"/>
            </p:nvPicPr>
            <p:blipFill>
              <a:blip r:embed="rId48"/>
            </p:blipFill>
            <p:spPr>
              <a:xfrm>
                <a:off x="6315146" y="4259460"/>
                <a:ext cx="191881" cy="170605"/>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8" name="墨迹 27"/>
              <p14:cNvContentPartPr/>
              <p14:nvPr/>
            </p14:nvContentPartPr>
            <p14:xfrm>
              <a:off x="6642473" y="4425482"/>
              <a:ext cx="360" cy="7403"/>
            </p14:xfrm>
          </p:contentPart>
        </mc:Choice>
        <mc:Fallback xmlns="">
          <p:pic>
            <p:nvPicPr>
              <p:cNvPr id="28" name="墨迹 27"/>
            </p:nvPicPr>
            <p:blipFill>
              <a:blip r:embed="rId50"/>
            </p:blipFill>
            <p:spPr>
              <a:xfrm>
                <a:off x="6642473" y="4425482"/>
                <a:ext cx="360" cy="7403"/>
              </a:xfrm>
              <a:prstGeom prst="rect"/>
            </p:spPr>
          </p:pic>
        </mc:Fallback>
      </mc:AlternateContent>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260418" y="956470"/>
            <a:ext cx="11654075" cy="1043940"/>
          </a:xfrm>
          <a:prstGeom prst="rect">
            <a:avLst/>
          </a:prstGeom>
        </p:spPr>
        <p:txBody>
          <a:bodyPr wrap="square" lIns="121898" tIns="60948" rIns="121898" bIns="60948">
            <a:spAutoFit/>
          </a:bodyPr>
          <a:lstStyle/>
          <a:p>
            <a:pPr marL="252095" indent="-252095" algn="just" defTabSz="0">
              <a:lnSpc>
                <a:spcPct val="150000"/>
              </a:lnSpc>
              <a:spcAft>
                <a:spcPts val="0"/>
              </a:spcAft>
              <a:tabLst>
                <a:tab pos="2610485" algn="l"/>
              </a:tabLst>
            </a:pPr>
            <a:r>
              <a:rPr lang="en-US" altLang="zh-CN" sz="2000" kern="100">
                <a:latin typeface="Times New Roman" panose="02020603050405020304"/>
                <a:ea typeface="微软雅黑" panose="020B0503020204020204" charset="-122"/>
                <a:cs typeface="Courier New" panose="02070309020205020404"/>
              </a:rPr>
              <a:t>1.</a:t>
            </a:r>
            <a:r>
              <a:rPr lang="en-US" altLang="zh-CN" sz="2000" b="1" kern="100">
                <a:latin typeface="Times New Roman" panose="02020603050405020304"/>
                <a:cs typeface="Courier New" panose="02070309020205020404"/>
              </a:rPr>
              <a:t>(2021·</a:t>
            </a:r>
            <a:r>
              <a:rPr lang="zh-CN" altLang="zh-CN" sz="2000" b="1" kern="100" dirty="0">
                <a:latin typeface="Times New Roman" panose="02020603050405020304"/>
                <a:cs typeface="Times New Roman" panose="02020603050405020304"/>
              </a:rPr>
              <a:t>浙江</a:t>
            </a:r>
            <a:r>
              <a:rPr lang="en-US" altLang="zh-CN" sz="2000" b="1" kern="100" dirty="0">
                <a:latin typeface="Times New Roman" panose="02020603050405020304"/>
                <a:cs typeface="Courier New" panose="02070309020205020404"/>
              </a:rPr>
              <a:t>6</a:t>
            </a:r>
            <a:r>
              <a:rPr lang="zh-CN" altLang="zh-CN" sz="2000" b="1" kern="100" dirty="0">
                <a:latin typeface="Times New Roman" panose="02020603050405020304"/>
                <a:cs typeface="Times New Roman" panose="02020603050405020304"/>
              </a:rPr>
              <a:t>月选考</a:t>
            </a:r>
            <a:r>
              <a:rPr lang="en-US" altLang="zh-CN" sz="2000" b="1" kern="100" dirty="0">
                <a:latin typeface="Times New Roman" panose="02020603050405020304"/>
                <a:cs typeface="Courier New" panose="02070309020205020404"/>
              </a:rPr>
              <a:t>)</a:t>
            </a:r>
            <a:r>
              <a:rPr lang="zh-CN" altLang="zh-CN" sz="2000" kern="100" dirty="0">
                <a:latin typeface="Times New Roman" panose="02020603050405020304"/>
                <a:ea typeface="微软雅黑" panose="020B0503020204020204" charset="-122"/>
                <a:cs typeface="Times New Roman" panose="02020603050405020304"/>
              </a:rPr>
              <a:t>某同学拟用</a:t>
            </a:r>
            <a:r>
              <a:rPr lang="en-US" altLang="zh-CN" sz="2000" kern="100" dirty="0">
                <a:latin typeface="Times New Roman" panose="02020603050405020304"/>
                <a:ea typeface="微软雅黑" panose="020B0503020204020204" charset="-122"/>
                <a:cs typeface="Courier New" panose="02070309020205020404"/>
              </a:rPr>
              <a:t>pH</a:t>
            </a:r>
            <a:r>
              <a:rPr lang="zh-CN" altLang="zh-CN" sz="2000" kern="100" dirty="0">
                <a:latin typeface="Times New Roman" panose="02020603050405020304"/>
                <a:ea typeface="微软雅黑" panose="020B0503020204020204" charset="-122"/>
                <a:cs typeface="Times New Roman" panose="02020603050405020304"/>
              </a:rPr>
              <a:t>计测定溶液</a:t>
            </a:r>
            <a:r>
              <a:rPr lang="en-US" altLang="zh-CN" sz="2000" kern="100" dirty="0">
                <a:latin typeface="Times New Roman" panose="02020603050405020304"/>
                <a:ea typeface="微软雅黑" panose="020B0503020204020204" charset="-122"/>
                <a:cs typeface="Courier New" panose="02070309020205020404"/>
              </a:rPr>
              <a:t>pH</a:t>
            </a:r>
            <a:r>
              <a:rPr lang="zh-CN" altLang="zh-CN" sz="2000" kern="100" dirty="0">
                <a:latin typeface="Times New Roman" panose="02020603050405020304"/>
                <a:ea typeface="微软雅黑" panose="020B0503020204020204" charset="-122"/>
                <a:cs typeface="Times New Roman" panose="02020603050405020304"/>
              </a:rPr>
              <a:t>以探究某酸</a:t>
            </a:r>
            <a:r>
              <a:rPr lang="en-US" altLang="zh-CN" sz="2000" kern="100" dirty="0">
                <a:latin typeface="Times New Roman" panose="02020603050405020304"/>
                <a:ea typeface="微软雅黑" panose="020B0503020204020204" charset="-122"/>
                <a:cs typeface="Courier New" panose="02070309020205020404"/>
              </a:rPr>
              <a:t>HR</a:t>
            </a:r>
            <a:r>
              <a:rPr lang="zh-CN" altLang="zh-CN" sz="2000" kern="100" dirty="0">
                <a:latin typeface="Times New Roman" panose="02020603050405020304"/>
                <a:ea typeface="微软雅黑" panose="020B0503020204020204" charset="-122"/>
                <a:cs typeface="Times New Roman" panose="02020603050405020304"/>
              </a:rPr>
              <a:t>是否为弱电解质。下列说法正确的是</a:t>
            </a:r>
            <a:r>
              <a:rPr lang="en-US" altLang="zh-CN" sz="2000" kern="100" dirty="0">
                <a:latin typeface="Times New Roman" panose="02020603050405020304"/>
                <a:ea typeface="微软雅黑" panose="020B0503020204020204" charset="-122"/>
                <a:cs typeface="Courier New" panose="02070309020205020404"/>
              </a:rPr>
              <a:t>(</a:t>
            </a:r>
            <a:r>
              <a:rPr lang="zh-CN" altLang="zh-CN" sz="2000" kern="100" dirty="0">
                <a:latin typeface="Times New Roman" panose="02020603050405020304"/>
                <a:ea typeface="微软雅黑" panose="020B0503020204020204" charset="-122"/>
                <a:cs typeface="Times New Roman" panose="02020603050405020304"/>
              </a:rPr>
              <a:t>　　</a:t>
            </a:r>
            <a:r>
              <a:rPr lang="en-US" altLang="zh-CN" sz="2000" kern="100" dirty="0">
                <a:latin typeface="Times New Roman" panose="02020603050405020304"/>
                <a:ea typeface="微软雅黑" panose="020B0503020204020204" charset="-122"/>
                <a:cs typeface="Courier New" panose="02070309020205020404"/>
              </a:rPr>
              <a:t>)</a:t>
            </a:r>
            <a:endParaRPr lang="zh-CN" altLang="zh-CN" sz="2000" kern="100" dirty="0">
              <a:effectLst/>
              <a:latin typeface="宋体" panose="02010600030101010101" pitchFamily="2" charset="-122"/>
              <a:cs typeface="Courier New" panose="02070309020205020404"/>
            </a:endParaRPr>
          </a:p>
        </p:txBody>
      </p:sp>
      <p:sp>
        <p:nvSpPr>
          <p:cNvPr id="8" name="矩形 7"/>
          <p:cNvSpPr/>
          <p:nvPr/>
        </p:nvSpPr>
        <p:spPr>
          <a:xfrm>
            <a:off x="503232" y="2156212"/>
            <a:ext cx="11397613" cy="2890520"/>
          </a:xfrm>
          <a:prstGeom prst="rect">
            <a:avLst/>
          </a:prstGeom>
        </p:spPr>
        <p:txBody>
          <a:bodyPr wrap="square" lIns="121898" tIns="60948" rIns="121898" bIns="60948">
            <a:spAutoFit/>
          </a:bodyPr>
          <a:lstStyle/>
          <a:p>
            <a:pPr algn="just" defTabSz="0">
              <a:lnSpc>
                <a:spcPct val="150000"/>
              </a:lnSpc>
              <a:spcAft>
                <a:spcPts val="0"/>
              </a:spcAft>
              <a:tabLst>
                <a:tab pos="2610485" algn="l"/>
              </a:tabLst>
            </a:pPr>
            <a:r>
              <a:rPr lang="en-US" altLang="zh-CN" sz="2000" kern="100">
                <a:latin typeface="Times New Roman" panose="02020603050405020304"/>
                <a:ea typeface="微软雅黑" panose="020B0503020204020204" charset="-122"/>
                <a:cs typeface="Courier New" panose="02070309020205020404"/>
              </a:rPr>
              <a:t>A.25 </a:t>
            </a:r>
            <a:r>
              <a:rPr lang="en-US" altLang="zh-CN" sz="2000" kern="100">
                <a:latin typeface="宋体" panose="02010600030101010101" pitchFamily="2" charset="-122"/>
                <a:ea typeface="微软雅黑" panose="020B0503020204020204" charset="-122"/>
                <a:cs typeface="Times New Roman" panose="02020603050405020304"/>
              </a:rPr>
              <a:t>℃</a:t>
            </a:r>
            <a:r>
              <a:rPr lang="zh-CN" altLang="zh-CN" sz="2000" kern="100" dirty="0">
                <a:latin typeface="Times New Roman" panose="02020603050405020304"/>
                <a:ea typeface="微软雅黑" panose="020B0503020204020204" charset="-122"/>
                <a:cs typeface="Times New Roman" panose="02020603050405020304"/>
              </a:rPr>
              <a:t>时，若测得</a:t>
            </a:r>
            <a:r>
              <a:rPr lang="en-US" altLang="zh-CN" sz="2000" kern="100" dirty="0">
                <a:latin typeface="Times New Roman" panose="02020603050405020304"/>
                <a:ea typeface="微软雅黑" panose="020B0503020204020204" charset="-122"/>
                <a:cs typeface="Courier New" panose="02070309020205020404"/>
              </a:rPr>
              <a:t>0.01 </a:t>
            </a:r>
            <a:r>
              <a:rPr lang="en-US" altLang="zh-CN" sz="2000" kern="100" dirty="0" err="1">
                <a:latin typeface="Times New Roman" panose="02020603050405020304"/>
                <a:ea typeface="微软雅黑" panose="020B0503020204020204" charset="-122"/>
                <a:cs typeface="Courier New" panose="02070309020205020404"/>
              </a:rPr>
              <a:t>mol·L</a:t>
            </a:r>
            <a:r>
              <a:rPr lang="zh-CN" altLang="zh-CN" sz="2000" kern="100" baseline="30000" dirty="0">
                <a:latin typeface="Times New Roman" panose="02020603050405020304"/>
                <a:ea typeface="微软雅黑" panose="020B0503020204020204" charset="-122"/>
                <a:cs typeface="Times New Roman" panose="02020603050405020304"/>
              </a:rPr>
              <a:t>－</a:t>
            </a:r>
            <a:r>
              <a:rPr lang="en-US" altLang="zh-CN" sz="2000" kern="100" baseline="30000" dirty="0">
                <a:latin typeface="Times New Roman" panose="02020603050405020304"/>
                <a:ea typeface="微软雅黑" panose="020B0503020204020204" charset="-122"/>
                <a:cs typeface="Courier New" panose="02070309020205020404"/>
              </a:rPr>
              <a:t>1</a:t>
            </a:r>
            <a:r>
              <a:rPr lang="en-US" altLang="zh-CN" sz="2000" kern="100" dirty="0">
                <a:latin typeface="Times New Roman" panose="02020603050405020304"/>
                <a:ea typeface="微软雅黑" panose="020B0503020204020204" charset="-122"/>
                <a:cs typeface="Courier New" panose="02070309020205020404"/>
              </a:rPr>
              <a:t> </a:t>
            </a:r>
            <a:r>
              <a:rPr lang="en-US" altLang="zh-CN" sz="2000" kern="100" dirty="0" err="1">
                <a:latin typeface="Times New Roman" panose="02020603050405020304"/>
                <a:ea typeface="微软雅黑" panose="020B0503020204020204" charset="-122"/>
                <a:cs typeface="Courier New" panose="02070309020205020404"/>
              </a:rPr>
              <a:t>NaR</a:t>
            </a:r>
            <a:r>
              <a:rPr lang="zh-CN" altLang="zh-CN" sz="2000" kern="100" dirty="0">
                <a:latin typeface="Times New Roman" panose="02020603050405020304"/>
                <a:ea typeface="微软雅黑" panose="020B0503020204020204" charset="-122"/>
                <a:cs typeface="Times New Roman" panose="02020603050405020304"/>
              </a:rPr>
              <a:t>溶液</a:t>
            </a:r>
            <a:r>
              <a:rPr lang="en-US" altLang="zh-CN" sz="2000" kern="100" dirty="0">
                <a:latin typeface="Times New Roman" panose="02020603050405020304"/>
                <a:ea typeface="微软雅黑" panose="020B0503020204020204" charset="-122"/>
                <a:cs typeface="Courier New" panose="02070309020205020404"/>
              </a:rPr>
              <a:t>pH</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7</a:t>
            </a:r>
            <a:r>
              <a:rPr lang="zh-CN" altLang="zh-CN" sz="2000" kern="100" dirty="0">
                <a:latin typeface="Times New Roman" panose="02020603050405020304"/>
                <a:ea typeface="微软雅黑" panose="020B0503020204020204" charset="-122"/>
                <a:cs typeface="Times New Roman" panose="02020603050405020304"/>
              </a:rPr>
              <a:t>，则</a:t>
            </a:r>
            <a:r>
              <a:rPr lang="en-US" altLang="zh-CN" sz="2000" kern="100" dirty="0">
                <a:latin typeface="Times New Roman" panose="02020603050405020304"/>
                <a:ea typeface="微软雅黑" panose="020B0503020204020204" charset="-122"/>
                <a:cs typeface="Courier New" panose="02070309020205020404"/>
              </a:rPr>
              <a:t>HR</a:t>
            </a:r>
            <a:r>
              <a:rPr lang="zh-CN" altLang="zh-CN" sz="2000" kern="100" dirty="0">
                <a:latin typeface="Times New Roman" panose="02020603050405020304"/>
                <a:ea typeface="微软雅黑" panose="020B0503020204020204" charset="-122"/>
                <a:cs typeface="Times New Roman" panose="02020603050405020304"/>
              </a:rPr>
              <a:t>是弱酸</a:t>
            </a:r>
            <a:endParaRPr lang="zh-CN" altLang="zh-CN" sz="2000"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en-US" altLang="zh-CN" sz="2000" kern="100" dirty="0">
                <a:latin typeface="Times New Roman" panose="02020603050405020304"/>
                <a:ea typeface="微软雅黑" panose="020B0503020204020204" charset="-122"/>
                <a:cs typeface="Courier New" panose="02070309020205020404"/>
              </a:rPr>
              <a:t>B.25 </a:t>
            </a:r>
            <a:r>
              <a:rPr lang="en-US" altLang="zh-CN" sz="2000" kern="100" dirty="0">
                <a:latin typeface="宋体" panose="02010600030101010101" pitchFamily="2" charset="-122"/>
                <a:ea typeface="微软雅黑" panose="020B0503020204020204" charset="-122"/>
                <a:cs typeface="Times New Roman" panose="02020603050405020304"/>
              </a:rPr>
              <a:t>℃</a:t>
            </a:r>
            <a:r>
              <a:rPr lang="zh-CN" altLang="zh-CN" sz="2000" kern="100" dirty="0">
                <a:latin typeface="Times New Roman" panose="02020603050405020304"/>
                <a:ea typeface="微软雅黑" panose="020B0503020204020204" charset="-122"/>
                <a:cs typeface="Times New Roman" panose="02020603050405020304"/>
              </a:rPr>
              <a:t>时，若测得</a:t>
            </a:r>
            <a:r>
              <a:rPr lang="en-US" altLang="zh-CN" sz="2000" kern="100" dirty="0">
                <a:latin typeface="Times New Roman" panose="02020603050405020304"/>
                <a:ea typeface="微软雅黑" panose="020B0503020204020204" charset="-122"/>
                <a:cs typeface="Courier New" panose="02070309020205020404"/>
              </a:rPr>
              <a:t>0.01 </a:t>
            </a:r>
            <a:r>
              <a:rPr lang="en-US" altLang="zh-CN" sz="2000" kern="100" dirty="0" err="1">
                <a:latin typeface="Times New Roman" panose="02020603050405020304"/>
                <a:ea typeface="微软雅黑" panose="020B0503020204020204" charset="-122"/>
                <a:cs typeface="Courier New" panose="02070309020205020404"/>
              </a:rPr>
              <a:t>mol·L</a:t>
            </a:r>
            <a:r>
              <a:rPr lang="zh-CN" altLang="zh-CN" sz="2000" kern="100" baseline="30000" dirty="0">
                <a:latin typeface="Times New Roman" panose="02020603050405020304"/>
                <a:ea typeface="微软雅黑" panose="020B0503020204020204" charset="-122"/>
                <a:cs typeface="Times New Roman" panose="02020603050405020304"/>
              </a:rPr>
              <a:t>－</a:t>
            </a:r>
            <a:r>
              <a:rPr lang="en-US" altLang="zh-CN" sz="2000" kern="100" baseline="30000" dirty="0">
                <a:latin typeface="Times New Roman" panose="02020603050405020304"/>
                <a:ea typeface="微软雅黑" panose="020B0503020204020204" charset="-122"/>
                <a:cs typeface="Courier New" panose="02070309020205020404"/>
              </a:rPr>
              <a:t>1</a:t>
            </a:r>
            <a:r>
              <a:rPr lang="en-US" altLang="zh-CN" sz="2000" kern="100" dirty="0">
                <a:latin typeface="Times New Roman" panose="02020603050405020304"/>
                <a:ea typeface="微软雅黑" panose="020B0503020204020204" charset="-122"/>
                <a:cs typeface="Courier New" panose="02070309020205020404"/>
              </a:rPr>
              <a:t> HR</a:t>
            </a:r>
            <a:r>
              <a:rPr lang="zh-CN" altLang="zh-CN" sz="2000" kern="100" dirty="0">
                <a:latin typeface="Times New Roman" panose="02020603050405020304"/>
                <a:ea typeface="微软雅黑" panose="020B0503020204020204" charset="-122"/>
                <a:cs typeface="Times New Roman" panose="02020603050405020304"/>
              </a:rPr>
              <a:t>溶液</a:t>
            </a:r>
            <a:r>
              <a:rPr lang="en-US" altLang="zh-CN" sz="2000" kern="100" dirty="0">
                <a:latin typeface="Times New Roman" panose="02020603050405020304"/>
                <a:ea typeface="微软雅黑" panose="020B0503020204020204" charset="-122"/>
                <a:cs typeface="Courier New" panose="02070309020205020404"/>
              </a:rPr>
              <a:t>pH</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2</a:t>
            </a:r>
            <a:r>
              <a:rPr lang="zh-CN" altLang="zh-CN" sz="2000" kern="100" dirty="0">
                <a:latin typeface="Times New Roman" panose="02020603050405020304"/>
                <a:ea typeface="微软雅黑" panose="020B0503020204020204" charset="-122"/>
                <a:cs typeface="Times New Roman" panose="02020603050405020304"/>
              </a:rPr>
              <a:t>且</a:t>
            </a:r>
            <a:r>
              <a:rPr lang="en-US" altLang="zh-CN" sz="2000" kern="100" dirty="0">
                <a:latin typeface="Times New Roman" panose="02020603050405020304"/>
                <a:ea typeface="微软雅黑" panose="020B0503020204020204" charset="-122"/>
                <a:cs typeface="Courier New" panose="02070309020205020404"/>
              </a:rPr>
              <a:t>pH</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7</a:t>
            </a:r>
            <a:r>
              <a:rPr lang="zh-CN" altLang="zh-CN" sz="2000" kern="100" dirty="0">
                <a:latin typeface="Times New Roman" panose="02020603050405020304"/>
                <a:ea typeface="微软雅黑" panose="020B0503020204020204" charset="-122"/>
                <a:cs typeface="Times New Roman" panose="02020603050405020304"/>
              </a:rPr>
              <a:t>，则</a:t>
            </a:r>
            <a:r>
              <a:rPr lang="en-US" altLang="zh-CN" sz="2000" kern="100" dirty="0">
                <a:latin typeface="Times New Roman" panose="02020603050405020304"/>
                <a:ea typeface="微软雅黑" panose="020B0503020204020204" charset="-122"/>
                <a:cs typeface="Courier New" panose="02070309020205020404"/>
              </a:rPr>
              <a:t>HR</a:t>
            </a:r>
            <a:r>
              <a:rPr lang="zh-CN" altLang="zh-CN" sz="2000" kern="100" dirty="0">
                <a:latin typeface="Times New Roman" panose="02020603050405020304"/>
                <a:ea typeface="微软雅黑" panose="020B0503020204020204" charset="-122"/>
                <a:cs typeface="Times New Roman" panose="02020603050405020304"/>
              </a:rPr>
              <a:t>是弱酸</a:t>
            </a:r>
            <a:endParaRPr lang="zh-CN" altLang="zh-CN" sz="2000"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en-US" altLang="zh-CN" sz="2000" kern="100" dirty="0">
                <a:latin typeface="Times New Roman" panose="02020603050405020304"/>
                <a:ea typeface="微软雅黑" panose="020B0503020204020204" charset="-122"/>
                <a:cs typeface="Courier New" panose="02070309020205020404"/>
              </a:rPr>
              <a:t>C.25 </a:t>
            </a:r>
            <a:r>
              <a:rPr lang="en-US" altLang="zh-CN" sz="2000" kern="100" dirty="0">
                <a:latin typeface="宋体" panose="02010600030101010101" pitchFamily="2" charset="-122"/>
                <a:ea typeface="微软雅黑" panose="020B0503020204020204" charset="-122"/>
                <a:cs typeface="Times New Roman" panose="02020603050405020304"/>
              </a:rPr>
              <a:t>℃</a:t>
            </a:r>
            <a:r>
              <a:rPr lang="zh-CN" altLang="zh-CN" sz="2000" kern="100" dirty="0">
                <a:latin typeface="Times New Roman" panose="02020603050405020304"/>
                <a:ea typeface="微软雅黑" panose="020B0503020204020204" charset="-122"/>
                <a:cs typeface="Times New Roman" panose="02020603050405020304"/>
              </a:rPr>
              <a:t>时，若测得</a:t>
            </a:r>
            <a:r>
              <a:rPr lang="en-US" altLang="zh-CN" sz="2000" kern="100" dirty="0">
                <a:latin typeface="Times New Roman" panose="02020603050405020304"/>
                <a:ea typeface="微软雅黑" panose="020B0503020204020204" charset="-122"/>
                <a:cs typeface="Courier New" panose="02070309020205020404"/>
              </a:rPr>
              <a:t>HR</a:t>
            </a:r>
            <a:r>
              <a:rPr lang="zh-CN" altLang="zh-CN" sz="2000" kern="100" dirty="0">
                <a:latin typeface="Times New Roman" panose="02020603050405020304"/>
                <a:ea typeface="微软雅黑" panose="020B0503020204020204" charset="-122"/>
                <a:cs typeface="Times New Roman" panose="02020603050405020304"/>
              </a:rPr>
              <a:t>溶液</a:t>
            </a:r>
            <a:r>
              <a:rPr lang="en-US" altLang="zh-CN" sz="2000" kern="100" dirty="0">
                <a:latin typeface="Times New Roman" panose="02020603050405020304"/>
                <a:ea typeface="微软雅黑" panose="020B0503020204020204" charset="-122"/>
                <a:cs typeface="Courier New" panose="02070309020205020404"/>
              </a:rPr>
              <a:t>pH</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i="1" kern="100" dirty="0">
                <a:latin typeface="Times New Roman" panose="02020603050405020304"/>
                <a:ea typeface="微软雅黑" panose="020B0503020204020204" charset="-122"/>
                <a:cs typeface="Courier New" panose="02070309020205020404"/>
              </a:rPr>
              <a:t>a</a:t>
            </a:r>
            <a:r>
              <a:rPr lang="zh-CN" altLang="zh-CN" sz="2000" kern="100" dirty="0">
                <a:latin typeface="Times New Roman" panose="02020603050405020304"/>
                <a:ea typeface="微软雅黑" panose="020B0503020204020204" charset="-122"/>
                <a:cs typeface="Times New Roman" panose="02020603050405020304"/>
              </a:rPr>
              <a:t>，取该溶液</a:t>
            </a:r>
            <a:r>
              <a:rPr lang="en-US" altLang="zh-CN" sz="2000" kern="100" dirty="0">
                <a:latin typeface="Times New Roman" panose="02020603050405020304"/>
                <a:ea typeface="微软雅黑" panose="020B0503020204020204" charset="-122"/>
                <a:cs typeface="Courier New" panose="02070309020205020404"/>
              </a:rPr>
              <a:t>10.0 mL</a:t>
            </a:r>
            <a:r>
              <a:rPr lang="zh-CN" altLang="zh-CN" sz="2000" kern="100" dirty="0">
                <a:latin typeface="Times New Roman" panose="02020603050405020304"/>
                <a:ea typeface="微软雅黑" panose="020B0503020204020204" charset="-122"/>
                <a:cs typeface="Times New Roman" panose="02020603050405020304"/>
              </a:rPr>
              <a:t>，加蒸馏水稀释至</a:t>
            </a:r>
            <a:r>
              <a:rPr lang="en-US" altLang="zh-CN" sz="2000" kern="100" dirty="0">
                <a:latin typeface="Times New Roman" panose="02020603050405020304"/>
                <a:ea typeface="微软雅黑" panose="020B0503020204020204" charset="-122"/>
                <a:cs typeface="Courier New" panose="02070309020205020404"/>
              </a:rPr>
              <a:t>100.0 mL</a:t>
            </a:r>
            <a:r>
              <a:rPr lang="zh-CN" altLang="zh-CN" sz="2000" kern="100" dirty="0">
                <a:latin typeface="Times New Roman" panose="02020603050405020304"/>
                <a:ea typeface="微软雅黑" panose="020B0503020204020204" charset="-122"/>
                <a:cs typeface="Times New Roman" panose="02020603050405020304"/>
              </a:rPr>
              <a:t>，测得</a:t>
            </a:r>
            <a:r>
              <a:rPr lang="en-US" altLang="zh-CN" sz="2000" kern="100" dirty="0">
                <a:latin typeface="Times New Roman" panose="02020603050405020304"/>
                <a:ea typeface="微软雅黑" panose="020B0503020204020204" charset="-122"/>
                <a:cs typeface="Courier New" panose="02070309020205020404"/>
              </a:rPr>
              <a:t>pH</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i="1" kern="100" dirty="0">
                <a:latin typeface="Times New Roman" panose="02020603050405020304"/>
                <a:ea typeface="微软雅黑" panose="020B0503020204020204" charset="-122"/>
                <a:cs typeface="Courier New" panose="02070309020205020404"/>
              </a:rPr>
              <a:t>b</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i="1" kern="100" dirty="0">
                <a:latin typeface="Times New Roman" panose="02020603050405020304"/>
                <a:ea typeface="微软雅黑" panose="020B0503020204020204" charset="-122"/>
                <a:cs typeface="Courier New" panose="02070309020205020404"/>
              </a:rPr>
              <a:t>b</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i="1" kern="100" dirty="0">
                <a:latin typeface="Times New Roman" panose="02020603050405020304"/>
                <a:ea typeface="微软雅黑" panose="020B0503020204020204" charset="-122"/>
                <a:cs typeface="Courier New" panose="02070309020205020404"/>
              </a:rPr>
              <a:t>a</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1</a:t>
            </a:r>
            <a:r>
              <a:rPr lang="zh-CN" altLang="zh-CN" sz="2000" kern="100" dirty="0">
                <a:latin typeface="Times New Roman" panose="02020603050405020304"/>
                <a:ea typeface="微软雅黑" panose="020B0503020204020204" charset="-122"/>
                <a:cs typeface="Times New Roman" panose="02020603050405020304"/>
              </a:rPr>
              <a:t>，则</a:t>
            </a:r>
            <a:r>
              <a:rPr lang="en-US" altLang="zh-CN" sz="2000" kern="100" dirty="0">
                <a:latin typeface="Times New Roman" panose="02020603050405020304"/>
                <a:ea typeface="微软雅黑" panose="020B0503020204020204" charset="-122"/>
                <a:cs typeface="Courier New" panose="02070309020205020404"/>
              </a:rPr>
              <a:t>HR</a:t>
            </a:r>
            <a:r>
              <a:rPr lang="zh-CN" altLang="zh-CN" sz="2000" kern="100" dirty="0">
                <a:latin typeface="Times New Roman" panose="02020603050405020304"/>
                <a:ea typeface="微软雅黑" panose="020B0503020204020204" charset="-122"/>
                <a:cs typeface="Times New Roman" panose="02020603050405020304"/>
              </a:rPr>
              <a:t>是弱酸</a:t>
            </a:r>
            <a:endParaRPr lang="zh-CN" altLang="zh-CN" sz="2000"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en-US" altLang="zh-CN" sz="2000" kern="100" dirty="0">
                <a:latin typeface="Times New Roman" panose="02020603050405020304"/>
                <a:ea typeface="微软雅黑" panose="020B0503020204020204" charset="-122"/>
                <a:cs typeface="Courier New" panose="02070309020205020404"/>
              </a:rPr>
              <a:t>D.25 </a:t>
            </a:r>
            <a:r>
              <a:rPr lang="en-US" altLang="zh-CN" sz="2000" kern="100" dirty="0">
                <a:latin typeface="宋体" panose="02010600030101010101" pitchFamily="2" charset="-122"/>
                <a:ea typeface="微软雅黑" panose="020B0503020204020204" charset="-122"/>
                <a:cs typeface="Times New Roman" panose="02020603050405020304"/>
              </a:rPr>
              <a:t>℃</a:t>
            </a:r>
            <a:r>
              <a:rPr lang="zh-CN" altLang="zh-CN" sz="2000" kern="100" dirty="0">
                <a:latin typeface="Times New Roman" panose="02020603050405020304"/>
                <a:ea typeface="微软雅黑" panose="020B0503020204020204" charset="-122"/>
                <a:cs typeface="Times New Roman" panose="02020603050405020304"/>
              </a:rPr>
              <a:t>时，若测得</a:t>
            </a:r>
            <a:r>
              <a:rPr lang="en-US" altLang="zh-CN" sz="2000" kern="100" dirty="0" err="1">
                <a:latin typeface="Times New Roman" panose="02020603050405020304"/>
                <a:ea typeface="微软雅黑" panose="020B0503020204020204" charset="-122"/>
                <a:cs typeface="Courier New" panose="02070309020205020404"/>
              </a:rPr>
              <a:t>NaR</a:t>
            </a:r>
            <a:r>
              <a:rPr lang="zh-CN" altLang="zh-CN" sz="2000" kern="100" dirty="0">
                <a:latin typeface="Times New Roman" panose="02020603050405020304"/>
                <a:ea typeface="微软雅黑" panose="020B0503020204020204" charset="-122"/>
                <a:cs typeface="Times New Roman" panose="02020603050405020304"/>
              </a:rPr>
              <a:t>溶液</a:t>
            </a:r>
            <a:r>
              <a:rPr lang="en-US" altLang="zh-CN" sz="2000" kern="100" dirty="0">
                <a:latin typeface="Times New Roman" panose="02020603050405020304"/>
                <a:ea typeface="微软雅黑" panose="020B0503020204020204" charset="-122"/>
                <a:cs typeface="Courier New" panose="02070309020205020404"/>
              </a:rPr>
              <a:t>pH</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i="1" kern="100" dirty="0">
                <a:latin typeface="Times New Roman" panose="02020603050405020304"/>
                <a:ea typeface="微软雅黑" panose="020B0503020204020204" charset="-122"/>
                <a:cs typeface="Courier New" panose="02070309020205020404"/>
              </a:rPr>
              <a:t>a</a:t>
            </a:r>
            <a:r>
              <a:rPr lang="zh-CN" altLang="zh-CN" sz="2000" kern="100" dirty="0">
                <a:latin typeface="Times New Roman" panose="02020603050405020304"/>
                <a:ea typeface="微软雅黑" panose="020B0503020204020204" charset="-122"/>
                <a:cs typeface="Times New Roman" panose="02020603050405020304"/>
              </a:rPr>
              <a:t>，取该溶液</a:t>
            </a:r>
            <a:r>
              <a:rPr lang="en-US" altLang="zh-CN" sz="2000" kern="100" dirty="0">
                <a:latin typeface="Times New Roman" panose="02020603050405020304"/>
                <a:ea typeface="微软雅黑" panose="020B0503020204020204" charset="-122"/>
                <a:cs typeface="Courier New" panose="02070309020205020404"/>
              </a:rPr>
              <a:t>10.0 mL</a:t>
            </a:r>
            <a:r>
              <a:rPr lang="zh-CN" altLang="zh-CN" sz="2000" kern="100" dirty="0">
                <a:latin typeface="Times New Roman" panose="02020603050405020304"/>
                <a:ea typeface="微软雅黑" panose="020B0503020204020204" charset="-122"/>
                <a:cs typeface="Times New Roman" panose="02020603050405020304"/>
              </a:rPr>
              <a:t>，升温至</a:t>
            </a:r>
            <a:r>
              <a:rPr lang="en-US" altLang="zh-CN" sz="2000" kern="100" dirty="0">
                <a:latin typeface="Times New Roman" panose="02020603050405020304"/>
                <a:ea typeface="微软雅黑" panose="020B0503020204020204" charset="-122"/>
                <a:cs typeface="Courier New" panose="02070309020205020404"/>
              </a:rPr>
              <a:t>50 </a:t>
            </a:r>
            <a:r>
              <a:rPr lang="en-US" altLang="zh-CN" sz="2000" kern="100" dirty="0">
                <a:latin typeface="宋体" panose="02010600030101010101" pitchFamily="2" charset="-122"/>
                <a:ea typeface="微软雅黑" panose="020B0503020204020204" charset="-122"/>
                <a:cs typeface="Times New Roman" panose="02020603050405020304"/>
              </a:rPr>
              <a:t>℃</a:t>
            </a:r>
            <a:r>
              <a:rPr lang="zh-CN" altLang="zh-CN" sz="2000" kern="100" dirty="0">
                <a:latin typeface="Times New Roman" panose="02020603050405020304"/>
                <a:ea typeface="微软雅黑" panose="020B0503020204020204" charset="-122"/>
                <a:cs typeface="Times New Roman" panose="02020603050405020304"/>
              </a:rPr>
              <a:t>，测得</a:t>
            </a:r>
            <a:r>
              <a:rPr lang="en-US" altLang="zh-CN" sz="2000" kern="100" dirty="0">
                <a:latin typeface="Times New Roman" panose="02020603050405020304"/>
                <a:ea typeface="微软雅黑" panose="020B0503020204020204" charset="-122"/>
                <a:cs typeface="Courier New" panose="02070309020205020404"/>
              </a:rPr>
              <a:t>pH</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i="1" kern="100" dirty="0">
                <a:latin typeface="Times New Roman" panose="02020603050405020304"/>
                <a:ea typeface="微软雅黑" panose="020B0503020204020204" charset="-122"/>
                <a:cs typeface="Courier New" panose="02070309020205020404"/>
              </a:rPr>
              <a:t>b</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i="1" kern="100" dirty="0">
                <a:latin typeface="Times New Roman" panose="02020603050405020304"/>
                <a:ea typeface="微软雅黑" panose="020B0503020204020204" charset="-122"/>
                <a:cs typeface="Courier New" panose="02070309020205020404"/>
              </a:rPr>
              <a:t>a</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i="1" kern="100" dirty="0">
                <a:latin typeface="Times New Roman" panose="02020603050405020304"/>
                <a:ea typeface="微软雅黑" panose="020B0503020204020204" charset="-122"/>
                <a:cs typeface="Courier New" panose="02070309020205020404"/>
              </a:rPr>
              <a:t>b</a:t>
            </a:r>
            <a:r>
              <a:rPr lang="zh-CN" altLang="zh-CN" sz="2000" kern="100" dirty="0">
                <a:latin typeface="Times New Roman" panose="02020603050405020304"/>
                <a:ea typeface="微软雅黑" panose="020B0503020204020204" charset="-122"/>
                <a:cs typeface="Times New Roman" panose="02020603050405020304"/>
              </a:rPr>
              <a:t>，则</a:t>
            </a:r>
            <a:r>
              <a:rPr lang="en-US" altLang="zh-CN" sz="2000" kern="100" dirty="0">
                <a:latin typeface="Times New Roman" panose="02020603050405020304"/>
                <a:ea typeface="微软雅黑" panose="020B0503020204020204" charset="-122"/>
                <a:cs typeface="Courier New" panose="02070309020205020404"/>
              </a:rPr>
              <a:t>HR</a:t>
            </a:r>
            <a:r>
              <a:rPr lang="zh-CN" altLang="zh-CN" sz="2000" kern="100" dirty="0">
                <a:latin typeface="Times New Roman" panose="02020603050405020304"/>
                <a:ea typeface="微软雅黑" panose="020B0503020204020204" charset="-122"/>
                <a:cs typeface="Times New Roman" panose="02020603050405020304"/>
              </a:rPr>
              <a:t>是弱酸</a:t>
            </a:r>
            <a:endParaRPr lang="zh-CN" altLang="zh-CN" sz="2000" kern="100" dirty="0">
              <a:effectLst/>
              <a:latin typeface="宋体" panose="02010600030101010101" pitchFamily="2" charset="-122"/>
              <a:cs typeface="Courier New" panose="02070309020205020404"/>
            </a:endParaRPr>
          </a:p>
        </p:txBody>
      </p:sp>
      <mc:AlternateContent xmlns:mc="http://schemas.openxmlformats.org/markup-compatibility/2006" xmlns:p14="http://schemas.microsoft.com/office/powerpoint/2010/main">
        <mc:Choice Requires="p14">
          <p:contentPart r:id="rId1" p14:bwMode="auto">
            <p14:nvContentPartPr>
              <p14:cNvPr id="2" name="墨迹 1"/>
              <p14:cNvContentPartPr/>
              <p14:nvPr/>
            </p14:nvContentPartPr>
            <p14:xfrm>
              <a:off x="3493365" y="1443789"/>
              <a:ext cx="5050988" cy="118436"/>
            </p14:xfrm>
          </p:contentPart>
        </mc:Choice>
        <mc:Fallback xmlns="">
          <p:pic>
            <p:nvPicPr>
              <p:cNvPr id="2" name="墨迹 1"/>
            </p:nvPicPr>
            <p:blipFill>
              <a:blip r:embed="rId2"/>
            </p:blipFill>
            <p:spPr>
              <a:xfrm>
                <a:off x="3493365" y="1443789"/>
                <a:ext cx="5050988" cy="118436"/>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3" name="墨迹 2"/>
              <p14:cNvContentPartPr/>
              <p14:nvPr/>
            </p14:nvContentPartPr>
            <p14:xfrm>
              <a:off x="8115442" y="2808621"/>
              <a:ext cx="496633" cy="313891"/>
            </p14:xfrm>
          </p:contentPart>
        </mc:Choice>
        <mc:Fallback xmlns="">
          <p:pic>
            <p:nvPicPr>
              <p:cNvPr id="3" name="墨迹 2"/>
            </p:nvPicPr>
            <p:blipFill>
              <a:blip r:embed="rId4"/>
            </p:blipFill>
            <p:spPr>
              <a:xfrm>
                <a:off x="8115442" y="2808621"/>
                <a:ext cx="496633" cy="313891"/>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4" name="墨迹 3"/>
              <p14:cNvContentPartPr/>
              <p14:nvPr/>
            </p14:nvContentPartPr>
            <p14:xfrm>
              <a:off x="6811780" y="2645067"/>
              <a:ext cx="837363" cy="82658"/>
            </p14:xfrm>
          </p:contentPart>
        </mc:Choice>
        <mc:Fallback xmlns="">
          <p:pic>
            <p:nvPicPr>
              <p:cNvPr id="4" name="墨迹 3"/>
            </p:nvPicPr>
            <p:blipFill>
              <a:blip r:embed="rId6"/>
            </p:blipFill>
            <p:spPr>
              <a:xfrm>
                <a:off x="6811780" y="2645067"/>
                <a:ext cx="837363" cy="82658"/>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5" name="墨迹 4"/>
              <p14:cNvContentPartPr/>
              <p14:nvPr/>
            </p14:nvContentPartPr>
            <p14:xfrm>
              <a:off x="7532392" y="2279008"/>
              <a:ext cx="188001" cy="270182"/>
            </p14:xfrm>
          </p:contentPart>
        </mc:Choice>
        <mc:Fallback xmlns="">
          <p:pic>
            <p:nvPicPr>
              <p:cNvPr id="5" name="墨迹 4"/>
            </p:nvPicPr>
            <p:blipFill>
              <a:blip r:embed="rId8"/>
            </p:blipFill>
            <p:spPr>
              <a:xfrm>
                <a:off x="7532392" y="2279008"/>
                <a:ext cx="188001" cy="270182"/>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7" name="墨迹 6"/>
              <p14:cNvContentPartPr/>
              <p14:nvPr/>
            </p14:nvContentPartPr>
            <p14:xfrm>
              <a:off x="7543855" y="2316548"/>
              <a:ext cx="137033" cy="190344"/>
            </p14:xfrm>
          </p:contentPart>
        </mc:Choice>
        <mc:Fallback xmlns="">
          <p:pic>
            <p:nvPicPr>
              <p:cNvPr id="7" name="墨迹 6"/>
            </p:nvPicPr>
            <p:blipFill>
              <a:blip r:embed="rId10"/>
            </p:blipFill>
            <p:spPr>
              <a:xfrm>
                <a:off x="7543855" y="2316548"/>
                <a:ext cx="137033" cy="190344"/>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9" name="墨迹 8"/>
              <p14:cNvContentPartPr/>
              <p14:nvPr/>
            </p14:nvContentPartPr>
            <p14:xfrm>
              <a:off x="10118731" y="3603833"/>
              <a:ext cx="1886714" cy="104337"/>
            </p14:xfrm>
          </p:contentPart>
        </mc:Choice>
        <mc:Fallback xmlns="">
          <p:pic>
            <p:nvPicPr>
              <p:cNvPr id="9" name="墨迹 8"/>
            </p:nvPicPr>
            <p:blipFill>
              <a:blip r:embed="rId12"/>
            </p:blipFill>
            <p:spPr>
              <a:xfrm>
                <a:off x="10118731" y="3603833"/>
                <a:ext cx="1886714" cy="104337"/>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0" name="墨迹 9"/>
              <p14:cNvContentPartPr/>
              <p14:nvPr/>
            </p14:nvContentPartPr>
            <p14:xfrm>
              <a:off x="634900" y="3966720"/>
              <a:ext cx="14109" cy="6521"/>
            </p14:xfrm>
          </p:contentPart>
        </mc:Choice>
        <mc:Fallback xmlns="">
          <p:pic>
            <p:nvPicPr>
              <p:cNvPr id="10" name="墨迹 9"/>
            </p:nvPicPr>
            <p:blipFill>
              <a:blip r:embed="rId14"/>
            </p:blipFill>
            <p:spPr>
              <a:xfrm>
                <a:off x="634900" y="3966720"/>
                <a:ext cx="14109" cy="6521"/>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1" name="墨迹 10"/>
              <p14:cNvContentPartPr/>
              <p14:nvPr/>
            </p14:nvContentPartPr>
            <p14:xfrm>
              <a:off x="551658" y="3998620"/>
              <a:ext cx="1564677" cy="78957"/>
            </p14:xfrm>
          </p:contentPart>
        </mc:Choice>
        <mc:Fallback xmlns="">
          <p:pic>
            <p:nvPicPr>
              <p:cNvPr id="11" name="墨迹 10"/>
            </p:nvPicPr>
            <p:blipFill>
              <a:blip r:embed="rId16"/>
            </p:blipFill>
            <p:spPr>
              <a:xfrm>
                <a:off x="551658" y="3998620"/>
                <a:ext cx="1564677" cy="78957"/>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2" name="墨迹 11"/>
              <p14:cNvContentPartPr/>
              <p14:nvPr/>
            </p14:nvContentPartPr>
            <p14:xfrm>
              <a:off x="3374850" y="3656001"/>
              <a:ext cx="60668" cy="145225"/>
            </p14:xfrm>
          </p:contentPart>
        </mc:Choice>
        <mc:Fallback xmlns="">
          <p:pic>
            <p:nvPicPr>
              <p:cNvPr id="12" name="墨迹 11"/>
            </p:nvPicPr>
            <p:blipFill>
              <a:blip r:embed="rId18"/>
            </p:blipFill>
            <p:spPr>
              <a:xfrm>
                <a:off x="3374850" y="3656001"/>
                <a:ext cx="60668" cy="145225"/>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3" name="墨迹 12"/>
              <p14:cNvContentPartPr/>
              <p14:nvPr/>
            </p14:nvContentPartPr>
            <p14:xfrm>
              <a:off x="3374850" y="3758928"/>
              <a:ext cx="135445" cy="296794"/>
            </p14:xfrm>
          </p:contentPart>
        </mc:Choice>
        <mc:Fallback xmlns="">
          <p:pic>
            <p:nvPicPr>
              <p:cNvPr id="13" name="墨迹 12"/>
            </p:nvPicPr>
            <p:blipFill>
              <a:blip r:embed="rId20"/>
            </p:blipFill>
            <p:spPr>
              <a:xfrm>
                <a:off x="3374850" y="3758928"/>
                <a:ext cx="135445" cy="296794"/>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4" name="墨迹 13"/>
              <p14:cNvContentPartPr/>
              <p14:nvPr/>
            </p14:nvContentPartPr>
            <p14:xfrm>
              <a:off x="3540453" y="3623044"/>
              <a:ext cx="164545" cy="489958"/>
            </p14:xfrm>
          </p:contentPart>
        </mc:Choice>
        <mc:Fallback xmlns="">
          <p:pic>
            <p:nvPicPr>
              <p:cNvPr id="14" name="墨迹 13"/>
            </p:nvPicPr>
            <p:blipFill>
              <a:blip r:embed="rId22"/>
            </p:blipFill>
            <p:spPr>
              <a:xfrm>
                <a:off x="3540453" y="3623044"/>
                <a:ext cx="164545" cy="489958"/>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5" name="墨迹 14"/>
              <p14:cNvContentPartPr/>
              <p14:nvPr/>
            </p14:nvContentPartPr>
            <p14:xfrm>
              <a:off x="3690889" y="3595021"/>
              <a:ext cx="142324" cy="424219"/>
            </p14:xfrm>
          </p:contentPart>
        </mc:Choice>
        <mc:Fallback xmlns="">
          <p:pic>
            <p:nvPicPr>
              <p:cNvPr id="15" name="墨迹 14"/>
            </p:nvPicPr>
            <p:blipFill>
              <a:blip r:embed="rId24"/>
            </p:blipFill>
            <p:spPr>
              <a:xfrm>
                <a:off x="3690889" y="3595021"/>
                <a:ext cx="142324" cy="424219"/>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6" name="墨迹 15"/>
              <p14:cNvContentPartPr/>
              <p14:nvPr/>
            </p14:nvContentPartPr>
            <p14:xfrm>
              <a:off x="3747325" y="3954911"/>
              <a:ext cx="220099" cy="176244"/>
            </p14:xfrm>
          </p:contentPart>
        </mc:Choice>
        <mc:Fallback xmlns="">
          <p:pic>
            <p:nvPicPr>
              <p:cNvPr id="16" name="墨迹 15"/>
            </p:nvPicPr>
            <p:blipFill>
              <a:blip r:embed="rId26"/>
            </p:blipFill>
            <p:spPr>
              <a:xfrm>
                <a:off x="3747325" y="3954911"/>
                <a:ext cx="220099" cy="176244"/>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7" name="墨迹 16"/>
              <p14:cNvContentPartPr/>
              <p14:nvPr/>
            </p14:nvContentPartPr>
            <p14:xfrm>
              <a:off x="3809404" y="3947861"/>
              <a:ext cx="98763" cy="62038"/>
            </p14:xfrm>
          </p:contentPart>
        </mc:Choice>
        <mc:Fallback xmlns="">
          <p:pic>
            <p:nvPicPr>
              <p:cNvPr id="17" name="墨迹 16"/>
            </p:nvPicPr>
            <p:blipFill>
              <a:blip r:embed="rId28"/>
            </p:blipFill>
            <p:spPr>
              <a:xfrm>
                <a:off x="3809404" y="3947861"/>
                <a:ext cx="98763" cy="62038"/>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8" name="墨迹 17"/>
              <p14:cNvContentPartPr/>
              <p14:nvPr/>
            </p14:nvContentPartPr>
            <p14:xfrm>
              <a:off x="4266533" y="3683143"/>
              <a:ext cx="168601" cy="445192"/>
            </p14:xfrm>
          </p:contentPart>
        </mc:Choice>
        <mc:Fallback xmlns="">
          <p:pic>
            <p:nvPicPr>
              <p:cNvPr id="18" name="墨迹 17"/>
            </p:nvPicPr>
            <p:blipFill>
              <a:blip r:embed="rId30"/>
            </p:blipFill>
            <p:spPr>
              <a:xfrm>
                <a:off x="4266533" y="3683143"/>
                <a:ext cx="168601" cy="445192"/>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9" name="墨迹 18"/>
              <p14:cNvContentPartPr/>
              <p14:nvPr/>
            </p14:nvContentPartPr>
            <p14:xfrm>
              <a:off x="4404095" y="3620753"/>
              <a:ext cx="319567" cy="519566"/>
            </p14:xfrm>
          </p:contentPart>
        </mc:Choice>
        <mc:Fallback xmlns="">
          <p:pic>
            <p:nvPicPr>
              <p:cNvPr id="19" name="墨迹 18"/>
            </p:nvPicPr>
            <p:blipFill>
              <a:blip r:embed="rId32"/>
            </p:blipFill>
            <p:spPr>
              <a:xfrm>
                <a:off x="4404095" y="3620753"/>
                <a:ext cx="319567" cy="519566"/>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20" name="墨迹 19"/>
              <p14:cNvContentPartPr/>
              <p14:nvPr/>
            </p14:nvContentPartPr>
            <p14:xfrm>
              <a:off x="4762108" y="3656530"/>
              <a:ext cx="94882" cy="371699"/>
            </p14:xfrm>
          </p:contentPart>
        </mc:Choice>
        <mc:Fallback xmlns="">
          <p:pic>
            <p:nvPicPr>
              <p:cNvPr id="20" name="墨迹 19"/>
            </p:nvPicPr>
            <p:blipFill>
              <a:blip r:embed="rId34"/>
            </p:blipFill>
            <p:spPr>
              <a:xfrm>
                <a:off x="4762108" y="3656530"/>
                <a:ext cx="94882" cy="371699"/>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1" name="墨迹 20"/>
              <p14:cNvContentPartPr/>
              <p14:nvPr/>
            </p14:nvContentPartPr>
            <p14:xfrm>
              <a:off x="4847820" y="3629917"/>
              <a:ext cx="372475" cy="927043"/>
            </p14:xfrm>
          </p:contentPart>
        </mc:Choice>
        <mc:Fallback xmlns="">
          <p:pic>
            <p:nvPicPr>
              <p:cNvPr id="21" name="墨迹 20"/>
            </p:nvPicPr>
            <p:blipFill>
              <a:blip r:embed="rId36"/>
            </p:blipFill>
            <p:spPr>
              <a:xfrm>
                <a:off x="4847820" y="3629917"/>
                <a:ext cx="372475" cy="927043"/>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2" name="墨迹 21"/>
              <p14:cNvContentPartPr/>
              <p14:nvPr/>
            </p14:nvContentPartPr>
            <p14:xfrm>
              <a:off x="5733859" y="3820084"/>
              <a:ext cx="36683" cy="17801"/>
            </p14:xfrm>
          </p:contentPart>
        </mc:Choice>
        <mc:Fallback xmlns="">
          <p:pic>
            <p:nvPicPr>
              <p:cNvPr id="22" name="墨迹 21"/>
            </p:nvPicPr>
            <p:blipFill>
              <a:blip r:embed="rId38"/>
            </p:blipFill>
            <p:spPr>
              <a:xfrm>
                <a:off x="5733859" y="3820084"/>
                <a:ext cx="36683" cy="17801"/>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3" name="墨迹 22"/>
              <p14:cNvContentPartPr/>
              <p14:nvPr/>
            </p14:nvContentPartPr>
            <p14:xfrm>
              <a:off x="5711285" y="3928122"/>
              <a:ext cx="105012" cy="59967"/>
            </p14:xfrm>
          </p:contentPart>
        </mc:Choice>
        <mc:Fallback xmlns="">
          <p:pic>
            <p:nvPicPr>
              <p:cNvPr id="23" name="墨迹 22"/>
            </p:nvPicPr>
            <p:blipFill>
              <a:blip r:embed="rId40"/>
            </p:blipFill>
            <p:spPr>
              <a:xfrm>
                <a:off x="5711285" y="3928122"/>
                <a:ext cx="105012" cy="59967"/>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4" name="墨迹 23"/>
              <p14:cNvContentPartPr/>
              <p14:nvPr/>
            </p14:nvContentPartPr>
            <p14:xfrm>
              <a:off x="2500098" y="3569995"/>
              <a:ext cx="900677" cy="45118"/>
            </p14:xfrm>
          </p:contentPart>
        </mc:Choice>
        <mc:Fallback xmlns="">
          <p:pic>
            <p:nvPicPr>
              <p:cNvPr id="24" name="墨迹 23"/>
            </p:nvPicPr>
            <p:blipFill>
              <a:blip r:embed="rId42"/>
            </p:blipFill>
            <p:spPr>
              <a:xfrm>
                <a:off x="2500098" y="3569995"/>
                <a:ext cx="900677" cy="45118"/>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5" name="墨迹 24"/>
              <p14:cNvContentPartPr/>
              <p14:nvPr/>
            </p14:nvContentPartPr>
            <p14:xfrm>
              <a:off x="6459057" y="3758223"/>
              <a:ext cx="31039" cy="237577"/>
            </p14:xfrm>
          </p:contentPart>
        </mc:Choice>
        <mc:Fallback xmlns="">
          <p:pic>
            <p:nvPicPr>
              <p:cNvPr id="25" name="墨迹 24"/>
            </p:nvPicPr>
            <p:blipFill>
              <a:blip r:embed="rId44"/>
            </p:blipFill>
            <p:spPr>
              <a:xfrm>
                <a:off x="6459057" y="3758223"/>
                <a:ext cx="31039" cy="237577"/>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6" name="墨迹 25"/>
              <p14:cNvContentPartPr/>
              <p14:nvPr/>
            </p14:nvContentPartPr>
            <p14:xfrm>
              <a:off x="6495740" y="3840705"/>
              <a:ext cx="132624" cy="28199"/>
            </p14:xfrm>
          </p:contentPart>
        </mc:Choice>
        <mc:Fallback xmlns="">
          <p:pic>
            <p:nvPicPr>
              <p:cNvPr id="26" name="墨迹 25"/>
            </p:nvPicPr>
            <p:blipFill>
              <a:blip r:embed="rId46"/>
            </p:blipFill>
            <p:spPr>
              <a:xfrm>
                <a:off x="6495740" y="3840705"/>
                <a:ext cx="132624" cy="28199"/>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7" name="墨迹 26"/>
              <p14:cNvContentPartPr/>
              <p14:nvPr/>
            </p14:nvContentPartPr>
            <p14:xfrm>
              <a:off x="6631185" y="3676622"/>
              <a:ext cx="33862" cy="471452"/>
            </p14:xfrm>
          </p:contentPart>
        </mc:Choice>
        <mc:Fallback xmlns="">
          <p:pic>
            <p:nvPicPr>
              <p:cNvPr id="27" name="墨迹 26"/>
            </p:nvPicPr>
            <p:blipFill>
              <a:blip r:embed="rId48"/>
            </p:blipFill>
            <p:spPr>
              <a:xfrm>
                <a:off x="6631185" y="3676622"/>
                <a:ext cx="33862" cy="471452"/>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8" name="墨迹 27"/>
              <p14:cNvContentPartPr/>
              <p14:nvPr/>
            </p14:nvContentPartPr>
            <p14:xfrm>
              <a:off x="6817423" y="3733549"/>
              <a:ext cx="62079" cy="296089"/>
            </p14:xfrm>
          </p:contentPart>
        </mc:Choice>
        <mc:Fallback xmlns="">
          <p:pic>
            <p:nvPicPr>
              <p:cNvPr id="28" name="墨迹 27"/>
            </p:nvPicPr>
            <p:blipFill>
              <a:blip r:embed="rId50"/>
            </p:blipFill>
            <p:spPr>
              <a:xfrm>
                <a:off x="6817423" y="3733549"/>
                <a:ext cx="62079" cy="296089"/>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29" name="墨迹 28"/>
              <p14:cNvContentPartPr/>
              <p14:nvPr/>
            </p14:nvContentPartPr>
            <p14:xfrm>
              <a:off x="6822361" y="3724208"/>
              <a:ext cx="263132" cy="294151"/>
            </p14:xfrm>
          </p:contentPart>
        </mc:Choice>
        <mc:Fallback xmlns="">
          <p:pic>
            <p:nvPicPr>
              <p:cNvPr id="29" name="墨迹 28"/>
            </p:nvPicPr>
            <p:blipFill>
              <a:blip r:embed="rId52"/>
            </p:blipFill>
            <p:spPr>
              <a:xfrm>
                <a:off x="6822361" y="3724208"/>
                <a:ext cx="263132" cy="294151"/>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30" name="墨迹 29"/>
              <p14:cNvContentPartPr/>
              <p14:nvPr/>
            </p14:nvContentPartPr>
            <p14:xfrm>
              <a:off x="7090783" y="3603833"/>
              <a:ext cx="395402" cy="555521"/>
            </p14:xfrm>
          </p:contentPart>
        </mc:Choice>
        <mc:Fallback xmlns="">
          <p:pic>
            <p:nvPicPr>
              <p:cNvPr id="30" name="墨迹 29"/>
            </p:nvPicPr>
            <p:blipFill>
              <a:blip r:embed="rId54"/>
            </p:blipFill>
            <p:spPr>
              <a:xfrm>
                <a:off x="7090783" y="3603833"/>
                <a:ext cx="395402" cy="555521"/>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1" name="墨迹 30"/>
              <p14:cNvContentPartPr/>
              <p14:nvPr/>
            </p14:nvContentPartPr>
            <p14:xfrm>
              <a:off x="7598174" y="3632032"/>
              <a:ext cx="71427" cy="412940"/>
            </p14:xfrm>
          </p:contentPart>
        </mc:Choice>
        <mc:Fallback xmlns="">
          <p:pic>
            <p:nvPicPr>
              <p:cNvPr id="31" name="墨迹 30"/>
            </p:nvPicPr>
            <p:blipFill>
              <a:blip r:embed="rId56"/>
            </p:blipFill>
            <p:spPr>
              <a:xfrm>
                <a:off x="7598174" y="3632032"/>
                <a:ext cx="71427" cy="412940"/>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2" name="墨迹 31"/>
              <p14:cNvContentPartPr/>
              <p14:nvPr/>
            </p14:nvContentPartPr>
            <p14:xfrm>
              <a:off x="7714750" y="3626393"/>
              <a:ext cx="214455" cy="433560"/>
            </p14:xfrm>
          </p:contentPart>
        </mc:Choice>
        <mc:Fallback xmlns="">
          <p:pic>
            <p:nvPicPr>
              <p:cNvPr id="32" name="墨迹 31"/>
            </p:nvPicPr>
            <p:blipFill>
              <a:blip r:embed="rId58"/>
            </p:blipFill>
            <p:spPr>
              <a:xfrm>
                <a:off x="7714750" y="3626393"/>
                <a:ext cx="214455" cy="433560"/>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3" name="墨迹 32"/>
              <p14:cNvContentPartPr/>
              <p14:nvPr/>
            </p14:nvContentPartPr>
            <p14:xfrm>
              <a:off x="8025146" y="3632032"/>
              <a:ext cx="144440" cy="84597"/>
            </p14:xfrm>
          </p:contentPart>
        </mc:Choice>
        <mc:Fallback xmlns="">
          <p:pic>
            <p:nvPicPr>
              <p:cNvPr id="33" name="墨迹 32"/>
            </p:nvPicPr>
            <p:blipFill>
              <a:blip r:embed="rId60"/>
            </p:blipFill>
            <p:spPr>
              <a:xfrm>
                <a:off x="8025146" y="3632032"/>
                <a:ext cx="144440" cy="84597"/>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4" name="墨迹 33"/>
              <p14:cNvContentPartPr/>
              <p14:nvPr/>
            </p14:nvContentPartPr>
            <p14:xfrm>
              <a:off x="7993224" y="3750468"/>
              <a:ext cx="302812" cy="260841"/>
            </p14:xfrm>
          </p:contentPart>
        </mc:Choice>
        <mc:Fallback xmlns="">
          <p:pic>
            <p:nvPicPr>
              <p:cNvPr id="34" name="墨迹 33"/>
            </p:nvPicPr>
            <p:blipFill>
              <a:blip r:embed="rId62"/>
            </p:blipFill>
            <p:spPr>
              <a:xfrm>
                <a:off x="7993224" y="3750468"/>
                <a:ext cx="302812" cy="260841"/>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5" name="墨迹 34"/>
              <p14:cNvContentPartPr/>
              <p14:nvPr/>
            </p14:nvContentPartPr>
            <p14:xfrm>
              <a:off x="8470987" y="3970420"/>
              <a:ext cx="5644" cy="11280"/>
            </p14:xfrm>
          </p:contentPart>
        </mc:Choice>
        <mc:Fallback xmlns="">
          <p:pic>
            <p:nvPicPr>
              <p:cNvPr id="35" name="墨迹 34"/>
            </p:nvPicPr>
            <p:blipFill>
              <a:blip r:embed="rId64"/>
            </p:blipFill>
            <p:spPr>
              <a:xfrm>
                <a:off x="8470987" y="3970420"/>
                <a:ext cx="5644" cy="11280"/>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36" name="墨迹 35"/>
              <p14:cNvContentPartPr/>
              <p14:nvPr/>
            </p14:nvContentPartPr>
            <p14:xfrm>
              <a:off x="8959861" y="3705350"/>
              <a:ext cx="148849" cy="329928"/>
            </p14:xfrm>
          </p:contentPart>
        </mc:Choice>
        <mc:Fallback xmlns="">
          <p:pic>
            <p:nvPicPr>
              <p:cNvPr id="36" name="墨迹 35"/>
            </p:nvPicPr>
            <p:blipFill>
              <a:blip r:embed="rId66"/>
            </p:blipFill>
            <p:spPr>
              <a:xfrm>
                <a:off x="8959861" y="3705350"/>
                <a:ext cx="148849" cy="329928"/>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37" name="墨迹 36"/>
              <p14:cNvContentPartPr/>
              <p14:nvPr/>
            </p14:nvContentPartPr>
            <p14:xfrm>
              <a:off x="9151036" y="3721212"/>
              <a:ext cx="36683" cy="219071"/>
            </p14:xfrm>
          </p:contentPart>
        </mc:Choice>
        <mc:Fallback xmlns="">
          <p:pic>
            <p:nvPicPr>
              <p:cNvPr id="37" name="墨迹 36"/>
            </p:nvPicPr>
            <p:blipFill>
              <a:blip r:embed="rId68"/>
            </p:blipFill>
            <p:spPr>
              <a:xfrm>
                <a:off x="9151036" y="3721212"/>
                <a:ext cx="36683" cy="219071"/>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38" name="墨迹 37"/>
              <p14:cNvContentPartPr/>
              <p14:nvPr/>
            </p14:nvContentPartPr>
            <p14:xfrm>
              <a:off x="9170789" y="3812506"/>
              <a:ext cx="124158" cy="50758"/>
            </p14:xfrm>
          </p:contentPart>
        </mc:Choice>
        <mc:Fallback xmlns="">
          <p:pic>
            <p:nvPicPr>
              <p:cNvPr id="38" name="墨迹 37"/>
            </p:nvPicPr>
            <p:blipFill>
              <a:blip r:embed="rId70"/>
            </p:blipFill>
            <p:spPr>
              <a:xfrm>
                <a:off x="9170789" y="3812506"/>
                <a:ext cx="124158" cy="50758"/>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39" name="墨迹 38"/>
              <p14:cNvContentPartPr/>
              <p14:nvPr/>
            </p14:nvContentPartPr>
            <p14:xfrm>
              <a:off x="9258264" y="3670101"/>
              <a:ext cx="76188" cy="508992"/>
            </p14:xfrm>
          </p:contentPart>
        </mc:Choice>
        <mc:Fallback xmlns="">
          <p:pic>
            <p:nvPicPr>
              <p:cNvPr id="39" name="墨迹 38"/>
            </p:nvPicPr>
            <p:blipFill>
              <a:blip r:embed="rId72"/>
            </p:blipFill>
            <p:spPr>
              <a:xfrm>
                <a:off x="9258264" y="3670101"/>
                <a:ext cx="76188" cy="508992"/>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40" name="墨迹 39"/>
              <p14:cNvContentPartPr/>
              <p14:nvPr/>
            </p14:nvContentPartPr>
            <p14:xfrm>
              <a:off x="9430393" y="3773027"/>
              <a:ext cx="144263" cy="73318"/>
            </p14:xfrm>
          </p:contentPart>
        </mc:Choice>
        <mc:Fallback xmlns="">
          <p:pic>
            <p:nvPicPr>
              <p:cNvPr id="40" name="墨迹 39"/>
            </p:nvPicPr>
            <p:blipFill>
              <a:blip r:embed="rId74"/>
            </p:blipFill>
            <p:spPr>
              <a:xfrm>
                <a:off x="9430393" y="3773027"/>
                <a:ext cx="144263" cy="73318"/>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41" name="墨迹 40"/>
              <p14:cNvContentPartPr/>
              <p14:nvPr/>
            </p14:nvContentPartPr>
            <p14:xfrm>
              <a:off x="9394415" y="3891463"/>
              <a:ext cx="250433" cy="31019"/>
            </p14:xfrm>
          </p:contentPart>
        </mc:Choice>
        <mc:Fallback xmlns="">
          <p:pic>
            <p:nvPicPr>
              <p:cNvPr id="41" name="墨迹 40"/>
            </p:nvPicPr>
            <p:blipFill>
              <a:blip r:embed="rId76"/>
            </p:blipFill>
            <p:spPr>
              <a:xfrm>
                <a:off x="9394415" y="3891463"/>
                <a:ext cx="250433" cy="31019"/>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2" name="墨迹 41"/>
              <p14:cNvContentPartPr/>
              <p14:nvPr/>
            </p14:nvContentPartPr>
            <p14:xfrm>
              <a:off x="9692818" y="3634676"/>
              <a:ext cx="169307" cy="369583"/>
            </p14:xfrm>
          </p:contentPart>
        </mc:Choice>
        <mc:Fallback xmlns="">
          <p:pic>
            <p:nvPicPr>
              <p:cNvPr id="42" name="墨迹 41"/>
            </p:nvPicPr>
            <p:blipFill>
              <a:blip r:embed="rId78"/>
            </p:blipFill>
            <p:spPr>
              <a:xfrm>
                <a:off x="9692818" y="3634676"/>
                <a:ext cx="169307" cy="369583"/>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3" name="墨迹 42"/>
              <p14:cNvContentPartPr/>
              <p14:nvPr/>
            </p14:nvContentPartPr>
            <p14:xfrm>
              <a:off x="9983461" y="3868904"/>
              <a:ext cx="105012" cy="59968"/>
            </p14:xfrm>
          </p:contentPart>
        </mc:Choice>
        <mc:Fallback xmlns="">
          <p:pic>
            <p:nvPicPr>
              <p:cNvPr id="43" name="墨迹 42"/>
            </p:nvPicPr>
            <p:blipFill>
              <a:blip r:embed="rId40"/>
            </p:blipFill>
            <p:spPr>
              <a:xfrm>
                <a:off x="9983461" y="3868904"/>
                <a:ext cx="105012" cy="59968"/>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44" name="墨迹 43"/>
              <p14:cNvContentPartPr/>
              <p14:nvPr/>
            </p14:nvContentPartPr>
            <p14:xfrm>
              <a:off x="10325955" y="3685082"/>
              <a:ext cx="473530" cy="584248"/>
            </p14:xfrm>
          </p:contentPart>
        </mc:Choice>
        <mc:Fallback xmlns="">
          <p:pic>
            <p:nvPicPr>
              <p:cNvPr id="44" name="墨迹 43"/>
            </p:nvPicPr>
            <p:blipFill>
              <a:blip r:embed="rId81"/>
            </p:blipFill>
            <p:spPr>
              <a:xfrm>
                <a:off x="10325955" y="3685082"/>
                <a:ext cx="473530" cy="584248"/>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45" name="墨迹 44"/>
              <p14:cNvContentPartPr/>
              <p14:nvPr/>
            </p14:nvContentPartPr>
            <p14:xfrm>
              <a:off x="10835640" y="3632032"/>
              <a:ext cx="282178" cy="394787"/>
            </p14:xfrm>
          </p:contentPart>
        </mc:Choice>
        <mc:Fallback xmlns="">
          <p:pic>
            <p:nvPicPr>
              <p:cNvPr id="45" name="墨迹 44"/>
            </p:nvPicPr>
            <p:blipFill>
              <a:blip r:embed="rId83"/>
            </p:blipFill>
            <p:spPr>
              <a:xfrm>
                <a:off x="10835640" y="3632032"/>
                <a:ext cx="282178" cy="394787"/>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46" name="墨迹 45"/>
              <p14:cNvContentPartPr/>
              <p14:nvPr/>
            </p14:nvContentPartPr>
            <p14:xfrm>
              <a:off x="11093833" y="3629917"/>
              <a:ext cx="216218" cy="439200"/>
            </p14:xfrm>
          </p:contentPart>
        </mc:Choice>
        <mc:Fallback xmlns="">
          <p:pic>
            <p:nvPicPr>
              <p:cNvPr id="46" name="墨迹 45"/>
            </p:nvPicPr>
            <p:blipFill>
              <a:blip r:embed="rId85"/>
            </p:blipFill>
            <p:spPr>
              <a:xfrm>
                <a:off x="11093833" y="3629917"/>
                <a:ext cx="216218" cy="439200"/>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47" name="墨迹 46"/>
              <p14:cNvContentPartPr/>
              <p14:nvPr/>
            </p14:nvContentPartPr>
            <p14:xfrm>
              <a:off x="11152384" y="3642078"/>
              <a:ext cx="332089" cy="421399"/>
            </p14:xfrm>
          </p:contentPart>
        </mc:Choice>
        <mc:Fallback xmlns="">
          <p:pic>
            <p:nvPicPr>
              <p:cNvPr id="47" name="墨迹 46"/>
            </p:nvPicPr>
            <p:blipFill>
              <a:blip r:embed="rId87"/>
            </p:blipFill>
            <p:spPr>
              <a:xfrm>
                <a:off x="11152384" y="3642078"/>
                <a:ext cx="332089" cy="421399"/>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48" name="墨迹 47"/>
              <p14:cNvContentPartPr/>
              <p14:nvPr/>
            </p14:nvContentPartPr>
            <p14:xfrm>
              <a:off x="11494173" y="3694070"/>
              <a:ext cx="159783" cy="336273"/>
            </p14:xfrm>
          </p:contentPart>
        </mc:Choice>
        <mc:Fallback xmlns="">
          <p:pic>
            <p:nvPicPr>
              <p:cNvPr id="48" name="墨迹 47"/>
            </p:nvPicPr>
            <p:blipFill>
              <a:blip r:embed="rId89"/>
            </p:blipFill>
            <p:spPr>
              <a:xfrm>
                <a:off x="11494173" y="3694070"/>
                <a:ext cx="159783" cy="336273"/>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49" name="墨迹 48"/>
              <p14:cNvContentPartPr/>
              <p14:nvPr/>
            </p14:nvContentPartPr>
            <p14:xfrm>
              <a:off x="11515689" y="3917547"/>
              <a:ext cx="71955" cy="81073"/>
            </p14:xfrm>
          </p:contentPart>
        </mc:Choice>
        <mc:Fallback xmlns="">
          <p:pic>
            <p:nvPicPr>
              <p:cNvPr id="49" name="墨迹 48"/>
            </p:nvPicPr>
            <p:blipFill>
              <a:blip r:embed="rId91"/>
            </p:blipFill>
            <p:spPr>
              <a:xfrm>
                <a:off x="11515689" y="3917547"/>
                <a:ext cx="71955" cy="81073"/>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50" name="墨迹 49"/>
              <p14:cNvContentPartPr/>
              <p14:nvPr/>
            </p14:nvContentPartPr>
            <p14:xfrm>
              <a:off x="11662068" y="3648952"/>
              <a:ext cx="189413" cy="331338"/>
            </p14:xfrm>
          </p:contentPart>
        </mc:Choice>
        <mc:Fallback xmlns="">
          <p:pic>
            <p:nvPicPr>
              <p:cNvPr id="50" name="墨迹 49"/>
            </p:nvPicPr>
            <p:blipFill>
              <a:blip r:embed="rId93"/>
            </p:blipFill>
            <p:spPr>
              <a:xfrm>
                <a:off x="11662068" y="3648952"/>
                <a:ext cx="189413" cy="331338"/>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51" name="墨迹 50"/>
              <p14:cNvContentPartPr/>
              <p14:nvPr/>
            </p14:nvContentPartPr>
            <p14:xfrm>
              <a:off x="11749897" y="3831364"/>
              <a:ext cx="67723" cy="581781"/>
            </p14:xfrm>
          </p:contentPart>
        </mc:Choice>
        <mc:Fallback xmlns="">
          <p:pic>
            <p:nvPicPr>
              <p:cNvPr id="51" name="墨迹 50"/>
            </p:nvPicPr>
            <p:blipFill>
              <a:blip r:embed="rId95"/>
            </p:blipFill>
            <p:spPr>
              <a:xfrm>
                <a:off x="11749897" y="3831364"/>
                <a:ext cx="67723" cy="581781"/>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52" name="墨迹 51"/>
              <p14:cNvContentPartPr/>
              <p14:nvPr/>
            </p14:nvContentPartPr>
            <p14:xfrm>
              <a:off x="9201123" y="4153362"/>
              <a:ext cx="2861286" cy="127248"/>
            </p14:xfrm>
          </p:contentPart>
        </mc:Choice>
        <mc:Fallback xmlns="">
          <p:pic>
            <p:nvPicPr>
              <p:cNvPr id="52" name="墨迹 51"/>
            </p:nvPicPr>
            <p:blipFill>
              <a:blip r:embed="rId97"/>
            </p:blipFill>
            <p:spPr>
              <a:xfrm>
                <a:off x="9201123" y="4153362"/>
                <a:ext cx="2861286" cy="127248"/>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53" name="墨迹 52"/>
              <p14:cNvContentPartPr/>
              <p14:nvPr/>
            </p14:nvContentPartPr>
            <p14:xfrm>
              <a:off x="9129696" y="4225622"/>
              <a:ext cx="3035002" cy="111386"/>
            </p14:xfrm>
          </p:contentPart>
        </mc:Choice>
        <mc:Fallback xmlns="">
          <p:pic>
            <p:nvPicPr>
              <p:cNvPr id="53" name="墨迹 52"/>
            </p:nvPicPr>
            <p:blipFill>
              <a:blip r:embed="rId99"/>
            </p:blipFill>
            <p:spPr>
              <a:xfrm>
                <a:off x="9129696" y="4225622"/>
                <a:ext cx="3035002" cy="111386"/>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54" name="墨迹 53"/>
              <p14:cNvContentPartPr/>
              <p14:nvPr/>
            </p14:nvContentPartPr>
            <p14:xfrm>
              <a:off x="6808252" y="4535811"/>
              <a:ext cx="2246844" cy="114206"/>
            </p14:xfrm>
          </p:contentPart>
        </mc:Choice>
        <mc:Fallback xmlns="">
          <p:pic>
            <p:nvPicPr>
              <p:cNvPr id="54" name="墨迹 53"/>
            </p:nvPicPr>
            <p:blipFill>
              <a:blip r:embed="rId101"/>
            </p:blipFill>
            <p:spPr>
              <a:xfrm>
                <a:off x="6808252" y="4535811"/>
                <a:ext cx="2246844" cy="114206"/>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55" name="墨迹 54"/>
              <p14:cNvContentPartPr/>
              <p14:nvPr/>
            </p14:nvContentPartPr>
            <p14:xfrm>
              <a:off x="8988431" y="4518891"/>
              <a:ext cx="834189" cy="54988"/>
            </p14:xfrm>
          </p:contentPart>
        </mc:Choice>
        <mc:Fallback xmlns="">
          <p:pic>
            <p:nvPicPr>
              <p:cNvPr id="55" name="墨迹 54"/>
            </p:nvPicPr>
            <p:blipFill>
              <a:blip r:embed="rId103"/>
            </p:blipFill>
            <p:spPr>
              <a:xfrm>
                <a:off x="8988431" y="4518891"/>
                <a:ext cx="834189" cy="54988"/>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56" name="墨迹 55"/>
              <p14:cNvContentPartPr/>
              <p14:nvPr/>
            </p14:nvContentPartPr>
            <p14:xfrm>
              <a:off x="217982" y="4198127"/>
              <a:ext cx="521324" cy="693167"/>
            </p14:xfrm>
          </p:contentPart>
        </mc:Choice>
        <mc:Fallback xmlns="">
          <p:pic>
            <p:nvPicPr>
              <p:cNvPr id="56" name="墨迹 55"/>
            </p:nvPicPr>
            <p:blipFill>
              <a:blip r:embed="rId105"/>
            </p:blipFill>
            <p:spPr>
              <a:xfrm>
                <a:off x="217982" y="4198127"/>
                <a:ext cx="521324" cy="693167"/>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57" name="墨迹 56"/>
              <p14:cNvContentPartPr/>
              <p14:nvPr/>
            </p14:nvContentPartPr>
            <p14:xfrm>
              <a:off x="2425144" y="4874728"/>
              <a:ext cx="210399" cy="528202"/>
            </p14:xfrm>
          </p:contentPart>
        </mc:Choice>
        <mc:Fallback xmlns="">
          <p:pic>
            <p:nvPicPr>
              <p:cNvPr id="57" name="墨迹 56"/>
            </p:nvPicPr>
            <p:blipFill>
              <a:blip r:embed="rId107"/>
            </p:blipFill>
            <p:spPr>
              <a:xfrm>
                <a:off x="2425144" y="4874728"/>
                <a:ext cx="210399" cy="528202"/>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58" name="墨迹 57"/>
              <p14:cNvContentPartPr/>
              <p14:nvPr/>
            </p14:nvContentPartPr>
            <p14:xfrm>
              <a:off x="2615791" y="4815157"/>
              <a:ext cx="262425" cy="630248"/>
            </p14:xfrm>
          </p:contentPart>
        </mc:Choice>
        <mc:Fallback xmlns="">
          <p:pic>
            <p:nvPicPr>
              <p:cNvPr id="58" name="墨迹 57"/>
            </p:nvPicPr>
            <p:blipFill>
              <a:blip r:embed="rId109"/>
            </p:blipFill>
            <p:spPr>
              <a:xfrm>
                <a:off x="2615791" y="4815157"/>
                <a:ext cx="262425" cy="630248"/>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59" name="墨迹 58"/>
              <p14:cNvContentPartPr/>
              <p14:nvPr/>
            </p14:nvContentPartPr>
            <p14:xfrm>
              <a:off x="2957579" y="4806521"/>
              <a:ext cx="473707" cy="1180129"/>
            </p14:xfrm>
          </p:contentPart>
        </mc:Choice>
        <mc:Fallback xmlns="">
          <p:pic>
            <p:nvPicPr>
              <p:cNvPr id="59" name="墨迹 58"/>
            </p:nvPicPr>
            <p:blipFill>
              <a:blip r:embed="rId111"/>
            </p:blipFill>
            <p:spPr>
              <a:xfrm>
                <a:off x="2957579" y="4806521"/>
                <a:ext cx="473707" cy="1180129"/>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60" name="墨迹 59"/>
              <p14:cNvContentPartPr/>
              <p14:nvPr/>
            </p14:nvContentPartPr>
            <p14:xfrm>
              <a:off x="3685246" y="5154779"/>
              <a:ext cx="73366" cy="33839"/>
            </p14:xfrm>
          </p:contentPart>
        </mc:Choice>
        <mc:Fallback xmlns="">
          <p:pic>
            <p:nvPicPr>
              <p:cNvPr id="60" name="墨迹 59"/>
            </p:nvPicPr>
            <p:blipFill>
              <a:blip r:embed="rId113"/>
            </p:blipFill>
            <p:spPr>
              <a:xfrm>
                <a:off x="3685246" y="5154779"/>
                <a:ext cx="73366" cy="33839"/>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61" name="墨迹 60"/>
              <p14:cNvContentPartPr/>
              <p14:nvPr/>
            </p14:nvContentPartPr>
            <p14:xfrm>
              <a:off x="3679602" y="5301414"/>
              <a:ext cx="76188" cy="42299"/>
            </p14:xfrm>
          </p:contentPart>
        </mc:Choice>
        <mc:Fallback xmlns="">
          <p:pic>
            <p:nvPicPr>
              <p:cNvPr id="61" name="墨迹 60"/>
            </p:nvPicPr>
            <p:blipFill>
              <a:blip r:embed="rId115"/>
            </p:blipFill>
            <p:spPr>
              <a:xfrm>
                <a:off x="3679602" y="5301414"/>
                <a:ext cx="76188" cy="42299"/>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62" name="墨迹 61"/>
              <p14:cNvContentPartPr/>
              <p14:nvPr/>
            </p14:nvContentPartPr>
            <p14:xfrm>
              <a:off x="4607086" y="4863977"/>
              <a:ext cx="69487" cy="258373"/>
            </p14:xfrm>
          </p:contentPart>
        </mc:Choice>
        <mc:Fallback xmlns="">
          <p:pic>
            <p:nvPicPr>
              <p:cNvPr id="62" name="墨迹 61"/>
            </p:nvPicPr>
            <p:blipFill>
              <a:blip r:embed="rId117"/>
            </p:blipFill>
            <p:spPr>
              <a:xfrm>
                <a:off x="4607086" y="4863977"/>
                <a:ext cx="69487" cy="258373"/>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63" name="墨迹 62"/>
              <p14:cNvContentPartPr/>
              <p14:nvPr/>
            </p14:nvContentPartPr>
            <p14:xfrm>
              <a:off x="4675691" y="4915087"/>
              <a:ext cx="105012" cy="59968"/>
            </p14:xfrm>
          </p:contentPart>
        </mc:Choice>
        <mc:Fallback xmlns="">
          <p:pic>
            <p:nvPicPr>
              <p:cNvPr id="63" name="墨迹 62"/>
            </p:nvPicPr>
            <p:blipFill>
              <a:blip r:embed="rId119"/>
            </p:blipFill>
            <p:spPr>
              <a:xfrm>
                <a:off x="4675691" y="4915087"/>
                <a:ext cx="105012" cy="59968"/>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64" name="墨迹 63"/>
              <p14:cNvContentPartPr/>
              <p14:nvPr/>
            </p14:nvContentPartPr>
            <p14:xfrm>
              <a:off x="4672869" y="4861509"/>
              <a:ext cx="194703" cy="274060"/>
            </p14:xfrm>
          </p:contentPart>
        </mc:Choice>
        <mc:Fallback xmlns="">
          <p:pic>
            <p:nvPicPr>
              <p:cNvPr id="64" name="墨迹 63"/>
            </p:nvPicPr>
            <p:blipFill>
              <a:blip r:embed="rId121"/>
            </p:blipFill>
            <p:spPr>
              <a:xfrm>
                <a:off x="4672869" y="4861509"/>
                <a:ext cx="194703" cy="274060"/>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65" name="墨迹 64"/>
              <p14:cNvContentPartPr/>
              <p14:nvPr/>
            </p14:nvContentPartPr>
            <p14:xfrm>
              <a:off x="4889264" y="4930597"/>
              <a:ext cx="195585" cy="204443"/>
            </p14:xfrm>
          </p:contentPart>
        </mc:Choice>
        <mc:Fallback xmlns="">
          <p:pic>
            <p:nvPicPr>
              <p:cNvPr id="65" name="墨迹 64"/>
            </p:nvPicPr>
            <p:blipFill>
              <a:blip r:embed="rId123"/>
            </p:blipFill>
            <p:spPr>
              <a:xfrm>
                <a:off x="4889264" y="4930597"/>
                <a:ext cx="195585" cy="204443"/>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66" name="墨迹 65"/>
              <p14:cNvContentPartPr/>
              <p14:nvPr/>
            </p14:nvContentPartPr>
            <p14:xfrm>
              <a:off x="5175146" y="4857103"/>
              <a:ext cx="253961" cy="339975"/>
            </p14:xfrm>
          </p:contentPart>
        </mc:Choice>
        <mc:Fallback xmlns="">
          <p:pic>
            <p:nvPicPr>
              <p:cNvPr id="66" name="墨迹 65"/>
            </p:nvPicPr>
            <p:blipFill>
              <a:blip r:embed="rId125"/>
            </p:blipFill>
            <p:spPr>
              <a:xfrm>
                <a:off x="5175146" y="4857103"/>
                <a:ext cx="253961" cy="339975"/>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67" name="墨迹 66"/>
              <p14:cNvContentPartPr/>
              <p14:nvPr/>
            </p14:nvContentPartPr>
            <p14:xfrm>
              <a:off x="6249892" y="4923547"/>
              <a:ext cx="116046" cy="310189"/>
            </p14:xfrm>
          </p:contentPart>
        </mc:Choice>
        <mc:Fallback xmlns="">
          <p:pic>
            <p:nvPicPr>
              <p:cNvPr id="67" name="墨迹 66"/>
            </p:nvPicPr>
            <p:blipFill>
              <a:blip r:embed="rId127"/>
            </p:blipFill>
            <p:spPr>
              <a:xfrm>
                <a:off x="6249892" y="4923547"/>
                <a:ext cx="116046" cy="310189"/>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68" name="墨迹 67"/>
              <p14:cNvContentPartPr/>
              <p14:nvPr/>
            </p14:nvContentPartPr>
            <p14:xfrm>
              <a:off x="6468933" y="4996865"/>
              <a:ext cx="142500" cy="156504"/>
            </p14:xfrm>
          </p:contentPart>
        </mc:Choice>
        <mc:Fallback xmlns="">
          <p:pic>
            <p:nvPicPr>
              <p:cNvPr id="68" name="墨迹 67"/>
            </p:nvPicPr>
            <p:blipFill>
              <a:blip r:embed="rId129"/>
            </p:blipFill>
            <p:spPr>
              <a:xfrm>
                <a:off x="6468933" y="4996865"/>
                <a:ext cx="142500" cy="156504"/>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69" name="墨迹 68"/>
              <p14:cNvContentPartPr/>
              <p14:nvPr/>
            </p14:nvContentPartPr>
            <p14:xfrm>
              <a:off x="6614255" y="4910153"/>
              <a:ext cx="22574" cy="312304"/>
            </p14:xfrm>
          </p:contentPart>
        </mc:Choice>
        <mc:Fallback xmlns="">
          <p:pic>
            <p:nvPicPr>
              <p:cNvPr id="69" name="墨迹 68"/>
            </p:nvPicPr>
            <p:blipFill>
              <a:blip r:embed="rId131"/>
            </p:blipFill>
            <p:spPr>
              <a:xfrm>
                <a:off x="6614255" y="4910153"/>
                <a:ext cx="22574" cy="312304"/>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70" name="墨迹 69"/>
              <p14:cNvContentPartPr/>
              <p14:nvPr/>
            </p14:nvContentPartPr>
            <p14:xfrm>
              <a:off x="6710195" y="4992635"/>
              <a:ext cx="134035" cy="43708"/>
            </p14:xfrm>
          </p:contentPart>
        </mc:Choice>
        <mc:Fallback xmlns="">
          <p:pic>
            <p:nvPicPr>
              <p:cNvPr id="70" name="墨迹 69"/>
            </p:nvPicPr>
            <p:blipFill>
              <a:blip r:embed="rId133"/>
            </p:blipFill>
            <p:spPr>
              <a:xfrm>
                <a:off x="6710195" y="4992635"/>
                <a:ext cx="134035" cy="43708"/>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71" name="墨迹 70"/>
              <p14:cNvContentPartPr/>
              <p14:nvPr/>
            </p14:nvContentPartPr>
            <p14:xfrm>
              <a:off x="6719366" y="5098381"/>
              <a:ext cx="151671" cy="28199"/>
            </p14:xfrm>
          </p:contentPart>
        </mc:Choice>
        <mc:Fallback xmlns="">
          <p:pic>
            <p:nvPicPr>
              <p:cNvPr id="71" name="墨迹 70"/>
            </p:nvPicPr>
            <p:blipFill>
              <a:blip r:embed="rId135"/>
            </p:blipFill>
            <p:spPr>
              <a:xfrm>
                <a:off x="6719366" y="5098381"/>
                <a:ext cx="151671" cy="28199"/>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72" name="墨迹 71"/>
              <p14:cNvContentPartPr/>
              <p14:nvPr/>
            </p14:nvContentPartPr>
            <p14:xfrm>
              <a:off x="6956396" y="4861509"/>
              <a:ext cx="146909" cy="561160"/>
            </p14:xfrm>
          </p:contentPart>
        </mc:Choice>
        <mc:Fallback xmlns="">
          <p:pic>
            <p:nvPicPr>
              <p:cNvPr id="72" name="墨迹 71"/>
            </p:nvPicPr>
            <p:blipFill>
              <a:blip r:embed="rId137"/>
            </p:blipFill>
            <p:spPr>
              <a:xfrm>
                <a:off x="6956396" y="4861509"/>
                <a:ext cx="146909" cy="561160"/>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73" name="墨迹 72"/>
              <p14:cNvContentPartPr/>
              <p14:nvPr/>
            </p14:nvContentPartPr>
            <p14:xfrm>
              <a:off x="4674809" y="5746958"/>
              <a:ext cx="249199" cy="28200"/>
            </p14:xfrm>
          </p:contentPart>
        </mc:Choice>
        <mc:Fallback xmlns="">
          <p:pic>
            <p:nvPicPr>
              <p:cNvPr id="73" name="墨迹 72"/>
            </p:nvPicPr>
            <p:blipFill>
              <a:blip r:embed="rId139"/>
            </p:blipFill>
            <p:spPr>
              <a:xfrm>
                <a:off x="4674809" y="5746958"/>
                <a:ext cx="249199" cy="28200"/>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74" name="墨迹 73"/>
              <p14:cNvContentPartPr/>
              <p14:nvPr/>
            </p14:nvContentPartPr>
            <p14:xfrm>
              <a:off x="4813958" y="5794368"/>
              <a:ext cx="28218" cy="206382"/>
            </p14:xfrm>
          </p:contentPart>
        </mc:Choice>
        <mc:Fallback xmlns="">
          <p:pic>
            <p:nvPicPr>
              <p:cNvPr id="74" name="墨迹 73"/>
            </p:nvPicPr>
            <p:blipFill>
              <a:blip r:embed="rId141"/>
            </p:blipFill>
            <p:spPr>
              <a:xfrm>
                <a:off x="4813958" y="5794368"/>
                <a:ext cx="28218" cy="206382"/>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75" name="墨迹 74"/>
              <p14:cNvContentPartPr/>
              <p14:nvPr/>
            </p14:nvContentPartPr>
            <p14:xfrm>
              <a:off x="5096136" y="5675756"/>
              <a:ext cx="73367" cy="606984"/>
            </p14:xfrm>
          </p:contentPart>
        </mc:Choice>
        <mc:Fallback xmlns="">
          <p:pic>
            <p:nvPicPr>
              <p:cNvPr id="75" name="墨迹 74"/>
            </p:nvPicPr>
            <p:blipFill>
              <a:blip r:embed="rId143"/>
            </p:blipFill>
            <p:spPr>
              <a:xfrm>
                <a:off x="5096136" y="5675756"/>
                <a:ext cx="73367" cy="606984"/>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76" name="墨迹 75"/>
              <p14:cNvContentPartPr/>
              <p14:nvPr/>
            </p14:nvContentPartPr>
            <p14:xfrm>
              <a:off x="5050988" y="5692851"/>
              <a:ext cx="124158" cy="127425"/>
            </p14:xfrm>
          </p:contentPart>
        </mc:Choice>
        <mc:Fallback xmlns="">
          <p:pic>
            <p:nvPicPr>
              <p:cNvPr id="76" name="墨迹 75"/>
            </p:nvPicPr>
            <p:blipFill>
              <a:blip r:embed="rId145"/>
            </p:blipFill>
            <p:spPr>
              <a:xfrm>
                <a:off x="5050988" y="5692851"/>
                <a:ext cx="124158" cy="127425"/>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77" name="墨迹 76"/>
              <p14:cNvContentPartPr/>
              <p14:nvPr/>
            </p14:nvContentPartPr>
            <p14:xfrm>
              <a:off x="5152572" y="5724399"/>
              <a:ext cx="98762" cy="59218"/>
            </p14:xfrm>
          </p:contentPart>
        </mc:Choice>
        <mc:Fallback xmlns="">
          <p:pic>
            <p:nvPicPr>
              <p:cNvPr id="77" name="墨迹 76"/>
            </p:nvPicPr>
            <p:blipFill>
              <a:blip r:embed="rId147"/>
            </p:blipFill>
            <p:spPr>
              <a:xfrm>
                <a:off x="5152572" y="5724399"/>
                <a:ext cx="98762" cy="59218"/>
              </a:xfrm>
              <a:prstGeom prst="rect"/>
            </p:spPr>
          </p:pic>
        </mc:Fallback>
      </mc:AlternateContent>
      <mc:AlternateContent xmlns:mc="http://schemas.openxmlformats.org/markup-compatibility/2006" xmlns:p14="http://schemas.microsoft.com/office/powerpoint/2010/main">
        <mc:Choice Requires="p14">
          <p:contentPart r:id="rId148" p14:bwMode="auto">
            <p14:nvContentPartPr>
              <p14:cNvPr id="78" name="墨迹 77"/>
              <p14:cNvContentPartPr/>
              <p14:nvPr/>
            </p14:nvContentPartPr>
            <p14:xfrm>
              <a:off x="6343364" y="5713119"/>
              <a:ext cx="126980" cy="321469"/>
            </p14:xfrm>
          </p:contentPart>
        </mc:Choice>
        <mc:Fallback xmlns="">
          <p:pic>
            <p:nvPicPr>
              <p:cNvPr id="78" name="墨迹 77"/>
            </p:nvPicPr>
            <p:blipFill>
              <a:blip r:embed="rId149"/>
            </p:blipFill>
            <p:spPr>
              <a:xfrm>
                <a:off x="6343364" y="5713119"/>
                <a:ext cx="126980" cy="321469"/>
              </a:xfrm>
              <a:prstGeom prst="rect"/>
            </p:spPr>
          </p:pic>
        </mc:Fallback>
      </mc:AlternateContent>
      <mc:AlternateContent xmlns:mc="http://schemas.openxmlformats.org/markup-compatibility/2006" xmlns:p14="http://schemas.microsoft.com/office/powerpoint/2010/main">
        <mc:Choice Requires="p14">
          <p:contentPart r:id="rId150" p14:bwMode="auto">
            <p14:nvContentPartPr>
              <p14:cNvPr id="79" name="墨迹 78"/>
              <p14:cNvContentPartPr/>
              <p14:nvPr/>
            </p14:nvContentPartPr>
            <p14:xfrm>
              <a:off x="6495740" y="5758238"/>
              <a:ext cx="166485" cy="249737"/>
            </p14:xfrm>
          </p:contentPart>
        </mc:Choice>
        <mc:Fallback xmlns="">
          <p:pic>
            <p:nvPicPr>
              <p:cNvPr id="79" name="墨迹 78"/>
            </p:nvPicPr>
            <p:blipFill>
              <a:blip r:embed="rId151"/>
            </p:blipFill>
            <p:spPr>
              <a:xfrm>
                <a:off x="6495740" y="5758238"/>
                <a:ext cx="166485" cy="249737"/>
              </a:xfrm>
              <a:prstGeom prst="rect"/>
            </p:spPr>
          </p:pic>
        </mc:Fallback>
      </mc:AlternateContent>
      <mc:AlternateContent xmlns:mc="http://schemas.openxmlformats.org/markup-compatibility/2006" xmlns:p14="http://schemas.microsoft.com/office/powerpoint/2010/main">
        <mc:Choice Requires="p14">
          <p:contentPart r:id="rId152" p14:bwMode="auto">
            <p14:nvContentPartPr>
              <p14:cNvPr id="80" name="墨迹 79"/>
              <p14:cNvContentPartPr/>
              <p14:nvPr/>
            </p14:nvContentPartPr>
            <p14:xfrm>
              <a:off x="6639651" y="5684921"/>
              <a:ext cx="57846" cy="555521"/>
            </p14:xfrm>
          </p:contentPart>
        </mc:Choice>
        <mc:Fallback xmlns="">
          <p:pic>
            <p:nvPicPr>
              <p:cNvPr id="80" name="墨迹 79"/>
            </p:nvPicPr>
            <p:blipFill>
              <a:blip r:embed="rId153"/>
            </p:blipFill>
            <p:spPr>
              <a:xfrm>
                <a:off x="6639651" y="5684921"/>
                <a:ext cx="57846" cy="555521"/>
              </a:xfrm>
              <a:prstGeom prst="rect"/>
            </p:spPr>
          </p:pic>
        </mc:Fallback>
      </mc:AlternateContent>
      <mc:AlternateContent xmlns:mc="http://schemas.openxmlformats.org/markup-compatibility/2006" xmlns:p14="http://schemas.microsoft.com/office/powerpoint/2010/main">
        <mc:Choice Requires="p14">
          <p:contentPart r:id="rId154" p14:bwMode="auto">
            <p14:nvContentPartPr>
              <p14:cNvPr id="81" name="墨迹 80"/>
              <p14:cNvContentPartPr/>
              <p14:nvPr/>
            </p14:nvContentPartPr>
            <p14:xfrm>
              <a:off x="6515493" y="5733916"/>
              <a:ext cx="25396" cy="89180"/>
            </p14:xfrm>
          </p:contentPart>
        </mc:Choice>
        <mc:Fallback xmlns="">
          <p:pic>
            <p:nvPicPr>
              <p:cNvPr id="81" name="墨迹 80"/>
            </p:nvPicPr>
            <p:blipFill>
              <a:blip r:embed="rId155"/>
            </p:blipFill>
            <p:spPr>
              <a:xfrm>
                <a:off x="6515493" y="5733916"/>
                <a:ext cx="25396" cy="89180"/>
              </a:xfrm>
              <a:prstGeom prst="rect"/>
            </p:spPr>
          </p:pic>
        </mc:Fallback>
      </mc:AlternateContent>
      <mc:AlternateContent xmlns:mc="http://schemas.openxmlformats.org/markup-compatibility/2006" xmlns:p14="http://schemas.microsoft.com/office/powerpoint/2010/main">
        <mc:Choice Requires="p14">
          <p:contentPart r:id="rId156" p14:bwMode="auto">
            <p14:nvContentPartPr>
              <p14:cNvPr id="82" name="墨迹 81"/>
              <p14:cNvContentPartPr/>
              <p14:nvPr/>
            </p14:nvContentPartPr>
            <p14:xfrm>
              <a:off x="6821303" y="5797716"/>
              <a:ext cx="252902" cy="16920"/>
            </p14:xfrm>
          </p:contentPart>
        </mc:Choice>
        <mc:Fallback xmlns="">
          <p:pic>
            <p:nvPicPr>
              <p:cNvPr id="82" name="墨迹 81"/>
            </p:nvPicPr>
            <p:blipFill>
              <a:blip r:embed="rId157"/>
            </p:blipFill>
            <p:spPr>
              <a:xfrm>
                <a:off x="6821303" y="5797716"/>
                <a:ext cx="252902" cy="16920"/>
              </a:xfrm>
              <a:prstGeom prst="rect"/>
            </p:spPr>
          </p:pic>
        </mc:Fallback>
      </mc:AlternateContent>
      <mc:AlternateContent xmlns:mc="http://schemas.openxmlformats.org/markup-compatibility/2006" xmlns:p14="http://schemas.microsoft.com/office/powerpoint/2010/main">
        <mc:Choice Requires="p14">
          <p:contentPart r:id="rId158" p14:bwMode="auto">
            <p14:nvContentPartPr>
              <p14:cNvPr id="83" name="墨迹 82"/>
              <p14:cNvContentPartPr/>
              <p14:nvPr/>
            </p14:nvContentPartPr>
            <p14:xfrm>
              <a:off x="6808958" y="5938712"/>
              <a:ext cx="228564" cy="39478"/>
            </p14:xfrm>
          </p:contentPart>
        </mc:Choice>
        <mc:Fallback xmlns="">
          <p:pic>
            <p:nvPicPr>
              <p:cNvPr id="83" name="墨迹 82"/>
            </p:nvPicPr>
            <p:blipFill>
              <a:blip r:embed="rId159"/>
            </p:blipFill>
            <p:spPr>
              <a:xfrm>
                <a:off x="6808958" y="5938712"/>
                <a:ext cx="228564" cy="39478"/>
              </a:xfrm>
              <a:prstGeom prst="rect"/>
            </p:spPr>
          </p:pic>
        </mc:Fallback>
      </mc:AlternateContent>
      <mc:AlternateContent xmlns:mc="http://schemas.openxmlformats.org/markup-compatibility/2006" xmlns:p14="http://schemas.microsoft.com/office/powerpoint/2010/main">
        <mc:Choice Requires="p14">
          <p:contentPart r:id="rId160" p14:bwMode="auto">
            <p14:nvContentPartPr>
              <p14:cNvPr id="84" name="墨迹 83"/>
              <p14:cNvContentPartPr/>
              <p14:nvPr/>
            </p14:nvContentPartPr>
            <p14:xfrm>
              <a:off x="7136285" y="5607373"/>
              <a:ext cx="277240" cy="438495"/>
            </p14:xfrm>
          </p:contentPart>
        </mc:Choice>
        <mc:Fallback xmlns="">
          <p:pic>
            <p:nvPicPr>
              <p:cNvPr id="84" name="墨迹 83"/>
            </p:nvPicPr>
            <p:blipFill>
              <a:blip r:embed="rId161"/>
            </p:blipFill>
            <p:spPr>
              <a:xfrm>
                <a:off x="7136285" y="5607373"/>
                <a:ext cx="277240" cy="438495"/>
              </a:xfrm>
              <a:prstGeom prst="rect"/>
            </p:spPr>
          </p:pic>
        </mc:Fallback>
      </mc:AlternateContent>
      <mc:AlternateContent xmlns:mc="http://schemas.openxmlformats.org/markup-compatibility/2006" xmlns:p14="http://schemas.microsoft.com/office/powerpoint/2010/main">
        <mc:Choice Requires="p14">
          <p:contentPart r:id="rId162" p14:bwMode="auto">
            <p14:nvContentPartPr>
              <p14:cNvPr id="85" name="墨迹 84"/>
              <p14:cNvContentPartPr/>
              <p14:nvPr/>
            </p14:nvContentPartPr>
            <p14:xfrm>
              <a:off x="8066591" y="5814636"/>
              <a:ext cx="3703" cy="177654"/>
            </p14:xfrm>
          </p:contentPart>
        </mc:Choice>
        <mc:Fallback xmlns="">
          <p:pic>
            <p:nvPicPr>
              <p:cNvPr id="85" name="墨迹 84"/>
            </p:nvPicPr>
            <p:blipFill>
              <a:blip r:embed="rId163"/>
            </p:blipFill>
            <p:spPr>
              <a:xfrm>
                <a:off x="8066591" y="5814636"/>
                <a:ext cx="3703" cy="177654"/>
              </a:xfrm>
              <a:prstGeom prst="rect"/>
            </p:spPr>
          </p:pic>
        </mc:Fallback>
      </mc:AlternateContent>
      <mc:AlternateContent xmlns:mc="http://schemas.openxmlformats.org/markup-compatibility/2006" xmlns:p14="http://schemas.microsoft.com/office/powerpoint/2010/main">
        <mc:Choice Requires="p14">
          <p:contentPart r:id="rId164" p14:bwMode="auto">
            <p14:nvContentPartPr>
              <p14:cNvPr id="86" name="墨迹 85"/>
              <p14:cNvContentPartPr/>
              <p14:nvPr/>
            </p14:nvContentPartPr>
            <p14:xfrm>
              <a:off x="8075938" y="5820276"/>
              <a:ext cx="239145" cy="178358"/>
            </p14:xfrm>
          </p:contentPart>
        </mc:Choice>
        <mc:Fallback xmlns="">
          <p:pic>
            <p:nvPicPr>
              <p:cNvPr id="86" name="墨迹 85"/>
            </p:nvPicPr>
            <p:blipFill>
              <a:blip r:embed="rId165"/>
            </p:blipFill>
            <p:spPr>
              <a:xfrm>
                <a:off x="8075938" y="5820276"/>
                <a:ext cx="239145" cy="178358"/>
              </a:xfrm>
              <a:prstGeom prst="rect"/>
            </p:spPr>
          </p:pic>
        </mc:Fallback>
      </mc:AlternateContent>
      <mc:AlternateContent xmlns:mc="http://schemas.openxmlformats.org/markup-compatibility/2006" xmlns:p14="http://schemas.microsoft.com/office/powerpoint/2010/main">
        <mc:Choice Requires="p14">
          <p:contentPart r:id="rId166" p14:bwMode="auto">
            <p14:nvContentPartPr>
              <p14:cNvPr id="87" name="墨迹 86"/>
              <p14:cNvContentPartPr/>
              <p14:nvPr/>
            </p14:nvContentPartPr>
            <p14:xfrm>
              <a:off x="8178932" y="5715940"/>
              <a:ext cx="38094" cy="583719"/>
            </p14:xfrm>
          </p:contentPart>
        </mc:Choice>
        <mc:Fallback xmlns="">
          <p:pic>
            <p:nvPicPr>
              <p:cNvPr id="87" name="墨迹 86"/>
            </p:nvPicPr>
            <p:blipFill>
              <a:blip r:embed="rId167"/>
            </p:blipFill>
            <p:spPr>
              <a:xfrm>
                <a:off x="8178932" y="5715940"/>
                <a:ext cx="38094" cy="583719"/>
              </a:xfrm>
              <a:prstGeom prst="rect"/>
            </p:spPr>
          </p:pic>
        </mc:Fallback>
      </mc:AlternateContent>
      <mc:AlternateContent xmlns:mc="http://schemas.openxmlformats.org/markup-compatibility/2006" xmlns:p14="http://schemas.microsoft.com/office/powerpoint/2010/main">
        <mc:Choice Requires="p14">
          <p:contentPart r:id="rId168" p14:bwMode="auto">
            <p14:nvContentPartPr>
              <p14:cNvPr id="88" name="墨迹 87"/>
              <p14:cNvContentPartPr/>
              <p14:nvPr/>
            </p14:nvContentPartPr>
            <p14:xfrm>
              <a:off x="8420195" y="5797716"/>
              <a:ext cx="11287" cy="204796"/>
            </p14:xfrm>
          </p:contentPart>
        </mc:Choice>
        <mc:Fallback xmlns="">
          <p:pic>
            <p:nvPicPr>
              <p:cNvPr id="88" name="墨迹 87"/>
            </p:nvPicPr>
            <p:blipFill>
              <a:blip r:embed="rId169"/>
            </p:blipFill>
            <p:spPr>
              <a:xfrm>
                <a:off x="8420195" y="5797716"/>
                <a:ext cx="11287" cy="204796"/>
              </a:xfrm>
              <a:prstGeom prst="rect"/>
            </p:spPr>
          </p:pic>
        </mc:Fallback>
      </mc:AlternateContent>
      <mc:AlternateContent xmlns:mc="http://schemas.openxmlformats.org/markup-compatibility/2006" xmlns:p14="http://schemas.microsoft.com/office/powerpoint/2010/main">
        <mc:Choice Requires="p14">
          <p:contentPart r:id="rId170" p14:bwMode="auto">
            <p14:nvContentPartPr>
              <p14:cNvPr id="89" name="墨迹 88"/>
              <p14:cNvContentPartPr/>
              <p14:nvPr/>
            </p14:nvContentPartPr>
            <p14:xfrm>
              <a:off x="8482274" y="5730039"/>
              <a:ext cx="5643" cy="327109"/>
            </p14:xfrm>
          </p:contentPart>
        </mc:Choice>
        <mc:Fallback xmlns="">
          <p:pic>
            <p:nvPicPr>
              <p:cNvPr id="89" name="墨迹 88"/>
            </p:nvPicPr>
            <p:blipFill>
              <a:blip r:embed="rId171"/>
            </p:blipFill>
            <p:spPr>
              <a:xfrm>
                <a:off x="8482274" y="5730039"/>
                <a:ext cx="5643" cy="327109"/>
              </a:xfrm>
              <a:prstGeom prst="rect"/>
            </p:spPr>
          </p:pic>
        </mc:Fallback>
      </mc:AlternateContent>
      <mc:AlternateContent xmlns:mc="http://schemas.openxmlformats.org/markup-compatibility/2006" xmlns:p14="http://schemas.microsoft.com/office/powerpoint/2010/main">
        <mc:Choice Requires="p14">
          <p:contentPart r:id="rId172" p14:bwMode="auto">
            <p14:nvContentPartPr>
              <p14:cNvPr id="90" name="墨迹 89"/>
              <p14:cNvContentPartPr/>
              <p14:nvPr/>
            </p14:nvContentPartPr>
            <p14:xfrm>
              <a:off x="8397620" y="5850590"/>
              <a:ext cx="138268" cy="46529"/>
            </p14:xfrm>
          </p:contentPart>
        </mc:Choice>
        <mc:Fallback xmlns="">
          <p:pic>
            <p:nvPicPr>
              <p:cNvPr id="90" name="墨迹 89"/>
            </p:nvPicPr>
            <p:blipFill>
              <a:blip r:embed="rId173"/>
            </p:blipFill>
            <p:spPr>
              <a:xfrm>
                <a:off x="8397620" y="5850590"/>
                <a:ext cx="138268" cy="46529"/>
              </a:xfrm>
              <a:prstGeom prst="rect"/>
            </p:spPr>
          </p:pic>
        </mc:Fallback>
      </mc:AlternateContent>
      <mc:AlternateContent xmlns:mc="http://schemas.openxmlformats.org/markup-compatibility/2006" xmlns:p14="http://schemas.microsoft.com/office/powerpoint/2010/main">
        <mc:Choice Requires="p14">
          <p:contentPart r:id="rId174" p14:bwMode="auto">
            <p14:nvContentPartPr>
              <p14:cNvPr id="91" name="墨迹 90"/>
              <p14:cNvContentPartPr/>
              <p14:nvPr/>
            </p14:nvContentPartPr>
            <p14:xfrm>
              <a:off x="8533066" y="5730039"/>
              <a:ext cx="273713" cy="310190"/>
            </p14:xfrm>
          </p:contentPart>
        </mc:Choice>
        <mc:Fallback xmlns="">
          <p:pic>
            <p:nvPicPr>
              <p:cNvPr id="91" name="墨迹 90"/>
            </p:nvPicPr>
            <p:blipFill>
              <a:blip r:embed="rId175"/>
            </p:blipFill>
            <p:spPr>
              <a:xfrm>
                <a:off x="8533066" y="5730039"/>
                <a:ext cx="273713" cy="310190"/>
              </a:xfrm>
              <a:prstGeom prst="rect"/>
            </p:spPr>
          </p:pic>
        </mc:Fallback>
      </mc:AlternateContent>
      <mc:AlternateContent xmlns:mc="http://schemas.openxmlformats.org/markup-compatibility/2006" xmlns:p14="http://schemas.microsoft.com/office/powerpoint/2010/main">
        <mc:Choice Requires="p14">
          <p:contentPart r:id="rId176" p14:bwMode="auto">
            <p14:nvContentPartPr>
              <p14:cNvPr id="92" name="墨迹 91"/>
              <p14:cNvContentPartPr/>
              <p14:nvPr/>
            </p14:nvContentPartPr>
            <p14:xfrm>
              <a:off x="7900987" y="4940467"/>
              <a:ext cx="26278" cy="186113"/>
            </p14:xfrm>
          </p:contentPart>
        </mc:Choice>
        <mc:Fallback xmlns="">
          <p:pic>
            <p:nvPicPr>
              <p:cNvPr id="92" name="墨迹 91"/>
            </p:nvPicPr>
            <p:blipFill>
              <a:blip r:embed="rId177"/>
            </p:blipFill>
            <p:spPr>
              <a:xfrm>
                <a:off x="7900987" y="4940467"/>
                <a:ext cx="26278" cy="186113"/>
              </a:xfrm>
              <a:prstGeom prst="rect"/>
            </p:spPr>
          </p:pic>
        </mc:Fallback>
      </mc:AlternateContent>
      <mc:AlternateContent xmlns:mc="http://schemas.openxmlformats.org/markup-compatibility/2006" xmlns:p14="http://schemas.microsoft.com/office/powerpoint/2010/main">
        <mc:Choice Requires="p14">
          <p:contentPart r:id="rId178" p14:bwMode="auto">
            <p14:nvContentPartPr>
              <p14:cNvPr id="93" name="墨迹 92"/>
              <p14:cNvContentPartPr/>
              <p14:nvPr/>
            </p14:nvContentPartPr>
            <p14:xfrm>
              <a:off x="7888995" y="4985585"/>
              <a:ext cx="212339" cy="174834"/>
            </p14:xfrm>
          </p:contentPart>
        </mc:Choice>
        <mc:Fallback xmlns="">
          <p:pic>
            <p:nvPicPr>
              <p:cNvPr id="93" name="墨迹 92"/>
            </p:nvPicPr>
            <p:blipFill>
              <a:blip r:embed="rId179"/>
            </p:blipFill>
            <p:spPr>
              <a:xfrm>
                <a:off x="7888995" y="4985585"/>
                <a:ext cx="212339" cy="174834"/>
              </a:xfrm>
              <a:prstGeom prst="rect"/>
            </p:spPr>
          </p:pic>
        </mc:Fallback>
      </mc:AlternateContent>
      <mc:AlternateContent xmlns:mc="http://schemas.openxmlformats.org/markup-compatibility/2006" xmlns:p14="http://schemas.microsoft.com/office/powerpoint/2010/main">
        <mc:Choice Requires="p14">
          <p:contentPart r:id="rId180" p14:bwMode="auto">
            <p14:nvContentPartPr>
              <p14:cNvPr id="94" name="墨迹 93"/>
              <p14:cNvContentPartPr/>
              <p14:nvPr/>
            </p14:nvContentPartPr>
            <p14:xfrm>
              <a:off x="8002571" y="4860628"/>
              <a:ext cx="16930" cy="454885"/>
            </p14:xfrm>
          </p:contentPart>
        </mc:Choice>
        <mc:Fallback xmlns="">
          <p:pic>
            <p:nvPicPr>
              <p:cNvPr id="94" name="墨迹 93"/>
            </p:nvPicPr>
            <p:blipFill>
              <a:blip r:embed="rId181"/>
            </p:blipFill>
            <p:spPr>
              <a:xfrm>
                <a:off x="8002571" y="4860628"/>
                <a:ext cx="16930" cy="454885"/>
              </a:xfrm>
              <a:prstGeom prst="rect"/>
            </p:spPr>
          </p:pic>
        </mc:Fallback>
      </mc:AlternateContent>
      <mc:AlternateContent xmlns:mc="http://schemas.openxmlformats.org/markup-compatibility/2006" xmlns:p14="http://schemas.microsoft.com/office/powerpoint/2010/main">
        <mc:Choice Requires="p14">
          <p:contentPart r:id="rId182" p14:bwMode="auto">
            <p14:nvContentPartPr>
              <p14:cNvPr id="95" name="墨迹 94"/>
              <p14:cNvContentPartPr/>
              <p14:nvPr/>
            </p14:nvContentPartPr>
            <p14:xfrm>
              <a:off x="8231136" y="4977125"/>
              <a:ext cx="8465" cy="107157"/>
            </p14:xfrm>
          </p:contentPart>
        </mc:Choice>
        <mc:Fallback xmlns="">
          <p:pic>
            <p:nvPicPr>
              <p:cNvPr id="95" name="墨迹 94"/>
            </p:nvPicPr>
            <p:blipFill>
              <a:blip r:embed="rId183"/>
            </p:blipFill>
            <p:spPr>
              <a:xfrm>
                <a:off x="8231136" y="4977125"/>
                <a:ext cx="8465" cy="107157"/>
              </a:xfrm>
              <a:prstGeom prst="rect"/>
            </p:spPr>
          </p:pic>
        </mc:Fallback>
      </mc:AlternateContent>
      <mc:AlternateContent xmlns:mc="http://schemas.openxmlformats.org/markup-compatibility/2006" xmlns:p14="http://schemas.microsoft.com/office/powerpoint/2010/main">
        <mc:Choice Requires="p14">
          <p:contentPart r:id="rId184" p14:bwMode="auto">
            <p14:nvContentPartPr>
              <p14:cNvPr id="96" name="墨迹 95"/>
              <p14:cNvContentPartPr/>
              <p14:nvPr/>
            </p14:nvContentPartPr>
            <p14:xfrm>
              <a:off x="8290393" y="4822031"/>
              <a:ext cx="11287" cy="374342"/>
            </p14:xfrm>
          </p:contentPart>
        </mc:Choice>
        <mc:Fallback xmlns="">
          <p:pic>
            <p:nvPicPr>
              <p:cNvPr id="96" name="墨迹 95"/>
            </p:nvPicPr>
            <p:blipFill>
              <a:blip r:embed="rId185"/>
            </p:blipFill>
            <p:spPr>
              <a:xfrm>
                <a:off x="8290393" y="4822031"/>
                <a:ext cx="11287" cy="374342"/>
              </a:xfrm>
              <a:prstGeom prst="rect"/>
            </p:spPr>
          </p:pic>
        </mc:Fallback>
      </mc:AlternateContent>
      <mc:AlternateContent xmlns:mc="http://schemas.openxmlformats.org/markup-compatibility/2006" xmlns:p14="http://schemas.microsoft.com/office/powerpoint/2010/main">
        <mc:Choice Requires="p14">
          <p:contentPart r:id="rId186" p14:bwMode="auto">
            <p14:nvContentPartPr>
              <p14:cNvPr id="97" name="墨迹 96"/>
              <p14:cNvContentPartPr/>
              <p14:nvPr/>
            </p14:nvContentPartPr>
            <p14:xfrm>
              <a:off x="8231841" y="4861509"/>
              <a:ext cx="388700" cy="270711"/>
            </p14:xfrm>
          </p:contentPart>
        </mc:Choice>
        <mc:Fallback xmlns="">
          <p:pic>
            <p:nvPicPr>
              <p:cNvPr id="97" name="墨迹 96"/>
            </p:nvPicPr>
            <p:blipFill>
              <a:blip r:embed="rId187"/>
            </p:blipFill>
            <p:spPr>
              <a:xfrm>
                <a:off x="8231841" y="4861509"/>
                <a:ext cx="388700" cy="270711"/>
              </a:xfrm>
              <a:prstGeom prst="rect"/>
            </p:spPr>
          </p:pic>
        </mc:Fallback>
      </mc:AlternateContent>
      <mc:AlternateContent xmlns:mc="http://schemas.openxmlformats.org/markup-compatibility/2006" xmlns:p14="http://schemas.microsoft.com/office/powerpoint/2010/main">
        <mc:Choice Requires="p14">
          <p:contentPart r:id="rId188" p14:bwMode="auto">
            <p14:nvContentPartPr>
              <p14:cNvPr id="98" name="墨迹 97"/>
              <p14:cNvContentPartPr/>
              <p14:nvPr/>
            </p14:nvContentPartPr>
            <p14:xfrm>
              <a:off x="7043165" y="6186863"/>
              <a:ext cx="152377" cy="428625"/>
            </p14:xfrm>
          </p:contentPart>
        </mc:Choice>
        <mc:Fallback xmlns="">
          <p:pic>
            <p:nvPicPr>
              <p:cNvPr id="98" name="墨迹 97"/>
            </p:nvPicPr>
            <p:blipFill>
              <a:blip r:embed="rId189"/>
            </p:blipFill>
            <p:spPr>
              <a:xfrm>
                <a:off x="7043165" y="6186863"/>
                <a:ext cx="152377" cy="428625"/>
              </a:xfrm>
              <a:prstGeom prst="rect"/>
            </p:spPr>
          </p:pic>
        </mc:Fallback>
      </mc:AlternateContent>
      <mc:AlternateContent xmlns:mc="http://schemas.openxmlformats.org/markup-compatibility/2006" xmlns:p14="http://schemas.microsoft.com/office/powerpoint/2010/main">
        <mc:Choice Requires="p14">
          <p:contentPart r:id="rId190" p14:bwMode="auto">
            <p14:nvContentPartPr>
              <p14:cNvPr id="99" name="墨迹 98"/>
              <p14:cNvContentPartPr/>
              <p14:nvPr/>
            </p14:nvContentPartPr>
            <p14:xfrm>
              <a:off x="6426430" y="6295958"/>
              <a:ext cx="103172" cy="289216"/>
            </p14:xfrm>
          </p:contentPart>
        </mc:Choice>
        <mc:Fallback xmlns="">
          <p:pic>
            <p:nvPicPr>
              <p:cNvPr id="99" name="墨迹 98"/>
            </p:nvPicPr>
            <p:blipFill>
              <a:blip r:embed="rId191"/>
            </p:blipFill>
            <p:spPr>
              <a:xfrm>
                <a:off x="6426430" y="6295958"/>
                <a:ext cx="103172" cy="289216"/>
              </a:xfrm>
              <a:prstGeom prst="rect"/>
            </p:spPr>
          </p:pic>
        </mc:Fallback>
      </mc:AlternateContent>
      <mc:AlternateContent xmlns:mc="http://schemas.openxmlformats.org/markup-compatibility/2006" xmlns:p14="http://schemas.microsoft.com/office/powerpoint/2010/main">
        <mc:Choice Requires="p14">
          <p:contentPart r:id="rId192" p14:bwMode="auto">
            <p14:nvContentPartPr>
              <p14:cNvPr id="100" name="墨迹 99"/>
              <p14:cNvContentPartPr/>
              <p14:nvPr/>
            </p14:nvContentPartPr>
            <p14:xfrm>
              <a:off x="6597324" y="6337551"/>
              <a:ext cx="135445" cy="160911"/>
            </p14:xfrm>
          </p:contentPart>
        </mc:Choice>
        <mc:Fallback xmlns="">
          <p:pic>
            <p:nvPicPr>
              <p:cNvPr id="100" name="墨迹 99"/>
            </p:nvPicPr>
            <p:blipFill>
              <a:blip r:embed="rId193"/>
            </p:blipFill>
            <p:spPr>
              <a:xfrm>
                <a:off x="6597324" y="6337551"/>
                <a:ext cx="135445" cy="160911"/>
              </a:xfrm>
              <a:prstGeom prst="rect"/>
            </p:spPr>
          </p:pic>
        </mc:Fallback>
      </mc:AlternateContent>
      <mc:AlternateContent xmlns:mc="http://schemas.openxmlformats.org/markup-compatibility/2006" xmlns:p14="http://schemas.microsoft.com/office/powerpoint/2010/main">
        <mc:Choice Requires="p14">
          <p:contentPart r:id="rId194" p14:bwMode="auto">
            <p14:nvContentPartPr>
              <p14:cNvPr id="101" name="墨迹 100"/>
              <p14:cNvContentPartPr/>
              <p14:nvPr/>
            </p14:nvContentPartPr>
            <p14:xfrm>
              <a:off x="6704552" y="6325038"/>
              <a:ext cx="28217" cy="276350"/>
            </p14:xfrm>
          </p:contentPart>
        </mc:Choice>
        <mc:Fallback xmlns="">
          <p:pic>
            <p:nvPicPr>
              <p:cNvPr id="101" name="墨迹 100"/>
            </p:nvPicPr>
            <p:blipFill>
              <a:blip r:embed="rId195"/>
            </p:blipFill>
            <p:spPr>
              <a:xfrm>
                <a:off x="6704552" y="6325038"/>
                <a:ext cx="28217" cy="276350"/>
              </a:xfrm>
              <a:prstGeom prst="rect"/>
            </p:spPr>
          </p:pic>
        </mc:Fallback>
      </mc:AlternateContent>
      <mc:AlternateContent xmlns:mc="http://schemas.openxmlformats.org/markup-compatibility/2006" xmlns:p14="http://schemas.microsoft.com/office/powerpoint/2010/main">
        <mc:Choice Requires="p14">
          <p:contentPart r:id="rId196" p14:bwMode="auto">
            <p14:nvContentPartPr>
              <p14:cNvPr id="102" name="墨迹 101"/>
              <p14:cNvContentPartPr/>
              <p14:nvPr/>
            </p14:nvContentPartPr>
            <p14:xfrm>
              <a:off x="6766631" y="6378616"/>
              <a:ext cx="152376" cy="22559"/>
            </p14:xfrm>
          </p:contentPart>
        </mc:Choice>
        <mc:Fallback xmlns="">
          <p:pic>
            <p:nvPicPr>
              <p:cNvPr id="102" name="墨迹 101"/>
            </p:nvPicPr>
            <p:blipFill>
              <a:blip r:embed="rId197"/>
            </p:blipFill>
            <p:spPr>
              <a:xfrm>
                <a:off x="6766631" y="6378616"/>
                <a:ext cx="152376" cy="22559"/>
              </a:xfrm>
              <a:prstGeom prst="rect"/>
            </p:spPr>
          </p:pic>
        </mc:Fallback>
      </mc:AlternateContent>
      <mc:AlternateContent xmlns:mc="http://schemas.openxmlformats.org/markup-compatibility/2006" xmlns:p14="http://schemas.microsoft.com/office/powerpoint/2010/main">
        <mc:Choice Requires="p14">
          <p:contentPart r:id="rId198" p14:bwMode="auto">
            <p14:nvContentPartPr>
              <p14:cNvPr id="103" name="墨迹 102"/>
              <p14:cNvContentPartPr/>
              <p14:nvPr/>
            </p14:nvContentPartPr>
            <p14:xfrm>
              <a:off x="6780211" y="6480133"/>
              <a:ext cx="217806" cy="9341"/>
            </p14:xfrm>
          </p:contentPart>
        </mc:Choice>
        <mc:Fallback xmlns="">
          <p:pic>
            <p:nvPicPr>
              <p:cNvPr id="103" name="墨迹 102"/>
            </p:nvPicPr>
            <p:blipFill>
              <a:blip r:embed="rId199"/>
            </p:blipFill>
            <p:spPr>
              <a:xfrm>
                <a:off x="6780211" y="6480133"/>
                <a:ext cx="217806" cy="9341"/>
              </a:xfrm>
              <a:prstGeom prst="rect"/>
            </p:spPr>
          </p:pic>
        </mc:Fallback>
      </mc:AlternateContent>
      <mc:AlternateContent xmlns:mc="http://schemas.openxmlformats.org/markup-compatibility/2006" xmlns:p14="http://schemas.microsoft.com/office/powerpoint/2010/main">
        <mc:Choice Requires="p14">
          <p:contentPart r:id="rId200" p14:bwMode="auto">
            <p14:nvContentPartPr>
              <p14:cNvPr id="104" name="墨迹 103"/>
              <p14:cNvContentPartPr/>
              <p14:nvPr/>
            </p14:nvContentPartPr>
            <p14:xfrm>
              <a:off x="8123908" y="6573190"/>
              <a:ext cx="105012" cy="59967"/>
            </p14:xfrm>
          </p:contentPart>
        </mc:Choice>
        <mc:Fallback xmlns="">
          <p:pic>
            <p:nvPicPr>
              <p:cNvPr id="104" name="墨迹 103"/>
            </p:nvPicPr>
            <p:blipFill>
              <a:blip r:embed="rId201"/>
            </p:blipFill>
            <p:spPr>
              <a:xfrm>
                <a:off x="8123908" y="6573190"/>
                <a:ext cx="105012" cy="59967"/>
              </a:xfrm>
              <a:prstGeom prst="rect"/>
            </p:spPr>
          </p:pic>
        </mc:Fallback>
      </mc:AlternateContent>
      <mc:AlternateContent xmlns:mc="http://schemas.openxmlformats.org/markup-compatibility/2006" xmlns:p14="http://schemas.microsoft.com/office/powerpoint/2010/main">
        <mc:Choice Requires="p14">
          <p:contentPart r:id="rId202" p14:bwMode="auto">
            <p14:nvContentPartPr>
              <p14:cNvPr id="105" name="墨迹 104"/>
              <p14:cNvContentPartPr/>
              <p14:nvPr/>
            </p14:nvContentPartPr>
            <p14:xfrm>
              <a:off x="9898808" y="4936765"/>
              <a:ext cx="11287" cy="215194"/>
            </p14:xfrm>
          </p:contentPart>
        </mc:Choice>
        <mc:Fallback xmlns="">
          <p:pic>
            <p:nvPicPr>
              <p:cNvPr id="105" name="墨迹 104"/>
            </p:nvPicPr>
            <p:blipFill>
              <a:blip r:embed="rId203"/>
            </p:blipFill>
            <p:spPr>
              <a:xfrm>
                <a:off x="9898808" y="4936765"/>
                <a:ext cx="11287" cy="215194"/>
              </a:xfrm>
              <a:prstGeom prst="rect"/>
            </p:spPr>
          </p:pic>
        </mc:Fallback>
      </mc:AlternateContent>
      <mc:AlternateContent xmlns:mc="http://schemas.openxmlformats.org/markup-compatibility/2006" xmlns:p14="http://schemas.microsoft.com/office/powerpoint/2010/main">
        <mc:Choice Requires="p14">
          <p:contentPart r:id="rId204" p14:bwMode="auto">
            <p14:nvContentPartPr>
              <p14:cNvPr id="106" name="墨迹 105"/>
              <p14:cNvContentPartPr/>
              <p14:nvPr/>
            </p14:nvContentPartPr>
            <p14:xfrm>
              <a:off x="9929848" y="5058902"/>
              <a:ext cx="76188" cy="16920"/>
            </p14:xfrm>
          </p:contentPart>
        </mc:Choice>
        <mc:Fallback xmlns="">
          <p:pic>
            <p:nvPicPr>
              <p:cNvPr id="106" name="墨迹 105"/>
            </p:nvPicPr>
            <p:blipFill>
              <a:blip r:embed="rId205"/>
            </p:blipFill>
            <p:spPr>
              <a:xfrm>
                <a:off x="9929848" y="5058902"/>
                <a:ext cx="76188" cy="16920"/>
              </a:xfrm>
              <a:prstGeom prst="rect"/>
            </p:spPr>
          </p:pic>
        </mc:Fallback>
      </mc:AlternateContent>
      <mc:AlternateContent xmlns:mc="http://schemas.openxmlformats.org/markup-compatibility/2006" xmlns:p14="http://schemas.microsoft.com/office/powerpoint/2010/main">
        <mc:Choice Requires="p14">
          <p:contentPart r:id="rId206" p14:bwMode="auto">
            <p14:nvContentPartPr>
              <p14:cNvPr id="107" name="墨迹 106"/>
              <p14:cNvContentPartPr/>
              <p14:nvPr/>
            </p14:nvContentPartPr>
            <p14:xfrm>
              <a:off x="9989105" y="4873141"/>
              <a:ext cx="28218" cy="453652"/>
            </p14:xfrm>
          </p:contentPart>
        </mc:Choice>
        <mc:Fallback xmlns="">
          <p:pic>
            <p:nvPicPr>
              <p:cNvPr id="107" name="墨迹 106"/>
            </p:nvPicPr>
            <p:blipFill>
              <a:blip r:embed="rId207"/>
            </p:blipFill>
            <p:spPr>
              <a:xfrm>
                <a:off x="9989105" y="4873141"/>
                <a:ext cx="28218" cy="453652"/>
              </a:xfrm>
              <a:prstGeom prst="rect"/>
            </p:spPr>
          </p:pic>
        </mc:Fallback>
      </mc:AlternateContent>
      <mc:AlternateContent xmlns:mc="http://schemas.openxmlformats.org/markup-compatibility/2006" xmlns:p14="http://schemas.microsoft.com/office/powerpoint/2010/main">
        <mc:Choice Requires="p14">
          <p:contentPart r:id="rId208" p14:bwMode="auto">
            <p14:nvContentPartPr>
              <p14:cNvPr id="108" name="墨迹 107"/>
              <p14:cNvContentPartPr/>
              <p14:nvPr/>
            </p14:nvContentPartPr>
            <p14:xfrm>
              <a:off x="10062471" y="5082872"/>
              <a:ext cx="268951" cy="83187"/>
            </p14:xfrm>
          </p:contentPart>
        </mc:Choice>
        <mc:Fallback xmlns="">
          <p:pic>
            <p:nvPicPr>
              <p:cNvPr id="108" name="墨迹 107"/>
            </p:nvPicPr>
            <p:blipFill>
              <a:blip r:embed="rId209"/>
            </p:blipFill>
            <p:spPr>
              <a:xfrm>
                <a:off x="10062471" y="5082872"/>
                <a:ext cx="268951" cy="83187"/>
              </a:xfrm>
              <a:prstGeom prst="rect"/>
            </p:spPr>
          </p:pic>
        </mc:Fallback>
      </mc:AlternateContent>
      <mc:AlternateContent xmlns:mc="http://schemas.openxmlformats.org/markup-compatibility/2006" xmlns:p14="http://schemas.microsoft.com/office/powerpoint/2010/main">
        <mc:Choice Requires="p14">
          <p:contentPart r:id="rId210" p14:bwMode="auto">
            <p14:nvContentPartPr>
              <p14:cNvPr id="109" name="墨迹 108"/>
              <p14:cNvContentPartPr/>
              <p14:nvPr/>
            </p14:nvContentPartPr>
            <p14:xfrm>
              <a:off x="10422072" y="5053263"/>
              <a:ext cx="289409" cy="16919"/>
            </p14:xfrm>
          </p:contentPart>
        </mc:Choice>
        <mc:Fallback xmlns="">
          <p:pic>
            <p:nvPicPr>
              <p:cNvPr id="109" name="墨迹 108"/>
            </p:nvPicPr>
            <p:blipFill>
              <a:blip r:embed="rId211"/>
            </p:blipFill>
            <p:spPr>
              <a:xfrm>
                <a:off x="10422072" y="5053263"/>
                <a:ext cx="289409" cy="16919"/>
              </a:xfrm>
              <a:prstGeom prst="rect"/>
            </p:spPr>
          </p:pic>
        </mc:Fallback>
      </mc:AlternateContent>
      <mc:AlternateContent xmlns:mc="http://schemas.openxmlformats.org/markup-compatibility/2006" xmlns:p14="http://schemas.microsoft.com/office/powerpoint/2010/main">
        <mc:Choice Requires="p14">
          <p:contentPart r:id="rId212" p14:bwMode="auto">
            <p14:nvContentPartPr>
              <p14:cNvPr id="110" name="墨迹 109"/>
              <p14:cNvContentPartPr/>
              <p14:nvPr/>
            </p14:nvContentPartPr>
            <p14:xfrm>
              <a:off x="10666333" y="4974305"/>
              <a:ext cx="107228" cy="64858"/>
            </p14:xfrm>
          </p:contentPart>
        </mc:Choice>
        <mc:Fallback xmlns="">
          <p:pic>
            <p:nvPicPr>
              <p:cNvPr id="110" name="墨迹 109"/>
            </p:nvPicPr>
            <p:blipFill>
              <a:blip r:embed="rId213"/>
            </p:blipFill>
            <p:spPr>
              <a:xfrm>
                <a:off x="10666333" y="4974305"/>
                <a:ext cx="107228" cy="64858"/>
              </a:xfrm>
              <a:prstGeom prst="rect"/>
            </p:spPr>
          </p:pic>
        </mc:Fallback>
      </mc:AlternateContent>
      <mc:AlternateContent xmlns:mc="http://schemas.openxmlformats.org/markup-compatibility/2006" xmlns:p14="http://schemas.microsoft.com/office/powerpoint/2010/main">
        <mc:Choice Requires="p14">
          <p:contentPart r:id="rId214" p14:bwMode="auto">
            <p14:nvContentPartPr>
              <p14:cNvPr id="111" name="墨迹 110"/>
              <p14:cNvContentPartPr/>
              <p14:nvPr/>
            </p14:nvContentPartPr>
            <p14:xfrm>
              <a:off x="10488384" y="5115301"/>
              <a:ext cx="228740" cy="11279"/>
            </p14:xfrm>
          </p:contentPart>
        </mc:Choice>
        <mc:Fallback xmlns="">
          <p:pic>
            <p:nvPicPr>
              <p:cNvPr id="111" name="墨迹 110"/>
            </p:nvPicPr>
            <p:blipFill>
              <a:blip r:embed="rId215"/>
            </p:blipFill>
            <p:spPr>
              <a:xfrm>
                <a:off x="10488384" y="5115301"/>
                <a:ext cx="228740" cy="11279"/>
              </a:xfrm>
              <a:prstGeom prst="rect"/>
            </p:spPr>
          </p:pic>
        </mc:Fallback>
      </mc:AlternateContent>
      <mc:AlternateContent xmlns:mc="http://schemas.openxmlformats.org/markup-compatibility/2006" xmlns:p14="http://schemas.microsoft.com/office/powerpoint/2010/main">
        <mc:Choice Requires="p14">
          <p:contentPart r:id="rId216" p14:bwMode="auto">
            <p14:nvContentPartPr>
              <p14:cNvPr id="112" name="墨迹 111"/>
              <p14:cNvContentPartPr/>
              <p14:nvPr/>
            </p14:nvContentPartPr>
            <p14:xfrm>
              <a:off x="10504786" y="5154779"/>
              <a:ext cx="136150" cy="47939"/>
            </p14:xfrm>
          </p:contentPart>
        </mc:Choice>
        <mc:Fallback xmlns="">
          <p:pic>
            <p:nvPicPr>
              <p:cNvPr id="112" name="墨迹 111"/>
            </p:nvPicPr>
            <p:blipFill>
              <a:blip r:embed="rId217"/>
            </p:blipFill>
            <p:spPr>
              <a:xfrm>
                <a:off x="10504786" y="5154779"/>
                <a:ext cx="136150" cy="47939"/>
              </a:xfrm>
              <a:prstGeom prst="rect"/>
            </p:spPr>
          </p:pic>
        </mc:Fallback>
      </mc:AlternateContent>
      <mc:AlternateContent xmlns:mc="http://schemas.openxmlformats.org/markup-compatibility/2006" xmlns:p14="http://schemas.microsoft.com/office/powerpoint/2010/main">
        <mc:Choice Requires="p14">
          <p:contentPart r:id="rId218" p14:bwMode="auto">
            <p14:nvContentPartPr>
              <p14:cNvPr id="113" name="墨迹 112"/>
              <p14:cNvContentPartPr/>
              <p14:nvPr/>
            </p14:nvContentPartPr>
            <p14:xfrm>
              <a:off x="10914650" y="4954214"/>
              <a:ext cx="33861" cy="172366"/>
            </p14:xfrm>
          </p:contentPart>
        </mc:Choice>
        <mc:Fallback xmlns="">
          <p:pic>
            <p:nvPicPr>
              <p:cNvPr id="113" name="墨迹 112"/>
            </p:nvPicPr>
            <p:blipFill>
              <a:blip r:embed="rId219"/>
            </p:blipFill>
            <p:spPr>
              <a:xfrm>
                <a:off x="10914650" y="4954214"/>
                <a:ext cx="33861" cy="172366"/>
              </a:xfrm>
              <a:prstGeom prst="rect"/>
            </p:spPr>
          </p:pic>
        </mc:Fallback>
      </mc:AlternateContent>
      <mc:AlternateContent xmlns:mc="http://schemas.openxmlformats.org/markup-compatibility/2006" xmlns:p14="http://schemas.microsoft.com/office/powerpoint/2010/main">
        <mc:Choice Requires="p14">
          <p:contentPart r:id="rId220" p14:bwMode="auto">
            <p14:nvContentPartPr>
              <p14:cNvPr id="114" name="墨迹 113"/>
              <p14:cNvContentPartPr/>
              <p14:nvPr/>
            </p14:nvContentPartPr>
            <p14:xfrm>
              <a:off x="10942868" y="5030704"/>
              <a:ext cx="62078" cy="33838"/>
            </p14:xfrm>
          </p:contentPart>
        </mc:Choice>
        <mc:Fallback xmlns="">
          <p:pic>
            <p:nvPicPr>
              <p:cNvPr id="114" name="墨迹 113"/>
            </p:nvPicPr>
            <p:blipFill>
              <a:blip r:embed="rId221"/>
            </p:blipFill>
            <p:spPr>
              <a:xfrm>
                <a:off x="10942868" y="5030704"/>
                <a:ext cx="62078" cy="33838"/>
              </a:xfrm>
              <a:prstGeom prst="rect"/>
            </p:spPr>
          </p:pic>
        </mc:Fallback>
      </mc:AlternateContent>
      <mc:AlternateContent xmlns:mc="http://schemas.openxmlformats.org/markup-compatibility/2006" xmlns:p14="http://schemas.microsoft.com/office/powerpoint/2010/main">
        <mc:Choice Requires="p14">
          <p:contentPart r:id="rId222" p14:bwMode="auto">
            <p14:nvContentPartPr>
              <p14:cNvPr id="115" name="墨迹 114"/>
              <p14:cNvContentPartPr/>
              <p14:nvPr/>
            </p14:nvContentPartPr>
            <p14:xfrm>
              <a:off x="11030343" y="4892176"/>
              <a:ext cx="14109" cy="395139"/>
            </p14:xfrm>
          </p:contentPart>
        </mc:Choice>
        <mc:Fallback xmlns="">
          <p:pic>
            <p:nvPicPr>
              <p:cNvPr id="115" name="墨迹 114"/>
            </p:nvPicPr>
            <p:blipFill>
              <a:blip r:embed="rId223"/>
            </p:blipFill>
            <p:spPr>
              <a:xfrm>
                <a:off x="11030343" y="4892176"/>
                <a:ext cx="14109" cy="395139"/>
              </a:xfrm>
              <a:prstGeom prst="rect"/>
            </p:spPr>
          </p:pic>
        </mc:Fallback>
      </mc:AlternateContent>
      <mc:AlternateContent xmlns:mc="http://schemas.openxmlformats.org/markup-compatibility/2006" xmlns:p14="http://schemas.microsoft.com/office/powerpoint/2010/main">
        <mc:Choice Requires="p14">
          <p:contentPart r:id="rId224" p14:bwMode="auto">
            <p14:nvContentPartPr>
              <p14:cNvPr id="116" name="墨迹 115"/>
              <p14:cNvContentPartPr/>
              <p14:nvPr/>
            </p14:nvContentPartPr>
            <p14:xfrm>
              <a:off x="11111997" y="4940467"/>
              <a:ext cx="155374" cy="16919"/>
            </p14:xfrm>
          </p:contentPart>
        </mc:Choice>
        <mc:Fallback xmlns="">
          <p:pic>
            <p:nvPicPr>
              <p:cNvPr id="116" name="墨迹 115"/>
            </p:nvPicPr>
            <p:blipFill>
              <a:blip r:embed="rId225"/>
            </p:blipFill>
            <p:spPr>
              <a:xfrm>
                <a:off x="11111997" y="4940467"/>
                <a:ext cx="155374" cy="16919"/>
              </a:xfrm>
              <a:prstGeom prst="rect"/>
            </p:spPr>
          </p:pic>
        </mc:Fallback>
      </mc:AlternateContent>
      <mc:AlternateContent xmlns:mc="http://schemas.openxmlformats.org/markup-compatibility/2006" xmlns:p14="http://schemas.microsoft.com/office/powerpoint/2010/main">
        <mc:Choice Requires="p14">
          <p:contentPart r:id="rId226" p14:bwMode="auto">
            <p14:nvContentPartPr>
              <p14:cNvPr id="117" name="墨迹 116"/>
              <p14:cNvContentPartPr/>
              <p14:nvPr/>
            </p14:nvContentPartPr>
            <p14:xfrm>
              <a:off x="11185541" y="4852168"/>
              <a:ext cx="33861" cy="209554"/>
            </p14:xfrm>
          </p:contentPart>
        </mc:Choice>
        <mc:Fallback xmlns="">
          <p:pic>
            <p:nvPicPr>
              <p:cNvPr id="117" name="墨迹 116"/>
            </p:nvPicPr>
            <p:blipFill>
              <a:blip r:embed="rId227"/>
            </p:blipFill>
            <p:spPr>
              <a:xfrm>
                <a:off x="11185541" y="4852168"/>
                <a:ext cx="33861" cy="209554"/>
              </a:xfrm>
              <a:prstGeom prst="rect"/>
            </p:spPr>
          </p:pic>
        </mc:Fallback>
      </mc:AlternateContent>
      <mc:AlternateContent xmlns:mc="http://schemas.openxmlformats.org/markup-compatibility/2006" xmlns:p14="http://schemas.microsoft.com/office/powerpoint/2010/main">
        <mc:Choice Requires="p14">
          <p:contentPart r:id="rId228" p14:bwMode="auto">
            <p14:nvContentPartPr>
              <p14:cNvPr id="118" name="墨迹 117"/>
              <p14:cNvContentPartPr/>
              <p14:nvPr/>
            </p14:nvContentPartPr>
            <p14:xfrm>
              <a:off x="11236332" y="5071592"/>
              <a:ext cx="169307" cy="38069"/>
            </p14:xfrm>
          </p:contentPart>
        </mc:Choice>
        <mc:Fallback xmlns="">
          <p:pic>
            <p:nvPicPr>
              <p:cNvPr id="118" name="墨迹 117"/>
            </p:nvPicPr>
            <p:blipFill>
              <a:blip r:embed="rId229"/>
            </p:blipFill>
            <p:spPr>
              <a:xfrm>
                <a:off x="11236332" y="5071592"/>
                <a:ext cx="169307" cy="38069"/>
              </a:xfrm>
              <a:prstGeom prst="rect"/>
            </p:spPr>
          </p:pic>
        </mc:Fallback>
      </mc:AlternateContent>
      <mc:AlternateContent xmlns:mc="http://schemas.openxmlformats.org/markup-compatibility/2006" xmlns:p14="http://schemas.microsoft.com/office/powerpoint/2010/main">
        <mc:Choice Requires="p14">
          <p:contentPart r:id="rId230" p14:bwMode="auto">
            <p14:nvContentPartPr>
              <p14:cNvPr id="119" name="墨迹 118"/>
              <p14:cNvContentPartPr/>
              <p14:nvPr/>
            </p14:nvContentPartPr>
            <p14:xfrm>
              <a:off x="11323808" y="4999332"/>
              <a:ext cx="36684" cy="149807"/>
            </p14:xfrm>
          </p:contentPart>
        </mc:Choice>
        <mc:Fallback xmlns="">
          <p:pic>
            <p:nvPicPr>
              <p:cNvPr id="119" name="墨迹 118"/>
            </p:nvPicPr>
            <p:blipFill>
              <a:blip r:embed="rId231"/>
            </p:blipFill>
            <p:spPr>
              <a:xfrm>
                <a:off x="11323808" y="4999332"/>
                <a:ext cx="36684" cy="149807"/>
              </a:xfrm>
              <a:prstGeom prst="rect"/>
            </p:spPr>
          </p:pic>
        </mc:Fallback>
      </mc:AlternateContent>
      <mc:AlternateContent xmlns:mc="http://schemas.openxmlformats.org/markup-compatibility/2006" xmlns:p14="http://schemas.microsoft.com/office/powerpoint/2010/main">
        <mc:Choice Requires="p14">
          <p:contentPart r:id="rId232" p14:bwMode="auto">
            <p14:nvContentPartPr>
              <p14:cNvPr id="120" name="墨迹 119"/>
              <p14:cNvContentPartPr/>
              <p14:nvPr/>
            </p14:nvContentPartPr>
            <p14:xfrm>
              <a:off x="11498052" y="4951746"/>
              <a:ext cx="206695" cy="176244"/>
            </p14:xfrm>
          </p:contentPart>
        </mc:Choice>
        <mc:Fallback xmlns="">
          <p:pic>
            <p:nvPicPr>
              <p:cNvPr id="120" name="墨迹 119"/>
            </p:nvPicPr>
            <p:blipFill>
              <a:blip r:embed="rId233"/>
            </p:blipFill>
            <p:spPr>
              <a:xfrm>
                <a:off x="11498052" y="4951746"/>
                <a:ext cx="206695" cy="176244"/>
              </a:xfrm>
              <a:prstGeom prst="rect"/>
            </p:spPr>
          </p:pic>
        </mc:Fallback>
      </mc:AlternateContent>
      <mc:AlternateContent xmlns:mc="http://schemas.openxmlformats.org/markup-compatibility/2006" xmlns:p14="http://schemas.microsoft.com/office/powerpoint/2010/main">
        <mc:Choice Requires="p14">
          <p:contentPart r:id="rId234" p14:bwMode="auto">
            <p14:nvContentPartPr>
              <p14:cNvPr id="121" name="墨迹 120"/>
              <p14:cNvContentPartPr/>
              <p14:nvPr/>
            </p14:nvContentPartPr>
            <p14:xfrm>
              <a:off x="11693461" y="4963026"/>
              <a:ext cx="33861" cy="248151"/>
            </p14:xfrm>
          </p:contentPart>
        </mc:Choice>
        <mc:Fallback xmlns="">
          <p:pic>
            <p:nvPicPr>
              <p:cNvPr id="121" name="墨迹 120"/>
            </p:nvPicPr>
            <p:blipFill>
              <a:blip r:embed="rId235"/>
            </p:blipFill>
            <p:spPr>
              <a:xfrm>
                <a:off x="11693461" y="4963026"/>
                <a:ext cx="33861" cy="248151"/>
              </a:xfrm>
              <a:prstGeom prst="rect"/>
            </p:spPr>
          </p:pic>
        </mc:Fallback>
      </mc:AlternateContent>
      <mc:AlternateContent xmlns:mc="http://schemas.openxmlformats.org/markup-compatibility/2006" xmlns:p14="http://schemas.microsoft.com/office/powerpoint/2010/main">
        <mc:Choice Requires="p14">
          <p:contentPart r:id="rId236" p14:bwMode="auto">
            <p14:nvContentPartPr>
              <p14:cNvPr id="122" name="墨迹 121"/>
              <p14:cNvContentPartPr/>
              <p14:nvPr/>
            </p14:nvContentPartPr>
            <p14:xfrm>
              <a:off x="11795045" y="4908038"/>
              <a:ext cx="118514" cy="38068"/>
            </p14:xfrm>
          </p:contentPart>
        </mc:Choice>
        <mc:Fallback xmlns="">
          <p:pic>
            <p:nvPicPr>
              <p:cNvPr id="122" name="墨迹 121"/>
            </p:nvPicPr>
            <p:blipFill>
              <a:blip r:embed="rId237"/>
            </p:blipFill>
            <p:spPr>
              <a:xfrm>
                <a:off x="11795045" y="4908038"/>
                <a:ext cx="118514" cy="38068"/>
              </a:xfrm>
              <a:prstGeom prst="rect"/>
            </p:spPr>
          </p:pic>
        </mc:Fallback>
      </mc:AlternateContent>
      <mc:AlternateContent xmlns:mc="http://schemas.openxmlformats.org/markup-compatibility/2006" xmlns:p14="http://schemas.microsoft.com/office/powerpoint/2010/main">
        <mc:Choice Requires="p14">
          <p:contentPart r:id="rId238" p14:bwMode="auto">
            <p14:nvContentPartPr>
              <p14:cNvPr id="123" name="墨迹 122"/>
              <p14:cNvContentPartPr/>
              <p14:nvPr/>
            </p14:nvContentPartPr>
            <p14:xfrm>
              <a:off x="10251531" y="5566485"/>
              <a:ext cx="227153" cy="36658"/>
            </p14:xfrm>
          </p:contentPart>
        </mc:Choice>
        <mc:Fallback xmlns="">
          <p:pic>
            <p:nvPicPr>
              <p:cNvPr id="123" name="墨迹 122"/>
            </p:nvPicPr>
            <p:blipFill>
              <a:blip r:embed="rId239"/>
            </p:blipFill>
            <p:spPr>
              <a:xfrm>
                <a:off x="10251531" y="5566485"/>
                <a:ext cx="227153" cy="36658"/>
              </a:xfrm>
              <a:prstGeom prst="rect"/>
            </p:spPr>
          </p:pic>
        </mc:Fallback>
      </mc:AlternateContent>
      <mc:AlternateContent xmlns:mc="http://schemas.openxmlformats.org/markup-compatibility/2006" xmlns:p14="http://schemas.microsoft.com/office/powerpoint/2010/main">
        <mc:Choice Requires="p14">
          <p:contentPart r:id="rId240" p14:bwMode="auto">
            <p14:nvContentPartPr>
              <p14:cNvPr id="124" name="墨迹 123"/>
              <p14:cNvContentPartPr/>
              <p14:nvPr/>
            </p14:nvContentPartPr>
            <p14:xfrm>
              <a:off x="10352233" y="5617243"/>
              <a:ext cx="31922" cy="121256"/>
            </p14:xfrm>
          </p:contentPart>
        </mc:Choice>
        <mc:Fallback xmlns="">
          <p:pic>
            <p:nvPicPr>
              <p:cNvPr id="124" name="墨迹 123"/>
            </p:nvPicPr>
            <p:blipFill>
              <a:blip r:embed="rId241"/>
            </p:blipFill>
            <p:spPr>
              <a:xfrm>
                <a:off x="10352233" y="5617243"/>
                <a:ext cx="31922" cy="121256"/>
              </a:xfrm>
              <a:prstGeom prst="rect"/>
            </p:spPr>
          </p:pic>
        </mc:Fallback>
      </mc:AlternateContent>
      <mc:AlternateContent xmlns:mc="http://schemas.openxmlformats.org/markup-compatibility/2006" xmlns:p14="http://schemas.microsoft.com/office/powerpoint/2010/main">
        <mc:Choice Requires="p14">
          <p:contentPart r:id="rId242" p14:bwMode="auto">
            <p14:nvContentPartPr>
              <p14:cNvPr id="125" name="墨迹 124"/>
              <p14:cNvContentPartPr/>
              <p14:nvPr/>
            </p14:nvContentPartPr>
            <p14:xfrm>
              <a:off x="10539352" y="5481888"/>
              <a:ext cx="36684" cy="341208"/>
            </p14:xfrm>
          </p:contentPart>
        </mc:Choice>
        <mc:Fallback xmlns="">
          <p:pic>
            <p:nvPicPr>
              <p:cNvPr id="125" name="墨迹 124"/>
            </p:nvPicPr>
            <p:blipFill>
              <a:blip r:embed="rId243"/>
            </p:blipFill>
            <p:spPr>
              <a:xfrm>
                <a:off x="10539352" y="5481888"/>
                <a:ext cx="36684" cy="341208"/>
              </a:xfrm>
              <a:prstGeom prst="rect"/>
            </p:spPr>
          </p:pic>
        </mc:Fallback>
      </mc:AlternateContent>
      <mc:AlternateContent xmlns:mc="http://schemas.openxmlformats.org/markup-compatibility/2006" xmlns:p14="http://schemas.microsoft.com/office/powerpoint/2010/main">
        <mc:Choice Requires="p14">
          <p:contentPart r:id="rId244" p14:bwMode="auto">
            <p14:nvContentPartPr>
              <p14:cNvPr id="126" name="墨迹 125"/>
              <p14:cNvContentPartPr/>
              <p14:nvPr/>
            </p14:nvContentPartPr>
            <p14:xfrm>
              <a:off x="10488560" y="5457214"/>
              <a:ext cx="98762" cy="140290"/>
            </p14:xfrm>
          </p:contentPart>
        </mc:Choice>
        <mc:Fallback xmlns="">
          <p:pic>
            <p:nvPicPr>
              <p:cNvPr id="126" name="墨迹 125"/>
            </p:nvPicPr>
            <p:blipFill>
              <a:blip r:embed="rId245"/>
            </p:blipFill>
            <p:spPr>
              <a:xfrm>
                <a:off x="10488560" y="5457214"/>
                <a:ext cx="98762" cy="140290"/>
              </a:xfrm>
              <a:prstGeom prst="rect"/>
            </p:spPr>
          </p:pic>
        </mc:Fallback>
      </mc:AlternateContent>
      <mc:AlternateContent xmlns:mc="http://schemas.openxmlformats.org/markup-compatibility/2006" xmlns:p14="http://schemas.microsoft.com/office/powerpoint/2010/main">
        <mc:Choice Requires="p14">
          <p:contentPart r:id="rId246" p14:bwMode="auto">
            <p14:nvContentPartPr>
              <p14:cNvPr id="127" name="墨迹 126"/>
              <p14:cNvContentPartPr/>
              <p14:nvPr/>
            </p14:nvContentPartPr>
            <p14:xfrm>
              <a:off x="10615540" y="5448049"/>
              <a:ext cx="138268" cy="90237"/>
            </p14:xfrm>
          </p:contentPart>
        </mc:Choice>
        <mc:Fallback xmlns="">
          <p:pic>
            <p:nvPicPr>
              <p:cNvPr id="127" name="墨迹 126"/>
            </p:nvPicPr>
            <p:blipFill>
              <a:blip r:embed="rId247"/>
            </p:blipFill>
            <p:spPr>
              <a:xfrm>
                <a:off x="10615540" y="5448049"/>
                <a:ext cx="138268" cy="90237"/>
              </a:xfrm>
              <a:prstGeom prst="rect"/>
            </p:spPr>
          </p:pic>
        </mc:Fallback>
      </mc:AlternateContent>
      <mc:AlternateContent xmlns:mc="http://schemas.openxmlformats.org/markup-compatibility/2006" xmlns:p14="http://schemas.microsoft.com/office/powerpoint/2010/main">
        <mc:Choice Requires="p14">
          <p:contentPart r:id="rId248" p14:bwMode="auto">
            <p14:nvContentPartPr>
              <p14:cNvPr id="128" name="墨迹 127"/>
              <p14:cNvContentPartPr/>
              <p14:nvPr/>
            </p14:nvContentPartPr>
            <p14:xfrm>
              <a:off x="10998598" y="5589044"/>
              <a:ext cx="593279" cy="56398"/>
            </p14:xfrm>
          </p:contentPart>
        </mc:Choice>
        <mc:Fallback xmlns="">
          <p:pic>
            <p:nvPicPr>
              <p:cNvPr id="128" name="墨迹 127"/>
            </p:nvPicPr>
            <p:blipFill>
              <a:blip r:embed="rId249"/>
            </p:blipFill>
            <p:spPr>
              <a:xfrm>
                <a:off x="10998598" y="5589044"/>
                <a:ext cx="593279" cy="56398"/>
              </a:xfrm>
              <a:prstGeom prst="rect"/>
            </p:spPr>
          </p:pic>
        </mc:Fallback>
      </mc:AlternateContent>
      <mc:AlternateContent xmlns:mc="http://schemas.openxmlformats.org/markup-compatibility/2006" xmlns:p14="http://schemas.microsoft.com/office/powerpoint/2010/main">
        <mc:Choice Requires="p14">
          <p:contentPart r:id="rId250" p14:bwMode="auto">
            <p14:nvContentPartPr>
              <p14:cNvPr id="129" name="墨迹 128"/>
              <p14:cNvContentPartPr/>
              <p14:nvPr/>
            </p14:nvContentPartPr>
            <p14:xfrm>
              <a:off x="11507224" y="5464968"/>
              <a:ext cx="203168" cy="298910"/>
            </p14:xfrm>
          </p:contentPart>
        </mc:Choice>
        <mc:Fallback xmlns="">
          <p:pic>
            <p:nvPicPr>
              <p:cNvPr id="129" name="墨迹 128"/>
            </p:nvPicPr>
            <p:blipFill>
              <a:blip r:embed="rId251"/>
            </p:blipFill>
            <p:spPr>
              <a:xfrm>
                <a:off x="11507224" y="5464968"/>
                <a:ext cx="203168" cy="298910"/>
              </a:xfrm>
              <a:prstGeom prst="rect"/>
            </p:spPr>
          </p:pic>
        </mc:Fallback>
      </mc:AlternateContent>
      <mc:AlternateContent xmlns:mc="http://schemas.openxmlformats.org/markup-compatibility/2006" xmlns:p14="http://schemas.microsoft.com/office/powerpoint/2010/main">
        <mc:Choice Requires="p14">
          <p:contentPart r:id="rId252" p14:bwMode="auto">
            <p14:nvContentPartPr>
              <p14:cNvPr id="130" name="墨迹 129"/>
              <p14:cNvContentPartPr/>
              <p14:nvPr/>
            </p14:nvContentPartPr>
            <p14:xfrm>
              <a:off x="10453288" y="6011324"/>
              <a:ext cx="26806" cy="298205"/>
            </p14:xfrm>
          </p:contentPart>
        </mc:Choice>
        <mc:Fallback xmlns="">
          <p:pic>
            <p:nvPicPr>
              <p:cNvPr id="130" name="墨迹 129"/>
            </p:nvPicPr>
            <p:blipFill>
              <a:blip r:embed="rId253"/>
            </p:blipFill>
            <p:spPr>
              <a:xfrm>
                <a:off x="10453288" y="6011324"/>
                <a:ext cx="26806" cy="298205"/>
              </a:xfrm>
              <a:prstGeom prst="rect"/>
            </p:spPr>
          </p:pic>
        </mc:Fallback>
      </mc:AlternateContent>
      <mc:AlternateContent xmlns:mc="http://schemas.openxmlformats.org/markup-compatibility/2006" xmlns:p14="http://schemas.microsoft.com/office/powerpoint/2010/main">
        <mc:Choice Requires="p14">
          <p:contentPart r:id="rId254" p14:bwMode="auto">
            <p14:nvContentPartPr>
              <p14:cNvPr id="131" name="墨迹 130"/>
              <p14:cNvContentPartPr/>
              <p14:nvPr/>
            </p14:nvContentPartPr>
            <p14:xfrm>
              <a:off x="10465281" y="6066665"/>
              <a:ext cx="359071" cy="151746"/>
            </p14:xfrm>
          </p:contentPart>
        </mc:Choice>
        <mc:Fallback xmlns="">
          <p:pic>
            <p:nvPicPr>
              <p:cNvPr id="131" name="墨迹 130"/>
            </p:nvPicPr>
            <p:blipFill>
              <a:blip r:embed="rId255"/>
            </p:blipFill>
            <p:spPr>
              <a:xfrm>
                <a:off x="10465281" y="6066665"/>
                <a:ext cx="359071" cy="151746"/>
              </a:xfrm>
              <a:prstGeom prst="rect"/>
            </p:spPr>
          </p:pic>
        </mc:Fallback>
      </mc:AlternateContent>
      <mc:AlternateContent xmlns:mc="http://schemas.openxmlformats.org/markup-compatibility/2006" xmlns:p14="http://schemas.microsoft.com/office/powerpoint/2010/main">
        <mc:Choice Requires="p14">
          <p:contentPart r:id="rId256" p14:bwMode="auto">
            <p14:nvContentPartPr>
              <p14:cNvPr id="132" name="墨迹 131"/>
              <p14:cNvContentPartPr/>
              <p14:nvPr/>
            </p14:nvContentPartPr>
            <p14:xfrm>
              <a:off x="11061382" y="5949991"/>
              <a:ext cx="79010" cy="377867"/>
            </p14:xfrm>
          </p:contentPart>
        </mc:Choice>
        <mc:Fallback xmlns="">
          <p:pic>
            <p:nvPicPr>
              <p:cNvPr id="132" name="墨迹 131"/>
            </p:nvPicPr>
            <p:blipFill>
              <a:blip r:embed="rId257"/>
            </p:blipFill>
            <p:spPr>
              <a:xfrm>
                <a:off x="11061382" y="5949991"/>
                <a:ext cx="79010" cy="377867"/>
              </a:xfrm>
              <a:prstGeom prst="rect"/>
            </p:spPr>
          </p:pic>
        </mc:Fallback>
      </mc:AlternateContent>
      <mc:AlternateContent xmlns:mc="http://schemas.openxmlformats.org/markup-compatibility/2006" xmlns:p14="http://schemas.microsoft.com/office/powerpoint/2010/main">
        <mc:Choice Requires="p14">
          <p:contentPart r:id="rId258" p14:bwMode="auto">
            <p14:nvContentPartPr>
              <p14:cNvPr id="133" name="墨迹 132"/>
              <p14:cNvContentPartPr/>
              <p14:nvPr/>
            </p14:nvContentPartPr>
            <p14:xfrm>
              <a:off x="11016234" y="5918091"/>
              <a:ext cx="101584" cy="133416"/>
            </p14:xfrm>
          </p:contentPart>
        </mc:Choice>
        <mc:Fallback xmlns="">
          <p:pic>
            <p:nvPicPr>
              <p:cNvPr id="133" name="墨迹 132"/>
            </p:nvPicPr>
            <p:blipFill>
              <a:blip r:embed="rId259"/>
            </p:blipFill>
            <p:spPr>
              <a:xfrm>
                <a:off x="11016234" y="5918091"/>
                <a:ext cx="101584" cy="133416"/>
              </a:xfrm>
              <a:prstGeom prst="rect"/>
            </p:spPr>
          </p:pic>
        </mc:Fallback>
      </mc:AlternateContent>
      <mc:AlternateContent xmlns:mc="http://schemas.openxmlformats.org/markup-compatibility/2006" xmlns:p14="http://schemas.microsoft.com/office/powerpoint/2010/main">
        <mc:Choice Requires="p14">
          <p:contentPart r:id="rId260" p14:bwMode="auto">
            <p14:nvContentPartPr>
              <p14:cNvPr id="134" name="墨迹 133"/>
              <p14:cNvContentPartPr/>
              <p14:nvPr/>
            </p14:nvContentPartPr>
            <p14:xfrm>
              <a:off x="11146035" y="5944352"/>
              <a:ext cx="98763" cy="73317"/>
            </p14:xfrm>
          </p:contentPart>
        </mc:Choice>
        <mc:Fallback xmlns="">
          <p:pic>
            <p:nvPicPr>
              <p:cNvPr id="134" name="墨迹 133"/>
            </p:nvPicPr>
            <p:blipFill>
              <a:blip r:embed="rId261"/>
            </p:blipFill>
            <p:spPr>
              <a:xfrm>
                <a:off x="11146035" y="5944352"/>
                <a:ext cx="98763" cy="73317"/>
              </a:xfrm>
              <a:prstGeom prst="rect"/>
            </p:spPr>
          </p:pic>
        </mc:Fallback>
      </mc:AlternateContent>
      <mc:AlternateContent xmlns:mc="http://schemas.openxmlformats.org/markup-compatibility/2006" xmlns:p14="http://schemas.microsoft.com/office/powerpoint/2010/main">
        <mc:Choice Requires="p14">
          <p:contentPart r:id="rId262" p14:bwMode="auto">
            <p14:nvContentPartPr>
              <p14:cNvPr id="135" name="墨迹 134"/>
              <p14:cNvContentPartPr/>
              <p14:nvPr/>
            </p14:nvContentPartPr>
            <p14:xfrm>
              <a:off x="11439501" y="6017669"/>
              <a:ext cx="16930" cy="360"/>
            </p14:xfrm>
          </p:contentPart>
        </mc:Choice>
        <mc:Fallback xmlns="">
          <p:pic>
            <p:nvPicPr>
              <p:cNvPr id="135" name="墨迹 134"/>
            </p:nvPicPr>
            <p:blipFill>
              <a:blip r:embed="rId263"/>
            </p:blipFill>
            <p:spPr>
              <a:xfrm>
                <a:off x="11439501" y="6017669"/>
                <a:ext cx="16930" cy="360"/>
              </a:xfrm>
              <a:prstGeom prst="rect"/>
            </p:spPr>
          </p:pic>
        </mc:Fallback>
      </mc:AlternateContent>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260418" y="1041004"/>
            <a:ext cx="11654075" cy="582295"/>
          </a:xfrm>
          <a:prstGeom prst="rect">
            <a:avLst/>
          </a:prstGeom>
        </p:spPr>
        <p:txBody>
          <a:bodyPr wrap="square" lIns="121898" tIns="60948" rIns="121898" bIns="60948">
            <a:spAutoFit/>
          </a:bodyPr>
          <a:lstStyle/>
          <a:p>
            <a:pPr marL="252095" indent="-252095" algn="just" defTabSz="0">
              <a:lnSpc>
                <a:spcPct val="150000"/>
              </a:lnSpc>
              <a:spcAft>
                <a:spcPts val="0"/>
              </a:spcAft>
              <a:tabLst>
                <a:tab pos="2610485" algn="l"/>
              </a:tabLst>
            </a:pPr>
            <a:r>
              <a:rPr lang="en-US" altLang="zh-CN" sz="2000" kern="100">
                <a:latin typeface="Times New Roman" panose="02020603050405020304"/>
                <a:ea typeface="微软雅黑" panose="020B0503020204020204" charset="-122"/>
                <a:cs typeface="Courier New" panose="02070309020205020404"/>
              </a:rPr>
              <a:t>2.</a:t>
            </a:r>
            <a:r>
              <a:rPr lang="en-US" altLang="zh-CN" sz="2000" b="1" kern="100">
                <a:latin typeface="Times New Roman" panose="02020603050405020304"/>
                <a:cs typeface="Courier New" panose="02070309020205020404"/>
              </a:rPr>
              <a:t>(</a:t>
            </a:r>
            <a:r>
              <a:rPr lang="zh-CN" altLang="zh-CN" sz="2000" b="1" kern="100" dirty="0">
                <a:latin typeface="Times New Roman" panose="02020603050405020304"/>
                <a:cs typeface="Times New Roman" panose="02020603050405020304"/>
              </a:rPr>
              <a:t>海南卷</a:t>
            </a:r>
            <a:r>
              <a:rPr lang="en-US" altLang="zh-CN" sz="2000" b="1" kern="100" dirty="0">
                <a:latin typeface="Times New Roman" panose="02020603050405020304"/>
                <a:cs typeface="Courier New" panose="02070309020205020404"/>
              </a:rPr>
              <a:t>)</a:t>
            </a:r>
            <a:r>
              <a:rPr lang="zh-CN" altLang="zh-CN" sz="2000" kern="100" dirty="0">
                <a:latin typeface="Times New Roman" panose="02020603050405020304"/>
                <a:ea typeface="微软雅黑" panose="020B0503020204020204" charset="-122"/>
                <a:cs typeface="Times New Roman" panose="02020603050405020304"/>
              </a:rPr>
              <a:t>某弱酸</a:t>
            </a:r>
            <a:r>
              <a:rPr lang="en-US" altLang="zh-CN" sz="2000" kern="100" dirty="0">
                <a:latin typeface="Times New Roman" panose="02020603050405020304"/>
                <a:ea typeface="微软雅黑" panose="020B0503020204020204" charset="-122"/>
                <a:cs typeface="Courier New" panose="02070309020205020404"/>
              </a:rPr>
              <a:t>HA</a:t>
            </a:r>
            <a:r>
              <a:rPr lang="zh-CN" altLang="zh-CN" sz="2000" kern="100" dirty="0">
                <a:latin typeface="Times New Roman" panose="02020603050405020304"/>
                <a:ea typeface="微软雅黑" panose="020B0503020204020204" charset="-122"/>
                <a:cs typeface="Times New Roman" panose="02020603050405020304"/>
              </a:rPr>
              <a:t>溶液中主要成分的分布分数随</a:t>
            </a:r>
            <a:r>
              <a:rPr lang="en-US" altLang="zh-CN" sz="2000" kern="100" dirty="0">
                <a:latin typeface="Times New Roman" panose="02020603050405020304"/>
                <a:ea typeface="微软雅黑" panose="020B0503020204020204" charset="-122"/>
                <a:cs typeface="Courier New" panose="02070309020205020404"/>
              </a:rPr>
              <a:t>pH</a:t>
            </a:r>
            <a:r>
              <a:rPr lang="zh-CN" altLang="zh-CN" sz="2000" kern="100" dirty="0">
                <a:latin typeface="Times New Roman" panose="02020603050405020304"/>
                <a:ea typeface="微软雅黑" panose="020B0503020204020204" charset="-122"/>
                <a:cs typeface="Times New Roman" panose="02020603050405020304"/>
              </a:rPr>
              <a:t>的变化如图所示。下列说法错误的是</a:t>
            </a:r>
            <a:r>
              <a:rPr lang="en-US" altLang="zh-CN" sz="2000" kern="100" dirty="0">
                <a:latin typeface="Times New Roman" panose="02020603050405020304"/>
                <a:ea typeface="微软雅黑" panose="020B0503020204020204" charset="-122"/>
                <a:cs typeface="Courier New" panose="02070309020205020404"/>
              </a:rPr>
              <a:t>(</a:t>
            </a:r>
            <a:r>
              <a:rPr lang="zh-CN" altLang="zh-CN" sz="2000" kern="100" dirty="0">
                <a:latin typeface="Times New Roman" panose="02020603050405020304"/>
                <a:ea typeface="微软雅黑" panose="020B0503020204020204" charset="-122"/>
                <a:cs typeface="Times New Roman" panose="02020603050405020304"/>
              </a:rPr>
              <a:t>　　</a:t>
            </a:r>
            <a:r>
              <a:rPr lang="en-US" altLang="zh-CN" sz="2000" kern="100" dirty="0">
                <a:latin typeface="Times New Roman" panose="02020603050405020304"/>
                <a:ea typeface="微软雅黑" panose="020B0503020204020204" charset="-122"/>
                <a:cs typeface="Courier New" panose="02070309020205020404"/>
              </a:rPr>
              <a:t>)</a:t>
            </a:r>
            <a:endParaRPr lang="zh-CN" altLang="zh-CN" sz="2000" kern="100" dirty="0">
              <a:effectLst/>
              <a:latin typeface="宋体" panose="02010600030101010101" pitchFamily="2" charset="-122"/>
              <a:cs typeface="Courier New" panose="02070309020205020404"/>
            </a:endParaRPr>
          </a:p>
        </p:txBody>
      </p:sp>
      <p:pic>
        <p:nvPicPr>
          <p:cNvPr id="16386" name="Picture 2" descr="RJ902"/>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21015" y="1904365"/>
            <a:ext cx="3557270" cy="213931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nvGraphicFramePr>
        <p:xfrm>
          <a:off x="478155" y="1844675"/>
          <a:ext cx="8435975" cy="1885950"/>
        </p:xfrm>
        <a:graphic>
          <a:graphicData uri="http://schemas.openxmlformats.org/presentationml/2006/ole">
            <mc:AlternateContent xmlns:mc="http://schemas.openxmlformats.org/markup-compatibility/2006">
              <mc:Choice xmlns:v="urn:schemas-microsoft-com:vml" Requires="v">
                <p:oleObj spid="_x0000_s16391" name="Document" r:id="rId2" imgW="11505565" imgH="2581275" progId="Word.Document.8">
                  <p:embed/>
                </p:oleObj>
              </mc:Choice>
              <mc:Fallback>
                <p:oleObj name="Document" r:id="rId2" imgW="11505565" imgH="2581275" progId="Word.Document.8">
                  <p:embed/>
                  <p:pic>
                    <p:nvPicPr>
                      <p:cNvPr id="0" name="图片 16390"/>
                      <p:cNvPicPr/>
                      <p:nvPr/>
                    </p:nvPicPr>
                    <p:blipFill>
                      <a:blip r:embed="rId3"/>
                      <a:stretch>
                        <a:fillRect/>
                      </a:stretch>
                    </p:blipFill>
                    <p:spPr>
                      <a:xfrm>
                        <a:off x="478155" y="1844675"/>
                        <a:ext cx="8435975" cy="1885950"/>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r:id="rId4" p14:bwMode="auto">
            <p14:nvContentPartPr>
              <p14:cNvPr id="4" name="墨迹 3"/>
              <p14:cNvContentPartPr/>
              <p14:nvPr/>
            </p14:nvContentPartPr>
            <p14:xfrm>
              <a:off x="9031110" y="1003884"/>
              <a:ext cx="986213" cy="744454"/>
            </p14:xfrm>
          </p:contentPart>
        </mc:Choice>
        <mc:Fallback xmlns="">
          <p:pic>
            <p:nvPicPr>
              <p:cNvPr id="4" name="墨迹 3"/>
            </p:nvPicPr>
            <p:blipFill>
              <a:blip r:embed="rId5"/>
            </p:blipFill>
            <p:spPr>
              <a:xfrm>
                <a:off x="9031110" y="1003884"/>
                <a:ext cx="986213" cy="744454"/>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5" name="墨迹 4"/>
              <p14:cNvContentPartPr/>
              <p14:nvPr/>
            </p14:nvContentPartPr>
            <p14:xfrm>
              <a:off x="9952422" y="2281300"/>
              <a:ext cx="105012" cy="59967"/>
            </p14:xfrm>
          </p:contentPart>
        </mc:Choice>
        <mc:Fallback xmlns="">
          <p:pic>
            <p:nvPicPr>
              <p:cNvPr id="5" name="墨迹 4"/>
            </p:nvPicPr>
            <p:blipFill>
              <a:blip r:embed="rId7"/>
            </p:blipFill>
            <p:spPr>
              <a:xfrm>
                <a:off x="9952422" y="2281300"/>
                <a:ext cx="105012" cy="59967"/>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6" name="墨迹 5"/>
              <p14:cNvContentPartPr/>
              <p14:nvPr/>
            </p14:nvContentPartPr>
            <p14:xfrm>
              <a:off x="9949600" y="2263499"/>
              <a:ext cx="39505" cy="52344"/>
            </p14:xfrm>
          </p:contentPart>
        </mc:Choice>
        <mc:Fallback xmlns="">
          <p:pic>
            <p:nvPicPr>
              <p:cNvPr id="6" name="墨迹 5"/>
            </p:nvPicPr>
            <p:blipFill>
              <a:blip r:embed="rId9"/>
            </p:blipFill>
            <p:spPr>
              <a:xfrm>
                <a:off x="9949600" y="2263499"/>
                <a:ext cx="39505" cy="52344"/>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7" name="墨迹 6"/>
              <p14:cNvContentPartPr/>
              <p14:nvPr/>
            </p14:nvContentPartPr>
            <p14:xfrm>
              <a:off x="9974114" y="2306679"/>
              <a:ext cx="3704" cy="8459"/>
            </p14:xfrm>
          </p:contentPart>
        </mc:Choice>
        <mc:Fallback xmlns="">
          <p:pic>
            <p:nvPicPr>
              <p:cNvPr id="7" name="墨迹 6"/>
            </p:nvPicPr>
            <p:blipFill>
              <a:blip r:embed="rId11"/>
            </p:blipFill>
            <p:spPr>
              <a:xfrm>
                <a:off x="9974114" y="2306679"/>
                <a:ext cx="3704" cy="8459"/>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8" name="墨迹 7"/>
              <p14:cNvContentPartPr/>
              <p14:nvPr/>
            </p14:nvContentPartPr>
            <p14:xfrm>
              <a:off x="9977818" y="2323598"/>
              <a:ext cx="5643" cy="22559"/>
            </p14:xfrm>
          </p:contentPart>
        </mc:Choice>
        <mc:Fallback xmlns="">
          <p:pic>
            <p:nvPicPr>
              <p:cNvPr id="8" name="墨迹 7"/>
            </p:nvPicPr>
            <p:blipFill>
              <a:blip r:embed="rId13"/>
            </p:blipFill>
            <p:spPr>
              <a:xfrm>
                <a:off x="9977818" y="2323598"/>
                <a:ext cx="5643" cy="22559"/>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9" name="墨迹 8"/>
              <p14:cNvContentPartPr/>
              <p14:nvPr/>
            </p14:nvContentPartPr>
            <p14:xfrm>
              <a:off x="9986107" y="2368717"/>
              <a:ext cx="14285" cy="8459"/>
            </p14:xfrm>
          </p:contentPart>
        </mc:Choice>
        <mc:Fallback xmlns="">
          <p:pic>
            <p:nvPicPr>
              <p:cNvPr id="9" name="墨迹 8"/>
            </p:nvPicPr>
            <p:blipFill>
              <a:blip r:embed="rId15"/>
            </p:blipFill>
            <p:spPr>
              <a:xfrm>
                <a:off x="9986107" y="2368717"/>
                <a:ext cx="14285" cy="8459"/>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0" name="墨迹 9"/>
              <p14:cNvContentPartPr/>
              <p14:nvPr/>
            </p14:nvContentPartPr>
            <p14:xfrm>
              <a:off x="9994749" y="2309499"/>
              <a:ext cx="11287" cy="14099"/>
            </p14:xfrm>
          </p:contentPart>
        </mc:Choice>
        <mc:Fallback xmlns="">
          <p:pic>
            <p:nvPicPr>
              <p:cNvPr id="10" name="墨迹 9"/>
            </p:nvPicPr>
            <p:blipFill>
              <a:blip r:embed="rId17"/>
            </p:blipFill>
            <p:spPr>
              <a:xfrm>
                <a:off x="9994749" y="2309499"/>
                <a:ext cx="11287" cy="14099"/>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1" name="墨迹 10"/>
              <p14:cNvContentPartPr/>
              <p14:nvPr/>
            </p14:nvContentPartPr>
            <p14:xfrm>
              <a:off x="9972175" y="2329238"/>
              <a:ext cx="28217" cy="304549"/>
            </p14:xfrm>
          </p:contentPart>
        </mc:Choice>
        <mc:Fallback xmlns="">
          <p:pic>
            <p:nvPicPr>
              <p:cNvPr id="11" name="墨迹 10"/>
            </p:nvPicPr>
            <p:blipFill>
              <a:blip r:embed="rId19"/>
            </p:blipFill>
            <p:spPr>
              <a:xfrm>
                <a:off x="9972175" y="2329238"/>
                <a:ext cx="28217" cy="304549"/>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2" name="墨迹 11"/>
              <p14:cNvContentPartPr/>
              <p14:nvPr/>
            </p14:nvContentPartPr>
            <p14:xfrm>
              <a:off x="10011679" y="2678906"/>
              <a:ext cx="11288" cy="84597"/>
            </p14:xfrm>
          </p:contentPart>
        </mc:Choice>
        <mc:Fallback xmlns="">
          <p:pic>
            <p:nvPicPr>
              <p:cNvPr id="12" name="墨迹 11"/>
            </p:nvPicPr>
            <p:blipFill>
              <a:blip r:embed="rId21"/>
            </p:blipFill>
            <p:spPr>
              <a:xfrm>
                <a:off x="10011679" y="2678906"/>
                <a:ext cx="11288" cy="84597"/>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3" name="墨迹 12"/>
              <p14:cNvContentPartPr/>
              <p14:nvPr/>
            </p14:nvContentPartPr>
            <p14:xfrm>
              <a:off x="10022967" y="2831180"/>
              <a:ext cx="22574" cy="313010"/>
            </p14:xfrm>
          </p:contentPart>
        </mc:Choice>
        <mc:Fallback xmlns="">
          <p:pic>
            <p:nvPicPr>
              <p:cNvPr id="13" name="墨迹 12"/>
            </p:nvPicPr>
            <p:blipFill>
              <a:blip r:embed="rId23"/>
            </p:blipFill>
            <p:spPr>
              <a:xfrm>
                <a:off x="10022967" y="2831180"/>
                <a:ext cx="22574" cy="313010"/>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4" name="墨迹 13"/>
              <p14:cNvContentPartPr/>
              <p14:nvPr/>
            </p14:nvContentPartPr>
            <p14:xfrm>
              <a:off x="10031432" y="3163929"/>
              <a:ext cx="105012" cy="59967"/>
            </p14:xfrm>
          </p:contentPart>
        </mc:Choice>
        <mc:Fallback xmlns="">
          <p:pic>
            <p:nvPicPr>
              <p:cNvPr id="14" name="墨迹 13"/>
            </p:nvPicPr>
            <p:blipFill>
              <a:blip r:embed="rId7"/>
            </p:blipFill>
            <p:spPr>
              <a:xfrm>
                <a:off x="10031432" y="3163929"/>
                <a:ext cx="105012" cy="59967"/>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5" name="墨迹 14"/>
              <p14:cNvContentPartPr/>
              <p14:nvPr/>
            </p14:nvContentPartPr>
            <p14:xfrm>
              <a:off x="9949600" y="2262970"/>
              <a:ext cx="84653" cy="1285875"/>
            </p14:xfrm>
          </p:contentPart>
        </mc:Choice>
        <mc:Fallback xmlns="">
          <p:pic>
            <p:nvPicPr>
              <p:cNvPr id="15" name="墨迹 14"/>
            </p:nvPicPr>
            <p:blipFill>
              <a:blip r:embed="rId26"/>
            </p:blipFill>
            <p:spPr>
              <a:xfrm>
                <a:off x="9949600" y="2262970"/>
                <a:ext cx="84653" cy="1285875"/>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6" name="墨迹 15"/>
              <p14:cNvContentPartPr/>
              <p14:nvPr/>
            </p14:nvContentPartPr>
            <p14:xfrm>
              <a:off x="9972175" y="2293637"/>
              <a:ext cx="45148" cy="1248159"/>
            </p14:xfrm>
          </p:contentPart>
        </mc:Choice>
        <mc:Fallback xmlns="">
          <p:pic>
            <p:nvPicPr>
              <p:cNvPr id="16" name="墨迹 15"/>
            </p:nvPicPr>
            <p:blipFill>
              <a:blip r:embed="rId28"/>
            </p:blipFill>
            <p:spPr>
              <a:xfrm>
                <a:off x="9972175" y="2293637"/>
                <a:ext cx="45148" cy="1248159"/>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7" name="墨迹 16"/>
              <p14:cNvContentPartPr/>
              <p14:nvPr/>
            </p14:nvContentPartPr>
            <p14:xfrm>
              <a:off x="11061382" y="2075447"/>
              <a:ext cx="8466" cy="84597"/>
            </p14:xfrm>
          </p:contentPart>
        </mc:Choice>
        <mc:Fallback xmlns="">
          <p:pic>
            <p:nvPicPr>
              <p:cNvPr id="17" name="墨迹 16"/>
            </p:nvPicPr>
            <p:blipFill>
              <a:blip r:embed="rId30"/>
            </p:blipFill>
            <p:spPr>
              <a:xfrm>
                <a:off x="11061382" y="2075447"/>
                <a:ext cx="8466" cy="84597"/>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8" name="墨迹 17"/>
              <p14:cNvContentPartPr/>
              <p14:nvPr/>
            </p14:nvContentPartPr>
            <p14:xfrm>
              <a:off x="11061382" y="2199522"/>
              <a:ext cx="16930" cy="191754"/>
            </p14:xfrm>
          </p:contentPart>
        </mc:Choice>
        <mc:Fallback xmlns="">
          <p:pic>
            <p:nvPicPr>
              <p:cNvPr id="18" name="墨迹 17"/>
            </p:nvPicPr>
            <p:blipFill>
              <a:blip r:embed="rId32"/>
            </p:blipFill>
            <p:spPr>
              <a:xfrm>
                <a:off x="11061382" y="2199522"/>
                <a:ext cx="16930" cy="191754"/>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19" name="墨迹 18"/>
              <p14:cNvContentPartPr/>
              <p14:nvPr/>
            </p14:nvContentPartPr>
            <p14:xfrm>
              <a:off x="11067025" y="2425115"/>
              <a:ext cx="28218" cy="1082842"/>
            </p14:xfrm>
          </p:contentPart>
        </mc:Choice>
        <mc:Fallback xmlns="">
          <p:pic>
            <p:nvPicPr>
              <p:cNvPr id="19" name="墨迹 18"/>
            </p:nvPicPr>
            <p:blipFill>
              <a:blip r:embed="rId34"/>
            </p:blipFill>
            <p:spPr>
              <a:xfrm>
                <a:off x="11067025" y="2425115"/>
                <a:ext cx="28218" cy="1082842"/>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0" name="墨迹 19"/>
              <p14:cNvContentPartPr/>
              <p14:nvPr/>
            </p14:nvContentPartPr>
            <p14:xfrm>
              <a:off x="11055739" y="2061347"/>
              <a:ext cx="9348" cy="23441"/>
            </p14:xfrm>
          </p:contentPart>
        </mc:Choice>
        <mc:Fallback xmlns="">
          <p:pic>
            <p:nvPicPr>
              <p:cNvPr id="20" name="墨迹 19"/>
            </p:nvPicPr>
            <p:blipFill>
              <a:blip r:embed="rId36"/>
            </p:blipFill>
            <p:spPr>
              <a:xfrm>
                <a:off x="11055739" y="2061347"/>
                <a:ext cx="9348" cy="23441"/>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1" name="墨迹 20"/>
              <p14:cNvContentPartPr/>
              <p14:nvPr/>
            </p14:nvContentPartPr>
            <p14:xfrm>
              <a:off x="11040924" y="3498616"/>
              <a:ext cx="52379" cy="45999"/>
            </p14:xfrm>
          </p:contentPart>
        </mc:Choice>
        <mc:Fallback xmlns="">
          <p:pic>
            <p:nvPicPr>
              <p:cNvPr id="21" name="墨迹 20"/>
            </p:nvPicPr>
            <p:blipFill>
              <a:blip r:embed="rId38"/>
            </p:blipFill>
            <p:spPr>
              <a:xfrm>
                <a:off x="11040924" y="3498616"/>
                <a:ext cx="52379" cy="45999"/>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2" name="墨迹 21"/>
              <p14:cNvContentPartPr/>
              <p14:nvPr/>
            </p14:nvContentPartPr>
            <p14:xfrm>
              <a:off x="11050095" y="2052888"/>
              <a:ext cx="39505" cy="45118"/>
            </p14:xfrm>
          </p:contentPart>
        </mc:Choice>
        <mc:Fallback xmlns="">
          <p:pic>
            <p:nvPicPr>
              <p:cNvPr id="22" name="墨迹 21"/>
            </p:nvPicPr>
            <p:blipFill>
              <a:blip r:embed="rId40"/>
            </p:blipFill>
            <p:spPr>
              <a:xfrm>
                <a:off x="11050095" y="2052888"/>
                <a:ext cx="39505" cy="45118"/>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3" name="墨迹 22"/>
              <p14:cNvContentPartPr/>
              <p14:nvPr/>
            </p14:nvContentPartPr>
            <p14:xfrm>
              <a:off x="11083957" y="3558891"/>
              <a:ext cx="22574" cy="34368"/>
            </p14:xfrm>
          </p:contentPart>
        </mc:Choice>
        <mc:Fallback xmlns="">
          <p:pic>
            <p:nvPicPr>
              <p:cNvPr id="23" name="墨迹 22"/>
            </p:nvPicPr>
            <p:blipFill>
              <a:blip r:embed="rId42"/>
            </p:blipFill>
            <p:spPr>
              <a:xfrm>
                <a:off x="11083957" y="3558891"/>
                <a:ext cx="22574" cy="34368"/>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4" name="墨迹 23"/>
              <p14:cNvContentPartPr/>
              <p14:nvPr/>
            </p14:nvContentPartPr>
            <p14:xfrm>
              <a:off x="11081134" y="2047248"/>
              <a:ext cx="28218" cy="28199"/>
            </p14:xfrm>
          </p:contentPart>
        </mc:Choice>
        <mc:Fallback xmlns="">
          <p:pic>
            <p:nvPicPr>
              <p:cNvPr id="24" name="墨迹 23"/>
            </p:nvPicPr>
            <p:blipFill>
              <a:blip r:embed="rId44"/>
            </p:blipFill>
            <p:spPr>
              <a:xfrm>
                <a:off x="11081134" y="2047248"/>
                <a:ext cx="28218" cy="28199"/>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5" name="墨迹 24"/>
              <p14:cNvContentPartPr/>
              <p14:nvPr/>
            </p14:nvContentPartPr>
            <p14:xfrm>
              <a:off x="10288214" y="2783242"/>
              <a:ext cx="2821" cy="14100"/>
            </p14:xfrm>
          </p:contentPart>
        </mc:Choice>
        <mc:Fallback xmlns="">
          <p:pic>
            <p:nvPicPr>
              <p:cNvPr id="25" name="墨迹 24"/>
            </p:nvPicPr>
            <p:blipFill>
              <a:blip r:embed="rId46"/>
            </p:blipFill>
            <p:spPr>
              <a:xfrm>
                <a:off x="10288214" y="2783242"/>
                <a:ext cx="2821" cy="14100"/>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6" name="墨迹 25"/>
              <p14:cNvContentPartPr/>
              <p14:nvPr/>
            </p14:nvContentPartPr>
            <p14:xfrm>
              <a:off x="10254353" y="2757863"/>
              <a:ext cx="56435" cy="90237"/>
            </p14:xfrm>
          </p:contentPart>
        </mc:Choice>
        <mc:Fallback xmlns="">
          <p:pic>
            <p:nvPicPr>
              <p:cNvPr id="26" name="墨迹 25"/>
            </p:nvPicPr>
            <p:blipFill>
              <a:blip r:embed="rId48"/>
            </p:blipFill>
            <p:spPr>
              <a:xfrm>
                <a:off x="10254353" y="2757863"/>
                <a:ext cx="56435" cy="90237"/>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7" name="墨迹 26"/>
              <p14:cNvContentPartPr/>
              <p14:nvPr/>
            </p14:nvContentPartPr>
            <p14:xfrm>
              <a:off x="10285392" y="2802981"/>
              <a:ext cx="105012" cy="59968"/>
            </p14:xfrm>
          </p:contentPart>
        </mc:Choice>
        <mc:Fallback xmlns="">
          <p:pic>
            <p:nvPicPr>
              <p:cNvPr id="27" name="墨迹 26"/>
            </p:nvPicPr>
            <p:blipFill>
              <a:blip r:embed="rId50"/>
            </p:blipFill>
            <p:spPr>
              <a:xfrm>
                <a:off x="10285392" y="2802981"/>
                <a:ext cx="105012" cy="59968"/>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28" name="墨迹 27"/>
              <p14:cNvContentPartPr/>
              <p14:nvPr/>
            </p14:nvContentPartPr>
            <p14:xfrm>
              <a:off x="10293857" y="2805801"/>
              <a:ext cx="5644" cy="2820"/>
            </p14:xfrm>
          </p:contentPart>
        </mc:Choice>
        <mc:Fallback xmlns="">
          <p:pic>
            <p:nvPicPr>
              <p:cNvPr id="28" name="墨迹 27"/>
            </p:nvPicPr>
            <p:blipFill>
              <a:blip r:embed="rId52"/>
            </p:blipFill>
            <p:spPr>
              <a:xfrm>
                <a:off x="10293857" y="2805801"/>
                <a:ext cx="5644" cy="2820"/>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29" name="墨迹 28"/>
              <p14:cNvContentPartPr/>
              <p14:nvPr/>
            </p14:nvContentPartPr>
            <p14:xfrm>
              <a:off x="10302323" y="2800162"/>
              <a:ext cx="105011" cy="59967"/>
            </p14:xfrm>
          </p:contentPart>
        </mc:Choice>
        <mc:Fallback xmlns="">
          <p:pic>
            <p:nvPicPr>
              <p:cNvPr id="29" name="墨迹 28"/>
            </p:nvPicPr>
            <p:blipFill>
              <a:blip r:embed="rId50"/>
            </p:blipFill>
            <p:spPr>
              <a:xfrm>
                <a:off x="10302323" y="2800162"/>
                <a:ext cx="105011" cy="59967"/>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30" name="墨迹 29"/>
              <p14:cNvContentPartPr/>
              <p14:nvPr/>
            </p14:nvContentPartPr>
            <p14:xfrm>
              <a:off x="10468808" y="1485206"/>
              <a:ext cx="88181" cy="122137"/>
            </p14:xfrm>
          </p:contentPart>
        </mc:Choice>
        <mc:Fallback xmlns="">
          <p:pic>
            <p:nvPicPr>
              <p:cNvPr id="30" name="墨迹 29"/>
            </p:nvPicPr>
            <p:blipFill>
              <a:blip r:embed="rId55"/>
            </p:blipFill>
            <p:spPr>
              <a:xfrm>
                <a:off x="10468808" y="1485206"/>
                <a:ext cx="88181" cy="122137"/>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31" name="墨迹 30"/>
              <p14:cNvContentPartPr/>
              <p14:nvPr/>
            </p14:nvContentPartPr>
            <p14:xfrm>
              <a:off x="10386624" y="1629902"/>
              <a:ext cx="238793" cy="98697"/>
            </p14:xfrm>
          </p:contentPart>
        </mc:Choice>
        <mc:Fallback xmlns="">
          <p:pic>
            <p:nvPicPr>
              <p:cNvPr id="31" name="墨迹 30"/>
            </p:nvPicPr>
            <p:blipFill>
              <a:blip r:embed="rId57"/>
            </p:blipFill>
            <p:spPr>
              <a:xfrm>
                <a:off x="10386624" y="1629902"/>
                <a:ext cx="238793" cy="98697"/>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32" name="墨迹 31"/>
              <p14:cNvContentPartPr/>
              <p14:nvPr/>
            </p14:nvContentPartPr>
            <p14:xfrm>
              <a:off x="10392620" y="1686300"/>
              <a:ext cx="59257" cy="109977"/>
            </p14:xfrm>
          </p:contentPart>
        </mc:Choice>
        <mc:Fallback xmlns="">
          <p:pic>
            <p:nvPicPr>
              <p:cNvPr id="32" name="墨迹 31"/>
            </p:nvPicPr>
            <p:blipFill>
              <a:blip r:embed="rId59"/>
            </p:blipFill>
            <p:spPr>
              <a:xfrm>
                <a:off x="10392620" y="1686300"/>
                <a:ext cx="59257" cy="109977"/>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33" name="墨迹 32"/>
              <p14:cNvContentPartPr/>
              <p14:nvPr/>
            </p14:nvContentPartPr>
            <p14:xfrm>
              <a:off x="10381333" y="1710798"/>
              <a:ext cx="209518" cy="185761"/>
            </p14:xfrm>
          </p:contentPart>
        </mc:Choice>
        <mc:Fallback xmlns="">
          <p:pic>
            <p:nvPicPr>
              <p:cNvPr id="33" name="墨迹 32"/>
            </p:nvPicPr>
            <p:blipFill>
              <a:blip r:embed="rId61"/>
            </p:blipFill>
            <p:spPr>
              <a:xfrm>
                <a:off x="10381333" y="1710798"/>
                <a:ext cx="209518" cy="185761"/>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34" name="墨迹 33"/>
              <p14:cNvContentPartPr/>
              <p14:nvPr/>
            </p14:nvContentPartPr>
            <p14:xfrm>
              <a:off x="10395442" y="1745342"/>
              <a:ext cx="262426" cy="194750"/>
            </p14:xfrm>
          </p:contentPart>
        </mc:Choice>
        <mc:Fallback xmlns="">
          <p:pic>
            <p:nvPicPr>
              <p:cNvPr id="34" name="墨迹 33"/>
            </p:nvPicPr>
            <p:blipFill>
              <a:blip r:embed="rId63"/>
            </p:blipFill>
            <p:spPr>
              <a:xfrm>
                <a:off x="10395442" y="1745342"/>
                <a:ext cx="262426" cy="194750"/>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35" name="墨迹 34"/>
              <p14:cNvContentPartPr/>
              <p14:nvPr/>
            </p14:nvContentPartPr>
            <p14:xfrm>
              <a:off x="10722768" y="1612983"/>
              <a:ext cx="81126" cy="33839"/>
            </p14:xfrm>
          </p:contentPart>
        </mc:Choice>
        <mc:Fallback xmlns="">
          <p:pic>
            <p:nvPicPr>
              <p:cNvPr id="35" name="墨迹 34"/>
            </p:nvPicPr>
            <p:blipFill>
              <a:blip r:embed="rId65"/>
            </p:blipFill>
            <p:spPr>
              <a:xfrm>
                <a:off x="10722768" y="1612983"/>
                <a:ext cx="81126" cy="33839"/>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36" name="墨迹 35"/>
              <p14:cNvContentPartPr/>
              <p14:nvPr/>
            </p14:nvContentPartPr>
            <p14:xfrm>
              <a:off x="10717125" y="1520984"/>
              <a:ext cx="26102" cy="199155"/>
            </p14:xfrm>
          </p:contentPart>
        </mc:Choice>
        <mc:Fallback xmlns="">
          <p:pic>
            <p:nvPicPr>
              <p:cNvPr id="36" name="墨迹 35"/>
            </p:nvPicPr>
            <p:blipFill>
              <a:blip r:embed="rId67"/>
            </p:blipFill>
            <p:spPr>
              <a:xfrm>
                <a:off x="10717125" y="1520984"/>
                <a:ext cx="26102" cy="199155"/>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37" name="墨迹 36"/>
              <p14:cNvContentPartPr/>
              <p14:nvPr/>
            </p14:nvContentPartPr>
            <p14:xfrm>
              <a:off x="10677620" y="1703220"/>
              <a:ext cx="174950" cy="126895"/>
            </p14:xfrm>
          </p:contentPart>
        </mc:Choice>
        <mc:Fallback xmlns="">
          <p:pic>
            <p:nvPicPr>
              <p:cNvPr id="37" name="墨迹 36"/>
            </p:nvPicPr>
            <p:blipFill>
              <a:blip r:embed="rId69"/>
            </p:blipFill>
            <p:spPr>
              <a:xfrm>
                <a:off x="10677620" y="1703220"/>
                <a:ext cx="174950" cy="126895"/>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38" name="墨迹 37"/>
              <p14:cNvContentPartPr/>
              <p14:nvPr/>
            </p14:nvContentPartPr>
            <p14:xfrm>
              <a:off x="10623830" y="1844215"/>
              <a:ext cx="328384" cy="28199"/>
            </p14:xfrm>
          </p:contentPart>
        </mc:Choice>
        <mc:Fallback xmlns="">
          <p:pic>
            <p:nvPicPr>
              <p:cNvPr id="38" name="墨迹 37"/>
            </p:nvPicPr>
            <p:blipFill>
              <a:blip r:embed="rId71"/>
            </p:blipFill>
            <p:spPr>
              <a:xfrm>
                <a:off x="10623830" y="1844215"/>
                <a:ext cx="328384" cy="28199"/>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42" name="墨迹 41"/>
              <p14:cNvContentPartPr/>
              <p14:nvPr/>
            </p14:nvContentPartPr>
            <p14:xfrm>
              <a:off x="5525047" y="2010589"/>
              <a:ext cx="50792" cy="566800"/>
            </p14:xfrm>
          </p:contentPart>
        </mc:Choice>
        <mc:Fallback xmlns="">
          <p:pic>
            <p:nvPicPr>
              <p:cNvPr id="42" name="墨迹 41"/>
            </p:nvPicPr>
            <p:blipFill>
              <a:blip r:embed="rId73"/>
            </p:blipFill>
            <p:spPr>
              <a:xfrm>
                <a:off x="5525047" y="2010589"/>
                <a:ext cx="50792" cy="566800"/>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43" name="墨迹 42"/>
              <p14:cNvContentPartPr/>
              <p14:nvPr/>
            </p14:nvContentPartPr>
            <p14:xfrm>
              <a:off x="5541272" y="2181546"/>
              <a:ext cx="161547" cy="223829"/>
            </p14:xfrm>
          </p:contentPart>
        </mc:Choice>
        <mc:Fallback xmlns="">
          <p:pic>
            <p:nvPicPr>
              <p:cNvPr id="43" name="墨迹 42"/>
            </p:nvPicPr>
            <p:blipFill>
              <a:blip r:embed="rId75"/>
            </p:blipFill>
            <p:spPr>
              <a:xfrm>
                <a:off x="5541272" y="2181546"/>
                <a:ext cx="161547" cy="223829"/>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44" name="墨迹 43"/>
              <p14:cNvContentPartPr/>
              <p14:nvPr/>
            </p14:nvContentPartPr>
            <p14:xfrm>
              <a:off x="5758726" y="2298219"/>
              <a:ext cx="119044" cy="140995"/>
            </p14:xfrm>
          </p:contentPart>
        </mc:Choice>
        <mc:Fallback xmlns="">
          <p:pic>
            <p:nvPicPr>
              <p:cNvPr id="44" name="墨迹 43"/>
            </p:nvPicPr>
            <p:blipFill>
              <a:blip r:embed="rId77"/>
            </p:blipFill>
            <p:spPr>
              <a:xfrm>
                <a:off x="5758726" y="2298219"/>
                <a:ext cx="119044" cy="140995"/>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45" name="墨迹 44"/>
              <p14:cNvContentPartPr/>
              <p14:nvPr/>
            </p14:nvContentPartPr>
            <p14:xfrm>
              <a:off x="5914453" y="2227722"/>
              <a:ext cx="144792" cy="22559"/>
            </p14:xfrm>
          </p:contentPart>
        </mc:Choice>
        <mc:Fallback xmlns="">
          <p:pic>
            <p:nvPicPr>
              <p:cNvPr id="45" name="墨迹 44"/>
            </p:nvPicPr>
            <p:blipFill>
              <a:blip r:embed="rId79"/>
            </p:blipFill>
            <p:spPr>
              <a:xfrm>
                <a:off x="5914453" y="2227722"/>
                <a:ext cx="144792" cy="22559"/>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46" name="墨迹 45"/>
              <p14:cNvContentPartPr/>
              <p14:nvPr/>
            </p14:nvContentPartPr>
            <p14:xfrm>
              <a:off x="5912866" y="2340518"/>
              <a:ext cx="173716" cy="31018"/>
            </p14:xfrm>
          </p:contentPart>
        </mc:Choice>
        <mc:Fallback xmlns="">
          <p:pic>
            <p:nvPicPr>
              <p:cNvPr id="46" name="墨迹 45"/>
            </p:nvPicPr>
            <p:blipFill>
              <a:blip r:embed="rId81"/>
            </p:blipFill>
            <p:spPr>
              <a:xfrm>
                <a:off x="5912866" y="2340518"/>
                <a:ext cx="173716" cy="31018"/>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47" name="墨迹 46"/>
              <p14:cNvContentPartPr/>
              <p14:nvPr/>
            </p14:nvContentPartPr>
            <p14:xfrm>
              <a:off x="6275641" y="2275660"/>
              <a:ext cx="1351634" cy="53578"/>
            </p14:xfrm>
          </p:contentPart>
        </mc:Choice>
        <mc:Fallback xmlns="">
          <p:pic>
            <p:nvPicPr>
              <p:cNvPr id="47" name="墨迹 46"/>
            </p:nvPicPr>
            <p:blipFill>
              <a:blip r:embed="rId83"/>
            </p:blipFill>
            <p:spPr>
              <a:xfrm>
                <a:off x="6275641" y="2275660"/>
                <a:ext cx="1351634" cy="53578"/>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48" name="墨迹 47"/>
              <p14:cNvContentPartPr/>
              <p14:nvPr/>
            </p14:nvContentPartPr>
            <p14:xfrm>
              <a:off x="6512671" y="1969701"/>
              <a:ext cx="22574" cy="220657"/>
            </p14:xfrm>
          </p:contentPart>
        </mc:Choice>
        <mc:Fallback xmlns="">
          <p:pic>
            <p:nvPicPr>
              <p:cNvPr id="48" name="墨迹 47"/>
            </p:nvPicPr>
            <p:blipFill>
              <a:blip r:embed="rId85"/>
            </p:blipFill>
            <p:spPr>
              <a:xfrm>
                <a:off x="6512671" y="1969701"/>
                <a:ext cx="22574" cy="220657"/>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49" name="墨迹 48"/>
              <p14:cNvContentPartPr/>
              <p14:nvPr/>
            </p14:nvContentPartPr>
            <p14:xfrm>
              <a:off x="6529602" y="2041608"/>
              <a:ext cx="112871" cy="33839"/>
            </p14:xfrm>
          </p:contentPart>
        </mc:Choice>
        <mc:Fallback xmlns="">
          <p:pic>
            <p:nvPicPr>
              <p:cNvPr id="49" name="墨迹 48"/>
            </p:nvPicPr>
            <p:blipFill>
              <a:blip r:embed="rId87"/>
            </p:blipFill>
            <p:spPr>
              <a:xfrm>
                <a:off x="6529602" y="2041608"/>
                <a:ext cx="112871" cy="33839"/>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50" name="墨迹 49"/>
              <p14:cNvContentPartPr/>
              <p14:nvPr/>
            </p14:nvContentPartPr>
            <p14:xfrm>
              <a:off x="6638240" y="1910130"/>
              <a:ext cx="26807" cy="351430"/>
            </p14:xfrm>
          </p:contentPart>
        </mc:Choice>
        <mc:Fallback xmlns="">
          <p:pic>
            <p:nvPicPr>
              <p:cNvPr id="50" name="墨迹 49"/>
            </p:nvPicPr>
            <p:blipFill>
              <a:blip r:embed="rId89"/>
            </p:blipFill>
            <p:spPr>
              <a:xfrm>
                <a:off x="6638240" y="1910130"/>
                <a:ext cx="26807" cy="351430"/>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51" name="墨迹 50"/>
              <p14:cNvContentPartPr/>
              <p14:nvPr/>
            </p14:nvContentPartPr>
            <p14:xfrm>
              <a:off x="6712312" y="1936743"/>
              <a:ext cx="110754" cy="263485"/>
            </p14:xfrm>
          </p:contentPart>
        </mc:Choice>
        <mc:Fallback xmlns="">
          <p:pic>
            <p:nvPicPr>
              <p:cNvPr id="51" name="墨迹 50"/>
            </p:nvPicPr>
            <p:blipFill>
              <a:blip r:embed="rId91"/>
            </p:blipFill>
            <p:spPr>
              <a:xfrm>
                <a:off x="6712312" y="1936743"/>
                <a:ext cx="110754" cy="263485"/>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52" name="墨迹 51"/>
              <p14:cNvContentPartPr/>
              <p14:nvPr/>
            </p14:nvContentPartPr>
            <p14:xfrm>
              <a:off x="6817423" y="1957011"/>
              <a:ext cx="39505" cy="262251"/>
            </p14:xfrm>
          </p:contentPart>
        </mc:Choice>
        <mc:Fallback xmlns="">
          <p:pic>
            <p:nvPicPr>
              <p:cNvPr id="52" name="墨迹 51"/>
            </p:nvPicPr>
            <p:blipFill>
              <a:blip r:embed="rId93"/>
            </p:blipFill>
            <p:spPr>
              <a:xfrm>
                <a:off x="6817423" y="1957011"/>
                <a:ext cx="39505" cy="262251"/>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53" name="墨迹 52"/>
              <p14:cNvContentPartPr/>
              <p14:nvPr/>
            </p14:nvContentPartPr>
            <p14:xfrm>
              <a:off x="6775096" y="2066987"/>
              <a:ext cx="124159" cy="31019"/>
            </p14:xfrm>
          </p:contentPart>
        </mc:Choice>
        <mc:Fallback xmlns="">
          <p:pic>
            <p:nvPicPr>
              <p:cNvPr id="53" name="墨迹 52"/>
            </p:nvPicPr>
            <p:blipFill>
              <a:blip r:embed="rId95"/>
            </p:blipFill>
            <p:spPr>
              <a:xfrm>
                <a:off x="6775096" y="2066987"/>
                <a:ext cx="124159" cy="31019"/>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54" name="墨迹 53"/>
              <p14:cNvContentPartPr/>
              <p14:nvPr/>
            </p14:nvContentPartPr>
            <p14:xfrm>
              <a:off x="6975443" y="1923172"/>
              <a:ext cx="115693" cy="45119"/>
            </p14:xfrm>
          </p:contentPart>
        </mc:Choice>
        <mc:Fallback xmlns="">
          <p:pic>
            <p:nvPicPr>
              <p:cNvPr id="54" name="墨迹 53"/>
            </p:nvPicPr>
            <p:blipFill>
              <a:blip r:embed="rId97"/>
            </p:blipFill>
            <p:spPr>
              <a:xfrm>
                <a:off x="6975443" y="1923172"/>
                <a:ext cx="115693" cy="45119"/>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55" name="墨迹 54"/>
              <p14:cNvContentPartPr/>
              <p14:nvPr/>
            </p14:nvContentPartPr>
            <p14:xfrm>
              <a:off x="7249156" y="1943969"/>
              <a:ext cx="87475" cy="232994"/>
            </p14:xfrm>
          </p:contentPart>
        </mc:Choice>
        <mc:Fallback xmlns="">
          <p:pic>
            <p:nvPicPr>
              <p:cNvPr id="55" name="墨迹 54"/>
            </p:nvPicPr>
            <p:blipFill>
              <a:blip r:embed="rId99"/>
            </p:blipFill>
            <p:spPr>
              <a:xfrm>
                <a:off x="7249156" y="1943969"/>
                <a:ext cx="87475" cy="232994"/>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56" name="墨迹 55"/>
              <p14:cNvContentPartPr/>
              <p14:nvPr/>
            </p14:nvContentPartPr>
            <p14:xfrm>
              <a:off x="7355502" y="1936567"/>
              <a:ext cx="37564" cy="305254"/>
            </p14:xfrm>
          </p:contentPart>
        </mc:Choice>
        <mc:Fallback xmlns="">
          <p:pic>
            <p:nvPicPr>
              <p:cNvPr id="56" name="墨迹 55"/>
            </p:nvPicPr>
            <p:blipFill>
              <a:blip r:embed="rId101"/>
            </p:blipFill>
            <p:spPr>
              <a:xfrm>
                <a:off x="7355502" y="1936567"/>
                <a:ext cx="37564" cy="305254"/>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57" name="墨迹 56"/>
              <p14:cNvContentPartPr/>
              <p14:nvPr/>
            </p14:nvContentPartPr>
            <p14:xfrm>
              <a:off x="7283017" y="2098006"/>
              <a:ext cx="107227" cy="11280"/>
            </p14:xfrm>
          </p:contentPart>
        </mc:Choice>
        <mc:Fallback xmlns="">
          <p:pic>
            <p:nvPicPr>
              <p:cNvPr id="57" name="墨迹 56"/>
            </p:nvPicPr>
            <p:blipFill>
              <a:blip r:embed="rId103"/>
            </p:blipFill>
            <p:spPr>
              <a:xfrm>
                <a:off x="7283017" y="2098006"/>
                <a:ext cx="107227" cy="11280"/>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58" name="墨迹 57"/>
              <p14:cNvContentPartPr/>
              <p14:nvPr/>
            </p14:nvContentPartPr>
            <p14:xfrm>
              <a:off x="7534155" y="1985210"/>
              <a:ext cx="104406" cy="11280"/>
            </p14:xfrm>
          </p:contentPart>
        </mc:Choice>
        <mc:Fallback xmlns="">
          <p:pic>
            <p:nvPicPr>
              <p:cNvPr id="58" name="墨迹 57"/>
            </p:nvPicPr>
            <p:blipFill>
              <a:blip r:embed="rId105"/>
            </p:blipFill>
            <p:spPr>
              <a:xfrm>
                <a:off x="7534155" y="1985210"/>
                <a:ext cx="104406" cy="11280"/>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59" name="墨迹 58"/>
              <p14:cNvContentPartPr/>
              <p14:nvPr/>
            </p14:nvContentPartPr>
            <p14:xfrm>
              <a:off x="6823066" y="2542317"/>
              <a:ext cx="28218" cy="238105"/>
            </p14:xfrm>
          </p:contentPart>
        </mc:Choice>
        <mc:Fallback xmlns="">
          <p:pic>
            <p:nvPicPr>
              <p:cNvPr id="59" name="墨迹 58"/>
            </p:nvPicPr>
            <p:blipFill>
              <a:blip r:embed="rId107"/>
            </p:blipFill>
            <p:spPr>
              <a:xfrm>
                <a:off x="6823066" y="2542317"/>
                <a:ext cx="28218" cy="238105"/>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60" name="墨迹 59"/>
              <p14:cNvContentPartPr/>
              <p14:nvPr/>
            </p14:nvContentPartPr>
            <p14:xfrm>
              <a:off x="6839997" y="2622508"/>
              <a:ext cx="110050" cy="22559"/>
            </p14:xfrm>
          </p:contentPart>
        </mc:Choice>
        <mc:Fallback xmlns="">
          <p:pic>
            <p:nvPicPr>
              <p:cNvPr id="60" name="墨迹 59"/>
            </p:nvPicPr>
            <p:blipFill>
              <a:blip r:embed="rId109"/>
            </p:blipFill>
            <p:spPr>
              <a:xfrm>
                <a:off x="6839997" y="2622508"/>
                <a:ext cx="110050" cy="22559"/>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61" name="墨迹 60"/>
              <p14:cNvContentPartPr/>
              <p14:nvPr/>
            </p14:nvContentPartPr>
            <p14:xfrm>
              <a:off x="6964156" y="2472348"/>
              <a:ext cx="22574" cy="434970"/>
            </p14:xfrm>
          </p:contentPart>
        </mc:Choice>
        <mc:Fallback xmlns="">
          <p:pic>
            <p:nvPicPr>
              <p:cNvPr id="61" name="墨迹 60"/>
            </p:nvPicPr>
            <p:blipFill>
              <a:blip r:embed="rId111"/>
            </p:blipFill>
            <p:spPr>
              <a:xfrm>
                <a:off x="6964156" y="2472348"/>
                <a:ext cx="22574" cy="434970"/>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62" name="墨迹 61"/>
              <p14:cNvContentPartPr/>
              <p14:nvPr/>
            </p14:nvContentPartPr>
            <p14:xfrm>
              <a:off x="7050749" y="2517819"/>
              <a:ext cx="127862" cy="264189"/>
            </p14:xfrm>
          </p:contentPart>
        </mc:Choice>
        <mc:Fallback xmlns="">
          <p:pic>
            <p:nvPicPr>
              <p:cNvPr id="62" name="墨迹 61"/>
            </p:nvPicPr>
            <p:blipFill>
              <a:blip r:embed="rId113"/>
            </p:blipFill>
            <p:spPr>
              <a:xfrm>
                <a:off x="7050749" y="2517819"/>
                <a:ext cx="127862" cy="264189"/>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63" name="墨迹 62"/>
              <p14:cNvContentPartPr/>
              <p14:nvPr/>
            </p14:nvContentPartPr>
            <p14:xfrm>
              <a:off x="7189898" y="2536853"/>
              <a:ext cx="39505" cy="235109"/>
            </p14:xfrm>
          </p:contentPart>
        </mc:Choice>
        <mc:Fallback xmlns="">
          <p:pic>
            <p:nvPicPr>
              <p:cNvPr id="63" name="墨迹 62"/>
            </p:nvPicPr>
            <p:blipFill>
              <a:blip r:embed="rId115"/>
            </p:blipFill>
            <p:spPr>
              <a:xfrm>
                <a:off x="7189898" y="2536853"/>
                <a:ext cx="39505" cy="235109"/>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64" name="墨迹 63"/>
              <p14:cNvContentPartPr/>
              <p14:nvPr/>
            </p14:nvContentPartPr>
            <p14:xfrm>
              <a:off x="7098896" y="2667626"/>
              <a:ext cx="116398" cy="28199"/>
            </p14:xfrm>
          </p:contentPart>
        </mc:Choice>
        <mc:Fallback xmlns="">
          <p:pic>
            <p:nvPicPr>
              <p:cNvPr id="64" name="墨迹 63"/>
            </p:nvPicPr>
            <p:blipFill>
              <a:blip r:embed="rId117"/>
            </p:blipFill>
            <p:spPr>
              <a:xfrm>
                <a:off x="7098896" y="2667626"/>
                <a:ext cx="116398" cy="28199"/>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65" name="墨迹 64"/>
              <p14:cNvContentPartPr/>
              <p14:nvPr/>
            </p14:nvContentPartPr>
            <p14:xfrm>
              <a:off x="7091136" y="2126205"/>
              <a:ext cx="28217" cy="31019"/>
            </p14:xfrm>
          </p:contentPart>
        </mc:Choice>
        <mc:Fallback xmlns="">
          <p:pic>
            <p:nvPicPr>
              <p:cNvPr id="65" name="墨迹 64"/>
            </p:nvPicPr>
            <p:blipFill>
              <a:blip r:embed="rId119"/>
            </p:blipFill>
            <p:spPr>
              <a:xfrm>
                <a:off x="7091136" y="2126205"/>
                <a:ext cx="28217" cy="31019"/>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66" name="墨迹 65"/>
              <p14:cNvContentPartPr/>
              <p14:nvPr/>
            </p14:nvContentPartPr>
            <p14:xfrm>
              <a:off x="6244601" y="3225967"/>
              <a:ext cx="181476" cy="28199"/>
            </p14:xfrm>
          </p:contentPart>
        </mc:Choice>
        <mc:Fallback xmlns="">
          <p:pic>
            <p:nvPicPr>
              <p:cNvPr id="66" name="墨迹 65"/>
            </p:nvPicPr>
            <p:blipFill>
              <a:blip r:embed="rId121"/>
            </p:blipFill>
            <p:spPr>
              <a:xfrm>
                <a:off x="6244601" y="3225967"/>
                <a:ext cx="181476" cy="28199"/>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67" name="墨迹 66"/>
              <p14:cNvContentPartPr/>
              <p14:nvPr/>
            </p14:nvContentPartPr>
            <p14:xfrm>
              <a:off x="6230845" y="3316204"/>
              <a:ext cx="233855" cy="31018"/>
            </p14:xfrm>
          </p:contentPart>
        </mc:Choice>
        <mc:Fallback xmlns="">
          <p:pic>
            <p:nvPicPr>
              <p:cNvPr id="67" name="墨迹 66"/>
            </p:nvPicPr>
            <p:blipFill>
              <a:blip r:embed="rId123"/>
            </p:blipFill>
            <p:spPr>
              <a:xfrm>
                <a:off x="6230845" y="3316204"/>
                <a:ext cx="233855" cy="31018"/>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68" name="墨迹 67"/>
              <p14:cNvContentPartPr/>
              <p14:nvPr/>
            </p14:nvContentPartPr>
            <p14:xfrm>
              <a:off x="6636829" y="3166572"/>
              <a:ext cx="90297" cy="282167"/>
            </p14:xfrm>
          </p:contentPart>
        </mc:Choice>
        <mc:Fallback xmlns="">
          <p:pic>
            <p:nvPicPr>
              <p:cNvPr id="68" name="墨迹 67"/>
            </p:nvPicPr>
            <p:blipFill>
              <a:blip r:embed="rId125"/>
            </p:blipFill>
            <p:spPr>
              <a:xfrm>
                <a:off x="6636829" y="3166572"/>
                <a:ext cx="90297" cy="282167"/>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69" name="墨迹 68"/>
              <p14:cNvContentPartPr/>
              <p14:nvPr/>
            </p14:nvContentPartPr>
            <p14:xfrm>
              <a:off x="6803314" y="3142075"/>
              <a:ext cx="19752" cy="213607"/>
            </p14:xfrm>
          </p:contentPart>
        </mc:Choice>
        <mc:Fallback xmlns="">
          <p:pic>
            <p:nvPicPr>
              <p:cNvPr id="69" name="墨迹 68"/>
            </p:nvPicPr>
            <p:blipFill>
              <a:blip r:embed="rId127"/>
            </p:blipFill>
            <p:spPr>
              <a:xfrm>
                <a:off x="6803314" y="3142075"/>
                <a:ext cx="19752" cy="213607"/>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70" name="墨迹 69"/>
              <p14:cNvContentPartPr/>
              <p14:nvPr/>
            </p14:nvContentPartPr>
            <p14:xfrm>
              <a:off x="6823066" y="3254166"/>
              <a:ext cx="79010" cy="22559"/>
            </p14:xfrm>
          </p:contentPart>
        </mc:Choice>
        <mc:Fallback xmlns="">
          <p:pic>
            <p:nvPicPr>
              <p:cNvPr id="70" name="墨迹 69"/>
            </p:nvPicPr>
            <p:blipFill>
              <a:blip r:embed="rId129"/>
            </p:blipFill>
            <p:spPr>
              <a:xfrm>
                <a:off x="6823066" y="3254166"/>
                <a:ext cx="79010" cy="22559"/>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71" name="墨迹 70"/>
              <p14:cNvContentPartPr/>
              <p14:nvPr/>
            </p14:nvContentPartPr>
            <p14:xfrm>
              <a:off x="6890789" y="3136435"/>
              <a:ext cx="33862" cy="399721"/>
            </p14:xfrm>
          </p:contentPart>
        </mc:Choice>
        <mc:Fallback xmlns="">
          <p:pic>
            <p:nvPicPr>
              <p:cNvPr id="71" name="墨迹 70"/>
            </p:nvPicPr>
            <p:blipFill>
              <a:blip r:embed="rId131"/>
            </p:blipFill>
            <p:spPr>
              <a:xfrm>
                <a:off x="6890789" y="3136435"/>
                <a:ext cx="33862" cy="399721"/>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72" name="墨迹 71"/>
              <p14:cNvContentPartPr/>
              <p14:nvPr/>
            </p14:nvContentPartPr>
            <p14:xfrm>
              <a:off x="6971739" y="3163929"/>
              <a:ext cx="116575" cy="28199"/>
            </p14:xfrm>
          </p:contentPart>
        </mc:Choice>
        <mc:Fallback xmlns="">
          <p:pic>
            <p:nvPicPr>
              <p:cNvPr id="72" name="墨迹 71"/>
            </p:nvPicPr>
            <p:blipFill>
              <a:blip r:embed="rId133"/>
            </p:blipFill>
            <p:spPr>
              <a:xfrm>
                <a:off x="6971739" y="3163929"/>
                <a:ext cx="116575" cy="28199"/>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73" name="墨迹 72"/>
              <p14:cNvContentPartPr/>
              <p14:nvPr/>
            </p14:nvContentPartPr>
            <p14:xfrm>
              <a:off x="7031878" y="3081799"/>
              <a:ext cx="22575" cy="172367"/>
            </p14:xfrm>
          </p:contentPart>
        </mc:Choice>
        <mc:Fallback xmlns="">
          <p:pic>
            <p:nvPicPr>
              <p:cNvPr id="73" name="墨迹 72"/>
            </p:nvPicPr>
            <p:blipFill>
              <a:blip r:embed="rId135"/>
            </p:blipFill>
            <p:spPr>
              <a:xfrm>
                <a:off x="7031878" y="3081799"/>
                <a:ext cx="22575" cy="172367"/>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74" name="墨迹 73"/>
              <p14:cNvContentPartPr/>
              <p14:nvPr/>
            </p14:nvContentPartPr>
            <p14:xfrm>
              <a:off x="7054453" y="3056773"/>
              <a:ext cx="118515" cy="408885"/>
            </p14:xfrm>
          </p:contentPart>
        </mc:Choice>
        <mc:Fallback xmlns="">
          <p:pic>
            <p:nvPicPr>
              <p:cNvPr id="74" name="墨迹 73"/>
            </p:nvPicPr>
            <p:blipFill>
              <a:blip r:embed="rId137"/>
            </p:blipFill>
            <p:spPr>
              <a:xfrm>
                <a:off x="7054453" y="3056773"/>
                <a:ext cx="118515" cy="408885"/>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75" name="墨迹 74"/>
              <p14:cNvContentPartPr/>
              <p14:nvPr/>
            </p14:nvContentPartPr>
            <p14:xfrm>
              <a:off x="7342274" y="3214687"/>
              <a:ext cx="126981" cy="5640"/>
            </p14:xfrm>
          </p:contentPart>
        </mc:Choice>
        <mc:Fallback xmlns="">
          <p:pic>
            <p:nvPicPr>
              <p:cNvPr id="75" name="墨迹 74"/>
            </p:nvPicPr>
            <p:blipFill>
              <a:blip r:embed="rId139"/>
            </p:blipFill>
            <p:spPr>
              <a:xfrm>
                <a:off x="7342274" y="3214687"/>
                <a:ext cx="126981" cy="5640"/>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76" name="墨迹 75"/>
              <p14:cNvContentPartPr/>
              <p14:nvPr/>
            </p14:nvContentPartPr>
            <p14:xfrm>
              <a:off x="7335925" y="3299284"/>
              <a:ext cx="155904" cy="8460"/>
            </p14:xfrm>
          </p:contentPart>
        </mc:Choice>
        <mc:Fallback xmlns="">
          <p:pic>
            <p:nvPicPr>
              <p:cNvPr id="76" name="墨迹 75"/>
            </p:nvPicPr>
            <p:blipFill>
              <a:blip r:embed="rId141"/>
            </p:blipFill>
            <p:spPr>
              <a:xfrm>
                <a:off x="7335925" y="3299284"/>
                <a:ext cx="155904" cy="8460"/>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77" name="墨迹 76"/>
              <p14:cNvContentPartPr/>
              <p14:nvPr/>
            </p14:nvContentPartPr>
            <p14:xfrm>
              <a:off x="7644205" y="3076159"/>
              <a:ext cx="53614" cy="310542"/>
            </p14:xfrm>
          </p:contentPart>
        </mc:Choice>
        <mc:Fallback xmlns="">
          <p:pic>
            <p:nvPicPr>
              <p:cNvPr id="77" name="墨迹 76"/>
            </p:nvPicPr>
            <p:blipFill>
              <a:blip r:embed="rId143"/>
            </p:blipFill>
            <p:spPr>
              <a:xfrm>
                <a:off x="7644205" y="3076159"/>
                <a:ext cx="53614" cy="310542"/>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78" name="墨迹 77"/>
              <p14:cNvContentPartPr/>
              <p14:nvPr/>
            </p14:nvContentPartPr>
            <p14:xfrm>
              <a:off x="7755665" y="3169745"/>
              <a:ext cx="115693" cy="195807"/>
            </p14:xfrm>
          </p:contentPart>
        </mc:Choice>
        <mc:Fallback xmlns="">
          <p:pic>
            <p:nvPicPr>
              <p:cNvPr id="78" name="墨迹 77"/>
            </p:nvPicPr>
            <p:blipFill>
              <a:blip r:embed="rId145"/>
            </p:blipFill>
            <p:spPr>
              <a:xfrm>
                <a:off x="7755665" y="3169745"/>
                <a:ext cx="115693" cy="195807"/>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79" name="墨迹 78"/>
              <p14:cNvContentPartPr/>
              <p14:nvPr/>
            </p14:nvContentPartPr>
            <p14:xfrm>
              <a:off x="7912274" y="3051133"/>
              <a:ext cx="64901" cy="16919"/>
            </p14:xfrm>
          </p:contentPart>
        </mc:Choice>
        <mc:Fallback xmlns="">
          <p:pic>
            <p:nvPicPr>
              <p:cNvPr id="79" name="墨迹 78"/>
            </p:nvPicPr>
            <p:blipFill>
              <a:blip r:embed="rId147"/>
            </p:blipFill>
            <p:spPr>
              <a:xfrm>
                <a:off x="7912274" y="3051133"/>
                <a:ext cx="64901" cy="16919"/>
              </a:xfrm>
              <a:prstGeom prst="rect"/>
            </p:spPr>
          </p:pic>
        </mc:Fallback>
      </mc:AlternateContent>
      <mc:AlternateContent xmlns:mc="http://schemas.openxmlformats.org/markup-compatibility/2006" xmlns:p14="http://schemas.microsoft.com/office/powerpoint/2010/main">
        <mc:Choice Requires="p14">
          <p:contentPart r:id="rId148" p14:bwMode="auto">
            <p14:nvContentPartPr>
              <p14:cNvPr id="80" name="墨迹 79"/>
              <p14:cNvContentPartPr/>
              <p14:nvPr/>
            </p14:nvContentPartPr>
            <p14:xfrm>
              <a:off x="8019502" y="2930934"/>
              <a:ext cx="107228" cy="125839"/>
            </p14:xfrm>
          </p:contentPart>
        </mc:Choice>
        <mc:Fallback xmlns="">
          <p:pic>
            <p:nvPicPr>
              <p:cNvPr id="80" name="墨迹 79"/>
            </p:nvPicPr>
            <p:blipFill>
              <a:blip r:embed="rId149"/>
            </p:blipFill>
            <p:spPr>
              <a:xfrm>
                <a:off x="8019502" y="2930934"/>
                <a:ext cx="107228" cy="125839"/>
              </a:xfrm>
              <a:prstGeom prst="rect"/>
            </p:spPr>
          </p:pic>
        </mc:Fallback>
      </mc:AlternateContent>
      <mc:AlternateContent xmlns:mc="http://schemas.openxmlformats.org/markup-compatibility/2006" xmlns:p14="http://schemas.microsoft.com/office/powerpoint/2010/main">
        <mc:Choice Requires="p14">
          <p:contentPart r:id="rId150" p14:bwMode="auto">
            <p14:nvContentPartPr>
              <p14:cNvPr id="81" name="墨迹 80"/>
              <p14:cNvContentPartPr/>
              <p14:nvPr/>
            </p14:nvContentPartPr>
            <p14:xfrm>
              <a:off x="8005393" y="2960896"/>
              <a:ext cx="138268" cy="200213"/>
            </p14:xfrm>
          </p:contentPart>
        </mc:Choice>
        <mc:Fallback xmlns="">
          <p:pic>
            <p:nvPicPr>
              <p:cNvPr id="81" name="墨迹 80"/>
            </p:nvPicPr>
            <p:blipFill>
              <a:blip r:embed="rId151"/>
            </p:blipFill>
            <p:spPr>
              <a:xfrm>
                <a:off x="8005393" y="2960896"/>
                <a:ext cx="138268" cy="200213"/>
              </a:xfrm>
              <a:prstGeom prst="rect"/>
            </p:spPr>
          </p:pic>
        </mc:Fallback>
      </mc:AlternateContent>
      <mc:AlternateContent xmlns:mc="http://schemas.openxmlformats.org/markup-compatibility/2006" xmlns:p14="http://schemas.microsoft.com/office/powerpoint/2010/main">
        <mc:Choice Requires="p14">
          <p:contentPart r:id="rId152" p14:bwMode="auto">
            <p14:nvContentPartPr>
              <p14:cNvPr id="82" name="墨迹 81"/>
              <p14:cNvContentPartPr/>
              <p14:nvPr/>
            </p14:nvContentPartPr>
            <p14:xfrm>
              <a:off x="8104155" y="3113170"/>
              <a:ext cx="62080" cy="60628"/>
            </p14:xfrm>
          </p:contentPart>
        </mc:Choice>
        <mc:Fallback xmlns="">
          <p:pic>
            <p:nvPicPr>
              <p:cNvPr id="82" name="墨迹 81"/>
            </p:nvPicPr>
            <p:blipFill>
              <a:blip r:embed="rId153"/>
            </p:blipFill>
            <p:spPr>
              <a:xfrm>
                <a:off x="8104155" y="3113170"/>
                <a:ext cx="62080" cy="60628"/>
              </a:xfrm>
              <a:prstGeom prst="rect"/>
            </p:spPr>
          </p:pic>
        </mc:Fallback>
      </mc:AlternateContent>
      <mc:AlternateContent xmlns:mc="http://schemas.openxmlformats.org/markup-compatibility/2006" xmlns:p14="http://schemas.microsoft.com/office/powerpoint/2010/main">
        <mc:Choice Requires="p14">
          <p:contentPart r:id="rId154" p14:bwMode="auto">
            <p14:nvContentPartPr>
              <p14:cNvPr id="83" name="墨迹 82"/>
              <p14:cNvContentPartPr/>
              <p14:nvPr/>
            </p14:nvContentPartPr>
            <p14:xfrm>
              <a:off x="8202918" y="2977815"/>
              <a:ext cx="70544" cy="290450"/>
            </p14:xfrm>
          </p:contentPart>
        </mc:Choice>
        <mc:Fallback xmlns="">
          <p:pic>
            <p:nvPicPr>
              <p:cNvPr id="83" name="墨迹 82"/>
            </p:nvPicPr>
            <p:blipFill>
              <a:blip r:embed="rId155"/>
            </p:blipFill>
            <p:spPr>
              <a:xfrm>
                <a:off x="8202918" y="2977815"/>
                <a:ext cx="70544" cy="290450"/>
              </a:xfrm>
              <a:prstGeom prst="rect"/>
            </p:spPr>
          </p:pic>
        </mc:Fallback>
      </mc:AlternateContent>
      <mc:AlternateContent xmlns:mc="http://schemas.openxmlformats.org/markup-compatibility/2006" xmlns:p14="http://schemas.microsoft.com/office/powerpoint/2010/main">
        <mc:Choice Requires="p14">
          <p:contentPart r:id="rId156" p14:bwMode="auto">
            <p14:nvContentPartPr>
              <p14:cNvPr id="84" name="墨迹 83"/>
              <p14:cNvContentPartPr/>
              <p14:nvPr/>
            </p14:nvContentPartPr>
            <p14:xfrm>
              <a:off x="3747325" y="4862390"/>
              <a:ext cx="28218" cy="667436"/>
            </p14:xfrm>
          </p:contentPart>
        </mc:Choice>
        <mc:Fallback xmlns="">
          <p:pic>
            <p:nvPicPr>
              <p:cNvPr id="84" name="墨迹 83"/>
            </p:nvPicPr>
            <p:blipFill>
              <a:blip r:embed="rId157"/>
            </p:blipFill>
            <p:spPr>
              <a:xfrm>
                <a:off x="3747325" y="4862390"/>
                <a:ext cx="28218" cy="667436"/>
              </a:xfrm>
              <a:prstGeom prst="rect"/>
            </p:spPr>
          </p:pic>
        </mc:Fallback>
      </mc:AlternateContent>
      <mc:AlternateContent xmlns:mc="http://schemas.openxmlformats.org/markup-compatibility/2006" xmlns:p14="http://schemas.microsoft.com/office/powerpoint/2010/main">
        <mc:Choice Requires="p14">
          <p:contentPart r:id="rId158" p14:bwMode="auto">
            <p14:nvContentPartPr>
              <p14:cNvPr id="85" name="墨迹 84"/>
              <p14:cNvContentPartPr/>
              <p14:nvPr/>
            </p14:nvContentPartPr>
            <p14:xfrm>
              <a:off x="3770252" y="5080052"/>
              <a:ext cx="239498" cy="297499"/>
            </p14:xfrm>
          </p:contentPart>
        </mc:Choice>
        <mc:Fallback xmlns="">
          <p:pic>
            <p:nvPicPr>
              <p:cNvPr id="85" name="墨迹 84"/>
            </p:nvPicPr>
            <p:blipFill>
              <a:blip r:embed="rId159"/>
            </p:blipFill>
            <p:spPr>
              <a:xfrm>
                <a:off x="3770252" y="5080052"/>
                <a:ext cx="239498" cy="297499"/>
              </a:xfrm>
              <a:prstGeom prst="rect"/>
            </p:spPr>
          </p:pic>
        </mc:Fallback>
      </mc:AlternateContent>
      <mc:AlternateContent xmlns:mc="http://schemas.openxmlformats.org/markup-compatibility/2006" xmlns:p14="http://schemas.microsoft.com/office/powerpoint/2010/main">
        <mc:Choice Requires="p14">
          <p:contentPart r:id="rId160" p14:bwMode="auto">
            <p14:nvContentPartPr>
              <p14:cNvPr id="86" name="墨迹 85"/>
              <p14:cNvContentPartPr/>
              <p14:nvPr/>
            </p14:nvContentPartPr>
            <p14:xfrm>
              <a:off x="4035147" y="5197078"/>
              <a:ext cx="124158" cy="267890"/>
            </p14:xfrm>
          </p:contentPart>
        </mc:Choice>
        <mc:Fallback xmlns="">
          <p:pic>
            <p:nvPicPr>
              <p:cNvPr id="86" name="墨迹 85"/>
            </p:nvPicPr>
            <p:blipFill>
              <a:blip r:embed="rId161"/>
            </p:blipFill>
            <p:spPr>
              <a:xfrm>
                <a:off x="4035147" y="5197078"/>
                <a:ext cx="124158" cy="267890"/>
              </a:xfrm>
              <a:prstGeom prst="rect"/>
            </p:spPr>
          </p:pic>
        </mc:Fallback>
      </mc:AlternateContent>
      <mc:AlternateContent xmlns:mc="http://schemas.openxmlformats.org/markup-compatibility/2006" xmlns:p14="http://schemas.microsoft.com/office/powerpoint/2010/main">
        <mc:Choice Requires="p14">
          <p:contentPart r:id="rId162" p14:bwMode="auto">
            <p14:nvContentPartPr>
              <p14:cNvPr id="87" name="墨迹 86"/>
              <p14:cNvContentPartPr/>
              <p14:nvPr/>
            </p14:nvContentPartPr>
            <p14:xfrm>
              <a:off x="4313974" y="5109661"/>
              <a:ext cx="195232" cy="28199"/>
            </p14:xfrm>
          </p:contentPart>
        </mc:Choice>
        <mc:Fallback xmlns="">
          <p:pic>
            <p:nvPicPr>
              <p:cNvPr id="87" name="墨迹 86"/>
            </p:nvPicPr>
            <p:blipFill>
              <a:blip r:embed="rId163"/>
            </p:blipFill>
            <p:spPr>
              <a:xfrm>
                <a:off x="4313974" y="5109661"/>
                <a:ext cx="195232" cy="28199"/>
              </a:xfrm>
              <a:prstGeom prst="rect"/>
            </p:spPr>
          </p:pic>
        </mc:Fallback>
      </mc:AlternateContent>
      <mc:AlternateContent xmlns:mc="http://schemas.openxmlformats.org/markup-compatibility/2006" xmlns:p14="http://schemas.microsoft.com/office/powerpoint/2010/main">
        <mc:Choice Requires="p14">
          <p:contentPart r:id="rId164" p14:bwMode="auto">
            <p14:nvContentPartPr>
              <p14:cNvPr id="88" name="墨迹 87"/>
              <p14:cNvContentPartPr/>
              <p14:nvPr/>
            </p14:nvContentPartPr>
            <p14:xfrm>
              <a:off x="4325261" y="5261935"/>
              <a:ext cx="229093" cy="16919"/>
            </p14:xfrm>
          </p:contentPart>
        </mc:Choice>
        <mc:Fallback xmlns="">
          <p:pic>
            <p:nvPicPr>
              <p:cNvPr id="88" name="墨迹 87"/>
            </p:nvPicPr>
            <p:blipFill>
              <a:blip r:embed="rId165"/>
            </p:blipFill>
            <p:spPr>
              <a:xfrm>
                <a:off x="4325261" y="5261935"/>
                <a:ext cx="229093" cy="16919"/>
              </a:xfrm>
              <a:prstGeom prst="rect"/>
            </p:spPr>
          </p:pic>
        </mc:Fallback>
      </mc:AlternateContent>
      <mc:AlternateContent xmlns:mc="http://schemas.openxmlformats.org/markup-compatibility/2006" xmlns:p14="http://schemas.microsoft.com/office/powerpoint/2010/main">
        <mc:Choice Requires="p14">
          <p:contentPart r:id="rId166" p14:bwMode="auto">
            <p14:nvContentPartPr>
              <p14:cNvPr id="89" name="墨迹 88"/>
              <p14:cNvContentPartPr/>
              <p14:nvPr/>
            </p14:nvContentPartPr>
            <p14:xfrm>
              <a:off x="4718018" y="5208357"/>
              <a:ext cx="1755148" cy="42299"/>
            </p14:xfrm>
          </p:contentPart>
        </mc:Choice>
        <mc:Fallback xmlns="">
          <p:pic>
            <p:nvPicPr>
              <p:cNvPr id="89" name="墨迹 88"/>
            </p:nvPicPr>
            <p:blipFill>
              <a:blip r:embed="rId167"/>
            </p:blipFill>
            <p:spPr>
              <a:xfrm>
                <a:off x="4718018" y="5208357"/>
                <a:ext cx="1755148" cy="42299"/>
              </a:xfrm>
              <a:prstGeom prst="rect"/>
            </p:spPr>
          </p:pic>
        </mc:Fallback>
      </mc:AlternateContent>
      <mc:AlternateContent xmlns:mc="http://schemas.openxmlformats.org/markup-compatibility/2006" xmlns:p14="http://schemas.microsoft.com/office/powerpoint/2010/main">
        <mc:Choice Requires="p14">
          <p:contentPart r:id="rId168" p14:bwMode="auto">
            <p14:nvContentPartPr>
              <p14:cNvPr id="90" name="墨迹 89"/>
              <p14:cNvContentPartPr/>
              <p14:nvPr/>
            </p14:nvContentPartPr>
            <p14:xfrm>
              <a:off x="4994552" y="4844590"/>
              <a:ext cx="141089" cy="298910"/>
            </p14:xfrm>
          </p:contentPart>
        </mc:Choice>
        <mc:Fallback xmlns="">
          <p:pic>
            <p:nvPicPr>
              <p:cNvPr id="90" name="墨迹 89"/>
            </p:nvPicPr>
            <p:blipFill>
              <a:blip r:embed="rId169"/>
            </p:blipFill>
            <p:spPr>
              <a:xfrm>
                <a:off x="4994552" y="4844590"/>
                <a:ext cx="141089" cy="298910"/>
              </a:xfrm>
              <a:prstGeom prst="rect"/>
            </p:spPr>
          </p:pic>
        </mc:Fallback>
      </mc:AlternateContent>
      <mc:AlternateContent xmlns:mc="http://schemas.openxmlformats.org/markup-compatibility/2006" xmlns:p14="http://schemas.microsoft.com/office/powerpoint/2010/main">
        <mc:Choice Requires="p14">
          <p:contentPart r:id="rId170" p14:bwMode="auto">
            <p14:nvContentPartPr>
              <p14:cNvPr id="91" name="墨迹 90"/>
              <p14:cNvContentPartPr/>
              <p14:nvPr/>
            </p14:nvContentPartPr>
            <p14:xfrm>
              <a:off x="5180790" y="4900988"/>
              <a:ext cx="217277" cy="199156"/>
            </p14:xfrm>
          </p:contentPart>
        </mc:Choice>
        <mc:Fallback xmlns="">
          <p:pic>
            <p:nvPicPr>
              <p:cNvPr id="91" name="墨迹 90"/>
            </p:nvPicPr>
            <p:blipFill>
              <a:blip r:embed="rId171"/>
            </p:blipFill>
            <p:spPr>
              <a:xfrm>
                <a:off x="5180790" y="4900988"/>
                <a:ext cx="217277" cy="199156"/>
              </a:xfrm>
              <a:prstGeom prst="rect"/>
            </p:spPr>
          </p:pic>
        </mc:Fallback>
      </mc:AlternateContent>
      <mc:AlternateContent xmlns:mc="http://schemas.openxmlformats.org/markup-compatibility/2006" xmlns:p14="http://schemas.microsoft.com/office/powerpoint/2010/main">
        <mc:Choice Requires="p14">
          <p:contentPart r:id="rId172" p14:bwMode="auto">
            <p14:nvContentPartPr>
              <p14:cNvPr id="92" name="墨迹 91"/>
              <p14:cNvContentPartPr/>
              <p14:nvPr/>
            </p14:nvContentPartPr>
            <p14:xfrm>
              <a:off x="5406532" y="4889003"/>
              <a:ext cx="5644" cy="381392"/>
            </p14:xfrm>
          </p:contentPart>
        </mc:Choice>
        <mc:Fallback xmlns="">
          <p:pic>
            <p:nvPicPr>
              <p:cNvPr id="92" name="墨迹 91"/>
            </p:nvPicPr>
            <p:blipFill>
              <a:blip r:embed="rId173"/>
            </p:blipFill>
            <p:spPr>
              <a:xfrm>
                <a:off x="5406532" y="4889003"/>
                <a:ext cx="5644" cy="381392"/>
              </a:xfrm>
              <a:prstGeom prst="rect"/>
            </p:spPr>
          </p:pic>
        </mc:Fallback>
      </mc:AlternateContent>
      <mc:AlternateContent xmlns:mc="http://schemas.openxmlformats.org/markup-compatibility/2006" xmlns:p14="http://schemas.microsoft.com/office/powerpoint/2010/main">
        <mc:Choice Requires="p14">
          <p:contentPart r:id="rId174" p14:bwMode="auto">
            <p14:nvContentPartPr>
              <p14:cNvPr id="93" name="墨迹 92"/>
              <p14:cNvContentPartPr/>
              <p14:nvPr/>
            </p14:nvContentPartPr>
            <p14:xfrm>
              <a:off x="5482015" y="4917907"/>
              <a:ext cx="93825" cy="16920"/>
            </p14:xfrm>
          </p:contentPart>
        </mc:Choice>
        <mc:Fallback xmlns="">
          <p:pic>
            <p:nvPicPr>
              <p:cNvPr id="93" name="墨迹 92"/>
            </p:nvPicPr>
            <p:blipFill>
              <a:blip r:embed="rId175"/>
            </p:blipFill>
            <p:spPr>
              <a:xfrm>
                <a:off x="5482015" y="4917907"/>
                <a:ext cx="93825" cy="16920"/>
              </a:xfrm>
              <a:prstGeom prst="rect"/>
            </p:spPr>
          </p:pic>
        </mc:Fallback>
      </mc:AlternateContent>
      <mc:AlternateContent xmlns:mc="http://schemas.openxmlformats.org/markup-compatibility/2006" xmlns:p14="http://schemas.microsoft.com/office/powerpoint/2010/main">
        <mc:Choice Requires="p14">
          <p:contentPart r:id="rId176" p14:bwMode="auto">
            <p14:nvContentPartPr>
              <p14:cNvPr id="94" name="墨迹 93"/>
              <p14:cNvContentPartPr/>
              <p14:nvPr/>
            </p14:nvContentPartPr>
            <p14:xfrm>
              <a:off x="5539156" y="4816391"/>
              <a:ext cx="126980" cy="366587"/>
            </p14:xfrm>
          </p:contentPart>
        </mc:Choice>
        <mc:Fallback xmlns="">
          <p:pic>
            <p:nvPicPr>
              <p:cNvPr id="94" name="墨迹 93"/>
            </p:nvPicPr>
            <p:blipFill>
              <a:blip r:embed="rId177"/>
            </p:blipFill>
            <p:spPr>
              <a:xfrm>
                <a:off x="5539156" y="4816391"/>
                <a:ext cx="126980" cy="366587"/>
              </a:xfrm>
              <a:prstGeom prst="rect"/>
            </p:spPr>
          </p:pic>
        </mc:Fallback>
      </mc:AlternateContent>
      <mc:AlternateContent xmlns:mc="http://schemas.openxmlformats.org/markup-compatibility/2006" xmlns:p14="http://schemas.microsoft.com/office/powerpoint/2010/main">
        <mc:Choice Requires="p14">
          <p:contentPart r:id="rId178" p14:bwMode="auto">
            <p14:nvContentPartPr>
              <p14:cNvPr id="95" name="墨迹 94"/>
              <p14:cNvContentPartPr/>
              <p14:nvPr/>
            </p14:nvContentPartPr>
            <p14:xfrm>
              <a:off x="5931384" y="4855870"/>
              <a:ext cx="112871" cy="302082"/>
            </p14:xfrm>
          </p:contentPart>
        </mc:Choice>
        <mc:Fallback xmlns="">
          <p:pic>
            <p:nvPicPr>
              <p:cNvPr id="95" name="墨迹 94"/>
            </p:nvPicPr>
            <p:blipFill>
              <a:blip r:embed="rId179"/>
            </p:blipFill>
            <p:spPr>
              <a:xfrm>
                <a:off x="5931384" y="4855870"/>
                <a:ext cx="112871" cy="302082"/>
              </a:xfrm>
              <a:prstGeom prst="rect"/>
            </p:spPr>
          </p:pic>
        </mc:Fallback>
      </mc:AlternateContent>
      <mc:AlternateContent xmlns:mc="http://schemas.openxmlformats.org/markup-compatibility/2006" xmlns:p14="http://schemas.microsoft.com/office/powerpoint/2010/main">
        <mc:Choice Requires="p14">
          <p:contentPart r:id="rId180" p14:bwMode="auto">
            <p14:nvContentPartPr>
              <p14:cNvPr id="96" name="墨迹 95"/>
              <p14:cNvContentPartPr/>
              <p14:nvPr/>
            </p14:nvContentPartPr>
            <p14:xfrm>
              <a:off x="6078117" y="4912972"/>
              <a:ext cx="22574" cy="181884"/>
            </p14:xfrm>
          </p:contentPart>
        </mc:Choice>
        <mc:Fallback xmlns="">
          <p:pic>
            <p:nvPicPr>
              <p:cNvPr id="96" name="墨迹 95"/>
            </p:nvPicPr>
            <p:blipFill>
              <a:blip r:embed="rId181"/>
            </p:blipFill>
            <p:spPr>
              <a:xfrm>
                <a:off x="6078117" y="4912972"/>
                <a:ext cx="22574" cy="181884"/>
              </a:xfrm>
              <a:prstGeom prst="rect"/>
            </p:spPr>
          </p:pic>
        </mc:Fallback>
      </mc:AlternateContent>
      <mc:AlternateContent xmlns:mc="http://schemas.openxmlformats.org/markup-compatibility/2006" xmlns:p14="http://schemas.microsoft.com/office/powerpoint/2010/main">
        <mc:Choice Requires="p14">
          <p:contentPart r:id="rId182" p14:bwMode="auto">
            <p14:nvContentPartPr>
              <p14:cNvPr id="97" name="墨迹 96"/>
              <p14:cNvContentPartPr/>
              <p14:nvPr/>
            </p14:nvContentPartPr>
            <p14:xfrm>
              <a:off x="6095047" y="4951746"/>
              <a:ext cx="84653" cy="33839"/>
            </p14:xfrm>
          </p:contentPart>
        </mc:Choice>
        <mc:Fallback xmlns="">
          <p:pic>
            <p:nvPicPr>
              <p:cNvPr id="97" name="墨迹 96"/>
            </p:nvPicPr>
            <p:blipFill>
              <a:blip r:embed="rId183"/>
            </p:blipFill>
            <p:spPr>
              <a:xfrm>
                <a:off x="6095047" y="4951746"/>
                <a:ext cx="84653" cy="33839"/>
              </a:xfrm>
              <a:prstGeom prst="rect"/>
            </p:spPr>
          </p:pic>
        </mc:Fallback>
      </mc:AlternateContent>
      <mc:AlternateContent xmlns:mc="http://schemas.openxmlformats.org/markup-compatibility/2006" xmlns:p14="http://schemas.microsoft.com/office/powerpoint/2010/main">
        <mc:Choice Requires="p14">
          <p:contentPart r:id="rId184" p14:bwMode="auto">
            <p14:nvContentPartPr>
              <p14:cNvPr id="98" name="墨迹 97"/>
              <p14:cNvContentPartPr/>
              <p14:nvPr/>
            </p14:nvContentPartPr>
            <p14:xfrm>
              <a:off x="6157126" y="4846881"/>
              <a:ext cx="50792" cy="336097"/>
            </p14:xfrm>
          </p:contentPart>
        </mc:Choice>
        <mc:Fallback xmlns="">
          <p:pic>
            <p:nvPicPr>
              <p:cNvPr id="98" name="墨迹 97"/>
            </p:nvPicPr>
            <p:blipFill>
              <a:blip r:embed="rId185"/>
            </p:blipFill>
            <p:spPr>
              <a:xfrm>
                <a:off x="6157126" y="4846881"/>
                <a:ext cx="50792" cy="336097"/>
              </a:xfrm>
              <a:prstGeom prst="rect"/>
            </p:spPr>
          </p:pic>
        </mc:Fallback>
      </mc:AlternateContent>
      <mc:AlternateContent xmlns:mc="http://schemas.openxmlformats.org/markup-compatibility/2006" xmlns:p14="http://schemas.microsoft.com/office/powerpoint/2010/main">
        <mc:Choice Requires="p14">
          <p:contentPart r:id="rId186" p14:bwMode="auto">
            <p14:nvContentPartPr>
              <p14:cNvPr id="99" name="墨迹 98"/>
              <p14:cNvContentPartPr/>
              <p14:nvPr/>
            </p14:nvContentPartPr>
            <p14:xfrm>
              <a:off x="6224849" y="4859394"/>
              <a:ext cx="90297" cy="207968"/>
            </p14:xfrm>
          </p:contentPart>
        </mc:Choice>
        <mc:Fallback xmlns="">
          <p:pic>
            <p:nvPicPr>
              <p:cNvPr id="99" name="墨迹 98"/>
            </p:nvPicPr>
            <p:blipFill>
              <a:blip r:embed="rId187"/>
            </p:blipFill>
            <p:spPr>
              <a:xfrm>
                <a:off x="6224849" y="4859394"/>
                <a:ext cx="90297" cy="207968"/>
              </a:xfrm>
              <a:prstGeom prst="rect"/>
            </p:spPr>
          </p:pic>
        </mc:Fallback>
      </mc:AlternateContent>
      <mc:AlternateContent xmlns:mc="http://schemas.openxmlformats.org/markup-compatibility/2006" xmlns:p14="http://schemas.microsoft.com/office/powerpoint/2010/main">
        <mc:Choice Requires="p14">
          <p:contentPart r:id="rId188" p14:bwMode="auto">
            <p14:nvContentPartPr>
              <p14:cNvPr id="100" name="墨迹 99"/>
              <p14:cNvContentPartPr/>
              <p14:nvPr/>
            </p14:nvContentPartPr>
            <p14:xfrm>
              <a:off x="6328373" y="4877371"/>
              <a:ext cx="43208" cy="257669"/>
            </p14:xfrm>
          </p:contentPart>
        </mc:Choice>
        <mc:Fallback xmlns="">
          <p:pic>
            <p:nvPicPr>
              <p:cNvPr id="100" name="墨迹 99"/>
            </p:nvPicPr>
            <p:blipFill>
              <a:blip r:embed="rId189"/>
            </p:blipFill>
            <p:spPr>
              <a:xfrm>
                <a:off x="6328373" y="4877371"/>
                <a:ext cx="43208" cy="257669"/>
              </a:xfrm>
              <a:prstGeom prst="rect"/>
            </p:spPr>
          </p:pic>
        </mc:Fallback>
      </mc:AlternateContent>
      <mc:AlternateContent xmlns:mc="http://schemas.openxmlformats.org/markup-compatibility/2006" xmlns:p14="http://schemas.microsoft.com/office/powerpoint/2010/main">
        <mc:Choice Requires="p14">
          <p:contentPart r:id="rId190" p14:bwMode="auto">
            <p14:nvContentPartPr>
              <p14:cNvPr id="101" name="墨迹 100"/>
              <p14:cNvContentPartPr/>
              <p14:nvPr/>
            </p14:nvContentPartPr>
            <p14:xfrm>
              <a:off x="6274583" y="5027884"/>
              <a:ext cx="113929" cy="42298"/>
            </p14:xfrm>
          </p:contentPart>
        </mc:Choice>
        <mc:Fallback xmlns="">
          <p:pic>
            <p:nvPicPr>
              <p:cNvPr id="101" name="墨迹 100"/>
            </p:nvPicPr>
            <p:blipFill>
              <a:blip r:embed="rId191"/>
            </p:blipFill>
            <p:spPr>
              <a:xfrm>
                <a:off x="6274583" y="5027884"/>
                <a:ext cx="113929" cy="42298"/>
              </a:xfrm>
              <a:prstGeom prst="rect"/>
            </p:spPr>
          </p:pic>
        </mc:Fallback>
      </mc:AlternateContent>
      <mc:AlternateContent xmlns:mc="http://schemas.openxmlformats.org/markup-compatibility/2006" xmlns:p14="http://schemas.microsoft.com/office/powerpoint/2010/main">
        <mc:Choice Requires="p14">
          <p:contentPart r:id="rId192" p14:bwMode="auto">
            <p14:nvContentPartPr>
              <p14:cNvPr id="102" name="墨迹 101"/>
              <p14:cNvContentPartPr/>
              <p14:nvPr/>
            </p14:nvContentPartPr>
            <p14:xfrm>
              <a:off x="6450591" y="4833310"/>
              <a:ext cx="118515" cy="341208"/>
            </p14:xfrm>
          </p:contentPart>
        </mc:Choice>
        <mc:Fallback xmlns="">
          <p:pic>
            <p:nvPicPr>
              <p:cNvPr id="102" name="墨迹 101"/>
            </p:nvPicPr>
            <p:blipFill>
              <a:blip r:embed="rId193"/>
            </p:blipFill>
            <p:spPr>
              <a:xfrm>
                <a:off x="6450591" y="4833310"/>
                <a:ext cx="118515" cy="341208"/>
              </a:xfrm>
              <a:prstGeom prst="rect"/>
            </p:spPr>
          </p:pic>
        </mc:Fallback>
      </mc:AlternateContent>
      <mc:AlternateContent xmlns:mc="http://schemas.openxmlformats.org/markup-compatibility/2006" xmlns:p14="http://schemas.microsoft.com/office/powerpoint/2010/main">
        <mc:Choice Requires="p14">
          <p:contentPart r:id="rId194" p14:bwMode="auto">
            <p14:nvContentPartPr>
              <p14:cNvPr id="103" name="墨迹 102"/>
              <p14:cNvContentPartPr/>
              <p14:nvPr/>
            </p14:nvContentPartPr>
            <p14:xfrm>
              <a:off x="5589596" y="5408570"/>
              <a:ext cx="149907" cy="336450"/>
            </p14:xfrm>
          </p:contentPart>
        </mc:Choice>
        <mc:Fallback xmlns="">
          <p:pic>
            <p:nvPicPr>
              <p:cNvPr id="103" name="墨迹 102"/>
            </p:nvPicPr>
            <p:blipFill>
              <a:blip r:embed="rId195"/>
            </p:blipFill>
            <p:spPr>
              <a:xfrm>
                <a:off x="5589596" y="5408570"/>
                <a:ext cx="149907" cy="336450"/>
              </a:xfrm>
              <a:prstGeom prst="rect"/>
            </p:spPr>
          </p:pic>
        </mc:Fallback>
      </mc:AlternateContent>
      <mc:AlternateContent xmlns:mc="http://schemas.openxmlformats.org/markup-compatibility/2006" xmlns:p14="http://schemas.microsoft.com/office/powerpoint/2010/main">
        <mc:Choice Requires="p14">
          <p:contentPart r:id="rId196" p14:bwMode="auto">
            <p14:nvContentPartPr>
              <p14:cNvPr id="104" name="墨迹 103"/>
              <p14:cNvContentPartPr/>
              <p14:nvPr/>
            </p14:nvContentPartPr>
            <p14:xfrm>
              <a:off x="5747615" y="5352172"/>
              <a:ext cx="172481" cy="305959"/>
            </p14:xfrm>
          </p:contentPart>
        </mc:Choice>
        <mc:Fallback xmlns="">
          <p:pic>
            <p:nvPicPr>
              <p:cNvPr id="104" name="墨迹 103"/>
            </p:nvPicPr>
            <p:blipFill>
              <a:blip r:embed="rId197"/>
            </p:blipFill>
            <p:spPr>
              <a:xfrm>
                <a:off x="5747615" y="5352172"/>
                <a:ext cx="172481" cy="305959"/>
              </a:xfrm>
              <a:prstGeom prst="rect"/>
            </p:spPr>
          </p:pic>
        </mc:Fallback>
      </mc:AlternateContent>
      <mc:AlternateContent xmlns:mc="http://schemas.openxmlformats.org/markup-compatibility/2006" xmlns:p14="http://schemas.microsoft.com/office/powerpoint/2010/main">
        <mc:Choice Requires="p14">
          <p:contentPart r:id="rId198" p14:bwMode="auto">
            <p14:nvContentPartPr>
              <p14:cNvPr id="105" name="墨迹 104"/>
              <p14:cNvContentPartPr/>
              <p14:nvPr/>
            </p14:nvContentPartPr>
            <p14:xfrm>
              <a:off x="5925740" y="5371207"/>
              <a:ext cx="28218" cy="324993"/>
            </p14:xfrm>
          </p:contentPart>
        </mc:Choice>
        <mc:Fallback xmlns="">
          <p:pic>
            <p:nvPicPr>
              <p:cNvPr id="105" name="墨迹 104"/>
            </p:nvPicPr>
            <p:blipFill>
              <a:blip r:embed="rId199"/>
            </p:blipFill>
            <p:spPr>
              <a:xfrm>
                <a:off x="5925740" y="5371207"/>
                <a:ext cx="28218" cy="324993"/>
              </a:xfrm>
              <a:prstGeom prst="rect"/>
            </p:spPr>
          </p:pic>
        </mc:Fallback>
      </mc:AlternateContent>
      <mc:AlternateContent xmlns:mc="http://schemas.openxmlformats.org/markup-compatibility/2006" xmlns:p14="http://schemas.microsoft.com/office/powerpoint/2010/main">
        <mc:Choice Requires="p14">
          <p:contentPart r:id="rId200" p14:bwMode="auto">
            <p14:nvContentPartPr>
              <p14:cNvPr id="106" name="墨迹 105"/>
              <p14:cNvContentPartPr/>
              <p14:nvPr/>
            </p14:nvContentPartPr>
            <p14:xfrm>
              <a:off x="5846730" y="5538286"/>
              <a:ext cx="152377" cy="28199"/>
            </p14:xfrm>
          </p:contentPart>
        </mc:Choice>
        <mc:Fallback xmlns="">
          <p:pic>
            <p:nvPicPr>
              <p:cNvPr id="106" name="墨迹 105"/>
            </p:nvPicPr>
            <p:blipFill>
              <a:blip r:embed="rId201"/>
            </p:blipFill>
            <p:spPr>
              <a:xfrm>
                <a:off x="5846730" y="5538286"/>
                <a:ext cx="152377" cy="28199"/>
              </a:xfrm>
              <a:prstGeom prst="rect"/>
            </p:spPr>
          </p:pic>
        </mc:Fallback>
      </mc:AlternateContent>
      <mc:AlternateContent xmlns:mc="http://schemas.openxmlformats.org/markup-compatibility/2006" xmlns:p14="http://schemas.microsoft.com/office/powerpoint/2010/main">
        <mc:Choice Requires="p14">
          <p:contentPart r:id="rId202" p14:bwMode="auto">
            <p14:nvContentPartPr>
              <p14:cNvPr id="107" name="墨迹 106"/>
              <p14:cNvContentPartPr/>
              <p14:nvPr/>
            </p14:nvContentPartPr>
            <p14:xfrm>
              <a:off x="6080409" y="5411390"/>
              <a:ext cx="99291" cy="19740"/>
            </p14:xfrm>
          </p:contentPart>
        </mc:Choice>
        <mc:Fallback xmlns="">
          <p:pic>
            <p:nvPicPr>
              <p:cNvPr id="107" name="墨迹 106"/>
            </p:nvPicPr>
            <p:blipFill>
              <a:blip r:embed="rId203"/>
            </p:blipFill>
            <p:spPr>
              <a:xfrm>
                <a:off x="6080409" y="5411390"/>
                <a:ext cx="99291" cy="19740"/>
              </a:xfrm>
              <a:prstGeom prst="rect"/>
            </p:spPr>
          </p:pic>
        </mc:Fallback>
      </mc:AlternateContent>
      <mc:AlternateContent xmlns:mc="http://schemas.openxmlformats.org/markup-compatibility/2006" xmlns:p14="http://schemas.microsoft.com/office/powerpoint/2010/main">
        <mc:Choice Requires="p14">
          <p:contentPart r:id="rId204" p14:bwMode="auto">
            <p14:nvContentPartPr>
              <p14:cNvPr id="108" name="墨迹 107"/>
              <p14:cNvContentPartPr/>
              <p14:nvPr/>
            </p14:nvContentPartPr>
            <p14:xfrm>
              <a:off x="6072473" y="5352172"/>
              <a:ext cx="180594" cy="338388"/>
            </p14:xfrm>
          </p:contentPart>
        </mc:Choice>
        <mc:Fallback xmlns="">
          <p:pic>
            <p:nvPicPr>
              <p:cNvPr id="108" name="墨迹 107"/>
            </p:nvPicPr>
            <p:blipFill>
              <a:blip r:embed="rId205"/>
            </p:blipFill>
            <p:spPr>
              <a:xfrm>
                <a:off x="6072473" y="5352172"/>
                <a:ext cx="180594" cy="338388"/>
              </a:xfrm>
              <a:prstGeom prst="rect"/>
            </p:spPr>
          </p:pic>
        </mc:Fallback>
      </mc:AlternateContent>
      <mc:AlternateContent xmlns:mc="http://schemas.openxmlformats.org/markup-compatibility/2006" xmlns:p14="http://schemas.microsoft.com/office/powerpoint/2010/main">
        <mc:Choice Requires="p14">
          <p:contentPart r:id="rId206" p14:bwMode="auto">
            <p14:nvContentPartPr>
              <p14:cNvPr id="109" name="墨迹 108"/>
              <p14:cNvContentPartPr/>
              <p14:nvPr/>
            </p14:nvContentPartPr>
            <p14:xfrm>
              <a:off x="6477045" y="5199898"/>
              <a:ext cx="797506" cy="39478"/>
            </p14:xfrm>
          </p:contentPart>
        </mc:Choice>
        <mc:Fallback xmlns="">
          <p:pic>
            <p:nvPicPr>
              <p:cNvPr id="109" name="墨迹 108"/>
            </p:nvPicPr>
            <p:blipFill>
              <a:blip r:embed="rId207"/>
            </p:blipFill>
            <p:spPr>
              <a:xfrm>
                <a:off x="6477045" y="5199898"/>
                <a:ext cx="797506" cy="39478"/>
              </a:xfrm>
              <a:prstGeom prst="rect"/>
            </p:spPr>
          </p:pic>
        </mc:Fallback>
      </mc:AlternateContent>
      <mc:AlternateContent xmlns:mc="http://schemas.openxmlformats.org/markup-compatibility/2006" xmlns:p14="http://schemas.microsoft.com/office/powerpoint/2010/main">
        <mc:Choice Requires="p14">
          <p:contentPart r:id="rId208" p14:bwMode="auto">
            <p14:nvContentPartPr>
              <p14:cNvPr id="110" name="墨迹 109"/>
              <p14:cNvContentPartPr/>
              <p14:nvPr/>
            </p14:nvContentPartPr>
            <p14:xfrm>
              <a:off x="6919007" y="4786430"/>
              <a:ext cx="118515" cy="345790"/>
            </p14:xfrm>
          </p:contentPart>
        </mc:Choice>
        <mc:Fallback xmlns="">
          <p:pic>
            <p:nvPicPr>
              <p:cNvPr id="110" name="墨迹 109"/>
            </p:nvPicPr>
            <p:blipFill>
              <a:blip r:embed="rId209"/>
            </p:blipFill>
            <p:spPr>
              <a:xfrm>
                <a:off x="6919007" y="4786430"/>
                <a:ext cx="118515" cy="345790"/>
              </a:xfrm>
              <a:prstGeom prst="rect"/>
            </p:spPr>
          </p:pic>
        </mc:Fallback>
      </mc:AlternateContent>
      <mc:AlternateContent xmlns:mc="http://schemas.openxmlformats.org/markup-compatibility/2006" xmlns:p14="http://schemas.microsoft.com/office/powerpoint/2010/main">
        <mc:Choice Requires="p14">
          <p:contentPart r:id="rId210" p14:bwMode="auto">
            <p14:nvContentPartPr>
              <p14:cNvPr id="111" name="墨迹 110"/>
              <p14:cNvContentPartPr/>
              <p14:nvPr/>
            </p14:nvContentPartPr>
            <p14:xfrm>
              <a:off x="7054453" y="4833486"/>
              <a:ext cx="28217" cy="231056"/>
            </p14:xfrm>
          </p:contentPart>
        </mc:Choice>
        <mc:Fallback xmlns="">
          <p:pic>
            <p:nvPicPr>
              <p:cNvPr id="111" name="墨迹 110"/>
            </p:nvPicPr>
            <p:blipFill>
              <a:blip r:embed="rId211"/>
            </p:blipFill>
            <p:spPr>
              <a:xfrm>
                <a:off x="7054453" y="4833486"/>
                <a:ext cx="28217" cy="231056"/>
              </a:xfrm>
              <a:prstGeom prst="rect"/>
            </p:spPr>
          </p:pic>
        </mc:Fallback>
      </mc:AlternateContent>
      <mc:AlternateContent xmlns:mc="http://schemas.openxmlformats.org/markup-compatibility/2006" xmlns:p14="http://schemas.microsoft.com/office/powerpoint/2010/main">
        <mc:Choice Requires="p14">
          <p:contentPart r:id="rId212" p14:bwMode="auto">
            <p14:nvContentPartPr>
              <p14:cNvPr id="112" name="墨迹 111"/>
              <p14:cNvContentPartPr/>
              <p14:nvPr/>
            </p14:nvContentPartPr>
            <p14:xfrm>
              <a:off x="7088314" y="4912268"/>
              <a:ext cx="59257" cy="22559"/>
            </p14:xfrm>
          </p:contentPart>
        </mc:Choice>
        <mc:Fallback xmlns="">
          <p:pic>
            <p:nvPicPr>
              <p:cNvPr id="112" name="墨迹 111"/>
            </p:nvPicPr>
            <p:blipFill>
              <a:blip r:embed="rId213"/>
            </p:blipFill>
            <p:spPr>
              <a:xfrm>
                <a:off x="7088314" y="4912268"/>
                <a:ext cx="59257" cy="22559"/>
              </a:xfrm>
              <a:prstGeom prst="rect"/>
            </p:spPr>
          </p:pic>
        </mc:Fallback>
      </mc:AlternateContent>
      <mc:AlternateContent xmlns:mc="http://schemas.openxmlformats.org/markup-compatibility/2006" xmlns:p14="http://schemas.microsoft.com/office/powerpoint/2010/main">
        <mc:Choice Requires="p14">
          <p:contentPart r:id="rId214" p14:bwMode="auto">
            <p14:nvContentPartPr>
              <p14:cNvPr id="113" name="墨迹 112"/>
              <p14:cNvContentPartPr/>
              <p14:nvPr/>
            </p14:nvContentPartPr>
            <p14:xfrm>
              <a:off x="7139106" y="4786606"/>
              <a:ext cx="28218" cy="402012"/>
            </p14:xfrm>
          </p:contentPart>
        </mc:Choice>
        <mc:Fallback xmlns="">
          <p:pic>
            <p:nvPicPr>
              <p:cNvPr id="113" name="墨迹 112"/>
            </p:nvPicPr>
            <p:blipFill>
              <a:blip r:embed="rId215"/>
            </p:blipFill>
            <p:spPr>
              <a:xfrm>
                <a:off x="7139106" y="4786606"/>
                <a:ext cx="28218" cy="402012"/>
              </a:xfrm>
              <a:prstGeom prst="rect"/>
            </p:spPr>
          </p:pic>
        </mc:Fallback>
      </mc:AlternateContent>
      <mc:AlternateContent xmlns:mc="http://schemas.openxmlformats.org/markup-compatibility/2006" xmlns:p14="http://schemas.microsoft.com/office/powerpoint/2010/main">
        <mc:Choice Requires="p14">
          <p:contentPart r:id="rId216" p14:bwMode="auto">
            <p14:nvContentPartPr>
              <p14:cNvPr id="114" name="墨迹 113"/>
              <p14:cNvContentPartPr/>
              <p14:nvPr/>
            </p14:nvContentPartPr>
            <p14:xfrm>
              <a:off x="7232930" y="4817801"/>
              <a:ext cx="100879" cy="38069"/>
            </p14:xfrm>
          </p:contentPart>
        </mc:Choice>
        <mc:Fallback xmlns="">
          <p:pic>
            <p:nvPicPr>
              <p:cNvPr id="114" name="墨迹 113"/>
            </p:nvPicPr>
            <p:blipFill>
              <a:blip r:embed="rId217"/>
            </p:blipFill>
            <p:spPr>
              <a:xfrm>
                <a:off x="7232930" y="4817801"/>
                <a:ext cx="100879" cy="38069"/>
              </a:xfrm>
              <a:prstGeom prst="rect"/>
            </p:spPr>
          </p:pic>
        </mc:Fallback>
      </mc:AlternateContent>
      <mc:AlternateContent xmlns:mc="http://schemas.openxmlformats.org/markup-compatibility/2006" xmlns:p14="http://schemas.microsoft.com/office/powerpoint/2010/main">
        <mc:Choice Requires="p14">
          <p:contentPart r:id="rId218" p14:bwMode="auto">
            <p14:nvContentPartPr>
              <p14:cNvPr id="115" name="墨迹 114"/>
              <p14:cNvContentPartPr/>
              <p14:nvPr/>
            </p14:nvContentPartPr>
            <p14:xfrm>
              <a:off x="7280195" y="4766162"/>
              <a:ext cx="22574" cy="174305"/>
            </p14:xfrm>
          </p:contentPart>
        </mc:Choice>
        <mc:Fallback xmlns="">
          <p:pic>
            <p:nvPicPr>
              <p:cNvPr id="115" name="墨迹 114"/>
            </p:nvPicPr>
            <p:blipFill>
              <a:blip r:embed="rId219"/>
            </p:blipFill>
            <p:spPr>
              <a:xfrm>
                <a:off x="7280195" y="4766162"/>
                <a:ext cx="22574" cy="174305"/>
              </a:xfrm>
              <a:prstGeom prst="rect"/>
            </p:spPr>
          </p:pic>
        </mc:Fallback>
      </mc:AlternateContent>
      <mc:AlternateContent xmlns:mc="http://schemas.openxmlformats.org/markup-compatibility/2006" xmlns:p14="http://schemas.microsoft.com/office/powerpoint/2010/main">
        <mc:Choice Requires="p14">
          <p:contentPart r:id="rId220" p14:bwMode="auto">
            <p14:nvContentPartPr>
              <p14:cNvPr id="116" name="墨迹 115"/>
              <p14:cNvContentPartPr/>
              <p14:nvPr/>
            </p14:nvContentPartPr>
            <p14:xfrm>
              <a:off x="7308413" y="4692315"/>
              <a:ext cx="145322" cy="479383"/>
            </p14:xfrm>
          </p:contentPart>
        </mc:Choice>
        <mc:Fallback xmlns="">
          <p:pic>
            <p:nvPicPr>
              <p:cNvPr id="116" name="墨迹 115"/>
            </p:nvPicPr>
            <p:blipFill>
              <a:blip r:embed="rId221"/>
            </p:blipFill>
            <p:spPr>
              <a:xfrm>
                <a:off x="7308413" y="4692315"/>
                <a:ext cx="145322" cy="479383"/>
              </a:xfrm>
              <a:prstGeom prst="rect"/>
            </p:spPr>
          </p:pic>
        </mc:Fallback>
      </mc:AlternateContent>
      <mc:AlternateContent xmlns:mc="http://schemas.openxmlformats.org/markup-compatibility/2006" xmlns:p14="http://schemas.microsoft.com/office/powerpoint/2010/main">
        <mc:Choice Requires="p14">
          <p:contentPart r:id="rId222" p14:bwMode="auto">
            <p14:nvContentPartPr>
              <p14:cNvPr id="117" name="墨迹 116"/>
              <p14:cNvContentPartPr/>
              <p14:nvPr/>
            </p14:nvContentPartPr>
            <p14:xfrm>
              <a:off x="6868215" y="5369091"/>
              <a:ext cx="84654" cy="336097"/>
            </p14:xfrm>
          </p:contentPart>
        </mc:Choice>
        <mc:Fallback xmlns="">
          <p:pic>
            <p:nvPicPr>
              <p:cNvPr id="117" name="墨迹 116"/>
            </p:nvPicPr>
            <p:blipFill>
              <a:blip r:embed="rId223"/>
            </p:blipFill>
            <p:spPr>
              <a:xfrm>
                <a:off x="6868215" y="5369091"/>
                <a:ext cx="84654" cy="336097"/>
              </a:xfrm>
              <a:prstGeom prst="rect"/>
            </p:spPr>
          </p:pic>
        </mc:Fallback>
      </mc:AlternateContent>
      <mc:AlternateContent xmlns:mc="http://schemas.openxmlformats.org/markup-compatibility/2006" xmlns:p14="http://schemas.microsoft.com/office/powerpoint/2010/main">
        <mc:Choice Requires="p14">
          <p:contentPart r:id="rId224" p14:bwMode="auto">
            <p14:nvContentPartPr>
              <p14:cNvPr id="118" name="墨迹 117"/>
              <p14:cNvContentPartPr/>
              <p14:nvPr/>
            </p14:nvContentPartPr>
            <p14:xfrm>
              <a:off x="7040344" y="5398701"/>
              <a:ext cx="14109" cy="201623"/>
            </p14:xfrm>
          </p:contentPart>
        </mc:Choice>
        <mc:Fallback xmlns="">
          <p:pic>
            <p:nvPicPr>
              <p:cNvPr id="118" name="墨迹 117"/>
            </p:nvPicPr>
            <p:blipFill>
              <a:blip r:embed="rId225"/>
            </p:blipFill>
            <p:spPr>
              <a:xfrm>
                <a:off x="7040344" y="5398701"/>
                <a:ext cx="14109" cy="201623"/>
              </a:xfrm>
              <a:prstGeom prst="rect"/>
            </p:spPr>
          </p:pic>
        </mc:Fallback>
      </mc:AlternateContent>
      <mc:AlternateContent xmlns:mc="http://schemas.openxmlformats.org/markup-compatibility/2006" xmlns:p14="http://schemas.microsoft.com/office/powerpoint/2010/main">
        <mc:Choice Requires="p14">
          <p:contentPart r:id="rId226" p14:bwMode="auto">
            <p14:nvContentPartPr>
              <p14:cNvPr id="119" name="墨迹 118"/>
              <p14:cNvContentPartPr/>
              <p14:nvPr/>
            </p14:nvContentPartPr>
            <p14:xfrm>
              <a:off x="7065740" y="5459328"/>
              <a:ext cx="79010" cy="45119"/>
            </p14:xfrm>
          </p:contentPart>
        </mc:Choice>
        <mc:Fallback xmlns="">
          <p:pic>
            <p:nvPicPr>
              <p:cNvPr id="119" name="墨迹 118"/>
            </p:nvPicPr>
            <p:blipFill>
              <a:blip r:embed="rId227"/>
            </p:blipFill>
            <p:spPr>
              <a:xfrm>
                <a:off x="7065740" y="5459328"/>
                <a:ext cx="79010" cy="45119"/>
              </a:xfrm>
              <a:prstGeom prst="rect"/>
            </p:spPr>
          </p:pic>
        </mc:Fallback>
      </mc:AlternateContent>
      <mc:AlternateContent xmlns:mc="http://schemas.openxmlformats.org/markup-compatibility/2006" xmlns:p14="http://schemas.microsoft.com/office/powerpoint/2010/main">
        <mc:Choice Requires="p14">
          <p:contentPart r:id="rId228" p14:bwMode="auto">
            <p14:nvContentPartPr>
              <p14:cNvPr id="120" name="墨迹 119"/>
              <p14:cNvContentPartPr/>
              <p14:nvPr/>
            </p14:nvContentPartPr>
            <p14:xfrm>
              <a:off x="7144750" y="5356579"/>
              <a:ext cx="22574" cy="443958"/>
            </p14:xfrm>
          </p:contentPart>
        </mc:Choice>
        <mc:Fallback xmlns="">
          <p:pic>
            <p:nvPicPr>
              <p:cNvPr id="120" name="墨迹 119"/>
            </p:nvPicPr>
            <p:blipFill>
              <a:blip r:embed="rId229"/>
            </p:blipFill>
            <p:spPr>
              <a:xfrm>
                <a:off x="7144750" y="5356579"/>
                <a:ext cx="22574" cy="443958"/>
              </a:xfrm>
              <a:prstGeom prst="rect"/>
            </p:spPr>
          </p:pic>
        </mc:Fallback>
      </mc:AlternateContent>
      <mc:AlternateContent xmlns:mc="http://schemas.openxmlformats.org/markup-compatibility/2006" xmlns:p14="http://schemas.microsoft.com/office/powerpoint/2010/main">
        <mc:Choice Requires="p14">
          <p:contentPart r:id="rId230" p14:bwMode="auto">
            <p14:nvContentPartPr>
              <p14:cNvPr id="121" name="墨迹 120"/>
              <p14:cNvContentPartPr/>
              <p14:nvPr/>
            </p14:nvContentPartPr>
            <p14:xfrm>
              <a:off x="7248626" y="5397291"/>
              <a:ext cx="114106" cy="28199"/>
            </p14:xfrm>
          </p:contentPart>
        </mc:Choice>
        <mc:Fallback xmlns="">
          <p:pic>
            <p:nvPicPr>
              <p:cNvPr id="121" name="墨迹 120"/>
            </p:nvPicPr>
            <p:blipFill>
              <a:blip r:embed="rId231"/>
            </p:blipFill>
            <p:spPr>
              <a:xfrm>
                <a:off x="7248626" y="5397291"/>
                <a:ext cx="114106" cy="28199"/>
              </a:xfrm>
              <a:prstGeom prst="rect"/>
            </p:spPr>
          </p:pic>
        </mc:Fallback>
      </mc:AlternateContent>
      <mc:AlternateContent xmlns:mc="http://schemas.openxmlformats.org/markup-compatibility/2006" xmlns:p14="http://schemas.microsoft.com/office/powerpoint/2010/main">
        <mc:Choice Requires="p14">
          <p:contentPart r:id="rId232" p14:bwMode="auto">
            <p14:nvContentPartPr>
              <p14:cNvPr id="122" name="墨迹 121"/>
              <p14:cNvContentPartPr/>
              <p14:nvPr/>
            </p14:nvContentPartPr>
            <p14:xfrm>
              <a:off x="7291482" y="5342831"/>
              <a:ext cx="28218" cy="141876"/>
            </p14:xfrm>
          </p:contentPart>
        </mc:Choice>
        <mc:Fallback xmlns="">
          <p:pic>
            <p:nvPicPr>
              <p:cNvPr id="122" name="墨迹 121"/>
            </p:nvPicPr>
            <p:blipFill>
              <a:blip r:embed="rId233"/>
            </p:blipFill>
            <p:spPr>
              <a:xfrm>
                <a:off x="7291482" y="5342831"/>
                <a:ext cx="28218" cy="141876"/>
              </a:xfrm>
              <a:prstGeom prst="rect"/>
            </p:spPr>
          </p:pic>
        </mc:Fallback>
      </mc:AlternateContent>
      <mc:AlternateContent xmlns:mc="http://schemas.openxmlformats.org/markup-compatibility/2006" xmlns:p14="http://schemas.microsoft.com/office/powerpoint/2010/main">
        <mc:Choice Requires="p14">
          <p:contentPart r:id="rId234" p14:bwMode="auto">
            <p14:nvContentPartPr>
              <p14:cNvPr id="123" name="墨迹 122"/>
              <p14:cNvContentPartPr/>
              <p14:nvPr/>
            </p14:nvContentPartPr>
            <p14:xfrm>
              <a:off x="7395888" y="5318333"/>
              <a:ext cx="104406" cy="335569"/>
            </p14:xfrm>
          </p:contentPart>
        </mc:Choice>
        <mc:Fallback xmlns="">
          <p:pic>
            <p:nvPicPr>
              <p:cNvPr id="123" name="墨迹 122"/>
            </p:nvPicPr>
            <p:blipFill>
              <a:blip r:embed="rId235"/>
            </p:blipFill>
            <p:spPr>
              <a:xfrm>
                <a:off x="7395888" y="5318333"/>
                <a:ext cx="104406" cy="335569"/>
              </a:xfrm>
              <a:prstGeom prst="rect"/>
            </p:spPr>
          </p:pic>
        </mc:Fallback>
      </mc:AlternateContent>
      <mc:AlternateContent xmlns:mc="http://schemas.openxmlformats.org/markup-compatibility/2006" xmlns:p14="http://schemas.microsoft.com/office/powerpoint/2010/main">
        <mc:Choice Requires="p14">
          <p:contentPart r:id="rId236" p14:bwMode="auto">
            <p14:nvContentPartPr>
              <p14:cNvPr id="124" name="墨迹 123"/>
              <p14:cNvContentPartPr/>
              <p14:nvPr/>
            </p14:nvContentPartPr>
            <p14:xfrm>
              <a:off x="7274551" y="5180158"/>
              <a:ext cx="268070" cy="31019"/>
            </p14:xfrm>
          </p:contentPart>
        </mc:Choice>
        <mc:Fallback xmlns="">
          <p:pic>
            <p:nvPicPr>
              <p:cNvPr id="124" name="墨迹 123"/>
            </p:nvPicPr>
            <p:blipFill>
              <a:blip r:embed="rId237"/>
            </p:blipFill>
            <p:spPr>
              <a:xfrm>
                <a:off x="7274551" y="5180158"/>
                <a:ext cx="268070" cy="31019"/>
              </a:xfrm>
              <a:prstGeom prst="rect"/>
            </p:spPr>
          </p:pic>
        </mc:Fallback>
      </mc:AlternateContent>
      <mc:AlternateContent xmlns:mc="http://schemas.openxmlformats.org/markup-compatibility/2006" xmlns:p14="http://schemas.microsoft.com/office/powerpoint/2010/main">
        <mc:Choice Requires="p14">
          <p:contentPart r:id="rId238" p14:bwMode="auto">
            <p14:nvContentPartPr>
              <p14:cNvPr id="125" name="墨迹 124"/>
              <p14:cNvContentPartPr/>
              <p14:nvPr/>
            </p14:nvContentPartPr>
            <p14:xfrm>
              <a:off x="7703462" y="5098381"/>
              <a:ext cx="189942" cy="36659"/>
            </p14:xfrm>
          </p:contentPart>
        </mc:Choice>
        <mc:Fallback xmlns="">
          <p:pic>
            <p:nvPicPr>
              <p:cNvPr id="125" name="墨迹 124"/>
            </p:nvPicPr>
            <p:blipFill>
              <a:blip r:embed="rId239"/>
            </p:blipFill>
            <p:spPr>
              <a:xfrm>
                <a:off x="7703462" y="5098381"/>
                <a:ext cx="189942" cy="36659"/>
              </a:xfrm>
              <a:prstGeom prst="rect"/>
            </p:spPr>
          </p:pic>
        </mc:Fallback>
      </mc:AlternateContent>
      <mc:AlternateContent xmlns:mc="http://schemas.openxmlformats.org/markup-compatibility/2006" xmlns:p14="http://schemas.microsoft.com/office/powerpoint/2010/main">
        <mc:Choice Requires="p14">
          <p:contentPart r:id="rId240" p14:bwMode="auto">
            <p14:nvContentPartPr>
              <p14:cNvPr id="126" name="墨迹 125"/>
              <p14:cNvContentPartPr/>
              <p14:nvPr/>
            </p14:nvContentPartPr>
            <p14:xfrm>
              <a:off x="7712633" y="5228097"/>
              <a:ext cx="205285" cy="19739"/>
            </p14:xfrm>
          </p:contentPart>
        </mc:Choice>
        <mc:Fallback xmlns="">
          <p:pic>
            <p:nvPicPr>
              <p:cNvPr id="126" name="墨迹 125"/>
            </p:nvPicPr>
            <p:blipFill>
              <a:blip r:embed="rId241"/>
            </p:blipFill>
            <p:spPr>
              <a:xfrm>
                <a:off x="7712633" y="5228097"/>
                <a:ext cx="205285" cy="19739"/>
              </a:xfrm>
              <a:prstGeom prst="rect"/>
            </p:spPr>
          </p:pic>
        </mc:Fallback>
      </mc:AlternateContent>
      <mc:AlternateContent xmlns:mc="http://schemas.openxmlformats.org/markup-compatibility/2006" xmlns:p14="http://schemas.microsoft.com/office/powerpoint/2010/main">
        <mc:Choice Requires="p14">
          <p:contentPart r:id="rId242" p14:bwMode="auto">
            <p14:nvContentPartPr>
              <p14:cNvPr id="127" name="墨迹 126"/>
              <p14:cNvContentPartPr/>
              <p14:nvPr/>
            </p14:nvContentPartPr>
            <p14:xfrm>
              <a:off x="8035022" y="5205537"/>
              <a:ext cx="622202" cy="33839"/>
            </p14:xfrm>
          </p:contentPart>
        </mc:Choice>
        <mc:Fallback xmlns="">
          <p:pic>
            <p:nvPicPr>
              <p:cNvPr id="127" name="墨迹 126"/>
            </p:nvPicPr>
            <p:blipFill>
              <a:blip r:embed="rId243"/>
            </p:blipFill>
            <p:spPr>
              <a:xfrm>
                <a:off x="8035022" y="5205537"/>
                <a:ext cx="622202" cy="33839"/>
              </a:xfrm>
              <a:prstGeom prst="rect"/>
            </p:spPr>
          </p:pic>
        </mc:Fallback>
      </mc:AlternateContent>
      <mc:AlternateContent xmlns:mc="http://schemas.openxmlformats.org/markup-compatibility/2006" xmlns:p14="http://schemas.microsoft.com/office/powerpoint/2010/main">
        <mc:Choice Requires="p14">
          <p:contentPart r:id="rId244" p14:bwMode="auto">
            <p14:nvContentPartPr>
              <p14:cNvPr id="128" name="墨迹 127"/>
              <p14:cNvContentPartPr/>
              <p14:nvPr/>
            </p14:nvContentPartPr>
            <p14:xfrm>
              <a:off x="8246655" y="4694430"/>
              <a:ext cx="32451" cy="446250"/>
            </p14:xfrm>
          </p:contentPart>
        </mc:Choice>
        <mc:Fallback xmlns="">
          <p:pic>
            <p:nvPicPr>
              <p:cNvPr id="128" name="墨迹 127"/>
            </p:nvPicPr>
            <p:blipFill>
              <a:blip r:embed="rId245"/>
            </p:blipFill>
            <p:spPr>
              <a:xfrm>
                <a:off x="8246655" y="4694430"/>
                <a:ext cx="32451" cy="446250"/>
              </a:xfrm>
              <a:prstGeom prst="rect"/>
            </p:spPr>
          </p:pic>
        </mc:Fallback>
      </mc:AlternateContent>
      <mc:AlternateContent xmlns:mc="http://schemas.openxmlformats.org/markup-compatibility/2006" xmlns:p14="http://schemas.microsoft.com/office/powerpoint/2010/main">
        <mc:Choice Requires="p14">
          <p:contentPart r:id="rId246" p14:bwMode="auto">
            <p14:nvContentPartPr>
              <p14:cNvPr id="129" name="墨迹 128"/>
              <p14:cNvContentPartPr/>
              <p14:nvPr/>
            </p14:nvContentPartPr>
            <p14:xfrm>
              <a:off x="8269758" y="4812690"/>
              <a:ext cx="184298" cy="201094"/>
            </p14:xfrm>
          </p:contentPart>
        </mc:Choice>
        <mc:Fallback xmlns="">
          <p:pic>
            <p:nvPicPr>
              <p:cNvPr id="129" name="墨迹 128"/>
            </p:nvPicPr>
            <p:blipFill>
              <a:blip r:embed="rId247"/>
            </p:blipFill>
            <p:spPr>
              <a:xfrm>
                <a:off x="8269758" y="4812690"/>
                <a:ext cx="184298" cy="201094"/>
              </a:xfrm>
              <a:prstGeom prst="rect"/>
            </p:spPr>
          </p:pic>
        </mc:Fallback>
      </mc:AlternateContent>
      <mc:AlternateContent xmlns:mc="http://schemas.openxmlformats.org/markup-compatibility/2006" xmlns:p14="http://schemas.microsoft.com/office/powerpoint/2010/main">
        <mc:Choice Requires="p14">
          <p:contentPart r:id="rId248" p14:bwMode="auto">
            <p14:nvContentPartPr>
              <p14:cNvPr id="130" name="墨迹 129"/>
              <p14:cNvContentPartPr/>
              <p14:nvPr/>
            </p14:nvContentPartPr>
            <p14:xfrm>
              <a:off x="8482274" y="4895348"/>
              <a:ext cx="155903" cy="131302"/>
            </p14:xfrm>
          </p:contentPart>
        </mc:Choice>
        <mc:Fallback xmlns="">
          <p:pic>
            <p:nvPicPr>
              <p:cNvPr id="130" name="墨迹 129"/>
            </p:nvPicPr>
            <p:blipFill>
              <a:blip r:embed="rId249"/>
            </p:blipFill>
            <p:spPr>
              <a:xfrm>
                <a:off x="8482274" y="4895348"/>
                <a:ext cx="155903" cy="131302"/>
              </a:xfrm>
              <a:prstGeom prst="rect"/>
            </p:spPr>
          </p:pic>
        </mc:Fallback>
      </mc:AlternateContent>
      <mc:AlternateContent xmlns:mc="http://schemas.openxmlformats.org/markup-compatibility/2006" xmlns:p14="http://schemas.microsoft.com/office/powerpoint/2010/main">
        <mc:Choice Requires="p14">
          <p:contentPart r:id="rId250" p14:bwMode="auto">
            <p14:nvContentPartPr>
              <p14:cNvPr id="131" name="墨迹 130"/>
              <p14:cNvContentPartPr/>
              <p14:nvPr/>
            </p14:nvContentPartPr>
            <p14:xfrm>
              <a:off x="8126730" y="5348823"/>
              <a:ext cx="62079" cy="496831"/>
            </p14:xfrm>
          </p:contentPart>
        </mc:Choice>
        <mc:Fallback xmlns="">
          <p:pic>
            <p:nvPicPr>
              <p:cNvPr id="131" name="墨迹 130"/>
            </p:nvPicPr>
            <p:blipFill>
              <a:blip r:embed="rId251"/>
            </p:blipFill>
            <p:spPr>
              <a:xfrm>
                <a:off x="8126730" y="5348823"/>
                <a:ext cx="62079" cy="496831"/>
              </a:xfrm>
              <a:prstGeom prst="rect"/>
            </p:spPr>
          </p:pic>
        </mc:Fallback>
      </mc:AlternateContent>
      <mc:AlternateContent xmlns:mc="http://schemas.openxmlformats.org/markup-compatibility/2006" xmlns:p14="http://schemas.microsoft.com/office/powerpoint/2010/main">
        <mc:Choice Requires="p14">
          <p:contentPart r:id="rId252" p14:bwMode="auto">
            <p14:nvContentPartPr>
              <p14:cNvPr id="132" name="墨迹 131"/>
              <p14:cNvContentPartPr/>
              <p14:nvPr/>
            </p14:nvContentPartPr>
            <p14:xfrm>
              <a:off x="8146482" y="5476248"/>
              <a:ext cx="217277" cy="191753"/>
            </p14:xfrm>
          </p:contentPart>
        </mc:Choice>
        <mc:Fallback xmlns="">
          <p:pic>
            <p:nvPicPr>
              <p:cNvPr id="132" name="墨迹 131"/>
            </p:nvPicPr>
            <p:blipFill>
              <a:blip r:embed="rId253"/>
            </p:blipFill>
            <p:spPr>
              <a:xfrm>
                <a:off x="8146482" y="5476248"/>
                <a:ext cx="217277" cy="191753"/>
              </a:xfrm>
              <a:prstGeom prst="rect"/>
            </p:spPr>
          </p:pic>
        </mc:Fallback>
      </mc:AlternateContent>
      <mc:AlternateContent xmlns:mc="http://schemas.openxmlformats.org/markup-compatibility/2006" xmlns:p14="http://schemas.microsoft.com/office/powerpoint/2010/main">
        <mc:Choice Requires="p14">
          <p:contentPart r:id="rId254" p14:bwMode="auto">
            <p14:nvContentPartPr>
              <p14:cNvPr id="133" name="墨迹 132"/>
              <p14:cNvContentPartPr/>
              <p14:nvPr/>
            </p14:nvContentPartPr>
            <p14:xfrm>
              <a:off x="8397620" y="5577941"/>
              <a:ext cx="158020" cy="163378"/>
            </p14:xfrm>
          </p:contentPart>
        </mc:Choice>
        <mc:Fallback xmlns="">
          <p:pic>
            <p:nvPicPr>
              <p:cNvPr id="133" name="墨迹 132"/>
            </p:nvPicPr>
            <p:blipFill>
              <a:blip r:embed="rId255"/>
            </p:blipFill>
            <p:spPr>
              <a:xfrm>
                <a:off x="8397620" y="5577941"/>
                <a:ext cx="158020" cy="163378"/>
              </a:xfrm>
              <a:prstGeom prst="rect"/>
            </p:spPr>
          </p:pic>
        </mc:Fallback>
      </mc:AlternateContent>
      <mc:AlternateContent xmlns:mc="http://schemas.openxmlformats.org/markup-compatibility/2006" xmlns:p14="http://schemas.microsoft.com/office/powerpoint/2010/main">
        <mc:Choice Requires="p14">
          <p:contentPart r:id="rId256" p14:bwMode="auto">
            <p14:nvContentPartPr>
              <p14:cNvPr id="134" name="墨迹 133"/>
              <p14:cNvContentPartPr/>
              <p14:nvPr/>
            </p14:nvContentPartPr>
            <p14:xfrm>
              <a:off x="8871680" y="2347567"/>
              <a:ext cx="118515" cy="38069"/>
            </p14:xfrm>
          </p:contentPart>
        </mc:Choice>
        <mc:Fallback xmlns="">
          <p:pic>
            <p:nvPicPr>
              <p:cNvPr id="134" name="墨迹 133"/>
            </p:nvPicPr>
            <p:blipFill>
              <a:blip r:embed="rId257"/>
            </p:blipFill>
            <p:spPr>
              <a:xfrm>
                <a:off x="8871680" y="2347567"/>
                <a:ext cx="118515" cy="38069"/>
              </a:xfrm>
              <a:prstGeom prst="rect"/>
            </p:spPr>
          </p:pic>
        </mc:Fallback>
      </mc:AlternateContent>
      <mc:AlternateContent xmlns:mc="http://schemas.openxmlformats.org/markup-compatibility/2006" xmlns:p14="http://schemas.microsoft.com/office/powerpoint/2010/main">
        <mc:Choice Requires="p14">
          <p:contentPart r:id="rId258" p14:bwMode="auto">
            <p14:nvContentPartPr>
              <p14:cNvPr id="135" name="墨迹 134"/>
              <p14:cNvContentPartPr/>
              <p14:nvPr/>
            </p14:nvContentPartPr>
            <p14:xfrm>
              <a:off x="8829353" y="3251346"/>
              <a:ext cx="214455" cy="14099"/>
            </p14:xfrm>
          </p:contentPart>
        </mc:Choice>
        <mc:Fallback xmlns="">
          <p:pic>
            <p:nvPicPr>
              <p:cNvPr id="135" name="墨迹 134"/>
            </p:nvPicPr>
            <p:blipFill>
              <a:blip r:embed="rId259"/>
            </p:blipFill>
            <p:spPr>
              <a:xfrm>
                <a:off x="8829353" y="3251346"/>
                <a:ext cx="214455" cy="14099"/>
              </a:xfrm>
              <a:prstGeom prst="rect"/>
            </p:spPr>
          </p:pic>
        </mc:Fallback>
      </mc:AlternateContent>
      <mc:AlternateContent xmlns:mc="http://schemas.openxmlformats.org/markup-compatibility/2006" xmlns:p14="http://schemas.microsoft.com/office/powerpoint/2010/main">
        <mc:Choice Requires="p14">
          <p:contentPart r:id="rId260" p14:bwMode="auto">
            <p14:nvContentPartPr>
              <p14:cNvPr id="136" name="墨迹 135"/>
              <p14:cNvContentPartPr/>
              <p14:nvPr/>
            </p14:nvContentPartPr>
            <p14:xfrm>
              <a:off x="10048362" y="3197768"/>
              <a:ext cx="19753" cy="22559"/>
            </p14:xfrm>
          </p:contentPart>
        </mc:Choice>
        <mc:Fallback xmlns="">
          <p:pic>
            <p:nvPicPr>
              <p:cNvPr id="136" name="墨迹 135"/>
            </p:nvPicPr>
            <p:blipFill>
              <a:blip r:embed="rId261"/>
            </p:blipFill>
            <p:spPr>
              <a:xfrm>
                <a:off x="10048362" y="3197768"/>
                <a:ext cx="19753" cy="22559"/>
              </a:xfrm>
              <a:prstGeom prst="rect"/>
            </p:spPr>
          </p:pic>
        </mc:Fallback>
      </mc:AlternateContent>
      <mc:AlternateContent xmlns:mc="http://schemas.openxmlformats.org/markup-compatibility/2006" xmlns:p14="http://schemas.microsoft.com/office/powerpoint/2010/main">
        <mc:Choice Requires="p14">
          <p:contentPart r:id="rId262" p14:bwMode="auto">
            <p14:nvContentPartPr>
              <p14:cNvPr id="137" name="墨迹 136"/>
              <p14:cNvContentPartPr/>
              <p14:nvPr/>
            </p14:nvContentPartPr>
            <p14:xfrm>
              <a:off x="10017323" y="3220327"/>
              <a:ext cx="105012" cy="59967"/>
            </p14:xfrm>
          </p:contentPart>
        </mc:Choice>
        <mc:Fallback xmlns="">
          <p:pic>
            <p:nvPicPr>
              <p:cNvPr id="137" name="墨迹 136"/>
            </p:nvPicPr>
            <p:blipFill>
              <a:blip r:embed="rId50"/>
            </p:blipFill>
            <p:spPr>
              <a:xfrm>
                <a:off x="10017323" y="3220327"/>
                <a:ext cx="105012" cy="59967"/>
              </a:xfrm>
              <a:prstGeom prst="rect"/>
            </p:spPr>
          </p:pic>
        </mc:Fallback>
      </mc:AlternateContent>
      <mc:AlternateContent xmlns:mc="http://schemas.openxmlformats.org/markup-compatibility/2006" xmlns:p14="http://schemas.microsoft.com/office/powerpoint/2010/main">
        <mc:Choice Requires="p14">
          <p:contentPart r:id="rId263" p14:bwMode="auto">
            <p14:nvContentPartPr>
              <p14:cNvPr id="138" name="墨迹 137"/>
              <p14:cNvContentPartPr/>
              <p14:nvPr/>
            </p14:nvContentPartPr>
            <p14:xfrm>
              <a:off x="10014501" y="3262625"/>
              <a:ext cx="105012" cy="59968"/>
            </p14:xfrm>
          </p:contentPart>
        </mc:Choice>
        <mc:Fallback xmlns="">
          <p:pic>
            <p:nvPicPr>
              <p:cNvPr id="138" name="墨迹 137"/>
            </p:nvPicPr>
            <p:blipFill>
              <a:blip r:embed="rId50"/>
            </p:blipFill>
            <p:spPr>
              <a:xfrm>
                <a:off x="10014501" y="3262625"/>
                <a:ext cx="105012" cy="59968"/>
              </a:xfrm>
              <a:prstGeom prst="rect"/>
            </p:spPr>
          </p:pic>
        </mc:Fallback>
      </mc:AlternateContent>
      <mc:AlternateContent xmlns:mc="http://schemas.openxmlformats.org/markup-compatibility/2006" xmlns:p14="http://schemas.microsoft.com/office/powerpoint/2010/main">
        <mc:Choice Requires="p14">
          <p:contentPart r:id="rId264" p14:bwMode="auto">
            <p14:nvContentPartPr>
              <p14:cNvPr id="139" name="墨迹 138"/>
              <p14:cNvContentPartPr/>
              <p14:nvPr/>
            </p14:nvContentPartPr>
            <p14:xfrm>
              <a:off x="1343167" y="4026114"/>
              <a:ext cx="84654" cy="264366"/>
            </p14:xfrm>
          </p:contentPart>
        </mc:Choice>
        <mc:Fallback xmlns="">
          <p:pic>
            <p:nvPicPr>
              <p:cNvPr id="139" name="墨迹 138"/>
            </p:nvPicPr>
            <p:blipFill>
              <a:blip r:embed="rId265"/>
            </p:blipFill>
            <p:spPr>
              <a:xfrm>
                <a:off x="1343167" y="4026114"/>
                <a:ext cx="84654" cy="264366"/>
              </a:xfrm>
              <a:prstGeom prst="rect"/>
            </p:spPr>
          </p:pic>
        </mc:Fallback>
      </mc:AlternateContent>
      <mc:AlternateContent xmlns:mc="http://schemas.openxmlformats.org/markup-compatibility/2006" xmlns:p14="http://schemas.microsoft.com/office/powerpoint/2010/main">
        <mc:Choice Requires="p14">
          <p:contentPart r:id="rId266" p14:bwMode="auto">
            <p14:nvContentPartPr>
              <p14:cNvPr id="140" name="墨迹 139"/>
              <p14:cNvContentPartPr/>
              <p14:nvPr/>
            </p14:nvContentPartPr>
            <p14:xfrm>
              <a:off x="1456039" y="4023117"/>
              <a:ext cx="56435" cy="271592"/>
            </p14:xfrm>
          </p:contentPart>
        </mc:Choice>
        <mc:Fallback xmlns="">
          <p:pic>
            <p:nvPicPr>
              <p:cNvPr id="140" name="墨迹 139"/>
            </p:nvPicPr>
            <p:blipFill>
              <a:blip r:embed="rId267"/>
            </p:blipFill>
            <p:spPr>
              <a:xfrm>
                <a:off x="1456039" y="4023117"/>
                <a:ext cx="56435" cy="271592"/>
              </a:xfrm>
              <a:prstGeom prst="rect"/>
            </p:spPr>
          </p:pic>
        </mc:Fallback>
      </mc:AlternateContent>
      <mc:AlternateContent xmlns:mc="http://schemas.openxmlformats.org/markup-compatibility/2006" xmlns:p14="http://schemas.microsoft.com/office/powerpoint/2010/main">
        <mc:Choice Requires="p14">
          <p:contentPart r:id="rId268" p14:bwMode="auto">
            <p14:nvContentPartPr>
              <p14:cNvPr id="141" name="墨迹 140"/>
              <p14:cNvContentPartPr/>
              <p14:nvPr/>
            </p14:nvContentPartPr>
            <p14:xfrm>
              <a:off x="1380909" y="4190373"/>
              <a:ext cx="117456" cy="39478"/>
            </p14:xfrm>
          </p:contentPart>
        </mc:Choice>
        <mc:Fallback xmlns="">
          <p:pic>
            <p:nvPicPr>
              <p:cNvPr id="141" name="墨迹 140"/>
            </p:nvPicPr>
            <p:blipFill>
              <a:blip r:embed="rId269"/>
            </p:blipFill>
            <p:spPr>
              <a:xfrm>
                <a:off x="1380909" y="4190373"/>
                <a:ext cx="117456" cy="39478"/>
              </a:xfrm>
              <a:prstGeom prst="rect"/>
            </p:spPr>
          </p:pic>
        </mc:Fallback>
      </mc:AlternateContent>
      <mc:AlternateContent xmlns:mc="http://schemas.openxmlformats.org/markup-compatibility/2006" xmlns:p14="http://schemas.microsoft.com/office/powerpoint/2010/main">
        <mc:Choice Requires="p14">
          <p:contentPart r:id="rId270" p14:bwMode="auto">
            <p14:nvContentPartPr>
              <p14:cNvPr id="142" name="墨迹 141"/>
              <p14:cNvContentPartPr/>
              <p14:nvPr/>
            </p14:nvContentPartPr>
            <p14:xfrm>
              <a:off x="1561503" y="3981700"/>
              <a:ext cx="97704" cy="39479"/>
            </p14:xfrm>
          </p:contentPart>
        </mc:Choice>
        <mc:Fallback xmlns="">
          <p:pic>
            <p:nvPicPr>
              <p:cNvPr id="142" name="墨迹 141"/>
            </p:nvPicPr>
            <p:blipFill>
              <a:blip r:embed="rId271"/>
            </p:blipFill>
            <p:spPr>
              <a:xfrm>
                <a:off x="1561503" y="3981700"/>
                <a:ext cx="97704" cy="39479"/>
              </a:xfrm>
              <a:prstGeom prst="rect"/>
            </p:spPr>
          </p:pic>
        </mc:Fallback>
      </mc:AlternateContent>
      <mc:AlternateContent xmlns:mc="http://schemas.openxmlformats.org/markup-compatibility/2006" xmlns:p14="http://schemas.microsoft.com/office/powerpoint/2010/main">
        <mc:Choice Requires="p14">
          <p:contentPart r:id="rId272" p14:bwMode="auto">
            <p14:nvContentPartPr>
              <p14:cNvPr id="143" name="墨迹 142"/>
              <p14:cNvContentPartPr/>
              <p14:nvPr/>
            </p14:nvContentPartPr>
            <p14:xfrm>
              <a:off x="1633105" y="4111416"/>
              <a:ext cx="167191" cy="25379"/>
            </p14:xfrm>
          </p:contentPart>
        </mc:Choice>
        <mc:Fallback xmlns="">
          <p:pic>
            <p:nvPicPr>
              <p:cNvPr id="143" name="墨迹 142"/>
            </p:nvPicPr>
            <p:blipFill>
              <a:blip r:embed="rId273"/>
            </p:blipFill>
            <p:spPr>
              <a:xfrm>
                <a:off x="1633105" y="4111416"/>
                <a:ext cx="167191" cy="25379"/>
              </a:xfrm>
              <a:prstGeom prst="rect"/>
            </p:spPr>
          </p:pic>
        </mc:Fallback>
      </mc:AlternateContent>
      <mc:AlternateContent xmlns:mc="http://schemas.openxmlformats.org/markup-compatibility/2006" xmlns:p14="http://schemas.microsoft.com/office/powerpoint/2010/main">
        <mc:Choice Requires="p14">
          <p:contentPart r:id="rId274" p14:bwMode="auto">
            <p14:nvContentPartPr>
              <p14:cNvPr id="144" name="墨迹 143"/>
              <p14:cNvContentPartPr/>
              <p14:nvPr/>
            </p14:nvContentPartPr>
            <p14:xfrm>
              <a:off x="1726930" y="4029638"/>
              <a:ext cx="22574" cy="197394"/>
            </p14:xfrm>
          </p:contentPart>
        </mc:Choice>
        <mc:Fallback xmlns="">
          <p:pic>
            <p:nvPicPr>
              <p:cNvPr id="144" name="墨迹 143"/>
            </p:nvPicPr>
            <p:blipFill>
              <a:blip r:embed="rId275"/>
            </p:blipFill>
            <p:spPr>
              <a:xfrm>
                <a:off x="1726930" y="4029638"/>
                <a:ext cx="22574" cy="197394"/>
              </a:xfrm>
              <a:prstGeom prst="rect"/>
            </p:spPr>
          </p:pic>
        </mc:Fallback>
      </mc:AlternateContent>
      <mc:AlternateContent xmlns:mc="http://schemas.openxmlformats.org/markup-compatibility/2006" xmlns:p14="http://schemas.microsoft.com/office/powerpoint/2010/main">
        <mc:Choice Requires="p14">
          <p:contentPart r:id="rId276" p14:bwMode="auto">
            <p14:nvContentPartPr>
              <p14:cNvPr id="145" name="墨迹 144"/>
              <p14:cNvContentPartPr/>
              <p14:nvPr/>
            </p14:nvContentPartPr>
            <p14:xfrm>
              <a:off x="1862375" y="3987340"/>
              <a:ext cx="5644" cy="186114"/>
            </p14:xfrm>
          </p:contentPart>
        </mc:Choice>
        <mc:Fallback xmlns="">
          <p:pic>
            <p:nvPicPr>
              <p:cNvPr id="145" name="墨迹 144"/>
            </p:nvPicPr>
            <p:blipFill>
              <a:blip r:embed="rId277"/>
            </p:blipFill>
            <p:spPr>
              <a:xfrm>
                <a:off x="1862375" y="3987340"/>
                <a:ext cx="5644" cy="186114"/>
              </a:xfrm>
              <a:prstGeom prst="rect"/>
            </p:spPr>
          </p:pic>
        </mc:Fallback>
      </mc:AlternateContent>
      <mc:AlternateContent xmlns:mc="http://schemas.openxmlformats.org/markup-compatibility/2006" xmlns:p14="http://schemas.microsoft.com/office/powerpoint/2010/main">
        <mc:Choice Requires="p14">
          <p:contentPart r:id="rId278" p14:bwMode="auto">
            <p14:nvContentPartPr>
              <p14:cNvPr id="146" name="墨迹 145"/>
              <p14:cNvContentPartPr/>
              <p14:nvPr/>
            </p14:nvContentPartPr>
            <p14:xfrm>
              <a:off x="1879306" y="4043738"/>
              <a:ext cx="67723" cy="67678"/>
            </p14:xfrm>
          </p:contentPart>
        </mc:Choice>
        <mc:Fallback xmlns="">
          <p:pic>
            <p:nvPicPr>
              <p:cNvPr id="146" name="墨迹 145"/>
            </p:nvPicPr>
            <p:blipFill>
              <a:blip r:embed="rId279"/>
            </p:blipFill>
            <p:spPr>
              <a:xfrm>
                <a:off x="1879306" y="4043738"/>
                <a:ext cx="67723" cy="67678"/>
              </a:xfrm>
              <a:prstGeom prst="rect"/>
            </p:spPr>
          </p:pic>
        </mc:Fallback>
      </mc:AlternateContent>
      <mc:AlternateContent xmlns:mc="http://schemas.openxmlformats.org/markup-compatibility/2006" xmlns:p14="http://schemas.microsoft.com/office/powerpoint/2010/main">
        <mc:Choice Requires="p14">
          <p:contentPart r:id="rId280" p14:bwMode="auto">
            <p14:nvContentPartPr>
              <p14:cNvPr id="147" name="墨迹 146"/>
              <p14:cNvContentPartPr/>
              <p14:nvPr/>
            </p14:nvContentPartPr>
            <p14:xfrm>
              <a:off x="1947029" y="3923892"/>
              <a:ext cx="265247" cy="303844"/>
            </p14:xfrm>
          </p:contentPart>
        </mc:Choice>
        <mc:Fallback xmlns="">
          <p:pic>
            <p:nvPicPr>
              <p:cNvPr id="147" name="墨迹 146"/>
            </p:nvPicPr>
            <p:blipFill>
              <a:blip r:embed="rId281"/>
            </p:blipFill>
            <p:spPr>
              <a:xfrm>
                <a:off x="1947029" y="3923892"/>
                <a:ext cx="265247" cy="303844"/>
              </a:xfrm>
              <a:prstGeom prst="rect"/>
            </p:spPr>
          </p:pic>
        </mc:Fallback>
      </mc:AlternateContent>
      <mc:AlternateContent xmlns:mc="http://schemas.openxmlformats.org/markup-compatibility/2006" xmlns:p14="http://schemas.microsoft.com/office/powerpoint/2010/main">
        <mc:Choice Requires="p14">
          <p:contentPart r:id="rId282" p14:bwMode="auto">
            <p14:nvContentPartPr>
              <p14:cNvPr id="148" name="墨迹 147"/>
              <p14:cNvContentPartPr/>
              <p14:nvPr/>
            </p14:nvContentPartPr>
            <p14:xfrm>
              <a:off x="2312097" y="3992980"/>
              <a:ext cx="267011" cy="67677"/>
            </p14:xfrm>
          </p:contentPart>
        </mc:Choice>
        <mc:Fallback xmlns="">
          <p:pic>
            <p:nvPicPr>
              <p:cNvPr id="148" name="墨迹 147"/>
            </p:nvPicPr>
            <p:blipFill>
              <a:blip r:embed="rId283"/>
            </p:blipFill>
            <p:spPr>
              <a:xfrm>
                <a:off x="2312097" y="3992980"/>
                <a:ext cx="267011" cy="67677"/>
              </a:xfrm>
              <a:prstGeom prst="rect"/>
            </p:spPr>
          </p:pic>
        </mc:Fallback>
      </mc:AlternateContent>
      <mc:AlternateContent xmlns:mc="http://schemas.openxmlformats.org/markup-compatibility/2006" xmlns:p14="http://schemas.microsoft.com/office/powerpoint/2010/main">
        <mc:Choice Requires="p14">
          <p:contentPart r:id="rId284" p14:bwMode="auto">
            <p14:nvContentPartPr>
              <p14:cNvPr id="149" name="墨迹 148"/>
              <p14:cNvContentPartPr/>
              <p14:nvPr/>
            </p14:nvContentPartPr>
            <p14:xfrm>
              <a:off x="2515441" y="3925302"/>
              <a:ext cx="148320" cy="50758"/>
            </p14:xfrm>
          </p:contentPart>
        </mc:Choice>
        <mc:Fallback xmlns="">
          <p:pic>
            <p:nvPicPr>
              <p:cNvPr id="149" name="墨迹 148"/>
            </p:nvPicPr>
            <p:blipFill>
              <a:blip r:embed="rId285"/>
            </p:blipFill>
            <p:spPr>
              <a:xfrm>
                <a:off x="2515441" y="3925302"/>
                <a:ext cx="148320" cy="50758"/>
              </a:xfrm>
              <a:prstGeom prst="rect"/>
            </p:spPr>
          </p:pic>
        </mc:Fallback>
      </mc:AlternateContent>
      <mc:AlternateContent xmlns:mc="http://schemas.openxmlformats.org/markup-compatibility/2006" xmlns:p14="http://schemas.microsoft.com/office/powerpoint/2010/main">
        <mc:Choice Requires="p14">
          <p:contentPart r:id="rId286" p14:bwMode="auto">
            <p14:nvContentPartPr>
              <p14:cNvPr id="150" name="墨迹 149"/>
              <p14:cNvContentPartPr/>
              <p14:nvPr/>
            </p14:nvContentPartPr>
            <p14:xfrm>
              <a:off x="2409977" y="4066297"/>
              <a:ext cx="219923" cy="33839"/>
            </p14:xfrm>
          </p:contentPart>
        </mc:Choice>
        <mc:Fallback xmlns="">
          <p:pic>
            <p:nvPicPr>
              <p:cNvPr id="150" name="墨迹 149"/>
            </p:nvPicPr>
            <p:blipFill>
              <a:blip r:embed="rId287"/>
            </p:blipFill>
            <p:spPr>
              <a:xfrm>
                <a:off x="2409977" y="4066297"/>
                <a:ext cx="219923" cy="33839"/>
              </a:xfrm>
              <a:prstGeom prst="rect"/>
            </p:spPr>
          </p:pic>
        </mc:Fallback>
      </mc:AlternateContent>
      <mc:AlternateContent xmlns:mc="http://schemas.openxmlformats.org/markup-compatibility/2006" xmlns:p14="http://schemas.microsoft.com/office/powerpoint/2010/main">
        <mc:Choice Requires="p14">
          <p:contentPart r:id="rId288" p14:bwMode="auto">
            <p14:nvContentPartPr>
              <p14:cNvPr id="151" name="墨迹 150"/>
              <p14:cNvContentPartPr/>
              <p14:nvPr/>
            </p14:nvContentPartPr>
            <p14:xfrm>
              <a:off x="2411388" y="4141553"/>
              <a:ext cx="150789" cy="26261"/>
            </p14:xfrm>
          </p:contentPart>
        </mc:Choice>
        <mc:Fallback xmlns="">
          <p:pic>
            <p:nvPicPr>
              <p:cNvPr id="151" name="墨迹 150"/>
            </p:nvPicPr>
            <p:blipFill>
              <a:blip r:embed="rId289"/>
            </p:blipFill>
            <p:spPr>
              <a:xfrm>
                <a:off x="2411388" y="4141553"/>
                <a:ext cx="150789" cy="26261"/>
              </a:xfrm>
              <a:prstGeom prst="rect"/>
            </p:spPr>
          </p:pic>
        </mc:Fallback>
      </mc:AlternateContent>
      <mc:AlternateContent xmlns:mc="http://schemas.openxmlformats.org/markup-compatibility/2006" xmlns:p14="http://schemas.microsoft.com/office/powerpoint/2010/main">
        <mc:Choice Requires="p14">
          <p:contentPart r:id="rId290" p14:bwMode="auto">
            <p14:nvContentPartPr>
              <p14:cNvPr id="152" name="墨迹 151"/>
              <p14:cNvContentPartPr/>
              <p14:nvPr/>
            </p14:nvContentPartPr>
            <p14:xfrm>
              <a:off x="2754058" y="3939402"/>
              <a:ext cx="16931" cy="172014"/>
            </p14:xfrm>
          </p:contentPart>
        </mc:Choice>
        <mc:Fallback xmlns="">
          <p:pic>
            <p:nvPicPr>
              <p:cNvPr id="152" name="墨迹 151"/>
            </p:nvPicPr>
            <p:blipFill>
              <a:blip r:embed="rId291"/>
            </p:blipFill>
            <p:spPr>
              <a:xfrm>
                <a:off x="2754058" y="3939402"/>
                <a:ext cx="16931" cy="172014"/>
              </a:xfrm>
              <a:prstGeom prst="rect"/>
            </p:spPr>
          </p:pic>
        </mc:Fallback>
      </mc:AlternateContent>
      <mc:AlternateContent xmlns:mc="http://schemas.openxmlformats.org/markup-compatibility/2006" xmlns:p14="http://schemas.microsoft.com/office/powerpoint/2010/main">
        <mc:Choice Requires="p14">
          <p:contentPart r:id="rId292" p14:bwMode="auto">
            <p14:nvContentPartPr>
              <p14:cNvPr id="153" name="墨迹 152"/>
              <p14:cNvContentPartPr/>
              <p14:nvPr/>
            </p14:nvContentPartPr>
            <p14:xfrm>
              <a:off x="2759701" y="4004259"/>
              <a:ext cx="104406" cy="50758"/>
            </p14:xfrm>
          </p:contentPart>
        </mc:Choice>
        <mc:Fallback xmlns="">
          <p:pic>
            <p:nvPicPr>
              <p:cNvPr id="153" name="墨迹 152"/>
            </p:nvPicPr>
            <p:blipFill>
              <a:blip r:embed="rId293"/>
            </p:blipFill>
            <p:spPr>
              <a:xfrm>
                <a:off x="2759701" y="4004259"/>
                <a:ext cx="104406" cy="50758"/>
              </a:xfrm>
              <a:prstGeom prst="rect"/>
            </p:spPr>
          </p:pic>
        </mc:Fallback>
      </mc:AlternateContent>
      <mc:AlternateContent xmlns:mc="http://schemas.openxmlformats.org/markup-compatibility/2006" xmlns:p14="http://schemas.microsoft.com/office/powerpoint/2010/main">
        <mc:Choice Requires="p14">
          <p:contentPart r:id="rId294" p14:bwMode="auto">
            <p14:nvContentPartPr>
              <p14:cNvPr id="154" name="墨迹 153"/>
              <p14:cNvContentPartPr/>
              <p14:nvPr/>
            </p14:nvContentPartPr>
            <p14:xfrm>
              <a:off x="2844355" y="3935172"/>
              <a:ext cx="16931" cy="272120"/>
            </p14:xfrm>
          </p:contentPart>
        </mc:Choice>
        <mc:Fallback xmlns="">
          <p:pic>
            <p:nvPicPr>
              <p:cNvPr id="154" name="墨迹 153"/>
            </p:nvPicPr>
            <p:blipFill>
              <a:blip r:embed="rId295"/>
            </p:blipFill>
            <p:spPr>
              <a:xfrm>
                <a:off x="2844355" y="3935172"/>
                <a:ext cx="16931" cy="272120"/>
              </a:xfrm>
              <a:prstGeom prst="rect"/>
            </p:spPr>
          </p:pic>
        </mc:Fallback>
      </mc:AlternateContent>
      <mc:AlternateContent xmlns:mc="http://schemas.openxmlformats.org/markup-compatibility/2006" xmlns:p14="http://schemas.microsoft.com/office/powerpoint/2010/main">
        <mc:Choice Requires="p14">
          <p:contentPart r:id="rId296" p14:bwMode="auto">
            <p14:nvContentPartPr>
              <p14:cNvPr id="155" name="墨迹 154"/>
              <p14:cNvContentPartPr/>
              <p14:nvPr/>
            </p14:nvContentPartPr>
            <p14:xfrm>
              <a:off x="2897087" y="3896398"/>
              <a:ext cx="77070" cy="231937"/>
            </p14:xfrm>
          </p:contentPart>
        </mc:Choice>
        <mc:Fallback xmlns="">
          <p:pic>
            <p:nvPicPr>
              <p:cNvPr id="155" name="墨迹 154"/>
            </p:nvPicPr>
            <p:blipFill>
              <a:blip r:embed="rId297"/>
            </p:blipFill>
            <p:spPr>
              <a:xfrm>
                <a:off x="2897087" y="3896398"/>
                <a:ext cx="77070" cy="231937"/>
              </a:xfrm>
              <a:prstGeom prst="rect"/>
            </p:spPr>
          </p:pic>
        </mc:Fallback>
      </mc:AlternateContent>
      <mc:AlternateContent xmlns:mc="http://schemas.openxmlformats.org/markup-compatibility/2006" xmlns:p14="http://schemas.microsoft.com/office/powerpoint/2010/main">
        <mc:Choice Requires="p14">
          <p:contentPart r:id="rId298" p14:bwMode="auto">
            <p14:nvContentPartPr>
              <p14:cNvPr id="156" name="墨迹 155"/>
              <p14:cNvContentPartPr/>
              <p14:nvPr/>
            </p14:nvContentPartPr>
            <p14:xfrm>
              <a:off x="3008018" y="3870314"/>
              <a:ext cx="28218" cy="303139"/>
            </p14:xfrm>
          </p:contentPart>
        </mc:Choice>
        <mc:Fallback xmlns="">
          <p:pic>
            <p:nvPicPr>
              <p:cNvPr id="156" name="墨迹 155"/>
            </p:nvPicPr>
            <p:blipFill>
              <a:blip r:embed="rId299"/>
            </p:blipFill>
            <p:spPr>
              <a:xfrm>
                <a:off x="3008018" y="3870314"/>
                <a:ext cx="28218" cy="303139"/>
              </a:xfrm>
              <a:prstGeom prst="rect"/>
            </p:spPr>
          </p:pic>
        </mc:Fallback>
      </mc:AlternateContent>
      <mc:AlternateContent xmlns:mc="http://schemas.openxmlformats.org/markup-compatibility/2006" xmlns:p14="http://schemas.microsoft.com/office/powerpoint/2010/main">
        <mc:Choice Requires="p14">
          <p:contentPart r:id="rId300" p14:bwMode="auto">
            <p14:nvContentPartPr>
              <p14:cNvPr id="157" name="墨迹 156"/>
              <p14:cNvContentPartPr/>
              <p14:nvPr/>
            </p14:nvContentPartPr>
            <p14:xfrm>
              <a:off x="2934652" y="4057837"/>
              <a:ext cx="121336" cy="31019"/>
            </p14:xfrm>
          </p:contentPart>
        </mc:Choice>
        <mc:Fallback xmlns="">
          <p:pic>
            <p:nvPicPr>
              <p:cNvPr id="157" name="墨迹 156"/>
            </p:nvPicPr>
            <p:blipFill>
              <a:blip r:embed="rId301"/>
            </p:blipFill>
            <p:spPr>
              <a:xfrm>
                <a:off x="2934652" y="4057837"/>
                <a:ext cx="121336" cy="31019"/>
              </a:xfrm>
              <a:prstGeom prst="rect"/>
            </p:spPr>
          </p:pic>
        </mc:Fallback>
      </mc:AlternateContent>
      <mc:AlternateContent xmlns:mc="http://schemas.openxmlformats.org/markup-compatibility/2006" xmlns:p14="http://schemas.microsoft.com/office/powerpoint/2010/main">
        <mc:Choice Requires="p14">
          <p:contentPart r:id="rId302" p14:bwMode="auto">
            <p14:nvContentPartPr>
              <p14:cNvPr id="158" name="墨迹 157"/>
              <p14:cNvContentPartPr/>
              <p14:nvPr/>
            </p14:nvContentPartPr>
            <p14:xfrm>
              <a:off x="3109603" y="3964781"/>
              <a:ext cx="163663" cy="62038"/>
            </p14:xfrm>
          </p:contentPart>
        </mc:Choice>
        <mc:Fallback xmlns="">
          <p:pic>
            <p:nvPicPr>
              <p:cNvPr id="158" name="墨迹 157"/>
            </p:nvPicPr>
            <p:blipFill>
              <a:blip r:embed="rId303"/>
            </p:blipFill>
            <p:spPr>
              <a:xfrm>
                <a:off x="3109603" y="3964781"/>
                <a:ext cx="163663" cy="62038"/>
              </a:xfrm>
              <a:prstGeom prst="rect"/>
            </p:spPr>
          </p:pic>
        </mc:Fallback>
      </mc:AlternateContent>
      <mc:AlternateContent xmlns:mc="http://schemas.openxmlformats.org/markup-compatibility/2006" xmlns:p14="http://schemas.microsoft.com/office/powerpoint/2010/main">
        <mc:Choice Requires="p14">
          <p:contentPart r:id="rId304" p14:bwMode="auto">
            <p14:nvContentPartPr>
              <p14:cNvPr id="159" name="墨迹 158"/>
              <p14:cNvContentPartPr/>
              <p14:nvPr/>
            </p14:nvContentPartPr>
            <p14:xfrm>
              <a:off x="3216830" y="3902743"/>
              <a:ext cx="22574" cy="203033"/>
            </p14:xfrm>
          </p:contentPart>
        </mc:Choice>
        <mc:Fallback xmlns="">
          <p:pic>
            <p:nvPicPr>
              <p:cNvPr id="159" name="墨迹 158"/>
            </p:nvPicPr>
            <p:blipFill>
              <a:blip r:embed="rId305"/>
            </p:blipFill>
            <p:spPr>
              <a:xfrm>
                <a:off x="3216830" y="3902743"/>
                <a:ext cx="22574" cy="203033"/>
              </a:xfrm>
              <a:prstGeom prst="rect"/>
            </p:spPr>
          </p:pic>
        </mc:Fallback>
      </mc:AlternateContent>
      <mc:AlternateContent xmlns:mc="http://schemas.openxmlformats.org/markup-compatibility/2006" xmlns:p14="http://schemas.microsoft.com/office/powerpoint/2010/main">
        <mc:Choice Requires="p14">
          <p:contentPart r:id="rId306" p14:bwMode="auto">
            <p14:nvContentPartPr>
              <p14:cNvPr id="160" name="墨迹 159"/>
              <p14:cNvContentPartPr/>
              <p14:nvPr/>
            </p14:nvContentPartPr>
            <p14:xfrm>
              <a:off x="3346632" y="3914023"/>
              <a:ext cx="234208" cy="161439"/>
            </p14:xfrm>
          </p:contentPart>
        </mc:Choice>
        <mc:Fallback xmlns="">
          <p:pic>
            <p:nvPicPr>
              <p:cNvPr id="160" name="墨迹 159"/>
            </p:nvPicPr>
            <p:blipFill>
              <a:blip r:embed="rId307"/>
            </p:blipFill>
            <p:spPr>
              <a:xfrm>
                <a:off x="3346632" y="3914023"/>
                <a:ext cx="234208" cy="161439"/>
              </a:xfrm>
              <a:prstGeom prst="rect"/>
            </p:spPr>
          </p:pic>
        </mc:Fallback>
      </mc:AlternateContent>
      <mc:AlternateContent xmlns:mc="http://schemas.openxmlformats.org/markup-compatibility/2006" xmlns:p14="http://schemas.microsoft.com/office/powerpoint/2010/main">
        <mc:Choice Requires="p14">
          <p:contentPart r:id="rId308" p14:bwMode="auto">
            <p14:nvContentPartPr>
              <p14:cNvPr id="161" name="墨迹 160"/>
              <p14:cNvContentPartPr/>
              <p14:nvPr/>
            </p14:nvContentPartPr>
            <p14:xfrm>
              <a:off x="3578018" y="3894988"/>
              <a:ext cx="11287" cy="315124"/>
            </p14:xfrm>
          </p:contentPart>
        </mc:Choice>
        <mc:Fallback xmlns="">
          <p:pic>
            <p:nvPicPr>
              <p:cNvPr id="161" name="墨迹 160"/>
            </p:nvPicPr>
            <p:blipFill>
              <a:blip r:embed="rId309"/>
            </p:blipFill>
            <p:spPr>
              <a:xfrm>
                <a:off x="3578018" y="3894988"/>
                <a:ext cx="11287" cy="315124"/>
              </a:xfrm>
              <a:prstGeom prst="rect"/>
            </p:spPr>
          </p:pic>
        </mc:Fallback>
      </mc:AlternateContent>
      <mc:AlternateContent xmlns:mc="http://schemas.openxmlformats.org/markup-compatibility/2006" xmlns:p14="http://schemas.microsoft.com/office/powerpoint/2010/main">
        <mc:Choice Requires="p14">
          <p:contentPart r:id="rId310" p14:bwMode="auto">
            <p14:nvContentPartPr>
              <p14:cNvPr id="162" name="墨迹 161"/>
              <p14:cNvContentPartPr/>
              <p14:nvPr/>
            </p14:nvContentPartPr>
            <p14:xfrm>
              <a:off x="3696533" y="3908383"/>
              <a:ext cx="110049" cy="16919"/>
            </p14:xfrm>
          </p:contentPart>
        </mc:Choice>
        <mc:Fallback xmlns="">
          <p:pic>
            <p:nvPicPr>
              <p:cNvPr id="162" name="墨迹 161"/>
            </p:nvPicPr>
            <p:blipFill>
              <a:blip r:embed="rId311"/>
            </p:blipFill>
            <p:spPr>
              <a:xfrm>
                <a:off x="3696533" y="3908383"/>
                <a:ext cx="110049" cy="16919"/>
              </a:xfrm>
              <a:prstGeom prst="rect"/>
            </p:spPr>
          </p:pic>
        </mc:Fallback>
      </mc:AlternateContent>
      <mc:AlternateContent xmlns:mc="http://schemas.openxmlformats.org/markup-compatibility/2006" xmlns:p14="http://schemas.microsoft.com/office/powerpoint/2010/main">
        <mc:Choice Requires="p14">
          <p:contentPart r:id="rId312" p14:bwMode="auto">
            <p14:nvContentPartPr>
              <p14:cNvPr id="163" name="墨迹 162"/>
              <p14:cNvContentPartPr/>
              <p14:nvPr/>
            </p14:nvContentPartPr>
            <p14:xfrm>
              <a:off x="11287301" y="3541795"/>
              <a:ext cx="572644" cy="28199"/>
            </p14:xfrm>
          </p:contentPart>
        </mc:Choice>
        <mc:Fallback xmlns="">
          <p:pic>
            <p:nvPicPr>
              <p:cNvPr id="163" name="墨迹 162"/>
            </p:nvPicPr>
            <p:blipFill>
              <a:blip r:embed="rId313"/>
            </p:blipFill>
            <p:spPr>
              <a:xfrm>
                <a:off x="11287301" y="3541795"/>
                <a:ext cx="572644" cy="28199"/>
              </a:xfrm>
              <a:prstGeom prst="rect"/>
            </p:spPr>
          </p:pic>
        </mc:Fallback>
      </mc:AlternateContent>
      <mc:AlternateContent xmlns:mc="http://schemas.openxmlformats.org/markup-compatibility/2006" xmlns:p14="http://schemas.microsoft.com/office/powerpoint/2010/main">
        <mc:Choice Requires="p14">
          <p:contentPart r:id="rId314" p14:bwMode="auto">
            <p14:nvContentPartPr>
              <p14:cNvPr id="164" name="墨迹 163"/>
              <p14:cNvContentPartPr/>
              <p14:nvPr/>
            </p14:nvContentPartPr>
            <p14:xfrm>
              <a:off x="11766827" y="3440279"/>
              <a:ext cx="362775" cy="366587"/>
            </p14:xfrm>
          </p:contentPart>
        </mc:Choice>
        <mc:Fallback xmlns="">
          <p:pic>
            <p:nvPicPr>
              <p:cNvPr id="164" name="墨迹 163"/>
            </p:nvPicPr>
            <p:blipFill>
              <a:blip r:embed="rId315"/>
            </p:blipFill>
            <p:spPr>
              <a:xfrm>
                <a:off x="11766827" y="3440279"/>
                <a:ext cx="362775" cy="366587"/>
              </a:xfrm>
              <a:prstGeom prst="rect"/>
            </p:spPr>
          </p:pic>
        </mc:Fallback>
      </mc:AlternateContent>
      <mc:AlternateContent xmlns:mc="http://schemas.openxmlformats.org/markup-compatibility/2006" xmlns:p14="http://schemas.microsoft.com/office/powerpoint/2010/main">
        <mc:Choice Requires="p14">
          <p:contentPart r:id="rId316" p14:bwMode="auto">
            <p14:nvContentPartPr>
              <p14:cNvPr id="165" name="墨迹 164"/>
              <p14:cNvContentPartPr/>
              <p14:nvPr/>
            </p14:nvContentPartPr>
            <p14:xfrm>
              <a:off x="11004946" y="4184733"/>
              <a:ext cx="124865" cy="87417"/>
            </p14:xfrm>
          </p:contentPart>
        </mc:Choice>
        <mc:Fallback xmlns="">
          <p:pic>
            <p:nvPicPr>
              <p:cNvPr id="165" name="墨迹 164"/>
            </p:nvPicPr>
            <p:blipFill>
              <a:blip r:embed="rId317"/>
            </p:blipFill>
            <p:spPr>
              <a:xfrm>
                <a:off x="11004946" y="4184733"/>
                <a:ext cx="124865" cy="87417"/>
              </a:xfrm>
              <a:prstGeom prst="rect"/>
            </p:spPr>
          </p:pic>
        </mc:Fallback>
      </mc:AlternateContent>
      <mc:AlternateContent xmlns:mc="http://schemas.openxmlformats.org/markup-compatibility/2006" xmlns:p14="http://schemas.microsoft.com/office/powerpoint/2010/main">
        <mc:Choice Requires="p14">
          <p:contentPart r:id="rId318" p14:bwMode="auto">
            <p14:nvContentPartPr>
              <p14:cNvPr id="166" name="墨迹 165"/>
              <p14:cNvContentPartPr/>
              <p14:nvPr/>
            </p14:nvContentPartPr>
            <p14:xfrm>
              <a:off x="10990308" y="4271445"/>
              <a:ext cx="259427" cy="287277"/>
            </p14:xfrm>
          </p:contentPart>
        </mc:Choice>
        <mc:Fallback xmlns="">
          <p:pic>
            <p:nvPicPr>
              <p:cNvPr id="166" name="墨迹 165"/>
            </p:nvPicPr>
            <p:blipFill>
              <a:blip r:embed="rId319"/>
            </p:blipFill>
            <p:spPr>
              <a:xfrm>
                <a:off x="10990308" y="4271445"/>
                <a:ext cx="259427" cy="287277"/>
              </a:xfrm>
              <a:prstGeom prst="rect"/>
            </p:spPr>
          </p:pic>
        </mc:Fallback>
      </mc:AlternateContent>
      <mc:AlternateContent xmlns:mc="http://schemas.openxmlformats.org/markup-compatibility/2006" xmlns:p14="http://schemas.microsoft.com/office/powerpoint/2010/main">
        <mc:Choice Requires="p14">
          <p:contentPart r:id="rId320" p14:bwMode="auto">
            <p14:nvContentPartPr>
              <p14:cNvPr id="167" name="墨迹 166"/>
              <p14:cNvContentPartPr/>
              <p14:nvPr/>
            </p14:nvContentPartPr>
            <p14:xfrm>
              <a:off x="11283950" y="4162174"/>
              <a:ext cx="189412" cy="507582"/>
            </p14:xfrm>
          </p:contentPart>
        </mc:Choice>
        <mc:Fallback xmlns="">
          <p:pic>
            <p:nvPicPr>
              <p:cNvPr id="167" name="墨迹 166"/>
            </p:nvPicPr>
            <p:blipFill>
              <a:blip r:embed="rId321"/>
            </p:blipFill>
            <p:spPr>
              <a:xfrm>
                <a:off x="11283950" y="4162174"/>
                <a:ext cx="189412" cy="507582"/>
              </a:xfrm>
              <a:prstGeom prst="rect"/>
            </p:spPr>
          </p:pic>
        </mc:Fallback>
      </mc:AlternateContent>
      <mc:AlternateContent xmlns:mc="http://schemas.openxmlformats.org/markup-compatibility/2006" xmlns:p14="http://schemas.microsoft.com/office/powerpoint/2010/main">
        <mc:Choice Requires="p14">
          <p:contentPart r:id="rId322" p14:bwMode="auto">
            <p14:nvContentPartPr>
              <p14:cNvPr id="168" name="墨迹 167"/>
              <p14:cNvContentPartPr/>
              <p14:nvPr/>
            </p14:nvContentPartPr>
            <p14:xfrm>
              <a:off x="11075491" y="4071937"/>
              <a:ext cx="695040" cy="56398"/>
            </p14:xfrm>
          </p:contentPart>
        </mc:Choice>
        <mc:Fallback xmlns="">
          <p:pic>
            <p:nvPicPr>
              <p:cNvPr id="168" name="墨迹 167"/>
            </p:nvPicPr>
            <p:blipFill>
              <a:blip r:embed="rId323"/>
            </p:blipFill>
            <p:spPr>
              <a:xfrm>
                <a:off x="11075491" y="4071937"/>
                <a:ext cx="695040" cy="56398"/>
              </a:xfrm>
              <a:prstGeom prst="rect"/>
            </p:spPr>
          </p:pic>
        </mc:Fallback>
      </mc:AlternateContent>
      <mc:AlternateContent xmlns:mc="http://schemas.openxmlformats.org/markup-compatibility/2006" xmlns:p14="http://schemas.microsoft.com/office/powerpoint/2010/main">
        <mc:Choice Requires="p14">
          <p:contentPart r:id="rId324" p14:bwMode="auto">
            <p14:nvContentPartPr>
              <p14:cNvPr id="169" name="墨迹 168"/>
              <p14:cNvContentPartPr/>
              <p14:nvPr/>
            </p14:nvContentPartPr>
            <p14:xfrm>
              <a:off x="11616391" y="4252411"/>
              <a:ext cx="115164" cy="307898"/>
            </p14:xfrm>
          </p:contentPart>
        </mc:Choice>
        <mc:Fallback xmlns="">
          <p:pic>
            <p:nvPicPr>
              <p:cNvPr id="169" name="墨迹 168"/>
            </p:nvPicPr>
            <p:blipFill>
              <a:blip r:embed="rId325"/>
            </p:blipFill>
            <p:spPr>
              <a:xfrm>
                <a:off x="11616391" y="4252411"/>
                <a:ext cx="115164" cy="307898"/>
              </a:xfrm>
              <a:prstGeom prst="rect"/>
            </p:spPr>
          </p:pic>
        </mc:Fallback>
      </mc:AlternateContent>
      <mc:AlternateContent xmlns:mc="http://schemas.openxmlformats.org/markup-compatibility/2006" xmlns:p14="http://schemas.microsoft.com/office/powerpoint/2010/main">
        <mc:Choice Requires="p14">
          <p:contentPart r:id="rId326" p14:bwMode="auto">
            <p14:nvContentPartPr>
              <p14:cNvPr id="170" name="墨迹 169"/>
              <p14:cNvContentPartPr/>
              <p14:nvPr/>
            </p14:nvContentPartPr>
            <p14:xfrm>
              <a:off x="11780054" y="4291184"/>
              <a:ext cx="36154" cy="193164"/>
            </p14:xfrm>
          </p:contentPart>
        </mc:Choice>
        <mc:Fallback xmlns="">
          <p:pic>
            <p:nvPicPr>
              <p:cNvPr id="170" name="墨迹 169"/>
            </p:nvPicPr>
            <p:blipFill>
              <a:blip r:embed="rId327"/>
            </p:blipFill>
            <p:spPr>
              <a:xfrm>
                <a:off x="11780054" y="4291184"/>
                <a:ext cx="36154" cy="193164"/>
              </a:xfrm>
              <a:prstGeom prst="rect"/>
            </p:spPr>
          </p:pic>
        </mc:Fallback>
      </mc:AlternateContent>
      <mc:AlternateContent xmlns:mc="http://schemas.openxmlformats.org/markup-compatibility/2006" xmlns:p14="http://schemas.microsoft.com/office/powerpoint/2010/main">
        <mc:Choice Requires="p14">
          <p:contentPart r:id="rId328" p14:bwMode="auto">
            <p14:nvContentPartPr>
              <p14:cNvPr id="171" name="墨迹 170"/>
              <p14:cNvContentPartPr/>
              <p14:nvPr/>
            </p14:nvContentPartPr>
            <p14:xfrm>
              <a:off x="11823263" y="4148779"/>
              <a:ext cx="141089" cy="746569"/>
            </p14:xfrm>
          </p:contentPart>
        </mc:Choice>
        <mc:Fallback xmlns="">
          <p:pic>
            <p:nvPicPr>
              <p:cNvPr id="171" name="墨迹 170"/>
            </p:nvPicPr>
            <p:blipFill>
              <a:blip r:embed="rId329"/>
            </p:blipFill>
            <p:spPr>
              <a:xfrm>
                <a:off x="11823263" y="4148779"/>
                <a:ext cx="141089" cy="746569"/>
              </a:xfrm>
              <a:prstGeom prst="rect"/>
            </p:spPr>
          </p:pic>
        </mc:Fallback>
      </mc:AlternateContent>
      <mc:AlternateContent xmlns:mc="http://schemas.openxmlformats.org/markup-compatibility/2006" xmlns:p14="http://schemas.microsoft.com/office/powerpoint/2010/main">
        <mc:Choice Requires="p14">
          <p:contentPart r:id="rId330" p14:bwMode="auto">
            <p14:nvContentPartPr>
              <p14:cNvPr id="172" name="墨迹 171"/>
              <p14:cNvContentPartPr/>
              <p14:nvPr/>
            </p14:nvContentPartPr>
            <p14:xfrm>
              <a:off x="10931580" y="4819916"/>
              <a:ext cx="208812" cy="667611"/>
            </p14:xfrm>
          </p:contentPart>
        </mc:Choice>
        <mc:Fallback xmlns="">
          <p:pic>
            <p:nvPicPr>
              <p:cNvPr id="172" name="墨迹 171"/>
            </p:nvPicPr>
            <p:blipFill>
              <a:blip r:embed="rId331"/>
            </p:blipFill>
            <p:spPr>
              <a:xfrm>
                <a:off x="10931580" y="4819916"/>
                <a:ext cx="208812" cy="667611"/>
              </a:xfrm>
              <a:prstGeom prst="rect"/>
            </p:spPr>
          </p:pic>
        </mc:Fallback>
      </mc:AlternateContent>
      <mc:AlternateContent xmlns:mc="http://schemas.openxmlformats.org/markup-compatibility/2006" xmlns:p14="http://schemas.microsoft.com/office/powerpoint/2010/main">
        <mc:Choice Requires="p14">
          <p:contentPart r:id="rId332" p14:bwMode="auto">
            <p14:nvContentPartPr>
              <p14:cNvPr id="173" name="墨迹 172"/>
              <p14:cNvContentPartPr/>
              <p14:nvPr/>
            </p14:nvContentPartPr>
            <p14:xfrm>
              <a:off x="11061382" y="4996865"/>
              <a:ext cx="197525" cy="47938"/>
            </p14:xfrm>
          </p:contentPart>
        </mc:Choice>
        <mc:Fallback xmlns="">
          <p:pic>
            <p:nvPicPr>
              <p:cNvPr id="173" name="墨迹 172"/>
            </p:nvPicPr>
            <p:blipFill>
              <a:blip r:embed="rId333"/>
            </p:blipFill>
            <p:spPr>
              <a:xfrm>
                <a:off x="11061382" y="4996865"/>
                <a:ext cx="197525" cy="47938"/>
              </a:xfrm>
              <a:prstGeom prst="rect"/>
            </p:spPr>
          </p:pic>
        </mc:Fallback>
      </mc:AlternateContent>
      <mc:AlternateContent xmlns:mc="http://schemas.openxmlformats.org/markup-compatibility/2006" xmlns:p14="http://schemas.microsoft.com/office/powerpoint/2010/main">
        <mc:Choice Requires="p14">
          <p:contentPart r:id="rId334" p14:bwMode="auto">
            <p14:nvContentPartPr>
              <p14:cNvPr id="174" name="墨迹 173"/>
              <p14:cNvContentPartPr/>
              <p14:nvPr/>
            </p14:nvContentPartPr>
            <p14:xfrm>
              <a:off x="11230689" y="4896758"/>
              <a:ext cx="163664" cy="238811"/>
            </p14:xfrm>
          </p:contentPart>
        </mc:Choice>
        <mc:Fallback xmlns="">
          <p:pic>
            <p:nvPicPr>
              <p:cNvPr id="174" name="墨迹 173"/>
            </p:nvPicPr>
            <p:blipFill>
              <a:blip r:embed="rId335"/>
            </p:blipFill>
            <p:spPr>
              <a:xfrm>
                <a:off x="11230689" y="4896758"/>
                <a:ext cx="163664" cy="238811"/>
              </a:xfrm>
              <a:prstGeom prst="rect"/>
            </p:spPr>
          </p:pic>
        </mc:Fallback>
      </mc:AlternateContent>
      <mc:AlternateContent xmlns:mc="http://schemas.openxmlformats.org/markup-compatibility/2006" xmlns:p14="http://schemas.microsoft.com/office/powerpoint/2010/main">
        <mc:Choice Requires="p14">
          <p:contentPart r:id="rId336" p14:bwMode="auto">
            <p14:nvContentPartPr>
              <p14:cNvPr id="175" name="墨迹 174"/>
              <p14:cNvContentPartPr/>
              <p14:nvPr/>
            </p14:nvContentPartPr>
            <p14:xfrm>
              <a:off x="11411283" y="5010083"/>
              <a:ext cx="146732" cy="93938"/>
            </p14:xfrm>
          </p:contentPart>
        </mc:Choice>
        <mc:Fallback xmlns="">
          <p:pic>
            <p:nvPicPr>
              <p:cNvPr id="175" name="墨迹 174"/>
            </p:nvPicPr>
            <p:blipFill>
              <a:blip r:embed="rId337"/>
            </p:blipFill>
            <p:spPr>
              <a:xfrm>
                <a:off x="11411283" y="5010083"/>
                <a:ext cx="146732" cy="93938"/>
              </a:xfrm>
              <a:prstGeom prst="rect"/>
            </p:spPr>
          </p:pic>
        </mc:Fallback>
      </mc:AlternateContent>
      <mc:AlternateContent xmlns:mc="http://schemas.openxmlformats.org/markup-compatibility/2006" xmlns:p14="http://schemas.microsoft.com/office/powerpoint/2010/main">
        <mc:Choice Requires="p14">
          <p:contentPart r:id="rId338" p14:bwMode="auto">
            <p14:nvContentPartPr>
              <p14:cNvPr id="176" name="墨迹 175"/>
              <p14:cNvContentPartPr/>
              <p14:nvPr/>
            </p14:nvContentPartPr>
            <p14:xfrm>
              <a:off x="11337917" y="5305644"/>
              <a:ext cx="297698" cy="523092"/>
            </p14:xfrm>
          </p:contentPart>
        </mc:Choice>
        <mc:Fallback xmlns="">
          <p:pic>
            <p:nvPicPr>
              <p:cNvPr id="176" name="墨迹 175"/>
            </p:nvPicPr>
            <p:blipFill>
              <a:blip r:embed="rId339"/>
            </p:blipFill>
            <p:spPr>
              <a:xfrm>
                <a:off x="11337917" y="5305644"/>
                <a:ext cx="297698" cy="523092"/>
              </a:xfrm>
              <a:prstGeom prst="rect"/>
            </p:spPr>
          </p:pic>
        </mc:Fallback>
      </mc:AlternateContent>
      <mc:AlternateContent xmlns:mc="http://schemas.openxmlformats.org/markup-compatibility/2006" xmlns:p14="http://schemas.microsoft.com/office/powerpoint/2010/main">
        <mc:Choice Requires="p14">
          <p:contentPart r:id="rId340" p14:bwMode="auto">
            <p14:nvContentPartPr>
              <p14:cNvPr id="177" name="墨迹 176"/>
              <p14:cNvContentPartPr/>
              <p14:nvPr/>
            </p14:nvContentPartPr>
            <p14:xfrm>
              <a:off x="11704749" y="5329613"/>
              <a:ext cx="141089" cy="50758"/>
            </p14:xfrm>
          </p:contentPart>
        </mc:Choice>
        <mc:Fallback xmlns="">
          <p:pic>
            <p:nvPicPr>
              <p:cNvPr id="177" name="墨迹 176"/>
            </p:nvPicPr>
            <p:blipFill>
              <a:blip r:embed="rId341"/>
            </p:blipFill>
            <p:spPr>
              <a:xfrm>
                <a:off x="11704749" y="5329613"/>
                <a:ext cx="141089" cy="50758"/>
              </a:xfrm>
              <a:prstGeom prst="rect"/>
            </p:spPr>
          </p:pic>
        </mc:Fallback>
      </mc:AlternateContent>
      <mc:AlternateContent xmlns:mc="http://schemas.openxmlformats.org/markup-compatibility/2006" xmlns:p14="http://schemas.microsoft.com/office/powerpoint/2010/main">
        <mc:Choice Requires="p14">
          <p:contentPart r:id="rId342" p14:bwMode="auto">
            <p14:nvContentPartPr>
              <p14:cNvPr id="178" name="墨迹 177"/>
              <p14:cNvContentPartPr/>
              <p14:nvPr/>
            </p14:nvContentPartPr>
            <p14:xfrm>
              <a:off x="11202471" y="5673641"/>
              <a:ext cx="711088" cy="39478"/>
            </p14:xfrm>
          </p:contentPart>
        </mc:Choice>
        <mc:Fallback xmlns="">
          <p:pic>
            <p:nvPicPr>
              <p:cNvPr id="178" name="墨迹 177"/>
            </p:nvPicPr>
            <p:blipFill>
              <a:blip r:embed="rId343"/>
            </p:blipFill>
            <p:spPr>
              <a:xfrm>
                <a:off x="11202471" y="5673641"/>
                <a:ext cx="711088" cy="39478"/>
              </a:xfrm>
              <a:prstGeom prst="rect"/>
            </p:spPr>
          </p:pic>
        </mc:Fallback>
      </mc:AlternateContent>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189915" y="548565"/>
            <a:ext cx="11654075" cy="951230"/>
          </a:xfrm>
          <a:prstGeom prst="rect">
            <a:avLst/>
          </a:prstGeom>
        </p:spPr>
        <p:txBody>
          <a:bodyPr wrap="square" lIns="121898" tIns="60948" rIns="121898" bIns="60948">
            <a:spAutoFit/>
          </a:bodyPr>
          <a:lstStyle/>
          <a:p>
            <a:pPr marL="252095" indent="-252095" algn="just" defTabSz="0">
              <a:lnSpc>
                <a:spcPct val="150000"/>
              </a:lnSpc>
              <a:spcAft>
                <a:spcPts val="0"/>
              </a:spcAft>
              <a:tabLst>
                <a:tab pos="2610485" algn="l"/>
              </a:tabLst>
            </a:pPr>
            <a:r>
              <a:rPr lang="en-US" altLang="zh-CN" kern="100">
                <a:latin typeface="Times New Roman" panose="02020603050405020304"/>
                <a:ea typeface="微软雅黑" panose="020B0503020204020204" charset="-122"/>
                <a:cs typeface="Courier New" panose="02070309020205020404"/>
              </a:rPr>
              <a:t>3.</a:t>
            </a:r>
            <a:r>
              <a:rPr lang="en-US" altLang="zh-CN" b="1" kern="100">
                <a:latin typeface="Times New Roman" panose="02020603050405020304"/>
                <a:cs typeface="Courier New" panose="02070309020205020404"/>
              </a:rPr>
              <a:t>(2022·</a:t>
            </a:r>
            <a:r>
              <a:rPr lang="zh-CN" altLang="zh-CN" b="1" kern="100" dirty="0">
                <a:latin typeface="Times New Roman" panose="02020603050405020304"/>
                <a:cs typeface="Times New Roman" panose="02020603050405020304"/>
              </a:rPr>
              <a:t>全国乙卷</a:t>
            </a:r>
            <a:r>
              <a:rPr lang="en-US" altLang="zh-CN" b="1" kern="100" dirty="0">
                <a:latin typeface="Times New Roman" panose="02020603050405020304"/>
                <a:cs typeface="Courier New" panose="02070309020205020404"/>
              </a:rPr>
              <a:t>)</a:t>
            </a:r>
            <a:r>
              <a:rPr lang="zh-CN" altLang="zh-CN" kern="100" dirty="0">
                <a:latin typeface="Times New Roman" panose="02020603050405020304"/>
                <a:ea typeface="微软雅黑" panose="020B0503020204020204" charset="-122"/>
                <a:cs typeface="Times New Roman" panose="02020603050405020304"/>
              </a:rPr>
              <a:t>常温下，一元酸</a:t>
            </a:r>
            <a:r>
              <a:rPr lang="en-US" altLang="zh-CN" kern="100" dirty="0">
                <a:latin typeface="Times New Roman" panose="02020603050405020304"/>
                <a:ea typeface="微软雅黑" panose="020B0503020204020204" charset="-122"/>
                <a:cs typeface="Courier New" panose="02070309020205020404"/>
              </a:rPr>
              <a:t>HA</a:t>
            </a:r>
            <a:r>
              <a:rPr lang="zh-CN" altLang="zh-CN" kern="100" dirty="0">
                <a:latin typeface="Times New Roman" panose="02020603050405020304"/>
                <a:ea typeface="微软雅黑" panose="020B0503020204020204" charset="-122"/>
                <a:cs typeface="Times New Roman" panose="02020603050405020304"/>
              </a:rPr>
              <a:t>的</a:t>
            </a:r>
            <a:r>
              <a:rPr lang="en-US" altLang="zh-CN" i="1" kern="100" dirty="0" err="1">
                <a:latin typeface="Times New Roman" panose="02020603050405020304"/>
                <a:ea typeface="微软雅黑" panose="020B0503020204020204" charset="-122"/>
                <a:cs typeface="Courier New" panose="02070309020205020404"/>
              </a:rPr>
              <a:t>K</a:t>
            </a:r>
            <a:r>
              <a:rPr lang="en-US" altLang="zh-CN" kern="100" baseline="-25000" dirty="0" err="1">
                <a:latin typeface="Times New Roman" panose="02020603050405020304"/>
                <a:ea typeface="微软雅黑" panose="020B0503020204020204" charset="-122"/>
                <a:cs typeface="Courier New" panose="02070309020205020404"/>
              </a:rPr>
              <a:t>a</a:t>
            </a:r>
            <a:r>
              <a:rPr lang="en-US" altLang="zh-CN" kern="100" dirty="0">
                <a:latin typeface="Times New Roman" panose="02020603050405020304"/>
                <a:ea typeface="微软雅黑" panose="020B0503020204020204" charset="-122"/>
                <a:cs typeface="Courier New" panose="02070309020205020404"/>
              </a:rPr>
              <a:t>(HA)</a:t>
            </a:r>
            <a:r>
              <a:rPr lang="zh-CN" altLang="zh-CN" kern="100" dirty="0">
                <a:latin typeface="Times New Roman" panose="02020603050405020304"/>
                <a:ea typeface="微软雅黑" panose="020B0503020204020204" charset="-122"/>
                <a:cs typeface="Times New Roman" panose="02020603050405020304"/>
              </a:rPr>
              <a:t>＝</a:t>
            </a:r>
            <a:r>
              <a:rPr lang="en-US" altLang="zh-CN" kern="100" dirty="0">
                <a:latin typeface="Times New Roman" panose="02020603050405020304"/>
                <a:ea typeface="微软雅黑" panose="020B0503020204020204" charset="-122"/>
                <a:cs typeface="Courier New" panose="02070309020205020404"/>
              </a:rPr>
              <a:t>1.0</a:t>
            </a:r>
            <a:r>
              <a:rPr lang="en-US" altLang="zh-CN" kern="100" dirty="0">
                <a:latin typeface="宋体" panose="02010600030101010101" pitchFamily="2" charset="-122"/>
                <a:ea typeface="微软雅黑" panose="020B0503020204020204" charset="-122"/>
                <a:cs typeface="Times New Roman" panose="02020603050405020304"/>
              </a:rPr>
              <a:t>×</a:t>
            </a:r>
            <a:r>
              <a:rPr lang="en-US" altLang="zh-CN" kern="100" dirty="0">
                <a:latin typeface="Times New Roman" panose="02020603050405020304"/>
                <a:ea typeface="微软雅黑" panose="020B0503020204020204" charset="-122"/>
                <a:cs typeface="Courier New" panose="02070309020205020404"/>
              </a:rPr>
              <a:t>10</a:t>
            </a:r>
            <a:r>
              <a:rPr lang="zh-CN" altLang="zh-CN" kern="100" baseline="30000" dirty="0">
                <a:latin typeface="Times New Roman" panose="02020603050405020304"/>
                <a:ea typeface="微软雅黑" panose="020B0503020204020204" charset="-122"/>
                <a:cs typeface="Times New Roman" panose="02020603050405020304"/>
              </a:rPr>
              <a:t>－</a:t>
            </a:r>
            <a:r>
              <a:rPr lang="en-US" altLang="zh-CN" kern="100" baseline="30000" dirty="0">
                <a:latin typeface="Times New Roman" panose="02020603050405020304"/>
                <a:ea typeface="微软雅黑" panose="020B0503020204020204" charset="-122"/>
                <a:cs typeface="Courier New" panose="02070309020205020404"/>
              </a:rPr>
              <a:t>3</a:t>
            </a:r>
            <a:r>
              <a:rPr lang="zh-CN" altLang="zh-CN" kern="100" dirty="0">
                <a:latin typeface="Times New Roman" panose="02020603050405020304"/>
                <a:ea typeface="微软雅黑" panose="020B0503020204020204" charset="-122"/>
                <a:cs typeface="Times New Roman" panose="02020603050405020304"/>
              </a:rPr>
              <a:t>。在某体系中，</a:t>
            </a:r>
            <a:r>
              <a:rPr lang="en-US" altLang="zh-CN" kern="100" dirty="0">
                <a:latin typeface="Times New Roman" panose="02020603050405020304"/>
                <a:ea typeface="微软雅黑" panose="020B0503020204020204" charset="-122"/>
                <a:cs typeface="Courier New" panose="02070309020205020404"/>
              </a:rPr>
              <a:t>H</a:t>
            </a:r>
            <a:r>
              <a:rPr lang="zh-CN" altLang="zh-CN" kern="100" baseline="30000" dirty="0">
                <a:latin typeface="Times New Roman" panose="02020603050405020304"/>
                <a:ea typeface="微软雅黑" panose="020B0503020204020204" charset="-122"/>
                <a:cs typeface="Times New Roman" panose="02020603050405020304"/>
              </a:rPr>
              <a:t>＋</a:t>
            </a:r>
            <a:r>
              <a:rPr lang="zh-CN" altLang="zh-CN" kern="100" dirty="0">
                <a:latin typeface="Times New Roman" panose="02020603050405020304"/>
                <a:ea typeface="微软雅黑" panose="020B0503020204020204" charset="-122"/>
                <a:cs typeface="Times New Roman" panose="02020603050405020304"/>
              </a:rPr>
              <a:t>与</a:t>
            </a:r>
            <a:r>
              <a:rPr lang="en-US" altLang="zh-CN" kern="100" dirty="0">
                <a:latin typeface="Times New Roman" panose="02020603050405020304"/>
                <a:ea typeface="微软雅黑" panose="020B0503020204020204" charset="-122"/>
                <a:cs typeface="Courier New" panose="02070309020205020404"/>
              </a:rPr>
              <a:t>A</a:t>
            </a:r>
            <a:r>
              <a:rPr lang="zh-CN" altLang="zh-CN" kern="100" baseline="30000" dirty="0">
                <a:latin typeface="Times New Roman" panose="02020603050405020304"/>
                <a:ea typeface="微软雅黑" panose="020B0503020204020204" charset="-122"/>
                <a:cs typeface="Times New Roman" panose="02020603050405020304"/>
              </a:rPr>
              <a:t>－</a:t>
            </a:r>
            <a:r>
              <a:rPr lang="zh-CN" altLang="zh-CN" kern="100" dirty="0">
                <a:latin typeface="Times New Roman" panose="02020603050405020304"/>
                <a:ea typeface="微软雅黑" panose="020B0503020204020204" charset="-122"/>
                <a:cs typeface="Times New Roman" panose="02020603050405020304"/>
              </a:rPr>
              <a:t>不能穿过隔膜，未电离的</a:t>
            </a:r>
            <a:r>
              <a:rPr lang="en-US" altLang="zh-CN" kern="100" dirty="0">
                <a:latin typeface="Times New Roman" panose="02020603050405020304"/>
                <a:ea typeface="微软雅黑" panose="020B0503020204020204" charset="-122"/>
                <a:cs typeface="Courier New" panose="02070309020205020404"/>
              </a:rPr>
              <a:t>HA</a:t>
            </a:r>
            <a:r>
              <a:rPr lang="zh-CN" altLang="zh-CN" kern="100" dirty="0">
                <a:latin typeface="Times New Roman" panose="02020603050405020304"/>
                <a:ea typeface="微软雅黑" panose="020B0503020204020204" charset="-122"/>
                <a:cs typeface="Times New Roman" panose="02020603050405020304"/>
              </a:rPr>
              <a:t>可自由穿过该膜</a:t>
            </a:r>
            <a:r>
              <a:rPr lang="en-US" altLang="zh-CN" kern="100" dirty="0">
                <a:latin typeface="Times New Roman" panose="02020603050405020304"/>
                <a:ea typeface="微软雅黑" panose="020B0503020204020204" charset="-122"/>
                <a:cs typeface="Courier New" panose="02070309020205020404"/>
              </a:rPr>
              <a:t>(</a:t>
            </a:r>
            <a:r>
              <a:rPr lang="zh-CN" altLang="zh-CN" kern="100" dirty="0">
                <a:latin typeface="Times New Roman" panose="02020603050405020304"/>
                <a:ea typeface="微软雅黑" panose="020B0503020204020204" charset="-122"/>
                <a:cs typeface="Times New Roman" panose="02020603050405020304"/>
              </a:rPr>
              <a:t>如图所示</a:t>
            </a:r>
            <a:r>
              <a:rPr lang="en-US" altLang="zh-CN" kern="100" dirty="0">
                <a:latin typeface="Times New Roman" panose="02020603050405020304"/>
                <a:ea typeface="微软雅黑" panose="020B0503020204020204" charset="-122"/>
                <a:cs typeface="Courier New" panose="02070309020205020404"/>
              </a:rPr>
              <a:t>)</a:t>
            </a:r>
            <a:r>
              <a:rPr lang="zh-CN" altLang="zh-CN" kern="100" dirty="0" smtClean="0">
                <a:latin typeface="Times New Roman" panose="02020603050405020304"/>
                <a:ea typeface="微软雅黑" panose="020B0503020204020204" charset="-122"/>
                <a:cs typeface="Times New Roman" panose="02020603050405020304"/>
              </a:rPr>
              <a:t>。</a:t>
            </a:r>
            <a:r>
              <a:rPr lang="en-US" altLang="zh-CN" kern="100" dirty="0" smtClean="0">
                <a:latin typeface="Times New Roman" panose="02020603050405020304"/>
                <a:ea typeface="微软雅黑" panose="020B0503020204020204" charset="-122"/>
                <a:cs typeface="Times New Roman" panose="02020603050405020304"/>
              </a:rPr>
              <a:t>HPG	</a:t>
            </a:r>
            <a:endParaRPr lang="zh-CN" altLang="zh-CN" kern="100" dirty="0">
              <a:effectLst/>
              <a:latin typeface="宋体" panose="02010600030101010101" pitchFamily="2" charset="-122"/>
              <a:cs typeface="Courier New" panose="02070309020205020404"/>
            </a:endParaRPr>
          </a:p>
        </p:txBody>
      </p:sp>
      <p:sp>
        <p:nvSpPr>
          <p:cNvPr id="6" name="矩形 5"/>
          <p:cNvSpPr/>
          <p:nvPr/>
        </p:nvSpPr>
        <p:spPr>
          <a:xfrm>
            <a:off x="10849874" y="2140173"/>
            <a:ext cx="458780" cy="584775"/>
          </a:xfrm>
          <a:prstGeom prst="rect">
            <a:avLst/>
          </a:prstGeom>
        </p:spPr>
        <p:txBody>
          <a:bodyPr wrap="none">
            <a:spAutoFit/>
          </a:bodyPr>
          <a:lstStyle/>
          <a:p>
            <a:pPr lvl="0" defTabSz="1088390"/>
            <a:r>
              <a:rPr lang="en-US" altLang="zh-CN" sz="3200" b="1" dirty="0">
                <a:solidFill>
                  <a:srgbClr val="C00000"/>
                </a:solidFill>
                <a:latin typeface="Times New Roman" panose="02020603050405020304"/>
                <a:ea typeface="华文细黑" panose="02010600040101010101" pitchFamily="2" charset="-122"/>
                <a:cs typeface="Times New Roman" panose="02020603050405020304"/>
              </a:rPr>
              <a:t>B</a:t>
            </a:r>
            <a:endParaRPr lang="zh-CN" altLang="en-US" sz="3200" b="1" dirty="0">
              <a:solidFill>
                <a:srgbClr val="C00000"/>
              </a:solidFill>
              <a:latin typeface="Times New Roman" panose="02020603050405020304"/>
              <a:ea typeface="华文细黑" panose="02010600040101010101" pitchFamily="2" charset="-122"/>
              <a:cs typeface="Times New Roman" panose="02020603050405020304"/>
            </a:endParaRPr>
          </a:p>
        </p:txBody>
      </p:sp>
      <p:pic>
        <p:nvPicPr>
          <p:cNvPr id="17410" name="Picture 2" descr="K20"/>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67120" y="2564765"/>
            <a:ext cx="5146040" cy="15995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nvGraphicFramePr>
        <p:xfrm>
          <a:off x="262255" y="1917065"/>
          <a:ext cx="9044305" cy="2805430"/>
        </p:xfrm>
        <a:graphic>
          <a:graphicData uri="http://schemas.openxmlformats.org/presentationml/2006/ole">
            <mc:AlternateContent xmlns:mc="http://schemas.openxmlformats.org/markup-compatibility/2006">
              <mc:Choice xmlns:v="urn:schemas-microsoft-com:vml" Requires="v">
                <p:oleObj spid="_x0000_s17415" name="Document" r:id="rId2" imgW="11505565" imgH="3573780" progId="Word.Document.8">
                  <p:embed/>
                </p:oleObj>
              </mc:Choice>
              <mc:Fallback>
                <p:oleObj name="Document" r:id="rId2" imgW="11505565" imgH="3573780" progId="Word.Document.8">
                  <p:embed/>
                  <p:pic>
                    <p:nvPicPr>
                      <p:cNvPr id="0" name="图片 17414"/>
                      <p:cNvPicPr/>
                      <p:nvPr/>
                    </p:nvPicPr>
                    <p:blipFill>
                      <a:blip r:embed="rId3"/>
                      <a:stretch>
                        <a:fillRect/>
                      </a:stretch>
                    </p:blipFill>
                    <p:spPr>
                      <a:xfrm>
                        <a:off x="262255" y="1917065"/>
                        <a:ext cx="9044305" cy="2805430"/>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334645" y="805815"/>
          <a:ext cx="7875905" cy="1627505"/>
        </p:xfrm>
        <a:graphic>
          <a:graphicData uri="http://schemas.openxmlformats.org/presentationml/2006/ole">
            <mc:AlternateContent xmlns:mc="http://schemas.openxmlformats.org/markup-compatibility/2006">
              <mc:Choice xmlns:v="urn:schemas-microsoft-com:vml" Requires="v">
                <p:oleObj spid="_x0000_s21518" name="Document" r:id="rId1" imgW="11505565" imgH="2383155" progId="Word.Document.8">
                  <p:embed/>
                </p:oleObj>
              </mc:Choice>
              <mc:Fallback>
                <p:oleObj name="Document" r:id="rId1" imgW="11505565" imgH="2383155" progId="Word.Document.8">
                  <p:embed/>
                  <p:pic>
                    <p:nvPicPr>
                      <p:cNvPr id="0" name="图片 21517"/>
                      <p:cNvPicPr/>
                      <p:nvPr/>
                    </p:nvPicPr>
                    <p:blipFill>
                      <a:blip r:embed="rId2"/>
                      <a:stretch>
                        <a:fillRect/>
                      </a:stretch>
                    </p:blipFill>
                    <p:spPr>
                      <a:xfrm>
                        <a:off x="334645" y="805815"/>
                        <a:ext cx="7875905" cy="1627505"/>
                      </a:xfrm>
                      <a:prstGeom prst="rect">
                        <a:avLst/>
                      </a:prstGeom>
                    </p:spPr>
                  </p:pic>
                </p:oleObj>
              </mc:Fallback>
            </mc:AlternateContent>
          </a:graphicData>
        </a:graphic>
      </p:graphicFrame>
      <p:graphicFrame>
        <p:nvGraphicFramePr>
          <p:cNvPr id="5" name="对象 4"/>
          <p:cNvGraphicFramePr>
            <a:graphicFrameLocks noChangeAspect="1"/>
          </p:cNvGraphicFramePr>
          <p:nvPr/>
        </p:nvGraphicFramePr>
        <p:xfrm>
          <a:off x="550545" y="2708910"/>
          <a:ext cx="7284720" cy="1137285"/>
        </p:xfrm>
        <a:graphic>
          <a:graphicData uri="http://schemas.openxmlformats.org/presentationml/2006/ole">
            <mc:AlternateContent xmlns:mc="http://schemas.openxmlformats.org/markup-compatibility/2006">
              <mc:Choice xmlns:v="urn:schemas-microsoft-com:vml" Requires="v">
                <p:oleObj spid="_x0000_s21519" name="Document" r:id="rId3" imgW="11398885" imgH="1787525" progId="Word.Document.8">
                  <p:embed/>
                </p:oleObj>
              </mc:Choice>
              <mc:Fallback>
                <p:oleObj name="Document" r:id="rId3" imgW="11398885" imgH="1787525" progId="Word.Document.8">
                  <p:embed/>
                  <p:pic>
                    <p:nvPicPr>
                      <p:cNvPr id="0" name="图片 21518"/>
                      <p:cNvPicPr/>
                      <p:nvPr/>
                    </p:nvPicPr>
                    <p:blipFill>
                      <a:blip r:embed="rId4"/>
                      <a:stretch>
                        <a:fillRect/>
                      </a:stretch>
                    </p:blipFill>
                    <p:spPr>
                      <a:xfrm>
                        <a:off x="550545" y="2708910"/>
                        <a:ext cx="7284720" cy="1137285"/>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r:id="rId5" p14:bwMode="auto">
            <p14:nvContentPartPr>
              <p14:cNvPr id="3" name="墨迹 2"/>
              <p14:cNvContentPartPr/>
              <p14:nvPr/>
            </p14:nvContentPartPr>
            <p14:xfrm>
              <a:off x="2863402" y="2031738"/>
              <a:ext cx="906497" cy="43709"/>
            </p14:xfrm>
          </p:contentPart>
        </mc:Choice>
        <mc:Fallback xmlns="">
          <p:pic>
            <p:nvPicPr>
              <p:cNvPr id="3" name="墨迹 2"/>
            </p:nvPicPr>
            <p:blipFill>
              <a:blip r:embed="rId6"/>
            </p:blipFill>
            <p:spPr>
              <a:xfrm>
                <a:off x="2863402" y="2031738"/>
                <a:ext cx="906497" cy="43709"/>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4" name="墨迹 3"/>
              <p14:cNvContentPartPr/>
              <p14:nvPr/>
            </p14:nvContentPartPr>
            <p14:xfrm>
              <a:off x="1730986" y="2035968"/>
              <a:ext cx="1082330" cy="56398"/>
            </p14:xfrm>
          </p:contentPart>
        </mc:Choice>
        <mc:Fallback xmlns="">
          <p:pic>
            <p:nvPicPr>
              <p:cNvPr id="4" name="墨迹 3"/>
            </p:nvPicPr>
            <p:blipFill>
              <a:blip r:embed="rId8"/>
            </p:blipFill>
            <p:spPr>
              <a:xfrm>
                <a:off x="1730986" y="2035968"/>
                <a:ext cx="1082330" cy="56398"/>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6" name="墨迹 5"/>
              <p14:cNvContentPartPr/>
              <p14:nvPr/>
            </p14:nvContentPartPr>
            <p14:xfrm>
              <a:off x="8591442" y="1244633"/>
              <a:ext cx="65782" cy="692639"/>
            </p14:xfrm>
          </p:contentPart>
        </mc:Choice>
        <mc:Fallback xmlns="">
          <p:pic>
            <p:nvPicPr>
              <p:cNvPr id="6" name="墨迹 5"/>
            </p:nvPicPr>
            <p:blipFill>
              <a:blip r:embed="rId10"/>
            </p:blipFill>
            <p:spPr>
              <a:xfrm>
                <a:off x="8591442" y="1244633"/>
                <a:ext cx="65782" cy="692639"/>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7" name="墨迹 6"/>
              <p14:cNvContentPartPr/>
              <p14:nvPr/>
            </p14:nvContentPartPr>
            <p14:xfrm>
              <a:off x="8636943" y="1477628"/>
              <a:ext cx="203697" cy="239691"/>
            </p14:xfrm>
          </p:contentPart>
        </mc:Choice>
        <mc:Fallback xmlns="">
          <p:pic>
            <p:nvPicPr>
              <p:cNvPr id="7" name="墨迹 6"/>
            </p:nvPicPr>
            <p:blipFill>
              <a:blip r:embed="rId12"/>
            </p:blipFill>
            <p:spPr>
              <a:xfrm>
                <a:off x="8636943" y="1477628"/>
                <a:ext cx="203697" cy="239691"/>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8" name="墨迹 7"/>
              <p14:cNvContentPartPr/>
              <p14:nvPr/>
            </p14:nvContentPartPr>
            <p14:xfrm>
              <a:off x="8807484" y="1669381"/>
              <a:ext cx="143206" cy="133064"/>
            </p14:xfrm>
          </p:contentPart>
        </mc:Choice>
        <mc:Fallback xmlns="">
          <p:pic>
            <p:nvPicPr>
              <p:cNvPr id="8" name="墨迹 7"/>
            </p:nvPicPr>
            <p:blipFill>
              <a:blip r:embed="rId14"/>
            </p:blipFill>
            <p:spPr>
              <a:xfrm>
                <a:off x="8807484" y="1669381"/>
                <a:ext cx="143206" cy="133064"/>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9" name="墨迹 8"/>
              <p14:cNvContentPartPr/>
              <p14:nvPr/>
            </p14:nvContentPartPr>
            <p14:xfrm>
              <a:off x="9007125" y="1732829"/>
              <a:ext cx="112872" cy="136060"/>
            </p14:xfrm>
          </p:contentPart>
        </mc:Choice>
        <mc:Fallback xmlns="">
          <p:pic>
            <p:nvPicPr>
              <p:cNvPr id="9" name="墨迹 8"/>
            </p:nvPicPr>
            <p:blipFill>
              <a:blip r:embed="rId16"/>
            </p:blipFill>
            <p:spPr>
              <a:xfrm>
                <a:off x="9007125" y="1732829"/>
                <a:ext cx="112872" cy="136060"/>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0" name="墨迹 9"/>
              <p14:cNvContentPartPr/>
              <p14:nvPr/>
            </p14:nvContentPartPr>
            <p14:xfrm>
              <a:off x="9193363" y="1601703"/>
              <a:ext cx="189059" cy="22560"/>
            </p14:xfrm>
          </p:contentPart>
        </mc:Choice>
        <mc:Fallback xmlns="">
          <p:pic>
            <p:nvPicPr>
              <p:cNvPr id="10" name="墨迹 9"/>
            </p:nvPicPr>
            <p:blipFill>
              <a:blip r:embed="rId18"/>
            </p:blipFill>
            <p:spPr>
              <a:xfrm>
                <a:off x="9193363" y="1601703"/>
                <a:ext cx="189059" cy="22560"/>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1" name="墨迹 10"/>
              <p14:cNvContentPartPr/>
              <p14:nvPr/>
            </p14:nvContentPartPr>
            <p14:xfrm>
              <a:off x="9206061" y="1748338"/>
              <a:ext cx="167896" cy="28199"/>
            </p14:xfrm>
          </p:contentPart>
        </mc:Choice>
        <mc:Fallback xmlns="">
          <p:pic>
            <p:nvPicPr>
              <p:cNvPr id="11" name="墨迹 10"/>
            </p:nvPicPr>
            <p:blipFill>
              <a:blip r:embed="rId20"/>
            </p:blipFill>
            <p:spPr>
              <a:xfrm>
                <a:off x="9206061" y="1748338"/>
                <a:ext cx="167896" cy="28199"/>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2" name="墨迹 11"/>
              <p14:cNvContentPartPr/>
              <p14:nvPr/>
            </p14:nvContentPartPr>
            <p14:xfrm>
              <a:off x="9486828" y="1720139"/>
              <a:ext cx="1580197" cy="39479"/>
            </p14:xfrm>
          </p:contentPart>
        </mc:Choice>
        <mc:Fallback xmlns="">
          <p:pic>
            <p:nvPicPr>
              <p:cNvPr id="12" name="墨迹 11"/>
            </p:nvPicPr>
            <p:blipFill>
              <a:blip r:embed="rId22"/>
            </p:blipFill>
            <p:spPr>
              <a:xfrm>
                <a:off x="9486828" y="1720139"/>
                <a:ext cx="1580197" cy="39479"/>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3" name="墨迹 12"/>
              <p14:cNvContentPartPr/>
              <p14:nvPr/>
            </p14:nvContentPartPr>
            <p14:xfrm>
              <a:off x="9805689" y="1362012"/>
              <a:ext cx="19753" cy="8460"/>
            </p14:xfrm>
          </p:contentPart>
        </mc:Choice>
        <mc:Fallback xmlns="">
          <p:pic>
            <p:nvPicPr>
              <p:cNvPr id="13" name="墨迹 12"/>
            </p:nvPicPr>
            <p:blipFill>
              <a:blip r:embed="rId24"/>
            </p:blipFill>
            <p:spPr>
              <a:xfrm>
                <a:off x="9805689" y="1362012"/>
                <a:ext cx="19753" cy="8460"/>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4" name="墨迹 13"/>
              <p14:cNvContentPartPr/>
              <p14:nvPr/>
            </p14:nvContentPartPr>
            <p14:xfrm>
              <a:off x="9805689" y="1350732"/>
              <a:ext cx="105012" cy="59968"/>
            </p14:xfrm>
          </p:contentPart>
        </mc:Choice>
        <mc:Fallback xmlns="">
          <p:pic>
            <p:nvPicPr>
              <p:cNvPr id="14" name="墨迹 13"/>
            </p:nvPicPr>
            <p:blipFill>
              <a:blip r:embed="rId26"/>
            </p:blipFill>
            <p:spPr>
              <a:xfrm>
                <a:off x="9805689" y="1350732"/>
                <a:ext cx="105012" cy="59968"/>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5" name="墨迹 14"/>
              <p14:cNvContentPartPr/>
              <p14:nvPr/>
            </p14:nvContentPartPr>
            <p14:xfrm>
              <a:off x="9701283" y="1406425"/>
              <a:ext cx="180595" cy="246037"/>
            </p14:xfrm>
          </p:contentPart>
        </mc:Choice>
        <mc:Fallback xmlns="">
          <p:pic>
            <p:nvPicPr>
              <p:cNvPr id="15" name="墨迹 14"/>
            </p:nvPicPr>
            <p:blipFill>
              <a:blip r:embed="rId28"/>
            </p:blipFill>
            <p:spPr>
              <a:xfrm>
                <a:off x="9701283" y="1406425"/>
                <a:ext cx="180595" cy="246037"/>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6" name="墨迹 15"/>
              <p14:cNvContentPartPr/>
              <p14:nvPr/>
            </p14:nvContentPartPr>
            <p14:xfrm>
              <a:off x="9960887" y="1390211"/>
              <a:ext cx="129802" cy="213608"/>
            </p14:xfrm>
          </p:contentPart>
        </mc:Choice>
        <mc:Fallback xmlns="">
          <p:pic>
            <p:nvPicPr>
              <p:cNvPr id="16" name="墨迹 15"/>
            </p:nvPicPr>
            <p:blipFill>
              <a:blip r:embed="rId30"/>
            </p:blipFill>
            <p:spPr>
              <a:xfrm>
                <a:off x="9960887" y="1390211"/>
                <a:ext cx="129802" cy="213608"/>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7" name="墨迹 16"/>
              <p14:cNvContentPartPr/>
              <p14:nvPr/>
            </p14:nvContentPartPr>
            <p14:xfrm>
              <a:off x="10079402" y="1466348"/>
              <a:ext cx="81832" cy="28199"/>
            </p14:xfrm>
          </p:contentPart>
        </mc:Choice>
        <mc:Fallback xmlns="">
          <p:pic>
            <p:nvPicPr>
              <p:cNvPr id="17" name="墨迹 16"/>
            </p:nvPicPr>
            <p:blipFill>
              <a:blip r:embed="rId32"/>
            </p:blipFill>
            <p:spPr>
              <a:xfrm>
                <a:off x="10079402" y="1466348"/>
                <a:ext cx="81832" cy="28199"/>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18" name="墨迹 17"/>
              <p14:cNvContentPartPr/>
              <p14:nvPr/>
            </p14:nvContentPartPr>
            <p14:xfrm>
              <a:off x="10144303" y="1354081"/>
              <a:ext cx="42327" cy="411177"/>
            </p14:xfrm>
          </p:contentPart>
        </mc:Choice>
        <mc:Fallback xmlns="">
          <p:pic>
            <p:nvPicPr>
              <p:cNvPr id="18" name="墨迹 17"/>
            </p:nvPicPr>
            <p:blipFill>
              <a:blip r:embed="rId34"/>
            </p:blipFill>
            <p:spPr>
              <a:xfrm>
                <a:off x="10144303" y="1354081"/>
                <a:ext cx="42327" cy="411177"/>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19" name="墨迹 18"/>
              <p14:cNvContentPartPr/>
              <p14:nvPr/>
            </p14:nvContentPartPr>
            <p14:xfrm>
              <a:off x="10231778" y="1415590"/>
              <a:ext cx="101584" cy="16919"/>
            </p14:xfrm>
          </p:contentPart>
        </mc:Choice>
        <mc:Fallback xmlns="">
          <p:pic>
            <p:nvPicPr>
              <p:cNvPr id="19" name="墨迹 18"/>
            </p:nvPicPr>
            <p:blipFill>
              <a:blip r:embed="rId36"/>
            </p:blipFill>
            <p:spPr>
              <a:xfrm>
                <a:off x="10231778" y="1415590"/>
                <a:ext cx="101584" cy="16919"/>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0" name="墨迹 19"/>
              <p14:cNvContentPartPr/>
              <p14:nvPr/>
            </p14:nvContentPartPr>
            <p14:xfrm>
              <a:off x="10302323" y="1359192"/>
              <a:ext cx="19752" cy="126895"/>
            </p14:xfrm>
          </p:contentPart>
        </mc:Choice>
        <mc:Fallback xmlns="">
          <p:pic>
            <p:nvPicPr>
              <p:cNvPr id="20" name="墨迹 19"/>
            </p:nvPicPr>
            <p:blipFill>
              <a:blip r:embed="rId38"/>
            </p:blipFill>
            <p:spPr>
              <a:xfrm>
                <a:off x="10302323" y="1359192"/>
                <a:ext cx="19752" cy="126895"/>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1" name="墨迹 20"/>
              <p14:cNvContentPartPr/>
              <p14:nvPr/>
            </p14:nvContentPartPr>
            <p14:xfrm>
              <a:off x="10350293" y="1297154"/>
              <a:ext cx="135445" cy="363767"/>
            </p14:xfrm>
          </p:contentPart>
        </mc:Choice>
        <mc:Fallback xmlns="">
          <p:pic>
            <p:nvPicPr>
              <p:cNvPr id="21" name="墨迹 20"/>
            </p:nvPicPr>
            <p:blipFill>
              <a:blip r:embed="rId40"/>
            </p:blipFill>
            <p:spPr>
              <a:xfrm>
                <a:off x="10350293" y="1297154"/>
                <a:ext cx="135445" cy="363767"/>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2" name="墨迹 21"/>
              <p14:cNvContentPartPr/>
              <p14:nvPr/>
            </p14:nvContentPartPr>
            <p14:xfrm>
              <a:off x="10578858" y="1500187"/>
              <a:ext cx="47969" cy="42299"/>
            </p14:xfrm>
          </p:contentPart>
        </mc:Choice>
        <mc:Fallback xmlns="">
          <p:pic>
            <p:nvPicPr>
              <p:cNvPr id="22" name="墨迹 21"/>
            </p:nvPicPr>
            <p:blipFill>
              <a:blip r:embed="rId42"/>
            </p:blipFill>
            <p:spPr>
              <a:xfrm>
                <a:off x="10578858" y="1500187"/>
                <a:ext cx="47969" cy="42299"/>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3" name="墨迹 22"/>
              <p14:cNvContentPartPr/>
              <p14:nvPr/>
            </p14:nvContentPartPr>
            <p14:xfrm>
              <a:off x="10808833" y="1299445"/>
              <a:ext cx="149025" cy="262780"/>
            </p14:xfrm>
          </p:contentPart>
        </mc:Choice>
        <mc:Fallback xmlns="">
          <p:pic>
            <p:nvPicPr>
              <p:cNvPr id="23" name="墨迹 22"/>
            </p:nvPicPr>
            <p:blipFill>
              <a:blip r:embed="rId44"/>
            </p:blipFill>
            <p:spPr>
              <a:xfrm>
                <a:off x="10808833" y="1299445"/>
                <a:ext cx="149025" cy="262780"/>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4" name="墨迹 23"/>
              <p14:cNvContentPartPr/>
              <p14:nvPr/>
            </p14:nvContentPartPr>
            <p14:xfrm>
              <a:off x="11033164" y="1330993"/>
              <a:ext cx="129802" cy="197393"/>
            </p14:xfrm>
          </p:contentPart>
        </mc:Choice>
        <mc:Fallback xmlns="">
          <p:pic>
            <p:nvPicPr>
              <p:cNvPr id="24" name="墨迹 23"/>
            </p:nvPicPr>
            <p:blipFill>
              <a:blip r:embed="rId46"/>
            </p:blipFill>
            <p:spPr>
              <a:xfrm>
                <a:off x="11033164" y="1330993"/>
                <a:ext cx="129802" cy="197393"/>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5" name="墨迹 24"/>
              <p14:cNvContentPartPr/>
              <p14:nvPr/>
            </p14:nvContentPartPr>
            <p14:xfrm>
              <a:off x="11186951" y="1353552"/>
              <a:ext cx="233679" cy="169194"/>
            </p14:xfrm>
          </p:contentPart>
        </mc:Choice>
        <mc:Fallback xmlns="">
          <p:pic>
            <p:nvPicPr>
              <p:cNvPr id="25" name="墨迹 24"/>
            </p:nvPicPr>
            <p:blipFill>
              <a:blip r:embed="rId48"/>
            </p:blipFill>
            <p:spPr>
              <a:xfrm>
                <a:off x="11186951" y="1353552"/>
                <a:ext cx="233679" cy="169194"/>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6" name="墨迹 25"/>
              <p14:cNvContentPartPr/>
              <p14:nvPr/>
            </p14:nvContentPartPr>
            <p14:xfrm>
              <a:off x="11357669" y="1449429"/>
              <a:ext cx="153082" cy="394786"/>
            </p14:xfrm>
          </p:contentPart>
        </mc:Choice>
        <mc:Fallback xmlns="">
          <p:pic>
            <p:nvPicPr>
              <p:cNvPr id="26" name="墨迹 25"/>
            </p:nvPicPr>
            <p:blipFill>
              <a:blip r:embed="rId50"/>
            </p:blipFill>
            <p:spPr>
              <a:xfrm>
                <a:off x="11357669" y="1449429"/>
                <a:ext cx="153082" cy="394786"/>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27" name="墨迹 26"/>
              <p14:cNvContentPartPr/>
              <p14:nvPr/>
            </p14:nvContentPartPr>
            <p14:xfrm>
              <a:off x="11533678" y="1315483"/>
              <a:ext cx="83596" cy="139586"/>
            </p14:xfrm>
          </p:contentPart>
        </mc:Choice>
        <mc:Fallback xmlns="">
          <p:pic>
            <p:nvPicPr>
              <p:cNvPr id="27" name="墨迹 26"/>
            </p:nvPicPr>
            <p:blipFill>
              <a:blip r:embed="rId52"/>
            </p:blipFill>
            <p:spPr>
              <a:xfrm>
                <a:off x="11533678" y="1315483"/>
                <a:ext cx="83596" cy="139586"/>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28" name="墨迹 27"/>
              <p14:cNvContentPartPr/>
              <p14:nvPr/>
            </p14:nvContentPartPr>
            <p14:xfrm>
              <a:off x="11631381" y="1353552"/>
              <a:ext cx="90297" cy="22559"/>
            </p14:xfrm>
          </p:contentPart>
        </mc:Choice>
        <mc:Fallback xmlns="">
          <p:pic>
            <p:nvPicPr>
              <p:cNvPr id="28" name="墨迹 27"/>
            </p:nvPicPr>
            <p:blipFill>
              <a:blip r:embed="rId54"/>
            </p:blipFill>
            <p:spPr>
              <a:xfrm>
                <a:off x="11631381" y="1353552"/>
                <a:ext cx="90297" cy="22559"/>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29" name="墨迹 28"/>
              <p14:cNvContentPartPr/>
              <p14:nvPr/>
            </p14:nvContentPartPr>
            <p14:xfrm>
              <a:off x="11716035" y="1214848"/>
              <a:ext cx="170718" cy="406595"/>
            </p14:xfrm>
          </p:contentPart>
        </mc:Choice>
        <mc:Fallback xmlns="">
          <p:pic>
            <p:nvPicPr>
              <p:cNvPr id="29" name="墨迹 28"/>
            </p:nvPicPr>
            <p:blipFill>
              <a:blip r:embed="rId56"/>
            </p:blipFill>
            <p:spPr>
              <a:xfrm>
                <a:off x="11716035" y="1214848"/>
                <a:ext cx="170718" cy="406595"/>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0" name="墨迹 29"/>
              <p14:cNvContentPartPr/>
              <p14:nvPr/>
            </p14:nvContentPartPr>
            <p14:xfrm>
              <a:off x="10959798" y="1720139"/>
              <a:ext cx="891683" cy="45119"/>
            </p14:xfrm>
          </p:contentPart>
        </mc:Choice>
        <mc:Fallback xmlns="">
          <p:pic>
            <p:nvPicPr>
              <p:cNvPr id="30" name="墨迹 29"/>
            </p:nvPicPr>
            <p:blipFill>
              <a:blip r:embed="rId58"/>
            </p:blipFill>
            <p:spPr>
              <a:xfrm>
                <a:off x="10959798" y="1720139"/>
                <a:ext cx="891683" cy="45119"/>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1" name="墨迹 30"/>
              <p14:cNvContentPartPr/>
              <p14:nvPr/>
            </p14:nvContentPartPr>
            <p14:xfrm>
              <a:off x="10101976" y="1985210"/>
              <a:ext cx="135446" cy="253791"/>
            </p14:xfrm>
          </p:contentPart>
        </mc:Choice>
        <mc:Fallback xmlns="">
          <p:pic>
            <p:nvPicPr>
              <p:cNvPr id="31" name="墨迹 30"/>
            </p:nvPicPr>
            <p:blipFill>
              <a:blip r:embed="rId60"/>
            </p:blipFill>
            <p:spPr>
              <a:xfrm>
                <a:off x="10101976" y="1985210"/>
                <a:ext cx="135446" cy="253791"/>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2" name="墨迹 31"/>
              <p14:cNvContentPartPr/>
              <p14:nvPr/>
            </p14:nvContentPartPr>
            <p14:xfrm>
              <a:off x="10312728" y="2007769"/>
              <a:ext cx="77070" cy="223654"/>
            </p14:xfrm>
          </p:contentPart>
        </mc:Choice>
        <mc:Fallback xmlns="">
          <p:pic>
            <p:nvPicPr>
              <p:cNvPr id="32" name="墨迹 31"/>
            </p:nvPicPr>
            <p:blipFill>
              <a:blip r:embed="rId62"/>
            </p:blipFill>
            <p:spPr>
              <a:xfrm>
                <a:off x="10312728" y="2007769"/>
                <a:ext cx="77070" cy="223654"/>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3" name="墨迹 32"/>
              <p14:cNvContentPartPr/>
              <p14:nvPr/>
            </p14:nvContentPartPr>
            <p14:xfrm>
              <a:off x="10378511" y="2058527"/>
              <a:ext cx="101584" cy="16920"/>
            </p14:xfrm>
          </p:contentPart>
        </mc:Choice>
        <mc:Fallback xmlns="">
          <p:pic>
            <p:nvPicPr>
              <p:cNvPr id="33" name="墨迹 32"/>
            </p:nvPicPr>
            <p:blipFill>
              <a:blip r:embed="rId64"/>
            </p:blipFill>
            <p:spPr>
              <a:xfrm>
                <a:off x="10378511" y="2058527"/>
                <a:ext cx="101584" cy="16920"/>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34" name="墨迹 33"/>
              <p14:cNvContentPartPr/>
              <p14:nvPr/>
            </p14:nvContentPartPr>
            <p14:xfrm>
              <a:off x="10446233" y="1948551"/>
              <a:ext cx="62079" cy="329929"/>
            </p14:xfrm>
          </p:contentPart>
        </mc:Choice>
        <mc:Fallback xmlns="">
          <p:pic>
            <p:nvPicPr>
              <p:cNvPr id="34" name="墨迹 33"/>
            </p:nvPicPr>
            <p:blipFill>
              <a:blip r:embed="rId66"/>
            </p:blipFill>
            <p:spPr>
              <a:xfrm>
                <a:off x="10446233" y="1948551"/>
                <a:ext cx="62079" cy="329929"/>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35" name="墨迹 34"/>
              <p14:cNvContentPartPr/>
              <p14:nvPr/>
            </p14:nvContentPartPr>
            <p14:xfrm>
              <a:off x="10568982" y="1981861"/>
              <a:ext cx="354838" cy="434794"/>
            </p14:xfrm>
          </p:contentPart>
        </mc:Choice>
        <mc:Fallback xmlns="">
          <p:pic>
            <p:nvPicPr>
              <p:cNvPr id="35" name="墨迹 34"/>
            </p:nvPicPr>
            <p:blipFill>
              <a:blip r:embed="rId68"/>
            </p:blipFill>
            <p:spPr>
              <a:xfrm>
                <a:off x="10568982" y="1981861"/>
                <a:ext cx="354838" cy="434794"/>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36" name="墨迹 35"/>
              <p14:cNvContentPartPr/>
              <p14:nvPr/>
            </p14:nvContentPartPr>
            <p14:xfrm>
              <a:off x="10971085" y="2030328"/>
              <a:ext cx="112872" cy="5640"/>
            </p14:xfrm>
          </p:contentPart>
        </mc:Choice>
        <mc:Fallback xmlns="">
          <p:pic>
            <p:nvPicPr>
              <p:cNvPr id="36" name="墨迹 35"/>
            </p:nvPicPr>
            <p:blipFill>
              <a:blip r:embed="rId70"/>
            </p:blipFill>
            <p:spPr>
              <a:xfrm>
                <a:off x="10971085" y="2030328"/>
                <a:ext cx="112872" cy="5640"/>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37" name="墨迹 36"/>
              <p14:cNvContentPartPr/>
              <p14:nvPr/>
            </p14:nvContentPartPr>
            <p14:xfrm>
              <a:off x="9769006" y="2058527"/>
              <a:ext cx="129802" cy="229294"/>
            </p14:xfrm>
          </p:contentPart>
        </mc:Choice>
        <mc:Fallback xmlns="">
          <p:pic>
            <p:nvPicPr>
              <p:cNvPr id="37" name="墨迹 36"/>
            </p:nvPicPr>
            <p:blipFill>
              <a:blip r:embed="rId72"/>
            </p:blipFill>
            <p:spPr>
              <a:xfrm>
                <a:off x="9769006" y="2058527"/>
                <a:ext cx="129802" cy="229294"/>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38" name="墨迹 37"/>
              <p14:cNvContentPartPr/>
              <p14:nvPr/>
            </p14:nvContentPartPr>
            <p14:xfrm>
              <a:off x="11123461" y="1928812"/>
              <a:ext cx="144440" cy="383507"/>
            </p14:xfrm>
          </p:contentPart>
        </mc:Choice>
        <mc:Fallback xmlns="">
          <p:pic>
            <p:nvPicPr>
              <p:cNvPr id="38" name="墨迹 37"/>
            </p:nvPicPr>
            <p:blipFill>
              <a:blip r:embed="rId74"/>
            </p:blipFill>
            <p:spPr>
              <a:xfrm>
                <a:off x="11123461" y="1928812"/>
                <a:ext cx="144440" cy="383507"/>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39" name="墨迹 38"/>
              <p14:cNvContentPartPr/>
              <p14:nvPr/>
            </p14:nvContentPartPr>
            <p14:xfrm>
              <a:off x="9244155" y="3034213"/>
              <a:ext cx="22574" cy="45119"/>
            </p14:xfrm>
          </p:contentPart>
        </mc:Choice>
        <mc:Fallback xmlns="">
          <p:pic>
            <p:nvPicPr>
              <p:cNvPr id="39" name="墨迹 38"/>
            </p:nvPicPr>
            <p:blipFill>
              <a:blip r:embed="rId76"/>
            </p:blipFill>
            <p:spPr>
              <a:xfrm>
                <a:off x="9244155" y="3034213"/>
                <a:ext cx="22574" cy="45119"/>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0" name="墨迹 39"/>
              <p14:cNvContentPartPr/>
              <p14:nvPr/>
            </p14:nvContentPartPr>
            <p14:xfrm>
              <a:off x="10110442" y="2363077"/>
              <a:ext cx="53614" cy="14099"/>
            </p14:xfrm>
          </p:contentPart>
        </mc:Choice>
        <mc:Fallback xmlns="">
          <p:pic>
            <p:nvPicPr>
              <p:cNvPr id="40" name="墨迹 39"/>
            </p:nvPicPr>
            <p:blipFill>
              <a:blip r:embed="rId78"/>
            </p:blipFill>
            <p:spPr>
              <a:xfrm>
                <a:off x="10110442" y="2363077"/>
                <a:ext cx="53614" cy="14099"/>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1" name="墨迹 40"/>
              <p14:cNvContentPartPr/>
              <p14:nvPr/>
            </p14:nvContentPartPr>
            <p14:xfrm>
              <a:off x="9564427" y="2456839"/>
              <a:ext cx="1665556" cy="109271"/>
            </p14:xfrm>
          </p:contentPart>
        </mc:Choice>
        <mc:Fallback xmlns="">
          <p:pic>
            <p:nvPicPr>
              <p:cNvPr id="41" name="墨迹 40"/>
            </p:nvPicPr>
            <p:blipFill>
              <a:blip r:embed="rId80"/>
            </p:blipFill>
            <p:spPr>
              <a:xfrm>
                <a:off x="9564427" y="2456839"/>
                <a:ext cx="1665556" cy="109271"/>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2" name="墨迹 41"/>
              <p14:cNvContentPartPr/>
              <p14:nvPr/>
            </p14:nvContentPartPr>
            <p14:xfrm>
              <a:off x="10719065" y="1618623"/>
              <a:ext cx="1198023" cy="62038"/>
            </p14:xfrm>
          </p:contentPart>
        </mc:Choice>
        <mc:Fallback xmlns="">
          <p:pic>
            <p:nvPicPr>
              <p:cNvPr id="42" name="墨迹 41"/>
            </p:nvPicPr>
            <p:blipFill>
              <a:blip r:embed="rId82"/>
            </p:blipFill>
            <p:spPr>
              <a:xfrm>
                <a:off x="10719065" y="1618623"/>
                <a:ext cx="1198023" cy="62038"/>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43" name="墨迹 42"/>
              <p14:cNvContentPartPr/>
              <p14:nvPr/>
            </p14:nvContentPartPr>
            <p14:xfrm>
              <a:off x="10702839" y="1618623"/>
              <a:ext cx="1289731" cy="59218"/>
            </p14:xfrm>
          </p:contentPart>
        </mc:Choice>
        <mc:Fallback xmlns="">
          <p:pic>
            <p:nvPicPr>
              <p:cNvPr id="43" name="墨迹 42"/>
            </p:nvPicPr>
            <p:blipFill>
              <a:blip r:embed="rId84"/>
            </p:blipFill>
            <p:spPr>
              <a:xfrm>
                <a:off x="10702839" y="1618623"/>
                <a:ext cx="1289731" cy="59218"/>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44" name="墨迹 43"/>
              <p14:cNvContentPartPr/>
              <p14:nvPr/>
            </p14:nvContentPartPr>
            <p14:xfrm>
              <a:off x="5842497" y="1720844"/>
              <a:ext cx="38094" cy="185409"/>
            </p14:xfrm>
          </p:contentPart>
        </mc:Choice>
        <mc:Fallback xmlns="">
          <p:pic>
            <p:nvPicPr>
              <p:cNvPr id="44" name="墨迹 43"/>
            </p:nvPicPr>
            <p:blipFill>
              <a:blip r:embed="rId86"/>
            </p:blipFill>
            <p:spPr>
              <a:xfrm>
                <a:off x="5842497" y="1720844"/>
                <a:ext cx="38094" cy="185409"/>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45" name="墨迹 44"/>
              <p14:cNvContentPartPr/>
              <p14:nvPr/>
            </p14:nvContentPartPr>
            <p14:xfrm>
              <a:off x="5917275" y="1776537"/>
              <a:ext cx="136327" cy="117026"/>
            </p14:xfrm>
          </p:contentPart>
        </mc:Choice>
        <mc:Fallback xmlns="">
          <p:pic>
            <p:nvPicPr>
              <p:cNvPr id="45" name="墨迹 44"/>
            </p:nvPicPr>
            <p:blipFill>
              <a:blip r:embed="rId88"/>
            </p:blipFill>
            <p:spPr>
              <a:xfrm>
                <a:off x="5917275" y="1776537"/>
                <a:ext cx="136327" cy="117026"/>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46" name="墨迹 45"/>
              <p14:cNvContentPartPr/>
              <p14:nvPr/>
            </p14:nvContentPartPr>
            <p14:xfrm>
              <a:off x="5333166" y="4221392"/>
              <a:ext cx="56436" cy="25379"/>
            </p14:xfrm>
          </p:contentPart>
        </mc:Choice>
        <mc:Fallback xmlns="">
          <p:pic>
            <p:nvPicPr>
              <p:cNvPr id="46" name="墨迹 45"/>
            </p:nvPicPr>
            <p:blipFill>
              <a:blip r:embed="rId90"/>
            </p:blipFill>
            <p:spPr>
              <a:xfrm>
                <a:off x="5333166" y="4221392"/>
                <a:ext cx="56436" cy="25379"/>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47" name="墨迹 46"/>
              <p14:cNvContentPartPr/>
              <p14:nvPr/>
            </p14:nvContentPartPr>
            <p14:xfrm>
              <a:off x="5395245" y="3476056"/>
              <a:ext cx="950941" cy="71379"/>
            </p14:xfrm>
          </p:contentPart>
        </mc:Choice>
        <mc:Fallback xmlns="">
          <p:pic>
            <p:nvPicPr>
              <p:cNvPr id="47" name="墨迹 46"/>
            </p:nvPicPr>
            <p:blipFill>
              <a:blip r:embed="rId92"/>
            </p:blipFill>
            <p:spPr>
              <a:xfrm>
                <a:off x="5395245" y="3476056"/>
                <a:ext cx="950941" cy="71379"/>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48" name="墨迹 47"/>
              <p14:cNvContentPartPr/>
              <p14:nvPr/>
            </p14:nvContentPartPr>
            <p14:xfrm>
              <a:off x="6697145" y="3474118"/>
              <a:ext cx="1003496" cy="33839"/>
            </p14:xfrm>
          </p:contentPart>
        </mc:Choice>
        <mc:Fallback xmlns="">
          <p:pic>
            <p:nvPicPr>
              <p:cNvPr id="48" name="墨迹 47"/>
            </p:nvPicPr>
            <p:blipFill>
              <a:blip r:embed="rId94"/>
            </p:blipFill>
            <p:spPr>
              <a:xfrm>
                <a:off x="6697145" y="3474118"/>
                <a:ext cx="1003496" cy="33839"/>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49" name="墨迹 48"/>
              <p14:cNvContentPartPr/>
              <p14:nvPr/>
            </p14:nvContentPartPr>
            <p14:xfrm>
              <a:off x="7187076" y="4319383"/>
              <a:ext cx="19753" cy="23265"/>
            </p14:xfrm>
          </p:contentPart>
        </mc:Choice>
        <mc:Fallback xmlns="">
          <p:pic>
            <p:nvPicPr>
              <p:cNvPr id="49" name="墨迹 48"/>
            </p:nvPicPr>
            <p:blipFill>
              <a:blip r:embed="rId96"/>
            </p:blipFill>
            <p:spPr>
              <a:xfrm>
                <a:off x="7187076" y="4319383"/>
                <a:ext cx="19753" cy="23265"/>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50" name="墨迹 49"/>
              <p14:cNvContentPartPr/>
              <p14:nvPr/>
            </p14:nvContentPartPr>
            <p14:xfrm>
              <a:off x="2680692" y="3427237"/>
              <a:ext cx="1286732" cy="118789"/>
            </p14:xfrm>
          </p:contentPart>
        </mc:Choice>
        <mc:Fallback xmlns="">
          <p:pic>
            <p:nvPicPr>
              <p:cNvPr id="50" name="墨迹 49"/>
            </p:nvPicPr>
            <p:blipFill>
              <a:blip r:embed="rId98"/>
            </p:blipFill>
            <p:spPr>
              <a:xfrm>
                <a:off x="2680692" y="3427237"/>
                <a:ext cx="1286732" cy="118789"/>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59" name="墨迹 58"/>
              <p14:cNvContentPartPr/>
              <p14:nvPr/>
            </p14:nvContentPartPr>
            <p14:xfrm>
              <a:off x="2590395" y="4461260"/>
              <a:ext cx="73366" cy="592003"/>
            </p14:xfrm>
          </p:contentPart>
        </mc:Choice>
        <mc:Fallback xmlns="">
          <p:pic>
            <p:nvPicPr>
              <p:cNvPr id="59" name="墨迹 58"/>
            </p:nvPicPr>
            <p:blipFill>
              <a:blip r:embed="rId100"/>
            </p:blipFill>
            <p:spPr>
              <a:xfrm>
                <a:off x="2590395" y="4461260"/>
                <a:ext cx="73366" cy="592003"/>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60" name="墨迹 59"/>
              <p14:cNvContentPartPr/>
              <p14:nvPr/>
            </p14:nvContentPartPr>
            <p14:xfrm>
              <a:off x="2620552" y="4645082"/>
              <a:ext cx="167367" cy="247446"/>
            </p14:xfrm>
          </p:contentPart>
        </mc:Choice>
        <mc:Fallback xmlns="">
          <p:pic>
            <p:nvPicPr>
              <p:cNvPr id="60" name="墨迹 59"/>
            </p:nvPicPr>
            <p:blipFill>
              <a:blip r:embed="rId102"/>
            </p:blipFill>
            <p:spPr>
              <a:xfrm>
                <a:off x="2620552" y="4645082"/>
                <a:ext cx="167367" cy="247446"/>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61" name="墨迹 60"/>
              <p14:cNvContentPartPr/>
              <p14:nvPr/>
            </p14:nvContentPartPr>
            <p14:xfrm>
              <a:off x="2801146" y="4784843"/>
              <a:ext cx="119397" cy="145754"/>
            </p14:xfrm>
          </p:contentPart>
        </mc:Choice>
        <mc:Fallback xmlns="">
          <p:pic>
            <p:nvPicPr>
              <p:cNvPr id="61" name="墨迹 60"/>
            </p:nvPicPr>
            <p:blipFill>
              <a:blip r:embed="rId104"/>
            </p:blipFill>
            <p:spPr>
              <a:xfrm>
                <a:off x="2801146" y="4784843"/>
                <a:ext cx="119397" cy="145754"/>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62" name="墨迹 61"/>
              <p14:cNvContentPartPr/>
              <p14:nvPr/>
            </p14:nvContentPartPr>
            <p14:xfrm>
              <a:off x="3004315" y="4793832"/>
              <a:ext cx="88357" cy="129715"/>
            </p14:xfrm>
          </p:contentPart>
        </mc:Choice>
        <mc:Fallback xmlns="">
          <p:pic>
            <p:nvPicPr>
              <p:cNvPr id="62" name="墨迹 61"/>
            </p:nvPicPr>
            <p:blipFill>
              <a:blip r:embed="rId106"/>
            </p:blipFill>
            <p:spPr>
              <a:xfrm>
                <a:off x="3004315" y="4793832"/>
                <a:ext cx="88357" cy="129715"/>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63" name="墨迹 62"/>
              <p14:cNvContentPartPr/>
              <p14:nvPr/>
            </p14:nvContentPartPr>
            <p14:xfrm>
              <a:off x="3267622" y="4647197"/>
              <a:ext cx="173540" cy="33839"/>
            </p14:xfrm>
          </p:contentPart>
        </mc:Choice>
        <mc:Fallback xmlns="">
          <p:pic>
            <p:nvPicPr>
              <p:cNvPr id="63" name="墨迹 62"/>
            </p:nvPicPr>
            <p:blipFill>
              <a:blip r:embed="rId108"/>
            </p:blipFill>
            <p:spPr>
              <a:xfrm>
                <a:off x="3267622" y="4647197"/>
                <a:ext cx="173540" cy="33839"/>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64" name="墨迹 63"/>
              <p14:cNvContentPartPr/>
              <p14:nvPr/>
            </p14:nvContentPartPr>
            <p14:xfrm>
              <a:off x="3269562" y="4793832"/>
              <a:ext cx="220981" cy="31019"/>
            </p14:xfrm>
          </p:contentPart>
        </mc:Choice>
        <mc:Fallback xmlns="">
          <p:pic>
            <p:nvPicPr>
              <p:cNvPr id="64" name="墨迹 63"/>
            </p:nvPicPr>
            <p:blipFill>
              <a:blip r:embed="rId110"/>
            </p:blipFill>
            <p:spPr>
              <a:xfrm>
                <a:off x="3269562" y="4793832"/>
                <a:ext cx="220981" cy="31019"/>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65" name="墨迹 64"/>
              <p14:cNvContentPartPr/>
              <p14:nvPr/>
            </p14:nvContentPartPr>
            <p14:xfrm>
              <a:off x="3662671" y="4757173"/>
              <a:ext cx="1927277" cy="42299"/>
            </p14:xfrm>
          </p:contentPart>
        </mc:Choice>
        <mc:Fallback xmlns="">
          <p:pic>
            <p:nvPicPr>
              <p:cNvPr id="65" name="墨迹 64"/>
            </p:nvPicPr>
            <p:blipFill>
              <a:blip r:embed="rId112"/>
            </p:blipFill>
            <p:spPr>
              <a:xfrm>
                <a:off x="3662671" y="4757173"/>
                <a:ext cx="1927277" cy="42299"/>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66" name="墨迹 65"/>
              <p14:cNvContentPartPr/>
              <p14:nvPr/>
            </p14:nvContentPartPr>
            <p14:xfrm>
              <a:off x="3922275" y="4356042"/>
              <a:ext cx="90298" cy="268596"/>
            </p14:xfrm>
          </p:contentPart>
        </mc:Choice>
        <mc:Fallback xmlns="">
          <p:pic>
            <p:nvPicPr>
              <p:cNvPr id="66" name="墨迹 65"/>
            </p:nvPicPr>
            <p:blipFill>
              <a:blip r:embed="rId114"/>
            </p:blipFill>
            <p:spPr>
              <a:xfrm>
                <a:off x="3922275" y="4356042"/>
                <a:ext cx="90298" cy="268596"/>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67" name="墨迹 66"/>
              <p14:cNvContentPartPr/>
              <p14:nvPr/>
            </p14:nvContentPartPr>
            <p14:xfrm>
              <a:off x="4102869" y="4337008"/>
              <a:ext cx="349901" cy="425805"/>
            </p14:xfrm>
          </p:contentPart>
        </mc:Choice>
        <mc:Fallback xmlns="">
          <p:pic>
            <p:nvPicPr>
              <p:cNvPr id="67" name="墨迹 66"/>
            </p:nvPicPr>
            <p:blipFill>
              <a:blip r:embed="rId116"/>
            </p:blipFill>
            <p:spPr>
              <a:xfrm>
                <a:off x="4102869" y="4337008"/>
                <a:ext cx="349901" cy="425805"/>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68" name="墨迹 67"/>
              <p14:cNvContentPartPr/>
              <p14:nvPr/>
            </p14:nvContentPartPr>
            <p14:xfrm>
              <a:off x="4458414" y="4271269"/>
              <a:ext cx="104406" cy="153861"/>
            </p14:xfrm>
          </p:contentPart>
        </mc:Choice>
        <mc:Fallback xmlns="">
          <p:pic>
            <p:nvPicPr>
              <p:cNvPr id="68" name="墨迹 67"/>
            </p:nvPicPr>
            <p:blipFill>
              <a:blip r:embed="rId118"/>
            </p:blipFill>
            <p:spPr>
              <a:xfrm>
                <a:off x="4458414" y="4271269"/>
                <a:ext cx="104406" cy="153861"/>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69" name="墨迹 68"/>
              <p14:cNvContentPartPr/>
              <p14:nvPr/>
            </p14:nvContentPartPr>
            <p14:xfrm>
              <a:off x="4559998" y="4325728"/>
              <a:ext cx="93119" cy="22559"/>
            </p14:xfrm>
          </p:contentPart>
        </mc:Choice>
        <mc:Fallback xmlns="">
          <p:pic>
            <p:nvPicPr>
              <p:cNvPr id="69" name="墨迹 68"/>
            </p:nvPicPr>
            <p:blipFill>
              <a:blip r:embed="rId120"/>
            </p:blipFill>
            <p:spPr>
              <a:xfrm>
                <a:off x="4559998" y="4325728"/>
                <a:ext cx="93119" cy="22559"/>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70" name="墨迹 69"/>
              <p14:cNvContentPartPr/>
              <p14:nvPr/>
            </p14:nvContentPartPr>
            <p14:xfrm>
              <a:off x="4568463" y="4235491"/>
              <a:ext cx="170718" cy="417346"/>
            </p14:xfrm>
          </p:contentPart>
        </mc:Choice>
        <mc:Fallback xmlns="">
          <p:pic>
            <p:nvPicPr>
              <p:cNvPr id="70" name="墨迹 69"/>
            </p:nvPicPr>
            <p:blipFill>
              <a:blip r:embed="rId122"/>
            </p:blipFill>
            <p:spPr>
              <a:xfrm>
                <a:off x="4568463" y="4235491"/>
                <a:ext cx="170718" cy="417346"/>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71" name="墨迹 70"/>
              <p14:cNvContentPartPr/>
              <p14:nvPr/>
            </p14:nvContentPartPr>
            <p14:xfrm>
              <a:off x="4864750" y="4286250"/>
              <a:ext cx="135446" cy="271415"/>
            </p14:xfrm>
          </p:contentPart>
        </mc:Choice>
        <mc:Fallback xmlns="">
          <p:pic>
            <p:nvPicPr>
              <p:cNvPr id="71" name="墨迹 70"/>
            </p:nvPicPr>
            <p:blipFill>
              <a:blip r:embed="rId124"/>
            </p:blipFill>
            <p:spPr>
              <a:xfrm>
                <a:off x="4864750" y="4286250"/>
                <a:ext cx="135446" cy="271415"/>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72" name="墨迹 71"/>
              <p14:cNvContentPartPr/>
              <p14:nvPr/>
            </p14:nvContentPartPr>
            <p14:xfrm>
              <a:off x="5008661" y="4322908"/>
              <a:ext cx="42327" cy="211493"/>
            </p14:xfrm>
          </p:contentPart>
        </mc:Choice>
        <mc:Fallback xmlns="">
          <p:pic>
            <p:nvPicPr>
              <p:cNvPr id="72" name="墨迹 71"/>
            </p:nvPicPr>
            <p:blipFill>
              <a:blip r:embed="rId126"/>
            </p:blipFill>
            <p:spPr>
              <a:xfrm>
                <a:off x="5008661" y="4322908"/>
                <a:ext cx="42327" cy="211493"/>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73" name="墨迹 72"/>
              <p14:cNvContentPartPr/>
              <p14:nvPr/>
            </p14:nvContentPartPr>
            <p14:xfrm>
              <a:off x="5050988" y="4382126"/>
              <a:ext cx="70544" cy="33839"/>
            </p14:xfrm>
          </p:contentPart>
        </mc:Choice>
        <mc:Fallback xmlns="">
          <p:pic>
            <p:nvPicPr>
              <p:cNvPr id="73" name="墨迹 72"/>
            </p:nvPicPr>
            <p:blipFill>
              <a:blip r:embed="rId128"/>
            </p:blipFill>
            <p:spPr>
              <a:xfrm>
                <a:off x="5050988" y="4382126"/>
                <a:ext cx="70544" cy="33839"/>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74" name="墨迹 73"/>
              <p14:cNvContentPartPr/>
              <p14:nvPr/>
            </p14:nvContentPartPr>
            <p14:xfrm>
              <a:off x="5113067" y="4273384"/>
              <a:ext cx="28218" cy="495069"/>
            </p14:xfrm>
          </p:contentPart>
        </mc:Choice>
        <mc:Fallback xmlns="">
          <p:pic>
            <p:nvPicPr>
              <p:cNvPr id="74" name="墨迹 73"/>
            </p:nvPicPr>
            <p:blipFill>
              <a:blip r:embed="rId130"/>
            </p:blipFill>
            <p:spPr>
              <a:xfrm>
                <a:off x="5113067" y="4273384"/>
                <a:ext cx="28218" cy="495069"/>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75" name="墨迹 74"/>
              <p14:cNvContentPartPr/>
              <p14:nvPr/>
            </p14:nvContentPartPr>
            <p14:xfrm>
              <a:off x="5192077" y="4320088"/>
              <a:ext cx="110050" cy="5640"/>
            </p14:xfrm>
          </p:contentPart>
        </mc:Choice>
        <mc:Fallback xmlns="">
          <p:pic>
            <p:nvPicPr>
              <p:cNvPr id="75" name="墨迹 74"/>
            </p:nvPicPr>
            <p:blipFill>
              <a:blip r:embed="rId132"/>
            </p:blipFill>
            <p:spPr>
              <a:xfrm>
                <a:off x="5192077" y="4320088"/>
                <a:ext cx="110050" cy="5640"/>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76" name="墨迹 75"/>
              <p14:cNvContentPartPr/>
              <p14:nvPr/>
            </p14:nvContentPartPr>
            <p14:xfrm>
              <a:off x="5234404" y="4260870"/>
              <a:ext cx="31039" cy="183294"/>
            </p14:xfrm>
          </p:contentPart>
        </mc:Choice>
        <mc:Fallback xmlns="">
          <p:pic>
            <p:nvPicPr>
              <p:cNvPr id="76" name="墨迹 75"/>
            </p:nvPicPr>
            <p:blipFill>
              <a:blip r:embed="rId134"/>
            </p:blipFill>
            <p:spPr>
              <a:xfrm>
                <a:off x="5234404" y="4260870"/>
                <a:ext cx="31039" cy="183294"/>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77" name="墨迹 76"/>
              <p14:cNvContentPartPr/>
              <p14:nvPr/>
            </p14:nvContentPartPr>
            <p14:xfrm>
              <a:off x="5282374" y="4207292"/>
              <a:ext cx="135446" cy="408886"/>
            </p14:xfrm>
          </p:contentPart>
        </mc:Choice>
        <mc:Fallback xmlns="">
          <p:pic>
            <p:nvPicPr>
              <p:cNvPr id="77" name="墨迹 76"/>
            </p:nvPicPr>
            <p:blipFill>
              <a:blip r:embed="rId136"/>
            </p:blipFill>
            <p:spPr>
              <a:xfrm>
                <a:off x="5282374" y="4207292"/>
                <a:ext cx="135446" cy="408886"/>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78" name="墨迹 77"/>
              <p14:cNvContentPartPr/>
              <p14:nvPr/>
            </p14:nvContentPartPr>
            <p14:xfrm>
              <a:off x="4159305" y="4908919"/>
              <a:ext cx="135445" cy="251500"/>
            </p14:xfrm>
          </p:contentPart>
        </mc:Choice>
        <mc:Fallback xmlns="">
          <p:pic>
            <p:nvPicPr>
              <p:cNvPr id="78" name="墨迹 77"/>
            </p:nvPicPr>
            <p:blipFill>
              <a:blip r:embed="rId138"/>
            </p:blipFill>
            <p:spPr>
              <a:xfrm>
                <a:off x="4159305" y="4908919"/>
                <a:ext cx="135445" cy="251500"/>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79" name="墨迹 78"/>
              <p14:cNvContentPartPr/>
              <p14:nvPr/>
            </p14:nvContentPartPr>
            <p14:xfrm>
              <a:off x="4328612" y="4932712"/>
              <a:ext cx="22574" cy="199508"/>
            </p14:xfrm>
          </p:contentPart>
        </mc:Choice>
        <mc:Fallback xmlns="">
          <p:pic>
            <p:nvPicPr>
              <p:cNvPr id="79" name="墨迹 78"/>
            </p:nvPicPr>
            <p:blipFill>
              <a:blip r:embed="rId140"/>
            </p:blipFill>
            <p:spPr>
              <a:xfrm>
                <a:off x="4328612" y="4932712"/>
                <a:ext cx="22574" cy="199508"/>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80" name="墨迹 79"/>
              <p14:cNvContentPartPr/>
              <p14:nvPr/>
            </p14:nvContentPartPr>
            <p14:xfrm>
              <a:off x="4345543" y="5025064"/>
              <a:ext cx="121336" cy="33838"/>
            </p14:xfrm>
          </p:contentPart>
        </mc:Choice>
        <mc:Fallback xmlns="">
          <p:pic>
            <p:nvPicPr>
              <p:cNvPr id="80" name="墨迹 79"/>
            </p:nvPicPr>
            <p:blipFill>
              <a:blip r:embed="rId142"/>
            </p:blipFill>
            <p:spPr>
              <a:xfrm>
                <a:off x="4345543" y="5025064"/>
                <a:ext cx="121336" cy="33838"/>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81" name="墨迹 80"/>
              <p14:cNvContentPartPr/>
              <p14:nvPr/>
            </p14:nvContentPartPr>
            <p14:xfrm>
              <a:off x="4449949" y="4901164"/>
              <a:ext cx="31039" cy="253615"/>
            </p14:xfrm>
          </p:contentPart>
        </mc:Choice>
        <mc:Fallback xmlns="">
          <p:pic>
            <p:nvPicPr>
              <p:cNvPr id="81" name="墨迹 80"/>
            </p:nvPicPr>
            <p:blipFill>
              <a:blip r:embed="rId144"/>
            </p:blipFill>
            <p:spPr>
              <a:xfrm>
                <a:off x="4449949" y="4901164"/>
                <a:ext cx="31039" cy="253615"/>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82" name="墨迹 81"/>
              <p14:cNvContentPartPr/>
              <p14:nvPr/>
            </p14:nvContentPartPr>
            <p14:xfrm>
              <a:off x="4533896" y="4946106"/>
              <a:ext cx="311102" cy="434265"/>
            </p14:xfrm>
          </p:contentPart>
        </mc:Choice>
        <mc:Fallback xmlns="">
          <p:pic>
            <p:nvPicPr>
              <p:cNvPr id="82" name="墨迹 81"/>
            </p:nvPicPr>
            <p:blipFill>
              <a:blip r:embed="rId146"/>
            </p:blipFill>
            <p:spPr>
              <a:xfrm>
                <a:off x="4533896" y="4946106"/>
                <a:ext cx="311102" cy="434265"/>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83" name="墨迹 82"/>
              <p14:cNvContentPartPr/>
              <p14:nvPr/>
            </p14:nvContentPartPr>
            <p14:xfrm>
              <a:off x="4876037" y="5008144"/>
              <a:ext cx="93119" cy="5640"/>
            </p14:xfrm>
          </p:contentPart>
        </mc:Choice>
        <mc:Fallback xmlns="">
          <p:pic>
            <p:nvPicPr>
              <p:cNvPr id="83" name="墨迹 82"/>
            </p:nvPicPr>
            <p:blipFill>
              <a:blip r:embed="rId148"/>
            </p:blipFill>
            <p:spPr>
              <a:xfrm>
                <a:off x="4876037" y="5008144"/>
                <a:ext cx="93119" cy="5640"/>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84" name="墨迹 83"/>
              <p14:cNvContentPartPr/>
              <p14:nvPr/>
            </p14:nvContentPartPr>
            <p14:xfrm>
              <a:off x="4983265" y="4872789"/>
              <a:ext cx="134035" cy="358127"/>
            </p14:xfrm>
          </p:contentPart>
        </mc:Choice>
        <mc:Fallback xmlns="">
          <p:pic>
            <p:nvPicPr>
              <p:cNvPr id="84" name="墨迹 83"/>
            </p:nvPicPr>
            <p:blipFill>
              <a:blip r:embed="rId150"/>
            </p:blipFill>
            <p:spPr>
              <a:xfrm>
                <a:off x="4983265" y="4872789"/>
                <a:ext cx="134035" cy="358127"/>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85" name="墨迹 84"/>
              <p14:cNvContentPartPr/>
              <p14:nvPr/>
            </p14:nvContentPartPr>
            <p14:xfrm>
              <a:off x="5698763" y="4664116"/>
              <a:ext cx="170542" cy="62038"/>
            </p14:xfrm>
          </p:contentPart>
        </mc:Choice>
        <mc:Fallback xmlns="">
          <p:pic>
            <p:nvPicPr>
              <p:cNvPr id="85" name="墨迹 84"/>
            </p:nvPicPr>
            <p:blipFill>
              <a:blip r:embed="rId152"/>
            </p:blipFill>
            <p:spPr>
              <a:xfrm>
                <a:off x="5698763" y="4664116"/>
                <a:ext cx="170542" cy="62038"/>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86" name="墨迹 85"/>
              <p14:cNvContentPartPr/>
              <p14:nvPr/>
            </p14:nvContentPartPr>
            <p14:xfrm>
              <a:off x="5707934" y="4810751"/>
              <a:ext cx="206519" cy="5640"/>
            </p14:xfrm>
          </p:contentPart>
        </mc:Choice>
        <mc:Fallback xmlns="">
          <p:pic>
            <p:nvPicPr>
              <p:cNvPr id="86" name="墨迹 85"/>
            </p:nvPicPr>
            <p:blipFill>
              <a:blip r:embed="rId154"/>
            </p:blipFill>
            <p:spPr>
              <a:xfrm>
                <a:off x="5707934" y="4810751"/>
                <a:ext cx="206519" cy="5640"/>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87" name="墨迹 86"/>
              <p14:cNvContentPartPr/>
              <p14:nvPr/>
            </p14:nvContentPartPr>
            <p14:xfrm>
              <a:off x="6001928" y="4585159"/>
              <a:ext cx="166486" cy="349668"/>
            </p14:xfrm>
          </p:contentPart>
        </mc:Choice>
        <mc:Fallback xmlns="">
          <p:pic>
            <p:nvPicPr>
              <p:cNvPr id="87" name="墨迹 86"/>
            </p:nvPicPr>
            <p:blipFill>
              <a:blip r:embed="rId156"/>
            </p:blipFill>
            <p:spPr>
              <a:xfrm>
                <a:off x="6001928" y="4585159"/>
                <a:ext cx="166486" cy="349668"/>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88" name="墨迹 87"/>
              <p14:cNvContentPartPr/>
              <p14:nvPr/>
            </p14:nvContentPartPr>
            <p14:xfrm>
              <a:off x="6140195" y="4635917"/>
              <a:ext cx="124159" cy="22559"/>
            </p14:xfrm>
          </p:contentPart>
        </mc:Choice>
        <mc:Fallback xmlns="">
          <p:pic>
            <p:nvPicPr>
              <p:cNvPr id="88" name="墨迹 87"/>
            </p:nvPicPr>
            <p:blipFill>
              <a:blip r:embed="rId158"/>
            </p:blipFill>
            <p:spPr>
              <a:xfrm>
                <a:off x="6140195" y="4635917"/>
                <a:ext cx="124159" cy="22559"/>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89" name="墨迹 88"/>
              <p14:cNvContentPartPr/>
              <p14:nvPr/>
            </p14:nvContentPartPr>
            <p14:xfrm>
              <a:off x="6334898" y="4596439"/>
              <a:ext cx="160842" cy="236871"/>
            </p14:xfrm>
          </p:contentPart>
        </mc:Choice>
        <mc:Fallback xmlns="">
          <p:pic>
            <p:nvPicPr>
              <p:cNvPr id="89" name="墨迹 88"/>
            </p:nvPicPr>
            <p:blipFill>
              <a:blip r:embed="rId160"/>
            </p:blipFill>
            <p:spPr>
              <a:xfrm>
                <a:off x="6334898" y="4596439"/>
                <a:ext cx="160842" cy="236871"/>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90" name="墨迹 89"/>
              <p14:cNvContentPartPr/>
              <p14:nvPr/>
            </p14:nvContentPartPr>
            <p14:xfrm>
              <a:off x="6356767" y="4616002"/>
              <a:ext cx="96646" cy="251147"/>
            </p14:xfrm>
          </p:contentPart>
        </mc:Choice>
        <mc:Fallback xmlns="">
          <p:pic>
            <p:nvPicPr>
              <p:cNvPr id="90" name="墨迹 89"/>
            </p:nvPicPr>
            <p:blipFill>
              <a:blip r:embed="rId162"/>
            </p:blipFill>
            <p:spPr>
              <a:xfrm>
                <a:off x="6356767" y="4616002"/>
                <a:ext cx="96646" cy="251147"/>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91" name="墨迹 90"/>
              <p14:cNvContentPartPr/>
              <p14:nvPr/>
            </p14:nvContentPartPr>
            <p14:xfrm>
              <a:off x="6518314" y="4600316"/>
              <a:ext cx="67723" cy="244274"/>
            </p14:xfrm>
          </p:contentPart>
        </mc:Choice>
        <mc:Fallback xmlns="">
          <p:pic>
            <p:nvPicPr>
              <p:cNvPr id="91" name="墨迹 90"/>
            </p:nvPicPr>
            <p:blipFill>
              <a:blip r:embed="rId164"/>
            </p:blipFill>
            <p:spPr>
              <a:xfrm>
                <a:off x="6518314" y="4600316"/>
                <a:ext cx="67723" cy="244274"/>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92" name="墨迹 91"/>
              <p14:cNvContentPartPr/>
              <p14:nvPr/>
            </p14:nvContentPartPr>
            <p14:xfrm>
              <a:off x="6681977" y="4648607"/>
              <a:ext cx="111461" cy="160029"/>
            </p14:xfrm>
          </p:contentPart>
        </mc:Choice>
        <mc:Fallback xmlns="">
          <p:pic>
            <p:nvPicPr>
              <p:cNvPr id="92" name="墨迹 91"/>
            </p:nvPicPr>
            <p:blipFill>
              <a:blip r:embed="rId166"/>
            </p:blipFill>
            <p:spPr>
              <a:xfrm>
                <a:off x="6681977" y="4648607"/>
                <a:ext cx="111461" cy="160029"/>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93" name="墨迹 92"/>
              <p14:cNvContentPartPr/>
              <p14:nvPr/>
            </p14:nvContentPartPr>
            <p14:xfrm>
              <a:off x="6899255" y="4556960"/>
              <a:ext cx="129801" cy="11280"/>
            </p14:xfrm>
          </p:contentPart>
        </mc:Choice>
        <mc:Fallback xmlns="">
          <p:pic>
            <p:nvPicPr>
              <p:cNvPr id="93" name="墨迹 92"/>
            </p:nvPicPr>
            <p:blipFill>
              <a:blip r:embed="rId168"/>
            </p:blipFill>
            <p:spPr>
              <a:xfrm>
                <a:off x="6899255" y="4556960"/>
                <a:ext cx="129801" cy="11280"/>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94" name="墨迹 93"/>
              <p14:cNvContentPartPr/>
              <p14:nvPr/>
            </p14:nvContentPartPr>
            <p14:xfrm>
              <a:off x="7051631" y="4494922"/>
              <a:ext cx="31039" cy="157915"/>
            </p14:xfrm>
          </p:contentPart>
        </mc:Choice>
        <mc:Fallback xmlns="">
          <p:pic>
            <p:nvPicPr>
              <p:cNvPr id="94" name="墨迹 93"/>
            </p:nvPicPr>
            <p:blipFill>
              <a:blip r:embed="rId170"/>
            </p:blipFill>
            <p:spPr>
              <a:xfrm>
                <a:off x="7051631" y="4494922"/>
                <a:ext cx="31039" cy="157915"/>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95" name="墨迹 94"/>
              <p14:cNvContentPartPr/>
              <p14:nvPr/>
            </p14:nvContentPartPr>
            <p14:xfrm>
              <a:off x="7220938" y="4470600"/>
              <a:ext cx="31039" cy="286573"/>
            </p14:xfrm>
          </p:contentPart>
        </mc:Choice>
        <mc:Fallback xmlns="">
          <p:pic>
            <p:nvPicPr>
              <p:cNvPr id="95" name="墨迹 94"/>
            </p:nvPicPr>
            <p:blipFill>
              <a:blip r:embed="rId172"/>
            </p:blipFill>
            <p:spPr>
              <a:xfrm>
                <a:off x="7220938" y="4470600"/>
                <a:ext cx="31039" cy="286573"/>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96" name="墨迹 95"/>
              <p14:cNvContentPartPr/>
              <p14:nvPr/>
            </p14:nvContentPartPr>
            <p14:xfrm>
              <a:off x="2926187" y="5992290"/>
              <a:ext cx="105012" cy="59968"/>
            </p14:xfrm>
          </p:contentPart>
        </mc:Choice>
        <mc:Fallback xmlns="">
          <p:pic>
            <p:nvPicPr>
              <p:cNvPr id="96" name="墨迹 95"/>
            </p:nvPicPr>
            <p:blipFill>
              <a:blip r:embed="rId26"/>
            </p:blipFill>
            <p:spPr>
              <a:xfrm>
                <a:off x="2926187" y="5992290"/>
                <a:ext cx="105012" cy="59968"/>
              </a:xfrm>
              <a:prstGeom prst="rect"/>
            </p:spPr>
          </p:pic>
        </mc:Fallback>
      </mc:AlternateContent>
      <mc:AlternateContent xmlns:mc="http://schemas.openxmlformats.org/markup-compatibility/2006" xmlns:p14="http://schemas.microsoft.com/office/powerpoint/2010/main">
        <mc:Choice Requires="p14">
          <p:contentPart r:id="rId174" p14:bwMode="auto">
            <p14:nvContentPartPr>
              <p14:cNvPr id="97" name="墨迹 96"/>
              <p14:cNvContentPartPr/>
              <p14:nvPr/>
            </p14:nvContentPartPr>
            <p14:xfrm>
              <a:off x="2940296" y="5986650"/>
              <a:ext cx="19752" cy="8460"/>
            </p14:xfrm>
          </p:contentPart>
        </mc:Choice>
        <mc:Fallback xmlns="">
          <p:pic>
            <p:nvPicPr>
              <p:cNvPr id="97" name="墨迹 96"/>
            </p:nvPicPr>
            <p:blipFill>
              <a:blip r:embed="rId175"/>
            </p:blipFill>
            <p:spPr>
              <a:xfrm>
                <a:off x="2940296" y="5986650"/>
                <a:ext cx="19752" cy="8460"/>
              </a:xfrm>
              <a:prstGeom prst="rect"/>
            </p:spPr>
          </p:pic>
        </mc:Fallback>
      </mc:AlternateContent>
      <mc:AlternateContent xmlns:mc="http://schemas.openxmlformats.org/markup-compatibility/2006" xmlns:p14="http://schemas.microsoft.com/office/powerpoint/2010/main">
        <mc:Choice Requires="p14">
          <p:contentPart r:id="rId176" p14:bwMode="auto">
            <p14:nvContentPartPr>
              <p14:cNvPr id="98" name="墨迹 97"/>
              <p14:cNvContentPartPr/>
              <p14:nvPr/>
            </p14:nvContentPartPr>
            <p14:xfrm>
              <a:off x="4790326" y="4624638"/>
              <a:ext cx="729078" cy="73317"/>
            </p14:xfrm>
          </p:contentPart>
        </mc:Choice>
        <mc:Fallback xmlns="">
          <p:pic>
            <p:nvPicPr>
              <p:cNvPr id="98" name="墨迹 97"/>
            </p:nvPicPr>
            <p:blipFill>
              <a:blip r:embed="rId177"/>
            </p:blipFill>
            <p:spPr>
              <a:xfrm>
                <a:off x="4790326" y="4624638"/>
                <a:ext cx="729078" cy="73317"/>
              </a:xfrm>
              <a:prstGeom prst="rect"/>
            </p:spPr>
          </p:pic>
        </mc:Fallback>
      </mc:AlternateContent>
      <mc:AlternateContent xmlns:mc="http://schemas.openxmlformats.org/markup-compatibility/2006" xmlns:p14="http://schemas.microsoft.com/office/powerpoint/2010/main">
        <mc:Choice Requires="p14">
          <p:contentPart r:id="rId178" p14:bwMode="auto">
            <p14:nvContentPartPr>
              <p14:cNvPr id="99" name="墨迹 98"/>
              <p14:cNvContentPartPr/>
              <p14:nvPr/>
            </p14:nvContentPartPr>
            <p14:xfrm>
              <a:off x="5265443" y="3936582"/>
              <a:ext cx="54496" cy="284810"/>
            </p14:xfrm>
          </p:contentPart>
        </mc:Choice>
        <mc:Fallback xmlns="">
          <p:pic>
            <p:nvPicPr>
              <p:cNvPr id="99" name="墨迹 98"/>
            </p:nvPicPr>
            <p:blipFill>
              <a:blip r:embed="rId179"/>
            </p:blipFill>
            <p:spPr>
              <a:xfrm>
                <a:off x="5265443" y="3936582"/>
                <a:ext cx="54496" cy="284810"/>
              </a:xfrm>
              <a:prstGeom prst="rect"/>
            </p:spPr>
          </p:pic>
        </mc:Fallback>
      </mc:AlternateContent>
      <mc:AlternateContent xmlns:mc="http://schemas.openxmlformats.org/markup-compatibility/2006" xmlns:p14="http://schemas.microsoft.com/office/powerpoint/2010/main">
        <mc:Choice Requires="p14">
          <p:contentPart r:id="rId180" p14:bwMode="auto">
            <p14:nvContentPartPr>
              <p14:cNvPr id="100" name="墨迹 99"/>
              <p14:cNvContentPartPr/>
              <p14:nvPr/>
            </p14:nvContentPartPr>
            <p14:xfrm>
              <a:off x="5395245" y="4000558"/>
              <a:ext cx="112872" cy="195455"/>
            </p14:xfrm>
          </p:contentPart>
        </mc:Choice>
        <mc:Fallback xmlns="">
          <p:pic>
            <p:nvPicPr>
              <p:cNvPr id="100" name="墨迹 99"/>
            </p:nvPicPr>
            <p:blipFill>
              <a:blip r:embed="rId181"/>
            </p:blipFill>
            <p:spPr>
              <a:xfrm>
                <a:off x="5395245" y="4000558"/>
                <a:ext cx="112872" cy="195455"/>
              </a:xfrm>
              <a:prstGeom prst="rect"/>
            </p:spPr>
          </p:pic>
        </mc:Fallback>
      </mc:AlternateContent>
      <mc:AlternateContent xmlns:mc="http://schemas.openxmlformats.org/markup-compatibility/2006" xmlns:p14="http://schemas.microsoft.com/office/powerpoint/2010/main">
        <mc:Choice Requires="p14">
          <p:contentPart r:id="rId182" p14:bwMode="auto">
            <p14:nvContentPartPr>
              <p14:cNvPr id="101" name="墨迹 100"/>
              <p14:cNvContentPartPr/>
              <p14:nvPr/>
            </p14:nvContentPartPr>
            <p14:xfrm>
              <a:off x="5547621" y="3925302"/>
              <a:ext cx="98763" cy="11280"/>
            </p14:xfrm>
          </p:contentPart>
        </mc:Choice>
        <mc:Fallback xmlns="">
          <p:pic>
            <p:nvPicPr>
              <p:cNvPr id="101" name="墨迹 100"/>
            </p:nvPicPr>
            <p:blipFill>
              <a:blip r:embed="rId183"/>
            </p:blipFill>
            <p:spPr>
              <a:xfrm>
                <a:off x="5547621" y="3925302"/>
                <a:ext cx="98763" cy="11280"/>
              </a:xfrm>
              <a:prstGeom prst="rect"/>
            </p:spPr>
          </p:pic>
        </mc:Fallback>
      </mc:AlternateContent>
      <mc:AlternateContent xmlns:mc="http://schemas.openxmlformats.org/markup-compatibility/2006" xmlns:p14="http://schemas.microsoft.com/office/powerpoint/2010/main">
        <mc:Choice Requires="p14">
          <p:contentPart r:id="rId184" p14:bwMode="auto">
            <p14:nvContentPartPr>
              <p14:cNvPr id="102" name="墨迹 101"/>
              <p14:cNvContentPartPr/>
              <p14:nvPr/>
            </p14:nvContentPartPr>
            <p14:xfrm>
              <a:off x="5685889" y="3882123"/>
              <a:ext cx="42326" cy="110857"/>
            </p14:xfrm>
          </p:contentPart>
        </mc:Choice>
        <mc:Fallback xmlns="">
          <p:pic>
            <p:nvPicPr>
              <p:cNvPr id="102" name="墨迹 101"/>
            </p:nvPicPr>
            <p:blipFill>
              <a:blip r:embed="rId185"/>
            </p:blipFill>
            <p:spPr>
              <a:xfrm>
                <a:off x="5685889" y="3882123"/>
                <a:ext cx="42326" cy="110857"/>
              </a:xfrm>
              <a:prstGeom prst="rect"/>
            </p:spPr>
          </p:pic>
        </mc:Fallback>
      </mc:AlternateContent>
      <mc:AlternateContent xmlns:mc="http://schemas.openxmlformats.org/markup-compatibility/2006" xmlns:p14="http://schemas.microsoft.com/office/powerpoint/2010/main">
        <mc:Choice Requires="p14">
          <p:contentPart r:id="rId186" p14:bwMode="auto">
            <p14:nvContentPartPr>
              <p14:cNvPr id="103" name="墨迹 102"/>
              <p14:cNvContentPartPr/>
              <p14:nvPr/>
            </p14:nvContentPartPr>
            <p14:xfrm>
              <a:off x="5795938" y="3846345"/>
              <a:ext cx="177773" cy="161439"/>
            </p14:xfrm>
          </p:contentPart>
        </mc:Choice>
        <mc:Fallback xmlns="">
          <p:pic>
            <p:nvPicPr>
              <p:cNvPr id="103" name="墨迹 102"/>
            </p:nvPicPr>
            <p:blipFill>
              <a:blip r:embed="rId187"/>
            </p:blipFill>
            <p:spPr>
              <a:xfrm>
                <a:off x="5795938" y="3846345"/>
                <a:ext cx="177773" cy="161439"/>
              </a:xfrm>
              <a:prstGeom prst="rect"/>
            </p:spPr>
          </p:pic>
        </mc:Fallback>
      </mc:AlternateContent>
      <mc:AlternateContent xmlns:mc="http://schemas.openxmlformats.org/markup-compatibility/2006" xmlns:p14="http://schemas.microsoft.com/office/powerpoint/2010/main">
        <mc:Choice Requires="p14">
          <p:contentPart r:id="rId188" p14:bwMode="auto">
            <p14:nvContentPartPr>
              <p14:cNvPr id="104" name="墨迹 103"/>
              <p14:cNvContentPartPr/>
              <p14:nvPr/>
            </p14:nvContentPartPr>
            <p14:xfrm>
              <a:off x="3004491" y="5782912"/>
              <a:ext cx="167191" cy="332044"/>
            </p14:xfrm>
          </p:contentPart>
        </mc:Choice>
        <mc:Fallback xmlns="">
          <p:pic>
            <p:nvPicPr>
              <p:cNvPr id="104" name="墨迹 103"/>
            </p:nvPicPr>
            <p:blipFill>
              <a:blip r:embed="rId189"/>
            </p:blipFill>
            <p:spPr>
              <a:xfrm>
                <a:off x="3004491" y="5782912"/>
                <a:ext cx="167191" cy="332044"/>
              </a:xfrm>
              <a:prstGeom prst="rect"/>
            </p:spPr>
          </p:pic>
        </mc:Fallback>
      </mc:AlternateContent>
      <mc:AlternateContent xmlns:mc="http://schemas.openxmlformats.org/markup-compatibility/2006" xmlns:p14="http://schemas.microsoft.com/office/powerpoint/2010/main">
        <mc:Choice Requires="p14">
          <p:contentPart r:id="rId190" p14:bwMode="auto">
            <p14:nvContentPartPr>
              <p14:cNvPr id="105" name="墨迹 104"/>
              <p14:cNvContentPartPr/>
              <p14:nvPr/>
            </p14:nvContentPartPr>
            <p14:xfrm>
              <a:off x="3190729" y="5812874"/>
              <a:ext cx="255371" cy="236695"/>
            </p14:xfrm>
          </p:contentPart>
        </mc:Choice>
        <mc:Fallback xmlns="">
          <p:pic>
            <p:nvPicPr>
              <p:cNvPr id="105" name="墨迹 104"/>
            </p:nvPicPr>
            <p:blipFill>
              <a:blip r:embed="rId191"/>
            </p:blipFill>
            <p:spPr>
              <a:xfrm>
                <a:off x="3190729" y="5812874"/>
                <a:ext cx="255371" cy="236695"/>
              </a:xfrm>
              <a:prstGeom prst="rect"/>
            </p:spPr>
          </p:pic>
        </mc:Fallback>
      </mc:AlternateContent>
      <mc:AlternateContent xmlns:mc="http://schemas.openxmlformats.org/markup-compatibility/2006" xmlns:p14="http://schemas.microsoft.com/office/powerpoint/2010/main">
        <mc:Choice Requires="p14">
          <p:contentPart r:id="rId192" p14:bwMode="auto">
            <p14:nvContentPartPr>
              <p14:cNvPr id="106" name="墨迹 105"/>
              <p14:cNvContentPartPr/>
              <p14:nvPr/>
            </p14:nvContentPartPr>
            <p14:xfrm>
              <a:off x="3431286" y="5933072"/>
              <a:ext cx="105287" cy="383506"/>
            </p14:xfrm>
          </p:contentPart>
        </mc:Choice>
        <mc:Fallback xmlns="">
          <p:pic>
            <p:nvPicPr>
              <p:cNvPr id="106" name="墨迹 105"/>
            </p:nvPicPr>
            <p:blipFill>
              <a:blip r:embed="rId193"/>
            </p:blipFill>
            <p:spPr>
              <a:xfrm>
                <a:off x="3431286" y="5933072"/>
                <a:ext cx="105287" cy="383506"/>
              </a:xfrm>
              <a:prstGeom prst="rect"/>
            </p:spPr>
          </p:pic>
        </mc:Fallback>
      </mc:AlternateContent>
      <mc:AlternateContent xmlns:mc="http://schemas.openxmlformats.org/markup-compatibility/2006" xmlns:p14="http://schemas.microsoft.com/office/powerpoint/2010/main">
        <mc:Choice Requires="p14">
          <p:contentPart r:id="rId194" p14:bwMode="auto">
            <p14:nvContentPartPr>
              <p14:cNvPr id="107" name="墨迹 106"/>
              <p14:cNvContentPartPr/>
              <p14:nvPr/>
            </p14:nvContentPartPr>
            <p14:xfrm>
              <a:off x="3606236" y="5814636"/>
              <a:ext cx="93118" cy="161087"/>
            </p14:xfrm>
          </p:contentPart>
        </mc:Choice>
        <mc:Fallback xmlns="">
          <p:pic>
            <p:nvPicPr>
              <p:cNvPr id="107" name="墨迹 106"/>
            </p:nvPicPr>
            <p:blipFill>
              <a:blip r:embed="rId195"/>
            </p:blipFill>
            <p:spPr>
              <a:xfrm>
                <a:off x="3606236" y="5814636"/>
                <a:ext cx="93118" cy="161087"/>
              </a:xfrm>
              <a:prstGeom prst="rect"/>
            </p:spPr>
          </p:pic>
        </mc:Fallback>
      </mc:AlternateContent>
      <mc:AlternateContent xmlns:mc="http://schemas.openxmlformats.org/markup-compatibility/2006" xmlns:p14="http://schemas.microsoft.com/office/powerpoint/2010/main">
        <mc:Choice Requires="p14">
          <p:contentPart r:id="rId196" p14:bwMode="auto">
            <p14:nvContentPartPr>
              <p14:cNvPr id="108" name="墨迹 107"/>
              <p14:cNvContentPartPr/>
              <p14:nvPr/>
            </p14:nvContentPartPr>
            <p14:xfrm>
              <a:off x="3702177" y="5865394"/>
              <a:ext cx="101584" cy="11279"/>
            </p14:xfrm>
          </p:contentPart>
        </mc:Choice>
        <mc:Fallback xmlns="">
          <p:pic>
            <p:nvPicPr>
              <p:cNvPr id="108" name="墨迹 107"/>
            </p:nvPicPr>
            <p:blipFill>
              <a:blip r:embed="rId197"/>
            </p:blipFill>
            <p:spPr>
              <a:xfrm>
                <a:off x="3702177" y="5865394"/>
                <a:ext cx="101584" cy="11279"/>
              </a:xfrm>
              <a:prstGeom prst="rect"/>
            </p:spPr>
          </p:pic>
        </mc:Fallback>
      </mc:AlternateContent>
      <mc:AlternateContent xmlns:mc="http://schemas.openxmlformats.org/markup-compatibility/2006" xmlns:p14="http://schemas.microsoft.com/office/powerpoint/2010/main">
        <mc:Choice Requires="p14">
          <p:contentPart r:id="rId198" p14:bwMode="auto">
            <p14:nvContentPartPr>
              <p14:cNvPr id="109" name="墨迹 108"/>
              <p14:cNvContentPartPr/>
              <p14:nvPr/>
            </p14:nvContentPartPr>
            <p14:xfrm>
              <a:off x="3767077" y="5741319"/>
              <a:ext cx="159431" cy="380686"/>
            </p14:xfrm>
          </p:contentPart>
        </mc:Choice>
        <mc:Fallback xmlns="">
          <p:pic>
            <p:nvPicPr>
              <p:cNvPr id="109" name="墨迹 108"/>
            </p:nvPicPr>
            <p:blipFill>
              <a:blip r:embed="rId199"/>
            </p:blipFill>
            <p:spPr>
              <a:xfrm>
                <a:off x="3767077" y="5741319"/>
                <a:ext cx="159431" cy="380686"/>
              </a:xfrm>
              <a:prstGeom prst="rect"/>
            </p:spPr>
          </p:pic>
        </mc:Fallback>
      </mc:AlternateContent>
      <mc:AlternateContent xmlns:mc="http://schemas.openxmlformats.org/markup-compatibility/2006" xmlns:p14="http://schemas.microsoft.com/office/powerpoint/2010/main">
        <mc:Choice Requires="p14">
          <p:contentPart r:id="rId200" p14:bwMode="auto">
            <p14:nvContentPartPr>
              <p14:cNvPr id="110" name="墨迹 109"/>
              <p14:cNvContentPartPr/>
              <p14:nvPr/>
            </p14:nvContentPartPr>
            <p14:xfrm>
              <a:off x="4148723" y="5837195"/>
              <a:ext cx="184121" cy="45119"/>
            </p14:xfrm>
          </p:contentPart>
        </mc:Choice>
        <mc:Fallback xmlns="">
          <p:pic>
            <p:nvPicPr>
              <p:cNvPr id="110" name="墨迹 109"/>
            </p:nvPicPr>
            <p:blipFill>
              <a:blip r:embed="rId201"/>
            </p:blipFill>
            <p:spPr>
              <a:xfrm>
                <a:off x="4148723" y="5837195"/>
                <a:ext cx="184121" cy="45119"/>
              </a:xfrm>
              <a:prstGeom prst="rect"/>
            </p:spPr>
          </p:pic>
        </mc:Fallback>
      </mc:AlternateContent>
      <mc:AlternateContent xmlns:mc="http://schemas.openxmlformats.org/markup-compatibility/2006" xmlns:p14="http://schemas.microsoft.com/office/powerpoint/2010/main">
        <mc:Choice Requires="p14">
          <p:contentPart r:id="rId202" p14:bwMode="auto">
            <p14:nvContentPartPr>
              <p14:cNvPr id="111" name="墨迹 110"/>
              <p14:cNvContentPartPr/>
              <p14:nvPr/>
            </p14:nvContentPartPr>
            <p14:xfrm>
              <a:off x="4134614" y="5957570"/>
              <a:ext cx="210929" cy="14980"/>
            </p14:xfrm>
          </p:contentPart>
        </mc:Choice>
        <mc:Fallback xmlns="">
          <p:pic>
            <p:nvPicPr>
              <p:cNvPr id="111" name="墨迹 110"/>
            </p:nvPicPr>
            <p:blipFill>
              <a:blip r:embed="rId203"/>
            </p:blipFill>
            <p:spPr>
              <a:xfrm>
                <a:off x="4134614" y="5957570"/>
                <a:ext cx="210929" cy="14980"/>
              </a:xfrm>
              <a:prstGeom prst="rect"/>
            </p:spPr>
          </p:pic>
        </mc:Fallback>
      </mc:AlternateContent>
      <mc:AlternateContent xmlns:mc="http://schemas.openxmlformats.org/markup-compatibility/2006" xmlns:p14="http://schemas.microsoft.com/office/powerpoint/2010/main">
        <mc:Choice Requires="p14">
          <p:contentPart r:id="rId204" p14:bwMode="auto">
            <p14:nvContentPartPr>
              <p14:cNvPr id="112" name="墨迹 111"/>
              <p14:cNvContentPartPr/>
              <p14:nvPr/>
            </p14:nvContentPartPr>
            <p14:xfrm>
              <a:off x="4627721" y="5689151"/>
              <a:ext cx="90297" cy="351077"/>
            </p14:xfrm>
          </p:contentPart>
        </mc:Choice>
        <mc:Fallback xmlns="">
          <p:pic>
            <p:nvPicPr>
              <p:cNvPr id="112" name="墨迹 111"/>
            </p:nvPicPr>
            <p:blipFill>
              <a:blip r:embed="rId205"/>
            </p:blipFill>
            <p:spPr>
              <a:xfrm>
                <a:off x="4627721" y="5689151"/>
                <a:ext cx="90297" cy="351077"/>
              </a:xfrm>
              <a:prstGeom prst="rect"/>
            </p:spPr>
          </p:pic>
        </mc:Fallback>
      </mc:AlternateContent>
      <mc:AlternateContent xmlns:mc="http://schemas.openxmlformats.org/markup-compatibility/2006" xmlns:p14="http://schemas.microsoft.com/office/powerpoint/2010/main">
        <mc:Choice Requires="p14">
          <p:contentPart r:id="rId206" p14:bwMode="auto">
            <p14:nvContentPartPr>
              <p14:cNvPr id="113" name="墨迹 112"/>
              <p14:cNvContentPartPr/>
              <p14:nvPr/>
            </p14:nvContentPartPr>
            <p14:xfrm>
              <a:off x="4802671" y="5737618"/>
              <a:ext cx="126275" cy="204266"/>
            </p14:xfrm>
          </p:contentPart>
        </mc:Choice>
        <mc:Fallback xmlns="">
          <p:pic>
            <p:nvPicPr>
              <p:cNvPr id="113" name="墨迹 112"/>
            </p:nvPicPr>
            <p:blipFill>
              <a:blip r:embed="rId207"/>
            </p:blipFill>
            <p:spPr>
              <a:xfrm>
                <a:off x="4802671" y="5737618"/>
                <a:ext cx="126275" cy="204266"/>
              </a:xfrm>
              <a:prstGeom prst="rect"/>
            </p:spPr>
          </p:pic>
        </mc:Fallback>
      </mc:AlternateContent>
      <mc:AlternateContent xmlns:mc="http://schemas.openxmlformats.org/markup-compatibility/2006" xmlns:p14="http://schemas.microsoft.com/office/powerpoint/2010/main">
        <mc:Choice Requires="p14">
          <p:contentPart r:id="rId208" p14:bwMode="auto">
            <p14:nvContentPartPr>
              <p14:cNvPr id="114" name="墨迹 113"/>
              <p14:cNvContentPartPr/>
              <p14:nvPr/>
            </p14:nvContentPartPr>
            <p14:xfrm>
              <a:off x="5022770" y="5616538"/>
              <a:ext cx="22574" cy="110681"/>
            </p14:xfrm>
          </p:contentPart>
        </mc:Choice>
        <mc:Fallback xmlns="">
          <p:pic>
            <p:nvPicPr>
              <p:cNvPr id="114" name="墨迹 113"/>
            </p:nvPicPr>
            <p:blipFill>
              <a:blip r:embed="rId209"/>
            </p:blipFill>
            <p:spPr>
              <a:xfrm>
                <a:off x="5022770" y="5616538"/>
                <a:ext cx="22574" cy="110681"/>
              </a:xfrm>
              <a:prstGeom prst="rect"/>
            </p:spPr>
          </p:pic>
        </mc:Fallback>
      </mc:AlternateContent>
      <mc:AlternateContent xmlns:mc="http://schemas.openxmlformats.org/markup-compatibility/2006" xmlns:p14="http://schemas.microsoft.com/office/powerpoint/2010/main">
        <mc:Choice Requires="p14">
          <p:contentPart r:id="rId210" p14:bwMode="auto">
            <p14:nvContentPartPr>
              <p14:cNvPr id="115" name="墨迹 114"/>
              <p14:cNvContentPartPr/>
              <p14:nvPr/>
            </p14:nvContentPartPr>
            <p14:xfrm>
              <a:off x="5135641" y="5539695"/>
              <a:ext cx="112872" cy="181884"/>
            </p14:xfrm>
          </p:contentPart>
        </mc:Choice>
        <mc:Fallback xmlns="">
          <p:pic>
            <p:nvPicPr>
              <p:cNvPr id="115" name="墨迹 114"/>
            </p:nvPicPr>
            <p:blipFill>
              <a:blip r:embed="rId211"/>
            </p:blipFill>
            <p:spPr>
              <a:xfrm>
                <a:off x="5135641" y="5539695"/>
                <a:ext cx="112872" cy="181884"/>
              </a:xfrm>
              <a:prstGeom prst="rect"/>
            </p:spPr>
          </p:pic>
        </mc:Fallback>
      </mc:AlternateContent>
      <mc:AlternateContent xmlns:mc="http://schemas.openxmlformats.org/markup-compatibility/2006" xmlns:p14="http://schemas.microsoft.com/office/powerpoint/2010/main">
        <mc:Choice Requires="p14">
          <p:contentPart r:id="rId212" p14:bwMode="auto">
            <p14:nvContentPartPr>
              <p14:cNvPr id="116" name="墨迹 115"/>
              <p14:cNvContentPartPr/>
              <p14:nvPr/>
            </p14:nvContentPartPr>
            <p14:xfrm>
              <a:off x="5683067" y="5514317"/>
              <a:ext cx="62079" cy="455414"/>
            </p14:xfrm>
          </p:contentPart>
        </mc:Choice>
        <mc:Fallback xmlns="">
          <p:pic>
            <p:nvPicPr>
              <p:cNvPr id="116" name="墨迹 115"/>
            </p:nvPicPr>
            <p:blipFill>
              <a:blip r:embed="rId213"/>
            </p:blipFill>
            <p:spPr>
              <a:xfrm>
                <a:off x="5683067" y="5514317"/>
                <a:ext cx="62079" cy="455414"/>
              </a:xfrm>
              <a:prstGeom prst="rect"/>
            </p:spPr>
          </p:pic>
        </mc:Fallback>
      </mc:AlternateContent>
      <mc:AlternateContent xmlns:mc="http://schemas.openxmlformats.org/markup-compatibility/2006" xmlns:p14="http://schemas.microsoft.com/office/powerpoint/2010/main">
        <mc:Choice Requires="p14">
          <p:contentPart r:id="rId214" p14:bwMode="auto">
            <p14:nvContentPartPr>
              <p14:cNvPr id="117" name="墨迹 116"/>
              <p14:cNvContentPartPr/>
              <p14:nvPr/>
            </p14:nvContentPartPr>
            <p14:xfrm>
              <a:off x="5758903" y="5614423"/>
              <a:ext cx="178124" cy="219953"/>
            </p14:xfrm>
          </p:contentPart>
        </mc:Choice>
        <mc:Fallback xmlns="">
          <p:pic>
            <p:nvPicPr>
              <p:cNvPr id="117" name="墨迹 116"/>
            </p:nvPicPr>
            <p:blipFill>
              <a:blip r:embed="rId215"/>
            </p:blipFill>
            <p:spPr>
              <a:xfrm>
                <a:off x="5758903" y="5614423"/>
                <a:ext cx="178124" cy="219953"/>
              </a:xfrm>
              <a:prstGeom prst="rect"/>
            </p:spPr>
          </p:pic>
        </mc:Fallback>
      </mc:AlternateContent>
      <mc:AlternateContent xmlns:mc="http://schemas.openxmlformats.org/markup-compatibility/2006" xmlns:p14="http://schemas.microsoft.com/office/powerpoint/2010/main">
        <mc:Choice Requires="p14">
          <p:contentPart r:id="rId216" p14:bwMode="auto">
            <p14:nvContentPartPr>
              <p14:cNvPr id="118" name="墨迹 117"/>
              <p14:cNvContentPartPr/>
              <p14:nvPr/>
            </p14:nvContentPartPr>
            <p14:xfrm>
              <a:off x="5931384" y="5735679"/>
              <a:ext cx="127862" cy="180473"/>
            </p14:xfrm>
          </p:contentPart>
        </mc:Choice>
        <mc:Fallback xmlns="">
          <p:pic>
            <p:nvPicPr>
              <p:cNvPr id="118" name="墨迹 117"/>
            </p:nvPicPr>
            <p:blipFill>
              <a:blip r:embed="rId217"/>
            </p:blipFill>
            <p:spPr>
              <a:xfrm>
                <a:off x="5931384" y="5735679"/>
                <a:ext cx="127862" cy="180473"/>
              </a:xfrm>
              <a:prstGeom prst="rect"/>
            </p:spPr>
          </p:pic>
        </mc:Fallback>
      </mc:AlternateContent>
      <mc:AlternateContent xmlns:mc="http://schemas.openxmlformats.org/markup-compatibility/2006" xmlns:p14="http://schemas.microsoft.com/office/powerpoint/2010/main">
        <mc:Choice Requires="p14">
          <p:contentPart r:id="rId218" p14:bwMode="auto">
            <p14:nvContentPartPr>
              <p14:cNvPr id="119" name="墨迹 118"/>
              <p14:cNvContentPartPr/>
              <p14:nvPr/>
            </p14:nvContentPartPr>
            <p14:xfrm>
              <a:off x="6131730" y="5770927"/>
              <a:ext cx="79010" cy="167784"/>
            </p14:xfrm>
          </p:contentPart>
        </mc:Choice>
        <mc:Fallback xmlns="">
          <p:pic>
            <p:nvPicPr>
              <p:cNvPr id="119" name="墨迹 118"/>
            </p:nvPicPr>
            <p:blipFill>
              <a:blip r:embed="rId219"/>
            </p:blipFill>
            <p:spPr>
              <a:xfrm>
                <a:off x="6131730" y="5770927"/>
                <a:ext cx="79010" cy="167784"/>
              </a:xfrm>
              <a:prstGeom prst="rect"/>
            </p:spPr>
          </p:pic>
        </mc:Fallback>
      </mc:AlternateContent>
      <mc:AlternateContent xmlns:mc="http://schemas.openxmlformats.org/markup-compatibility/2006" xmlns:p14="http://schemas.microsoft.com/office/powerpoint/2010/main">
        <mc:Choice Requires="p14">
          <p:contentPart r:id="rId220" p14:bwMode="auto">
            <p14:nvContentPartPr>
              <p14:cNvPr id="120" name="墨迹 119"/>
              <p14:cNvContentPartPr/>
              <p14:nvPr/>
            </p14:nvContentPartPr>
            <p14:xfrm>
              <a:off x="6467522" y="5523481"/>
              <a:ext cx="169307" cy="345615"/>
            </p14:xfrm>
          </p:contentPart>
        </mc:Choice>
        <mc:Fallback xmlns="">
          <p:pic>
            <p:nvPicPr>
              <p:cNvPr id="120" name="墨迹 119"/>
            </p:nvPicPr>
            <p:blipFill>
              <a:blip r:embed="rId221"/>
            </p:blipFill>
            <p:spPr>
              <a:xfrm>
                <a:off x="6467522" y="5523481"/>
                <a:ext cx="169307" cy="345615"/>
              </a:xfrm>
              <a:prstGeom prst="rect"/>
            </p:spPr>
          </p:pic>
        </mc:Fallback>
      </mc:AlternateContent>
      <mc:AlternateContent xmlns:mc="http://schemas.openxmlformats.org/markup-compatibility/2006" xmlns:p14="http://schemas.microsoft.com/office/powerpoint/2010/main">
        <mc:Choice Requires="p14">
          <p:contentPart r:id="rId222" p14:bwMode="auto">
            <p14:nvContentPartPr>
              <p14:cNvPr id="121" name="墨迹 120"/>
              <p14:cNvContentPartPr/>
              <p14:nvPr/>
            </p14:nvContentPartPr>
            <p14:xfrm>
              <a:off x="6701730" y="5555381"/>
              <a:ext cx="42327" cy="211316"/>
            </p14:xfrm>
          </p:contentPart>
        </mc:Choice>
        <mc:Fallback xmlns="">
          <p:pic>
            <p:nvPicPr>
              <p:cNvPr id="121" name="墨迹 120"/>
            </p:nvPicPr>
            <p:blipFill>
              <a:blip r:embed="rId223"/>
            </p:blipFill>
            <p:spPr>
              <a:xfrm>
                <a:off x="6701730" y="5555381"/>
                <a:ext cx="42327" cy="211316"/>
              </a:xfrm>
              <a:prstGeom prst="rect"/>
            </p:spPr>
          </p:pic>
        </mc:Fallback>
      </mc:AlternateContent>
      <mc:AlternateContent xmlns:mc="http://schemas.openxmlformats.org/markup-compatibility/2006" xmlns:p14="http://schemas.microsoft.com/office/powerpoint/2010/main">
        <mc:Choice Requires="p14">
          <p:contentPart r:id="rId224" p14:bwMode="auto">
            <p14:nvContentPartPr>
              <p14:cNvPr id="122" name="墨迹 121"/>
              <p14:cNvContentPartPr/>
              <p14:nvPr/>
            </p14:nvContentPartPr>
            <p14:xfrm>
              <a:off x="6744057" y="5662361"/>
              <a:ext cx="116574" cy="16920"/>
            </p14:xfrm>
          </p:contentPart>
        </mc:Choice>
        <mc:Fallback xmlns="">
          <p:pic>
            <p:nvPicPr>
              <p:cNvPr id="122" name="墨迹 121"/>
            </p:nvPicPr>
            <p:blipFill>
              <a:blip r:embed="rId225"/>
            </p:blipFill>
            <p:spPr>
              <a:xfrm>
                <a:off x="6744057" y="5662361"/>
                <a:ext cx="116574" cy="16920"/>
              </a:xfrm>
              <a:prstGeom prst="rect"/>
            </p:spPr>
          </p:pic>
        </mc:Fallback>
      </mc:AlternateContent>
      <mc:AlternateContent xmlns:mc="http://schemas.openxmlformats.org/markup-compatibility/2006" xmlns:p14="http://schemas.microsoft.com/office/powerpoint/2010/main">
        <mc:Choice Requires="p14">
          <p:contentPart r:id="rId226" p14:bwMode="auto">
            <p14:nvContentPartPr>
              <p14:cNvPr id="123" name="墨迹 122"/>
              <p14:cNvContentPartPr/>
              <p14:nvPr/>
            </p14:nvContentPartPr>
            <p14:xfrm>
              <a:off x="6834354" y="5531412"/>
              <a:ext cx="56435" cy="294504"/>
            </p14:xfrm>
          </p:contentPart>
        </mc:Choice>
        <mc:Fallback xmlns="">
          <p:pic>
            <p:nvPicPr>
              <p:cNvPr id="123" name="墨迹 122"/>
            </p:nvPicPr>
            <p:blipFill>
              <a:blip r:embed="rId227"/>
            </p:blipFill>
            <p:spPr>
              <a:xfrm>
                <a:off x="6834354" y="5531412"/>
                <a:ext cx="56435" cy="294504"/>
              </a:xfrm>
              <a:prstGeom prst="rect"/>
            </p:spPr>
          </p:pic>
        </mc:Fallback>
      </mc:AlternateContent>
      <mc:AlternateContent xmlns:mc="http://schemas.openxmlformats.org/markup-compatibility/2006" xmlns:p14="http://schemas.microsoft.com/office/powerpoint/2010/main">
        <mc:Choice Requires="p14">
          <p:contentPart r:id="rId228" p14:bwMode="auto">
            <p14:nvContentPartPr>
              <p14:cNvPr id="124" name="墨迹 123"/>
              <p14:cNvContentPartPr/>
              <p14:nvPr/>
            </p14:nvContentPartPr>
            <p14:xfrm>
              <a:off x="6971739" y="5581994"/>
              <a:ext cx="266834" cy="210788"/>
            </p14:xfrm>
          </p:contentPart>
        </mc:Choice>
        <mc:Fallback xmlns="">
          <p:pic>
            <p:nvPicPr>
              <p:cNvPr id="124" name="墨迹 123"/>
            </p:nvPicPr>
            <p:blipFill>
              <a:blip r:embed="rId229"/>
            </p:blipFill>
            <p:spPr>
              <a:xfrm>
                <a:off x="6971739" y="5581994"/>
                <a:ext cx="266834" cy="210788"/>
              </a:xfrm>
              <a:prstGeom prst="rect"/>
            </p:spPr>
          </p:pic>
        </mc:Fallback>
      </mc:AlternateContent>
      <mc:AlternateContent xmlns:mc="http://schemas.openxmlformats.org/markup-compatibility/2006" xmlns:p14="http://schemas.microsoft.com/office/powerpoint/2010/main">
        <mc:Choice Requires="p14">
          <p:contentPart r:id="rId230" p14:bwMode="auto">
            <p14:nvContentPartPr>
              <p14:cNvPr id="125" name="墨迹 124"/>
              <p14:cNvContentPartPr/>
              <p14:nvPr/>
            </p14:nvContentPartPr>
            <p14:xfrm>
              <a:off x="7187076" y="5681748"/>
              <a:ext cx="141618" cy="412058"/>
            </p14:xfrm>
          </p:contentPart>
        </mc:Choice>
        <mc:Fallback xmlns="">
          <p:pic>
            <p:nvPicPr>
              <p:cNvPr id="125" name="墨迹 124"/>
            </p:nvPicPr>
            <p:blipFill>
              <a:blip r:embed="rId231"/>
            </p:blipFill>
            <p:spPr>
              <a:xfrm>
                <a:off x="7187076" y="5681748"/>
                <a:ext cx="141618" cy="412058"/>
              </a:xfrm>
              <a:prstGeom prst="rect"/>
            </p:spPr>
          </p:pic>
        </mc:Fallback>
      </mc:AlternateContent>
      <mc:AlternateContent xmlns:mc="http://schemas.openxmlformats.org/markup-compatibility/2006" xmlns:p14="http://schemas.microsoft.com/office/powerpoint/2010/main">
        <mc:Choice Requires="p14">
          <p:contentPart r:id="rId232" p14:bwMode="auto">
            <p14:nvContentPartPr>
              <p14:cNvPr id="126" name="墨迹 125"/>
              <p14:cNvContentPartPr/>
              <p14:nvPr/>
            </p14:nvContentPartPr>
            <p14:xfrm>
              <a:off x="7359205" y="5639802"/>
              <a:ext cx="129802" cy="22559"/>
            </p14:xfrm>
          </p:contentPart>
        </mc:Choice>
        <mc:Fallback xmlns="">
          <p:pic>
            <p:nvPicPr>
              <p:cNvPr id="126" name="墨迹 125"/>
            </p:nvPicPr>
            <p:blipFill>
              <a:blip r:embed="rId233"/>
            </p:blipFill>
            <p:spPr>
              <a:xfrm>
                <a:off x="7359205" y="5639802"/>
                <a:ext cx="129802" cy="22559"/>
              </a:xfrm>
              <a:prstGeom prst="rect"/>
            </p:spPr>
          </p:pic>
        </mc:Fallback>
      </mc:AlternateContent>
      <mc:AlternateContent xmlns:mc="http://schemas.openxmlformats.org/markup-compatibility/2006" xmlns:p14="http://schemas.microsoft.com/office/powerpoint/2010/main">
        <mc:Choice Requires="p14">
          <p:contentPart r:id="rId234" p14:bwMode="auto">
            <p14:nvContentPartPr>
              <p14:cNvPr id="127" name="墨迹 126"/>
              <p14:cNvContentPartPr/>
              <p14:nvPr/>
            </p14:nvContentPartPr>
            <p14:xfrm>
              <a:off x="7395888" y="5487527"/>
              <a:ext cx="189059" cy="544241"/>
            </p14:xfrm>
          </p:contentPart>
        </mc:Choice>
        <mc:Fallback xmlns="">
          <p:pic>
            <p:nvPicPr>
              <p:cNvPr id="127" name="墨迹 126"/>
            </p:nvPicPr>
            <p:blipFill>
              <a:blip r:embed="rId235"/>
            </p:blipFill>
            <p:spPr>
              <a:xfrm>
                <a:off x="7395888" y="5487527"/>
                <a:ext cx="189059" cy="544241"/>
              </a:xfrm>
              <a:prstGeom prst="rect"/>
            </p:spPr>
          </p:pic>
        </mc:Fallback>
      </mc:AlternateContent>
      <mc:AlternateContent xmlns:mc="http://schemas.openxmlformats.org/markup-compatibility/2006" xmlns:p14="http://schemas.microsoft.com/office/powerpoint/2010/main">
        <mc:Choice Requires="p14">
          <p:contentPart r:id="rId236" p14:bwMode="auto">
            <p14:nvContentPartPr>
              <p14:cNvPr id="128" name="墨迹 127"/>
              <p14:cNvContentPartPr/>
              <p14:nvPr/>
            </p14:nvContentPartPr>
            <p14:xfrm>
              <a:off x="8490740" y="3738307"/>
              <a:ext cx="64900" cy="553582"/>
            </p14:xfrm>
          </p:contentPart>
        </mc:Choice>
        <mc:Fallback xmlns="">
          <p:pic>
            <p:nvPicPr>
              <p:cNvPr id="128" name="墨迹 127"/>
            </p:nvPicPr>
            <p:blipFill>
              <a:blip r:embed="rId237"/>
            </p:blipFill>
            <p:spPr>
              <a:xfrm>
                <a:off x="8490740" y="3738307"/>
                <a:ext cx="64900" cy="553582"/>
              </a:xfrm>
              <a:prstGeom prst="rect"/>
            </p:spPr>
          </p:pic>
        </mc:Fallback>
      </mc:AlternateContent>
      <mc:AlternateContent xmlns:mc="http://schemas.openxmlformats.org/markup-compatibility/2006" xmlns:p14="http://schemas.microsoft.com/office/powerpoint/2010/main">
        <mc:Choice Requires="p14">
          <p:contentPart r:id="rId238" p14:bwMode="auto">
            <p14:nvContentPartPr>
              <p14:cNvPr id="129" name="墨迹 128"/>
              <p14:cNvContentPartPr/>
              <p14:nvPr/>
            </p14:nvContentPartPr>
            <p14:xfrm>
              <a:off x="8495678" y="3925302"/>
              <a:ext cx="217982" cy="217133"/>
            </p14:xfrm>
          </p:contentPart>
        </mc:Choice>
        <mc:Fallback xmlns="">
          <p:pic>
            <p:nvPicPr>
              <p:cNvPr id="129" name="墨迹 128"/>
            </p:nvPicPr>
            <p:blipFill>
              <a:blip r:embed="rId239"/>
            </p:blipFill>
            <p:spPr>
              <a:xfrm>
                <a:off x="8495678" y="3925302"/>
                <a:ext cx="217982" cy="217133"/>
              </a:xfrm>
              <a:prstGeom prst="rect"/>
            </p:spPr>
          </p:pic>
        </mc:Fallback>
      </mc:AlternateContent>
      <mc:AlternateContent xmlns:mc="http://schemas.openxmlformats.org/markup-compatibility/2006" xmlns:p14="http://schemas.microsoft.com/office/powerpoint/2010/main">
        <mc:Choice Requires="p14">
          <p:contentPart r:id="rId240" p14:bwMode="auto">
            <p14:nvContentPartPr>
              <p14:cNvPr id="130" name="墨迹 129"/>
              <p14:cNvContentPartPr/>
              <p14:nvPr/>
            </p14:nvContentPartPr>
            <p14:xfrm>
              <a:off x="8676448" y="4060657"/>
              <a:ext cx="167014" cy="135356"/>
            </p14:xfrm>
          </p:contentPart>
        </mc:Choice>
        <mc:Fallback xmlns="">
          <p:pic>
            <p:nvPicPr>
              <p:cNvPr id="130" name="墨迹 129"/>
            </p:nvPicPr>
            <p:blipFill>
              <a:blip r:embed="rId241"/>
            </p:blipFill>
            <p:spPr>
              <a:xfrm>
                <a:off x="8676448" y="4060657"/>
                <a:ext cx="167014" cy="135356"/>
              </a:xfrm>
              <a:prstGeom prst="rect"/>
            </p:spPr>
          </p:pic>
        </mc:Fallback>
      </mc:AlternateContent>
      <mc:AlternateContent xmlns:mc="http://schemas.openxmlformats.org/markup-compatibility/2006" xmlns:p14="http://schemas.microsoft.com/office/powerpoint/2010/main">
        <mc:Choice Requires="p14">
          <p:contentPart r:id="rId242" p14:bwMode="auto">
            <p14:nvContentPartPr>
              <p14:cNvPr id="131" name="墨迹 130"/>
              <p14:cNvContentPartPr/>
              <p14:nvPr/>
            </p14:nvContentPartPr>
            <p14:xfrm>
              <a:off x="8916828" y="4121990"/>
              <a:ext cx="16931" cy="96582"/>
            </p14:xfrm>
          </p:contentPart>
        </mc:Choice>
        <mc:Fallback xmlns="">
          <p:pic>
            <p:nvPicPr>
              <p:cNvPr id="131" name="墨迹 130"/>
            </p:nvPicPr>
            <p:blipFill>
              <a:blip r:embed="rId243"/>
            </p:blipFill>
            <p:spPr>
              <a:xfrm>
                <a:off x="8916828" y="4121990"/>
                <a:ext cx="16931" cy="96582"/>
              </a:xfrm>
              <a:prstGeom prst="rect"/>
            </p:spPr>
          </p:pic>
        </mc:Fallback>
      </mc:AlternateContent>
      <mc:AlternateContent xmlns:mc="http://schemas.openxmlformats.org/markup-compatibility/2006" xmlns:p14="http://schemas.microsoft.com/office/powerpoint/2010/main">
        <mc:Choice Requires="p14">
          <p:contentPart r:id="rId244" p14:bwMode="auto">
            <p14:nvContentPartPr>
              <p14:cNvPr id="132" name="墨迹 131"/>
              <p14:cNvContentPartPr/>
              <p14:nvPr/>
            </p14:nvContentPartPr>
            <p14:xfrm>
              <a:off x="9076964" y="3914023"/>
              <a:ext cx="209517" cy="16919"/>
            </p14:xfrm>
          </p:contentPart>
        </mc:Choice>
        <mc:Fallback xmlns="">
          <p:pic>
            <p:nvPicPr>
              <p:cNvPr id="132" name="墨迹 131"/>
            </p:nvPicPr>
            <p:blipFill>
              <a:blip r:embed="rId245"/>
            </p:blipFill>
            <p:spPr>
              <a:xfrm>
                <a:off x="9076964" y="3914023"/>
                <a:ext cx="209517" cy="16919"/>
              </a:xfrm>
              <a:prstGeom prst="rect"/>
            </p:spPr>
          </p:pic>
        </mc:Fallback>
      </mc:AlternateContent>
      <mc:AlternateContent xmlns:mc="http://schemas.openxmlformats.org/markup-compatibility/2006" xmlns:p14="http://schemas.microsoft.com/office/powerpoint/2010/main">
        <mc:Choice Requires="p14">
          <p:contentPart r:id="rId246" p14:bwMode="auto">
            <p14:nvContentPartPr>
              <p14:cNvPr id="133" name="墨迹 132"/>
              <p14:cNvContentPartPr/>
              <p14:nvPr/>
            </p14:nvContentPartPr>
            <p14:xfrm>
              <a:off x="9108886" y="4032458"/>
              <a:ext cx="174774" cy="14100"/>
            </p14:xfrm>
          </p:contentPart>
        </mc:Choice>
        <mc:Fallback xmlns="">
          <p:pic>
            <p:nvPicPr>
              <p:cNvPr id="133" name="墨迹 132"/>
            </p:nvPicPr>
            <p:blipFill>
              <a:blip r:embed="rId247"/>
            </p:blipFill>
            <p:spPr>
              <a:xfrm>
                <a:off x="9108886" y="4032458"/>
                <a:ext cx="174774" cy="14100"/>
              </a:xfrm>
              <a:prstGeom prst="rect"/>
            </p:spPr>
          </p:pic>
        </mc:Fallback>
      </mc:AlternateContent>
      <mc:AlternateContent xmlns:mc="http://schemas.openxmlformats.org/markup-compatibility/2006" xmlns:p14="http://schemas.microsoft.com/office/powerpoint/2010/main">
        <mc:Choice Requires="p14">
          <p:contentPart r:id="rId248" p14:bwMode="auto">
            <p14:nvContentPartPr>
              <p14:cNvPr id="134" name="墨迹 133"/>
              <p14:cNvContentPartPr/>
              <p14:nvPr/>
            </p14:nvContentPartPr>
            <p14:xfrm>
              <a:off x="9509402" y="4004259"/>
              <a:ext cx="1199257" cy="76138"/>
            </p14:xfrm>
          </p:contentPart>
        </mc:Choice>
        <mc:Fallback xmlns="">
          <p:pic>
            <p:nvPicPr>
              <p:cNvPr id="134" name="墨迹 133"/>
            </p:nvPicPr>
            <p:blipFill>
              <a:blip r:embed="rId249"/>
            </p:blipFill>
            <p:spPr>
              <a:xfrm>
                <a:off x="9509402" y="4004259"/>
                <a:ext cx="1199257" cy="76138"/>
              </a:xfrm>
              <a:prstGeom prst="rect"/>
            </p:spPr>
          </p:pic>
        </mc:Fallback>
      </mc:AlternateContent>
      <mc:AlternateContent xmlns:mc="http://schemas.openxmlformats.org/markup-compatibility/2006" xmlns:p14="http://schemas.microsoft.com/office/powerpoint/2010/main">
        <mc:Choice Requires="p14">
          <p:contentPart r:id="rId250" p14:bwMode="auto">
            <p14:nvContentPartPr>
              <p14:cNvPr id="135" name="墨迹 134"/>
              <p14:cNvContentPartPr/>
              <p14:nvPr/>
            </p14:nvContentPartPr>
            <p14:xfrm>
              <a:off x="9684353" y="3601719"/>
              <a:ext cx="104406" cy="298204"/>
            </p14:xfrm>
          </p:contentPart>
        </mc:Choice>
        <mc:Fallback xmlns="">
          <p:pic>
            <p:nvPicPr>
              <p:cNvPr id="135" name="墨迹 134"/>
            </p:nvPicPr>
            <p:blipFill>
              <a:blip r:embed="rId251"/>
            </p:blipFill>
            <p:spPr>
              <a:xfrm>
                <a:off x="9684353" y="3601719"/>
                <a:ext cx="104406" cy="298204"/>
              </a:xfrm>
              <a:prstGeom prst="rect"/>
            </p:spPr>
          </p:pic>
        </mc:Fallback>
      </mc:AlternateContent>
      <mc:AlternateContent xmlns:mc="http://schemas.openxmlformats.org/markup-compatibility/2006" xmlns:p14="http://schemas.microsoft.com/office/powerpoint/2010/main">
        <mc:Choice Requires="p14">
          <p:contentPart r:id="rId252" p14:bwMode="auto">
            <p14:nvContentPartPr>
              <p14:cNvPr id="136" name="墨迹 135"/>
              <p14:cNvContentPartPr/>
              <p14:nvPr/>
            </p14:nvContentPartPr>
            <p14:xfrm>
              <a:off x="9853660" y="3626393"/>
              <a:ext cx="50792" cy="231232"/>
            </p14:xfrm>
          </p:contentPart>
        </mc:Choice>
        <mc:Fallback xmlns="">
          <p:pic>
            <p:nvPicPr>
              <p:cNvPr id="136" name="墨迹 135"/>
            </p:nvPicPr>
            <p:blipFill>
              <a:blip r:embed="rId253"/>
            </p:blipFill>
            <p:spPr>
              <a:xfrm>
                <a:off x="9853660" y="3626393"/>
                <a:ext cx="50792" cy="231232"/>
              </a:xfrm>
              <a:prstGeom prst="rect"/>
            </p:spPr>
          </p:pic>
        </mc:Fallback>
      </mc:AlternateContent>
      <mc:AlternateContent xmlns:mc="http://schemas.openxmlformats.org/markup-compatibility/2006" xmlns:p14="http://schemas.microsoft.com/office/powerpoint/2010/main">
        <mc:Choice Requires="p14">
          <p:contentPart r:id="rId254" p14:bwMode="auto">
            <p14:nvContentPartPr>
              <p14:cNvPr id="137" name="墨迹 136"/>
              <p14:cNvContentPartPr/>
              <p14:nvPr/>
            </p14:nvContentPartPr>
            <p14:xfrm>
              <a:off x="9876234" y="3677151"/>
              <a:ext cx="129802" cy="62038"/>
            </p14:xfrm>
          </p:contentPart>
        </mc:Choice>
        <mc:Fallback xmlns="">
          <p:pic>
            <p:nvPicPr>
              <p:cNvPr id="137" name="墨迹 136"/>
            </p:nvPicPr>
            <p:blipFill>
              <a:blip r:embed="rId255"/>
            </p:blipFill>
            <p:spPr>
              <a:xfrm>
                <a:off x="9876234" y="3677151"/>
                <a:ext cx="129802" cy="62038"/>
              </a:xfrm>
              <a:prstGeom prst="rect"/>
            </p:spPr>
          </p:pic>
        </mc:Fallback>
      </mc:AlternateContent>
      <mc:AlternateContent xmlns:mc="http://schemas.openxmlformats.org/markup-compatibility/2006" xmlns:p14="http://schemas.microsoft.com/office/powerpoint/2010/main">
        <mc:Choice Requires="p14">
          <p:contentPart r:id="rId256" p14:bwMode="auto">
            <p14:nvContentPartPr>
              <p14:cNvPr id="138" name="墨迹 137"/>
              <p14:cNvContentPartPr/>
              <p14:nvPr/>
            </p14:nvContentPartPr>
            <p14:xfrm>
              <a:off x="9963709" y="3577749"/>
              <a:ext cx="53614" cy="398311"/>
            </p14:xfrm>
          </p:contentPart>
        </mc:Choice>
        <mc:Fallback xmlns="">
          <p:pic>
            <p:nvPicPr>
              <p:cNvPr id="138" name="墨迹 137"/>
            </p:nvPicPr>
            <p:blipFill>
              <a:blip r:embed="rId257"/>
            </p:blipFill>
            <p:spPr>
              <a:xfrm>
                <a:off x="9963709" y="3577749"/>
                <a:ext cx="53614" cy="398311"/>
              </a:xfrm>
              <a:prstGeom prst="rect"/>
            </p:spPr>
          </p:pic>
        </mc:Fallback>
      </mc:AlternateContent>
      <mc:AlternateContent xmlns:mc="http://schemas.openxmlformats.org/markup-compatibility/2006" xmlns:p14="http://schemas.microsoft.com/office/powerpoint/2010/main">
        <mc:Choice Requires="p14">
          <p:contentPart r:id="rId258" p14:bwMode="auto">
            <p14:nvContentPartPr>
              <p14:cNvPr id="139" name="墨迹 138"/>
              <p14:cNvContentPartPr/>
              <p14:nvPr/>
            </p14:nvContentPartPr>
            <p14:xfrm>
              <a:off x="10073759" y="3598194"/>
              <a:ext cx="138267" cy="11279"/>
            </p14:xfrm>
          </p:contentPart>
        </mc:Choice>
        <mc:Fallback xmlns="">
          <p:pic>
            <p:nvPicPr>
              <p:cNvPr id="139" name="墨迹 138"/>
            </p:nvPicPr>
            <p:blipFill>
              <a:blip r:embed="rId259"/>
            </p:blipFill>
            <p:spPr>
              <a:xfrm>
                <a:off x="10073759" y="3598194"/>
                <a:ext cx="138267" cy="11279"/>
              </a:xfrm>
              <a:prstGeom prst="rect"/>
            </p:spPr>
          </p:pic>
        </mc:Fallback>
      </mc:AlternateContent>
      <mc:AlternateContent xmlns:mc="http://schemas.openxmlformats.org/markup-compatibility/2006" xmlns:p14="http://schemas.microsoft.com/office/powerpoint/2010/main">
        <mc:Choice Requires="p14">
          <p:contentPart r:id="rId260" p14:bwMode="auto">
            <p14:nvContentPartPr>
              <p14:cNvPr id="140" name="墨迹 139"/>
              <p14:cNvContentPartPr/>
              <p14:nvPr/>
            </p14:nvContentPartPr>
            <p14:xfrm>
              <a:off x="10121729" y="3556953"/>
              <a:ext cx="42327" cy="176596"/>
            </p14:xfrm>
          </p:contentPart>
        </mc:Choice>
        <mc:Fallback xmlns="">
          <p:pic>
            <p:nvPicPr>
              <p:cNvPr id="140" name="墨迹 139"/>
            </p:nvPicPr>
            <p:blipFill>
              <a:blip r:embed="rId261"/>
            </p:blipFill>
            <p:spPr>
              <a:xfrm>
                <a:off x="10121729" y="3556953"/>
                <a:ext cx="42327" cy="176596"/>
              </a:xfrm>
              <a:prstGeom prst="rect"/>
            </p:spPr>
          </p:pic>
        </mc:Fallback>
      </mc:AlternateContent>
      <mc:AlternateContent xmlns:mc="http://schemas.openxmlformats.org/markup-compatibility/2006" xmlns:p14="http://schemas.microsoft.com/office/powerpoint/2010/main">
        <mc:Choice Requires="p14">
          <p:contentPart r:id="rId262" p14:bwMode="auto">
            <p14:nvContentPartPr>
              <p14:cNvPr id="141" name="墨迹 140"/>
              <p14:cNvContentPartPr/>
              <p14:nvPr/>
            </p14:nvContentPartPr>
            <p14:xfrm>
              <a:off x="10124551" y="3513597"/>
              <a:ext cx="167896" cy="403245"/>
            </p14:xfrm>
          </p:contentPart>
        </mc:Choice>
        <mc:Fallback xmlns="">
          <p:pic>
            <p:nvPicPr>
              <p:cNvPr id="141" name="墨迹 140"/>
            </p:nvPicPr>
            <p:blipFill>
              <a:blip r:embed="rId263"/>
            </p:blipFill>
            <p:spPr>
              <a:xfrm>
                <a:off x="10124551" y="3513597"/>
                <a:ext cx="167896" cy="403245"/>
              </a:xfrm>
              <a:prstGeom prst="rect"/>
            </p:spPr>
          </p:pic>
        </mc:Fallback>
      </mc:AlternateContent>
      <mc:AlternateContent xmlns:mc="http://schemas.openxmlformats.org/markup-compatibility/2006" xmlns:p14="http://schemas.microsoft.com/office/powerpoint/2010/main">
        <mc:Choice Requires="p14">
          <p:contentPart r:id="rId264" p14:bwMode="auto">
            <p14:nvContentPartPr>
              <p14:cNvPr id="142" name="墨迹 141"/>
              <p14:cNvContentPartPr/>
              <p14:nvPr/>
            </p14:nvContentPartPr>
            <p14:xfrm>
              <a:off x="10468808" y="3586914"/>
              <a:ext cx="158019" cy="334335"/>
            </p14:xfrm>
          </p:contentPart>
        </mc:Choice>
        <mc:Fallback xmlns="">
          <p:pic>
            <p:nvPicPr>
              <p:cNvPr id="142" name="墨迹 141"/>
            </p:nvPicPr>
            <p:blipFill>
              <a:blip r:embed="rId265"/>
            </p:blipFill>
            <p:spPr>
              <a:xfrm>
                <a:off x="10468808" y="3586914"/>
                <a:ext cx="158019" cy="334335"/>
              </a:xfrm>
              <a:prstGeom prst="rect"/>
            </p:spPr>
          </p:pic>
        </mc:Fallback>
      </mc:AlternateContent>
      <mc:AlternateContent xmlns:mc="http://schemas.openxmlformats.org/markup-compatibility/2006" xmlns:p14="http://schemas.microsoft.com/office/powerpoint/2010/main">
        <mc:Choice Requires="p14">
          <p:contentPart r:id="rId266" p14:bwMode="auto">
            <p14:nvContentPartPr>
              <p14:cNvPr id="143" name="墨迹 142"/>
              <p14:cNvContentPartPr/>
              <p14:nvPr/>
            </p14:nvContentPartPr>
            <p14:xfrm>
              <a:off x="10671976" y="3620048"/>
              <a:ext cx="55024" cy="198098"/>
            </p14:xfrm>
          </p:contentPart>
        </mc:Choice>
        <mc:Fallback xmlns="">
          <p:pic>
            <p:nvPicPr>
              <p:cNvPr id="143" name="墨迹 142"/>
            </p:nvPicPr>
            <p:blipFill>
              <a:blip r:embed="rId267"/>
            </p:blipFill>
            <p:spPr>
              <a:xfrm>
                <a:off x="10671976" y="3620048"/>
                <a:ext cx="55024" cy="198098"/>
              </a:xfrm>
              <a:prstGeom prst="rect"/>
            </p:spPr>
          </p:pic>
        </mc:Fallback>
      </mc:AlternateContent>
      <mc:AlternateContent xmlns:mc="http://schemas.openxmlformats.org/markup-compatibility/2006" xmlns:p14="http://schemas.microsoft.com/office/powerpoint/2010/main">
        <mc:Choice Requires="p14">
          <p:contentPart r:id="rId268" p14:bwMode="auto">
            <p14:nvContentPartPr>
              <p14:cNvPr id="144" name="墨迹 143"/>
              <p14:cNvContentPartPr/>
              <p14:nvPr/>
            </p14:nvContentPartPr>
            <p14:xfrm>
              <a:off x="10711481" y="3688430"/>
              <a:ext cx="112871" cy="16920"/>
            </p14:xfrm>
          </p:contentPart>
        </mc:Choice>
        <mc:Fallback xmlns="">
          <p:pic>
            <p:nvPicPr>
              <p:cNvPr id="144" name="墨迹 143"/>
            </p:nvPicPr>
            <p:blipFill>
              <a:blip r:embed="rId269"/>
            </p:blipFill>
            <p:spPr>
              <a:xfrm>
                <a:off x="10711481" y="3688430"/>
                <a:ext cx="112871" cy="16920"/>
              </a:xfrm>
              <a:prstGeom prst="rect"/>
            </p:spPr>
          </p:pic>
        </mc:Fallback>
      </mc:AlternateContent>
      <mc:AlternateContent xmlns:mc="http://schemas.openxmlformats.org/markup-compatibility/2006" xmlns:p14="http://schemas.microsoft.com/office/powerpoint/2010/main">
        <mc:Choice Requires="p14">
          <p:contentPart r:id="rId270" p14:bwMode="auto">
            <p14:nvContentPartPr>
              <p14:cNvPr id="145" name="墨迹 144"/>
              <p14:cNvContentPartPr/>
              <p14:nvPr/>
            </p14:nvContentPartPr>
            <p14:xfrm>
              <a:off x="10796134" y="3581979"/>
              <a:ext cx="81832" cy="270006"/>
            </p14:xfrm>
          </p:contentPart>
        </mc:Choice>
        <mc:Fallback xmlns="">
          <p:pic>
            <p:nvPicPr>
              <p:cNvPr id="145" name="墨迹 144"/>
            </p:nvPicPr>
            <p:blipFill>
              <a:blip r:embed="rId271"/>
            </p:blipFill>
            <p:spPr>
              <a:xfrm>
                <a:off x="10796134" y="3581979"/>
                <a:ext cx="81832" cy="270006"/>
              </a:xfrm>
              <a:prstGeom prst="rect"/>
            </p:spPr>
          </p:pic>
        </mc:Fallback>
      </mc:AlternateContent>
      <mc:AlternateContent xmlns:mc="http://schemas.openxmlformats.org/markup-compatibility/2006" xmlns:p14="http://schemas.microsoft.com/office/powerpoint/2010/main">
        <mc:Choice Requires="p14">
          <p:contentPart r:id="rId272" p14:bwMode="auto">
            <p14:nvContentPartPr>
              <p14:cNvPr id="146" name="墨迹 145"/>
              <p14:cNvContentPartPr/>
              <p14:nvPr/>
            </p14:nvContentPartPr>
            <p14:xfrm>
              <a:off x="10894897" y="3612293"/>
              <a:ext cx="316744" cy="442725"/>
            </p14:xfrm>
          </p:contentPart>
        </mc:Choice>
        <mc:Fallback xmlns="">
          <p:pic>
            <p:nvPicPr>
              <p:cNvPr id="146" name="墨迹 145"/>
            </p:nvPicPr>
            <p:blipFill>
              <a:blip r:embed="rId273"/>
            </p:blipFill>
            <p:spPr>
              <a:xfrm>
                <a:off x="10894897" y="3612293"/>
                <a:ext cx="316744" cy="442725"/>
              </a:xfrm>
              <a:prstGeom prst="rect"/>
            </p:spPr>
          </p:pic>
        </mc:Fallback>
      </mc:AlternateContent>
      <mc:AlternateContent xmlns:mc="http://schemas.openxmlformats.org/markup-compatibility/2006" xmlns:p14="http://schemas.microsoft.com/office/powerpoint/2010/main">
        <mc:Choice Requires="p14">
          <p:contentPart r:id="rId274" p14:bwMode="auto">
            <p14:nvContentPartPr>
              <p14:cNvPr id="147" name="墨迹 146"/>
              <p14:cNvContentPartPr/>
              <p14:nvPr/>
            </p14:nvContentPartPr>
            <p14:xfrm>
              <a:off x="11289064" y="3648952"/>
              <a:ext cx="102466" cy="16919"/>
            </p14:xfrm>
          </p:contentPart>
        </mc:Choice>
        <mc:Fallback xmlns="">
          <p:pic>
            <p:nvPicPr>
              <p:cNvPr id="147" name="墨迹 146"/>
            </p:nvPicPr>
            <p:blipFill>
              <a:blip r:embed="rId275"/>
            </p:blipFill>
            <p:spPr>
              <a:xfrm>
                <a:off x="11289064" y="3648952"/>
                <a:ext cx="102466" cy="16919"/>
              </a:xfrm>
              <a:prstGeom prst="rect"/>
            </p:spPr>
          </p:pic>
        </mc:Fallback>
      </mc:AlternateContent>
      <mc:AlternateContent xmlns:mc="http://schemas.openxmlformats.org/markup-compatibility/2006" xmlns:p14="http://schemas.microsoft.com/office/powerpoint/2010/main">
        <mc:Choice Requires="p14">
          <p:contentPart r:id="rId276" p14:bwMode="auto">
            <p14:nvContentPartPr>
              <p14:cNvPr id="148" name="墨迹 147"/>
              <p14:cNvContentPartPr/>
              <p14:nvPr/>
            </p14:nvContentPartPr>
            <p14:xfrm>
              <a:off x="11433857" y="3519236"/>
              <a:ext cx="127862" cy="445545"/>
            </p14:xfrm>
          </p:contentPart>
        </mc:Choice>
        <mc:Fallback xmlns="">
          <p:pic>
            <p:nvPicPr>
              <p:cNvPr id="148" name="墨迹 147"/>
            </p:nvPicPr>
            <p:blipFill>
              <a:blip r:embed="rId277"/>
            </p:blipFill>
            <p:spPr>
              <a:xfrm>
                <a:off x="11433857" y="3519236"/>
                <a:ext cx="127862" cy="445545"/>
              </a:xfrm>
              <a:prstGeom prst="rect"/>
            </p:spPr>
          </p:pic>
        </mc:Fallback>
      </mc:AlternateContent>
      <mc:AlternateContent xmlns:mc="http://schemas.openxmlformats.org/markup-compatibility/2006" xmlns:p14="http://schemas.microsoft.com/office/powerpoint/2010/main">
        <mc:Choice Requires="p14">
          <p:contentPart r:id="rId278" p14:bwMode="auto">
            <p14:nvContentPartPr>
              <p14:cNvPr id="149" name="墨迹 148"/>
              <p14:cNvContentPartPr/>
              <p14:nvPr/>
            </p14:nvContentPartPr>
            <p14:xfrm>
              <a:off x="10636527" y="4043738"/>
              <a:ext cx="1048468" cy="50758"/>
            </p14:xfrm>
          </p:contentPart>
        </mc:Choice>
        <mc:Fallback xmlns="">
          <p:pic>
            <p:nvPicPr>
              <p:cNvPr id="149" name="墨迹 148"/>
            </p:nvPicPr>
            <p:blipFill>
              <a:blip r:embed="rId279"/>
            </p:blipFill>
            <p:spPr>
              <a:xfrm>
                <a:off x="10636527" y="4043738"/>
                <a:ext cx="1048468" cy="50758"/>
              </a:xfrm>
              <a:prstGeom prst="rect"/>
            </p:spPr>
          </p:pic>
        </mc:Fallback>
      </mc:AlternateContent>
      <mc:AlternateContent xmlns:mc="http://schemas.openxmlformats.org/markup-compatibility/2006" xmlns:p14="http://schemas.microsoft.com/office/powerpoint/2010/main">
        <mc:Choice Requires="p14">
          <p:contentPart r:id="rId280" p14:bwMode="auto">
            <p14:nvContentPartPr>
              <p14:cNvPr id="150" name="墨迹 149"/>
              <p14:cNvContentPartPr/>
              <p14:nvPr/>
            </p14:nvContentPartPr>
            <p14:xfrm>
              <a:off x="10141482" y="4173454"/>
              <a:ext cx="138267" cy="319353"/>
            </p14:xfrm>
          </p:contentPart>
        </mc:Choice>
        <mc:Fallback xmlns="">
          <p:pic>
            <p:nvPicPr>
              <p:cNvPr id="150" name="墨迹 149"/>
            </p:nvPicPr>
            <p:blipFill>
              <a:blip r:embed="rId281"/>
            </p:blipFill>
            <p:spPr>
              <a:xfrm>
                <a:off x="10141482" y="4173454"/>
                <a:ext cx="138267" cy="319353"/>
              </a:xfrm>
              <a:prstGeom prst="rect"/>
            </p:spPr>
          </p:pic>
        </mc:Fallback>
      </mc:AlternateContent>
      <mc:AlternateContent xmlns:mc="http://schemas.openxmlformats.org/markup-compatibility/2006" xmlns:p14="http://schemas.microsoft.com/office/powerpoint/2010/main">
        <mc:Choice Requires="p14">
          <p:contentPart r:id="rId282" p14:bwMode="auto">
            <p14:nvContentPartPr>
              <p14:cNvPr id="151" name="墨迹 150"/>
              <p14:cNvContentPartPr/>
              <p14:nvPr/>
            </p14:nvContentPartPr>
            <p14:xfrm>
              <a:off x="10355937" y="4214871"/>
              <a:ext cx="124158" cy="231408"/>
            </p14:xfrm>
          </p:contentPart>
        </mc:Choice>
        <mc:Fallback xmlns="">
          <p:pic>
            <p:nvPicPr>
              <p:cNvPr id="151" name="墨迹 150"/>
            </p:nvPicPr>
            <p:blipFill>
              <a:blip r:embed="rId283"/>
            </p:blipFill>
            <p:spPr>
              <a:xfrm>
                <a:off x="10355937" y="4214871"/>
                <a:ext cx="124158" cy="231408"/>
              </a:xfrm>
              <a:prstGeom prst="rect"/>
            </p:spPr>
          </p:pic>
        </mc:Fallback>
      </mc:AlternateContent>
      <mc:AlternateContent xmlns:mc="http://schemas.openxmlformats.org/markup-compatibility/2006" xmlns:p14="http://schemas.microsoft.com/office/powerpoint/2010/main">
        <mc:Choice Requires="p14">
          <p:contentPart r:id="rId284" p14:bwMode="auto">
            <p14:nvContentPartPr>
              <p14:cNvPr id="152" name="墨迹 151"/>
              <p14:cNvContentPartPr/>
              <p14:nvPr/>
            </p14:nvContentPartPr>
            <p14:xfrm>
              <a:off x="10455757" y="4237606"/>
              <a:ext cx="233149" cy="223477"/>
            </p14:xfrm>
          </p:contentPart>
        </mc:Choice>
        <mc:Fallback xmlns="">
          <p:pic>
            <p:nvPicPr>
              <p:cNvPr id="152" name="墨迹 151"/>
            </p:nvPicPr>
            <p:blipFill>
              <a:blip r:embed="rId285"/>
            </p:blipFill>
            <p:spPr>
              <a:xfrm>
                <a:off x="10455757" y="4237606"/>
                <a:ext cx="233149" cy="223477"/>
              </a:xfrm>
              <a:prstGeom prst="rect"/>
            </p:spPr>
          </p:pic>
        </mc:Fallback>
      </mc:AlternateContent>
      <mc:AlternateContent xmlns:mc="http://schemas.openxmlformats.org/markup-compatibility/2006" xmlns:p14="http://schemas.microsoft.com/office/powerpoint/2010/main">
        <mc:Choice Requires="p14">
          <p:contentPart r:id="rId286" p14:bwMode="auto">
            <p14:nvContentPartPr>
              <p14:cNvPr id="153" name="墨迹 152"/>
              <p14:cNvContentPartPr/>
              <p14:nvPr/>
            </p14:nvContentPartPr>
            <p14:xfrm>
              <a:off x="10710953" y="4266510"/>
              <a:ext cx="286411" cy="167079"/>
            </p14:xfrm>
          </p:contentPart>
        </mc:Choice>
        <mc:Fallback xmlns="">
          <p:pic>
            <p:nvPicPr>
              <p:cNvPr id="153" name="墨迹 152"/>
            </p:nvPicPr>
            <p:blipFill>
              <a:blip r:embed="rId287"/>
            </p:blipFill>
            <p:spPr>
              <a:xfrm>
                <a:off x="10710953" y="4266510"/>
                <a:ext cx="286411" cy="167079"/>
              </a:xfrm>
              <a:prstGeom prst="rect"/>
            </p:spPr>
          </p:pic>
        </mc:Fallback>
      </mc:AlternateContent>
      <mc:AlternateContent xmlns:mc="http://schemas.openxmlformats.org/markup-compatibility/2006" xmlns:p14="http://schemas.microsoft.com/office/powerpoint/2010/main">
        <mc:Choice Requires="p14">
          <p:contentPart r:id="rId288" p14:bwMode="auto">
            <p14:nvContentPartPr>
              <p14:cNvPr id="154" name="墨迹 153"/>
              <p14:cNvContentPartPr/>
              <p14:nvPr/>
            </p14:nvContentPartPr>
            <p14:xfrm>
              <a:off x="10976729" y="4344939"/>
              <a:ext cx="107228" cy="265599"/>
            </p14:xfrm>
          </p:contentPart>
        </mc:Choice>
        <mc:Fallback xmlns="">
          <p:pic>
            <p:nvPicPr>
              <p:cNvPr id="154" name="墨迹 153"/>
            </p:nvPicPr>
            <p:blipFill>
              <a:blip r:embed="rId289"/>
            </p:blipFill>
            <p:spPr>
              <a:xfrm>
                <a:off x="10976729" y="4344939"/>
                <a:ext cx="107228" cy="265599"/>
              </a:xfrm>
              <a:prstGeom prst="rect"/>
            </p:spPr>
          </p:pic>
        </mc:Fallback>
      </mc:AlternateContent>
      <mc:AlternateContent xmlns:mc="http://schemas.openxmlformats.org/markup-compatibility/2006" xmlns:p14="http://schemas.microsoft.com/office/powerpoint/2010/main">
        <mc:Choice Requires="p14">
          <p:contentPart r:id="rId290" p14:bwMode="auto">
            <p14:nvContentPartPr>
              <p14:cNvPr id="155" name="墨迹 154"/>
              <p14:cNvContentPartPr/>
              <p14:nvPr/>
            </p14:nvContentPartPr>
            <p14:xfrm>
              <a:off x="11225046" y="4241131"/>
              <a:ext cx="118514" cy="259431"/>
            </p14:xfrm>
          </p:contentPart>
        </mc:Choice>
        <mc:Fallback xmlns="">
          <p:pic>
            <p:nvPicPr>
              <p:cNvPr id="155" name="墨迹 154"/>
            </p:nvPicPr>
            <p:blipFill>
              <a:blip r:embed="rId291"/>
            </p:blipFill>
            <p:spPr>
              <a:xfrm>
                <a:off x="11225046" y="4241131"/>
                <a:ext cx="118514" cy="259431"/>
              </a:xfrm>
              <a:prstGeom prst="rect"/>
            </p:spPr>
          </p:pic>
        </mc:Fallback>
      </mc:AlternateContent>
      <mc:AlternateContent xmlns:mc="http://schemas.openxmlformats.org/markup-compatibility/2006" xmlns:p14="http://schemas.microsoft.com/office/powerpoint/2010/main">
        <mc:Choice Requires="p14">
          <p:contentPart r:id="rId292" p14:bwMode="auto">
            <p14:nvContentPartPr>
              <p14:cNvPr id="156" name="墨迹 155"/>
              <p14:cNvContentPartPr/>
              <p14:nvPr/>
            </p14:nvContentPartPr>
            <p14:xfrm>
              <a:off x="11625738" y="4026819"/>
              <a:ext cx="166838" cy="42298"/>
            </p14:xfrm>
          </p:contentPart>
        </mc:Choice>
        <mc:Fallback xmlns="">
          <p:pic>
            <p:nvPicPr>
              <p:cNvPr id="156" name="墨迹 155"/>
            </p:nvPicPr>
            <p:blipFill>
              <a:blip r:embed="rId293"/>
            </p:blipFill>
            <p:spPr>
              <a:xfrm>
                <a:off x="11625738" y="4026819"/>
                <a:ext cx="166838" cy="42298"/>
              </a:xfrm>
              <a:prstGeom prst="rect"/>
            </p:spPr>
          </p:pic>
        </mc:Fallback>
      </mc:AlternateContent>
      <mc:AlternateContent xmlns:mc="http://schemas.openxmlformats.org/markup-compatibility/2006" xmlns:p14="http://schemas.microsoft.com/office/powerpoint/2010/main">
        <mc:Choice Requires="p14">
          <p:contentPart r:id="rId294" p14:bwMode="auto">
            <p14:nvContentPartPr>
              <p14:cNvPr id="157" name="墨迹 156"/>
              <p14:cNvContentPartPr/>
              <p14:nvPr/>
            </p14:nvContentPartPr>
            <p14:xfrm>
              <a:off x="11612687" y="4133975"/>
              <a:ext cx="188001" cy="5639"/>
            </p14:xfrm>
          </p:contentPart>
        </mc:Choice>
        <mc:Fallback xmlns="">
          <p:pic>
            <p:nvPicPr>
              <p:cNvPr id="157" name="墨迹 156"/>
            </p:nvPicPr>
            <p:blipFill>
              <a:blip r:embed="rId295"/>
            </p:blipFill>
            <p:spPr>
              <a:xfrm>
                <a:off x="11612687" y="4133975"/>
                <a:ext cx="188001" cy="5639"/>
              </a:xfrm>
              <a:prstGeom prst="rect"/>
            </p:spPr>
          </p:pic>
        </mc:Fallback>
      </mc:AlternateContent>
      <mc:AlternateContent xmlns:mc="http://schemas.openxmlformats.org/markup-compatibility/2006" xmlns:p14="http://schemas.microsoft.com/office/powerpoint/2010/main">
        <mc:Choice Requires="p14">
          <p:contentPart r:id="rId296" p14:bwMode="auto">
            <p14:nvContentPartPr>
              <p14:cNvPr id="158" name="墨迹 157"/>
              <p14:cNvContentPartPr/>
              <p14:nvPr/>
            </p14:nvContentPartPr>
            <p14:xfrm>
              <a:off x="11676177" y="4241131"/>
              <a:ext cx="158373" cy="193868"/>
            </p14:xfrm>
          </p:contentPart>
        </mc:Choice>
        <mc:Fallback xmlns="">
          <p:pic>
            <p:nvPicPr>
              <p:cNvPr id="158" name="墨迹 157"/>
            </p:nvPicPr>
            <p:blipFill>
              <a:blip r:embed="rId297"/>
            </p:blipFill>
            <p:spPr>
              <a:xfrm>
                <a:off x="11676177" y="4241131"/>
                <a:ext cx="158373" cy="193868"/>
              </a:xfrm>
              <a:prstGeom prst="rect"/>
            </p:spPr>
          </p:pic>
        </mc:Fallback>
      </mc:AlternateContent>
      <mc:AlternateContent xmlns:mc="http://schemas.openxmlformats.org/markup-compatibility/2006" xmlns:p14="http://schemas.microsoft.com/office/powerpoint/2010/main">
        <mc:Choice Requires="p14">
          <p:contentPart r:id="rId298" p14:bwMode="auto">
            <p14:nvContentPartPr>
              <p14:cNvPr id="159" name="墨迹 158"/>
              <p14:cNvContentPartPr/>
              <p14:nvPr/>
            </p14:nvContentPartPr>
            <p14:xfrm>
              <a:off x="11713213" y="4340533"/>
              <a:ext cx="70545" cy="165669"/>
            </p14:xfrm>
          </p:contentPart>
        </mc:Choice>
        <mc:Fallback xmlns="">
          <p:pic>
            <p:nvPicPr>
              <p:cNvPr id="159" name="墨迹 158"/>
            </p:nvPicPr>
            <p:blipFill>
              <a:blip r:embed="rId299"/>
            </p:blipFill>
            <p:spPr>
              <a:xfrm>
                <a:off x="11713213" y="4340533"/>
                <a:ext cx="70545" cy="165669"/>
              </a:xfrm>
              <a:prstGeom prst="rect"/>
            </p:spPr>
          </p:pic>
        </mc:Fallback>
      </mc:AlternateContent>
      <mc:AlternateContent xmlns:mc="http://schemas.openxmlformats.org/markup-compatibility/2006" xmlns:p14="http://schemas.microsoft.com/office/powerpoint/2010/main">
        <mc:Choice Requires="p14">
          <p:contentPart r:id="rId300" p14:bwMode="auto">
            <p14:nvContentPartPr>
              <p14:cNvPr id="160" name="墨迹 159"/>
              <p14:cNvContentPartPr/>
              <p14:nvPr/>
            </p14:nvContentPartPr>
            <p14:xfrm>
              <a:off x="11778115" y="4312862"/>
              <a:ext cx="141089" cy="185409"/>
            </p14:xfrm>
          </p:contentPart>
        </mc:Choice>
        <mc:Fallback xmlns="">
          <p:pic>
            <p:nvPicPr>
              <p:cNvPr id="160" name="墨迹 159"/>
            </p:nvPicPr>
            <p:blipFill>
              <a:blip r:embed="rId301"/>
            </p:blipFill>
            <p:spPr>
              <a:xfrm>
                <a:off x="11778115" y="4312862"/>
                <a:ext cx="141089" cy="185409"/>
              </a:xfrm>
              <a:prstGeom prst="rect"/>
            </p:spPr>
          </p:pic>
        </mc:Fallback>
      </mc:AlternateContent>
      <mc:AlternateContent xmlns:mc="http://schemas.openxmlformats.org/markup-compatibility/2006" xmlns:p14="http://schemas.microsoft.com/office/powerpoint/2010/main">
        <mc:Choice Requires="p14">
          <p:contentPart r:id="rId302" p14:bwMode="auto">
            <p14:nvContentPartPr>
              <p14:cNvPr id="161" name="墨迹 160"/>
              <p14:cNvContentPartPr/>
              <p14:nvPr/>
            </p14:nvContentPartPr>
            <p14:xfrm>
              <a:off x="11817620" y="4331368"/>
              <a:ext cx="81832" cy="160734"/>
            </p14:xfrm>
          </p:contentPart>
        </mc:Choice>
        <mc:Fallback xmlns="">
          <p:pic>
            <p:nvPicPr>
              <p:cNvPr id="161" name="墨迹 160"/>
            </p:nvPicPr>
            <p:blipFill>
              <a:blip r:embed="rId303"/>
            </p:blipFill>
            <p:spPr>
              <a:xfrm>
                <a:off x="11817620" y="4331368"/>
                <a:ext cx="81832" cy="160734"/>
              </a:xfrm>
              <a:prstGeom prst="rect"/>
            </p:spPr>
          </p:pic>
        </mc:Fallback>
      </mc:AlternateContent>
      <mc:AlternateContent xmlns:mc="http://schemas.openxmlformats.org/markup-compatibility/2006" xmlns:p14="http://schemas.microsoft.com/office/powerpoint/2010/main">
        <mc:Choice Requires="p14">
          <p:contentPart r:id="rId304" p14:bwMode="auto">
            <p14:nvContentPartPr>
              <p14:cNvPr id="162" name="墨迹 161"/>
              <p14:cNvContentPartPr/>
              <p14:nvPr/>
            </p14:nvContentPartPr>
            <p14:xfrm>
              <a:off x="11927668" y="4303169"/>
              <a:ext cx="64902" cy="172014"/>
            </p14:xfrm>
          </p:contentPart>
        </mc:Choice>
        <mc:Fallback xmlns="">
          <p:pic>
            <p:nvPicPr>
              <p:cNvPr id="162" name="墨迹 161"/>
            </p:nvPicPr>
            <p:blipFill>
              <a:blip r:embed="rId305"/>
            </p:blipFill>
            <p:spPr>
              <a:xfrm>
                <a:off x="11927668" y="4303169"/>
                <a:ext cx="64902" cy="172014"/>
              </a:xfrm>
              <a:prstGeom prst="rect"/>
            </p:spPr>
          </p:pic>
        </mc:Fallback>
      </mc:AlternateContent>
      <mc:AlternateContent xmlns:mc="http://schemas.openxmlformats.org/markup-compatibility/2006" xmlns:p14="http://schemas.microsoft.com/office/powerpoint/2010/main">
        <mc:Choice Requires="p14">
          <p:contentPart r:id="rId306" p14:bwMode="auto">
            <p14:nvContentPartPr>
              <p14:cNvPr id="163" name="墨迹 162"/>
              <p14:cNvContentPartPr/>
              <p14:nvPr/>
            </p14:nvContentPartPr>
            <p14:xfrm>
              <a:off x="12000154" y="4379306"/>
              <a:ext cx="140559" cy="121256"/>
            </p14:xfrm>
          </p:contentPart>
        </mc:Choice>
        <mc:Fallback xmlns="">
          <p:pic>
            <p:nvPicPr>
              <p:cNvPr id="163" name="墨迹 162"/>
            </p:nvPicPr>
            <p:blipFill>
              <a:blip r:embed="rId307"/>
            </p:blipFill>
            <p:spPr>
              <a:xfrm>
                <a:off x="12000154" y="4379306"/>
                <a:ext cx="140559" cy="121256"/>
              </a:xfrm>
              <a:prstGeom prst="rect"/>
            </p:spPr>
          </p:pic>
        </mc:Fallback>
      </mc:AlternateContent>
      <mc:AlternateContent xmlns:mc="http://schemas.openxmlformats.org/markup-compatibility/2006" xmlns:p14="http://schemas.microsoft.com/office/powerpoint/2010/main">
        <mc:Choice Requires="p14">
          <p:contentPart r:id="rId308" p14:bwMode="auto">
            <p14:nvContentPartPr>
              <p14:cNvPr id="164" name="墨迹 163"/>
              <p14:cNvContentPartPr/>
              <p14:nvPr/>
            </p14:nvContentPartPr>
            <p14:xfrm>
              <a:off x="12071580" y="4235491"/>
              <a:ext cx="112871" cy="11280"/>
            </p14:xfrm>
          </p:contentPart>
        </mc:Choice>
        <mc:Fallback xmlns="">
          <p:pic>
            <p:nvPicPr>
              <p:cNvPr id="164" name="墨迹 163"/>
            </p:nvPicPr>
            <p:blipFill>
              <a:blip r:embed="rId309"/>
            </p:blipFill>
            <p:spPr>
              <a:xfrm>
                <a:off x="12071580" y="4235491"/>
                <a:ext cx="112871" cy="11280"/>
              </a:xfrm>
              <a:prstGeom prst="rect"/>
            </p:spPr>
          </p:pic>
        </mc:Fallback>
      </mc:AlternateContent>
      <mc:AlternateContent xmlns:mc="http://schemas.openxmlformats.org/markup-compatibility/2006" xmlns:p14="http://schemas.microsoft.com/office/powerpoint/2010/main">
        <mc:Choice Requires="p14">
          <p:contentPart r:id="rId310" p14:bwMode="auto">
            <p14:nvContentPartPr>
              <p14:cNvPr id="165" name="墨迹 164"/>
              <p14:cNvContentPartPr/>
              <p14:nvPr/>
            </p14:nvContentPartPr>
            <p14:xfrm>
              <a:off x="12137538" y="4173454"/>
              <a:ext cx="41269" cy="8459"/>
            </p14:xfrm>
          </p:contentPart>
        </mc:Choice>
        <mc:Fallback xmlns="">
          <p:pic>
            <p:nvPicPr>
              <p:cNvPr id="165" name="墨迹 164"/>
            </p:nvPicPr>
            <p:blipFill>
              <a:blip r:embed="rId311"/>
            </p:blipFill>
            <p:spPr>
              <a:xfrm>
                <a:off x="12137538" y="4173454"/>
                <a:ext cx="41269" cy="8459"/>
              </a:xfrm>
              <a:prstGeom prst="rect"/>
            </p:spPr>
          </p:pic>
        </mc:Fallback>
      </mc:AlternateContent>
      <mc:AlternateContent xmlns:mc="http://schemas.openxmlformats.org/markup-compatibility/2006" xmlns:p14="http://schemas.microsoft.com/office/powerpoint/2010/main">
        <mc:Choice Requires="p14">
          <p:contentPart r:id="rId312" p14:bwMode="auto">
            <p14:nvContentPartPr>
              <p14:cNvPr id="166" name="墨迹 165"/>
              <p14:cNvContentPartPr/>
              <p14:nvPr/>
            </p14:nvContentPartPr>
            <p14:xfrm>
              <a:off x="12184451" y="4348287"/>
              <a:ext cx="5644" cy="59218"/>
            </p14:xfrm>
          </p:contentPart>
        </mc:Choice>
        <mc:Fallback xmlns="">
          <p:pic>
            <p:nvPicPr>
              <p:cNvPr id="166" name="墨迹 165"/>
            </p:nvPicPr>
            <p:blipFill>
              <a:blip r:embed="rId313"/>
            </p:blipFill>
            <p:spPr>
              <a:xfrm>
                <a:off x="12184451" y="4348287"/>
                <a:ext cx="5644" cy="59218"/>
              </a:xfrm>
              <a:prstGeom prst="rect"/>
            </p:spPr>
          </p:pic>
        </mc:Fallback>
      </mc:AlternateContent>
      <mc:AlternateContent xmlns:mc="http://schemas.openxmlformats.org/markup-compatibility/2006" xmlns:p14="http://schemas.microsoft.com/office/powerpoint/2010/main">
        <mc:Choice Requires="p14">
          <p:contentPart r:id="rId314" p14:bwMode="auto">
            <p14:nvContentPartPr>
              <p14:cNvPr id="167" name="墨迹 166"/>
              <p14:cNvContentPartPr/>
              <p14:nvPr/>
            </p14:nvContentPartPr>
            <p14:xfrm>
              <a:off x="8792670" y="4957386"/>
              <a:ext cx="112871" cy="310189"/>
            </p14:xfrm>
          </p:contentPart>
        </mc:Choice>
        <mc:Fallback xmlns="">
          <p:pic>
            <p:nvPicPr>
              <p:cNvPr id="167" name="墨迹 166"/>
            </p:nvPicPr>
            <p:blipFill>
              <a:blip r:embed="rId315"/>
            </p:blipFill>
            <p:spPr>
              <a:xfrm>
                <a:off x="8792670" y="4957386"/>
                <a:ext cx="112871" cy="310189"/>
              </a:xfrm>
              <a:prstGeom prst="rect"/>
            </p:spPr>
          </p:pic>
        </mc:Fallback>
      </mc:AlternateContent>
      <mc:AlternateContent xmlns:mc="http://schemas.openxmlformats.org/markup-compatibility/2006" xmlns:p14="http://schemas.microsoft.com/office/powerpoint/2010/main">
        <mc:Choice Requires="p14">
          <p:contentPart r:id="rId316" p14:bwMode="auto">
            <p14:nvContentPartPr>
              <p14:cNvPr id="168" name="墨迹 167"/>
              <p14:cNvContentPartPr/>
              <p14:nvPr/>
            </p14:nvContentPartPr>
            <p14:xfrm>
              <a:off x="8970442" y="5011669"/>
              <a:ext cx="14109" cy="184704"/>
            </p14:xfrm>
          </p:contentPart>
        </mc:Choice>
        <mc:Fallback xmlns="">
          <p:pic>
            <p:nvPicPr>
              <p:cNvPr id="168" name="墨迹 167"/>
            </p:nvPicPr>
            <p:blipFill>
              <a:blip r:embed="rId317"/>
            </p:blipFill>
            <p:spPr>
              <a:xfrm>
                <a:off x="8970442" y="5011669"/>
                <a:ext cx="14109" cy="184704"/>
              </a:xfrm>
              <a:prstGeom prst="rect"/>
            </p:spPr>
          </p:pic>
        </mc:Fallback>
      </mc:AlternateContent>
      <mc:AlternateContent xmlns:mc="http://schemas.openxmlformats.org/markup-compatibility/2006" xmlns:p14="http://schemas.microsoft.com/office/powerpoint/2010/main">
        <mc:Choice Requires="p14">
          <p:contentPart r:id="rId318" p14:bwMode="auto">
            <p14:nvContentPartPr>
              <p14:cNvPr id="169" name="墨迹 168"/>
              <p14:cNvContentPartPr/>
              <p14:nvPr/>
            </p14:nvContentPartPr>
            <p14:xfrm>
              <a:off x="8973264" y="5087101"/>
              <a:ext cx="124158" cy="33839"/>
            </p14:xfrm>
          </p:contentPart>
        </mc:Choice>
        <mc:Fallback xmlns="">
          <p:pic>
            <p:nvPicPr>
              <p:cNvPr id="169" name="墨迹 168"/>
            </p:nvPicPr>
            <p:blipFill>
              <a:blip r:embed="rId319"/>
            </p:blipFill>
            <p:spPr>
              <a:xfrm>
                <a:off x="8973264" y="5087101"/>
                <a:ext cx="124158" cy="33839"/>
              </a:xfrm>
              <a:prstGeom prst="rect"/>
            </p:spPr>
          </p:pic>
        </mc:Fallback>
      </mc:AlternateContent>
      <mc:AlternateContent xmlns:mc="http://schemas.openxmlformats.org/markup-compatibility/2006" xmlns:p14="http://schemas.microsoft.com/office/powerpoint/2010/main">
        <mc:Choice Requires="p14">
          <p:contentPart r:id="rId320" p14:bwMode="auto">
            <p14:nvContentPartPr>
              <p14:cNvPr id="170" name="墨迹 169"/>
              <p14:cNvContentPartPr/>
              <p14:nvPr/>
            </p14:nvContentPartPr>
            <p14:xfrm>
              <a:off x="9065501" y="4979945"/>
              <a:ext cx="54496" cy="284810"/>
            </p14:xfrm>
          </p:contentPart>
        </mc:Choice>
        <mc:Fallback xmlns="">
          <p:pic>
            <p:nvPicPr>
              <p:cNvPr id="170" name="墨迹 169"/>
            </p:nvPicPr>
            <p:blipFill>
              <a:blip r:embed="rId321"/>
            </p:blipFill>
            <p:spPr>
              <a:xfrm>
                <a:off x="9065501" y="4979945"/>
                <a:ext cx="54496" cy="284810"/>
              </a:xfrm>
              <a:prstGeom prst="rect"/>
            </p:spPr>
          </p:pic>
        </mc:Fallback>
      </mc:AlternateContent>
      <mc:AlternateContent xmlns:mc="http://schemas.openxmlformats.org/markup-compatibility/2006" xmlns:p14="http://schemas.microsoft.com/office/powerpoint/2010/main">
        <mc:Choice Requires="p14">
          <p:contentPart r:id="rId322" p14:bwMode="auto">
            <p14:nvContentPartPr>
              <p14:cNvPr id="171" name="墨迹 170"/>
              <p14:cNvContentPartPr/>
              <p14:nvPr/>
            </p14:nvContentPartPr>
            <p14:xfrm>
              <a:off x="9145392" y="5010964"/>
              <a:ext cx="237912" cy="215017"/>
            </p14:xfrm>
          </p:contentPart>
        </mc:Choice>
        <mc:Fallback xmlns="">
          <p:pic>
            <p:nvPicPr>
              <p:cNvPr id="171" name="墨迹 170"/>
            </p:nvPicPr>
            <p:blipFill>
              <a:blip r:embed="rId323"/>
            </p:blipFill>
            <p:spPr>
              <a:xfrm>
                <a:off x="9145392" y="5010964"/>
                <a:ext cx="237912" cy="215017"/>
              </a:xfrm>
              <a:prstGeom prst="rect"/>
            </p:spPr>
          </p:pic>
        </mc:Fallback>
      </mc:AlternateContent>
      <mc:AlternateContent xmlns:mc="http://schemas.openxmlformats.org/markup-compatibility/2006" xmlns:p14="http://schemas.microsoft.com/office/powerpoint/2010/main">
        <mc:Choice Requires="p14">
          <p:contentPart r:id="rId324" p14:bwMode="auto">
            <p14:nvContentPartPr>
              <p14:cNvPr id="172" name="墨迹 171"/>
              <p14:cNvContentPartPr/>
              <p14:nvPr/>
            </p14:nvContentPartPr>
            <p14:xfrm>
              <a:off x="9362670" y="5092741"/>
              <a:ext cx="142499" cy="431445"/>
            </p14:xfrm>
          </p:contentPart>
        </mc:Choice>
        <mc:Fallback xmlns="">
          <p:pic>
            <p:nvPicPr>
              <p:cNvPr id="172" name="墨迹 171"/>
            </p:nvPicPr>
            <p:blipFill>
              <a:blip r:embed="rId325"/>
            </p:blipFill>
            <p:spPr>
              <a:xfrm>
                <a:off x="9362670" y="5092741"/>
                <a:ext cx="142499" cy="431445"/>
              </a:xfrm>
              <a:prstGeom prst="rect"/>
            </p:spPr>
          </p:pic>
        </mc:Fallback>
      </mc:AlternateContent>
      <mc:AlternateContent xmlns:mc="http://schemas.openxmlformats.org/markup-compatibility/2006" xmlns:p14="http://schemas.microsoft.com/office/powerpoint/2010/main">
        <mc:Choice Requires="p14">
          <p:contentPart r:id="rId326" p14:bwMode="auto">
            <p14:nvContentPartPr>
              <p14:cNvPr id="173" name="墨迹 172"/>
              <p14:cNvContentPartPr/>
              <p14:nvPr/>
            </p14:nvContentPartPr>
            <p14:xfrm>
              <a:off x="9571482" y="5064542"/>
              <a:ext cx="84653" cy="16919"/>
            </p14:xfrm>
          </p:contentPart>
        </mc:Choice>
        <mc:Fallback xmlns="">
          <p:pic>
            <p:nvPicPr>
              <p:cNvPr id="173" name="墨迹 172"/>
            </p:nvPicPr>
            <p:blipFill>
              <a:blip r:embed="rId327"/>
            </p:blipFill>
            <p:spPr>
              <a:xfrm>
                <a:off x="9571482" y="5064542"/>
                <a:ext cx="84653" cy="16919"/>
              </a:xfrm>
              <a:prstGeom prst="rect"/>
            </p:spPr>
          </p:pic>
        </mc:Fallback>
      </mc:AlternateContent>
      <mc:AlternateContent xmlns:mc="http://schemas.openxmlformats.org/markup-compatibility/2006" xmlns:p14="http://schemas.microsoft.com/office/powerpoint/2010/main">
        <mc:Choice Requires="p14">
          <p:contentPart r:id="rId328" p14:bwMode="auto">
            <p14:nvContentPartPr>
              <p14:cNvPr id="174" name="墨迹 173"/>
              <p14:cNvContentPartPr/>
              <p14:nvPr/>
            </p14:nvContentPartPr>
            <p14:xfrm>
              <a:off x="9653313" y="4940467"/>
              <a:ext cx="110050" cy="411705"/>
            </p14:xfrm>
          </p:contentPart>
        </mc:Choice>
        <mc:Fallback xmlns="">
          <p:pic>
            <p:nvPicPr>
              <p:cNvPr id="174" name="墨迹 173"/>
            </p:nvPicPr>
            <p:blipFill>
              <a:blip r:embed="rId329"/>
            </p:blipFill>
            <p:spPr>
              <a:xfrm>
                <a:off x="9653313" y="4940467"/>
                <a:ext cx="110050" cy="411705"/>
              </a:xfrm>
              <a:prstGeom prst="rect"/>
            </p:spPr>
          </p:pic>
        </mc:Fallback>
      </mc:AlternateContent>
      <mc:AlternateContent xmlns:mc="http://schemas.openxmlformats.org/markup-compatibility/2006" xmlns:p14="http://schemas.microsoft.com/office/powerpoint/2010/main">
        <mc:Choice Requires="p14">
          <p:contentPart r:id="rId330" p14:bwMode="auto">
            <p14:nvContentPartPr>
              <p14:cNvPr id="175" name="墨迹 174"/>
              <p14:cNvContentPartPr/>
              <p14:nvPr/>
            </p14:nvContentPartPr>
            <p14:xfrm>
              <a:off x="9881878" y="5041983"/>
              <a:ext cx="212515" cy="36659"/>
            </p14:xfrm>
          </p:contentPart>
        </mc:Choice>
        <mc:Fallback xmlns="">
          <p:pic>
            <p:nvPicPr>
              <p:cNvPr id="175" name="墨迹 174"/>
            </p:nvPicPr>
            <p:blipFill>
              <a:blip r:embed="rId331"/>
            </p:blipFill>
            <p:spPr>
              <a:xfrm>
                <a:off x="9881878" y="5041983"/>
                <a:ext cx="212515" cy="36659"/>
              </a:xfrm>
              <a:prstGeom prst="rect"/>
            </p:spPr>
          </p:pic>
        </mc:Fallback>
      </mc:AlternateContent>
      <mc:AlternateContent xmlns:mc="http://schemas.openxmlformats.org/markup-compatibility/2006" xmlns:p14="http://schemas.microsoft.com/office/powerpoint/2010/main">
        <mc:Choice Requires="p14">
          <p:contentPart r:id="rId332" p14:bwMode="auto">
            <p14:nvContentPartPr>
              <p14:cNvPr id="176" name="墨迹 175"/>
              <p14:cNvContentPartPr/>
              <p14:nvPr/>
            </p14:nvContentPartPr>
            <p14:xfrm>
              <a:off x="9869356" y="5137860"/>
              <a:ext cx="218511" cy="14099"/>
            </p14:xfrm>
          </p:contentPart>
        </mc:Choice>
        <mc:Fallback xmlns="">
          <p:pic>
            <p:nvPicPr>
              <p:cNvPr id="176" name="墨迹 175"/>
            </p:nvPicPr>
            <p:blipFill>
              <a:blip r:embed="rId333"/>
            </p:blipFill>
            <p:spPr>
              <a:xfrm>
                <a:off x="9869356" y="5137860"/>
                <a:ext cx="218511" cy="14099"/>
              </a:xfrm>
              <a:prstGeom prst="rect"/>
            </p:spPr>
          </p:pic>
        </mc:Fallback>
      </mc:AlternateContent>
      <mc:AlternateContent xmlns:mc="http://schemas.openxmlformats.org/markup-compatibility/2006" xmlns:p14="http://schemas.microsoft.com/office/powerpoint/2010/main">
        <mc:Choice Requires="p14">
          <p:contentPart r:id="rId334" p14:bwMode="auto">
            <p14:nvContentPartPr>
              <p14:cNvPr id="177" name="墨迹 176"/>
              <p14:cNvContentPartPr/>
              <p14:nvPr/>
            </p14:nvContentPartPr>
            <p14:xfrm>
              <a:off x="9565838" y="3897103"/>
              <a:ext cx="680049" cy="38069"/>
            </p14:xfrm>
          </p:contentPart>
        </mc:Choice>
        <mc:Fallback xmlns="">
          <p:pic>
            <p:nvPicPr>
              <p:cNvPr id="177" name="墨迹 176"/>
            </p:nvPicPr>
            <p:blipFill>
              <a:blip r:embed="rId335"/>
            </p:blipFill>
            <p:spPr>
              <a:xfrm>
                <a:off x="9565838" y="3897103"/>
                <a:ext cx="680049" cy="38069"/>
              </a:xfrm>
              <a:prstGeom prst="rect"/>
            </p:spPr>
          </p:pic>
        </mc:Fallback>
      </mc:AlternateContent>
      <mc:AlternateContent xmlns:mc="http://schemas.openxmlformats.org/markup-compatibility/2006" xmlns:p14="http://schemas.microsoft.com/office/powerpoint/2010/main">
        <mc:Choice Requires="p14">
          <p:contentPart r:id="rId336" p14:bwMode="auto">
            <p14:nvContentPartPr>
              <p14:cNvPr id="178" name="墨迹 177"/>
              <p14:cNvContentPartPr/>
              <p14:nvPr/>
            </p14:nvContentPartPr>
            <p14:xfrm>
              <a:off x="9968647" y="3053953"/>
              <a:ext cx="76894" cy="282166"/>
            </p14:xfrm>
          </p:contentPart>
        </mc:Choice>
        <mc:Fallback xmlns="">
          <p:pic>
            <p:nvPicPr>
              <p:cNvPr id="178" name="墨迹 177"/>
            </p:nvPicPr>
            <p:blipFill>
              <a:blip r:embed="rId337"/>
            </p:blipFill>
            <p:spPr>
              <a:xfrm>
                <a:off x="9968647" y="3053953"/>
                <a:ext cx="76894" cy="282166"/>
              </a:xfrm>
              <a:prstGeom prst="rect"/>
            </p:spPr>
          </p:pic>
        </mc:Fallback>
      </mc:AlternateContent>
      <mc:AlternateContent xmlns:mc="http://schemas.openxmlformats.org/markup-compatibility/2006" xmlns:p14="http://schemas.microsoft.com/office/powerpoint/2010/main">
        <mc:Choice Requires="p14">
          <p:contentPart r:id="rId338" p14:bwMode="auto">
            <p14:nvContentPartPr>
              <p14:cNvPr id="179" name="墨迹 178"/>
              <p14:cNvContentPartPr/>
              <p14:nvPr/>
            </p14:nvContentPartPr>
            <p14:xfrm>
              <a:off x="10085046" y="3113170"/>
              <a:ext cx="129802" cy="184704"/>
            </p14:xfrm>
          </p:contentPart>
        </mc:Choice>
        <mc:Fallback xmlns="">
          <p:pic>
            <p:nvPicPr>
              <p:cNvPr id="179" name="墨迹 178"/>
            </p:nvPicPr>
            <p:blipFill>
              <a:blip r:embed="rId339"/>
            </p:blipFill>
            <p:spPr>
              <a:xfrm>
                <a:off x="10085046" y="3113170"/>
                <a:ext cx="129802" cy="184704"/>
              </a:xfrm>
              <a:prstGeom prst="rect"/>
            </p:spPr>
          </p:pic>
        </mc:Fallback>
      </mc:AlternateContent>
      <mc:AlternateContent xmlns:mc="http://schemas.openxmlformats.org/markup-compatibility/2006" xmlns:p14="http://schemas.microsoft.com/office/powerpoint/2010/main">
        <mc:Choice Requires="p14">
          <p:contentPart r:id="rId340" p14:bwMode="auto">
            <p14:nvContentPartPr>
              <p14:cNvPr id="180" name="墨迹 179"/>
              <p14:cNvContentPartPr/>
              <p14:nvPr/>
            </p14:nvContentPartPr>
            <p14:xfrm>
              <a:off x="10296680" y="2994735"/>
              <a:ext cx="47970" cy="155095"/>
            </p14:xfrm>
          </p:contentPart>
        </mc:Choice>
        <mc:Fallback xmlns="">
          <p:pic>
            <p:nvPicPr>
              <p:cNvPr id="180" name="墨迹 179"/>
            </p:nvPicPr>
            <p:blipFill>
              <a:blip r:embed="rId341"/>
            </p:blipFill>
            <p:spPr>
              <a:xfrm>
                <a:off x="10296680" y="2994735"/>
                <a:ext cx="47970" cy="155095"/>
              </a:xfrm>
              <a:prstGeom prst="rect"/>
            </p:spPr>
          </p:pic>
        </mc:Fallback>
      </mc:AlternateContent>
      <mc:AlternateContent xmlns:mc="http://schemas.openxmlformats.org/markup-compatibility/2006" xmlns:p14="http://schemas.microsoft.com/office/powerpoint/2010/main">
        <mc:Choice Requires="p14">
          <p:contentPart r:id="rId342" p14:bwMode="auto">
            <p14:nvContentPartPr>
              <p14:cNvPr id="181" name="墨迹 180"/>
              <p14:cNvContentPartPr/>
              <p14:nvPr/>
            </p14:nvContentPartPr>
            <p14:xfrm>
              <a:off x="10418015" y="2966536"/>
              <a:ext cx="143911" cy="163554"/>
            </p14:xfrm>
          </p:contentPart>
        </mc:Choice>
        <mc:Fallback xmlns="">
          <p:pic>
            <p:nvPicPr>
              <p:cNvPr id="181" name="墨迹 180"/>
            </p:nvPicPr>
            <p:blipFill>
              <a:blip r:embed="rId343"/>
            </p:blipFill>
            <p:spPr>
              <a:xfrm>
                <a:off x="10418015" y="2966536"/>
                <a:ext cx="143911" cy="163554"/>
              </a:xfrm>
              <a:prstGeom prst="rect"/>
            </p:spPr>
          </p:pic>
        </mc:Fallback>
      </mc:AlternateContent>
      <mc:AlternateContent xmlns:mc="http://schemas.openxmlformats.org/markup-compatibility/2006" xmlns:p14="http://schemas.microsoft.com/office/powerpoint/2010/main">
        <mc:Choice Requires="p14">
          <p:contentPart r:id="rId344" p14:bwMode="auto">
            <p14:nvContentPartPr>
              <p14:cNvPr id="182" name="墨迹 181"/>
              <p14:cNvContentPartPr/>
              <p14:nvPr/>
            </p14:nvContentPartPr>
            <p14:xfrm>
              <a:off x="10162292" y="3045493"/>
              <a:ext cx="171071" cy="5640"/>
            </p14:xfrm>
          </p:contentPart>
        </mc:Choice>
        <mc:Fallback xmlns="">
          <p:pic>
            <p:nvPicPr>
              <p:cNvPr id="182" name="墨迹 181"/>
            </p:nvPicPr>
            <p:blipFill>
              <a:blip r:embed="rId345"/>
            </p:blipFill>
            <p:spPr>
              <a:xfrm>
                <a:off x="10162292" y="3045493"/>
                <a:ext cx="171071" cy="5640"/>
              </a:xfrm>
              <a:prstGeom prst="rect"/>
            </p:spPr>
          </p:pic>
        </mc:Fallback>
      </mc:AlternateContent>
      <mc:AlternateContent xmlns:mc="http://schemas.openxmlformats.org/markup-compatibility/2006" xmlns:p14="http://schemas.microsoft.com/office/powerpoint/2010/main">
        <mc:Choice Requires="p14">
          <p:contentPart r:id="rId346" p14:bwMode="auto">
            <p14:nvContentPartPr>
              <p14:cNvPr id="183" name="墨迹 182"/>
              <p14:cNvContentPartPr/>
              <p14:nvPr/>
            </p14:nvContentPartPr>
            <p14:xfrm>
              <a:off x="10316432" y="4959501"/>
              <a:ext cx="67723" cy="395491"/>
            </p14:xfrm>
          </p:contentPart>
        </mc:Choice>
        <mc:Fallback xmlns="">
          <p:pic>
            <p:nvPicPr>
              <p:cNvPr id="183" name="墨迹 182"/>
            </p:nvPicPr>
            <p:blipFill>
              <a:blip r:embed="rId347"/>
            </p:blipFill>
            <p:spPr>
              <a:xfrm>
                <a:off x="10316432" y="4959501"/>
                <a:ext cx="67723" cy="395491"/>
              </a:xfrm>
              <a:prstGeom prst="rect"/>
            </p:spPr>
          </p:pic>
        </mc:Fallback>
      </mc:AlternateContent>
      <mc:AlternateContent xmlns:mc="http://schemas.openxmlformats.org/markup-compatibility/2006" xmlns:p14="http://schemas.microsoft.com/office/powerpoint/2010/main">
        <mc:Choice Requires="p14">
          <p:contentPart r:id="rId348" p14:bwMode="auto">
            <p14:nvContentPartPr>
              <p14:cNvPr id="184" name="墨迹 183"/>
              <p14:cNvContentPartPr/>
              <p14:nvPr/>
            </p14:nvContentPartPr>
            <p14:xfrm>
              <a:off x="10480095" y="5041983"/>
              <a:ext cx="158020" cy="197393"/>
            </p14:xfrm>
          </p:contentPart>
        </mc:Choice>
        <mc:Fallback xmlns="">
          <p:pic>
            <p:nvPicPr>
              <p:cNvPr id="184" name="墨迹 183"/>
            </p:nvPicPr>
            <p:blipFill>
              <a:blip r:embed="rId349"/>
            </p:blipFill>
            <p:spPr>
              <a:xfrm>
                <a:off x="10480095" y="5041983"/>
                <a:ext cx="158020" cy="197393"/>
              </a:xfrm>
              <a:prstGeom prst="rect"/>
            </p:spPr>
          </p:pic>
        </mc:Fallback>
      </mc:AlternateContent>
      <mc:AlternateContent xmlns:mc="http://schemas.openxmlformats.org/markup-compatibility/2006" xmlns:p14="http://schemas.microsoft.com/office/powerpoint/2010/main">
        <mc:Choice Requires="p14">
          <p:contentPart r:id="rId350" p14:bwMode="auto">
            <p14:nvContentPartPr>
              <p14:cNvPr id="185" name="墨迹 184"/>
              <p14:cNvContentPartPr/>
              <p14:nvPr/>
            </p14:nvContentPartPr>
            <p14:xfrm>
              <a:off x="10745343" y="4888651"/>
              <a:ext cx="22575" cy="153332"/>
            </p14:xfrm>
          </p:contentPart>
        </mc:Choice>
        <mc:Fallback xmlns="">
          <p:pic>
            <p:nvPicPr>
              <p:cNvPr id="185" name="墨迹 184"/>
            </p:nvPicPr>
            <p:blipFill>
              <a:blip r:embed="rId351"/>
            </p:blipFill>
            <p:spPr>
              <a:xfrm>
                <a:off x="10745343" y="4888651"/>
                <a:ext cx="22575" cy="153332"/>
              </a:xfrm>
              <a:prstGeom prst="rect"/>
            </p:spPr>
          </p:pic>
        </mc:Fallback>
      </mc:AlternateContent>
      <mc:AlternateContent xmlns:mc="http://schemas.openxmlformats.org/markup-compatibility/2006" xmlns:p14="http://schemas.microsoft.com/office/powerpoint/2010/main">
        <mc:Choice Requires="p14">
          <p:contentPart r:id="rId352" p14:bwMode="auto">
            <p14:nvContentPartPr>
              <p14:cNvPr id="186" name="墨迹 185"/>
              <p14:cNvContentPartPr/>
              <p14:nvPr/>
            </p14:nvContentPartPr>
            <p14:xfrm>
              <a:off x="10816592" y="4855870"/>
              <a:ext cx="179889" cy="169194"/>
            </p14:xfrm>
          </p:contentPart>
        </mc:Choice>
        <mc:Fallback xmlns="">
          <p:pic>
            <p:nvPicPr>
              <p:cNvPr id="186" name="墨迹 185"/>
            </p:nvPicPr>
            <p:blipFill>
              <a:blip r:embed="rId353"/>
            </p:blipFill>
            <p:spPr>
              <a:xfrm>
                <a:off x="10816592" y="4855870"/>
                <a:ext cx="179889" cy="169194"/>
              </a:xfrm>
              <a:prstGeom prst="rect"/>
            </p:spPr>
          </p:pic>
        </mc:Fallback>
      </mc:AlternateContent>
      <mc:AlternateContent xmlns:mc="http://schemas.openxmlformats.org/markup-compatibility/2006" xmlns:p14="http://schemas.microsoft.com/office/powerpoint/2010/main">
        <mc:Choice Requires="p14">
          <p:contentPart r:id="rId354" p14:bwMode="auto">
            <p14:nvContentPartPr>
              <p14:cNvPr id="187" name="墨迹 186"/>
              <p14:cNvContentPartPr/>
              <p14:nvPr/>
            </p14:nvContentPartPr>
            <p14:xfrm>
              <a:off x="11083957" y="4893938"/>
              <a:ext cx="90296" cy="424395"/>
            </p14:xfrm>
          </p:contentPart>
        </mc:Choice>
        <mc:Fallback xmlns="">
          <p:pic>
            <p:nvPicPr>
              <p:cNvPr id="187" name="墨迹 186"/>
            </p:nvPicPr>
            <p:blipFill>
              <a:blip r:embed="rId355"/>
            </p:blipFill>
            <p:spPr>
              <a:xfrm>
                <a:off x="11083957" y="4893938"/>
                <a:ext cx="90296" cy="424395"/>
              </a:xfrm>
              <a:prstGeom prst="rect"/>
            </p:spPr>
          </p:pic>
        </mc:Fallback>
      </mc:AlternateContent>
      <mc:AlternateContent xmlns:mc="http://schemas.openxmlformats.org/markup-compatibility/2006" xmlns:p14="http://schemas.microsoft.com/office/powerpoint/2010/main">
        <mc:Choice Requires="p14">
          <p:contentPart r:id="rId356" p14:bwMode="auto">
            <p14:nvContentPartPr>
              <p14:cNvPr id="188" name="墨迹 187"/>
              <p14:cNvContentPartPr/>
              <p14:nvPr/>
            </p14:nvContentPartPr>
            <p14:xfrm>
              <a:off x="11146035" y="5008144"/>
              <a:ext cx="163664" cy="169194"/>
            </p14:xfrm>
          </p:contentPart>
        </mc:Choice>
        <mc:Fallback xmlns="">
          <p:pic>
            <p:nvPicPr>
              <p:cNvPr id="188" name="墨迹 187"/>
            </p:nvPicPr>
            <p:blipFill>
              <a:blip r:embed="rId357"/>
            </p:blipFill>
            <p:spPr>
              <a:xfrm>
                <a:off x="11146035" y="5008144"/>
                <a:ext cx="163664" cy="169194"/>
              </a:xfrm>
              <a:prstGeom prst="rect"/>
            </p:spPr>
          </p:pic>
        </mc:Fallback>
      </mc:AlternateContent>
      <mc:AlternateContent xmlns:mc="http://schemas.openxmlformats.org/markup-compatibility/2006" xmlns:p14="http://schemas.microsoft.com/office/powerpoint/2010/main">
        <mc:Choice Requires="p14">
          <p:contentPart r:id="rId358" p14:bwMode="auto">
            <p14:nvContentPartPr>
              <p14:cNvPr id="189" name="墨迹 188"/>
              <p14:cNvContentPartPr/>
              <p14:nvPr/>
            </p14:nvContentPartPr>
            <p14:xfrm>
              <a:off x="11298412" y="5081462"/>
              <a:ext cx="132623" cy="190343"/>
            </p14:xfrm>
          </p:contentPart>
        </mc:Choice>
        <mc:Fallback xmlns="">
          <p:pic>
            <p:nvPicPr>
              <p:cNvPr id="189" name="墨迹 188"/>
            </p:nvPicPr>
            <p:blipFill>
              <a:blip r:embed="rId359"/>
            </p:blipFill>
            <p:spPr>
              <a:xfrm>
                <a:off x="11298412" y="5081462"/>
                <a:ext cx="132623" cy="190343"/>
              </a:xfrm>
              <a:prstGeom prst="rect"/>
            </p:spPr>
          </p:pic>
        </mc:Fallback>
      </mc:AlternateContent>
      <mc:AlternateContent xmlns:mc="http://schemas.openxmlformats.org/markup-compatibility/2006" xmlns:p14="http://schemas.microsoft.com/office/powerpoint/2010/main">
        <mc:Choice Requires="p14">
          <p:contentPart r:id="rId360" p14:bwMode="auto">
            <p14:nvContentPartPr>
              <p14:cNvPr id="190" name="墨迹 189"/>
              <p14:cNvContentPartPr/>
              <p14:nvPr/>
            </p14:nvContentPartPr>
            <p14:xfrm>
              <a:off x="11504401" y="5169936"/>
              <a:ext cx="14109" cy="168136"/>
            </p14:xfrm>
          </p:contentPart>
        </mc:Choice>
        <mc:Fallback xmlns="">
          <p:pic>
            <p:nvPicPr>
              <p:cNvPr id="190" name="墨迹 189"/>
            </p:nvPicPr>
            <p:blipFill>
              <a:blip r:embed="rId361"/>
            </p:blipFill>
            <p:spPr>
              <a:xfrm>
                <a:off x="11504401" y="5169936"/>
                <a:ext cx="14109" cy="168136"/>
              </a:xfrm>
              <a:prstGeom prst="rect"/>
            </p:spPr>
          </p:pic>
        </mc:Fallback>
      </mc:AlternateContent>
      <mc:AlternateContent xmlns:mc="http://schemas.openxmlformats.org/markup-compatibility/2006" xmlns:p14="http://schemas.microsoft.com/office/powerpoint/2010/main">
        <mc:Choice Requires="p14">
          <p:contentPart r:id="rId362" p14:bwMode="auto">
            <p14:nvContentPartPr>
              <p14:cNvPr id="191" name="墨迹 190"/>
              <p14:cNvContentPartPr/>
              <p14:nvPr/>
            </p14:nvContentPartPr>
            <p14:xfrm>
              <a:off x="11591877" y="4985585"/>
              <a:ext cx="129802" cy="279170"/>
            </p14:xfrm>
          </p:contentPart>
        </mc:Choice>
        <mc:Fallback xmlns="">
          <p:pic>
            <p:nvPicPr>
              <p:cNvPr id="191" name="墨迹 190"/>
            </p:nvPicPr>
            <p:blipFill>
              <a:blip r:embed="rId363"/>
            </p:blipFill>
            <p:spPr>
              <a:xfrm>
                <a:off x="11591877" y="4985585"/>
                <a:ext cx="129802" cy="279170"/>
              </a:xfrm>
              <a:prstGeom prst="rect"/>
            </p:spPr>
          </p:pic>
        </mc:Fallback>
      </mc:AlternateContent>
      <mc:AlternateContent xmlns:mc="http://schemas.openxmlformats.org/markup-compatibility/2006" xmlns:p14="http://schemas.microsoft.com/office/powerpoint/2010/main">
        <mc:Choice Requires="p14">
          <p:contentPart r:id="rId364" p14:bwMode="auto">
            <p14:nvContentPartPr>
              <p14:cNvPr id="192" name="墨迹 191"/>
              <p14:cNvContentPartPr/>
              <p14:nvPr/>
            </p14:nvContentPartPr>
            <p14:xfrm>
              <a:off x="11749897" y="5040749"/>
              <a:ext cx="67723" cy="173248"/>
            </p14:xfrm>
          </p:contentPart>
        </mc:Choice>
        <mc:Fallback xmlns="">
          <p:pic>
            <p:nvPicPr>
              <p:cNvPr id="192" name="墨迹 191"/>
            </p:nvPicPr>
            <p:blipFill>
              <a:blip r:embed="rId365"/>
            </p:blipFill>
            <p:spPr>
              <a:xfrm>
                <a:off x="11749897" y="5040749"/>
                <a:ext cx="67723" cy="173248"/>
              </a:xfrm>
              <a:prstGeom prst="rect"/>
            </p:spPr>
          </p:pic>
        </mc:Fallback>
      </mc:AlternateContent>
      <mc:AlternateContent xmlns:mc="http://schemas.openxmlformats.org/markup-compatibility/2006" xmlns:p14="http://schemas.microsoft.com/office/powerpoint/2010/main">
        <mc:Choice Requires="p14">
          <p:contentPart r:id="rId366" p14:bwMode="auto">
            <p14:nvContentPartPr>
              <p14:cNvPr id="193" name="墨迹 192"/>
              <p14:cNvContentPartPr/>
              <p14:nvPr/>
            </p14:nvContentPartPr>
            <p14:xfrm>
              <a:off x="11772470" y="5132220"/>
              <a:ext cx="62079" cy="8460"/>
            </p14:xfrm>
          </p:contentPart>
        </mc:Choice>
        <mc:Fallback xmlns="">
          <p:pic>
            <p:nvPicPr>
              <p:cNvPr id="193" name="墨迹 192"/>
            </p:nvPicPr>
            <p:blipFill>
              <a:blip r:embed="rId367"/>
            </p:blipFill>
            <p:spPr>
              <a:xfrm>
                <a:off x="11772470" y="5132220"/>
                <a:ext cx="62079" cy="8460"/>
              </a:xfrm>
              <a:prstGeom prst="rect"/>
            </p:spPr>
          </p:pic>
        </mc:Fallback>
      </mc:AlternateContent>
      <mc:AlternateContent xmlns:mc="http://schemas.openxmlformats.org/markup-compatibility/2006" xmlns:p14="http://schemas.microsoft.com/office/powerpoint/2010/main">
        <mc:Choice Requires="p14">
          <p:contentPart r:id="rId368" p14:bwMode="auto">
            <p14:nvContentPartPr>
              <p14:cNvPr id="194" name="墨迹 193"/>
              <p14:cNvContentPartPr/>
              <p14:nvPr/>
            </p14:nvContentPartPr>
            <p14:xfrm>
              <a:off x="11809154" y="5017661"/>
              <a:ext cx="79892" cy="272473"/>
            </p14:xfrm>
          </p:contentPart>
        </mc:Choice>
        <mc:Fallback xmlns="">
          <p:pic>
            <p:nvPicPr>
              <p:cNvPr id="194" name="墨迹 193"/>
            </p:nvPicPr>
            <p:blipFill>
              <a:blip r:embed="rId369"/>
            </p:blipFill>
            <p:spPr>
              <a:xfrm>
                <a:off x="11809154" y="5017661"/>
                <a:ext cx="79892" cy="272473"/>
              </a:xfrm>
              <a:prstGeom prst="rect"/>
            </p:spPr>
          </p:pic>
        </mc:Fallback>
      </mc:AlternateContent>
      <mc:AlternateContent xmlns:mc="http://schemas.openxmlformats.org/markup-compatibility/2006" xmlns:p14="http://schemas.microsoft.com/office/powerpoint/2010/main">
        <mc:Choice Requires="p14">
          <p:contentPart r:id="rId370" p14:bwMode="auto">
            <p14:nvContentPartPr>
              <p14:cNvPr id="195" name="墨迹 194"/>
              <p14:cNvContentPartPr/>
              <p14:nvPr/>
            </p14:nvContentPartPr>
            <p14:xfrm>
              <a:off x="11860651" y="5126580"/>
              <a:ext cx="72660" cy="127777"/>
            </p14:xfrm>
          </p:contentPart>
        </mc:Choice>
        <mc:Fallback xmlns="">
          <p:pic>
            <p:nvPicPr>
              <p:cNvPr id="195" name="墨迹 194"/>
            </p:nvPicPr>
            <p:blipFill>
              <a:blip r:embed="rId371"/>
            </p:blipFill>
            <p:spPr>
              <a:xfrm>
                <a:off x="11860651" y="5126580"/>
                <a:ext cx="72660" cy="127777"/>
              </a:xfrm>
              <a:prstGeom prst="rect"/>
            </p:spPr>
          </p:pic>
        </mc:Fallback>
      </mc:AlternateContent>
      <mc:AlternateContent xmlns:mc="http://schemas.openxmlformats.org/markup-compatibility/2006" xmlns:p14="http://schemas.microsoft.com/office/powerpoint/2010/main">
        <mc:Choice Requires="p14">
          <p:contentPart r:id="rId372" p14:bwMode="auto">
            <p14:nvContentPartPr>
              <p14:cNvPr id="196" name="墨迹 195"/>
              <p14:cNvContentPartPr/>
              <p14:nvPr/>
            </p14:nvContentPartPr>
            <p14:xfrm>
              <a:off x="11913559" y="5089393"/>
              <a:ext cx="110932" cy="165493"/>
            </p14:xfrm>
          </p:contentPart>
        </mc:Choice>
        <mc:Fallback xmlns="">
          <p:pic>
            <p:nvPicPr>
              <p:cNvPr id="196" name="墨迹 195"/>
            </p:nvPicPr>
            <p:blipFill>
              <a:blip r:embed="rId373"/>
            </p:blipFill>
            <p:spPr>
              <a:xfrm>
                <a:off x="11913559" y="5089393"/>
                <a:ext cx="110932" cy="165493"/>
              </a:xfrm>
              <a:prstGeom prst="rect"/>
            </p:spPr>
          </p:pic>
        </mc:Fallback>
      </mc:AlternateContent>
      <mc:AlternateContent xmlns:mc="http://schemas.openxmlformats.org/markup-compatibility/2006" xmlns:p14="http://schemas.microsoft.com/office/powerpoint/2010/main">
        <mc:Choice Requires="p14">
          <p:contentPart r:id="rId374" p14:bwMode="auto">
            <p14:nvContentPartPr>
              <p14:cNvPr id="197" name="墨迹 196"/>
              <p14:cNvContentPartPr/>
              <p14:nvPr/>
            </p14:nvContentPartPr>
            <p14:xfrm>
              <a:off x="12009500" y="5126580"/>
              <a:ext cx="180595" cy="369407"/>
            </p14:xfrm>
          </p:contentPart>
        </mc:Choice>
        <mc:Fallback xmlns="">
          <p:pic>
            <p:nvPicPr>
              <p:cNvPr id="197" name="墨迹 196"/>
            </p:nvPicPr>
            <p:blipFill>
              <a:blip r:embed="rId375"/>
            </p:blipFill>
            <p:spPr>
              <a:xfrm>
                <a:off x="12009500" y="5126580"/>
                <a:ext cx="180595" cy="369407"/>
              </a:xfrm>
              <a:prstGeom prst="rect"/>
            </p:spPr>
          </p:pic>
        </mc:Fallback>
      </mc:AlternateContent>
      <mc:AlternateContent xmlns:mc="http://schemas.openxmlformats.org/markup-compatibility/2006" xmlns:p14="http://schemas.microsoft.com/office/powerpoint/2010/main">
        <mc:Choice Requires="p14">
          <p:contentPart r:id="rId376" p14:bwMode="auto">
            <p14:nvContentPartPr>
              <p14:cNvPr id="198" name="墨迹 197"/>
              <p14:cNvContentPartPr/>
              <p14:nvPr/>
            </p14:nvContentPartPr>
            <p14:xfrm>
              <a:off x="12184451" y="5087101"/>
              <a:ext cx="105012" cy="59968"/>
            </p14:xfrm>
          </p:contentPart>
        </mc:Choice>
        <mc:Fallback xmlns="">
          <p:pic>
            <p:nvPicPr>
              <p:cNvPr id="198" name="墨迹 197"/>
            </p:nvPicPr>
            <p:blipFill>
              <a:blip r:embed="rId26"/>
            </p:blipFill>
            <p:spPr>
              <a:xfrm>
                <a:off x="12184451" y="5087101"/>
                <a:ext cx="105012" cy="59968"/>
              </a:xfrm>
              <a:prstGeom prst="rect"/>
            </p:spPr>
          </p:pic>
        </mc:Fallback>
      </mc:AlternateContent>
      <mc:AlternateContent xmlns:mc="http://schemas.openxmlformats.org/markup-compatibility/2006" xmlns:p14="http://schemas.microsoft.com/office/powerpoint/2010/main">
        <mc:Choice Requires="p14">
          <p:contentPart r:id="rId377" p14:bwMode="auto">
            <p14:nvContentPartPr>
              <p14:cNvPr id="199" name="墨迹 198"/>
              <p14:cNvContentPartPr/>
              <p14:nvPr/>
            </p14:nvContentPartPr>
            <p14:xfrm>
              <a:off x="11495937" y="5025769"/>
              <a:ext cx="197524" cy="123370"/>
            </p14:xfrm>
          </p:contentPart>
        </mc:Choice>
        <mc:Fallback xmlns="">
          <p:pic>
            <p:nvPicPr>
              <p:cNvPr id="199" name="墨迹 198"/>
            </p:nvPicPr>
            <p:blipFill>
              <a:blip r:embed="rId378"/>
            </p:blipFill>
            <p:spPr>
              <a:xfrm>
                <a:off x="11495937" y="5025769"/>
                <a:ext cx="197524" cy="123370"/>
              </a:xfrm>
              <a:prstGeom prst="rect"/>
            </p:spPr>
          </p:pic>
        </mc:Fallback>
      </mc:AlternateContent>
      <mc:AlternateContent xmlns:mc="http://schemas.openxmlformats.org/markup-compatibility/2006" xmlns:p14="http://schemas.microsoft.com/office/powerpoint/2010/main">
        <mc:Choice Requires="p14">
          <p:contentPart r:id="rId379" p14:bwMode="auto">
            <p14:nvContentPartPr>
              <p14:cNvPr id="200" name="墨迹 199"/>
              <p14:cNvContentPartPr/>
              <p14:nvPr/>
            </p14:nvContentPartPr>
            <p14:xfrm>
              <a:off x="6417788" y="6051508"/>
              <a:ext cx="1486021" cy="56398"/>
            </p14:xfrm>
          </p:contentPart>
        </mc:Choice>
        <mc:Fallback xmlns="">
          <p:pic>
            <p:nvPicPr>
              <p:cNvPr id="200" name="墨迹 199"/>
            </p:nvPicPr>
            <p:blipFill>
              <a:blip r:embed="rId380"/>
            </p:blipFill>
            <p:spPr>
              <a:xfrm>
                <a:off x="6417788" y="6051508"/>
                <a:ext cx="1486021" cy="56398"/>
              </a:xfrm>
              <a:prstGeom prst="rect"/>
            </p:spPr>
          </p:pic>
        </mc:Fallback>
      </mc:AlternateContent>
      <mc:AlternateContent xmlns:mc="http://schemas.openxmlformats.org/markup-compatibility/2006" xmlns:p14="http://schemas.microsoft.com/office/powerpoint/2010/main">
        <mc:Choice Requires="p14">
          <p:contentPart r:id="rId381" p14:bwMode="auto">
            <p14:nvContentPartPr>
              <p14:cNvPr id="201" name="墨迹 200"/>
              <p14:cNvContentPartPr/>
              <p14:nvPr/>
            </p14:nvContentPartPr>
            <p14:xfrm>
              <a:off x="8612076" y="5414210"/>
              <a:ext cx="1300842" cy="124075"/>
            </p14:xfrm>
          </p:contentPart>
        </mc:Choice>
        <mc:Fallback xmlns="">
          <p:pic>
            <p:nvPicPr>
              <p:cNvPr id="201" name="墨迹 200"/>
            </p:nvPicPr>
            <p:blipFill>
              <a:blip r:embed="rId382"/>
            </p:blipFill>
            <p:spPr>
              <a:xfrm>
                <a:off x="8612076" y="5414210"/>
                <a:ext cx="1300842" cy="124075"/>
              </a:xfrm>
              <a:prstGeom prst="rect"/>
            </p:spPr>
          </p:pic>
        </mc:Fallback>
      </mc:AlternateContent>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260418" y="1150536"/>
            <a:ext cx="11654075" cy="647332"/>
          </a:xfrm>
          <a:prstGeom prst="rect">
            <a:avLst/>
          </a:prstGeom>
        </p:spPr>
        <p:txBody>
          <a:bodyPr wrap="square" lIns="121898" tIns="60948" rIns="121898" bIns="60948">
            <a:spAutoFit/>
          </a:bodyPr>
          <a:lstStyle/>
          <a:p>
            <a:pPr algn="just" defTabSz="0">
              <a:lnSpc>
                <a:spcPct val="150000"/>
              </a:lnSpc>
              <a:spcAft>
                <a:spcPts val="0"/>
              </a:spcAft>
              <a:tabLst>
                <a:tab pos="2610485" algn="l"/>
              </a:tabLst>
            </a:pPr>
            <a:r>
              <a:rPr lang="en-US" altLang="zh-CN" sz="2600" b="1" kern="100">
                <a:latin typeface="Arial" panose="020B0604020202020204" pitchFamily="34" charset="0"/>
                <a:ea typeface="黑体" panose="02010609060101010101" charset="-122"/>
                <a:cs typeface="Courier New" panose="02070309020205020404"/>
              </a:rPr>
              <a:t>1</a:t>
            </a:r>
            <a:r>
              <a:rPr lang="en-US" altLang="zh-CN" sz="2600" kern="100">
                <a:latin typeface="Times New Roman" panose="02020603050405020304"/>
                <a:ea typeface="微软雅黑" panose="020B0503020204020204" charset="-122"/>
                <a:cs typeface="Courier New" panose="02070309020205020404"/>
              </a:rPr>
              <a:t>.</a:t>
            </a:r>
            <a:r>
              <a:rPr lang="zh-CN" altLang="zh-CN" sz="2600" b="1" kern="100" dirty="0">
                <a:latin typeface="Times New Roman" panose="02020603050405020304"/>
                <a:ea typeface="黑体" panose="02010609060101010101" charset="-122"/>
                <a:cs typeface="Times New Roman" panose="02020603050405020304"/>
              </a:rPr>
              <a:t>已知</a:t>
            </a:r>
            <a:r>
              <a:rPr lang="en-US" altLang="zh-CN" sz="2600" b="1" i="1" kern="100" dirty="0">
                <a:latin typeface="Times New Roman" panose="02020603050405020304"/>
                <a:ea typeface="黑体" panose="02010609060101010101" charset="-122"/>
                <a:cs typeface="Courier New" panose="02070309020205020404"/>
              </a:rPr>
              <a:t>c</a:t>
            </a:r>
            <a:r>
              <a:rPr lang="zh-CN" altLang="zh-CN" sz="2600" b="1" kern="100" baseline="-25000" dirty="0">
                <a:latin typeface="Times New Roman" panose="02020603050405020304"/>
                <a:ea typeface="黑体" panose="02010609060101010101" charset="-122"/>
                <a:cs typeface="Times New Roman" panose="02020603050405020304"/>
              </a:rPr>
              <a:t>始</a:t>
            </a:r>
            <a:r>
              <a:rPr lang="en-US" altLang="zh-CN" sz="2600" b="1" kern="100" dirty="0">
                <a:latin typeface="Times New Roman" panose="02020603050405020304"/>
                <a:ea typeface="黑体" panose="02010609060101010101" charset="-122"/>
                <a:cs typeface="Courier New" panose="02070309020205020404"/>
              </a:rPr>
              <a:t>(HX)</a:t>
            </a:r>
            <a:r>
              <a:rPr lang="zh-CN" altLang="zh-CN" sz="2600" b="1" kern="100" dirty="0">
                <a:latin typeface="Times New Roman" panose="02020603050405020304"/>
                <a:ea typeface="黑体" panose="02010609060101010101" charset="-122"/>
                <a:cs typeface="Times New Roman" panose="02020603050405020304"/>
              </a:rPr>
              <a:t>和</a:t>
            </a:r>
            <a:r>
              <a:rPr lang="en-US" altLang="zh-CN" sz="2600" b="1" i="1" kern="100" dirty="0">
                <a:latin typeface="Times New Roman" panose="02020603050405020304"/>
                <a:ea typeface="黑体" panose="02010609060101010101" charset="-122"/>
                <a:cs typeface="Courier New" panose="02070309020205020404"/>
              </a:rPr>
              <a:t>c</a:t>
            </a:r>
            <a:r>
              <a:rPr lang="zh-CN" altLang="zh-CN" sz="2600" b="1" kern="100" baseline="-25000" dirty="0">
                <a:latin typeface="Times New Roman" panose="02020603050405020304"/>
                <a:ea typeface="黑体" panose="02010609060101010101" charset="-122"/>
                <a:cs typeface="Times New Roman" panose="02020603050405020304"/>
              </a:rPr>
              <a:t>平</a:t>
            </a:r>
            <a:r>
              <a:rPr lang="en-US" altLang="zh-CN" sz="2600" b="1" kern="100" dirty="0">
                <a:latin typeface="Times New Roman" panose="02020603050405020304"/>
                <a:ea typeface="黑体" panose="02010609060101010101" charset="-122"/>
                <a:cs typeface="Courier New" panose="02070309020205020404"/>
              </a:rPr>
              <a:t>(H</a:t>
            </a:r>
            <a:r>
              <a:rPr lang="zh-CN" altLang="zh-CN" sz="2600" b="1" kern="100" baseline="30000" dirty="0">
                <a:latin typeface="Times New Roman" panose="02020603050405020304"/>
                <a:ea typeface="黑体" panose="02010609060101010101" charset="-122"/>
                <a:cs typeface="Times New Roman" panose="02020603050405020304"/>
              </a:rPr>
              <a:t>＋</a:t>
            </a:r>
            <a:r>
              <a:rPr lang="en-US" altLang="zh-CN" sz="2600" b="1" kern="100" dirty="0">
                <a:latin typeface="Times New Roman" panose="02020603050405020304"/>
                <a:ea typeface="黑体" panose="02010609060101010101" charset="-122"/>
                <a:cs typeface="Courier New" panose="02070309020205020404"/>
              </a:rPr>
              <a:t>)</a:t>
            </a:r>
            <a:r>
              <a:rPr lang="zh-CN" altLang="zh-CN" sz="2600" b="1" kern="100" dirty="0">
                <a:latin typeface="Times New Roman" panose="02020603050405020304"/>
                <a:ea typeface="黑体" panose="02010609060101010101" charset="-122"/>
                <a:cs typeface="Times New Roman" panose="02020603050405020304"/>
              </a:rPr>
              <a:t>，求电离常数</a:t>
            </a:r>
            <a:endParaRPr lang="zh-CN" altLang="zh-CN" sz="1050" kern="100" dirty="0">
              <a:effectLst/>
              <a:latin typeface="宋体" panose="02010600030101010101" pitchFamily="2" charset="-122"/>
              <a:cs typeface="Courier New" panose="02070309020205020404"/>
            </a:endParaRPr>
          </a:p>
        </p:txBody>
      </p:sp>
      <p:sp>
        <p:nvSpPr>
          <p:cNvPr id="5" name="矩形 4"/>
          <p:cNvSpPr/>
          <p:nvPr/>
        </p:nvSpPr>
        <p:spPr>
          <a:xfrm>
            <a:off x="262558" y="176114"/>
            <a:ext cx="11654075" cy="648230"/>
          </a:xfrm>
          <a:prstGeom prst="rect">
            <a:avLst/>
          </a:prstGeom>
        </p:spPr>
        <p:txBody>
          <a:bodyPr wrap="square" lIns="121898" tIns="60948" rIns="121898" bIns="60948">
            <a:spAutoFit/>
          </a:bodyPr>
          <a:lstStyle/>
          <a:p>
            <a:pPr algn="ctr" defTabSz="0">
              <a:lnSpc>
                <a:spcPct val="150000"/>
              </a:lnSpc>
              <a:spcAft>
                <a:spcPts val="0"/>
              </a:spcAft>
              <a:tabLst>
                <a:tab pos="2610485" algn="l"/>
              </a:tabLst>
            </a:pPr>
            <a:r>
              <a:rPr lang="zh-CN" altLang="zh-CN" sz="2600" kern="100" dirty="0">
                <a:latin typeface="Times New Roman" panose="02020603050405020304"/>
                <a:ea typeface="微软雅黑" panose="020B0503020204020204" charset="-122"/>
                <a:cs typeface="Times New Roman" panose="02020603050405020304"/>
              </a:rPr>
              <a:t>一、利用计算公式计算电离常数</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以弱酸</a:t>
            </a:r>
            <a:r>
              <a:rPr lang="en-US" altLang="zh-CN" sz="2600" kern="100" dirty="0">
                <a:latin typeface="Times New Roman" panose="02020603050405020304"/>
                <a:ea typeface="微软雅黑" panose="020B0503020204020204" charset="-122"/>
                <a:cs typeface="Courier New" panose="02070309020205020404"/>
              </a:rPr>
              <a:t>HX</a:t>
            </a:r>
            <a:r>
              <a:rPr lang="zh-CN" altLang="zh-CN" sz="2600" kern="100" dirty="0">
                <a:latin typeface="Times New Roman" panose="02020603050405020304"/>
                <a:ea typeface="微软雅黑" panose="020B0503020204020204" charset="-122"/>
                <a:cs typeface="Times New Roman" panose="02020603050405020304"/>
              </a:rPr>
              <a:t>为例</a:t>
            </a:r>
            <a:r>
              <a:rPr lang="en-US" altLang="zh-CN" sz="2600" kern="100" dirty="0">
                <a:latin typeface="Times New Roman" panose="02020603050405020304"/>
                <a:ea typeface="微软雅黑" panose="020B050302020402020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pic>
        <p:nvPicPr>
          <p:cNvPr id="2" name="Picture 2" descr="微点聚焦"/>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0499" y="810057"/>
            <a:ext cx="1694669" cy="374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p:cNvPicPr/>
          <p:nvPr/>
        </p:nvPicPr>
        <p:blipFill>
          <a:blip r:embed="rId2">
            <a:clrChange>
              <a:clrFrom>
                <a:srgbClr val="FFFFFF"/>
              </a:clrFrom>
              <a:clrTo>
                <a:srgbClr val="FFFFFF">
                  <a:alpha val="0"/>
                </a:srgbClr>
              </a:clrTo>
            </a:clrChange>
          </a:blip>
          <a:stretch>
            <a:fillRect/>
          </a:stretch>
        </p:blipFill>
        <p:spPr>
          <a:xfrm>
            <a:off x="648095" y="1810552"/>
            <a:ext cx="6113557" cy="1524536"/>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260418" y="510671"/>
            <a:ext cx="11654075" cy="647332"/>
          </a:xfrm>
          <a:prstGeom prst="rect">
            <a:avLst/>
          </a:prstGeom>
        </p:spPr>
        <p:txBody>
          <a:bodyPr wrap="square" lIns="121898" tIns="60948" rIns="121898" bIns="60948">
            <a:spAutoFit/>
          </a:bodyPr>
          <a:lstStyle/>
          <a:p>
            <a:pPr algn="just" defTabSz="0">
              <a:lnSpc>
                <a:spcPct val="150000"/>
              </a:lnSpc>
              <a:spcAft>
                <a:spcPts val="0"/>
              </a:spcAft>
              <a:tabLst>
                <a:tab pos="2610485" algn="l"/>
              </a:tabLst>
            </a:pPr>
            <a:r>
              <a:rPr lang="en-US" altLang="zh-CN" sz="2600" b="1" kern="100">
                <a:latin typeface="Arial" panose="020B0604020202020204" pitchFamily="34" charset="0"/>
                <a:ea typeface="黑体" panose="02010609060101010101" charset="-122"/>
                <a:cs typeface="Courier New" panose="02070309020205020404"/>
              </a:rPr>
              <a:t>2</a:t>
            </a:r>
            <a:r>
              <a:rPr lang="en-US" altLang="zh-CN" sz="2600" kern="100">
                <a:latin typeface="Times New Roman" panose="02020603050405020304"/>
                <a:ea typeface="微软雅黑" panose="020B0503020204020204" charset="-122"/>
                <a:cs typeface="Courier New" panose="02070309020205020404"/>
              </a:rPr>
              <a:t>.</a:t>
            </a:r>
            <a:r>
              <a:rPr lang="zh-CN" altLang="zh-CN" sz="2600" b="1" kern="100" dirty="0">
                <a:latin typeface="Times New Roman" panose="02020603050405020304"/>
                <a:ea typeface="黑体" panose="02010609060101010101" charset="-122"/>
                <a:cs typeface="Times New Roman" panose="02020603050405020304"/>
              </a:rPr>
              <a:t>已知</a:t>
            </a:r>
            <a:r>
              <a:rPr lang="en-US" altLang="zh-CN" sz="2600" b="1" i="1" kern="100" dirty="0">
                <a:latin typeface="Times New Roman" panose="02020603050405020304"/>
                <a:ea typeface="黑体" panose="02010609060101010101" charset="-122"/>
                <a:cs typeface="Courier New" panose="02070309020205020404"/>
              </a:rPr>
              <a:t>c</a:t>
            </a:r>
            <a:r>
              <a:rPr lang="zh-CN" altLang="zh-CN" sz="2600" b="1" kern="100" baseline="-25000" dirty="0">
                <a:latin typeface="Times New Roman" panose="02020603050405020304"/>
                <a:ea typeface="黑体" panose="02010609060101010101" charset="-122"/>
                <a:cs typeface="Times New Roman" panose="02020603050405020304"/>
              </a:rPr>
              <a:t>始</a:t>
            </a:r>
            <a:r>
              <a:rPr lang="en-US" altLang="zh-CN" sz="2600" b="1" kern="100" dirty="0">
                <a:latin typeface="Times New Roman" panose="02020603050405020304"/>
                <a:ea typeface="黑体" panose="02010609060101010101" charset="-122"/>
                <a:cs typeface="Courier New" panose="02070309020205020404"/>
              </a:rPr>
              <a:t>(HX)</a:t>
            </a:r>
            <a:r>
              <a:rPr lang="zh-CN" altLang="zh-CN" sz="2600" b="1" kern="100" dirty="0">
                <a:latin typeface="Times New Roman" panose="02020603050405020304"/>
                <a:ea typeface="黑体" panose="02010609060101010101" charset="-122"/>
                <a:cs typeface="Times New Roman" panose="02020603050405020304"/>
              </a:rPr>
              <a:t>和电离常数，求</a:t>
            </a:r>
            <a:r>
              <a:rPr lang="en-US" altLang="zh-CN" sz="2600" b="1" i="1" kern="100" dirty="0">
                <a:latin typeface="Times New Roman" panose="02020603050405020304"/>
                <a:ea typeface="黑体" panose="02010609060101010101" charset="-122"/>
                <a:cs typeface="Courier New" panose="02070309020205020404"/>
              </a:rPr>
              <a:t>c</a:t>
            </a:r>
            <a:r>
              <a:rPr lang="zh-CN" altLang="zh-CN" sz="2600" b="1" kern="100" baseline="-25000" dirty="0">
                <a:latin typeface="Times New Roman" panose="02020603050405020304"/>
                <a:ea typeface="黑体" panose="02010609060101010101" charset="-122"/>
                <a:cs typeface="Times New Roman" panose="02020603050405020304"/>
              </a:rPr>
              <a:t>平</a:t>
            </a:r>
            <a:r>
              <a:rPr lang="en-US" altLang="zh-CN" sz="2600" b="1" kern="100" dirty="0">
                <a:latin typeface="Times New Roman" panose="02020603050405020304"/>
                <a:ea typeface="黑体" panose="02010609060101010101" charset="-122"/>
                <a:cs typeface="Courier New" panose="02070309020205020404"/>
              </a:rPr>
              <a:t>(H</a:t>
            </a:r>
            <a:r>
              <a:rPr lang="zh-CN" altLang="zh-CN" sz="2600" b="1" kern="100" baseline="30000" dirty="0">
                <a:latin typeface="Times New Roman" panose="02020603050405020304"/>
                <a:ea typeface="黑体" panose="02010609060101010101" charset="-122"/>
                <a:cs typeface="Times New Roman" panose="02020603050405020304"/>
              </a:rPr>
              <a:t>＋</a:t>
            </a:r>
            <a:r>
              <a:rPr lang="en-US" altLang="zh-CN" sz="2600" b="1" kern="100" dirty="0">
                <a:latin typeface="Times New Roman" panose="02020603050405020304"/>
                <a:ea typeface="黑体" panose="02010609060101010101"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pic>
        <p:nvPicPr>
          <p:cNvPr id="4" name="图片 3"/>
          <p:cNvPicPr/>
          <p:nvPr/>
        </p:nvPicPr>
        <p:blipFill>
          <a:blip r:embed="rId1">
            <a:clrChange>
              <a:clrFrom>
                <a:srgbClr val="FFFFFF"/>
              </a:clrFrom>
              <a:clrTo>
                <a:srgbClr val="FFFFFF">
                  <a:alpha val="0"/>
                </a:srgbClr>
              </a:clrTo>
            </a:clrChange>
          </a:blip>
          <a:stretch>
            <a:fillRect/>
          </a:stretch>
        </p:blipFill>
        <p:spPr>
          <a:xfrm>
            <a:off x="669554" y="1284586"/>
            <a:ext cx="6764318" cy="1656184"/>
          </a:xfrm>
          <a:prstGeom prst="rect">
            <a:avLst/>
          </a:prstGeom>
          <a:noFill/>
          <a:ln>
            <a:noFill/>
          </a:ln>
        </p:spPr>
      </p:pic>
      <p:graphicFrame>
        <p:nvGraphicFramePr>
          <p:cNvPr id="5" name="对象 4"/>
          <p:cNvGraphicFramePr>
            <a:graphicFrameLocks noChangeAspect="1"/>
          </p:cNvGraphicFramePr>
          <p:nvPr/>
        </p:nvGraphicFramePr>
        <p:xfrm>
          <a:off x="646062" y="3025304"/>
          <a:ext cx="11353800" cy="2347912"/>
        </p:xfrm>
        <a:graphic>
          <a:graphicData uri="http://schemas.openxmlformats.org/presentationml/2006/ole">
            <mc:AlternateContent xmlns:mc="http://schemas.openxmlformats.org/markup-compatibility/2006">
              <mc:Choice xmlns:v="urn:schemas-microsoft-com:vml" Requires="v">
                <p:oleObj spid="_x0000_s4099" name="Document" r:id="rId2" imgW="11505565" imgH="2384425" progId="Word.Document.8">
                  <p:embed/>
                </p:oleObj>
              </mc:Choice>
              <mc:Fallback>
                <p:oleObj name="Document" r:id="rId2" imgW="11505565" imgH="2384425" progId="Word.Document.8">
                  <p:embed/>
                  <p:pic>
                    <p:nvPicPr>
                      <p:cNvPr id="0" name="图片 4098"/>
                      <p:cNvPicPr/>
                      <p:nvPr/>
                    </p:nvPicPr>
                    <p:blipFill>
                      <a:blip r:embed="rId3"/>
                      <a:stretch>
                        <a:fillRect/>
                      </a:stretch>
                    </p:blipFill>
                    <p:spPr>
                      <a:xfrm>
                        <a:off x="646062" y="3025304"/>
                        <a:ext cx="11353800" cy="2347912"/>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培优专练"/>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9973" y="802282"/>
            <a:ext cx="1901957" cy="402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对象 4"/>
          <p:cNvGraphicFramePr>
            <a:graphicFrameLocks noChangeAspect="1"/>
          </p:cNvGraphicFramePr>
          <p:nvPr/>
        </p:nvGraphicFramePr>
        <p:xfrm>
          <a:off x="382588" y="1322635"/>
          <a:ext cx="11353800" cy="2538413"/>
        </p:xfrm>
        <a:graphic>
          <a:graphicData uri="http://schemas.openxmlformats.org/presentationml/2006/ole">
            <mc:AlternateContent xmlns:mc="http://schemas.openxmlformats.org/markup-compatibility/2006">
              <mc:Choice xmlns:v="urn:schemas-microsoft-com:vml" Requires="v">
                <p:oleObj spid="_x0000_s5123" name="Document" r:id="rId2" imgW="11505565" imgH="2581275" progId="Word.Document.8">
                  <p:embed/>
                </p:oleObj>
              </mc:Choice>
              <mc:Fallback>
                <p:oleObj name="Document" r:id="rId2" imgW="11505565" imgH="2581275" progId="Word.Document.8">
                  <p:embed/>
                  <p:pic>
                    <p:nvPicPr>
                      <p:cNvPr id="0" name="图片 5122"/>
                      <p:cNvPicPr/>
                      <p:nvPr/>
                    </p:nvPicPr>
                    <p:blipFill>
                      <a:blip r:embed="rId3"/>
                      <a:stretch>
                        <a:fillRect/>
                      </a:stretch>
                    </p:blipFill>
                    <p:spPr>
                      <a:xfrm>
                        <a:off x="382588" y="1322635"/>
                        <a:ext cx="11353800" cy="2538413"/>
                      </a:xfrm>
                      <a:prstGeom prst="rect">
                        <a:avLst/>
                      </a:prstGeom>
                    </p:spPr>
                  </p:pic>
                </p:oleObj>
              </mc:Fallback>
            </mc:AlternateContent>
          </a:graphicData>
        </a:graphic>
      </p:graphicFrame>
      <p:sp>
        <p:nvSpPr>
          <p:cNvPr id="6" name="矩形 5"/>
          <p:cNvSpPr/>
          <p:nvPr/>
        </p:nvSpPr>
        <p:spPr>
          <a:xfrm>
            <a:off x="1822915" y="2699542"/>
            <a:ext cx="934871" cy="492443"/>
          </a:xfrm>
          <a:prstGeom prst="rect">
            <a:avLst/>
          </a:prstGeom>
        </p:spPr>
        <p:txBody>
          <a:bodyPr wrap="none">
            <a:spAutoFit/>
          </a:bodyPr>
          <a:lstStyle/>
          <a:p>
            <a:r>
              <a:rPr lang="en-US" altLang="zh-CN" sz="2600" dirty="0">
                <a:solidFill>
                  <a:srgbClr val="C00000"/>
                </a:solidFill>
                <a:latin typeface="Times New Roman" panose="02020603050405020304"/>
                <a:ea typeface="微软雅黑" panose="020B0503020204020204" charset="-122"/>
              </a:rPr>
              <a:t>73.92</a:t>
            </a:r>
            <a:endParaRPr lang="zh-CN" alt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382588" y="476672"/>
          <a:ext cx="11353800" cy="5089525"/>
        </p:xfrm>
        <a:graphic>
          <a:graphicData uri="http://schemas.openxmlformats.org/presentationml/2006/ole">
            <mc:AlternateContent xmlns:mc="http://schemas.openxmlformats.org/markup-compatibility/2006">
              <mc:Choice xmlns:v="urn:schemas-microsoft-com:vml" Requires="v">
                <p:oleObj spid="_x0000_s6147" name="Document" r:id="rId1" imgW="11505565" imgH="5161280" progId="Word.Document.8">
                  <p:embed/>
                </p:oleObj>
              </mc:Choice>
              <mc:Fallback>
                <p:oleObj name="Document" r:id="rId1" imgW="11505565" imgH="5161280" progId="Word.Document.8">
                  <p:embed/>
                  <p:pic>
                    <p:nvPicPr>
                      <p:cNvPr id="0" name="图片 6146"/>
                      <p:cNvPicPr/>
                      <p:nvPr/>
                    </p:nvPicPr>
                    <p:blipFill>
                      <a:blip r:embed="rId2"/>
                      <a:stretch>
                        <a:fillRect/>
                      </a:stretch>
                    </p:blipFill>
                    <p:spPr>
                      <a:xfrm>
                        <a:off x="382588" y="476672"/>
                        <a:ext cx="11353800" cy="5089525"/>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260418" y="824627"/>
            <a:ext cx="11654075" cy="648230"/>
          </a:xfrm>
          <a:prstGeom prst="rect">
            <a:avLst/>
          </a:prstGeom>
        </p:spPr>
        <p:txBody>
          <a:bodyPr wrap="square" lIns="121898" tIns="60948" rIns="121898" bIns="60948">
            <a:spAutoFit/>
          </a:bodyPr>
          <a:lstStyle/>
          <a:p>
            <a:pPr algn="just" defTabSz="0">
              <a:lnSpc>
                <a:spcPct val="150000"/>
              </a:lnSpc>
              <a:spcAft>
                <a:spcPts val="0"/>
              </a:spcAft>
              <a:tabLst>
                <a:tab pos="2790825" algn="l"/>
              </a:tabLst>
            </a:pPr>
            <a:r>
              <a:rPr lang="en-US" altLang="zh-CN" sz="2600" b="1" kern="100" dirty="0">
                <a:latin typeface="Arial" panose="020B0604020202020204" pitchFamily="34" charset="0"/>
                <a:cs typeface="Courier New" panose="02070309020205020404"/>
              </a:rPr>
              <a:t>2</a:t>
            </a:r>
            <a:r>
              <a:rPr lang="en-US" altLang="zh-CN" sz="2600" kern="100" dirty="0">
                <a:latin typeface="Times New Roman" panose="02020603050405020304"/>
                <a:ea typeface="微软雅黑" panose="020B0503020204020204" charset="-122"/>
                <a:cs typeface="Courier New" panose="02070309020205020404"/>
              </a:rPr>
              <a:t>.</a:t>
            </a:r>
            <a:r>
              <a:rPr lang="zh-CN" altLang="zh-CN" sz="2600" b="1" kern="100" dirty="0">
                <a:latin typeface="Times New Roman" panose="02020603050405020304"/>
                <a:cs typeface="Times New Roman" panose="02020603050405020304"/>
              </a:rPr>
              <a:t>电离平衡的建立与</a:t>
            </a:r>
            <a:r>
              <a:rPr lang="zh-CN" altLang="zh-CN" sz="2600" b="1" kern="100" dirty="0" smtClean="0">
                <a:latin typeface="Times New Roman" panose="02020603050405020304"/>
                <a:cs typeface="Times New Roman" panose="02020603050405020304"/>
              </a:rPr>
              <a:t>特征</a:t>
            </a:r>
            <a:endParaRPr lang="zh-CN" altLang="en-US" sz="2600" kern="100" dirty="0">
              <a:latin typeface="微软雅黑" panose="020B0503020204020204" charset="-122"/>
              <a:ea typeface="微软雅黑" panose="020B0503020204020204" charset="-122"/>
              <a:cs typeface="Courier New" panose="02070309020205020404"/>
            </a:endParaRPr>
          </a:p>
        </p:txBody>
      </p:sp>
      <p:sp>
        <p:nvSpPr>
          <p:cNvPr id="6" name="矩形 5"/>
          <p:cNvSpPr/>
          <p:nvPr/>
        </p:nvSpPr>
        <p:spPr>
          <a:xfrm>
            <a:off x="503232" y="4119345"/>
            <a:ext cx="11397613" cy="1863306"/>
          </a:xfrm>
          <a:prstGeom prst="rect">
            <a:avLst/>
          </a:prstGeom>
        </p:spPr>
        <p:txBody>
          <a:bodyPr wrap="square" lIns="121898" tIns="60948" rIns="121898" bIns="60948">
            <a:spAutoFit/>
          </a:bodyPr>
          <a:lstStyle/>
          <a:p>
            <a:pPr algn="just" defTabSz="0">
              <a:lnSpc>
                <a:spcPct val="150000"/>
              </a:lnSpc>
              <a:spcAft>
                <a:spcPts val="0"/>
              </a:spcAft>
              <a:tabLst>
                <a:tab pos="2790825" algn="l"/>
              </a:tabLst>
            </a:pPr>
            <a:r>
              <a:rPr lang="en-US" altLang="zh-CN" sz="2600" kern="100" dirty="0">
                <a:latin typeface="宋体" panose="02010600030101010101" pitchFamily="2" charset="-122"/>
                <a:ea typeface="微软雅黑" panose="020B0503020204020204" charset="-122"/>
                <a:cs typeface="Times New Roman" panose="02020603050405020304"/>
              </a:rPr>
              <a:t>①</a:t>
            </a:r>
            <a:r>
              <a:rPr lang="zh-CN" altLang="zh-CN" sz="2600" kern="100" dirty="0">
                <a:latin typeface="Times New Roman" panose="02020603050405020304"/>
                <a:ea typeface="微软雅黑" panose="020B0503020204020204" charset="-122"/>
                <a:cs typeface="Times New Roman" panose="02020603050405020304"/>
              </a:rPr>
              <a:t>开始时，</a:t>
            </a:r>
            <a:r>
              <a:rPr lang="en-US" altLang="zh-CN" sz="2600" i="1" kern="100" dirty="0">
                <a:latin typeface="Book Antiqua" panose="02040602050305030304"/>
                <a:ea typeface="微软雅黑" panose="020B0503020204020204" charset="-122"/>
                <a:cs typeface="Times New Roman" panose="02020603050405020304"/>
              </a:rPr>
              <a:t>v</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电离</a:t>
            </a:r>
            <a:r>
              <a:rPr lang="en-US" altLang="zh-CN" sz="2600" kern="100" dirty="0">
                <a:latin typeface="Times New Roman" panose="02020603050405020304"/>
                <a:ea typeface="微软雅黑" panose="020B0503020204020204" charset="-122"/>
                <a:cs typeface="Courier New" panose="02070309020205020404"/>
              </a:rPr>
              <a:t>)____________</a:t>
            </a:r>
            <a:r>
              <a:rPr lang="zh-CN" altLang="zh-CN" sz="2600" kern="100" dirty="0">
                <a:latin typeface="Times New Roman" panose="02020603050405020304"/>
                <a:ea typeface="微软雅黑" panose="020B0503020204020204" charset="-122"/>
                <a:cs typeface="Times New Roman" panose="02020603050405020304"/>
              </a:rPr>
              <a:t>，而</a:t>
            </a:r>
            <a:r>
              <a:rPr lang="en-US" altLang="zh-CN" sz="2600" i="1" kern="100" dirty="0">
                <a:latin typeface="Book Antiqua" panose="02040602050305030304"/>
                <a:ea typeface="微软雅黑" panose="020B0503020204020204" charset="-122"/>
                <a:cs typeface="Times New Roman" panose="02020603050405020304"/>
              </a:rPr>
              <a:t>v</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结合</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为</a:t>
            </a:r>
            <a:r>
              <a:rPr lang="en-US" altLang="zh-CN" sz="2600" kern="100" dirty="0">
                <a:latin typeface="Times New Roman" panose="02020603050405020304"/>
                <a:ea typeface="微软雅黑" panose="020B0503020204020204" charset="-122"/>
                <a:cs typeface="Courier New" panose="02070309020205020404"/>
              </a:rPr>
              <a:t>________</a:t>
            </a:r>
            <a:r>
              <a:rPr lang="zh-CN" altLang="zh-CN" sz="2600" kern="100" dirty="0">
                <a:latin typeface="Times New Roman" panose="02020603050405020304"/>
                <a:ea typeface="微软雅黑" panose="020B050302020402020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defTabSz="0">
              <a:lnSpc>
                <a:spcPct val="150000"/>
              </a:lnSpc>
              <a:spcAft>
                <a:spcPts val="0"/>
              </a:spcAft>
              <a:tabLst>
                <a:tab pos="2790825" algn="l"/>
              </a:tabLst>
            </a:pPr>
            <a:r>
              <a:rPr lang="en-US" altLang="zh-CN" sz="2600" kern="100" dirty="0">
                <a:latin typeface="宋体" panose="02010600030101010101" pitchFamily="2" charset="-122"/>
                <a:ea typeface="微软雅黑" panose="020B0503020204020204" charset="-122"/>
                <a:cs typeface="Times New Roman" panose="02020603050405020304"/>
              </a:rPr>
              <a:t>②</a:t>
            </a:r>
            <a:r>
              <a:rPr lang="zh-CN" altLang="zh-CN" sz="2600" kern="100" dirty="0">
                <a:latin typeface="Times New Roman" panose="02020603050405020304"/>
                <a:ea typeface="微软雅黑" panose="020B0503020204020204" charset="-122"/>
                <a:cs typeface="Times New Roman" panose="02020603050405020304"/>
              </a:rPr>
              <a:t>平衡的建立过程中，</a:t>
            </a:r>
            <a:r>
              <a:rPr lang="en-US" altLang="zh-CN" sz="2600" i="1" kern="100" dirty="0">
                <a:latin typeface="Book Antiqua" panose="02040602050305030304"/>
                <a:ea typeface="微软雅黑" panose="020B0503020204020204" charset="-122"/>
                <a:cs typeface="Times New Roman" panose="02020603050405020304"/>
              </a:rPr>
              <a:t>v</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电离</a:t>
            </a:r>
            <a:r>
              <a:rPr lang="en-US" altLang="zh-CN" sz="2600" kern="100" dirty="0">
                <a:latin typeface="Times New Roman" panose="02020603050405020304"/>
                <a:ea typeface="微软雅黑" panose="020B0503020204020204" charset="-122"/>
                <a:cs typeface="Courier New" panose="02070309020205020404"/>
              </a:rPr>
              <a:t>)__________</a:t>
            </a:r>
            <a:r>
              <a:rPr lang="en-US" altLang="zh-CN" sz="2600" i="1" kern="100" dirty="0">
                <a:latin typeface="Book Antiqua" panose="02040602050305030304"/>
                <a:ea typeface="微软雅黑" panose="020B0503020204020204" charset="-122"/>
                <a:cs typeface="Times New Roman" panose="02020603050405020304"/>
              </a:rPr>
              <a:t>v</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结合</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defTabSz="0">
              <a:lnSpc>
                <a:spcPct val="150000"/>
              </a:lnSpc>
              <a:spcAft>
                <a:spcPts val="0"/>
              </a:spcAft>
              <a:tabLst>
                <a:tab pos="2790825" algn="l"/>
              </a:tabLst>
            </a:pPr>
            <a:r>
              <a:rPr lang="en-US" altLang="zh-CN" sz="2600" kern="100" dirty="0">
                <a:latin typeface="宋体" panose="02010600030101010101" pitchFamily="2" charset="-122"/>
                <a:ea typeface="微软雅黑" panose="020B0503020204020204" charset="-122"/>
                <a:cs typeface="Times New Roman" panose="02020603050405020304"/>
              </a:rPr>
              <a:t>③</a:t>
            </a:r>
            <a:r>
              <a:rPr lang="zh-CN" altLang="zh-CN" sz="2600" kern="100" dirty="0">
                <a:latin typeface="Times New Roman" panose="02020603050405020304"/>
                <a:ea typeface="微软雅黑" panose="020B0503020204020204" charset="-122"/>
                <a:cs typeface="Times New Roman" panose="02020603050405020304"/>
              </a:rPr>
              <a:t>当</a:t>
            </a:r>
            <a:r>
              <a:rPr lang="en-US" altLang="zh-CN" sz="2600" i="1" kern="100" dirty="0">
                <a:latin typeface="Book Antiqua" panose="02040602050305030304"/>
                <a:ea typeface="微软雅黑" panose="020B0503020204020204" charset="-122"/>
                <a:cs typeface="Times New Roman" panose="02020603050405020304"/>
              </a:rPr>
              <a:t>v</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电离</a:t>
            </a:r>
            <a:r>
              <a:rPr lang="en-US" altLang="zh-CN" sz="2600" kern="100" dirty="0">
                <a:latin typeface="Times New Roman" panose="02020603050405020304"/>
                <a:ea typeface="微软雅黑" panose="020B0503020204020204" charset="-122"/>
                <a:cs typeface="Courier New" panose="02070309020205020404"/>
              </a:rPr>
              <a:t>)________</a:t>
            </a:r>
            <a:r>
              <a:rPr lang="en-US" altLang="zh-CN" sz="2600" i="1" kern="100" dirty="0">
                <a:latin typeface="Book Antiqua" panose="02040602050305030304"/>
                <a:ea typeface="微软雅黑" panose="020B0503020204020204" charset="-122"/>
                <a:cs typeface="Times New Roman" panose="02020603050405020304"/>
              </a:rPr>
              <a:t>v</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结合</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时，电离过程达到平衡状态</a:t>
            </a:r>
            <a:r>
              <a:rPr lang="zh-CN" altLang="zh-CN" sz="2600" kern="100" dirty="0" smtClean="0">
                <a:latin typeface="Times New Roman" panose="02020603050405020304"/>
                <a:ea typeface="微软雅黑" panose="020B0503020204020204" charset="-122"/>
                <a:cs typeface="Times New Roman" panose="02020603050405020304"/>
              </a:rPr>
              <a:t>。</a:t>
            </a:r>
            <a:endParaRPr lang="zh-CN" altLang="en-US" sz="2600" kern="100" dirty="0">
              <a:latin typeface="微软雅黑" panose="020B0503020204020204" charset="-122"/>
              <a:ea typeface="微软雅黑" panose="020B0503020204020204" charset="-122"/>
              <a:cs typeface="Courier New" panose="02070309020205020404"/>
            </a:endParaRPr>
          </a:p>
        </p:txBody>
      </p:sp>
      <p:pic>
        <p:nvPicPr>
          <p:cNvPr id="1026" name="Picture 2" descr="RJ890AXS"/>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47982" y="1543913"/>
            <a:ext cx="9067704" cy="263062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7339737" y="1819772"/>
            <a:ext cx="518091"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a:t>
            </a:r>
            <a:endParaRPr lang="zh-CN" altLang="en-US" sz="2600"/>
          </a:p>
        </p:txBody>
      </p:sp>
      <p:sp>
        <p:nvSpPr>
          <p:cNvPr id="8" name="矩形 7"/>
          <p:cNvSpPr/>
          <p:nvPr/>
        </p:nvSpPr>
        <p:spPr>
          <a:xfrm>
            <a:off x="3744049" y="4220175"/>
            <a:ext cx="851515"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最大</a:t>
            </a:r>
            <a:endParaRPr lang="zh-CN" altLang="en-US" sz="2600"/>
          </a:p>
        </p:txBody>
      </p:sp>
      <p:sp>
        <p:nvSpPr>
          <p:cNvPr id="9" name="矩形 8"/>
          <p:cNvSpPr/>
          <p:nvPr/>
        </p:nvSpPr>
        <p:spPr>
          <a:xfrm>
            <a:off x="7760052" y="4246140"/>
            <a:ext cx="351378" cy="492443"/>
          </a:xfrm>
          <a:prstGeom prst="rect">
            <a:avLst/>
          </a:prstGeom>
        </p:spPr>
        <p:txBody>
          <a:bodyPr wrap="none">
            <a:spAutoFit/>
          </a:bodyPr>
          <a:lstStyle/>
          <a:p>
            <a:r>
              <a:rPr lang="en-US" altLang="zh-CN" sz="2600">
                <a:solidFill>
                  <a:srgbClr val="C00000"/>
                </a:solidFill>
                <a:latin typeface="Times New Roman" panose="02020603050405020304"/>
                <a:ea typeface="微软雅黑" panose="020B0503020204020204" charset="-122"/>
              </a:rPr>
              <a:t>0</a:t>
            </a:r>
            <a:endParaRPr lang="zh-CN" altLang="en-US" sz="2600" dirty="0"/>
          </a:p>
        </p:txBody>
      </p:sp>
      <p:sp>
        <p:nvSpPr>
          <p:cNvPr id="10" name="矩形 9"/>
          <p:cNvSpPr/>
          <p:nvPr/>
        </p:nvSpPr>
        <p:spPr>
          <a:xfrm>
            <a:off x="5459660" y="4893299"/>
            <a:ext cx="518091"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a:t>
            </a:r>
            <a:endParaRPr lang="zh-CN" altLang="en-US" sz="2600" dirty="0"/>
          </a:p>
        </p:txBody>
      </p:sp>
      <p:sp>
        <p:nvSpPr>
          <p:cNvPr id="11" name="矩形 10"/>
          <p:cNvSpPr/>
          <p:nvPr/>
        </p:nvSpPr>
        <p:spPr>
          <a:xfrm>
            <a:off x="2698304" y="5444311"/>
            <a:ext cx="518091"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a:t>
            </a:r>
            <a:endParaRPr lang="zh-CN" altLang="en-US" sz="26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260418" y="546619"/>
            <a:ext cx="11654075" cy="1967230"/>
          </a:xfrm>
          <a:prstGeom prst="rect">
            <a:avLst/>
          </a:prstGeom>
        </p:spPr>
        <p:txBody>
          <a:bodyPr wrap="square" lIns="121898" tIns="60948" rIns="121898" bIns="60948">
            <a:spAutoFit/>
          </a:bodyPr>
          <a:lstStyle/>
          <a:p>
            <a:pPr marL="252095" indent="-252095" algn="just" defTabSz="0">
              <a:lnSpc>
                <a:spcPct val="150000"/>
              </a:lnSpc>
              <a:spcAft>
                <a:spcPts val="0"/>
              </a:spcAft>
              <a:tabLst>
                <a:tab pos="2610485" algn="l"/>
              </a:tabLst>
            </a:pPr>
            <a:r>
              <a:rPr lang="en-US" altLang="zh-CN" sz="2000" kern="100" dirty="0">
                <a:latin typeface="Times New Roman" panose="02020603050405020304"/>
                <a:ea typeface="微软雅黑" panose="020B0503020204020204" charset="-122"/>
                <a:cs typeface="Courier New" panose="02070309020205020404"/>
              </a:rPr>
              <a:t>2.</a:t>
            </a:r>
            <a:r>
              <a:rPr lang="en-US" altLang="zh-CN" sz="2000" b="1" kern="100" dirty="0">
                <a:latin typeface="Times New Roman" panose="02020603050405020304"/>
                <a:cs typeface="Courier New" panose="02070309020205020404"/>
              </a:rPr>
              <a:t>(</a:t>
            </a:r>
            <a:r>
              <a:rPr lang="zh-CN" altLang="zh-CN" sz="2000" b="1" kern="100" dirty="0">
                <a:latin typeface="Times New Roman" panose="02020603050405020304"/>
                <a:cs typeface="Times New Roman" panose="02020603050405020304"/>
              </a:rPr>
              <a:t>混合溶液</a:t>
            </a:r>
            <a:r>
              <a:rPr lang="en-US" altLang="zh-CN" sz="2000" b="1" kern="100" dirty="0">
                <a:latin typeface="Times New Roman" panose="02020603050405020304"/>
                <a:cs typeface="Courier New" panose="02070309020205020404"/>
              </a:rPr>
              <a:t>)</a:t>
            </a:r>
            <a:r>
              <a:rPr lang="en-US" altLang="zh-CN" sz="2000" kern="100" dirty="0">
                <a:latin typeface="Times New Roman" panose="02020603050405020304"/>
                <a:ea typeface="微软雅黑" panose="020B0503020204020204" charset="-122"/>
                <a:cs typeface="Courier New" panose="02070309020205020404"/>
              </a:rPr>
              <a:t>(1)</a:t>
            </a:r>
            <a:r>
              <a:rPr lang="zh-CN" altLang="zh-CN" sz="2000" kern="100" dirty="0">
                <a:latin typeface="Times New Roman" panose="02020603050405020304"/>
                <a:ea typeface="微软雅黑" panose="020B0503020204020204" charset="-122"/>
                <a:cs typeface="Times New Roman" panose="02020603050405020304"/>
              </a:rPr>
              <a:t>常温下，向</a:t>
            </a:r>
            <a:r>
              <a:rPr lang="en-US" altLang="zh-CN" sz="2000" i="1" kern="100" dirty="0">
                <a:latin typeface="Times New Roman" panose="02020603050405020304"/>
                <a:ea typeface="微软雅黑" panose="020B0503020204020204" charset="-122"/>
                <a:cs typeface="Courier New" panose="02070309020205020404"/>
              </a:rPr>
              <a:t>a</a:t>
            </a:r>
            <a:r>
              <a:rPr lang="en-US" altLang="zh-CN" sz="2000" kern="100" dirty="0">
                <a:latin typeface="Times New Roman" panose="02020603050405020304"/>
                <a:ea typeface="微软雅黑" panose="020B0503020204020204" charset="-122"/>
                <a:cs typeface="Courier New" panose="02070309020205020404"/>
              </a:rPr>
              <a:t> </a:t>
            </a:r>
            <a:r>
              <a:rPr lang="en-US" altLang="zh-CN" sz="2000" kern="100" dirty="0" err="1">
                <a:latin typeface="Times New Roman" panose="02020603050405020304"/>
                <a:ea typeface="微软雅黑" panose="020B0503020204020204" charset="-122"/>
                <a:cs typeface="Courier New" panose="02070309020205020404"/>
              </a:rPr>
              <a:t>mol·L</a:t>
            </a:r>
            <a:r>
              <a:rPr lang="zh-CN" altLang="zh-CN" sz="2000" kern="100" baseline="30000" dirty="0">
                <a:latin typeface="Times New Roman" panose="02020603050405020304"/>
                <a:ea typeface="微软雅黑" panose="020B0503020204020204" charset="-122"/>
                <a:cs typeface="Times New Roman" panose="02020603050405020304"/>
              </a:rPr>
              <a:t>－</a:t>
            </a:r>
            <a:r>
              <a:rPr lang="en-US" altLang="zh-CN" sz="2000" kern="100" baseline="30000" dirty="0">
                <a:latin typeface="Times New Roman" panose="02020603050405020304"/>
                <a:ea typeface="微软雅黑" panose="020B0503020204020204" charset="-122"/>
                <a:cs typeface="Courier New" panose="02070309020205020404"/>
              </a:rPr>
              <a:t>1</a:t>
            </a:r>
            <a:r>
              <a:rPr lang="en-US" altLang="zh-CN" sz="2000" kern="100" dirty="0">
                <a:latin typeface="Times New Roman" panose="02020603050405020304"/>
                <a:ea typeface="微软雅黑" panose="020B0503020204020204" charset="-122"/>
                <a:cs typeface="Courier New" panose="02070309020205020404"/>
              </a:rPr>
              <a:t> CH</a:t>
            </a:r>
            <a:r>
              <a:rPr lang="en-US" altLang="zh-CN" sz="2000" kern="100" baseline="-25000" dirty="0">
                <a:latin typeface="Times New Roman" panose="02020603050405020304"/>
                <a:ea typeface="微软雅黑" panose="020B0503020204020204" charset="-122"/>
                <a:cs typeface="Courier New" panose="02070309020205020404"/>
              </a:rPr>
              <a:t>3</a:t>
            </a:r>
            <a:r>
              <a:rPr lang="en-US" altLang="zh-CN" sz="2000" kern="100" dirty="0">
                <a:latin typeface="Times New Roman" panose="02020603050405020304"/>
                <a:ea typeface="微软雅黑" panose="020B0503020204020204" charset="-122"/>
                <a:cs typeface="Courier New" panose="02070309020205020404"/>
              </a:rPr>
              <a:t>COONa</a:t>
            </a:r>
            <a:r>
              <a:rPr lang="zh-CN" altLang="zh-CN" sz="2000" kern="100" dirty="0">
                <a:latin typeface="Times New Roman" panose="02020603050405020304"/>
                <a:ea typeface="微软雅黑" panose="020B0503020204020204" charset="-122"/>
                <a:cs typeface="Times New Roman" panose="02020603050405020304"/>
              </a:rPr>
              <a:t>溶液中滴加等体积的</a:t>
            </a:r>
            <a:r>
              <a:rPr lang="en-US" altLang="zh-CN" sz="2000" i="1" kern="100" dirty="0">
                <a:latin typeface="Times New Roman" panose="02020603050405020304"/>
                <a:ea typeface="微软雅黑" panose="020B0503020204020204" charset="-122"/>
                <a:cs typeface="Courier New" panose="02070309020205020404"/>
              </a:rPr>
              <a:t>b</a:t>
            </a:r>
            <a:r>
              <a:rPr lang="en-US" altLang="zh-CN" sz="2000" kern="100" dirty="0">
                <a:latin typeface="Times New Roman" panose="02020603050405020304"/>
                <a:ea typeface="微软雅黑" panose="020B0503020204020204" charset="-122"/>
                <a:cs typeface="Courier New" panose="02070309020205020404"/>
              </a:rPr>
              <a:t> </a:t>
            </a:r>
            <a:r>
              <a:rPr lang="en-US" altLang="zh-CN" sz="2000" kern="100" dirty="0" err="1">
                <a:latin typeface="Times New Roman" panose="02020603050405020304"/>
                <a:ea typeface="微软雅黑" panose="020B0503020204020204" charset="-122"/>
                <a:cs typeface="Courier New" panose="02070309020205020404"/>
              </a:rPr>
              <a:t>mol·L</a:t>
            </a:r>
            <a:r>
              <a:rPr lang="zh-CN" altLang="zh-CN" sz="2000" kern="100" baseline="30000" dirty="0">
                <a:latin typeface="Times New Roman" panose="02020603050405020304"/>
                <a:ea typeface="微软雅黑" panose="020B0503020204020204" charset="-122"/>
                <a:cs typeface="Times New Roman" panose="02020603050405020304"/>
              </a:rPr>
              <a:t>－</a:t>
            </a:r>
            <a:r>
              <a:rPr lang="en-US" altLang="zh-CN" sz="2000" kern="100" baseline="30000" dirty="0">
                <a:latin typeface="Times New Roman" panose="02020603050405020304"/>
                <a:ea typeface="微软雅黑" panose="020B0503020204020204" charset="-122"/>
                <a:cs typeface="Courier New" panose="02070309020205020404"/>
              </a:rPr>
              <a:t>1</a:t>
            </a:r>
            <a:r>
              <a:rPr lang="zh-CN" altLang="zh-CN" sz="2000" kern="100" dirty="0">
                <a:latin typeface="Times New Roman" panose="02020603050405020304"/>
                <a:ea typeface="微软雅黑" panose="020B0503020204020204" charset="-122"/>
                <a:cs typeface="Times New Roman" panose="02020603050405020304"/>
              </a:rPr>
              <a:t>盐酸使溶液呈中性</a:t>
            </a:r>
            <a:r>
              <a:rPr lang="en-US" altLang="zh-CN" sz="2000" kern="100" dirty="0">
                <a:latin typeface="Times New Roman" panose="02020603050405020304"/>
                <a:ea typeface="微软雅黑" panose="020B0503020204020204" charset="-122"/>
                <a:cs typeface="Courier New" panose="02070309020205020404"/>
              </a:rPr>
              <a:t>(</a:t>
            </a:r>
            <a:r>
              <a:rPr lang="zh-CN" altLang="zh-CN" sz="2000" kern="100" dirty="0">
                <a:latin typeface="Times New Roman" panose="02020603050405020304"/>
                <a:ea typeface="微软雅黑" panose="020B0503020204020204" charset="-122"/>
                <a:cs typeface="Times New Roman" panose="02020603050405020304"/>
              </a:rPr>
              <a:t>不考虑盐酸和醋酸的挥发</a:t>
            </a:r>
            <a:r>
              <a:rPr lang="en-US" altLang="zh-CN" sz="2000" kern="100" dirty="0">
                <a:latin typeface="Times New Roman" panose="02020603050405020304"/>
                <a:ea typeface="微软雅黑" panose="020B0503020204020204" charset="-122"/>
                <a:cs typeface="Courier New" panose="02070309020205020404"/>
              </a:rPr>
              <a:t>)</a:t>
            </a:r>
            <a:r>
              <a:rPr lang="zh-CN" altLang="zh-CN" sz="2000" kern="100" dirty="0">
                <a:latin typeface="Times New Roman" panose="02020603050405020304"/>
                <a:ea typeface="微软雅黑" panose="020B0503020204020204" charset="-122"/>
                <a:cs typeface="Times New Roman" panose="02020603050405020304"/>
              </a:rPr>
              <a:t>，则醋酸的电离常数</a:t>
            </a:r>
            <a:r>
              <a:rPr lang="en-US" altLang="zh-CN" sz="2000" i="1" kern="100" dirty="0" err="1">
                <a:latin typeface="Times New Roman" panose="02020603050405020304"/>
                <a:ea typeface="微软雅黑" panose="020B0503020204020204" charset="-122"/>
                <a:cs typeface="Courier New" panose="02070309020205020404"/>
              </a:rPr>
              <a:t>K</a:t>
            </a:r>
            <a:r>
              <a:rPr lang="en-US" altLang="zh-CN" sz="2000" kern="100" baseline="-25000" dirty="0" err="1">
                <a:latin typeface="Times New Roman" panose="02020603050405020304"/>
                <a:ea typeface="微软雅黑" panose="020B0503020204020204" charset="-122"/>
                <a:cs typeface="Courier New" panose="02070309020205020404"/>
              </a:rPr>
              <a:t>a</a:t>
            </a:r>
            <a:r>
              <a:rPr lang="zh-CN" altLang="zh-CN" sz="2000" kern="100" dirty="0" smtClean="0">
                <a:latin typeface="Times New Roman" panose="02020603050405020304"/>
                <a:ea typeface="微软雅黑" panose="020B0503020204020204" charset="-122"/>
                <a:cs typeface="Times New Roman" panose="02020603050405020304"/>
              </a:rPr>
              <a:t>＝</a:t>
            </a:r>
            <a:r>
              <a:rPr lang="en-US" altLang="zh-CN" sz="2000" kern="100" dirty="0" smtClean="0">
                <a:latin typeface="Times New Roman" panose="02020603050405020304"/>
                <a:ea typeface="微软雅黑" panose="020B0503020204020204" charset="-122"/>
                <a:cs typeface="Times New Roman" panose="02020603050405020304"/>
              </a:rPr>
              <a:t>	</a:t>
            </a:r>
            <a:endParaRPr lang="en-US" altLang="zh-CN" sz="2000" kern="100" dirty="0" smtClean="0">
              <a:latin typeface="Times New Roman" panose="02020603050405020304"/>
              <a:ea typeface="微软雅黑" panose="020B0503020204020204" charset="-122"/>
              <a:cs typeface="Times New Roman" panose="02020603050405020304"/>
            </a:endParaRPr>
          </a:p>
          <a:p>
            <a:pPr marL="252095" indent="-252095" algn="just" defTabSz="0">
              <a:lnSpc>
                <a:spcPct val="150000"/>
              </a:lnSpc>
              <a:spcAft>
                <a:spcPts val="0"/>
              </a:spcAft>
              <a:tabLst>
                <a:tab pos="2610485" algn="l"/>
              </a:tabLst>
            </a:pPr>
            <a:endParaRPr lang="en-US" altLang="zh-CN" sz="2000" kern="100" dirty="0" smtClean="0">
              <a:latin typeface="Times New Roman" panose="02020603050405020304"/>
              <a:ea typeface="微软雅黑" panose="020B0503020204020204" charset="-122"/>
              <a:cs typeface="Times New Roman" panose="02020603050405020304"/>
            </a:endParaRPr>
          </a:p>
          <a:p>
            <a:pPr marL="252095" indent="-252095" algn="just" defTabSz="0">
              <a:lnSpc>
                <a:spcPct val="150000"/>
              </a:lnSpc>
              <a:spcAft>
                <a:spcPts val="0"/>
              </a:spcAft>
              <a:tabLst>
                <a:tab pos="2610485" algn="l"/>
              </a:tabLst>
            </a:pPr>
            <a:r>
              <a:rPr lang="en-US" altLang="zh-CN" sz="2000" kern="100" dirty="0">
                <a:latin typeface="Times New Roman" panose="02020603050405020304"/>
                <a:ea typeface="微软雅黑" panose="020B0503020204020204" charset="-122"/>
                <a:cs typeface="Times New Roman" panose="02020603050405020304"/>
              </a:rPr>
              <a:t>	</a:t>
            </a:r>
            <a:r>
              <a:rPr lang="en-US" altLang="zh-CN" sz="2000" kern="100" dirty="0" smtClean="0">
                <a:latin typeface="Times New Roman" panose="02020603050405020304"/>
                <a:ea typeface="微软雅黑" panose="020B0503020204020204" charset="-122"/>
                <a:cs typeface="Courier New" panose="02070309020205020404"/>
              </a:rPr>
              <a:t>_________________</a:t>
            </a:r>
            <a:r>
              <a:rPr lang="en-US" altLang="zh-CN" sz="2000" kern="100" dirty="0">
                <a:latin typeface="Times New Roman" panose="02020603050405020304"/>
                <a:ea typeface="微软雅黑" panose="020B0503020204020204" charset="-122"/>
                <a:cs typeface="Courier New" panose="02070309020205020404"/>
              </a:rPr>
              <a:t>____</a:t>
            </a:r>
            <a:r>
              <a:rPr lang="en-US" altLang="zh-CN" sz="2000" kern="100" dirty="0" smtClean="0">
                <a:latin typeface="Times New Roman" panose="02020603050405020304"/>
                <a:ea typeface="微软雅黑" panose="020B0503020204020204" charset="-122"/>
                <a:cs typeface="Courier New" panose="02070309020205020404"/>
              </a:rPr>
              <a:t>___(</a:t>
            </a:r>
            <a:r>
              <a:rPr lang="zh-CN" altLang="zh-CN" sz="2000" kern="100" dirty="0">
                <a:latin typeface="Times New Roman" panose="02020603050405020304"/>
                <a:ea typeface="微软雅黑" panose="020B0503020204020204" charset="-122"/>
                <a:cs typeface="Times New Roman" panose="02020603050405020304"/>
              </a:rPr>
              <a:t>用含</a:t>
            </a:r>
            <a:r>
              <a:rPr lang="en-US" altLang="zh-CN" sz="2000" i="1" kern="100" dirty="0">
                <a:latin typeface="Times New Roman" panose="02020603050405020304"/>
                <a:ea typeface="微软雅黑" panose="020B0503020204020204" charset="-122"/>
                <a:cs typeface="Courier New" panose="02070309020205020404"/>
              </a:rPr>
              <a:t>a</a:t>
            </a:r>
            <a:r>
              <a:rPr lang="zh-CN" altLang="zh-CN" sz="2000" kern="100" dirty="0">
                <a:latin typeface="Times New Roman" panose="02020603050405020304"/>
                <a:ea typeface="微软雅黑" panose="020B0503020204020204" charset="-122"/>
                <a:cs typeface="Times New Roman" panose="02020603050405020304"/>
              </a:rPr>
              <a:t>和</a:t>
            </a:r>
            <a:r>
              <a:rPr lang="en-US" altLang="zh-CN" sz="2000" i="1" kern="100" dirty="0">
                <a:latin typeface="Times New Roman" panose="02020603050405020304"/>
                <a:ea typeface="微软雅黑" panose="020B0503020204020204" charset="-122"/>
                <a:cs typeface="Courier New" panose="02070309020205020404"/>
              </a:rPr>
              <a:t>b</a:t>
            </a:r>
            <a:r>
              <a:rPr lang="zh-CN" altLang="zh-CN" sz="2000" kern="100" dirty="0">
                <a:latin typeface="Times New Roman" panose="02020603050405020304"/>
                <a:ea typeface="微软雅黑" panose="020B0503020204020204" charset="-122"/>
                <a:cs typeface="Times New Roman" panose="02020603050405020304"/>
              </a:rPr>
              <a:t>的代数式表示</a:t>
            </a:r>
            <a:r>
              <a:rPr lang="en-US" altLang="zh-CN" sz="2000" kern="100" dirty="0">
                <a:latin typeface="Times New Roman" panose="02020603050405020304"/>
                <a:ea typeface="微软雅黑" panose="020B0503020204020204" charset="-122"/>
                <a:cs typeface="Courier New" panose="02070309020205020404"/>
              </a:rPr>
              <a:t>)</a:t>
            </a:r>
            <a:r>
              <a:rPr lang="zh-CN" altLang="zh-CN" sz="2000" kern="100" dirty="0">
                <a:latin typeface="Times New Roman" panose="02020603050405020304"/>
                <a:ea typeface="微软雅黑" panose="020B0503020204020204" charset="-122"/>
                <a:cs typeface="Times New Roman" panose="02020603050405020304"/>
              </a:rPr>
              <a:t>。</a:t>
            </a:r>
            <a:endParaRPr lang="zh-CN" altLang="zh-CN" sz="2000" kern="100" dirty="0">
              <a:effectLst/>
              <a:latin typeface="宋体" panose="02010600030101010101" pitchFamily="2" charset="-122"/>
              <a:cs typeface="Courier New" panose="02070309020205020404"/>
            </a:endParaRPr>
          </a:p>
        </p:txBody>
      </p:sp>
      <p:graphicFrame>
        <p:nvGraphicFramePr>
          <p:cNvPr id="4" name="对象 3"/>
          <p:cNvGraphicFramePr>
            <a:graphicFrameLocks noChangeAspect="1"/>
          </p:cNvGraphicFramePr>
          <p:nvPr/>
        </p:nvGraphicFramePr>
        <p:xfrm>
          <a:off x="6671186" y="1412689"/>
          <a:ext cx="3862387" cy="969963"/>
        </p:xfrm>
        <a:graphic>
          <a:graphicData uri="http://schemas.openxmlformats.org/presentationml/2006/ole">
            <mc:AlternateContent xmlns:mc="http://schemas.openxmlformats.org/markup-compatibility/2006">
              <mc:Choice xmlns:v="urn:schemas-microsoft-com:vml" Requires="v">
                <p:oleObj spid="_x0000_s7172" name="Document" r:id="rId1" imgW="3931285" imgH="995680" progId="Word.Document.8">
                  <p:embed/>
                </p:oleObj>
              </mc:Choice>
              <mc:Fallback>
                <p:oleObj name="Document" r:id="rId1" imgW="3931285" imgH="995680" progId="Word.Document.8">
                  <p:embed/>
                  <p:pic>
                    <p:nvPicPr>
                      <p:cNvPr id="0" name="图片 7171"/>
                      <p:cNvPicPr/>
                      <p:nvPr/>
                    </p:nvPicPr>
                    <p:blipFill>
                      <a:blip r:embed="rId2"/>
                      <a:stretch>
                        <a:fillRect/>
                      </a:stretch>
                    </p:blipFill>
                    <p:spPr>
                      <a:xfrm>
                        <a:off x="6671186" y="1412689"/>
                        <a:ext cx="3862387" cy="969963"/>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334645" y="260985"/>
            <a:ext cx="9570085" cy="1858645"/>
          </a:xfrm>
          <a:prstGeom prst="rect">
            <a:avLst/>
          </a:prstGeom>
        </p:spPr>
        <p:txBody>
          <a:bodyPr wrap="square" lIns="121898" tIns="60948" rIns="121898" bIns="60948">
            <a:noAutofit/>
          </a:bodyPr>
          <a:p>
            <a:pPr algn="just" defTabSz="0">
              <a:lnSpc>
                <a:spcPct val="150000"/>
              </a:lnSpc>
              <a:spcAft>
                <a:spcPts val="0"/>
              </a:spcAft>
              <a:tabLst>
                <a:tab pos="2610485" algn="l"/>
              </a:tabLst>
            </a:pPr>
            <a:r>
              <a:rPr lang="en-US" altLang="zh-CN" sz="2000" kern="100" dirty="0">
                <a:latin typeface="Times New Roman" panose="02020603050405020304"/>
                <a:ea typeface="微软雅黑" panose="020B0503020204020204" charset="-122"/>
                <a:cs typeface="Courier New" panose="02070309020205020404"/>
              </a:rPr>
              <a:t>(2)</a:t>
            </a:r>
            <a:r>
              <a:rPr lang="zh-CN" altLang="zh-CN" sz="2000" kern="100" dirty="0">
                <a:latin typeface="Times New Roman" panose="02020603050405020304"/>
                <a:ea typeface="微软雅黑" panose="020B0503020204020204" charset="-122"/>
                <a:cs typeface="Times New Roman" panose="02020603050405020304"/>
              </a:rPr>
              <a:t>常温下，将</a:t>
            </a:r>
            <a:r>
              <a:rPr lang="en-US" altLang="zh-CN" sz="2000" i="1" kern="100" dirty="0">
                <a:latin typeface="Times New Roman" panose="02020603050405020304"/>
                <a:ea typeface="微软雅黑" panose="020B0503020204020204" charset="-122"/>
                <a:cs typeface="Courier New" panose="02070309020205020404"/>
              </a:rPr>
              <a:t>a</a:t>
            </a:r>
            <a:r>
              <a:rPr lang="en-US" altLang="zh-CN" sz="2000" kern="100" dirty="0">
                <a:latin typeface="Times New Roman" panose="02020603050405020304"/>
                <a:ea typeface="微软雅黑" panose="020B0503020204020204" charset="-122"/>
                <a:cs typeface="Courier New" panose="02070309020205020404"/>
              </a:rPr>
              <a:t> </a:t>
            </a:r>
            <a:r>
              <a:rPr lang="en-US" altLang="zh-CN" sz="2000" kern="100" dirty="0" err="1">
                <a:latin typeface="Times New Roman" panose="02020603050405020304"/>
                <a:ea typeface="微软雅黑" panose="020B0503020204020204" charset="-122"/>
                <a:cs typeface="Courier New" panose="02070309020205020404"/>
              </a:rPr>
              <a:t>mol·L</a:t>
            </a:r>
            <a:r>
              <a:rPr lang="zh-CN" altLang="zh-CN" sz="2000" kern="100" baseline="30000" dirty="0">
                <a:latin typeface="Times New Roman" panose="02020603050405020304"/>
                <a:ea typeface="微软雅黑" panose="020B0503020204020204" charset="-122"/>
                <a:cs typeface="Times New Roman" panose="02020603050405020304"/>
              </a:rPr>
              <a:t>－</a:t>
            </a:r>
            <a:r>
              <a:rPr lang="en-US" altLang="zh-CN" sz="2000" kern="100" baseline="30000" dirty="0">
                <a:latin typeface="Times New Roman" panose="02020603050405020304"/>
                <a:ea typeface="微软雅黑" panose="020B0503020204020204" charset="-122"/>
                <a:cs typeface="Courier New" panose="02070309020205020404"/>
              </a:rPr>
              <a:t>1</a:t>
            </a:r>
            <a:r>
              <a:rPr lang="zh-CN" altLang="zh-CN" sz="2000" kern="100" dirty="0">
                <a:latin typeface="Times New Roman" panose="02020603050405020304"/>
                <a:ea typeface="微软雅黑" panose="020B0503020204020204" charset="-122"/>
                <a:cs typeface="Times New Roman" panose="02020603050405020304"/>
              </a:rPr>
              <a:t>的醋酸与</a:t>
            </a:r>
            <a:r>
              <a:rPr lang="en-US" altLang="zh-CN" sz="2000" i="1" kern="100" dirty="0">
                <a:latin typeface="Times New Roman" panose="02020603050405020304"/>
                <a:ea typeface="微软雅黑" panose="020B0503020204020204" charset="-122"/>
                <a:cs typeface="Courier New" panose="02070309020205020404"/>
              </a:rPr>
              <a:t>b</a:t>
            </a:r>
            <a:r>
              <a:rPr lang="en-US" altLang="zh-CN" sz="2000" kern="100" dirty="0">
                <a:latin typeface="Times New Roman" panose="02020603050405020304"/>
                <a:ea typeface="微软雅黑" panose="020B0503020204020204" charset="-122"/>
                <a:cs typeface="Courier New" panose="02070309020205020404"/>
              </a:rPr>
              <a:t> </a:t>
            </a:r>
            <a:r>
              <a:rPr lang="en-US" altLang="zh-CN" sz="2000" kern="100" dirty="0" err="1">
                <a:latin typeface="Times New Roman" panose="02020603050405020304"/>
                <a:ea typeface="微软雅黑" panose="020B0503020204020204" charset="-122"/>
                <a:cs typeface="Courier New" panose="02070309020205020404"/>
              </a:rPr>
              <a:t>mol·L</a:t>
            </a:r>
            <a:r>
              <a:rPr lang="zh-CN" altLang="zh-CN" sz="2000" kern="100" baseline="30000" dirty="0">
                <a:latin typeface="Times New Roman" panose="02020603050405020304"/>
                <a:ea typeface="微软雅黑" panose="020B0503020204020204" charset="-122"/>
                <a:cs typeface="Times New Roman" panose="02020603050405020304"/>
              </a:rPr>
              <a:t>－</a:t>
            </a:r>
            <a:r>
              <a:rPr lang="en-US" altLang="zh-CN" sz="2000" kern="100" baseline="30000" dirty="0">
                <a:latin typeface="Times New Roman" panose="02020603050405020304"/>
                <a:ea typeface="微软雅黑" panose="020B0503020204020204" charset="-122"/>
                <a:cs typeface="Courier New" panose="02070309020205020404"/>
              </a:rPr>
              <a:t>1</a:t>
            </a:r>
            <a:r>
              <a:rPr lang="zh-CN" altLang="zh-CN" sz="2000" kern="100" dirty="0">
                <a:latin typeface="Times New Roman" panose="02020603050405020304"/>
                <a:ea typeface="微软雅黑" panose="020B0503020204020204" charset="-122"/>
                <a:cs typeface="Times New Roman" panose="02020603050405020304"/>
              </a:rPr>
              <a:t>的</a:t>
            </a:r>
            <a:r>
              <a:rPr lang="en-US" altLang="zh-CN" sz="2000" kern="100" dirty="0">
                <a:latin typeface="Times New Roman" panose="02020603050405020304"/>
                <a:ea typeface="微软雅黑" panose="020B0503020204020204" charset="-122"/>
                <a:cs typeface="Courier New" panose="02070309020205020404"/>
              </a:rPr>
              <a:t>Ba(OH)</a:t>
            </a:r>
            <a:r>
              <a:rPr lang="en-US" altLang="zh-CN" sz="2000" kern="100" baseline="-25000" dirty="0">
                <a:latin typeface="Times New Roman" panose="02020603050405020304"/>
                <a:ea typeface="微软雅黑" panose="020B0503020204020204" charset="-122"/>
                <a:cs typeface="Courier New" panose="02070309020205020404"/>
              </a:rPr>
              <a:t>2</a:t>
            </a:r>
            <a:r>
              <a:rPr lang="zh-CN" altLang="zh-CN" sz="2000" kern="100" dirty="0">
                <a:latin typeface="Times New Roman" panose="02020603050405020304"/>
                <a:ea typeface="微软雅黑" panose="020B0503020204020204" charset="-122"/>
                <a:cs typeface="Times New Roman" panose="02020603050405020304"/>
              </a:rPr>
              <a:t>溶液等体积混合，充分反应后，溶液中存在</a:t>
            </a:r>
            <a:r>
              <a:rPr lang="en-US" altLang="zh-CN" sz="2000" kern="100" dirty="0">
                <a:latin typeface="Times New Roman" panose="02020603050405020304"/>
                <a:ea typeface="微软雅黑" panose="020B0503020204020204" charset="-122"/>
                <a:cs typeface="Courier New" panose="02070309020205020404"/>
              </a:rPr>
              <a:t>2</a:t>
            </a:r>
            <a:r>
              <a:rPr lang="en-US" altLang="zh-CN" sz="2000" i="1" kern="100" dirty="0">
                <a:latin typeface="Times New Roman" panose="02020603050405020304"/>
                <a:ea typeface="微软雅黑" panose="020B0503020204020204" charset="-122"/>
                <a:cs typeface="Courier New" panose="02070309020205020404"/>
              </a:rPr>
              <a:t>c</a:t>
            </a:r>
            <a:r>
              <a:rPr lang="zh-CN" altLang="zh-CN" sz="2000" kern="100" baseline="-25000" dirty="0">
                <a:latin typeface="Times New Roman" panose="02020603050405020304"/>
                <a:ea typeface="微软雅黑" panose="020B0503020204020204" charset="-122"/>
                <a:cs typeface="Times New Roman" panose="02020603050405020304"/>
              </a:rPr>
              <a:t>平</a:t>
            </a:r>
            <a:r>
              <a:rPr lang="en-US" altLang="zh-CN" sz="2000" kern="100" dirty="0">
                <a:latin typeface="Times New Roman" panose="02020603050405020304"/>
                <a:ea typeface="微软雅黑" panose="020B0503020204020204" charset="-122"/>
                <a:cs typeface="Courier New" panose="02070309020205020404"/>
              </a:rPr>
              <a:t>(Ba</a:t>
            </a:r>
            <a:r>
              <a:rPr lang="en-US" altLang="zh-CN" sz="2000" kern="100" baseline="30000" dirty="0">
                <a:latin typeface="Times New Roman" panose="02020603050405020304"/>
                <a:ea typeface="微软雅黑" panose="020B0503020204020204" charset="-122"/>
                <a:cs typeface="Courier New" panose="02070309020205020404"/>
              </a:rPr>
              <a:t>2</a:t>
            </a:r>
            <a:r>
              <a:rPr lang="zh-CN" altLang="zh-CN" sz="2000" kern="100" baseline="300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i="1" kern="100" dirty="0">
                <a:latin typeface="Times New Roman" panose="02020603050405020304"/>
                <a:ea typeface="微软雅黑" panose="020B0503020204020204" charset="-122"/>
                <a:cs typeface="Courier New" panose="02070309020205020404"/>
              </a:rPr>
              <a:t>c</a:t>
            </a:r>
            <a:r>
              <a:rPr lang="zh-CN" altLang="zh-CN" sz="2000" kern="100" baseline="-25000" dirty="0">
                <a:latin typeface="Times New Roman" panose="02020603050405020304"/>
                <a:ea typeface="微软雅黑" panose="020B0503020204020204" charset="-122"/>
                <a:cs typeface="Times New Roman" panose="02020603050405020304"/>
              </a:rPr>
              <a:t>平</a:t>
            </a:r>
            <a:r>
              <a:rPr lang="en-US" altLang="zh-CN" sz="2000" kern="100" dirty="0">
                <a:latin typeface="Times New Roman" panose="02020603050405020304"/>
                <a:ea typeface="微软雅黑" panose="020B0503020204020204" charset="-122"/>
                <a:cs typeface="Courier New" panose="02070309020205020404"/>
              </a:rPr>
              <a:t>(CH</a:t>
            </a:r>
            <a:r>
              <a:rPr lang="en-US" altLang="zh-CN" sz="2000" kern="100" baseline="-25000" dirty="0">
                <a:latin typeface="Times New Roman" panose="02020603050405020304"/>
                <a:ea typeface="微软雅黑" panose="020B0503020204020204" charset="-122"/>
                <a:cs typeface="Courier New" panose="02070309020205020404"/>
              </a:rPr>
              <a:t>3</a:t>
            </a:r>
            <a:r>
              <a:rPr lang="en-US" altLang="zh-CN" sz="2000" kern="100" dirty="0">
                <a:latin typeface="Times New Roman" panose="02020603050405020304"/>
                <a:ea typeface="微软雅黑" panose="020B0503020204020204" charset="-122"/>
                <a:cs typeface="Courier New" panose="02070309020205020404"/>
              </a:rPr>
              <a:t>COO</a:t>
            </a:r>
            <a:r>
              <a:rPr lang="zh-CN" altLang="zh-CN" sz="2000" kern="100" baseline="300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a:t>
            </a:r>
            <a:r>
              <a:rPr lang="zh-CN" altLang="zh-CN" sz="2000" kern="100" dirty="0">
                <a:latin typeface="Times New Roman" panose="02020603050405020304"/>
                <a:ea typeface="微软雅黑" panose="020B0503020204020204" charset="-122"/>
                <a:cs typeface="Times New Roman" panose="02020603050405020304"/>
              </a:rPr>
              <a:t>，则该混合溶液中醋酸的</a:t>
            </a:r>
            <a:r>
              <a:rPr lang="zh-CN" altLang="zh-CN" sz="2000" kern="100" dirty="0" smtClean="0">
                <a:latin typeface="Times New Roman" panose="02020603050405020304"/>
                <a:ea typeface="微软雅黑" panose="020B0503020204020204" charset="-122"/>
                <a:cs typeface="Times New Roman" panose="02020603050405020304"/>
              </a:rPr>
              <a:t>电离</a:t>
            </a:r>
            <a:endParaRPr lang="en-US" altLang="zh-CN" sz="2000" kern="100" dirty="0" smtClean="0">
              <a:latin typeface="Times New Roman" panose="02020603050405020304"/>
              <a:ea typeface="微软雅黑" panose="020B0503020204020204" charset="-122"/>
              <a:cs typeface="Times New Roman" panose="02020603050405020304"/>
            </a:endParaRPr>
          </a:p>
          <a:p>
            <a:pPr algn="just" defTabSz="0">
              <a:lnSpc>
                <a:spcPct val="150000"/>
              </a:lnSpc>
              <a:spcAft>
                <a:spcPts val="0"/>
              </a:spcAft>
              <a:tabLst>
                <a:tab pos="2610485" algn="l"/>
              </a:tabLst>
            </a:pPr>
            <a:endParaRPr lang="en-US" altLang="zh-CN" sz="2000" kern="100" dirty="0" smtClean="0">
              <a:latin typeface="Times New Roman" panose="02020603050405020304"/>
              <a:ea typeface="微软雅黑" panose="020B0503020204020204" charset="-122"/>
              <a:cs typeface="Times New Roman" panose="02020603050405020304"/>
            </a:endParaRPr>
          </a:p>
          <a:p>
            <a:pPr algn="just" defTabSz="0">
              <a:lnSpc>
                <a:spcPct val="150000"/>
              </a:lnSpc>
              <a:spcAft>
                <a:spcPts val="0"/>
              </a:spcAft>
              <a:tabLst>
                <a:tab pos="2610485" algn="l"/>
              </a:tabLst>
            </a:pPr>
            <a:r>
              <a:rPr lang="zh-CN" altLang="zh-CN" sz="2000" kern="100" dirty="0" smtClean="0">
                <a:latin typeface="Times New Roman" panose="02020603050405020304"/>
                <a:ea typeface="微软雅黑" panose="020B0503020204020204" charset="-122"/>
                <a:cs typeface="Times New Roman" panose="02020603050405020304"/>
              </a:rPr>
              <a:t>常数</a:t>
            </a:r>
            <a:r>
              <a:rPr lang="en-US" altLang="zh-CN" sz="2000" i="1" kern="100" dirty="0" err="1">
                <a:latin typeface="Times New Roman" panose="02020603050405020304"/>
                <a:ea typeface="微软雅黑" panose="020B0503020204020204" charset="-122"/>
                <a:cs typeface="Courier New" panose="02070309020205020404"/>
              </a:rPr>
              <a:t>K</a:t>
            </a:r>
            <a:r>
              <a:rPr lang="en-US" altLang="zh-CN" sz="2000" kern="100" baseline="-25000" dirty="0" err="1">
                <a:latin typeface="Times New Roman" panose="02020603050405020304"/>
                <a:ea typeface="微软雅黑" panose="020B0503020204020204" charset="-122"/>
                <a:cs typeface="Courier New" panose="02070309020205020404"/>
              </a:rPr>
              <a:t>a</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smtClean="0">
                <a:latin typeface="Times New Roman" panose="02020603050405020304"/>
                <a:ea typeface="微软雅黑" panose="020B0503020204020204" charset="-122"/>
                <a:cs typeface="Courier New" panose="02070309020205020404"/>
              </a:rPr>
              <a:t>_______________________(</a:t>
            </a:r>
            <a:r>
              <a:rPr lang="zh-CN" altLang="zh-CN" sz="2000" kern="100" dirty="0">
                <a:latin typeface="Times New Roman" panose="02020603050405020304"/>
                <a:ea typeface="微软雅黑" panose="020B0503020204020204" charset="-122"/>
                <a:cs typeface="Times New Roman" panose="02020603050405020304"/>
              </a:rPr>
              <a:t>用含</a:t>
            </a:r>
            <a:r>
              <a:rPr lang="en-US" altLang="zh-CN" sz="2000" i="1" kern="100" dirty="0">
                <a:latin typeface="Times New Roman" panose="02020603050405020304"/>
                <a:ea typeface="微软雅黑" panose="020B0503020204020204" charset="-122"/>
                <a:cs typeface="Courier New" panose="02070309020205020404"/>
              </a:rPr>
              <a:t>a</a:t>
            </a:r>
            <a:r>
              <a:rPr lang="zh-CN" altLang="zh-CN" sz="2000" kern="100" dirty="0">
                <a:latin typeface="Times New Roman" panose="02020603050405020304"/>
                <a:ea typeface="微软雅黑" panose="020B0503020204020204" charset="-122"/>
                <a:cs typeface="Times New Roman" panose="02020603050405020304"/>
              </a:rPr>
              <a:t>和</a:t>
            </a:r>
            <a:r>
              <a:rPr lang="en-US" altLang="zh-CN" sz="2000" i="1" kern="100" dirty="0">
                <a:latin typeface="Times New Roman" panose="02020603050405020304"/>
                <a:ea typeface="微软雅黑" panose="020B0503020204020204" charset="-122"/>
                <a:cs typeface="Courier New" panose="02070309020205020404"/>
              </a:rPr>
              <a:t>b</a:t>
            </a:r>
            <a:r>
              <a:rPr lang="zh-CN" altLang="zh-CN" sz="2000" kern="100" dirty="0">
                <a:latin typeface="Times New Roman" panose="02020603050405020304"/>
                <a:ea typeface="微软雅黑" panose="020B0503020204020204" charset="-122"/>
                <a:cs typeface="Times New Roman" panose="02020603050405020304"/>
              </a:rPr>
              <a:t>的代数式表示</a:t>
            </a:r>
            <a:r>
              <a:rPr lang="en-US" altLang="zh-CN" sz="2000" kern="100" dirty="0">
                <a:latin typeface="Times New Roman" panose="02020603050405020304"/>
                <a:ea typeface="微软雅黑" panose="020B0503020204020204" charset="-122"/>
                <a:cs typeface="Courier New" panose="02070309020205020404"/>
              </a:rPr>
              <a:t>)</a:t>
            </a:r>
            <a:r>
              <a:rPr lang="zh-CN" altLang="zh-CN" sz="2000" kern="100" dirty="0">
                <a:latin typeface="Times New Roman" panose="02020603050405020304"/>
                <a:ea typeface="微软雅黑" panose="020B0503020204020204" charset="-122"/>
                <a:cs typeface="Times New Roman" panose="02020603050405020304"/>
              </a:rPr>
              <a:t>。</a:t>
            </a:r>
            <a:endParaRPr lang="zh-CN" altLang="zh-CN" sz="2000" kern="100" dirty="0">
              <a:effectLst/>
              <a:latin typeface="宋体" panose="02010600030101010101" pitchFamily="2" charset="-122"/>
              <a:cs typeface="Courier New" panose="02070309020205020404"/>
            </a:endParaRPr>
          </a:p>
        </p:txBody>
      </p:sp>
      <p:graphicFrame>
        <p:nvGraphicFramePr>
          <p:cNvPr id="6" name="对象 5"/>
          <p:cNvGraphicFramePr>
            <a:graphicFrameLocks noChangeAspect="1"/>
          </p:cNvGraphicFramePr>
          <p:nvPr/>
        </p:nvGraphicFramePr>
        <p:xfrm>
          <a:off x="7175486" y="1341092"/>
          <a:ext cx="5329237" cy="1187450"/>
        </p:xfrm>
        <a:graphic>
          <a:graphicData uri="http://schemas.openxmlformats.org/presentationml/2006/ole">
            <mc:AlternateContent xmlns:mc="http://schemas.openxmlformats.org/markup-compatibility/2006">
              <mc:Choice xmlns:v="urn:schemas-microsoft-com:vml" Requires="v">
                <p:oleObj spid="_x0000_s7173" name="文档" r:id="rId1" imgW="5339715" imgH="1192530" progId="Word.Document.12">
                  <p:embed/>
                </p:oleObj>
              </mc:Choice>
              <mc:Fallback>
                <p:oleObj name="文档" r:id="rId1" imgW="5339715" imgH="1192530" progId="Word.Document.12">
                  <p:embed/>
                  <p:pic>
                    <p:nvPicPr>
                      <p:cNvPr id="0" name="图片 7172"/>
                      <p:cNvPicPr/>
                      <p:nvPr/>
                    </p:nvPicPr>
                    <p:blipFill>
                      <a:blip r:embed="rId2"/>
                      <a:stretch>
                        <a:fillRect/>
                      </a:stretch>
                    </p:blipFill>
                    <p:spPr>
                      <a:xfrm>
                        <a:off x="7175486" y="1341092"/>
                        <a:ext cx="5329237" cy="1187450"/>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r:id="rId3" p14:bwMode="auto">
            <p14:nvContentPartPr>
              <p14:cNvPr id="2" name="墨迹 1"/>
              <p14:cNvContentPartPr/>
              <p14:nvPr/>
            </p14:nvContentPartPr>
            <p14:xfrm>
              <a:off x="1027128" y="-118435"/>
              <a:ext cx="205990" cy="266656"/>
            </p14:xfrm>
          </p:contentPart>
        </mc:Choice>
        <mc:Fallback xmlns="">
          <p:pic>
            <p:nvPicPr>
              <p:cNvPr id="2" name="墨迹 1"/>
            </p:nvPicPr>
            <p:blipFill>
              <a:blip r:embed="rId4"/>
            </p:blipFill>
            <p:spPr>
              <a:xfrm>
                <a:off x="1027128" y="-118435"/>
                <a:ext cx="205990" cy="266656"/>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4" name="墨迹 3"/>
              <p14:cNvContentPartPr/>
              <p14:nvPr/>
            </p14:nvContentPartPr>
            <p14:xfrm>
              <a:off x="1023601" y="-111386"/>
              <a:ext cx="189764" cy="193163"/>
            </p14:xfrm>
          </p:contentPart>
        </mc:Choice>
        <mc:Fallback xmlns="">
          <p:pic>
            <p:nvPicPr>
              <p:cNvPr id="4" name="墨迹 3"/>
            </p:nvPicPr>
            <p:blipFill>
              <a:blip r:embed="rId6"/>
            </p:blipFill>
            <p:spPr>
              <a:xfrm>
                <a:off x="1023601" y="-111386"/>
                <a:ext cx="189764" cy="193163"/>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5" name="墨迹 4"/>
              <p14:cNvContentPartPr/>
              <p14:nvPr/>
            </p14:nvContentPartPr>
            <p14:xfrm>
              <a:off x="1712115" y="-73317"/>
              <a:ext cx="116399" cy="112795"/>
            </p14:xfrm>
          </p:contentPart>
        </mc:Choice>
        <mc:Fallback xmlns="">
          <p:pic>
            <p:nvPicPr>
              <p:cNvPr id="5" name="墨迹 4"/>
            </p:nvPicPr>
            <p:blipFill>
              <a:blip r:embed="rId8"/>
            </p:blipFill>
            <p:spPr>
              <a:xfrm>
                <a:off x="1712115" y="-73317"/>
                <a:ext cx="116399" cy="112795"/>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7" name="墨迹 6"/>
              <p14:cNvContentPartPr/>
              <p14:nvPr/>
            </p14:nvContentPartPr>
            <p14:xfrm>
              <a:off x="970692" y="2470233"/>
              <a:ext cx="104759" cy="126896"/>
            </p14:xfrm>
          </p:contentPart>
        </mc:Choice>
        <mc:Fallback xmlns="">
          <p:pic>
            <p:nvPicPr>
              <p:cNvPr id="7" name="墨迹 6"/>
            </p:nvPicPr>
            <p:blipFill>
              <a:blip r:embed="rId10"/>
            </p:blipFill>
            <p:spPr>
              <a:xfrm>
                <a:off x="970692" y="2470233"/>
                <a:ext cx="104759" cy="126896"/>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8" name="墨迹 7"/>
              <p14:cNvContentPartPr/>
              <p14:nvPr/>
            </p14:nvContentPartPr>
            <p14:xfrm>
              <a:off x="948118" y="2399031"/>
              <a:ext cx="445841" cy="499298"/>
            </p14:xfrm>
          </p:contentPart>
        </mc:Choice>
        <mc:Fallback xmlns="">
          <p:pic>
            <p:nvPicPr>
              <p:cNvPr id="8" name="墨迹 7"/>
            </p:nvPicPr>
            <p:blipFill>
              <a:blip r:embed="rId12"/>
            </p:blipFill>
            <p:spPr>
              <a:xfrm>
                <a:off x="948118" y="2399031"/>
                <a:ext cx="445841" cy="499298"/>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9" name="墨迹 8"/>
              <p14:cNvContentPartPr/>
              <p14:nvPr/>
            </p14:nvContentPartPr>
            <p14:xfrm>
              <a:off x="1224653" y="2458953"/>
              <a:ext cx="45148" cy="874170"/>
            </p14:xfrm>
          </p:contentPart>
        </mc:Choice>
        <mc:Fallback xmlns="">
          <p:pic>
            <p:nvPicPr>
              <p:cNvPr id="9" name="墨迹 8"/>
            </p:nvPicPr>
            <p:blipFill>
              <a:blip r:embed="rId14"/>
            </p:blipFill>
            <p:spPr>
              <a:xfrm>
                <a:off x="1224653" y="2458953"/>
                <a:ext cx="45148" cy="874170"/>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0" name="墨迹 9"/>
              <p14:cNvContentPartPr/>
              <p14:nvPr/>
            </p14:nvContentPartPr>
            <p14:xfrm>
              <a:off x="1202078" y="2690185"/>
              <a:ext cx="101584" cy="172014"/>
            </p14:xfrm>
          </p:contentPart>
        </mc:Choice>
        <mc:Fallback xmlns="">
          <p:pic>
            <p:nvPicPr>
              <p:cNvPr id="10" name="墨迹 9"/>
            </p:nvPicPr>
            <p:blipFill>
              <a:blip r:embed="rId16"/>
            </p:blipFill>
            <p:spPr>
              <a:xfrm>
                <a:off x="1202078" y="2690185"/>
                <a:ext cx="101584" cy="172014"/>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1" name="墨迹 10"/>
              <p14:cNvContentPartPr/>
              <p14:nvPr/>
            </p14:nvContentPartPr>
            <p14:xfrm>
              <a:off x="1281088" y="2752223"/>
              <a:ext cx="132624" cy="138175"/>
            </p14:xfrm>
          </p:contentPart>
        </mc:Choice>
        <mc:Fallback xmlns="">
          <p:pic>
            <p:nvPicPr>
              <p:cNvPr id="11" name="墨迹 10"/>
            </p:nvPicPr>
            <p:blipFill>
              <a:blip r:embed="rId18"/>
            </p:blipFill>
            <p:spPr>
              <a:xfrm>
                <a:off x="1281088" y="2752223"/>
                <a:ext cx="132624" cy="138175"/>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2" name="墨迹 11"/>
              <p14:cNvContentPartPr/>
              <p14:nvPr/>
            </p14:nvContentPartPr>
            <p14:xfrm>
              <a:off x="1546336" y="2382640"/>
              <a:ext cx="33861" cy="183470"/>
            </p14:xfrm>
          </p:contentPart>
        </mc:Choice>
        <mc:Fallback xmlns="">
          <p:pic>
            <p:nvPicPr>
              <p:cNvPr id="12" name="墨迹 11"/>
            </p:nvPicPr>
            <p:blipFill>
              <a:blip r:embed="rId20"/>
            </p:blipFill>
            <p:spPr>
              <a:xfrm>
                <a:off x="1546336" y="2382640"/>
                <a:ext cx="33861" cy="183470"/>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3" name="墨迹 12"/>
              <p14:cNvContentPartPr/>
              <p14:nvPr/>
            </p14:nvContentPartPr>
            <p14:xfrm>
              <a:off x="1501187" y="2453314"/>
              <a:ext cx="47970" cy="112796"/>
            </p14:xfrm>
          </p:contentPart>
        </mc:Choice>
        <mc:Fallback xmlns="">
          <p:pic>
            <p:nvPicPr>
              <p:cNvPr id="13" name="墨迹 12"/>
            </p:nvPicPr>
            <p:blipFill>
              <a:blip r:embed="rId22"/>
            </p:blipFill>
            <p:spPr>
              <a:xfrm>
                <a:off x="1501187" y="2453314"/>
                <a:ext cx="47970" cy="112796"/>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4" name="墨迹 13"/>
              <p14:cNvContentPartPr/>
              <p14:nvPr/>
            </p14:nvContentPartPr>
            <p14:xfrm>
              <a:off x="1417945" y="2423705"/>
              <a:ext cx="221862" cy="322878"/>
            </p14:xfrm>
          </p:contentPart>
        </mc:Choice>
        <mc:Fallback xmlns="">
          <p:pic>
            <p:nvPicPr>
              <p:cNvPr id="14" name="墨迹 13"/>
            </p:nvPicPr>
            <p:blipFill>
              <a:blip r:embed="rId24"/>
            </p:blipFill>
            <p:spPr>
              <a:xfrm>
                <a:off x="1417945" y="2423705"/>
                <a:ext cx="221862" cy="322878"/>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5" name="墨迹 14"/>
              <p14:cNvContentPartPr/>
              <p14:nvPr/>
            </p14:nvContentPartPr>
            <p14:xfrm>
              <a:off x="1461682" y="2501076"/>
              <a:ext cx="318862" cy="446602"/>
            </p14:xfrm>
          </p:contentPart>
        </mc:Choice>
        <mc:Fallback xmlns="">
          <p:pic>
            <p:nvPicPr>
              <p:cNvPr id="15" name="墨迹 14"/>
            </p:nvPicPr>
            <p:blipFill>
              <a:blip r:embed="rId26"/>
            </p:blipFill>
            <p:spPr>
              <a:xfrm>
                <a:off x="1461682" y="2501076"/>
                <a:ext cx="318862" cy="446602"/>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6" name="墨迹 15"/>
              <p14:cNvContentPartPr/>
              <p14:nvPr/>
            </p14:nvContentPartPr>
            <p14:xfrm>
              <a:off x="1858848" y="2455605"/>
              <a:ext cx="71250" cy="453123"/>
            </p14:xfrm>
          </p:contentPart>
        </mc:Choice>
        <mc:Fallback xmlns="">
          <p:pic>
            <p:nvPicPr>
              <p:cNvPr id="16" name="墨迹 15"/>
            </p:nvPicPr>
            <p:blipFill>
              <a:blip r:embed="rId28"/>
            </p:blipFill>
            <p:spPr>
              <a:xfrm>
                <a:off x="1858848" y="2455605"/>
                <a:ext cx="71250" cy="453123"/>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7" name="墨迹 16"/>
              <p14:cNvContentPartPr/>
              <p14:nvPr/>
            </p14:nvContentPartPr>
            <p14:xfrm>
              <a:off x="1951967" y="2355851"/>
              <a:ext cx="243378" cy="605045"/>
            </p14:xfrm>
          </p:contentPart>
        </mc:Choice>
        <mc:Fallback xmlns="">
          <p:pic>
            <p:nvPicPr>
              <p:cNvPr id="17" name="墨迹 16"/>
            </p:nvPicPr>
            <p:blipFill>
              <a:blip r:embed="rId30"/>
            </p:blipFill>
            <p:spPr>
              <a:xfrm>
                <a:off x="1951967" y="2355851"/>
                <a:ext cx="243378" cy="605045"/>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8" name="墨迹 17"/>
              <p14:cNvContentPartPr/>
              <p14:nvPr/>
            </p14:nvContentPartPr>
            <p14:xfrm>
              <a:off x="2014751" y="2763503"/>
              <a:ext cx="25396" cy="138704"/>
            </p14:xfrm>
          </p:contentPart>
        </mc:Choice>
        <mc:Fallback xmlns="">
          <p:pic>
            <p:nvPicPr>
              <p:cNvPr id="18" name="墨迹 17"/>
            </p:nvPicPr>
            <p:blipFill>
              <a:blip r:embed="rId32"/>
            </p:blipFill>
            <p:spPr>
              <a:xfrm>
                <a:off x="2014751" y="2763503"/>
                <a:ext cx="25396" cy="138704"/>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19" name="墨迹 18"/>
              <p14:cNvContentPartPr/>
              <p14:nvPr/>
            </p14:nvContentPartPr>
            <p14:xfrm>
              <a:off x="2296929" y="2763503"/>
              <a:ext cx="67723" cy="118436"/>
            </p14:xfrm>
          </p:contentPart>
        </mc:Choice>
        <mc:Fallback xmlns="">
          <p:pic>
            <p:nvPicPr>
              <p:cNvPr id="19" name="墨迹 18"/>
            </p:nvPicPr>
            <p:blipFill>
              <a:blip r:embed="rId34"/>
            </p:blipFill>
            <p:spPr>
              <a:xfrm>
                <a:off x="2296929" y="2763503"/>
                <a:ext cx="67723" cy="118436"/>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0" name="墨迹 19"/>
              <p14:cNvContentPartPr/>
              <p14:nvPr/>
            </p14:nvContentPartPr>
            <p14:xfrm>
              <a:off x="2787919" y="2695825"/>
              <a:ext cx="53614" cy="36659"/>
            </p14:xfrm>
          </p:contentPart>
        </mc:Choice>
        <mc:Fallback xmlns="">
          <p:pic>
            <p:nvPicPr>
              <p:cNvPr id="20" name="墨迹 19"/>
            </p:nvPicPr>
            <p:blipFill>
              <a:blip r:embed="rId36"/>
            </p:blipFill>
            <p:spPr>
              <a:xfrm>
                <a:off x="2787919" y="2695825"/>
                <a:ext cx="53614" cy="36659"/>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1" name="墨迹 20"/>
              <p14:cNvContentPartPr/>
              <p14:nvPr/>
            </p14:nvContentPartPr>
            <p14:xfrm>
              <a:off x="2779454" y="2819901"/>
              <a:ext cx="64901" cy="53578"/>
            </p14:xfrm>
          </p:contentPart>
        </mc:Choice>
        <mc:Fallback xmlns="">
          <p:pic>
            <p:nvPicPr>
              <p:cNvPr id="21" name="墨迹 20"/>
            </p:nvPicPr>
            <p:blipFill>
              <a:blip r:embed="rId38"/>
            </p:blipFill>
            <p:spPr>
              <a:xfrm>
                <a:off x="2779454" y="2819901"/>
                <a:ext cx="64901" cy="53578"/>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2" name="墨迹 21"/>
              <p14:cNvContentPartPr/>
              <p14:nvPr/>
            </p14:nvContentPartPr>
            <p14:xfrm>
              <a:off x="1128712" y="3620753"/>
              <a:ext cx="225743" cy="298909"/>
            </p14:xfrm>
          </p:contentPart>
        </mc:Choice>
        <mc:Fallback xmlns="">
          <p:pic>
            <p:nvPicPr>
              <p:cNvPr id="22" name="墨迹 21"/>
            </p:nvPicPr>
            <p:blipFill>
              <a:blip r:embed="rId40"/>
            </p:blipFill>
            <p:spPr>
              <a:xfrm>
                <a:off x="1128712" y="3620753"/>
                <a:ext cx="225743" cy="298909"/>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3" name="墨迹 22"/>
              <p14:cNvContentPartPr/>
              <p14:nvPr/>
            </p14:nvContentPartPr>
            <p14:xfrm>
              <a:off x="1108960" y="3503022"/>
              <a:ext cx="189059" cy="385621"/>
            </p14:xfrm>
          </p:contentPart>
        </mc:Choice>
        <mc:Fallback xmlns="">
          <p:pic>
            <p:nvPicPr>
              <p:cNvPr id="23" name="墨迹 22"/>
            </p:nvPicPr>
            <p:blipFill>
              <a:blip r:embed="rId42"/>
            </p:blipFill>
            <p:spPr>
              <a:xfrm>
                <a:off x="1108960" y="3503022"/>
                <a:ext cx="189059" cy="385621"/>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4" name="墨迹 23"/>
              <p14:cNvContentPartPr/>
              <p14:nvPr/>
            </p14:nvContentPartPr>
            <p14:xfrm>
              <a:off x="1377029" y="3665871"/>
              <a:ext cx="118515" cy="222772"/>
            </p14:xfrm>
          </p:contentPart>
        </mc:Choice>
        <mc:Fallback xmlns="">
          <p:pic>
            <p:nvPicPr>
              <p:cNvPr id="24" name="墨迹 23"/>
            </p:nvPicPr>
            <p:blipFill>
              <a:blip r:embed="rId44"/>
            </p:blipFill>
            <p:spPr>
              <a:xfrm>
                <a:off x="1377029" y="3665871"/>
                <a:ext cx="118515" cy="222772"/>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5" name="墨迹 24"/>
              <p14:cNvContentPartPr/>
              <p14:nvPr/>
            </p14:nvContentPartPr>
            <p14:xfrm>
              <a:off x="1656385" y="3526991"/>
              <a:ext cx="98762" cy="315300"/>
            </p14:xfrm>
          </p:contentPart>
        </mc:Choice>
        <mc:Fallback xmlns="">
          <p:pic>
            <p:nvPicPr>
              <p:cNvPr id="25" name="墨迹 24"/>
            </p:nvPicPr>
            <p:blipFill>
              <a:blip r:embed="rId46"/>
            </p:blipFill>
            <p:spPr>
              <a:xfrm>
                <a:off x="1656385" y="3526991"/>
                <a:ext cx="98762" cy="315300"/>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6" name="墨迹 25"/>
              <p14:cNvContentPartPr/>
              <p14:nvPr/>
            </p14:nvContentPartPr>
            <p14:xfrm>
              <a:off x="1774900" y="3641197"/>
              <a:ext cx="8465" cy="193868"/>
            </p14:xfrm>
          </p:contentPart>
        </mc:Choice>
        <mc:Fallback xmlns="">
          <p:pic>
            <p:nvPicPr>
              <p:cNvPr id="26" name="墨迹 25"/>
            </p:nvPicPr>
            <p:blipFill>
              <a:blip r:embed="rId48"/>
            </p:blipFill>
            <p:spPr>
              <a:xfrm>
                <a:off x="1774900" y="3641197"/>
                <a:ext cx="8465" cy="193868"/>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7" name="墨迹 26"/>
              <p14:cNvContentPartPr/>
              <p14:nvPr/>
            </p14:nvContentPartPr>
            <p14:xfrm>
              <a:off x="1798532" y="3609473"/>
              <a:ext cx="236325" cy="246037"/>
            </p14:xfrm>
          </p:contentPart>
        </mc:Choice>
        <mc:Fallback xmlns="">
          <p:pic>
            <p:nvPicPr>
              <p:cNvPr id="27" name="墨迹 26"/>
            </p:nvPicPr>
            <p:blipFill>
              <a:blip r:embed="rId50"/>
            </p:blipFill>
            <p:spPr>
              <a:xfrm>
                <a:off x="1798532" y="3609473"/>
                <a:ext cx="236325" cy="246037"/>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28" name="墨迹 27"/>
              <p14:cNvContentPartPr/>
              <p14:nvPr/>
            </p14:nvContentPartPr>
            <p14:xfrm>
              <a:off x="1862375" y="3482578"/>
              <a:ext cx="39505" cy="360947"/>
            </p14:xfrm>
          </p:contentPart>
        </mc:Choice>
        <mc:Fallback xmlns="">
          <p:pic>
            <p:nvPicPr>
              <p:cNvPr id="28" name="墨迹 27"/>
            </p:nvPicPr>
            <p:blipFill>
              <a:blip r:embed="rId52"/>
            </p:blipFill>
            <p:spPr>
              <a:xfrm>
                <a:off x="1862375" y="3482578"/>
                <a:ext cx="39505" cy="360947"/>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29" name="墨迹 28"/>
              <p14:cNvContentPartPr/>
              <p14:nvPr/>
            </p14:nvContentPartPr>
            <p14:xfrm>
              <a:off x="2189702" y="3545320"/>
              <a:ext cx="11287" cy="168489"/>
            </p14:xfrm>
          </p:contentPart>
        </mc:Choice>
        <mc:Fallback xmlns="">
          <p:pic>
            <p:nvPicPr>
              <p:cNvPr id="29" name="墨迹 28"/>
            </p:nvPicPr>
            <p:blipFill>
              <a:blip r:embed="rId54"/>
            </p:blipFill>
            <p:spPr>
              <a:xfrm>
                <a:off x="2189702" y="3545320"/>
                <a:ext cx="11287" cy="168489"/>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0" name="墨迹 29"/>
              <p14:cNvContentPartPr/>
              <p14:nvPr/>
            </p14:nvContentPartPr>
            <p14:xfrm>
              <a:off x="2210689" y="3487513"/>
              <a:ext cx="146203" cy="759258"/>
            </p14:xfrm>
          </p:contentPart>
        </mc:Choice>
        <mc:Fallback xmlns="">
          <p:pic>
            <p:nvPicPr>
              <p:cNvPr id="30" name="墨迹 29"/>
            </p:nvPicPr>
            <p:blipFill>
              <a:blip r:embed="rId56"/>
            </p:blipFill>
            <p:spPr>
              <a:xfrm>
                <a:off x="2210689" y="3487513"/>
                <a:ext cx="146203" cy="759258"/>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1" name="墨迹 30"/>
              <p14:cNvContentPartPr/>
              <p14:nvPr/>
            </p14:nvContentPartPr>
            <p14:xfrm>
              <a:off x="2309628" y="3327483"/>
              <a:ext cx="427499" cy="552700"/>
            </p14:xfrm>
          </p:contentPart>
        </mc:Choice>
        <mc:Fallback xmlns="">
          <p:pic>
            <p:nvPicPr>
              <p:cNvPr id="31" name="墨迹 30"/>
            </p:nvPicPr>
            <p:blipFill>
              <a:blip r:embed="rId58"/>
            </p:blipFill>
            <p:spPr>
              <a:xfrm>
                <a:off x="2309628" y="3327483"/>
                <a:ext cx="427499" cy="552700"/>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2" name="墨迹 31"/>
              <p14:cNvContentPartPr/>
              <p14:nvPr/>
            </p14:nvContentPartPr>
            <p14:xfrm>
              <a:off x="3035531" y="3321843"/>
              <a:ext cx="55730" cy="293270"/>
            </p14:xfrm>
          </p:contentPart>
        </mc:Choice>
        <mc:Fallback xmlns="">
          <p:pic>
            <p:nvPicPr>
              <p:cNvPr id="32" name="墨迹 31"/>
            </p:nvPicPr>
            <p:blipFill>
              <a:blip r:embed="rId60"/>
            </p:blipFill>
            <p:spPr>
              <a:xfrm>
                <a:off x="3035531" y="3321843"/>
                <a:ext cx="55730" cy="293270"/>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3" name="墨迹 32"/>
              <p14:cNvContentPartPr/>
              <p14:nvPr/>
            </p14:nvContentPartPr>
            <p14:xfrm>
              <a:off x="3019305" y="3835065"/>
              <a:ext cx="76189" cy="78958"/>
            </p14:xfrm>
          </p:contentPart>
        </mc:Choice>
        <mc:Fallback xmlns="">
          <p:pic>
            <p:nvPicPr>
              <p:cNvPr id="33" name="墨迹 32"/>
            </p:nvPicPr>
            <p:blipFill>
              <a:blip r:embed="rId62"/>
            </p:blipFill>
            <p:spPr>
              <a:xfrm>
                <a:off x="3019305" y="3835065"/>
                <a:ext cx="76189" cy="78958"/>
              </a:xfrm>
              <a:prstGeom prst="rect"/>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260418" y="1718981"/>
            <a:ext cx="11654075" cy="648230"/>
          </a:xfrm>
          <a:prstGeom prst="rect">
            <a:avLst/>
          </a:prstGeom>
        </p:spPr>
        <p:txBody>
          <a:bodyPr wrap="square" lIns="121898" tIns="60948" rIns="121898" bIns="60948">
            <a:spAutoFit/>
          </a:bodyPr>
          <a:lstStyle/>
          <a:p>
            <a:pPr algn="just" defTabSz="0">
              <a:lnSpc>
                <a:spcPct val="150000"/>
              </a:lnSpc>
              <a:spcAft>
                <a:spcPts val="0"/>
              </a:spcAft>
              <a:tabLst>
                <a:tab pos="2610485" algn="l"/>
              </a:tabLst>
            </a:pPr>
            <a:r>
              <a:rPr lang="zh-CN" altLang="zh-CN" sz="2600" b="1" kern="100" dirty="0">
                <a:latin typeface="Times New Roman" panose="02020603050405020304"/>
                <a:ea typeface="黑体" panose="02010609060101010101" charset="-122"/>
                <a:cs typeface="Times New Roman" panose="02020603050405020304"/>
              </a:rPr>
              <a:t>利用图像求电离常数的步骤</a:t>
            </a:r>
            <a:r>
              <a:rPr lang="en-US" altLang="zh-CN" sz="2600" b="1" kern="100" dirty="0">
                <a:latin typeface="Times New Roman" panose="02020603050405020304"/>
                <a:ea typeface="黑体" panose="02010609060101010101" charset="-122"/>
                <a:cs typeface="Courier New" panose="02070309020205020404"/>
              </a:rPr>
              <a:t>(</a:t>
            </a:r>
            <a:r>
              <a:rPr lang="zh-CN" altLang="zh-CN" sz="2600" b="1" kern="100" dirty="0">
                <a:latin typeface="Times New Roman" panose="02020603050405020304"/>
                <a:ea typeface="黑体" panose="02010609060101010101" charset="-122"/>
                <a:cs typeface="Times New Roman" panose="02020603050405020304"/>
              </a:rPr>
              <a:t>以</a:t>
            </a:r>
            <a:r>
              <a:rPr lang="en-US" altLang="zh-CN" sz="2600" b="1" kern="100" dirty="0">
                <a:latin typeface="Times New Roman" panose="02020603050405020304"/>
                <a:ea typeface="黑体" panose="02010609060101010101" charset="-122"/>
                <a:cs typeface="Courier New" panose="02070309020205020404"/>
              </a:rPr>
              <a:t>HA</a:t>
            </a:r>
            <a:r>
              <a:rPr lang="zh-CN" altLang="zh-CN" sz="2600" b="1" kern="100" dirty="0">
                <a:latin typeface="Times New Roman" panose="02020603050405020304"/>
                <a:ea typeface="黑体" panose="02010609060101010101" charset="-122"/>
                <a:cs typeface="Times New Roman" panose="02020603050405020304"/>
              </a:rPr>
              <a:t>为例</a:t>
            </a:r>
            <a:r>
              <a:rPr lang="en-US" altLang="zh-CN" sz="2600" b="1" kern="100" dirty="0" smtClean="0">
                <a:latin typeface="Times New Roman" panose="02020603050405020304"/>
                <a:ea typeface="黑体" panose="02010609060101010101" charset="-122"/>
                <a:cs typeface="Courier New" panose="02070309020205020404"/>
              </a:rPr>
              <a:t>)</a:t>
            </a:r>
            <a:endParaRPr lang="zh-CN" altLang="en-US" sz="2600" kern="100" dirty="0">
              <a:latin typeface="微软雅黑" panose="020B0503020204020204" charset="-122"/>
              <a:ea typeface="微软雅黑" panose="020B0503020204020204" charset="-122"/>
              <a:cs typeface="Courier New" panose="02070309020205020404"/>
            </a:endParaRPr>
          </a:p>
        </p:txBody>
      </p:sp>
      <p:sp>
        <p:nvSpPr>
          <p:cNvPr id="5" name="矩形 4"/>
          <p:cNvSpPr/>
          <p:nvPr/>
        </p:nvSpPr>
        <p:spPr>
          <a:xfrm>
            <a:off x="262558" y="295078"/>
            <a:ext cx="11654075" cy="648230"/>
          </a:xfrm>
          <a:prstGeom prst="rect">
            <a:avLst/>
          </a:prstGeom>
        </p:spPr>
        <p:txBody>
          <a:bodyPr wrap="square" lIns="121898" tIns="60948" rIns="121898" bIns="60948">
            <a:spAutoFit/>
          </a:bodyPr>
          <a:lstStyle/>
          <a:p>
            <a:pPr algn="ctr" defTabSz="0">
              <a:lnSpc>
                <a:spcPct val="150000"/>
              </a:lnSpc>
              <a:spcAft>
                <a:spcPts val="0"/>
              </a:spcAft>
              <a:tabLst>
                <a:tab pos="2610485" algn="l"/>
              </a:tabLst>
            </a:pPr>
            <a:r>
              <a:rPr lang="zh-CN" altLang="zh-CN" sz="2600" kern="100" dirty="0">
                <a:latin typeface="Times New Roman" panose="02020603050405020304"/>
                <a:ea typeface="微软雅黑" panose="020B0503020204020204" charset="-122"/>
                <a:cs typeface="Times New Roman" panose="02020603050405020304"/>
              </a:rPr>
              <a:t>二、利用图像特殊点求电离常数</a:t>
            </a:r>
            <a:endParaRPr lang="zh-CN" altLang="zh-CN" sz="1050" kern="100" dirty="0">
              <a:effectLst/>
              <a:latin typeface="宋体" panose="02010600030101010101" pitchFamily="2" charset="-122"/>
              <a:cs typeface="Courier New" panose="02070309020205020404"/>
            </a:endParaRPr>
          </a:p>
        </p:txBody>
      </p:sp>
      <p:pic>
        <p:nvPicPr>
          <p:cNvPr id="2050" name="Picture 2" descr="微点聚焦"/>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4646" y="1301927"/>
            <a:ext cx="1864136" cy="411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rj899A"/>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3339" y="2454259"/>
            <a:ext cx="7715167" cy="3266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r:id="rId3" p14:bwMode="auto">
            <p14:nvContentPartPr>
              <p14:cNvPr id="2" name="墨迹 1"/>
              <p14:cNvContentPartPr/>
              <p14:nvPr/>
            </p14:nvContentPartPr>
            <p14:xfrm>
              <a:off x="1623229" y="2853740"/>
              <a:ext cx="2062017" cy="1195638"/>
            </p14:xfrm>
          </p:contentPart>
        </mc:Choice>
        <mc:Fallback xmlns="">
          <p:pic>
            <p:nvPicPr>
              <p:cNvPr id="2" name="墨迹 1"/>
            </p:nvPicPr>
            <p:blipFill>
              <a:blip r:embed="rId4"/>
            </p:blipFill>
            <p:spPr>
              <a:xfrm>
                <a:off x="1623229" y="2853740"/>
                <a:ext cx="2062017" cy="1195638"/>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4" name="墨迹 3"/>
              <p14:cNvContentPartPr/>
              <p14:nvPr/>
            </p14:nvContentPartPr>
            <p14:xfrm>
              <a:off x="4740592" y="4841065"/>
              <a:ext cx="3338167" cy="148221"/>
            </p14:xfrm>
          </p:contentPart>
        </mc:Choice>
        <mc:Fallback xmlns="">
          <p:pic>
            <p:nvPicPr>
              <p:cNvPr id="4" name="墨迹 3"/>
            </p:nvPicPr>
            <p:blipFill>
              <a:blip r:embed="rId6"/>
            </p:blipFill>
            <p:spPr>
              <a:xfrm>
                <a:off x="4740592" y="4841065"/>
                <a:ext cx="3338167" cy="148221"/>
              </a:xfrm>
              <a:prstGeom prst="rect"/>
            </p:spPr>
          </p:pic>
        </mc:Fallback>
      </mc:AlternateContent>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190630" y="332634"/>
            <a:ext cx="9219164" cy="1505585"/>
          </a:xfrm>
          <a:prstGeom prst="rect">
            <a:avLst/>
          </a:prstGeom>
        </p:spPr>
        <p:txBody>
          <a:bodyPr wrap="square" lIns="121898" tIns="60948" rIns="121898" bIns="60948">
            <a:spAutoFit/>
          </a:bodyPr>
          <a:lstStyle/>
          <a:p>
            <a:pPr marL="252095" indent="-252095" algn="just" defTabSz="0">
              <a:lnSpc>
                <a:spcPct val="150000"/>
              </a:lnSpc>
              <a:spcAft>
                <a:spcPts val="0"/>
              </a:spcAft>
              <a:tabLst>
                <a:tab pos="2610485" algn="l"/>
              </a:tabLst>
            </a:pPr>
            <a:r>
              <a:rPr lang="en-US" altLang="zh-CN" sz="2000" kern="100" dirty="0">
                <a:latin typeface="Times New Roman" panose="02020603050405020304"/>
                <a:ea typeface="微软雅黑" panose="020B0503020204020204" charset="-122"/>
                <a:cs typeface="Courier New" panose="02070309020205020404"/>
              </a:rPr>
              <a:t>1.</a:t>
            </a:r>
            <a:r>
              <a:rPr lang="en-US" altLang="zh-CN" sz="2000" b="1" kern="100" dirty="0">
                <a:latin typeface="Times New Roman" panose="02020603050405020304"/>
                <a:cs typeface="Courier New" panose="02070309020205020404"/>
              </a:rPr>
              <a:t>(2024·</a:t>
            </a:r>
            <a:r>
              <a:rPr lang="zh-CN" altLang="zh-CN" sz="2000" b="1" kern="100" dirty="0">
                <a:latin typeface="Times New Roman" panose="02020603050405020304"/>
                <a:cs typeface="Times New Roman" panose="02020603050405020304"/>
              </a:rPr>
              <a:t>德阳五中开学考试</a:t>
            </a:r>
            <a:r>
              <a:rPr lang="en-US" altLang="zh-CN" sz="2000" b="1" kern="100" dirty="0">
                <a:latin typeface="Times New Roman" panose="02020603050405020304"/>
                <a:cs typeface="Courier New" panose="02070309020205020404"/>
              </a:rPr>
              <a:t>)</a:t>
            </a:r>
            <a:r>
              <a:rPr lang="en-US" altLang="zh-CN" sz="2000" i="1" kern="100" dirty="0">
                <a:latin typeface="Times New Roman" panose="02020603050405020304"/>
                <a:ea typeface="微软雅黑" panose="020B0503020204020204" charset="-122"/>
                <a:cs typeface="Courier New" panose="02070309020205020404"/>
              </a:rPr>
              <a:t>T</a:t>
            </a:r>
            <a:r>
              <a:rPr lang="en-US" altLang="zh-CN" sz="2000" kern="100" dirty="0">
                <a:latin typeface="Times New Roman" panose="02020603050405020304"/>
                <a:ea typeface="微软雅黑" panose="020B0503020204020204" charset="-122"/>
                <a:cs typeface="Courier New" panose="02070309020205020404"/>
              </a:rPr>
              <a:t> </a:t>
            </a:r>
            <a:r>
              <a:rPr lang="en-US" altLang="zh-CN" sz="2000" kern="100" dirty="0">
                <a:latin typeface="宋体" panose="02010600030101010101" pitchFamily="2" charset="-122"/>
                <a:ea typeface="微软雅黑" panose="020B0503020204020204" charset="-122"/>
                <a:cs typeface="Times New Roman" panose="02020603050405020304"/>
              </a:rPr>
              <a:t>℃</a:t>
            </a:r>
            <a:r>
              <a:rPr lang="zh-CN" altLang="zh-CN" sz="2000" kern="100" dirty="0">
                <a:latin typeface="Times New Roman" panose="02020603050405020304"/>
                <a:ea typeface="微软雅黑" panose="020B0503020204020204" charset="-122"/>
                <a:cs typeface="Times New Roman" panose="02020603050405020304"/>
              </a:rPr>
              <a:t>时，向浓度均为</a:t>
            </a:r>
            <a:r>
              <a:rPr lang="en-US" altLang="zh-CN" sz="2000" kern="100" dirty="0">
                <a:latin typeface="Times New Roman" panose="02020603050405020304"/>
                <a:ea typeface="微软雅黑" panose="020B0503020204020204" charset="-122"/>
                <a:cs typeface="Courier New" panose="02070309020205020404"/>
              </a:rPr>
              <a:t>1 </a:t>
            </a:r>
            <a:r>
              <a:rPr lang="en-US" altLang="zh-CN" sz="2000" kern="100" dirty="0" err="1">
                <a:latin typeface="Times New Roman" panose="02020603050405020304"/>
                <a:ea typeface="微软雅黑" panose="020B0503020204020204" charset="-122"/>
                <a:cs typeface="Courier New" panose="02070309020205020404"/>
              </a:rPr>
              <a:t>mol·L</a:t>
            </a:r>
            <a:r>
              <a:rPr lang="zh-CN" altLang="zh-CN" sz="2000" kern="100" baseline="30000" dirty="0">
                <a:latin typeface="Times New Roman" panose="02020603050405020304"/>
                <a:ea typeface="微软雅黑" panose="020B0503020204020204" charset="-122"/>
                <a:cs typeface="Times New Roman" panose="02020603050405020304"/>
              </a:rPr>
              <a:t>－</a:t>
            </a:r>
            <a:r>
              <a:rPr lang="en-US" altLang="zh-CN" sz="2000" kern="100" baseline="30000" dirty="0">
                <a:latin typeface="Times New Roman" panose="02020603050405020304"/>
                <a:ea typeface="微软雅黑" panose="020B0503020204020204" charset="-122"/>
                <a:cs typeface="Courier New" panose="02070309020205020404"/>
              </a:rPr>
              <a:t>1</a:t>
            </a:r>
            <a:r>
              <a:rPr lang="zh-CN" altLang="zh-CN" sz="2000" kern="100" dirty="0">
                <a:latin typeface="Times New Roman" panose="02020603050405020304"/>
                <a:ea typeface="微软雅黑" panose="020B0503020204020204" charset="-122"/>
                <a:cs typeface="Times New Roman" panose="02020603050405020304"/>
              </a:rPr>
              <a:t>的两种弱酸</a:t>
            </a:r>
            <a:r>
              <a:rPr lang="en-US" altLang="zh-CN" sz="2000" kern="100" dirty="0">
                <a:latin typeface="Times New Roman" panose="02020603050405020304"/>
                <a:ea typeface="微软雅黑" panose="020B0503020204020204" charset="-122"/>
                <a:cs typeface="Courier New" panose="02070309020205020404"/>
              </a:rPr>
              <a:t>HA</a:t>
            </a:r>
            <a:r>
              <a:rPr lang="zh-CN" altLang="zh-CN" sz="2000" kern="100" dirty="0">
                <a:latin typeface="Times New Roman" panose="02020603050405020304"/>
                <a:ea typeface="微软雅黑" panose="020B0503020204020204" charset="-122"/>
                <a:cs typeface="Times New Roman" panose="02020603050405020304"/>
              </a:rPr>
              <a:t>、</a:t>
            </a:r>
            <a:r>
              <a:rPr lang="en-US" altLang="zh-CN" sz="2000" kern="100" dirty="0">
                <a:latin typeface="Times New Roman" panose="02020603050405020304"/>
                <a:ea typeface="微软雅黑" panose="020B0503020204020204" charset="-122"/>
                <a:cs typeface="Courier New" panose="02070309020205020404"/>
              </a:rPr>
              <a:t>HB</a:t>
            </a:r>
            <a:r>
              <a:rPr lang="zh-CN" altLang="zh-CN" sz="2000" kern="100" dirty="0">
                <a:latin typeface="Times New Roman" panose="02020603050405020304"/>
                <a:ea typeface="微软雅黑" panose="020B0503020204020204" charset="-122"/>
                <a:cs typeface="Times New Roman" panose="02020603050405020304"/>
              </a:rPr>
              <a:t>中不断加水稀释，并用</a:t>
            </a:r>
            <a:r>
              <a:rPr lang="en-US" altLang="zh-CN" sz="2000" kern="100" dirty="0">
                <a:latin typeface="Times New Roman" panose="02020603050405020304"/>
                <a:ea typeface="微软雅黑" panose="020B0503020204020204" charset="-122"/>
                <a:cs typeface="Courier New" panose="02070309020205020404"/>
              </a:rPr>
              <a:t>pH</a:t>
            </a:r>
            <a:r>
              <a:rPr lang="zh-CN" altLang="zh-CN" sz="2000" kern="100" dirty="0">
                <a:latin typeface="Times New Roman" panose="02020603050405020304"/>
                <a:ea typeface="微软雅黑" panose="020B0503020204020204" charset="-122"/>
                <a:cs typeface="Times New Roman" panose="02020603050405020304"/>
              </a:rPr>
              <a:t>传感器测定溶液</a:t>
            </a:r>
            <a:r>
              <a:rPr lang="en-US" altLang="zh-CN" sz="2000" kern="100" dirty="0">
                <a:latin typeface="Times New Roman" panose="02020603050405020304"/>
                <a:ea typeface="微软雅黑" panose="020B0503020204020204" charset="-122"/>
                <a:cs typeface="Courier New" panose="02070309020205020404"/>
              </a:rPr>
              <a:t>pH</a:t>
            </a:r>
            <a:r>
              <a:rPr lang="zh-CN" altLang="zh-CN" sz="2000" kern="100" dirty="0">
                <a:latin typeface="Times New Roman" panose="02020603050405020304"/>
                <a:ea typeface="微软雅黑" panose="020B0503020204020204" charset="-122"/>
                <a:cs typeface="Times New Roman" panose="02020603050405020304"/>
              </a:rPr>
              <a:t>，所得溶液</a:t>
            </a:r>
            <a:r>
              <a:rPr lang="en-US" altLang="zh-CN" sz="2000" kern="100" dirty="0">
                <a:latin typeface="Times New Roman" panose="02020603050405020304"/>
                <a:ea typeface="微软雅黑" panose="020B0503020204020204" charset="-122"/>
                <a:cs typeface="Courier New" panose="02070309020205020404"/>
              </a:rPr>
              <a:t>pH</a:t>
            </a:r>
            <a:r>
              <a:rPr lang="zh-CN" altLang="zh-CN" sz="2000" kern="100" dirty="0">
                <a:latin typeface="Times New Roman" panose="02020603050405020304"/>
                <a:ea typeface="微软雅黑" panose="020B0503020204020204" charset="-122"/>
                <a:cs typeface="Times New Roman" panose="02020603050405020304"/>
              </a:rPr>
              <a:t>的两倍</a:t>
            </a:r>
            <a:r>
              <a:rPr lang="en-US" altLang="zh-CN" sz="2000" kern="100" dirty="0">
                <a:latin typeface="Times New Roman" panose="02020603050405020304"/>
                <a:ea typeface="微软雅黑" panose="020B0503020204020204" charset="-122"/>
                <a:cs typeface="Courier New" panose="02070309020205020404"/>
              </a:rPr>
              <a:t>(2pH)</a:t>
            </a:r>
            <a:r>
              <a:rPr lang="zh-CN" altLang="zh-CN" sz="2000" kern="100" dirty="0">
                <a:latin typeface="Times New Roman" panose="02020603050405020304"/>
                <a:ea typeface="微软雅黑" panose="020B0503020204020204" charset="-122"/>
                <a:cs typeface="Times New Roman" panose="02020603050405020304"/>
              </a:rPr>
              <a:t>与溶液浓度的对数</a:t>
            </a:r>
            <a:r>
              <a:rPr lang="en-US" altLang="zh-CN" sz="2000" kern="100" dirty="0">
                <a:latin typeface="Times New Roman" panose="02020603050405020304"/>
                <a:ea typeface="微软雅黑" panose="020B0503020204020204" charset="-122"/>
                <a:cs typeface="Courier New" panose="02070309020205020404"/>
              </a:rPr>
              <a:t>(</a:t>
            </a:r>
            <a:r>
              <a:rPr lang="en-US" altLang="zh-CN" sz="2000" kern="100" dirty="0" err="1">
                <a:latin typeface="Times New Roman" panose="02020603050405020304"/>
                <a:ea typeface="微软雅黑" panose="020B0503020204020204" charset="-122"/>
                <a:cs typeface="Courier New" panose="02070309020205020404"/>
              </a:rPr>
              <a:t>lg</a:t>
            </a:r>
            <a:r>
              <a:rPr lang="en-US" altLang="zh-CN" sz="2000" kern="100" dirty="0">
                <a:latin typeface="Times New Roman" panose="02020603050405020304"/>
                <a:ea typeface="微软雅黑" panose="020B0503020204020204" charset="-122"/>
                <a:cs typeface="Courier New" panose="02070309020205020404"/>
              </a:rPr>
              <a:t> </a:t>
            </a:r>
            <a:r>
              <a:rPr lang="en-US" altLang="zh-CN" sz="2000" i="1" kern="100" dirty="0">
                <a:latin typeface="Times New Roman" panose="02020603050405020304"/>
                <a:ea typeface="微软雅黑" panose="020B0503020204020204" charset="-122"/>
                <a:cs typeface="Courier New" panose="02070309020205020404"/>
              </a:rPr>
              <a:t>c</a:t>
            </a:r>
            <a:r>
              <a:rPr lang="en-US" altLang="zh-CN" sz="2000" kern="100" dirty="0">
                <a:latin typeface="Times New Roman" panose="02020603050405020304"/>
                <a:ea typeface="微软雅黑" panose="020B0503020204020204" charset="-122"/>
                <a:cs typeface="Courier New" panose="02070309020205020404"/>
              </a:rPr>
              <a:t>)</a:t>
            </a:r>
            <a:r>
              <a:rPr lang="zh-CN" altLang="zh-CN" sz="2000" kern="100" dirty="0">
                <a:latin typeface="Times New Roman" panose="02020603050405020304"/>
                <a:ea typeface="微软雅黑" panose="020B0503020204020204" charset="-122"/>
                <a:cs typeface="Times New Roman" panose="02020603050405020304"/>
              </a:rPr>
              <a:t>的关系如图所示。下列叙述错误的是</a:t>
            </a:r>
            <a:r>
              <a:rPr lang="en-US" altLang="zh-CN" sz="2000" kern="100" dirty="0">
                <a:latin typeface="Times New Roman" panose="02020603050405020304"/>
                <a:ea typeface="微软雅黑" panose="020B0503020204020204" charset="-122"/>
                <a:cs typeface="Courier New" panose="02070309020205020404"/>
              </a:rPr>
              <a:t>(</a:t>
            </a:r>
            <a:r>
              <a:rPr lang="zh-CN" altLang="zh-CN" sz="2000" kern="100" dirty="0">
                <a:latin typeface="Times New Roman" panose="02020603050405020304"/>
                <a:ea typeface="微软雅黑" panose="020B0503020204020204" charset="-122"/>
                <a:cs typeface="Times New Roman" panose="02020603050405020304"/>
              </a:rPr>
              <a:t>　　</a:t>
            </a:r>
            <a:r>
              <a:rPr lang="en-US" altLang="zh-CN" sz="2000" kern="100" dirty="0">
                <a:latin typeface="Times New Roman" panose="02020603050405020304"/>
                <a:ea typeface="微软雅黑" panose="020B0503020204020204" charset="-122"/>
                <a:cs typeface="Courier New" panose="02070309020205020404"/>
              </a:rPr>
              <a:t>)</a:t>
            </a:r>
            <a:endParaRPr lang="zh-CN" altLang="zh-CN" sz="2000" kern="100" dirty="0">
              <a:effectLst/>
              <a:latin typeface="宋体" panose="02010600030101010101" pitchFamily="2" charset="-122"/>
              <a:cs typeface="Courier New" panose="02070309020205020404"/>
            </a:endParaRPr>
          </a:p>
        </p:txBody>
      </p:sp>
      <p:pic>
        <p:nvPicPr>
          <p:cNvPr id="2050" name="Picture 2" descr="培优专练"/>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9869" y="221148"/>
            <a:ext cx="1901957" cy="402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descr="E:\孙婷婷\2024\课件\2025版 创新设计 高考总复习 化学 鲁科版 鲁琼\rj900.tif"/>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36598" y="151062"/>
            <a:ext cx="1925128" cy="2858064"/>
          </a:xfrm>
          <a:prstGeom prst="rect">
            <a:avLst/>
          </a:prstGeom>
          <a:noFill/>
          <a:ln>
            <a:noFill/>
          </a:ln>
        </p:spPr>
      </p:pic>
      <p:graphicFrame>
        <p:nvGraphicFramePr>
          <p:cNvPr id="4" name="对象 3"/>
          <p:cNvGraphicFramePr>
            <a:graphicFrameLocks noChangeAspect="1"/>
          </p:cNvGraphicFramePr>
          <p:nvPr/>
        </p:nvGraphicFramePr>
        <p:xfrm>
          <a:off x="550545" y="1988820"/>
          <a:ext cx="8715375" cy="2702560"/>
        </p:xfrm>
        <a:graphic>
          <a:graphicData uri="http://schemas.openxmlformats.org/presentationml/2006/ole">
            <mc:AlternateContent xmlns:mc="http://schemas.openxmlformats.org/markup-compatibility/2006">
              <mc:Choice xmlns:v="urn:schemas-microsoft-com:vml" Requires="v">
                <p:oleObj spid="_x0000_s10243" name="Document" r:id="rId3" imgW="11505565" imgH="3573780" progId="Word.Document.8">
                  <p:embed/>
                </p:oleObj>
              </mc:Choice>
              <mc:Fallback>
                <p:oleObj name="Document" r:id="rId3" imgW="11505565" imgH="3573780" progId="Word.Document.8">
                  <p:embed/>
                  <p:pic>
                    <p:nvPicPr>
                      <p:cNvPr id="0" name="图片 10242"/>
                      <p:cNvPicPr/>
                      <p:nvPr/>
                    </p:nvPicPr>
                    <p:blipFill>
                      <a:blip r:embed="rId4"/>
                      <a:stretch>
                        <a:fillRect/>
                      </a:stretch>
                    </p:blipFill>
                    <p:spPr>
                      <a:xfrm>
                        <a:off x="550545" y="1988820"/>
                        <a:ext cx="8715375" cy="2702560"/>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r:id="rId5" p14:bwMode="auto">
            <p14:nvContentPartPr>
              <p14:cNvPr id="3" name="墨迹 2"/>
              <p14:cNvContentPartPr/>
              <p14:nvPr/>
            </p14:nvContentPartPr>
            <p14:xfrm>
              <a:off x="10823140" y="497156"/>
              <a:ext cx="663164" cy="19294"/>
            </p14:xfrm>
          </p:contentPart>
        </mc:Choice>
        <mc:Fallback xmlns="">
          <p:pic>
            <p:nvPicPr>
              <p:cNvPr id="3" name="墨迹 2"/>
            </p:nvPicPr>
            <p:blipFill>
              <a:blip r:embed="rId6"/>
            </p:blipFill>
            <p:spPr>
              <a:xfrm>
                <a:off x="10823140" y="497156"/>
                <a:ext cx="663164" cy="19294"/>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5" name="墨迹 4"/>
              <p14:cNvContentPartPr/>
              <p14:nvPr/>
            </p14:nvContentPartPr>
            <p14:xfrm>
              <a:off x="10792607" y="568820"/>
              <a:ext cx="633688" cy="35832"/>
            </p14:xfrm>
          </p:contentPart>
        </mc:Choice>
        <mc:Fallback xmlns="">
          <p:pic>
            <p:nvPicPr>
              <p:cNvPr id="5" name="墨迹 4"/>
            </p:nvPicPr>
            <p:blipFill>
              <a:blip r:embed="rId8"/>
            </p:blipFill>
            <p:spPr>
              <a:xfrm>
                <a:off x="10792607" y="568820"/>
                <a:ext cx="633688" cy="35832"/>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6" name="墨迹 5"/>
              <p14:cNvContentPartPr/>
              <p14:nvPr/>
            </p14:nvContentPartPr>
            <p14:xfrm>
              <a:off x="10836235" y="581223"/>
              <a:ext cx="604545" cy="45479"/>
            </p14:xfrm>
          </p:contentPart>
        </mc:Choice>
        <mc:Fallback xmlns="">
          <p:pic>
            <p:nvPicPr>
              <p:cNvPr id="6" name="墨迹 5"/>
            </p:nvPicPr>
            <p:blipFill>
              <a:blip r:embed="rId10"/>
            </p:blipFill>
            <p:spPr>
              <a:xfrm>
                <a:off x="10836235" y="581223"/>
                <a:ext cx="604545" cy="45479"/>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8" name="墨迹 7"/>
              <p14:cNvContentPartPr/>
              <p14:nvPr/>
            </p14:nvContentPartPr>
            <p14:xfrm>
              <a:off x="10817453" y="2867580"/>
              <a:ext cx="375782" cy="20672"/>
            </p14:xfrm>
          </p:contentPart>
        </mc:Choice>
        <mc:Fallback xmlns="">
          <p:pic>
            <p:nvPicPr>
              <p:cNvPr id="8" name="墨迹 7"/>
            </p:nvPicPr>
            <p:blipFill>
              <a:blip r:embed="rId12"/>
            </p:blipFill>
            <p:spPr>
              <a:xfrm>
                <a:off x="10817453" y="2867580"/>
                <a:ext cx="375782" cy="20672"/>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9" name="墨迹 8"/>
              <p14:cNvContentPartPr/>
              <p14:nvPr/>
            </p14:nvContentPartPr>
            <p14:xfrm>
              <a:off x="7711773" y="2696689"/>
              <a:ext cx="1850714" cy="132302"/>
            </p14:xfrm>
          </p:contentPart>
        </mc:Choice>
        <mc:Fallback xmlns="">
          <p:pic>
            <p:nvPicPr>
              <p:cNvPr id="9" name="墨迹 8"/>
            </p:nvPicPr>
            <p:blipFill>
              <a:blip r:embed="rId14"/>
            </p:blipFill>
            <p:spPr>
              <a:xfrm>
                <a:off x="7711773" y="2696689"/>
                <a:ext cx="1850714" cy="132302"/>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0" name="墨迹 9"/>
              <p14:cNvContentPartPr/>
              <p14:nvPr/>
            </p14:nvContentPartPr>
            <p14:xfrm>
              <a:off x="10902084" y="502668"/>
              <a:ext cx="649032" cy="44101"/>
            </p14:xfrm>
          </p:contentPart>
        </mc:Choice>
        <mc:Fallback xmlns="">
          <p:pic>
            <p:nvPicPr>
              <p:cNvPr id="10" name="墨迹 9"/>
            </p:nvPicPr>
            <p:blipFill>
              <a:blip r:embed="rId16"/>
            </p:blipFill>
            <p:spPr>
              <a:xfrm>
                <a:off x="10902084" y="502668"/>
                <a:ext cx="649032" cy="44101"/>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1" name="墨迹 10"/>
              <p14:cNvContentPartPr/>
              <p14:nvPr/>
            </p14:nvContentPartPr>
            <p14:xfrm>
              <a:off x="11407689" y="2465159"/>
              <a:ext cx="11022" cy="11025"/>
            </p14:xfrm>
          </p:contentPart>
        </mc:Choice>
        <mc:Fallback xmlns="">
          <p:pic>
            <p:nvPicPr>
              <p:cNvPr id="11" name="墨迹 10"/>
            </p:nvPicPr>
            <p:blipFill>
              <a:blip r:embed="rId18"/>
            </p:blipFill>
            <p:spPr>
              <a:xfrm>
                <a:off x="11407689" y="2465159"/>
                <a:ext cx="11022" cy="11025"/>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2" name="墨迹 11"/>
              <p14:cNvContentPartPr/>
              <p14:nvPr/>
            </p14:nvContentPartPr>
            <p14:xfrm>
              <a:off x="11418712" y="2410033"/>
              <a:ext cx="121358" cy="93714"/>
            </p14:xfrm>
          </p:contentPart>
        </mc:Choice>
        <mc:Fallback xmlns="">
          <p:pic>
            <p:nvPicPr>
              <p:cNvPr id="12" name="墨迹 11"/>
            </p:nvPicPr>
            <p:blipFill>
              <a:blip r:embed="rId20"/>
            </p:blipFill>
            <p:spPr>
              <a:xfrm>
                <a:off x="11418712" y="2410033"/>
                <a:ext cx="121358" cy="93714"/>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3" name="墨迹 12"/>
              <p14:cNvContentPartPr/>
              <p14:nvPr/>
            </p14:nvContentPartPr>
            <p14:xfrm>
              <a:off x="9345739" y="3333123"/>
              <a:ext cx="174951" cy="56398"/>
            </p14:xfrm>
          </p:contentPart>
        </mc:Choice>
        <mc:Fallback xmlns="">
          <p:pic>
            <p:nvPicPr>
              <p:cNvPr id="13" name="墨迹 12"/>
            </p:nvPicPr>
            <p:blipFill>
              <a:blip r:embed="rId22"/>
            </p:blipFill>
            <p:spPr>
              <a:xfrm>
                <a:off x="9345739" y="3333123"/>
                <a:ext cx="174951" cy="56398"/>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4" name="墨迹 13"/>
              <p14:cNvContentPartPr/>
              <p14:nvPr/>
            </p14:nvContentPartPr>
            <p14:xfrm>
              <a:off x="9229341" y="3420540"/>
              <a:ext cx="362598" cy="72612"/>
            </p14:xfrm>
          </p:contentPart>
        </mc:Choice>
        <mc:Fallback xmlns="">
          <p:pic>
            <p:nvPicPr>
              <p:cNvPr id="14" name="墨迹 13"/>
            </p:nvPicPr>
            <p:blipFill>
              <a:blip r:embed="rId24"/>
            </p:blipFill>
            <p:spPr>
              <a:xfrm>
                <a:off x="9229341" y="3420540"/>
                <a:ext cx="362598" cy="72612"/>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5" name="墨迹 14"/>
              <p14:cNvContentPartPr/>
              <p14:nvPr/>
            </p14:nvContentPartPr>
            <p14:xfrm>
              <a:off x="9404996" y="3243415"/>
              <a:ext cx="53614" cy="236343"/>
            </p14:xfrm>
          </p:contentPart>
        </mc:Choice>
        <mc:Fallback xmlns="">
          <p:pic>
            <p:nvPicPr>
              <p:cNvPr id="15" name="墨迹 14"/>
            </p:nvPicPr>
            <p:blipFill>
              <a:blip r:embed="rId26"/>
            </p:blipFill>
            <p:spPr>
              <a:xfrm>
                <a:off x="9404996" y="3243415"/>
                <a:ext cx="53614" cy="236343"/>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6" name="墨迹 15"/>
              <p14:cNvContentPartPr/>
              <p14:nvPr/>
            </p14:nvContentPartPr>
            <p14:xfrm>
              <a:off x="9234808" y="3462838"/>
              <a:ext cx="173010" cy="394787"/>
            </p14:xfrm>
          </p:contentPart>
        </mc:Choice>
        <mc:Fallback xmlns="">
          <p:pic>
            <p:nvPicPr>
              <p:cNvPr id="16" name="墨迹 15"/>
            </p:nvPicPr>
            <p:blipFill>
              <a:blip r:embed="rId28"/>
            </p:blipFill>
            <p:spPr>
              <a:xfrm>
                <a:off x="9234808" y="3462838"/>
                <a:ext cx="173010" cy="394787"/>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7" name="墨迹 16"/>
              <p14:cNvContentPartPr/>
              <p14:nvPr/>
            </p14:nvContentPartPr>
            <p14:xfrm>
              <a:off x="9368313" y="3517122"/>
              <a:ext cx="183416" cy="248856"/>
            </p14:xfrm>
          </p:contentPart>
        </mc:Choice>
        <mc:Fallback xmlns="">
          <p:pic>
            <p:nvPicPr>
              <p:cNvPr id="17" name="墨迹 16"/>
            </p:nvPicPr>
            <p:blipFill>
              <a:blip r:embed="rId30"/>
            </p:blipFill>
            <p:spPr>
              <a:xfrm>
                <a:off x="9368313" y="3517122"/>
                <a:ext cx="183416" cy="248856"/>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8" name="墨迹 17"/>
              <p14:cNvContentPartPr/>
              <p14:nvPr/>
            </p14:nvContentPartPr>
            <p14:xfrm>
              <a:off x="9524217" y="3404325"/>
              <a:ext cx="106522" cy="475859"/>
            </p14:xfrm>
          </p:contentPart>
        </mc:Choice>
        <mc:Fallback xmlns="">
          <p:pic>
            <p:nvPicPr>
              <p:cNvPr id="18" name="墨迹 17"/>
            </p:nvPicPr>
            <p:blipFill>
              <a:blip r:embed="rId32"/>
            </p:blipFill>
            <p:spPr>
              <a:xfrm>
                <a:off x="9524217" y="3404325"/>
                <a:ext cx="106522" cy="475859"/>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19" name="墨迹 18"/>
              <p14:cNvContentPartPr/>
              <p14:nvPr/>
            </p14:nvContentPartPr>
            <p14:xfrm>
              <a:off x="9503759" y="3587090"/>
              <a:ext cx="158019" cy="202857"/>
            </p14:xfrm>
          </p:contentPart>
        </mc:Choice>
        <mc:Fallback xmlns="">
          <p:pic>
            <p:nvPicPr>
              <p:cNvPr id="19" name="墨迹 18"/>
            </p:nvPicPr>
            <p:blipFill>
              <a:blip r:embed="rId34"/>
            </p:blipFill>
            <p:spPr>
              <a:xfrm>
                <a:off x="9503759" y="3587090"/>
                <a:ext cx="158019" cy="202857"/>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0" name="墨迹 19"/>
              <p14:cNvContentPartPr/>
              <p14:nvPr/>
            </p14:nvContentPartPr>
            <p14:xfrm>
              <a:off x="9639204" y="3301928"/>
              <a:ext cx="19753" cy="101692"/>
            </p14:xfrm>
          </p:contentPart>
        </mc:Choice>
        <mc:Fallback xmlns="">
          <p:pic>
            <p:nvPicPr>
              <p:cNvPr id="20" name="墨迹 19"/>
            </p:nvPicPr>
            <p:blipFill>
              <a:blip r:embed="rId36"/>
            </p:blipFill>
            <p:spPr>
              <a:xfrm>
                <a:off x="9639204" y="3301928"/>
                <a:ext cx="19753" cy="101692"/>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1" name="墨迹 20"/>
              <p14:cNvContentPartPr/>
              <p14:nvPr/>
            </p14:nvContentPartPr>
            <p14:xfrm>
              <a:off x="9767243" y="3344402"/>
              <a:ext cx="108991" cy="380687"/>
            </p14:xfrm>
          </p:contentPart>
        </mc:Choice>
        <mc:Fallback xmlns="">
          <p:pic>
            <p:nvPicPr>
              <p:cNvPr id="21" name="墨迹 20"/>
            </p:nvPicPr>
            <p:blipFill>
              <a:blip r:embed="rId38"/>
            </p:blipFill>
            <p:spPr>
              <a:xfrm>
                <a:off x="9767243" y="3344402"/>
                <a:ext cx="108991" cy="380687"/>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2" name="墨迹 21"/>
              <p14:cNvContentPartPr/>
              <p14:nvPr/>
            </p14:nvContentPartPr>
            <p14:xfrm>
              <a:off x="9910095" y="3344402"/>
              <a:ext cx="129802" cy="383507"/>
            </p14:xfrm>
          </p:contentPart>
        </mc:Choice>
        <mc:Fallback xmlns="">
          <p:pic>
            <p:nvPicPr>
              <p:cNvPr id="22" name="墨迹 21"/>
            </p:nvPicPr>
            <p:blipFill>
              <a:blip r:embed="rId40"/>
            </p:blipFill>
            <p:spPr>
              <a:xfrm>
                <a:off x="9910095" y="3344402"/>
                <a:ext cx="129802" cy="383507"/>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3" name="墨迹 22"/>
              <p14:cNvContentPartPr/>
              <p14:nvPr/>
            </p14:nvContentPartPr>
            <p14:xfrm>
              <a:off x="9924204" y="3498792"/>
              <a:ext cx="106170" cy="131302"/>
            </p14:xfrm>
          </p:contentPart>
        </mc:Choice>
        <mc:Fallback xmlns="">
          <p:pic>
            <p:nvPicPr>
              <p:cNvPr id="23" name="墨迹 22"/>
            </p:nvPicPr>
            <p:blipFill>
              <a:blip r:embed="rId42"/>
            </p:blipFill>
            <p:spPr>
              <a:xfrm>
                <a:off x="9924204" y="3498792"/>
                <a:ext cx="106170" cy="131302"/>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4" name="墨迹 23"/>
              <p14:cNvContentPartPr/>
              <p14:nvPr/>
            </p14:nvContentPartPr>
            <p14:xfrm>
              <a:off x="10378511" y="3592554"/>
              <a:ext cx="19752" cy="11279"/>
            </p14:xfrm>
          </p:contentPart>
        </mc:Choice>
        <mc:Fallback xmlns="">
          <p:pic>
            <p:nvPicPr>
              <p:cNvPr id="24" name="墨迹 23"/>
            </p:nvPicPr>
            <p:blipFill>
              <a:blip r:embed="rId44"/>
            </p:blipFill>
            <p:spPr>
              <a:xfrm>
                <a:off x="10378511" y="3592554"/>
                <a:ext cx="19752" cy="11279"/>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5" name="墨迹 24"/>
              <p14:cNvContentPartPr/>
              <p14:nvPr/>
            </p14:nvContentPartPr>
            <p14:xfrm>
              <a:off x="10350293" y="3682791"/>
              <a:ext cx="28218" cy="19739"/>
            </p14:xfrm>
          </p:contentPart>
        </mc:Choice>
        <mc:Fallback xmlns="">
          <p:pic>
            <p:nvPicPr>
              <p:cNvPr id="25" name="墨迹 24"/>
            </p:nvPicPr>
            <p:blipFill>
              <a:blip r:embed="rId46"/>
            </p:blipFill>
            <p:spPr>
              <a:xfrm>
                <a:off x="10350293" y="3682791"/>
                <a:ext cx="28218" cy="19739"/>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6" name="墨迹 25"/>
              <p14:cNvContentPartPr/>
              <p14:nvPr/>
            </p14:nvContentPartPr>
            <p14:xfrm>
              <a:off x="10705838" y="3665871"/>
              <a:ext cx="795742" cy="22559"/>
            </p14:xfrm>
          </p:contentPart>
        </mc:Choice>
        <mc:Fallback xmlns="">
          <p:pic>
            <p:nvPicPr>
              <p:cNvPr id="26" name="墨迹 25"/>
            </p:nvPicPr>
            <p:blipFill>
              <a:blip r:embed="rId48"/>
            </p:blipFill>
            <p:spPr>
              <a:xfrm>
                <a:off x="10705838" y="3665871"/>
                <a:ext cx="795742" cy="22559"/>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7" name="墨迹 26"/>
              <p14:cNvContentPartPr/>
              <p14:nvPr/>
            </p14:nvContentPartPr>
            <p14:xfrm>
              <a:off x="9328808" y="4254702"/>
              <a:ext cx="158020" cy="217661"/>
            </p14:xfrm>
          </p:contentPart>
        </mc:Choice>
        <mc:Fallback xmlns="">
          <p:pic>
            <p:nvPicPr>
              <p:cNvPr id="27" name="墨迹 26"/>
            </p:nvPicPr>
            <p:blipFill>
              <a:blip r:embed="rId50"/>
            </p:blipFill>
            <p:spPr>
              <a:xfrm>
                <a:off x="9328808" y="4254702"/>
                <a:ext cx="158020" cy="217661"/>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28" name="墨迹 27"/>
              <p14:cNvContentPartPr/>
              <p14:nvPr/>
            </p14:nvContentPartPr>
            <p14:xfrm>
              <a:off x="9701283" y="4167814"/>
              <a:ext cx="99468" cy="16919"/>
            </p14:xfrm>
          </p:contentPart>
        </mc:Choice>
        <mc:Fallback xmlns="">
          <p:pic>
            <p:nvPicPr>
              <p:cNvPr id="28" name="墨迹 27"/>
            </p:nvPicPr>
            <p:blipFill>
              <a:blip r:embed="rId52"/>
            </p:blipFill>
            <p:spPr>
              <a:xfrm>
                <a:off x="9701283" y="4167814"/>
                <a:ext cx="99468" cy="16919"/>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29" name="墨迹 28"/>
              <p14:cNvContentPartPr/>
              <p14:nvPr/>
            </p14:nvContentPartPr>
            <p14:xfrm>
              <a:off x="9547849" y="4114941"/>
              <a:ext cx="410216" cy="394081"/>
            </p14:xfrm>
          </p:contentPart>
        </mc:Choice>
        <mc:Fallback xmlns="">
          <p:pic>
            <p:nvPicPr>
              <p:cNvPr id="29" name="墨迹 28"/>
            </p:nvPicPr>
            <p:blipFill>
              <a:blip r:embed="rId54"/>
            </p:blipFill>
            <p:spPr>
              <a:xfrm>
                <a:off x="9547849" y="4114941"/>
                <a:ext cx="410216" cy="394081"/>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0" name="墨迹 29"/>
              <p14:cNvContentPartPr/>
              <p14:nvPr/>
            </p14:nvContentPartPr>
            <p14:xfrm>
              <a:off x="10299501" y="4384241"/>
              <a:ext cx="5644" cy="26084"/>
            </p14:xfrm>
          </p:contentPart>
        </mc:Choice>
        <mc:Fallback xmlns="">
          <p:pic>
            <p:nvPicPr>
              <p:cNvPr id="30" name="墨迹 29"/>
            </p:nvPicPr>
            <p:blipFill>
              <a:blip r:embed="rId56"/>
            </p:blipFill>
            <p:spPr>
              <a:xfrm>
                <a:off x="10299501" y="4384241"/>
                <a:ext cx="5644" cy="26084"/>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1" name="墨迹 30"/>
              <p14:cNvContentPartPr/>
              <p14:nvPr/>
            </p14:nvContentPartPr>
            <p14:xfrm>
              <a:off x="5477077" y="874169"/>
              <a:ext cx="3098315" cy="84597"/>
            </p14:xfrm>
          </p:contentPart>
        </mc:Choice>
        <mc:Fallback xmlns="">
          <p:pic>
            <p:nvPicPr>
              <p:cNvPr id="31" name="墨迹 30"/>
            </p:nvPicPr>
            <p:blipFill>
              <a:blip r:embed="rId58"/>
            </p:blipFill>
            <p:spPr>
              <a:xfrm>
                <a:off x="5477077" y="874169"/>
                <a:ext cx="3098315" cy="84597"/>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2" name="墨迹 31"/>
              <p14:cNvContentPartPr/>
              <p14:nvPr/>
            </p14:nvContentPartPr>
            <p14:xfrm>
              <a:off x="8162707" y="879809"/>
              <a:ext cx="1425000" cy="45118"/>
            </p14:xfrm>
          </p:contentPart>
        </mc:Choice>
        <mc:Fallback xmlns="">
          <p:pic>
            <p:nvPicPr>
              <p:cNvPr id="32" name="墨迹 31"/>
            </p:nvPicPr>
            <p:blipFill>
              <a:blip r:embed="rId60"/>
            </p:blipFill>
            <p:spPr>
              <a:xfrm>
                <a:off x="8162707" y="879809"/>
                <a:ext cx="1425000" cy="45118"/>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3" name="墨迹 32"/>
              <p14:cNvContentPartPr/>
              <p14:nvPr/>
            </p14:nvContentPartPr>
            <p14:xfrm>
              <a:off x="637722" y="4896758"/>
              <a:ext cx="152376" cy="349668"/>
            </p14:xfrm>
          </p:contentPart>
        </mc:Choice>
        <mc:Fallback xmlns="">
          <p:pic>
            <p:nvPicPr>
              <p:cNvPr id="33" name="墨迹 32"/>
            </p:nvPicPr>
            <p:blipFill>
              <a:blip r:embed="rId62"/>
            </p:blipFill>
            <p:spPr>
              <a:xfrm>
                <a:off x="637722" y="4896758"/>
                <a:ext cx="152376" cy="349668"/>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4" name="墨迹 33"/>
              <p14:cNvContentPartPr/>
              <p14:nvPr/>
            </p14:nvContentPartPr>
            <p14:xfrm>
              <a:off x="778811" y="4898168"/>
              <a:ext cx="45149" cy="349668"/>
            </p14:xfrm>
          </p:contentPart>
        </mc:Choice>
        <mc:Fallback xmlns="">
          <p:pic>
            <p:nvPicPr>
              <p:cNvPr id="34" name="墨迹 33"/>
            </p:nvPicPr>
            <p:blipFill>
              <a:blip r:embed="rId64"/>
            </p:blipFill>
            <p:spPr>
              <a:xfrm>
                <a:off x="778811" y="4898168"/>
                <a:ext cx="45149" cy="349668"/>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35" name="墨迹 34"/>
              <p14:cNvContentPartPr/>
              <p14:nvPr/>
            </p14:nvContentPartPr>
            <p14:xfrm>
              <a:off x="674405" y="5112481"/>
              <a:ext cx="152376" cy="31019"/>
            </p14:xfrm>
          </p:contentPart>
        </mc:Choice>
        <mc:Fallback xmlns="">
          <p:pic>
            <p:nvPicPr>
              <p:cNvPr id="35" name="墨迹 34"/>
            </p:nvPicPr>
            <p:blipFill>
              <a:blip r:embed="rId66"/>
            </p:blipFill>
            <p:spPr>
              <a:xfrm>
                <a:off x="674405" y="5112481"/>
                <a:ext cx="152376" cy="31019"/>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36" name="墨迹 35"/>
              <p14:cNvContentPartPr/>
              <p14:nvPr/>
            </p14:nvContentPartPr>
            <p14:xfrm>
              <a:off x="1032771" y="5087101"/>
              <a:ext cx="70545" cy="36659"/>
            </p14:xfrm>
          </p:contentPart>
        </mc:Choice>
        <mc:Fallback xmlns="">
          <p:pic>
            <p:nvPicPr>
              <p:cNvPr id="36" name="墨迹 35"/>
            </p:nvPicPr>
            <p:blipFill>
              <a:blip r:embed="rId68"/>
            </p:blipFill>
            <p:spPr>
              <a:xfrm>
                <a:off x="1032771" y="5087101"/>
                <a:ext cx="70545" cy="36659"/>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37" name="墨迹 36"/>
              <p14:cNvContentPartPr/>
              <p14:nvPr/>
            </p14:nvContentPartPr>
            <p14:xfrm>
              <a:off x="1042295" y="5166059"/>
              <a:ext cx="46912" cy="22559"/>
            </p14:xfrm>
          </p:contentPart>
        </mc:Choice>
        <mc:Fallback xmlns="">
          <p:pic>
            <p:nvPicPr>
              <p:cNvPr id="37" name="墨迹 36"/>
            </p:nvPicPr>
            <p:blipFill>
              <a:blip r:embed="rId70"/>
            </p:blipFill>
            <p:spPr>
              <a:xfrm>
                <a:off x="1042295" y="5166059"/>
                <a:ext cx="46912" cy="22559"/>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38" name="墨迹 37"/>
              <p14:cNvContentPartPr/>
              <p14:nvPr/>
            </p14:nvContentPartPr>
            <p14:xfrm>
              <a:off x="1805940" y="4895348"/>
              <a:ext cx="22574" cy="1699344"/>
            </p14:xfrm>
          </p:contentPart>
        </mc:Choice>
        <mc:Fallback xmlns="">
          <p:pic>
            <p:nvPicPr>
              <p:cNvPr id="38" name="墨迹 37"/>
            </p:nvPicPr>
            <p:blipFill>
              <a:blip r:embed="rId72"/>
            </p:blipFill>
            <p:spPr>
              <a:xfrm>
                <a:off x="1805940" y="4895348"/>
                <a:ext cx="22574" cy="1699344"/>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39" name="墨迹 38"/>
              <p14:cNvContentPartPr/>
              <p14:nvPr/>
            </p14:nvContentPartPr>
            <p14:xfrm>
              <a:off x="1805940" y="4838950"/>
              <a:ext cx="513564" cy="16919"/>
            </p14:xfrm>
          </p:contentPart>
        </mc:Choice>
        <mc:Fallback xmlns="">
          <p:pic>
            <p:nvPicPr>
              <p:cNvPr id="39" name="墨迹 38"/>
            </p:nvPicPr>
            <p:blipFill>
              <a:blip r:embed="rId74"/>
            </p:blipFill>
            <p:spPr>
              <a:xfrm>
                <a:off x="1805940" y="4838950"/>
                <a:ext cx="513564" cy="16919"/>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40" name="墨迹 39"/>
              <p14:cNvContentPartPr/>
              <p14:nvPr/>
            </p14:nvContentPartPr>
            <p14:xfrm>
              <a:off x="2287935" y="4878429"/>
              <a:ext cx="37212" cy="903073"/>
            </p14:xfrm>
          </p:contentPart>
        </mc:Choice>
        <mc:Fallback xmlns="">
          <p:pic>
            <p:nvPicPr>
              <p:cNvPr id="40" name="墨迹 39"/>
            </p:nvPicPr>
            <p:blipFill>
              <a:blip r:embed="rId76"/>
            </p:blipFill>
            <p:spPr>
              <a:xfrm>
                <a:off x="2287935" y="4878429"/>
                <a:ext cx="37212" cy="903073"/>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1" name="墨迹 40"/>
              <p14:cNvContentPartPr/>
              <p14:nvPr/>
            </p14:nvContentPartPr>
            <p14:xfrm>
              <a:off x="2302573" y="4874904"/>
              <a:ext cx="70545" cy="912238"/>
            </p14:xfrm>
          </p:contentPart>
        </mc:Choice>
        <mc:Fallback xmlns="">
          <p:pic>
            <p:nvPicPr>
              <p:cNvPr id="41" name="墨迹 40"/>
            </p:nvPicPr>
            <p:blipFill>
              <a:blip r:embed="rId78"/>
            </p:blipFill>
            <p:spPr>
              <a:xfrm>
                <a:off x="2302573" y="4874904"/>
                <a:ext cx="70545" cy="912238"/>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2" name="墨迹 41"/>
              <p14:cNvContentPartPr/>
              <p14:nvPr/>
            </p14:nvContentPartPr>
            <p14:xfrm>
              <a:off x="2234850" y="4820268"/>
              <a:ext cx="90297" cy="634830"/>
            </p14:xfrm>
          </p:contentPart>
        </mc:Choice>
        <mc:Fallback xmlns="">
          <p:pic>
            <p:nvPicPr>
              <p:cNvPr id="42" name="墨迹 41"/>
            </p:nvPicPr>
            <p:blipFill>
              <a:blip r:embed="rId80"/>
            </p:blipFill>
            <p:spPr>
              <a:xfrm>
                <a:off x="2234850" y="4820268"/>
                <a:ext cx="90297" cy="634830"/>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3" name="墨迹 42"/>
              <p14:cNvContentPartPr/>
              <p14:nvPr/>
            </p14:nvContentPartPr>
            <p14:xfrm>
              <a:off x="2347721" y="4963026"/>
              <a:ext cx="62080" cy="1636953"/>
            </p14:xfrm>
          </p:contentPart>
        </mc:Choice>
        <mc:Fallback xmlns="">
          <p:pic>
            <p:nvPicPr>
              <p:cNvPr id="43" name="墨迹 42"/>
            </p:nvPicPr>
            <p:blipFill>
              <a:blip r:embed="rId82"/>
            </p:blipFill>
            <p:spPr>
              <a:xfrm>
                <a:off x="2347721" y="4963026"/>
                <a:ext cx="62080" cy="1636953"/>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44" name="墨迹 43"/>
              <p14:cNvContentPartPr/>
              <p14:nvPr/>
            </p14:nvContentPartPr>
            <p14:xfrm>
              <a:off x="1848972" y="6592929"/>
              <a:ext cx="569294" cy="16919"/>
            </p14:xfrm>
          </p:contentPart>
        </mc:Choice>
        <mc:Fallback xmlns="">
          <p:pic>
            <p:nvPicPr>
              <p:cNvPr id="44" name="墨迹 43"/>
            </p:nvPicPr>
            <p:blipFill>
              <a:blip r:embed="rId84"/>
            </p:blipFill>
            <p:spPr>
              <a:xfrm>
                <a:off x="1848972" y="6592929"/>
                <a:ext cx="569294" cy="16919"/>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45" name="墨迹 44"/>
              <p14:cNvContentPartPr/>
              <p14:nvPr/>
            </p14:nvContentPartPr>
            <p14:xfrm>
              <a:off x="1838743" y="6107906"/>
              <a:ext cx="489226" cy="62038"/>
            </p14:xfrm>
          </p:contentPart>
        </mc:Choice>
        <mc:Fallback xmlns="">
          <p:pic>
            <p:nvPicPr>
              <p:cNvPr id="45" name="墨迹 44"/>
            </p:nvPicPr>
            <p:blipFill>
              <a:blip r:embed="rId86"/>
            </p:blipFill>
            <p:spPr>
              <a:xfrm>
                <a:off x="1838743" y="6107906"/>
                <a:ext cx="489226" cy="62038"/>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46" name="墨迹 45"/>
              <p14:cNvContentPartPr/>
              <p14:nvPr/>
            </p14:nvContentPartPr>
            <p14:xfrm>
              <a:off x="1873662" y="6179460"/>
              <a:ext cx="118515" cy="304197"/>
            </p14:xfrm>
          </p:contentPart>
        </mc:Choice>
        <mc:Fallback xmlns="">
          <p:pic>
            <p:nvPicPr>
              <p:cNvPr id="46" name="墨迹 45"/>
            </p:nvPicPr>
            <p:blipFill>
              <a:blip r:embed="rId88"/>
            </p:blipFill>
            <p:spPr>
              <a:xfrm>
                <a:off x="1873662" y="6179460"/>
                <a:ext cx="118515" cy="304197"/>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47" name="墨迹 46"/>
              <p14:cNvContentPartPr/>
              <p14:nvPr/>
            </p14:nvContentPartPr>
            <p14:xfrm>
              <a:off x="1971543" y="6214181"/>
              <a:ext cx="94000" cy="224534"/>
            </p14:xfrm>
          </p:contentPart>
        </mc:Choice>
        <mc:Fallback xmlns="">
          <p:pic>
            <p:nvPicPr>
              <p:cNvPr id="47" name="墨迹 46"/>
            </p:nvPicPr>
            <p:blipFill>
              <a:blip r:embed="rId90"/>
            </p:blipFill>
            <p:spPr>
              <a:xfrm>
                <a:off x="1971543" y="6214181"/>
                <a:ext cx="94000" cy="224534"/>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48" name="墨迹 47"/>
              <p14:cNvContentPartPr/>
              <p14:nvPr/>
            </p14:nvContentPartPr>
            <p14:xfrm>
              <a:off x="1997821" y="6240441"/>
              <a:ext cx="135445" cy="256611"/>
            </p14:xfrm>
          </p:contentPart>
        </mc:Choice>
        <mc:Fallback xmlns="">
          <p:pic>
            <p:nvPicPr>
              <p:cNvPr id="48" name="墨迹 47"/>
            </p:nvPicPr>
            <p:blipFill>
              <a:blip r:embed="rId92"/>
            </p:blipFill>
            <p:spPr>
              <a:xfrm>
                <a:off x="1997821" y="6240441"/>
                <a:ext cx="135445" cy="256611"/>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49" name="墨迹 48"/>
              <p14:cNvContentPartPr/>
              <p14:nvPr/>
            </p14:nvContentPartPr>
            <p14:xfrm>
              <a:off x="2071187" y="6218587"/>
              <a:ext cx="124158" cy="286925"/>
            </p14:xfrm>
          </p:contentPart>
        </mc:Choice>
        <mc:Fallback xmlns="">
          <p:pic>
            <p:nvPicPr>
              <p:cNvPr id="49" name="墨迹 48"/>
            </p:nvPicPr>
            <p:blipFill>
              <a:blip r:embed="rId94"/>
            </p:blipFill>
            <p:spPr>
              <a:xfrm>
                <a:off x="2071187" y="6218587"/>
                <a:ext cx="124158" cy="286925"/>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50" name="墨迹 49"/>
              <p14:cNvContentPartPr/>
              <p14:nvPr/>
            </p14:nvContentPartPr>
            <p14:xfrm>
              <a:off x="2144553" y="6258418"/>
              <a:ext cx="92061" cy="258374"/>
            </p14:xfrm>
          </p:contentPart>
        </mc:Choice>
        <mc:Fallback xmlns="">
          <p:pic>
            <p:nvPicPr>
              <p:cNvPr id="50" name="墨迹 49"/>
            </p:nvPicPr>
            <p:blipFill>
              <a:blip r:embed="rId96"/>
            </p:blipFill>
            <p:spPr>
              <a:xfrm>
                <a:off x="2144553" y="6258418"/>
                <a:ext cx="92061" cy="258374"/>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51" name="墨迹 50"/>
              <p14:cNvContentPartPr/>
              <p14:nvPr/>
            </p14:nvContentPartPr>
            <p14:xfrm>
              <a:off x="2203105" y="6236211"/>
              <a:ext cx="107933" cy="268596"/>
            </p14:xfrm>
          </p:contentPart>
        </mc:Choice>
        <mc:Fallback xmlns="">
          <p:pic>
            <p:nvPicPr>
              <p:cNvPr id="51" name="墨迹 50"/>
            </p:nvPicPr>
            <p:blipFill>
              <a:blip r:embed="rId98"/>
            </p:blipFill>
            <p:spPr>
              <a:xfrm>
                <a:off x="2203105" y="6236211"/>
                <a:ext cx="107933" cy="268596"/>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52" name="墨迹 51"/>
              <p14:cNvContentPartPr/>
              <p14:nvPr/>
            </p14:nvContentPartPr>
            <p14:xfrm>
              <a:off x="2220741" y="6294019"/>
              <a:ext cx="126980" cy="262251"/>
            </p14:xfrm>
          </p:contentPart>
        </mc:Choice>
        <mc:Fallback xmlns="">
          <p:pic>
            <p:nvPicPr>
              <p:cNvPr id="52" name="墨迹 51"/>
            </p:nvPicPr>
            <p:blipFill>
              <a:blip r:embed="rId100"/>
            </p:blipFill>
            <p:spPr>
              <a:xfrm>
                <a:off x="2220741" y="6294019"/>
                <a:ext cx="126980" cy="262251"/>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53" name="墨迹 52"/>
              <p14:cNvContentPartPr/>
              <p14:nvPr/>
            </p14:nvContentPartPr>
            <p14:xfrm>
              <a:off x="2277177" y="6372977"/>
              <a:ext cx="70544" cy="180474"/>
            </p14:xfrm>
          </p:contentPart>
        </mc:Choice>
        <mc:Fallback xmlns="">
          <p:pic>
            <p:nvPicPr>
              <p:cNvPr id="53" name="墨迹 52"/>
            </p:nvPicPr>
            <p:blipFill>
              <a:blip r:embed="rId102"/>
            </p:blipFill>
            <p:spPr>
              <a:xfrm>
                <a:off x="2277177" y="6372977"/>
                <a:ext cx="70544" cy="180474"/>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54" name="墨迹 53"/>
              <p14:cNvContentPartPr/>
              <p14:nvPr/>
            </p14:nvContentPartPr>
            <p14:xfrm>
              <a:off x="2333613" y="6418095"/>
              <a:ext cx="42326" cy="157915"/>
            </p14:xfrm>
          </p:contentPart>
        </mc:Choice>
        <mc:Fallback xmlns="">
          <p:pic>
            <p:nvPicPr>
              <p:cNvPr id="54" name="墨迹 53"/>
            </p:nvPicPr>
            <p:blipFill>
              <a:blip r:embed="rId104"/>
            </p:blipFill>
            <p:spPr>
              <a:xfrm>
                <a:off x="2333613" y="6418095"/>
                <a:ext cx="42326" cy="157915"/>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55" name="墨迹 54"/>
              <p14:cNvContentPartPr/>
              <p14:nvPr/>
            </p14:nvContentPartPr>
            <p14:xfrm>
              <a:off x="2175593" y="6149852"/>
              <a:ext cx="98762" cy="206205"/>
            </p14:xfrm>
          </p:contentPart>
        </mc:Choice>
        <mc:Fallback xmlns="">
          <p:pic>
            <p:nvPicPr>
              <p:cNvPr id="55" name="墨迹 54"/>
            </p:nvPicPr>
            <p:blipFill>
              <a:blip r:embed="rId106"/>
            </p:blipFill>
            <p:spPr>
              <a:xfrm>
                <a:off x="2175593" y="6149852"/>
                <a:ext cx="98762" cy="206205"/>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56" name="墨迹 55"/>
              <p14:cNvContentPartPr/>
              <p14:nvPr/>
            </p14:nvContentPartPr>
            <p14:xfrm>
              <a:off x="2169949" y="6141744"/>
              <a:ext cx="132624" cy="236872"/>
            </p14:xfrm>
          </p:contentPart>
        </mc:Choice>
        <mc:Fallback xmlns="">
          <p:pic>
            <p:nvPicPr>
              <p:cNvPr id="56" name="墨迹 55"/>
            </p:nvPicPr>
            <p:blipFill>
              <a:blip r:embed="rId108"/>
            </p:blipFill>
            <p:spPr>
              <a:xfrm>
                <a:off x="2169949" y="6141744"/>
                <a:ext cx="132624" cy="236872"/>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57" name="墨迹 56"/>
              <p14:cNvContentPartPr/>
              <p14:nvPr/>
            </p14:nvContentPartPr>
            <p14:xfrm>
              <a:off x="2011930" y="6155844"/>
              <a:ext cx="126980" cy="214312"/>
            </p14:xfrm>
          </p:contentPart>
        </mc:Choice>
        <mc:Fallback xmlns="">
          <p:pic>
            <p:nvPicPr>
              <p:cNvPr id="57" name="墨迹 56"/>
            </p:nvPicPr>
            <p:blipFill>
              <a:blip r:embed="rId110"/>
            </p:blipFill>
            <p:spPr>
              <a:xfrm>
                <a:off x="2011930" y="6155844"/>
                <a:ext cx="126980" cy="214312"/>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58" name="墨迹 57"/>
              <p14:cNvContentPartPr/>
              <p14:nvPr/>
            </p14:nvContentPartPr>
            <p14:xfrm>
              <a:off x="1927276" y="6219468"/>
              <a:ext cx="110050" cy="274764"/>
            </p14:xfrm>
          </p:contentPart>
        </mc:Choice>
        <mc:Fallback xmlns="">
          <p:pic>
            <p:nvPicPr>
              <p:cNvPr id="58" name="墨迹 57"/>
            </p:nvPicPr>
            <p:blipFill>
              <a:blip r:embed="rId112"/>
            </p:blipFill>
            <p:spPr>
              <a:xfrm>
                <a:off x="1927276" y="6219468"/>
                <a:ext cx="110050" cy="274764"/>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59" name="墨迹 58"/>
              <p14:cNvContentPartPr/>
              <p14:nvPr/>
            </p14:nvContentPartPr>
            <p14:xfrm>
              <a:off x="1831335" y="6175583"/>
              <a:ext cx="155198" cy="262251"/>
            </p14:xfrm>
          </p:contentPart>
        </mc:Choice>
        <mc:Fallback xmlns="">
          <p:pic>
            <p:nvPicPr>
              <p:cNvPr id="59" name="墨迹 58"/>
            </p:nvPicPr>
            <p:blipFill>
              <a:blip r:embed="rId114"/>
            </p:blipFill>
            <p:spPr>
              <a:xfrm>
                <a:off x="1831335" y="6175583"/>
                <a:ext cx="155198" cy="262251"/>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60" name="墨迹 59"/>
              <p14:cNvContentPartPr/>
              <p14:nvPr/>
            </p14:nvContentPartPr>
            <p14:xfrm>
              <a:off x="1949850" y="6384256"/>
              <a:ext cx="104406" cy="152275"/>
            </p14:xfrm>
          </p:contentPart>
        </mc:Choice>
        <mc:Fallback xmlns="">
          <p:pic>
            <p:nvPicPr>
              <p:cNvPr id="60" name="墨迹 59"/>
            </p:nvPicPr>
            <p:blipFill>
              <a:blip r:embed="rId116"/>
            </p:blipFill>
            <p:spPr>
              <a:xfrm>
                <a:off x="1949850" y="6384256"/>
                <a:ext cx="104406" cy="152275"/>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61" name="墨迹 60"/>
              <p14:cNvContentPartPr/>
              <p14:nvPr/>
            </p14:nvContentPartPr>
            <p14:xfrm>
              <a:off x="2691979" y="4871379"/>
              <a:ext cx="47970" cy="1690531"/>
            </p14:xfrm>
          </p:contentPart>
        </mc:Choice>
        <mc:Fallback xmlns="">
          <p:pic>
            <p:nvPicPr>
              <p:cNvPr id="61" name="墨迹 60"/>
            </p:nvPicPr>
            <p:blipFill>
              <a:blip r:embed="rId118"/>
            </p:blipFill>
            <p:spPr>
              <a:xfrm>
                <a:off x="2691979" y="4871379"/>
                <a:ext cx="47970" cy="1690531"/>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62" name="墨迹 61"/>
              <p14:cNvContentPartPr/>
              <p14:nvPr/>
            </p14:nvContentPartPr>
            <p14:xfrm>
              <a:off x="2720197" y="4793832"/>
              <a:ext cx="451485" cy="5640"/>
            </p14:xfrm>
          </p:contentPart>
        </mc:Choice>
        <mc:Fallback xmlns="">
          <p:pic>
            <p:nvPicPr>
              <p:cNvPr id="62" name="墨迹 61"/>
            </p:nvPicPr>
            <p:blipFill>
              <a:blip r:embed="rId120"/>
            </p:blipFill>
            <p:spPr>
              <a:xfrm>
                <a:off x="2720197" y="4793832"/>
                <a:ext cx="451485" cy="5640"/>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63" name="墨迹 62"/>
              <p14:cNvContentPartPr/>
              <p14:nvPr/>
            </p14:nvContentPartPr>
            <p14:xfrm>
              <a:off x="3194256" y="4815686"/>
              <a:ext cx="16931" cy="1782883"/>
            </p14:xfrm>
          </p:contentPart>
        </mc:Choice>
        <mc:Fallback xmlns="">
          <p:pic>
            <p:nvPicPr>
              <p:cNvPr id="63" name="墨迹 62"/>
            </p:nvPicPr>
            <p:blipFill>
              <a:blip r:embed="rId122"/>
            </p:blipFill>
            <p:spPr>
              <a:xfrm>
                <a:off x="3194256" y="4815686"/>
                <a:ext cx="16931" cy="1782883"/>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64" name="墨迹 63"/>
              <p14:cNvContentPartPr/>
              <p14:nvPr/>
            </p14:nvContentPartPr>
            <p14:xfrm>
              <a:off x="2701679" y="6581649"/>
              <a:ext cx="529260" cy="28199"/>
            </p14:xfrm>
          </p:contentPart>
        </mc:Choice>
        <mc:Fallback xmlns="">
          <p:pic>
            <p:nvPicPr>
              <p:cNvPr id="64" name="墨迹 63"/>
            </p:nvPicPr>
            <p:blipFill>
              <a:blip r:embed="rId124"/>
            </p:blipFill>
            <p:spPr>
              <a:xfrm>
                <a:off x="2701679" y="6581649"/>
                <a:ext cx="529260" cy="28199"/>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65" name="墨迹 64"/>
              <p14:cNvContentPartPr/>
              <p14:nvPr/>
            </p14:nvContentPartPr>
            <p14:xfrm>
              <a:off x="2733777" y="6491412"/>
              <a:ext cx="424501" cy="45119"/>
            </p14:xfrm>
          </p:contentPart>
        </mc:Choice>
        <mc:Fallback xmlns="">
          <p:pic>
            <p:nvPicPr>
              <p:cNvPr id="65" name="墨迹 64"/>
            </p:nvPicPr>
            <p:blipFill>
              <a:blip r:embed="rId126"/>
            </p:blipFill>
            <p:spPr>
              <a:xfrm>
                <a:off x="2733777" y="6491412"/>
                <a:ext cx="424501" cy="45119"/>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66" name="墨迹 65"/>
              <p14:cNvContentPartPr/>
              <p14:nvPr/>
            </p14:nvContentPartPr>
            <p14:xfrm>
              <a:off x="2750354" y="6508332"/>
              <a:ext cx="54496" cy="104336"/>
            </p14:xfrm>
          </p:contentPart>
        </mc:Choice>
        <mc:Fallback xmlns="">
          <p:pic>
            <p:nvPicPr>
              <p:cNvPr id="66" name="墨迹 65"/>
            </p:nvPicPr>
            <p:blipFill>
              <a:blip r:embed="rId128"/>
            </p:blipFill>
            <p:spPr>
              <a:xfrm>
                <a:off x="2750354" y="6508332"/>
                <a:ext cx="54496" cy="104336"/>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67" name="墨迹 66"/>
              <p14:cNvContentPartPr/>
              <p14:nvPr/>
            </p14:nvContentPartPr>
            <p14:xfrm>
              <a:off x="2840122" y="6513972"/>
              <a:ext cx="38094" cy="78957"/>
            </p14:xfrm>
          </p:contentPart>
        </mc:Choice>
        <mc:Fallback xmlns="">
          <p:pic>
            <p:nvPicPr>
              <p:cNvPr id="67" name="墨迹 66"/>
            </p:nvPicPr>
            <p:blipFill>
              <a:blip r:embed="rId130"/>
            </p:blipFill>
            <p:spPr>
              <a:xfrm>
                <a:off x="2840122" y="6513972"/>
                <a:ext cx="38094" cy="78957"/>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68" name="墨迹 67"/>
              <p14:cNvContentPartPr/>
              <p14:nvPr/>
            </p14:nvContentPartPr>
            <p14:xfrm>
              <a:off x="2895147" y="6508332"/>
              <a:ext cx="45149" cy="73317"/>
            </p14:xfrm>
          </p:contentPart>
        </mc:Choice>
        <mc:Fallback xmlns="">
          <p:pic>
            <p:nvPicPr>
              <p:cNvPr id="68" name="墨迹 67"/>
            </p:nvPicPr>
            <p:blipFill>
              <a:blip r:embed="rId132"/>
            </p:blipFill>
            <p:spPr>
              <a:xfrm>
                <a:off x="2895147" y="6508332"/>
                <a:ext cx="45149" cy="73317"/>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69" name="墨迹 68"/>
              <p14:cNvContentPartPr/>
              <p14:nvPr/>
            </p14:nvContentPartPr>
            <p14:xfrm>
              <a:off x="2985444" y="6528071"/>
              <a:ext cx="19753" cy="51640"/>
            </p14:xfrm>
          </p:contentPart>
        </mc:Choice>
        <mc:Fallback xmlns="">
          <p:pic>
            <p:nvPicPr>
              <p:cNvPr id="69" name="墨迹 68"/>
            </p:nvPicPr>
            <p:blipFill>
              <a:blip r:embed="rId134"/>
            </p:blipFill>
            <p:spPr>
              <a:xfrm>
                <a:off x="2985444" y="6528071"/>
                <a:ext cx="19753" cy="51640"/>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70" name="墨迹 69"/>
              <p14:cNvContentPartPr/>
              <p14:nvPr/>
            </p14:nvContentPartPr>
            <p14:xfrm>
              <a:off x="3064454" y="6513972"/>
              <a:ext cx="14109" cy="70497"/>
            </p14:xfrm>
          </p:contentPart>
        </mc:Choice>
        <mc:Fallback xmlns="">
          <p:pic>
            <p:nvPicPr>
              <p:cNvPr id="70" name="墨迹 69"/>
            </p:nvPicPr>
            <p:blipFill>
              <a:blip r:embed="rId136"/>
            </p:blipFill>
            <p:spPr>
              <a:xfrm>
                <a:off x="3064454" y="6513972"/>
                <a:ext cx="14109" cy="70497"/>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71" name="墨迹 70"/>
              <p14:cNvContentPartPr/>
              <p14:nvPr/>
            </p14:nvContentPartPr>
            <p14:xfrm>
              <a:off x="3128473" y="6497052"/>
              <a:ext cx="20634" cy="59923"/>
            </p14:xfrm>
          </p:contentPart>
        </mc:Choice>
        <mc:Fallback xmlns="">
          <p:pic>
            <p:nvPicPr>
              <p:cNvPr id="71" name="墨迹 70"/>
            </p:nvPicPr>
            <p:blipFill>
              <a:blip r:embed="rId138"/>
            </p:blipFill>
            <p:spPr>
              <a:xfrm>
                <a:off x="3128473" y="6497052"/>
                <a:ext cx="20634" cy="59923"/>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72" name="墨迹 71"/>
              <p14:cNvContentPartPr/>
              <p14:nvPr/>
            </p14:nvContentPartPr>
            <p14:xfrm>
              <a:off x="3180147" y="6502692"/>
              <a:ext cx="14109" cy="87417"/>
            </p14:xfrm>
          </p:contentPart>
        </mc:Choice>
        <mc:Fallback xmlns="">
          <p:pic>
            <p:nvPicPr>
              <p:cNvPr id="72" name="墨迹 71"/>
            </p:nvPicPr>
            <p:blipFill>
              <a:blip r:embed="rId140"/>
            </p:blipFill>
            <p:spPr>
              <a:xfrm>
                <a:off x="3180147" y="6502692"/>
                <a:ext cx="14109" cy="87417"/>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73" name="墨迹 72"/>
              <p14:cNvContentPartPr/>
              <p14:nvPr/>
            </p14:nvContentPartPr>
            <p14:xfrm>
              <a:off x="3233761" y="6519611"/>
              <a:ext cx="16931" cy="33839"/>
            </p14:xfrm>
          </p:contentPart>
        </mc:Choice>
        <mc:Fallback xmlns="">
          <p:pic>
            <p:nvPicPr>
              <p:cNvPr id="73" name="墨迹 72"/>
            </p:nvPicPr>
            <p:blipFill>
              <a:blip r:embed="rId142"/>
            </p:blipFill>
            <p:spPr>
              <a:xfrm>
                <a:off x="3233761" y="6519611"/>
                <a:ext cx="16931" cy="33839"/>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74" name="墨迹 73"/>
              <p14:cNvContentPartPr/>
              <p14:nvPr/>
            </p14:nvContentPartPr>
            <p14:xfrm>
              <a:off x="1918811" y="6771816"/>
              <a:ext cx="11287" cy="210259"/>
            </p14:xfrm>
          </p:contentPart>
        </mc:Choice>
        <mc:Fallback xmlns="">
          <p:pic>
            <p:nvPicPr>
              <p:cNvPr id="74" name="墨迹 73"/>
            </p:nvPicPr>
            <p:blipFill>
              <a:blip r:embed="rId144"/>
            </p:blipFill>
            <p:spPr>
              <a:xfrm>
                <a:off x="1918811" y="6771816"/>
                <a:ext cx="11287" cy="210259"/>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75" name="墨迹 74"/>
              <p14:cNvContentPartPr/>
              <p14:nvPr/>
            </p14:nvContentPartPr>
            <p14:xfrm>
              <a:off x="2014751" y="6767763"/>
              <a:ext cx="28218" cy="245331"/>
            </p14:xfrm>
          </p:contentPart>
        </mc:Choice>
        <mc:Fallback xmlns="">
          <p:pic>
            <p:nvPicPr>
              <p:cNvPr id="75" name="墨迹 74"/>
            </p:nvPicPr>
            <p:blipFill>
              <a:blip r:embed="rId146"/>
            </p:blipFill>
            <p:spPr>
              <a:xfrm>
                <a:off x="2014751" y="6767763"/>
                <a:ext cx="28218" cy="245331"/>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76" name="墨迹 75"/>
              <p14:cNvContentPartPr/>
              <p14:nvPr/>
            </p14:nvContentPartPr>
            <p14:xfrm>
              <a:off x="2144553" y="6779042"/>
              <a:ext cx="16931" cy="81778"/>
            </p14:xfrm>
          </p:contentPart>
        </mc:Choice>
        <mc:Fallback xmlns="">
          <p:pic>
            <p:nvPicPr>
              <p:cNvPr id="76" name="墨迹 75"/>
            </p:nvPicPr>
            <p:blipFill>
              <a:blip r:embed="rId148"/>
            </p:blipFill>
            <p:spPr>
              <a:xfrm>
                <a:off x="2144553" y="6779042"/>
                <a:ext cx="16931" cy="81778"/>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77" name="墨迹 76"/>
              <p14:cNvContentPartPr/>
              <p14:nvPr/>
            </p14:nvContentPartPr>
            <p14:xfrm>
              <a:off x="1933978" y="6779042"/>
              <a:ext cx="111813" cy="33839"/>
            </p14:xfrm>
          </p:contentPart>
        </mc:Choice>
        <mc:Fallback xmlns="">
          <p:pic>
            <p:nvPicPr>
              <p:cNvPr id="77" name="墨迹 76"/>
            </p:nvPicPr>
            <p:blipFill>
              <a:blip r:embed="rId150"/>
            </p:blipFill>
            <p:spPr>
              <a:xfrm>
                <a:off x="1933978" y="6779042"/>
                <a:ext cx="111813" cy="33839"/>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78" name="墨迹 77"/>
              <p14:cNvContentPartPr/>
              <p14:nvPr/>
            </p14:nvContentPartPr>
            <p14:xfrm>
              <a:off x="2020395" y="6664836"/>
              <a:ext cx="16931" cy="255201"/>
            </p14:xfrm>
          </p:contentPart>
        </mc:Choice>
        <mc:Fallback xmlns="">
          <p:pic>
            <p:nvPicPr>
              <p:cNvPr id="78" name="墨迹 77"/>
            </p:nvPicPr>
            <p:blipFill>
              <a:blip r:embed="rId152"/>
            </p:blipFill>
            <p:spPr>
              <a:xfrm>
                <a:off x="2020395" y="6664836"/>
                <a:ext cx="16931" cy="255201"/>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79" name="墨迹 78"/>
              <p14:cNvContentPartPr/>
              <p14:nvPr/>
            </p14:nvContentPartPr>
            <p14:xfrm>
              <a:off x="1924454" y="6717005"/>
              <a:ext cx="16931" cy="138175"/>
            </p14:xfrm>
          </p:contentPart>
        </mc:Choice>
        <mc:Fallback xmlns="">
          <p:pic>
            <p:nvPicPr>
              <p:cNvPr id="79" name="墨迹 78"/>
            </p:nvPicPr>
            <p:blipFill>
              <a:blip r:embed="rId154"/>
            </p:blipFill>
            <p:spPr>
              <a:xfrm>
                <a:off x="1924454" y="6717005"/>
                <a:ext cx="16931" cy="138175"/>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80" name="墨迹 79"/>
              <p14:cNvContentPartPr/>
              <p14:nvPr/>
            </p14:nvContentPartPr>
            <p14:xfrm>
              <a:off x="2143142" y="6688100"/>
              <a:ext cx="63490" cy="192459"/>
            </p14:xfrm>
          </p:contentPart>
        </mc:Choice>
        <mc:Fallback xmlns="">
          <p:pic>
            <p:nvPicPr>
              <p:cNvPr id="80" name="墨迹 79"/>
            </p:nvPicPr>
            <p:blipFill>
              <a:blip r:embed="rId156"/>
            </p:blipFill>
            <p:spPr>
              <a:xfrm>
                <a:off x="2143142" y="6688100"/>
                <a:ext cx="63490" cy="192459"/>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81" name="墨迹 80"/>
              <p14:cNvContentPartPr/>
              <p14:nvPr/>
            </p14:nvContentPartPr>
            <p14:xfrm>
              <a:off x="2217920" y="6683166"/>
              <a:ext cx="45148" cy="205852"/>
            </p14:xfrm>
          </p:contentPart>
        </mc:Choice>
        <mc:Fallback xmlns="">
          <p:pic>
            <p:nvPicPr>
              <p:cNvPr id="81" name="墨迹 80"/>
            </p:nvPicPr>
            <p:blipFill>
              <a:blip r:embed="rId158"/>
            </p:blipFill>
            <p:spPr>
              <a:xfrm>
                <a:off x="2217920" y="6683166"/>
                <a:ext cx="45148" cy="205852"/>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82" name="墨迹 81"/>
              <p14:cNvContentPartPr/>
              <p14:nvPr/>
            </p14:nvContentPartPr>
            <p14:xfrm>
              <a:off x="2193229" y="6781862"/>
              <a:ext cx="112166" cy="42299"/>
            </p14:xfrm>
          </p:contentPart>
        </mc:Choice>
        <mc:Fallback xmlns="">
          <p:pic>
            <p:nvPicPr>
              <p:cNvPr id="82" name="墨迹 81"/>
            </p:nvPicPr>
            <p:blipFill>
              <a:blip r:embed="rId160"/>
            </p:blipFill>
            <p:spPr>
              <a:xfrm>
                <a:off x="2193229" y="6781862"/>
                <a:ext cx="112166" cy="42299"/>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83" name="墨迹 82"/>
              <p14:cNvContentPartPr/>
              <p14:nvPr/>
            </p14:nvContentPartPr>
            <p14:xfrm>
              <a:off x="2934652" y="6666246"/>
              <a:ext cx="28218" cy="138175"/>
            </p14:xfrm>
          </p:contentPart>
        </mc:Choice>
        <mc:Fallback xmlns="">
          <p:pic>
            <p:nvPicPr>
              <p:cNvPr id="83" name="墨迹 82"/>
            </p:nvPicPr>
            <p:blipFill>
              <a:blip r:embed="rId162"/>
            </p:blipFill>
            <p:spPr>
              <a:xfrm>
                <a:off x="2934652" y="6666246"/>
                <a:ext cx="28218" cy="138175"/>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84" name="墨迹 83"/>
              <p14:cNvContentPartPr/>
              <p14:nvPr/>
            </p14:nvContentPartPr>
            <p14:xfrm>
              <a:off x="2934652" y="6722644"/>
              <a:ext cx="90297" cy="39479"/>
            </p14:xfrm>
          </p:contentPart>
        </mc:Choice>
        <mc:Fallback xmlns="">
          <p:pic>
            <p:nvPicPr>
              <p:cNvPr id="84" name="墨迹 83"/>
            </p:nvPicPr>
            <p:blipFill>
              <a:blip r:embed="rId164"/>
            </p:blipFill>
            <p:spPr>
              <a:xfrm>
                <a:off x="2934652" y="6722644"/>
                <a:ext cx="90297" cy="39479"/>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85" name="墨迹 84"/>
              <p14:cNvContentPartPr/>
              <p14:nvPr/>
            </p14:nvContentPartPr>
            <p14:xfrm>
              <a:off x="3041880" y="6643687"/>
              <a:ext cx="11287" cy="214313"/>
            </p14:xfrm>
          </p:contentPart>
        </mc:Choice>
        <mc:Fallback xmlns="">
          <p:pic>
            <p:nvPicPr>
              <p:cNvPr id="85" name="墨迹 84"/>
            </p:nvPicPr>
            <p:blipFill>
              <a:blip r:embed="rId166"/>
            </p:blipFill>
            <p:spPr>
              <a:xfrm>
                <a:off x="3041880" y="6643687"/>
                <a:ext cx="11287" cy="214313"/>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86" name="墨迹 85"/>
              <p14:cNvContentPartPr/>
              <p14:nvPr/>
            </p14:nvContentPartPr>
            <p14:xfrm>
              <a:off x="3095494" y="6703610"/>
              <a:ext cx="14109" cy="143110"/>
            </p14:xfrm>
          </p:contentPart>
        </mc:Choice>
        <mc:Fallback xmlns="">
          <p:pic>
            <p:nvPicPr>
              <p:cNvPr id="86" name="墨迹 85"/>
            </p:nvPicPr>
            <p:blipFill>
              <a:blip r:embed="rId168"/>
            </p:blipFill>
            <p:spPr>
              <a:xfrm>
                <a:off x="3095494" y="6703610"/>
                <a:ext cx="14109" cy="143110"/>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87" name="墨迹 86"/>
              <p14:cNvContentPartPr/>
              <p14:nvPr/>
            </p14:nvContentPartPr>
            <p14:xfrm>
              <a:off x="3103959" y="6671886"/>
              <a:ext cx="94000" cy="242512"/>
            </p14:xfrm>
          </p:contentPart>
        </mc:Choice>
        <mc:Fallback xmlns="">
          <p:pic>
            <p:nvPicPr>
              <p:cNvPr id="87" name="墨迹 86"/>
            </p:nvPicPr>
            <p:blipFill>
              <a:blip r:embed="rId170"/>
            </p:blipFill>
            <p:spPr>
              <a:xfrm>
                <a:off x="3103959" y="6671886"/>
                <a:ext cx="94000" cy="242512"/>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88" name="墨迹 87"/>
              <p14:cNvContentPartPr/>
              <p14:nvPr/>
            </p14:nvContentPartPr>
            <p14:xfrm>
              <a:off x="4362473" y="4783962"/>
              <a:ext cx="118515" cy="320059"/>
            </p14:xfrm>
          </p:contentPart>
        </mc:Choice>
        <mc:Fallback xmlns="">
          <p:pic>
            <p:nvPicPr>
              <p:cNvPr id="88" name="墨迹 87"/>
            </p:nvPicPr>
            <p:blipFill>
              <a:blip r:embed="rId172"/>
            </p:blipFill>
            <p:spPr>
              <a:xfrm>
                <a:off x="4362473" y="4783962"/>
                <a:ext cx="118515" cy="320059"/>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89" name="墨迹 88"/>
              <p14:cNvContentPartPr/>
              <p14:nvPr/>
            </p14:nvContentPartPr>
            <p14:xfrm>
              <a:off x="4531780" y="4820268"/>
              <a:ext cx="107228" cy="170252"/>
            </p14:xfrm>
          </p:contentPart>
        </mc:Choice>
        <mc:Fallback xmlns="">
          <p:pic>
            <p:nvPicPr>
              <p:cNvPr id="89" name="墨迹 88"/>
            </p:nvPicPr>
            <p:blipFill>
              <a:blip r:embed="rId174"/>
            </p:blipFill>
            <p:spPr>
              <a:xfrm>
                <a:off x="4531780" y="4820268"/>
                <a:ext cx="107228" cy="170252"/>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90" name="墨迹 89"/>
              <p14:cNvContentPartPr/>
              <p14:nvPr/>
            </p14:nvContentPartPr>
            <p14:xfrm>
              <a:off x="4647473" y="4730384"/>
              <a:ext cx="19753" cy="373637"/>
            </p14:xfrm>
          </p:contentPart>
        </mc:Choice>
        <mc:Fallback xmlns="">
          <p:pic>
            <p:nvPicPr>
              <p:cNvPr id="90" name="墨迹 89"/>
            </p:nvPicPr>
            <p:blipFill>
              <a:blip r:embed="rId176"/>
            </p:blipFill>
            <p:spPr>
              <a:xfrm>
                <a:off x="4647473" y="4730384"/>
                <a:ext cx="19753" cy="373637"/>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91" name="墨迹 90"/>
              <p14:cNvContentPartPr/>
              <p14:nvPr/>
            </p14:nvContentPartPr>
            <p14:xfrm>
              <a:off x="4744472" y="4855870"/>
              <a:ext cx="167543" cy="11279"/>
            </p14:xfrm>
          </p:contentPart>
        </mc:Choice>
        <mc:Fallback xmlns="">
          <p:pic>
            <p:nvPicPr>
              <p:cNvPr id="91" name="墨迹 90"/>
            </p:nvPicPr>
            <p:blipFill>
              <a:blip r:embed="rId178"/>
            </p:blipFill>
            <p:spPr>
              <a:xfrm>
                <a:off x="4744472" y="4855870"/>
                <a:ext cx="167543" cy="11279"/>
              </a:xfrm>
              <a:prstGeom prst="rect"/>
            </p:spPr>
          </p:pic>
        </mc:Fallback>
      </mc:AlternateContent>
      <mc:AlternateContent xmlns:mc="http://schemas.openxmlformats.org/markup-compatibility/2006" xmlns:p14="http://schemas.microsoft.com/office/powerpoint/2010/main">
        <mc:Choice Requires="p14">
          <p:contentPart r:id="rId179" p14:bwMode="auto">
            <p14:nvContentPartPr>
              <p14:cNvPr id="92" name="墨迹 91"/>
              <p14:cNvContentPartPr/>
              <p14:nvPr/>
            </p14:nvContentPartPr>
            <p14:xfrm>
              <a:off x="4710963" y="4979945"/>
              <a:ext cx="193292" cy="16919"/>
            </p14:xfrm>
          </p:contentPart>
        </mc:Choice>
        <mc:Fallback xmlns="">
          <p:pic>
            <p:nvPicPr>
              <p:cNvPr id="92" name="墨迹 91"/>
            </p:nvPicPr>
            <p:blipFill>
              <a:blip r:embed="rId180"/>
            </p:blipFill>
            <p:spPr>
              <a:xfrm>
                <a:off x="4710963" y="4979945"/>
                <a:ext cx="193292" cy="16919"/>
              </a:xfrm>
              <a:prstGeom prst="rect"/>
            </p:spPr>
          </p:pic>
        </mc:Fallback>
      </mc:AlternateContent>
      <mc:AlternateContent xmlns:mc="http://schemas.openxmlformats.org/markup-compatibility/2006" xmlns:p14="http://schemas.microsoft.com/office/powerpoint/2010/main">
        <mc:Choice Requires="p14">
          <p:contentPart r:id="rId181" p14:bwMode="auto">
            <p14:nvContentPartPr>
              <p14:cNvPr id="93" name="墨迹 92"/>
              <p14:cNvContentPartPr/>
              <p14:nvPr/>
            </p14:nvContentPartPr>
            <p14:xfrm>
              <a:off x="5021007" y="4886888"/>
              <a:ext cx="188000" cy="19740"/>
            </p14:xfrm>
          </p:contentPart>
        </mc:Choice>
        <mc:Fallback xmlns="">
          <p:pic>
            <p:nvPicPr>
              <p:cNvPr id="93" name="墨迹 92"/>
            </p:nvPicPr>
            <p:blipFill>
              <a:blip r:embed="rId182"/>
            </p:blipFill>
            <p:spPr>
              <a:xfrm>
                <a:off x="5021007" y="4886888"/>
                <a:ext cx="188000" cy="19740"/>
              </a:xfrm>
              <a:prstGeom prst="rect"/>
            </p:spPr>
          </p:pic>
        </mc:Fallback>
      </mc:AlternateContent>
      <mc:AlternateContent xmlns:mc="http://schemas.openxmlformats.org/markup-compatibility/2006" xmlns:p14="http://schemas.microsoft.com/office/powerpoint/2010/main">
        <mc:Choice Requires="p14">
          <p:contentPart r:id="rId183" p14:bwMode="auto">
            <p14:nvContentPartPr>
              <p14:cNvPr id="94" name="墨迹 93"/>
              <p14:cNvContentPartPr/>
              <p14:nvPr/>
            </p14:nvContentPartPr>
            <p14:xfrm>
              <a:off x="5239342" y="4683856"/>
              <a:ext cx="178478" cy="566800"/>
            </p14:xfrm>
          </p:contentPart>
        </mc:Choice>
        <mc:Fallback xmlns="">
          <p:pic>
            <p:nvPicPr>
              <p:cNvPr id="94" name="墨迹 93"/>
            </p:nvPicPr>
            <p:blipFill>
              <a:blip r:embed="rId184"/>
            </p:blipFill>
            <p:spPr>
              <a:xfrm>
                <a:off x="5239342" y="4683856"/>
                <a:ext cx="178478" cy="566800"/>
              </a:xfrm>
              <a:prstGeom prst="rect"/>
            </p:spPr>
          </p:pic>
        </mc:Fallback>
      </mc:AlternateContent>
      <mc:AlternateContent xmlns:mc="http://schemas.openxmlformats.org/markup-compatibility/2006" xmlns:p14="http://schemas.microsoft.com/office/powerpoint/2010/main">
        <mc:Choice Requires="p14">
          <p:contentPart r:id="rId185" p14:bwMode="auto">
            <p14:nvContentPartPr>
              <p14:cNvPr id="95" name="墨迹 94"/>
              <p14:cNvContentPartPr/>
              <p14:nvPr/>
            </p14:nvContentPartPr>
            <p14:xfrm>
              <a:off x="5515171" y="4796123"/>
              <a:ext cx="122747" cy="181355"/>
            </p14:xfrm>
          </p:contentPart>
        </mc:Choice>
        <mc:Fallback xmlns="">
          <p:pic>
            <p:nvPicPr>
              <p:cNvPr id="95" name="墨迹 94"/>
            </p:nvPicPr>
            <p:blipFill>
              <a:blip r:embed="rId186"/>
            </p:blipFill>
            <p:spPr>
              <a:xfrm>
                <a:off x="5515171" y="4796123"/>
                <a:ext cx="122747" cy="181355"/>
              </a:xfrm>
              <a:prstGeom prst="rect"/>
            </p:spPr>
          </p:pic>
        </mc:Fallback>
      </mc:AlternateContent>
      <mc:AlternateContent xmlns:mc="http://schemas.openxmlformats.org/markup-compatibility/2006" xmlns:p14="http://schemas.microsoft.com/office/powerpoint/2010/main">
        <mc:Choice Requires="p14">
          <p:contentPart r:id="rId187" p14:bwMode="auto">
            <p14:nvContentPartPr>
              <p14:cNvPr id="96" name="墨迹 95"/>
              <p14:cNvContentPartPr/>
              <p14:nvPr/>
            </p14:nvContentPartPr>
            <p14:xfrm>
              <a:off x="5671780" y="4796123"/>
              <a:ext cx="180594" cy="159324"/>
            </p14:xfrm>
          </p:contentPart>
        </mc:Choice>
        <mc:Fallback xmlns="">
          <p:pic>
            <p:nvPicPr>
              <p:cNvPr id="96" name="墨迹 95"/>
            </p:nvPicPr>
            <p:blipFill>
              <a:blip r:embed="rId188"/>
            </p:blipFill>
            <p:spPr>
              <a:xfrm>
                <a:off x="5671780" y="4796123"/>
                <a:ext cx="180594" cy="159324"/>
              </a:xfrm>
              <a:prstGeom prst="rect"/>
            </p:spPr>
          </p:pic>
        </mc:Fallback>
      </mc:AlternateContent>
      <mc:AlternateContent xmlns:mc="http://schemas.openxmlformats.org/markup-compatibility/2006" xmlns:p14="http://schemas.microsoft.com/office/powerpoint/2010/main">
        <mc:Choice Requires="p14">
          <p:contentPart r:id="rId189" p14:bwMode="auto">
            <p14:nvContentPartPr>
              <p14:cNvPr id="97" name="墨迹 96"/>
              <p14:cNvContentPartPr/>
              <p14:nvPr/>
            </p14:nvContentPartPr>
            <p14:xfrm>
              <a:off x="5835443" y="4760169"/>
              <a:ext cx="39505" cy="470747"/>
            </p14:xfrm>
          </p:contentPart>
        </mc:Choice>
        <mc:Fallback xmlns="">
          <p:pic>
            <p:nvPicPr>
              <p:cNvPr id="97" name="墨迹 96"/>
            </p:nvPicPr>
            <p:blipFill>
              <a:blip r:embed="rId190"/>
            </p:blipFill>
            <p:spPr>
              <a:xfrm>
                <a:off x="5835443" y="4760169"/>
                <a:ext cx="39505" cy="470747"/>
              </a:xfrm>
              <a:prstGeom prst="rect"/>
            </p:spPr>
          </p:pic>
        </mc:Fallback>
      </mc:AlternateContent>
      <mc:AlternateContent xmlns:mc="http://schemas.openxmlformats.org/markup-compatibility/2006" xmlns:p14="http://schemas.microsoft.com/office/powerpoint/2010/main">
        <mc:Choice Requires="p14">
          <p:contentPart r:id="rId191" p14:bwMode="auto">
            <p14:nvContentPartPr>
              <p14:cNvPr id="98" name="墨迹 97"/>
              <p14:cNvContentPartPr/>
              <p14:nvPr/>
            </p14:nvContentPartPr>
            <p14:xfrm>
              <a:off x="5897522" y="4799472"/>
              <a:ext cx="135446" cy="28198"/>
            </p14:xfrm>
          </p:contentPart>
        </mc:Choice>
        <mc:Fallback xmlns="">
          <p:pic>
            <p:nvPicPr>
              <p:cNvPr id="98" name="墨迹 97"/>
            </p:nvPicPr>
            <p:blipFill>
              <a:blip r:embed="rId192"/>
            </p:blipFill>
            <p:spPr>
              <a:xfrm>
                <a:off x="5897522" y="4799472"/>
                <a:ext cx="135446" cy="28198"/>
              </a:xfrm>
              <a:prstGeom prst="rect"/>
            </p:spPr>
          </p:pic>
        </mc:Fallback>
      </mc:AlternateContent>
      <mc:AlternateContent xmlns:mc="http://schemas.openxmlformats.org/markup-compatibility/2006" xmlns:p14="http://schemas.microsoft.com/office/powerpoint/2010/main">
        <mc:Choice Requires="p14">
          <p:contentPart r:id="rId193" p14:bwMode="auto">
            <p14:nvContentPartPr>
              <p14:cNvPr id="99" name="墨迹 98"/>
              <p14:cNvContentPartPr/>
              <p14:nvPr/>
            </p14:nvContentPartPr>
            <p14:xfrm>
              <a:off x="5968067" y="4758583"/>
              <a:ext cx="31039" cy="159324"/>
            </p14:xfrm>
          </p:contentPart>
        </mc:Choice>
        <mc:Fallback xmlns="">
          <p:pic>
            <p:nvPicPr>
              <p:cNvPr id="99" name="墨迹 98"/>
            </p:nvPicPr>
            <p:blipFill>
              <a:blip r:embed="rId194"/>
            </p:blipFill>
            <p:spPr>
              <a:xfrm>
                <a:off x="5968067" y="4758583"/>
                <a:ext cx="31039" cy="159324"/>
              </a:xfrm>
              <a:prstGeom prst="rect"/>
            </p:spPr>
          </p:pic>
        </mc:Fallback>
      </mc:AlternateContent>
      <mc:AlternateContent xmlns:mc="http://schemas.openxmlformats.org/markup-compatibility/2006" xmlns:p14="http://schemas.microsoft.com/office/powerpoint/2010/main">
        <mc:Choice Requires="p14">
          <p:contentPart r:id="rId195" p14:bwMode="auto">
            <p14:nvContentPartPr>
              <p14:cNvPr id="100" name="墨迹 99"/>
              <p14:cNvContentPartPr/>
              <p14:nvPr/>
            </p14:nvContentPartPr>
            <p14:xfrm>
              <a:off x="6061186" y="4697955"/>
              <a:ext cx="159783" cy="310189"/>
            </p14:xfrm>
          </p:contentPart>
        </mc:Choice>
        <mc:Fallback xmlns="">
          <p:pic>
            <p:nvPicPr>
              <p:cNvPr id="100" name="墨迹 99"/>
            </p:nvPicPr>
            <p:blipFill>
              <a:blip r:embed="rId196"/>
            </p:blipFill>
            <p:spPr>
              <a:xfrm>
                <a:off x="6061186" y="4697955"/>
                <a:ext cx="159783" cy="310189"/>
              </a:xfrm>
              <a:prstGeom prst="rect"/>
            </p:spPr>
          </p:pic>
        </mc:Fallback>
      </mc:AlternateContent>
      <mc:AlternateContent xmlns:mc="http://schemas.openxmlformats.org/markup-compatibility/2006" xmlns:p14="http://schemas.microsoft.com/office/powerpoint/2010/main">
        <mc:Choice Requires="p14">
          <p:contentPart r:id="rId197" p14:bwMode="auto">
            <p14:nvContentPartPr>
              <p14:cNvPr id="101" name="墨迹 100"/>
              <p14:cNvContentPartPr/>
              <p14:nvPr/>
            </p14:nvContentPartPr>
            <p14:xfrm>
              <a:off x="4689800" y="5532646"/>
              <a:ext cx="101584" cy="291860"/>
            </p14:xfrm>
          </p:contentPart>
        </mc:Choice>
        <mc:Fallback xmlns="">
          <p:pic>
            <p:nvPicPr>
              <p:cNvPr id="101" name="墨迹 100"/>
            </p:nvPicPr>
            <p:blipFill>
              <a:blip r:embed="rId198"/>
            </p:blipFill>
            <p:spPr>
              <a:xfrm>
                <a:off x="4689800" y="5532646"/>
                <a:ext cx="101584" cy="291860"/>
              </a:xfrm>
              <a:prstGeom prst="rect"/>
            </p:spPr>
          </p:pic>
        </mc:Fallback>
      </mc:AlternateContent>
      <mc:AlternateContent xmlns:mc="http://schemas.openxmlformats.org/markup-compatibility/2006" xmlns:p14="http://schemas.microsoft.com/office/powerpoint/2010/main">
        <mc:Choice Requires="p14">
          <p:contentPart r:id="rId199" p14:bwMode="auto">
            <p14:nvContentPartPr>
              <p14:cNvPr id="102" name="墨迹 101"/>
              <p14:cNvContentPartPr/>
              <p14:nvPr/>
            </p14:nvContentPartPr>
            <p14:xfrm>
              <a:off x="4870394" y="5572125"/>
              <a:ext cx="11287" cy="172013"/>
            </p14:xfrm>
          </p:contentPart>
        </mc:Choice>
        <mc:Fallback xmlns="">
          <p:pic>
            <p:nvPicPr>
              <p:cNvPr id="102" name="墨迹 101"/>
            </p:nvPicPr>
            <p:blipFill>
              <a:blip r:embed="rId200"/>
            </p:blipFill>
            <p:spPr>
              <a:xfrm>
                <a:off x="4870394" y="5572125"/>
                <a:ext cx="11287" cy="172013"/>
              </a:xfrm>
              <a:prstGeom prst="rect"/>
            </p:spPr>
          </p:pic>
        </mc:Fallback>
      </mc:AlternateContent>
      <mc:AlternateContent xmlns:mc="http://schemas.openxmlformats.org/markup-compatibility/2006" xmlns:p14="http://schemas.microsoft.com/office/powerpoint/2010/main">
        <mc:Choice Requires="p14">
          <p:contentPart r:id="rId201" p14:bwMode="auto">
            <p14:nvContentPartPr>
              <p14:cNvPr id="103" name="墨迹 102"/>
              <p14:cNvContentPartPr/>
              <p14:nvPr/>
            </p14:nvContentPartPr>
            <p14:xfrm>
              <a:off x="4864750" y="5634162"/>
              <a:ext cx="95941" cy="39479"/>
            </p14:xfrm>
          </p:contentPart>
        </mc:Choice>
        <mc:Fallback xmlns="">
          <p:pic>
            <p:nvPicPr>
              <p:cNvPr id="103" name="墨迹 102"/>
            </p:nvPicPr>
            <p:blipFill>
              <a:blip r:embed="rId202"/>
            </p:blipFill>
            <p:spPr>
              <a:xfrm>
                <a:off x="4864750" y="5634162"/>
                <a:ext cx="95941" cy="39479"/>
              </a:xfrm>
              <a:prstGeom prst="rect"/>
            </p:spPr>
          </p:pic>
        </mc:Fallback>
      </mc:AlternateContent>
      <mc:AlternateContent xmlns:mc="http://schemas.openxmlformats.org/markup-compatibility/2006" xmlns:p14="http://schemas.microsoft.com/office/powerpoint/2010/main">
        <mc:Choice Requires="p14">
          <p:contentPart r:id="rId203" p14:bwMode="auto">
            <p14:nvContentPartPr>
              <p14:cNvPr id="104" name="墨迹 103"/>
              <p14:cNvContentPartPr/>
              <p14:nvPr/>
            </p14:nvContentPartPr>
            <p14:xfrm>
              <a:off x="4971978" y="5493696"/>
              <a:ext cx="22574" cy="413996"/>
            </p14:xfrm>
          </p:contentPart>
        </mc:Choice>
        <mc:Fallback xmlns="">
          <p:pic>
            <p:nvPicPr>
              <p:cNvPr id="104" name="墨迹 103"/>
            </p:nvPicPr>
            <p:blipFill>
              <a:blip r:embed="rId204"/>
            </p:blipFill>
            <p:spPr>
              <a:xfrm>
                <a:off x="4971978" y="5493696"/>
                <a:ext cx="22574" cy="413996"/>
              </a:xfrm>
              <a:prstGeom prst="rect"/>
            </p:spPr>
          </p:pic>
        </mc:Fallback>
      </mc:AlternateContent>
      <mc:AlternateContent xmlns:mc="http://schemas.openxmlformats.org/markup-compatibility/2006" xmlns:p14="http://schemas.microsoft.com/office/powerpoint/2010/main">
        <mc:Choice Requires="p14">
          <p:contentPart r:id="rId205" p14:bwMode="auto">
            <p14:nvContentPartPr>
              <p14:cNvPr id="105" name="墨迹 104"/>
              <p14:cNvContentPartPr/>
              <p14:nvPr/>
            </p14:nvContentPartPr>
            <p14:xfrm>
              <a:off x="5028414" y="5577764"/>
              <a:ext cx="107227" cy="16920"/>
            </p14:xfrm>
          </p:contentPart>
        </mc:Choice>
        <mc:Fallback xmlns="">
          <p:pic>
            <p:nvPicPr>
              <p:cNvPr id="105" name="墨迹 104"/>
            </p:nvPicPr>
            <p:blipFill>
              <a:blip r:embed="rId206"/>
            </p:blipFill>
            <p:spPr>
              <a:xfrm>
                <a:off x="5028414" y="5577764"/>
                <a:ext cx="107227" cy="16920"/>
              </a:xfrm>
              <a:prstGeom prst="rect"/>
            </p:spPr>
          </p:pic>
        </mc:Fallback>
      </mc:AlternateContent>
      <mc:AlternateContent xmlns:mc="http://schemas.openxmlformats.org/markup-compatibility/2006" xmlns:p14="http://schemas.microsoft.com/office/powerpoint/2010/main">
        <mc:Choice Requires="p14">
          <p:contentPart r:id="rId207" p14:bwMode="auto">
            <p14:nvContentPartPr>
              <p14:cNvPr id="106" name="墨迹 105"/>
              <p14:cNvContentPartPr/>
              <p14:nvPr/>
            </p14:nvContentPartPr>
            <p14:xfrm>
              <a:off x="5084849" y="5493167"/>
              <a:ext cx="33862" cy="180474"/>
            </p14:xfrm>
          </p:contentPart>
        </mc:Choice>
        <mc:Fallback xmlns="">
          <p:pic>
            <p:nvPicPr>
              <p:cNvPr id="106" name="墨迹 105"/>
            </p:nvPicPr>
            <p:blipFill>
              <a:blip r:embed="rId208"/>
            </p:blipFill>
            <p:spPr>
              <a:xfrm>
                <a:off x="5084849" y="5493167"/>
                <a:ext cx="33862" cy="180474"/>
              </a:xfrm>
              <a:prstGeom prst="rect"/>
            </p:spPr>
          </p:pic>
        </mc:Fallback>
      </mc:AlternateContent>
      <mc:AlternateContent xmlns:mc="http://schemas.openxmlformats.org/markup-compatibility/2006" xmlns:p14="http://schemas.microsoft.com/office/powerpoint/2010/main">
        <mc:Choice Requires="p14">
          <p:contentPart r:id="rId209" p14:bwMode="auto">
            <p14:nvContentPartPr>
              <p14:cNvPr id="107" name="墨迹 106"/>
              <p14:cNvContentPartPr/>
              <p14:nvPr/>
            </p14:nvContentPartPr>
            <p14:xfrm>
              <a:off x="5124354" y="5472547"/>
              <a:ext cx="90297" cy="357598"/>
            </p14:xfrm>
          </p:contentPart>
        </mc:Choice>
        <mc:Fallback xmlns="">
          <p:pic>
            <p:nvPicPr>
              <p:cNvPr id="107" name="墨迹 106"/>
            </p:nvPicPr>
            <p:blipFill>
              <a:blip r:embed="rId210"/>
            </p:blipFill>
            <p:spPr>
              <a:xfrm>
                <a:off x="5124354" y="5472547"/>
                <a:ext cx="90297" cy="357598"/>
              </a:xfrm>
              <a:prstGeom prst="rect"/>
            </p:spPr>
          </p:pic>
        </mc:Fallback>
      </mc:AlternateContent>
      <mc:AlternateContent xmlns:mc="http://schemas.openxmlformats.org/markup-compatibility/2006" xmlns:p14="http://schemas.microsoft.com/office/powerpoint/2010/main">
        <mc:Choice Requires="p14">
          <p:contentPart r:id="rId211" p14:bwMode="auto">
            <p14:nvContentPartPr>
              <p14:cNvPr id="108" name="墨迹 107"/>
              <p14:cNvContentPartPr/>
              <p14:nvPr/>
            </p14:nvContentPartPr>
            <p14:xfrm>
              <a:off x="5309004" y="5436769"/>
              <a:ext cx="111637" cy="98697"/>
            </p14:xfrm>
          </p:contentPart>
        </mc:Choice>
        <mc:Fallback xmlns="">
          <p:pic>
            <p:nvPicPr>
              <p:cNvPr id="108" name="墨迹 107"/>
            </p:nvPicPr>
            <p:blipFill>
              <a:blip r:embed="rId212"/>
            </p:blipFill>
            <p:spPr>
              <a:xfrm>
                <a:off x="5309004" y="5436769"/>
                <a:ext cx="111637" cy="98697"/>
              </a:xfrm>
              <a:prstGeom prst="rect"/>
            </p:spPr>
          </p:pic>
        </mc:Fallback>
      </mc:AlternateContent>
      <mc:AlternateContent xmlns:mc="http://schemas.openxmlformats.org/markup-compatibility/2006" xmlns:p14="http://schemas.microsoft.com/office/powerpoint/2010/main">
        <mc:Choice Requires="p14">
          <p:contentPart r:id="rId213" p14:bwMode="auto">
            <p14:nvContentPartPr>
              <p14:cNvPr id="109" name="墨迹 108"/>
              <p14:cNvContentPartPr/>
              <p14:nvPr/>
            </p14:nvContentPartPr>
            <p14:xfrm>
              <a:off x="5378314" y="5656722"/>
              <a:ext cx="124159" cy="33838"/>
            </p14:xfrm>
          </p:contentPart>
        </mc:Choice>
        <mc:Fallback xmlns="">
          <p:pic>
            <p:nvPicPr>
              <p:cNvPr id="109" name="墨迹 108"/>
            </p:nvPicPr>
            <p:blipFill>
              <a:blip r:embed="rId214"/>
            </p:blipFill>
            <p:spPr>
              <a:xfrm>
                <a:off x="5378314" y="5656722"/>
                <a:ext cx="124159" cy="33838"/>
              </a:xfrm>
              <a:prstGeom prst="rect"/>
            </p:spPr>
          </p:pic>
        </mc:Fallback>
      </mc:AlternateContent>
      <mc:AlternateContent xmlns:mc="http://schemas.openxmlformats.org/markup-compatibility/2006" xmlns:p14="http://schemas.microsoft.com/office/powerpoint/2010/main">
        <mc:Choice Requires="p14">
          <p:contentPart r:id="rId215" p14:bwMode="auto">
            <p14:nvContentPartPr>
              <p14:cNvPr id="110" name="墨迹 109"/>
              <p14:cNvContentPartPr/>
              <p14:nvPr/>
            </p14:nvContentPartPr>
            <p14:xfrm>
              <a:off x="5382900" y="5758238"/>
              <a:ext cx="153434" cy="5640"/>
            </p14:xfrm>
          </p:contentPart>
        </mc:Choice>
        <mc:Fallback xmlns="">
          <p:pic>
            <p:nvPicPr>
              <p:cNvPr id="110" name="墨迹 109"/>
            </p:nvPicPr>
            <p:blipFill>
              <a:blip r:embed="rId216"/>
            </p:blipFill>
            <p:spPr>
              <a:xfrm>
                <a:off x="5382900" y="5758238"/>
                <a:ext cx="153434" cy="5640"/>
              </a:xfrm>
              <a:prstGeom prst="rect"/>
            </p:spPr>
          </p:pic>
        </mc:Fallback>
      </mc:AlternateContent>
      <mc:AlternateContent xmlns:mc="http://schemas.openxmlformats.org/markup-compatibility/2006" xmlns:p14="http://schemas.microsoft.com/office/powerpoint/2010/main">
        <mc:Choice Requires="p14">
          <p:contentPart r:id="rId217" p14:bwMode="auto">
            <p14:nvContentPartPr>
              <p14:cNvPr id="111" name="墨迹 110"/>
              <p14:cNvContentPartPr/>
              <p14:nvPr/>
            </p14:nvContentPartPr>
            <p14:xfrm>
              <a:off x="5592770" y="5559611"/>
              <a:ext cx="56436" cy="291683"/>
            </p14:xfrm>
          </p:contentPart>
        </mc:Choice>
        <mc:Fallback xmlns="">
          <p:pic>
            <p:nvPicPr>
              <p:cNvPr id="111" name="墨迹 110"/>
            </p:nvPicPr>
            <p:blipFill>
              <a:blip r:embed="rId218"/>
            </p:blipFill>
            <p:spPr>
              <a:xfrm>
                <a:off x="5592770" y="5559611"/>
                <a:ext cx="56436" cy="291683"/>
              </a:xfrm>
              <a:prstGeom prst="rect"/>
            </p:spPr>
          </p:pic>
        </mc:Fallback>
      </mc:AlternateContent>
      <mc:AlternateContent xmlns:mc="http://schemas.openxmlformats.org/markup-compatibility/2006" xmlns:p14="http://schemas.microsoft.com/office/powerpoint/2010/main">
        <mc:Choice Requires="p14">
          <p:contentPart r:id="rId219" p14:bwMode="auto">
            <p14:nvContentPartPr>
              <p14:cNvPr id="112" name="墨迹 111"/>
              <p14:cNvContentPartPr/>
              <p14:nvPr/>
            </p14:nvContentPartPr>
            <p14:xfrm>
              <a:off x="5696294" y="5655311"/>
              <a:ext cx="103877" cy="156857"/>
            </p14:xfrm>
          </p:contentPart>
        </mc:Choice>
        <mc:Fallback xmlns="">
          <p:pic>
            <p:nvPicPr>
              <p:cNvPr id="112" name="墨迹 111"/>
            </p:nvPicPr>
            <p:blipFill>
              <a:blip r:embed="rId220"/>
            </p:blipFill>
            <p:spPr>
              <a:xfrm>
                <a:off x="5696294" y="5655311"/>
                <a:ext cx="103877" cy="156857"/>
              </a:xfrm>
              <a:prstGeom prst="rect"/>
            </p:spPr>
          </p:pic>
        </mc:Fallback>
      </mc:AlternateContent>
      <mc:AlternateContent xmlns:mc="http://schemas.openxmlformats.org/markup-compatibility/2006" xmlns:p14="http://schemas.microsoft.com/office/powerpoint/2010/main">
        <mc:Choice Requires="p14">
          <p:contentPart r:id="rId221" p14:bwMode="auto">
            <p14:nvContentPartPr>
              <p14:cNvPr id="113" name="墨迹 112"/>
              <p14:cNvContentPartPr/>
              <p14:nvPr/>
            </p14:nvContentPartPr>
            <p14:xfrm>
              <a:off x="5841087" y="5560845"/>
              <a:ext cx="101584" cy="14100"/>
            </p14:xfrm>
          </p:contentPart>
        </mc:Choice>
        <mc:Fallback xmlns="">
          <p:pic>
            <p:nvPicPr>
              <p:cNvPr id="113" name="墨迹 112"/>
            </p:nvPicPr>
            <p:blipFill>
              <a:blip r:embed="rId222"/>
            </p:blipFill>
            <p:spPr>
              <a:xfrm>
                <a:off x="5841087" y="5560845"/>
                <a:ext cx="101584" cy="14100"/>
              </a:xfrm>
              <a:prstGeom prst="rect"/>
            </p:spPr>
          </p:pic>
        </mc:Fallback>
      </mc:AlternateContent>
      <mc:AlternateContent xmlns:mc="http://schemas.openxmlformats.org/markup-compatibility/2006" xmlns:p14="http://schemas.microsoft.com/office/powerpoint/2010/main">
        <mc:Choice Requires="p14">
          <p:contentPart r:id="rId223" p14:bwMode="auto">
            <p14:nvContentPartPr>
              <p14:cNvPr id="114" name="墨迹 113"/>
              <p14:cNvContentPartPr/>
              <p14:nvPr/>
            </p14:nvContentPartPr>
            <p14:xfrm>
              <a:off x="5920096" y="5470608"/>
              <a:ext cx="99468" cy="245332"/>
            </p14:xfrm>
          </p:contentPart>
        </mc:Choice>
        <mc:Fallback xmlns="">
          <p:pic>
            <p:nvPicPr>
              <p:cNvPr id="114" name="墨迹 113"/>
            </p:nvPicPr>
            <p:blipFill>
              <a:blip r:embed="rId224"/>
            </p:blipFill>
            <p:spPr>
              <a:xfrm>
                <a:off x="5920096" y="5470608"/>
                <a:ext cx="99468" cy="245332"/>
              </a:xfrm>
              <a:prstGeom prst="rect"/>
            </p:spPr>
          </p:pic>
        </mc:Fallback>
      </mc:AlternateContent>
      <mc:AlternateContent xmlns:mc="http://schemas.openxmlformats.org/markup-compatibility/2006" xmlns:p14="http://schemas.microsoft.com/office/powerpoint/2010/main">
        <mc:Choice Requires="p14">
          <p:contentPart r:id="rId225" p14:bwMode="auto">
            <p14:nvContentPartPr>
              <p14:cNvPr id="115" name="墨迹 114"/>
              <p14:cNvContentPartPr/>
              <p14:nvPr/>
            </p14:nvContentPartPr>
            <p14:xfrm>
              <a:off x="5982176" y="5470608"/>
              <a:ext cx="101584" cy="28199"/>
            </p14:xfrm>
          </p:contentPart>
        </mc:Choice>
        <mc:Fallback xmlns="">
          <p:pic>
            <p:nvPicPr>
              <p:cNvPr id="115" name="墨迹 114"/>
            </p:nvPicPr>
            <p:blipFill>
              <a:blip r:embed="rId226"/>
            </p:blipFill>
            <p:spPr>
              <a:xfrm>
                <a:off x="5982176" y="5470608"/>
                <a:ext cx="101584" cy="28199"/>
              </a:xfrm>
              <a:prstGeom prst="rect"/>
            </p:spPr>
          </p:pic>
        </mc:Fallback>
      </mc:AlternateContent>
      <mc:AlternateContent xmlns:mc="http://schemas.openxmlformats.org/markup-compatibility/2006" xmlns:p14="http://schemas.microsoft.com/office/powerpoint/2010/main">
        <mc:Choice Requires="p14">
          <p:contentPart r:id="rId227" p14:bwMode="auto">
            <p14:nvContentPartPr>
              <p14:cNvPr id="116" name="墨迹 115"/>
              <p14:cNvContentPartPr/>
              <p14:nvPr/>
            </p14:nvContentPartPr>
            <p14:xfrm>
              <a:off x="11405639" y="1056053"/>
              <a:ext cx="71426" cy="52873"/>
            </p14:xfrm>
          </p:contentPart>
        </mc:Choice>
        <mc:Fallback xmlns="">
          <p:pic>
            <p:nvPicPr>
              <p:cNvPr id="116" name="墨迹 115"/>
            </p:nvPicPr>
            <p:blipFill>
              <a:blip r:embed="rId228"/>
            </p:blipFill>
            <p:spPr>
              <a:xfrm>
                <a:off x="11405639" y="1056053"/>
                <a:ext cx="71426" cy="52873"/>
              </a:xfrm>
              <a:prstGeom prst="rect"/>
            </p:spPr>
          </p:pic>
        </mc:Fallback>
      </mc:AlternateContent>
      <mc:AlternateContent xmlns:mc="http://schemas.openxmlformats.org/markup-compatibility/2006" xmlns:p14="http://schemas.microsoft.com/office/powerpoint/2010/main">
        <mc:Choice Requires="p14">
          <p:contentPart r:id="rId229" p14:bwMode="auto">
            <p14:nvContentPartPr>
              <p14:cNvPr id="117" name="墨迹 116"/>
              <p14:cNvContentPartPr/>
              <p14:nvPr/>
            </p14:nvContentPartPr>
            <p14:xfrm>
              <a:off x="11405639" y="1579144"/>
              <a:ext cx="73366" cy="84597"/>
            </p14:xfrm>
          </p:contentPart>
        </mc:Choice>
        <mc:Fallback xmlns="">
          <p:pic>
            <p:nvPicPr>
              <p:cNvPr id="117" name="墨迹 116"/>
            </p:nvPicPr>
            <p:blipFill>
              <a:blip r:embed="rId230"/>
            </p:blipFill>
            <p:spPr>
              <a:xfrm>
                <a:off x="11405639" y="1579144"/>
                <a:ext cx="73366" cy="84597"/>
              </a:xfrm>
              <a:prstGeom prst="rect"/>
            </p:spPr>
          </p:pic>
        </mc:Fallback>
      </mc:AlternateContent>
      <mc:AlternateContent xmlns:mc="http://schemas.openxmlformats.org/markup-compatibility/2006" xmlns:p14="http://schemas.microsoft.com/office/powerpoint/2010/main">
        <mc:Choice Requires="p14">
          <p:contentPart r:id="rId231" p14:bwMode="auto">
            <p14:nvContentPartPr>
              <p14:cNvPr id="118" name="墨迹 117"/>
              <p14:cNvContentPartPr/>
              <p14:nvPr/>
            </p14:nvContentPartPr>
            <p14:xfrm>
              <a:off x="4640419" y="6194970"/>
              <a:ext cx="38094" cy="279523"/>
            </p14:xfrm>
          </p:contentPart>
        </mc:Choice>
        <mc:Fallback xmlns="">
          <p:pic>
            <p:nvPicPr>
              <p:cNvPr id="118" name="墨迹 117"/>
            </p:nvPicPr>
            <p:blipFill>
              <a:blip r:embed="rId232"/>
            </p:blipFill>
            <p:spPr>
              <a:xfrm>
                <a:off x="4640419" y="6194970"/>
                <a:ext cx="38094" cy="279523"/>
              </a:xfrm>
              <a:prstGeom prst="rect"/>
            </p:spPr>
          </p:pic>
        </mc:Fallback>
      </mc:AlternateContent>
      <mc:AlternateContent xmlns:mc="http://schemas.openxmlformats.org/markup-compatibility/2006" xmlns:p14="http://schemas.microsoft.com/office/powerpoint/2010/main">
        <mc:Choice Requires="p14">
          <p:contentPart r:id="rId233" p14:bwMode="auto">
            <p14:nvContentPartPr>
              <p14:cNvPr id="119" name="墨迹 118"/>
              <p14:cNvContentPartPr/>
              <p14:nvPr/>
            </p14:nvContentPartPr>
            <p14:xfrm>
              <a:off x="4667226" y="6301069"/>
              <a:ext cx="118515" cy="26789"/>
            </p14:xfrm>
          </p:contentPart>
        </mc:Choice>
        <mc:Fallback xmlns="">
          <p:pic>
            <p:nvPicPr>
              <p:cNvPr id="119" name="墨迹 118"/>
            </p:nvPicPr>
            <p:blipFill>
              <a:blip r:embed="rId234"/>
            </p:blipFill>
            <p:spPr>
              <a:xfrm>
                <a:off x="4667226" y="6301069"/>
                <a:ext cx="118515" cy="26789"/>
              </a:xfrm>
              <a:prstGeom prst="rect"/>
            </p:spPr>
          </p:pic>
        </mc:Fallback>
      </mc:AlternateContent>
      <mc:AlternateContent xmlns:mc="http://schemas.openxmlformats.org/markup-compatibility/2006" xmlns:p14="http://schemas.microsoft.com/office/powerpoint/2010/main">
        <mc:Choice Requires="p14">
          <p:contentPart r:id="rId235" p14:bwMode="auto">
            <p14:nvContentPartPr>
              <p14:cNvPr id="120" name="墨迹 119"/>
              <p14:cNvContentPartPr/>
              <p14:nvPr/>
            </p14:nvContentPartPr>
            <p14:xfrm>
              <a:off x="4774453" y="6172763"/>
              <a:ext cx="28218" cy="341209"/>
            </p14:xfrm>
          </p:contentPart>
        </mc:Choice>
        <mc:Fallback xmlns="">
          <p:pic>
            <p:nvPicPr>
              <p:cNvPr id="120" name="墨迹 119"/>
            </p:nvPicPr>
            <p:blipFill>
              <a:blip r:embed="rId236"/>
            </p:blipFill>
            <p:spPr>
              <a:xfrm>
                <a:off x="4774453" y="6172763"/>
                <a:ext cx="28218" cy="341209"/>
              </a:xfrm>
              <a:prstGeom prst="rect"/>
            </p:spPr>
          </p:pic>
        </mc:Fallback>
      </mc:AlternateContent>
      <mc:AlternateContent xmlns:mc="http://schemas.openxmlformats.org/markup-compatibility/2006" xmlns:p14="http://schemas.microsoft.com/office/powerpoint/2010/main">
        <mc:Choice Requires="p14">
          <p:contentPart r:id="rId237" p14:bwMode="auto">
            <p14:nvContentPartPr>
              <p14:cNvPr id="121" name="墨迹 120"/>
              <p14:cNvContentPartPr/>
              <p14:nvPr/>
            </p14:nvContentPartPr>
            <p14:xfrm>
              <a:off x="4904255" y="6247138"/>
              <a:ext cx="28218" cy="199156"/>
            </p14:xfrm>
          </p:contentPart>
        </mc:Choice>
        <mc:Fallback xmlns="">
          <p:pic>
            <p:nvPicPr>
              <p:cNvPr id="121" name="墨迹 120"/>
            </p:nvPicPr>
            <p:blipFill>
              <a:blip r:embed="rId238"/>
            </p:blipFill>
            <p:spPr>
              <a:xfrm>
                <a:off x="4904255" y="6247138"/>
                <a:ext cx="28218" cy="199156"/>
              </a:xfrm>
              <a:prstGeom prst="rect"/>
            </p:spPr>
          </p:pic>
        </mc:Fallback>
      </mc:AlternateContent>
      <mc:AlternateContent xmlns:mc="http://schemas.openxmlformats.org/markup-compatibility/2006" xmlns:p14="http://schemas.microsoft.com/office/powerpoint/2010/main">
        <mc:Choice Requires="p14">
          <p:contentPart r:id="rId239" p14:bwMode="auto">
            <p14:nvContentPartPr>
              <p14:cNvPr id="122" name="墨迹 121"/>
              <p14:cNvContentPartPr/>
              <p14:nvPr/>
            </p14:nvContentPartPr>
            <p14:xfrm>
              <a:off x="4908488" y="6207660"/>
              <a:ext cx="114282" cy="320411"/>
            </p14:xfrm>
          </p:contentPart>
        </mc:Choice>
        <mc:Fallback xmlns="">
          <p:pic>
            <p:nvPicPr>
              <p:cNvPr id="122" name="墨迹 121"/>
            </p:nvPicPr>
            <p:blipFill>
              <a:blip r:embed="rId240"/>
            </p:blipFill>
            <p:spPr>
              <a:xfrm>
                <a:off x="4908488" y="6207660"/>
                <a:ext cx="114282" cy="320411"/>
              </a:xfrm>
              <a:prstGeom prst="rect"/>
            </p:spPr>
          </p:pic>
        </mc:Fallback>
      </mc:AlternateContent>
      <mc:AlternateContent xmlns:mc="http://schemas.openxmlformats.org/markup-compatibility/2006" xmlns:p14="http://schemas.microsoft.com/office/powerpoint/2010/main">
        <mc:Choice Requires="p14">
          <p:contentPart r:id="rId241" p14:bwMode="auto">
            <p14:nvContentPartPr>
              <p14:cNvPr id="123" name="墨迹 122"/>
              <p14:cNvContentPartPr/>
              <p14:nvPr/>
            </p14:nvContentPartPr>
            <p14:xfrm>
              <a:off x="5158216" y="6367337"/>
              <a:ext cx="33861" cy="47938"/>
            </p14:xfrm>
          </p:contentPart>
        </mc:Choice>
        <mc:Fallback xmlns="">
          <p:pic>
            <p:nvPicPr>
              <p:cNvPr id="123" name="墨迹 122"/>
            </p:nvPicPr>
            <p:blipFill>
              <a:blip r:embed="rId242"/>
            </p:blipFill>
            <p:spPr>
              <a:xfrm>
                <a:off x="5158216" y="6367337"/>
                <a:ext cx="33861" cy="47938"/>
              </a:xfrm>
              <a:prstGeom prst="rect"/>
            </p:spPr>
          </p:pic>
        </mc:Fallback>
      </mc:AlternateContent>
      <mc:AlternateContent xmlns:mc="http://schemas.openxmlformats.org/markup-compatibility/2006" xmlns:p14="http://schemas.microsoft.com/office/powerpoint/2010/main">
        <mc:Choice Requires="p14">
          <p:contentPart r:id="rId243" p14:bwMode="auto">
            <p14:nvContentPartPr>
              <p14:cNvPr id="124" name="墨迹 123"/>
              <p14:cNvContentPartPr/>
              <p14:nvPr/>
            </p14:nvContentPartPr>
            <p14:xfrm>
              <a:off x="5129292" y="6463213"/>
              <a:ext cx="43032" cy="62038"/>
            </p14:xfrm>
          </p:contentPart>
        </mc:Choice>
        <mc:Fallback xmlns="">
          <p:pic>
            <p:nvPicPr>
              <p:cNvPr id="124" name="墨迹 123"/>
            </p:nvPicPr>
            <p:blipFill>
              <a:blip r:embed="rId244"/>
            </p:blipFill>
            <p:spPr>
              <a:xfrm>
                <a:off x="5129292" y="6463213"/>
                <a:ext cx="43032" cy="62038"/>
              </a:xfrm>
              <a:prstGeom prst="rect"/>
            </p:spPr>
          </p:pic>
        </mc:Fallback>
      </mc:AlternateContent>
      <mc:AlternateContent xmlns:mc="http://schemas.openxmlformats.org/markup-compatibility/2006" xmlns:p14="http://schemas.microsoft.com/office/powerpoint/2010/main">
        <mc:Choice Requires="p14">
          <p:contentPart r:id="rId245" p14:bwMode="auto">
            <p14:nvContentPartPr>
              <p14:cNvPr id="125" name="墨迹 124"/>
              <p14:cNvContentPartPr/>
              <p14:nvPr/>
            </p14:nvContentPartPr>
            <p14:xfrm>
              <a:off x="5683067" y="6279391"/>
              <a:ext cx="99291" cy="302258"/>
            </p14:xfrm>
          </p:contentPart>
        </mc:Choice>
        <mc:Fallback xmlns="">
          <p:pic>
            <p:nvPicPr>
              <p:cNvPr id="125" name="墨迹 124"/>
            </p:nvPicPr>
            <p:blipFill>
              <a:blip r:embed="rId246"/>
            </p:blipFill>
            <p:spPr>
              <a:xfrm>
                <a:off x="5683067" y="6279391"/>
                <a:ext cx="99291" cy="302258"/>
              </a:xfrm>
              <a:prstGeom prst="rect"/>
            </p:spPr>
          </p:pic>
        </mc:Fallback>
      </mc:AlternateContent>
      <mc:AlternateContent xmlns:mc="http://schemas.openxmlformats.org/markup-compatibility/2006" xmlns:p14="http://schemas.microsoft.com/office/powerpoint/2010/main">
        <mc:Choice Requires="p14">
          <p:contentPart r:id="rId247" p14:bwMode="auto">
            <p14:nvContentPartPr>
              <p14:cNvPr id="126" name="墨迹 125"/>
              <p14:cNvContentPartPr/>
              <p14:nvPr/>
            </p14:nvContentPartPr>
            <p14:xfrm>
              <a:off x="5843908" y="6314464"/>
              <a:ext cx="14109" cy="160029"/>
            </p14:xfrm>
          </p:contentPart>
        </mc:Choice>
        <mc:Fallback xmlns="">
          <p:pic>
            <p:nvPicPr>
              <p:cNvPr id="126" name="墨迹 125"/>
            </p:nvPicPr>
            <p:blipFill>
              <a:blip r:embed="rId248"/>
            </p:blipFill>
            <p:spPr>
              <a:xfrm>
                <a:off x="5843908" y="6314464"/>
                <a:ext cx="14109" cy="160029"/>
              </a:xfrm>
              <a:prstGeom prst="rect"/>
            </p:spPr>
          </p:pic>
        </mc:Fallback>
      </mc:AlternateContent>
      <mc:AlternateContent xmlns:mc="http://schemas.openxmlformats.org/markup-compatibility/2006" xmlns:p14="http://schemas.microsoft.com/office/powerpoint/2010/main">
        <mc:Choice Requires="p14">
          <p:contentPart r:id="rId249" p14:bwMode="auto">
            <p14:nvContentPartPr>
              <p14:cNvPr id="127" name="墨迹 126"/>
              <p14:cNvContentPartPr/>
              <p14:nvPr/>
            </p14:nvContentPartPr>
            <p14:xfrm>
              <a:off x="5869305" y="6367337"/>
              <a:ext cx="59257" cy="16919"/>
            </p14:xfrm>
          </p:contentPart>
        </mc:Choice>
        <mc:Fallback xmlns="">
          <p:pic>
            <p:nvPicPr>
              <p:cNvPr id="127" name="墨迹 126"/>
            </p:nvPicPr>
            <p:blipFill>
              <a:blip r:embed="rId250"/>
            </p:blipFill>
            <p:spPr>
              <a:xfrm>
                <a:off x="5869305" y="6367337"/>
                <a:ext cx="59257" cy="16919"/>
              </a:xfrm>
              <a:prstGeom prst="rect"/>
            </p:spPr>
          </p:pic>
        </mc:Fallback>
      </mc:AlternateContent>
      <mc:AlternateContent xmlns:mc="http://schemas.openxmlformats.org/markup-compatibility/2006" xmlns:p14="http://schemas.microsoft.com/office/powerpoint/2010/main">
        <mc:Choice Requires="p14">
          <p:contentPart r:id="rId251" p14:bwMode="auto">
            <p14:nvContentPartPr>
              <p14:cNvPr id="128" name="墨迹 127"/>
              <p14:cNvContentPartPr/>
              <p14:nvPr/>
            </p14:nvContentPartPr>
            <p14:xfrm>
              <a:off x="5917275" y="6280625"/>
              <a:ext cx="36683" cy="340503"/>
            </p14:xfrm>
          </p:contentPart>
        </mc:Choice>
        <mc:Fallback xmlns="">
          <p:pic>
            <p:nvPicPr>
              <p:cNvPr id="128" name="墨迹 127"/>
            </p:nvPicPr>
            <p:blipFill>
              <a:blip r:embed="rId252"/>
            </p:blipFill>
            <p:spPr>
              <a:xfrm>
                <a:off x="5917275" y="6280625"/>
                <a:ext cx="36683" cy="340503"/>
              </a:xfrm>
              <a:prstGeom prst="rect"/>
            </p:spPr>
          </p:pic>
        </mc:Fallback>
      </mc:AlternateContent>
      <mc:AlternateContent xmlns:mc="http://schemas.openxmlformats.org/markup-compatibility/2006" xmlns:p14="http://schemas.microsoft.com/office/powerpoint/2010/main">
        <mc:Choice Requires="p14">
          <p:contentPart r:id="rId253" p14:bwMode="auto">
            <p14:nvContentPartPr>
              <p14:cNvPr id="129" name="墨迹 128"/>
              <p14:cNvContentPartPr/>
              <p14:nvPr/>
            </p14:nvContentPartPr>
            <p14:xfrm>
              <a:off x="5993463" y="6310939"/>
              <a:ext cx="107228" cy="11279"/>
            </p14:xfrm>
          </p:contentPart>
        </mc:Choice>
        <mc:Fallback xmlns="">
          <p:pic>
            <p:nvPicPr>
              <p:cNvPr id="129" name="墨迹 128"/>
            </p:nvPicPr>
            <p:blipFill>
              <a:blip r:embed="rId254"/>
            </p:blipFill>
            <p:spPr>
              <a:xfrm>
                <a:off x="5993463" y="6310939"/>
                <a:ext cx="107228" cy="11279"/>
              </a:xfrm>
              <a:prstGeom prst="rect"/>
            </p:spPr>
          </p:pic>
        </mc:Fallback>
      </mc:AlternateContent>
      <mc:AlternateContent xmlns:mc="http://schemas.openxmlformats.org/markup-compatibility/2006" xmlns:p14="http://schemas.microsoft.com/office/powerpoint/2010/main">
        <mc:Choice Requires="p14">
          <p:contentPart r:id="rId255" p14:bwMode="auto">
            <p14:nvContentPartPr>
              <p14:cNvPr id="130" name="墨迹 129"/>
              <p14:cNvContentPartPr/>
              <p14:nvPr/>
            </p14:nvContentPartPr>
            <p14:xfrm>
              <a:off x="6035790" y="6246081"/>
              <a:ext cx="47970" cy="163554"/>
            </p14:xfrm>
          </p:contentPart>
        </mc:Choice>
        <mc:Fallback xmlns="">
          <p:pic>
            <p:nvPicPr>
              <p:cNvPr id="130" name="墨迹 129"/>
            </p:nvPicPr>
            <p:blipFill>
              <a:blip r:embed="rId256"/>
            </p:blipFill>
            <p:spPr>
              <a:xfrm>
                <a:off x="6035790" y="6246081"/>
                <a:ext cx="47970" cy="163554"/>
              </a:xfrm>
              <a:prstGeom prst="rect"/>
            </p:spPr>
          </p:pic>
        </mc:Fallback>
      </mc:AlternateContent>
      <mc:AlternateContent xmlns:mc="http://schemas.openxmlformats.org/markup-compatibility/2006" xmlns:p14="http://schemas.microsoft.com/office/powerpoint/2010/main">
        <mc:Choice Requires="p14">
          <p:contentPart r:id="rId257" p14:bwMode="auto">
            <p14:nvContentPartPr>
              <p14:cNvPr id="131" name="墨迹 130"/>
              <p14:cNvContentPartPr/>
              <p14:nvPr/>
            </p14:nvContentPartPr>
            <p14:xfrm>
              <a:off x="6097869" y="6226341"/>
              <a:ext cx="110049" cy="310190"/>
            </p14:xfrm>
          </p:contentPart>
        </mc:Choice>
        <mc:Fallback xmlns="">
          <p:pic>
            <p:nvPicPr>
              <p:cNvPr id="131" name="墨迹 130"/>
            </p:nvPicPr>
            <p:blipFill>
              <a:blip r:embed="rId258"/>
            </p:blipFill>
            <p:spPr>
              <a:xfrm>
                <a:off x="6097869" y="6226341"/>
                <a:ext cx="110049" cy="310190"/>
              </a:xfrm>
              <a:prstGeom prst="rect"/>
            </p:spPr>
          </p:pic>
        </mc:Fallback>
      </mc:AlternateContent>
      <mc:AlternateContent xmlns:mc="http://schemas.openxmlformats.org/markup-compatibility/2006" xmlns:p14="http://schemas.microsoft.com/office/powerpoint/2010/main">
        <mc:Choice Requires="p14">
          <p:contentPart r:id="rId259" p14:bwMode="auto">
            <p14:nvContentPartPr>
              <p14:cNvPr id="132" name="墨迹 131"/>
              <p14:cNvContentPartPr/>
              <p14:nvPr/>
            </p14:nvContentPartPr>
            <p14:xfrm>
              <a:off x="6416201" y="6333498"/>
              <a:ext cx="141618" cy="28199"/>
            </p14:xfrm>
          </p:contentPart>
        </mc:Choice>
        <mc:Fallback xmlns="">
          <p:pic>
            <p:nvPicPr>
              <p:cNvPr id="132" name="墨迹 131"/>
            </p:nvPicPr>
            <p:blipFill>
              <a:blip r:embed="rId260"/>
            </p:blipFill>
            <p:spPr>
              <a:xfrm>
                <a:off x="6416201" y="6333498"/>
                <a:ext cx="141618" cy="28199"/>
              </a:xfrm>
              <a:prstGeom prst="rect"/>
            </p:spPr>
          </p:pic>
        </mc:Fallback>
      </mc:AlternateContent>
      <mc:AlternateContent xmlns:mc="http://schemas.openxmlformats.org/markup-compatibility/2006" xmlns:p14="http://schemas.microsoft.com/office/powerpoint/2010/main">
        <mc:Choice Requires="p14">
          <p:contentPart r:id="rId261" p14:bwMode="auto">
            <p14:nvContentPartPr>
              <p14:cNvPr id="133" name="墨迹 132"/>
              <p14:cNvContentPartPr/>
              <p14:nvPr/>
            </p14:nvContentPartPr>
            <p14:xfrm>
              <a:off x="6382163" y="6435014"/>
              <a:ext cx="186943" cy="22560"/>
            </p14:xfrm>
          </p:contentPart>
        </mc:Choice>
        <mc:Fallback xmlns="">
          <p:pic>
            <p:nvPicPr>
              <p:cNvPr id="133" name="墨迹 132"/>
            </p:nvPicPr>
            <p:blipFill>
              <a:blip r:embed="rId262"/>
            </p:blipFill>
            <p:spPr>
              <a:xfrm>
                <a:off x="6382163" y="6435014"/>
                <a:ext cx="186943" cy="22560"/>
              </a:xfrm>
              <a:prstGeom prst="rect"/>
            </p:spPr>
          </p:pic>
        </mc:Fallback>
      </mc:AlternateContent>
      <mc:AlternateContent xmlns:mc="http://schemas.openxmlformats.org/markup-compatibility/2006" xmlns:p14="http://schemas.microsoft.com/office/powerpoint/2010/main">
        <mc:Choice Requires="p14">
          <p:contentPart r:id="rId263" p14:bwMode="auto">
            <p14:nvContentPartPr>
              <p14:cNvPr id="134" name="墨迹 133"/>
              <p14:cNvContentPartPr/>
              <p14:nvPr/>
            </p14:nvContentPartPr>
            <p14:xfrm>
              <a:off x="6636829" y="6068427"/>
              <a:ext cx="1004554" cy="496303"/>
            </p14:xfrm>
          </p:contentPart>
        </mc:Choice>
        <mc:Fallback xmlns="">
          <p:pic>
            <p:nvPicPr>
              <p:cNvPr id="134" name="墨迹 133"/>
            </p:nvPicPr>
            <p:blipFill>
              <a:blip r:embed="rId264"/>
            </p:blipFill>
            <p:spPr>
              <a:xfrm>
                <a:off x="6636829" y="6068427"/>
                <a:ext cx="1004554" cy="496303"/>
              </a:xfrm>
              <a:prstGeom prst="rect"/>
            </p:spPr>
          </p:pic>
        </mc:Fallback>
      </mc:AlternateContent>
      <mc:AlternateContent xmlns:mc="http://schemas.openxmlformats.org/markup-compatibility/2006" xmlns:p14="http://schemas.microsoft.com/office/powerpoint/2010/main">
        <mc:Choice Requires="p14">
          <p:contentPart r:id="rId265" p14:bwMode="auto">
            <p14:nvContentPartPr>
              <p14:cNvPr id="135" name="墨迹 134"/>
              <p14:cNvContentPartPr/>
              <p14:nvPr/>
            </p14:nvContentPartPr>
            <p14:xfrm>
              <a:off x="7016359" y="6286970"/>
              <a:ext cx="49381" cy="294679"/>
            </p14:xfrm>
          </p:contentPart>
        </mc:Choice>
        <mc:Fallback xmlns="">
          <p:pic>
            <p:nvPicPr>
              <p:cNvPr id="135" name="墨迹 134"/>
            </p:nvPicPr>
            <p:blipFill>
              <a:blip r:embed="rId266"/>
            </p:blipFill>
            <p:spPr>
              <a:xfrm>
                <a:off x="7016359" y="6286970"/>
                <a:ext cx="49381" cy="294679"/>
              </a:xfrm>
              <a:prstGeom prst="rect"/>
            </p:spPr>
          </p:pic>
        </mc:Fallback>
      </mc:AlternateContent>
      <mc:AlternateContent xmlns:mc="http://schemas.openxmlformats.org/markup-compatibility/2006" xmlns:p14="http://schemas.microsoft.com/office/powerpoint/2010/main">
        <mc:Choice Requires="p14">
          <p:contentPart r:id="rId267" p14:bwMode="auto">
            <p14:nvContentPartPr>
              <p14:cNvPr id="136" name="墨迹 135"/>
              <p14:cNvContentPartPr/>
              <p14:nvPr/>
            </p14:nvContentPartPr>
            <p14:xfrm>
              <a:off x="7153215" y="6333498"/>
              <a:ext cx="98762" cy="160734"/>
            </p14:xfrm>
          </p:contentPart>
        </mc:Choice>
        <mc:Fallback xmlns="">
          <p:pic>
            <p:nvPicPr>
              <p:cNvPr id="136" name="墨迹 135"/>
            </p:nvPicPr>
            <p:blipFill>
              <a:blip r:embed="rId268"/>
            </p:blipFill>
            <p:spPr>
              <a:xfrm>
                <a:off x="7153215" y="6333498"/>
                <a:ext cx="98762" cy="160734"/>
              </a:xfrm>
              <a:prstGeom prst="rect"/>
            </p:spPr>
          </p:pic>
        </mc:Fallback>
      </mc:AlternateContent>
      <mc:AlternateContent xmlns:mc="http://schemas.openxmlformats.org/markup-compatibility/2006" xmlns:p14="http://schemas.microsoft.com/office/powerpoint/2010/main">
        <mc:Choice Requires="p14">
          <p:contentPart r:id="rId269" p14:bwMode="auto">
            <p14:nvContentPartPr>
              <p14:cNvPr id="137" name="墨迹 136"/>
              <p14:cNvContentPartPr/>
              <p14:nvPr/>
            </p14:nvContentPartPr>
            <p14:xfrm>
              <a:off x="7302769" y="6282740"/>
              <a:ext cx="93119" cy="11279"/>
            </p14:xfrm>
          </p:contentPart>
        </mc:Choice>
        <mc:Fallback xmlns="">
          <p:pic>
            <p:nvPicPr>
              <p:cNvPr id="137" name="墨迹 136"/>
            </p:nvPicPr>
            <p:blipFill>
              <a:blip r:embed="rId270"/>
            </p:blipFill>
            <p:spPr>
              <a:xfrm>
                <a:off x="7302769" y="6282740"/>
                <a:ext cx="93119" cy="11279"/>
              </a:xfrm>
              <a:prstGeom prst="rect"/>
            </p:spPr>
          </p:pic>
        </mc:Fallback>
      </mc:AlternateContent>
      <mc:AlternateContent xmlns:mc="http://schemas.openxmlformats.org/markup-compatibility/2006" xmlns:p14="http://schemas.microsoft.com/office/powerpoint/2010/main">
        <mc:Choice Requires="p14">
          <p:contentPart r:id="rId271" p14:bwMode="auto">
            <p14:nvContentPartPr>
              <p14:cNvPr id="138" name="墨迹 137"/>
              <p14:cNvContentPartPr/>
              <p14:nvPr/>
            </p14:nvContentPartPr>
            <p14:xfrm>
              <a:off x="7330987" y="6202373"/>
              <a:ext cx="143911" cy="238281"/>
            </p14:xfrm>
          </p:contentPart>
        </mc:Choice>
        <mc:Fallback xmlns="">
          <p:pic>
            <p:nvPicPr>
              <p:cNvPr id="138" name="墨迹 137"/>
            </p:nvPicPr>
            <p:blipFill>
              <a:blip r:embed="rId272"/>
            </p:blipFill>
            <p:spPr>
              <a:xfrm>
                <a:off x="7330987" y="6202373"/>
                <a:ext cx="143911" cy="238281"/>
              </a:xfrm>
              <a:prstGeom prst="rect"/>
            </p:spPr>
          </p:pic>
        </mc:Fallback>
      </mc:AlternateContent>
      <mc:AlternateContent xmlns:mc="http://schemas.openxmlformats.org/markup-compatibility/2006" xmlns:p14="http://schemas.microsoft.com/office/powerpoint/2010/main">
        <mc:Choice Requires="p14">
          <p:contentPart r:id="rId273" p14:bwMode="auto">
            <p14:nvContentPartPr>
              <p14:cNvPr id="139" name="墨迹 138"/>
              <p14:cNvContentPartPr/>
              <p14:nvPr/>
            </p14:nvContentPartPr>
            <p14:xfrm>
              <a:off x="7426928" y="6231981"/>
              <a:ext cx="112871" cy="22560"/>
            </p14:xfrm>
          </p:contentPart>
        </mc:Choice>
        <mc:Fallback xmlns="">
          <p:pic>
            <p:nvPicPr>
              <p:cNvPr id="139" name="墨迹 138"/>
            </p:nvPicPr>
            <p:blipFill>
              <a:blip r:embed="rId274"/>
            </p:blipFill>
            <p:spPr>
              <a:xfrm>
                <a:off x="7426928" y="6231981"/>
                <a:ext cx="112871" cy="22560"/>
              </a:xfrm>
              <a:prstGeom prst="rect"/>
            </p:spPr>
          </p:pic>
        </mc:Fallback>
      </mc:AlternateContent>
      <mc:AlternateContent xmlns:mc="http://schemas.openxmlformats.org/markup-compatibility/2006" xmlns:p14="http://schemas.microsoft.com/office/powerpoint/2010/main">
        <mc:Choice Requires="p14">
          <p:contentPart r:id="rId275" p14:bwMode="auto">
            <p14:nvContentPartPr>
              <p14:cNvPr id="140" name="墨迹 139"/>
              <p14:cNvContentPartPr/>
              <p14:nvPr/>
            </p14:nvContentPartPr>
            <p14:xfrm>
              <a:off x="8504848" y="5993347"/>
              <a:ext cx="39506" cy="232994"/>
            </p14:xfrm>
          </p:contentPart>
        </mc:Choice>
        <mc:Fallback xmlns="">
          <p:pic>
            <p:nvPicPr>
              <p:cNvPr id="140" name="墨迹 139"/>
            </p:nvPicPr>
            <p:blipFill>
              <a:blip r:embed="rId276"/>
            </p:blipFill>
            <p:spPr>
              <a:xfrm>
                <a:off x="8504848" y="5993347"/>
                <a:ext cx="39506" cy="232994"/>
              </a:xfrm>
              <a:prstGeom prst="rect"/>
            </p:spPr>
          </p:pic>
        </mc:Fallback>
      </mc:AlternateContent>
      <mc:AlternateContent xmlns:mc="http://schemas.openxmlformats.org/markup-compatibility/2006" xmlns:p14="http://schemas.microsoft.com/office/powerpoint/2010/main">
        <mc:Choice Requires="p14">
          <p:contentPart r:id="rId277" p14:bwMode="auto">
            <p14:nvContentPartPr>
              <p14:cNvPr id="141" name="墨迹 140"/>
              <p14:cNvContentPartPr/>
              <p14:nvPr/>
            </p14:nvContentPartPr>
            <p14:xfrm>
              <a:off x="8504848" y="6062787"/>
              <a:ext cx="107228" cy="33839"/>
            </p14:xfrm>
          </p:contentPart>
        </mc:Choice>
        <mc:Fallback xmlns="">
          <p:pic>
            <p:nvPicPr>
              <p:cNvPr id="141" name="墨迹 140"/>
            </p:nvPicPr>
            <p:blipFill>
              <a:blip r:embed="rId278"/>
            </p:blipFill>
            <p:spPr>
              <a:xfrm>
                <a:off x="8504848" y="6062787"/>
                <a:ext cx="107228" cy="33839"/>
              </a:xfrm>
              <a:prstGeom prst="rect"/>
            </p:spPr>
          </p:pic>
        </mc:Fallback>
      </mc:AlternateContent>
      <mc:AlternateContent xmlns:mc="http://schemas.openxmlformats.org/markup-compatibility/2006" xmlns:p14="http://schemas.microsoft.com/office/powerpoint/2010/main">
        <mc:Choice Requires="p14">
          <p:contentPart r:id="rId279" p14:bwMode="auto">
            <p14:nvContentPartPr>
              <p14:cNvPr id="142" name="墨迹 141"/>
              <p14:cNvContentPartPr/>
              <p14:nvPr/>
            </p14:nvContentPartPr>
            <p14:xfrm>
              <a:off x="8609254" y="5948405"/>
              <a:ext cx="46030" cy="359714"/>
            </p14:xfrm>
          </p:contentPart>
        </mc:Choice>
        <mc:Fallback xmlns="">
          <p:pic>
            <p:nvPicPr>
              <p:cNvPr id="142" name="墨迹 141"/>
            </p:nvPicPr>
            <p:blipFill>
              <a:blip r:embed="rId280"/>
            </p:blipFill>
            <p:spPr>
              <a:xfrm>
                <a:off x="8609254" y="5948405"/>
                <a:ext cx="46030" cy="359714"/>
              </a:xfrm>
              <a:prstGeom prst="rect"/>
            </p:spPr>
          </p:pic>
        </mc:Fallback>
      </mc:AlternateContent>
      <mc:AlternateContent xmlns:mc="http://schemas.openxmlformats.org/markup-compatibility/2006" xmlns:p14="http://schemas.microsoft.com/office/powerpoint/2010/main">
        <mc:Choice Requires="p14">
          <p:contentPart r:id="rId281" p14:bwMode="auto">
            <p14:nvContentPartPr>
              <p14:cNvPr id="143" name="墨迹 142"/>
              <p14:cNvContentPartPr/>
              <p14:nvPr/>
            </p14:nvContentPartPr>
            <p14:xfrm>
              <a:off x="8636943" y="5965325"/>
              <a:ext cx="178301" cy="277936"/>
            </p14:xfrm>
          </p:contentPart>
        </mc:Choice>
        <mc:Fallback xmlns="">
          <p:pic>
            <p:nvPicPr>
              <p:cNvPr id="143" name="墨迹 142"/>
            </p:nvPicPr>
            <p:blipFill>
              <a:blip r:embed="rId282"/>
            </p:blipFill>
            <p:spPr>
              <a:xfrm>
                <a:off x="8636943" y="5965325"/>
                <a:ext cx="178301" cy="277936"/>
              </a:xfrm>
              <a:prstGeom prst="rect"/>
            </p:spPr>
          </p:pic>
        </mc:Fallback>
      </mc:AlternateContent>
      <mc:AlternateContent xmlns:mc="http://schemas.openxmlformats.org/markup-compatibility/2006" xmlns:p14="http://schemas.microsoft.com/office/powerpoint/2010/main">
        <mc:Choice Requires="p14">
          <p:contentPart r:id="rId283" p14:bwMode="auto">
            <p14:nvContentPartPr>
              <p14:cNvPr id="144" name="墨迹 143"/>
              <p14:cNvContentPartPr/>
              <p14:nvPr/>
            </p14:nvContentPartPr>
            <p14:xfrm>
              <a:off x="8803957" y="5946290"/>
              <a:ext cx="28218" cy="325170"/>
            </p14:xfrm>
          </p:contentPart>
        </mc:Choice>
        <mc:Fallback xmlns="">
          <p:pic>
            <p:nvPicPr>
              <p:cNvPr id="144" name="墨迹 143"/>
            </p:nvPicPr>
            <p:blipFill>
              <a:blip r:embed="rId284"/>
            </p:blipFill>
            <p:spPr>
              <a:xfrm>
                <a:off x="8803957" y="5946290"/>
                <a:ext cx="28218" cy="325170"/>
              </a:xfrm>
              <a:prstGeom prst="rect"/>
            </p:spPr>
          </p:pic>
        </mc:Fallback>
      </mc:AlternateContent>
      <mc:AlternateContent xmlns:mc="http://schemas.openxmlformats.org/markup-compatibility/2006" xmlns:p14="http://schemas.microsoft.com/office/powerpoint/2010/main">
        <mc:Choice Requires="p14">
          <p:contentPart r:id="rId285" p14:bwMode="auto">
            <p14:nvContentPartPr>
              <p14:cNvPr id="145" name="墨迹 144"/>
              <p14:cNvContentPartPr/>
              <p14:nvPr/>
            </p14:nvContentPartPr>
            <p14:xfrm>
              <a:off x="8684737" y="6113546"/>
              <a:ext cx="172834" cy="39478"/>
            </p14:xfrm>
          </p:contentPart>
        </mc:Choice>
        <mc:Fallback xmlns="">
          <p:pic>
            <p:nvPicPr>
              <p:cNvPr id="145" name="墨迹 144"/>
            </p:nvPicPr>
            <p:blipFill>
              <a:blip r:embed="rId286"/>
            </p:blipFill>
            <p:spPr>
              <a:xfrm>
                <a:off x="8684737" y="6113546"/>
                <a:ext cx="172834" cy="39478"/>
              </a:xfrm>
              <a:prstGeom prst="rect"/>
            </p:spPr>
          </p:pic>
        </mc:Fallback>
      </mc:AlternateContent>
      <mc:AlternateContent xmlns:mc="http://schemas.openxmlformats.org/markup-compatibility/2006" xmlns:p14="http://schemas.microsoft.com/office/powerpoint/2010/main">
        <mc:Choice Requires="p14">
          <p:contentPart r:id="rId287" p14:bwMode="auto">
            <p14:nvContentPartPr>
              <p14:cNvPr id="146" name="墨迹 145"/>
              <p14:cNvContentPartPr/>
              <p14:nvPr/>
            </p14:nvContentPartPr>
            <p14:xfrm>
              <a:off x="9086135" y="6051508"/>
              <a:ext cx="67723" cy="16919"/>
            </p14:xfrm>
          </p:contentPart>
        </mc:Choice>
        <mc:Fallback xmlns="">
          <p:pic>
            <p:nvPicPr>
              <p:cNvPr id="146" name="墨迹 145"/>
            </p:nvPicPr>
            <p:blipFill>
              <a:blip r:embed="rId288"/>
            </p:blipFill>
            <p:spPr>
              <a:xfrm>
                <a:off x="9086135" y="6051508"/>
                <a:ext cx="67723" cy="16919"/>
              </a:xfrm>
              <a:prstGeom prst="rect"/>
            </p:spPr>
          </p:pic>
        </mc:Fallback>
      </mc:AlternateContent>
      <mc:AlternateContent xmlns:mc="http://schemas.openxmlformats.org/markup-compatibility/2006" xmlns:p14="http://schemas.microsoft.com/office/powerpoint/2010/main">
        <mc:Choice Requires="p14">
          <p:contentPart r:id="rId289" p14:bwMode="auto">
            <p14:nvContentPartPr>
              <p14:cNvPr id="147" name="墨迹 146"/>
              <p14:cNvContentPartPr/>
              <p14:nvPr/>
            </p14:nvContentPartPr>
            <p14:xfrm>
              <a:off x="9057917" y="6124825"/>
              <a:ext cx="67723" cy="64857"/>
            </p14:xfrm>
          </p:contentPart>
        </mc:Choice>
        <mc:Fallback xmlns="">
          <p:pic>
            <p:nvPicPr>
              <p:cNvPr id="147" name="墨迹 146"/>
            </p:nvPicPr>
            <p:blipFill>
              <a:blip r:embed="rId290"/>
            </p:blipFill>
            <p:spPr>
              <a:xfrm>
                <a:off x="9057917" y="6124825"/>
                <a:ext cx="67723" cy="64857"/>
              </a:xfrm>
              <a:prstGeom prst="rect"/>
            </p:spPr>
          </p:pic>
        </mc:Fallback>
      </mc:AlternateContent>
      <mc:AlternateContent xmlns:mc="http://schemas.openxmlformats.org/markup-compatibility/2006" xmlns:p14="http://schemas.microsoft.com/office/powerpoint/2010/main">
        <mc:Choice Requires="p14">
          <p:contentPart r:id="rId291" p14:bwMode="auto">
            <p14:nvContentPartPr>
              <p14:cNvPr id="148" name="墨迹 147"/>
              <p14:cNvContentPartPr/>
              <p14:nvPr/>
            </p14:nvContentPartPr>
            <p14:xfrm>
              <a:off x="9272372" y="5899233"/>
              <a:ext cx="127862" cy="318649"/>
            </p14:xfrm>
          </p:contentPart>
        </mc:Choice>
        <mc:Fallback xmlns="">
          <p:pic>
            <p:nvPicPr>
              <p:cNvPr id="148" name="墨迹 147"/>
            </p:nvPicPr>
            <p:blipFill>
              <a:blip r:embed="rId292"/>
            </p:blipFill>
            <p:spPr>
              <a:xfrm>
                <a:off x="9272372" y="5899233"/>
                <a:ext cx="127862" cy="318649"/>
              </a:xfrm>
              <a:prstGeom prst="rect"/>
            </p:spPr>
          </p:pic>
        </mc:Fallback>
      </mc:AlternateContent>
      <mc:AlternateContent xmlns:mc="http://schemas.openxmlformats.org/markup-compatibility/2006" xmlns:p14="http://schemas.microsoft.com/office/powerpoint/2010/main">
        <mc:Choice Requires="p14">
          <p:contentPart r:id="rId293" p14:bwMode="auto">
            <p14:nvContentPartPr>
              <p14:cNvPr id="149" name="墨迹 148"/>
              <p14:cNvContentPartPr/>
              <p14:nvPr/>
            </p14:nvContentPartPr>
            <p14:xfrm>
              <a:off x="9447323" y="5916329"/>
              <a:ext cx="28218" cy="180297"/>
            </p14:xfrm>
          </p:contentPart>
        </mc:Choice>
        <mc:Fallback xmlns="">
          <p:pic>
            <p:nvPicPr>
              <p:cNvPr id="149" name="墨迹 148"/>
            </p:nvPicPr>
            <p:blipFill>
              <a:blip r:embed="rId294"/>
            </p:blipFill>
            <p:spPr>
              <a:xfrm>
                <a:off x="9447323" y="5916329"/>
                <a:ext cx="28218" cy="180297"/>
              </a:xfrm>
              <a:prstGeom prst="rect"/>
            </p:spPr>
          </p:pic>
        </mc:Fallback>
      </mc:AlternateContent>
      <mc:AlternateContent xmlns:mc="http://schemas.openxmlformats.org/markup-compatibility/2006" xmlns:p14="http://schemas.microsoft.com/office/powerpoint/2010/main">
        <mc:Choice Requires="p14">
          <p:contentPart r:id="rId295" p14:bwMode="auto">
            <p14:nvContentPartPr>
              <p14:cNvPr id="150" name="墨迹 149"/>
              <p14:cNvContentPartPr/>
              <p14:nvPr/>
            </p14:nvContentPartPr>
            <p14:xfrm>
              <a:off x="9458610" y="6000750"/>
              <a:ext cx="90297" cy="16919"/>
            </p14:xfrm>
          </p:contentPart>
        </mc:Choice>
        <mc:Fallback xmlns="">
          <p:pic>
            <p:nvPicPr>
              <p:cNvPr id="150" name="墨迹 149"/>
            </p:nvPicPr>
            <p:blipFill>
              <a:blip r:embed="rId296"/>
            </p:blipFill>
            <p:spPr>
              <a:xfrm>
                <a:off x="9458610" y="6000750"/>
                <a:ext cx="90297" cy="16919"/>
              </a:xfrm>
              <a:prstGeom prst="rect"/>
            </p:spPr>
          </p:pic>
        </mc:Fallback>
      </mc:AlternateContent>
      <mc:AlternateContent xmlns:mc="http://schemas.openxmlformats.org/markup-compatibility/2006" xmlns:p14="http://schemas.microsoft.com/office/powerpoint/2010/main">
        <mc:Choice Requires="p14">
          <p:contentPart r:id="rId297" p14:bwMode="auto">
            <p14:nvContentPartPr>
              <p14:cNvPr id="151" name="墨迹 150"/>
              <p14:cNvContentPartPr/>
              <p14:nvPr/>
            </p14:nvContentPartPr>
            <p14:xfrm>
              <a:off x="9515046" y="5856229"/>
              <a:ext cx="45148" cy="418050"/>
            </p14:xfrm>
          </p:contentPart>
        </mc:Choice>
        <mc:Fallback xmlns="">
          <p:pic>
            <p:nvPicPr>
              <p:cNvPr id="151" name="墨迹 150"/>
            </p:nvPicPr>
            <p:blipFill>
              <a:blip r:embed="rId298"/>
            </p:blipFill>
            <p:spPr>
              <a:xfrm>
                <a:off x="9515046" y="5856229"/>
                <a:ext cx="45148" cy="418050"/>
              </a:xfrm>
              <a:prstGeom prst="rect"/>
            </p:spPr>
          </p:pic>
        </mc:Fallback>
      </mc:AlternateContent>
      <mc:AlternateContent xmlns:mc="http://schemas.openxmlformats.org/markup-compatibility/2006" xmlns:p14="http://schemas.microsoft.com/office/powerpoint/2010/main">
        <mc:Choice Requires="p14">
          <p:contentPart r:id="rId299" p14:bwMode="auto">
            <p14:nvContentPartPr>
              <p14:cNvPr id="152" name="墨迹 151"/>
              <p14:cNvContentPartPr/>
              <p14:nvPr/>
            </p14:nvContentPartPr>
            <p14:xfrm>
              <a:off x="9603227" y="5955631"/>
              <a:ext cx="112165" cy="14100"/>
            </p14:xfrm>
          </p:contentPart>
        </mc:Choice>
        <mc:Fallback xmlns="">
          <p:pic>
            <p:nvPicPr>
              <p:cNvPr id="152" name="墨迹 151"/>
            </p:nvPicPr>
            <p:blipFill>
              <a:blip r:embed="rId300"/>
            </p:blipFill>
            <p:spPr>
              <a:xfrm>
                <a:off x="9603227" y="5955631"/>
                <a:ext cx="112165" cy="14100"/>
              </a:xfrm>
              <a:prstGeom prst="rect"/>
            </p:spPr>
          </p:pic>
        </mc:Fallback>
      </mc:AlternateContent>
      <mc:AlternateContent xmlns:mc="http://schemas.openxmlformats.org/markup-compatibility/2006" xmlns:p14="http://schemas.microsoft.com/office/powerpoint/2010/main">
        <mc:Choice Requires="p14">
          <p:contentPart r:id="rId301" p14:bwMode="auto">
            <p14:nvContentPartPr>
              <p14:cNvPr id="153" name="墨迹 152"/>
              <p14:cNvContentPartPr/>
              <p14:nvPr/>
            </p14:nvContentPartPr>
            <p14:xfrm>
              <a:off x="9658957" y="5893593"/>
              <a:ext cx="42326" cy="143815"/>
            </p14:xfrm>
          </p:contentPart>
        </mc:Choice>
        <mc:Fallback xmlns="">
          <p:pic>
            <p:nvPicPr>
              <p:cNvPr id="153" name="墨迹 152"/>
            </p:nvPicPr>
            <p:blipFill>
              <a:blip r:embed="rId302"/>
            </p:blipFill>
            <p:spPr>
              <a:xfrm>
                <a:off x="9658957" y="5893593"/>
                <a:ext cx="42326" cy="143815"/>
              </a:xfrm>
              <a:prstGeom prst="rect"/>
            </p:spPr>
          </p:pic>
        </mc:Fallback>
      </mc:AlternateContent>
      <mc:AlternateContent xmlns:mc="http://schemas.openxmlformats.org/markup-compatibility/2006" xmlns:p14="http://schemas.microsoft.com/office/powerpoint/2010/main">
        <mc:Choice Requires="p14">
          <p:contentPart r:id="rId303" p14:bwMode="auto">
            <p14:nvContentPartPr>
              <p14:cNvPr id="154" name="墨迹 153"/>
              <p14:cNvContentPartPr/>
              <p14:nvPr/>
            </p14:nvContentPartPr>
            <p14:xfrm>
              <a:off x="9687174" y="5848475"/>
              <a:ext cx="159431" cy="394786"/>
            </p14:xfrm>
          </p:contentPart>
        </mc:Choice>
        <mc:Fallback xmlns="">
          <p:pic>
            <p:nvPicPr>
              <p:cNvPr id="154" name="墨迹 153"/>
            </p:nvPicPr>
            <p:blipFill>
              <a:blip r:embed="rId304"/>
            </p:blipFill>
            <p:spPr>
              <a:xfrm>
                <a:off x="9687174" y="5848475"/>
                <a:ext cx="159431" cy="394786"/>
              </a:xfrm>
              <a:prstGeom prst="rect"/>
            </p:spPr>
          </p:pic>
        </mc:Fallback>
      </mc:AlternateContent>
      <mc:AlternateContent xmlns:mc="http://schemas.openxmlformats.org/markup-compatibility/2006" xmlns:p14="http://schemas.microsoft.com/office/powerpoint/2010/main">
        <mc:Choice Requires="p14">
          <p:contentPart r:id="rId305" p14:bwMode="auto">
            <p14:nvContentPartPr>
              <p14:cNvPr id="155" name="墨迹 154"/>
              <p14:cNvContentPartPr/>
              <p14:nvPr/>
            </p14:nvContentPartPr>
            <p14:xfrm>
              <a:off x="9887521" y="5927432"/>
              <a:ext cx="142500" cy="45118"/>
            </p14:xfrm>
          </p:contentPart>
        </mc:Choice>
        <mc:Fallback xmlns="">
          <p:pic>
            <p:nvPicPr>
              <p:cNvPr id="155" name="墨迹 154"/>
            </p:nvPicPr>
            <p:blipFill>
              <a:blip r:embed="rId306"/>
            </p:blipFill>
            <p:spPr>
              <a:xfrm>
                <a:off x="9887521" y="5927432"/>
                <a:ext cx="142500" cy="45118"/>
              </a:xfrm>
              <a:prstGeom prst="rect"/>
            </p:spPr>
          </p:pic>
        </mc:Fallback>
      </mc:AlternateContent>
      <mc:AlternateContent xmlns:mc="http://schemas.openxmlformats.org/markup-compatibility/2006" xmlns:p14="http://schemas.microsoft.com/office/powerpoint/2010/main">
        <mc:Choice Requires="p14">
          <p:contentPart r:id="rId307" p14:bwMode="auto">
            <p14:nvContentPartPr>
              <p14:cNvPr id="156" name="墨迹 155"/>
              <p14:cNvContentPartPr/>
              <p14:nvPr/>
            </p14:nvContentPartPr>
            <p14:xfrm>
              <a:off x="9876234" y="6034588"/>
              <a:ext cx="149554" cy="19740"/>
            </p14:xfrm>
          </p:contentPart>
        </mc:Choice>
        <mc:Fallback xmlns="">
          <p:pic>
            <p:nvPicPr>
              <p:cNvPr id="156" name="墨迹 155"/>
            </p:nvPicPr>
            <p:blipFill>
              <a:blip r:embed="rId308"/>
            </p:blipFill>
            <p:spPr>
              <a:xfrm>
                <a:off x="9876234" y="6034588"/>
                <a:ext cx="149554" cy="19740"/>
              </a:xfrm>
              <a:prstGeom prst="rect"/>
            </p:spPr>
          </p:pic>
        </mc:Fallback>
      </mc:AlternateContent>
      <mc:AlternateContent xmlns:mc="http://schemas.openxmlformats.org/markup-compatibility/2006" xmlns:p14="http://schemas.microsoft.com/office/powerpoint/2010/main">
        <mc:Choice Requires="p14">
          <p:contentPart r:id="rId309" p14:bwMode="auto">
            <p14:nvContentPartPr>
              <p14:cNvPr id="157" name="墨迹 156"/>
              <p14:cNvContentPartPr/>
              <p14:nvPr/>
            </p14:nvContentPartPr>
            <p14:xfrm>
              <a:off x="10028610" y="5769518"/>
              <a:ext cx="699449" cy="413292"/>
            </p14:xfrm>
          </p:contentPart>
        </mc:Choice>
        <mc:Fallback xmlns="">
          <p:pic>
            <p:nvPicPr>
              <p:cNvPr id="157" name="墨迹 156"/>
            </p:nvPicPr>
            <p:blipFill>
              <a:blip r:embed="rId310"/>
            </p:blipFill>
            <p:spPr>
              <a:xfrm>
                <a:off x="10028610" y="5769518"/>
                <a:ext cx="699449" cy="413292"/>
              </a:xfrm>
              <a:prstGeom prst="rect"/>
            </p:spPr>
          </p:pic>
        </mc:Fallback>
      </mc:AlternateContent>
      <mc:AlternateContent xmlns:mc="http://schemas.openxmlformats.org/markup-compatibility/2006" xmlns:p14="http://schemas.microsoft.com/office/powerpoint/2010/main">
        <mc:Choice Requires="p14">
          <p:contentPart r:id="rId311" p14:bwMode="auto">
            <p14:nvContentPartPr>
              <p14:cNvPr id="158" name="墨迹 157"/>
              <p14:cNvContentPartPr/>
              <p14:nvPr/>
            </p14:nvContentPartPr>
            <p14:xfrm>
              <a:off x="10327719" y="5908750"/>
              <a:ext cx="73366" cy="255554"/>
            </p14:xfrm>
          </p:contentPart>
        </mc:Choice>
        <mc:Fallback xmlns="">
          <p:pic>
            <p:nvPicPr>
              <p:cNvPr id="158" name="墨迹 157"/>
            </p:nvPicPr>
            <p:blipFill>
              <a:blip r:embed="rId312"/>
            </p:blipFill>
            <p:spPr>
              <a:xfrm>
                <a:off x="10327719" y="5908750"/>
                <a:ext cx="73366" cy="255554"/>
              </a:xfrm>
              <a:prstGeom prst="rect"/>
            </p:spPr>
          </p:pic>
        </mc:Fallback>
      </mc:AlternateContent>
      <mc:AlternateContent xmlns:mc="http://schemas.openxmlformats.org/markup-compatibility/2006" xmlns:p14="http://schemas.microsoft.com/office/powerpoint/2010/main">
        <mc:Choice Requires="p14">
          <p:contentPart r:id="rId313" p14:bwMode="auto">
            <p14:nvContentPartPr>
              <p14:cNvPr id="159" name="墨迹 158"/>
              <p14:cNvContentPartPr/>
              <p14:nvPr/>
            </p14:nvContentPartPr>
            <p14:xfrm>
              <a:off x="10453817" y="5974842"/>
              <a:ext cx="99644" cy="133064"/>
            </p14:xfrm>
          </p:contentPart>
        </mc:Choice>
        <mc:Fallback xmlns="">
          <p:pic>
            <p:nvPicPr>
              <p:cNvPr id="159" name="墨迹 158"/>
            </p:nvPicPr>
            <p:blipFill>
              <a:blip r:embed="rId314"/>
            </p:blipFill>
            <p:spPr>
              <a:xfrm>
                <a:off x="10453817" y="5974842"/>
                <a:ext cx="99644" cy="133064"/>
              </a:xfrm>
              <a:prstGeom prst="rect"/>
            </p:spPr>
          </p:pic>
        </mc:Fallback>
      </mc:AlternateContent>
      <mc:AlternateContent xmlns:mc="http://schemas.openxmlformats.org/markup-compatibility/2006" xmlns:p14="http://schemas.microsoft.com/office/powerpoint/2010/main">
        <mc:Choice Requires="p14">
          <p:contentPart r:id="rId315" p14:bwMode="auto">
            <p14:nvContentPartPr>
              <p14:cNvPr id="160" name="墨迹 159"/>
              <p14:cNvContentPartPr/>
              <p14:nvPr/>
            </p14:nvContentPartPr>
            <p14:xfrm>
              <a:off x="10547818" y="5924612"/>
              <a:ext cx="112872" cy="19740"/>
            </p14:xfrm>
          </p:contentPart>
        </mc:Choice>
        <mc:Fallback xmlns="">
          <p:pic>
            <p:nvPicPr>
              <p:cNvPr id="160" name="墨迹 159"/>
            </p:nvPicPr>
            <p:blipFill>
              <a:blip r:embed="rId316"/>
            </p:blipFill>
            <p:spPr>
              <a:xfrm>
                <a:off x="10547818" y="5924612"/>
                <a:ext cx="112872" cy="19740"/>
              </a:xfrm>
              <a:prstGeom prst="rect"/>
            </p:spPr>
          </p:pic>
        </mc:Fallback>
      </mc:AlternateContent>
      <mc:AlternateContent xmlns:mc="http://schemas.openxmlformats.org/markup-compatibility/2006" xmlns:p14="http://schemas.microsoft.com/office/powerpoint/2010/main">
        <mc:Choice Requires="p14">
          <p:contentPart r:id="rId317" p14:bwMode="auto">
            <p14:nvContentPartPr>
              <p14:cNvPr id="161" name="墨迹 160"/>
              <p14:cNvContentPartPr/>
              <p14:nvPr/>
            </p14:nvContentPartPr>
            <p14:xfrm>
              <a:off x="10638115" y="5859755"/>
              <a:ext cx="121513" cy="245331"/>
            </p14:xfrm>
          </p:contentPart>
        </mc:Choice>
        <mc:Fallback xmlns="">
          <p:pic>
            <p:nvPicPr>
              <p:cNvPr id="161" name="墨迹 160"/>
            </p:nvPicPr>
            <p:blipFill>
              <a:blip r:embed="rId318"/>
            </p:blipFill>
            <p:spPr>
              <a:xfrm>
                <a:off x="10638115" y="5859755"/>
                <a:ext cx="121513" cy="245331"/>
              </a:xfrm>
              <a:prstGeom prst="rect"/>
            </p:spPr>
          </p:pic>
        </mc:Fallback>
      </mc:AlternateContent>
      <mc:AlternateContent xmlns:mc="http://schemas.openxmlformats.org/markup-compatibility/2006" xmlns:p14="http://schemas.microsoft.com/office/powerpoint/2010/main">
        <mc:Choice Requires="p14">
          <p:contentPart r:id="rId319" p14:bwMode="auto">
            <p14:nvContentPartPr>
              <p14:cNvPr id="162" name="墨迹 161"/>
              <p14:cNvContentPartPr/>
              <p14:nvPr/>
            </p14:nvContentPartPr>
            <p14:xfrm>
              <a:off x="10694550" y="5763878"/>
              <a:ext cx="132624" cy="2819"/>
            </p14:xfrm>
          </p:contentPart>
        </mc:Choice>
        <mc:Fallback xmlns="">
          <p:pic>
            <p:nvPicPr>
              <p:cNvPr id="162" name="墨迹 161"/>
            </p:nvPicPr>
            <p:blipFill>
              <a:blip r:embed="rId320"/>
            </p:blipFill>
            <p:spPr>
              <a:xfrm>
                <a:off x="10694550" y="5763878"/>
                <a:ext cx="132624" cy="2819"/>
              </a:xfrm>
              <a:prstGeom prst="rect"/>
            </p:spPr>
          </p:pic>
        </mc:Fallback>
      </mc:AlternateContent>
      <mc:AlternateContent xmlns:mc="http://schemas.openxmlformats.org/markup-compatibility/2006" xmlns:p14="http://schemas.microsoft.com/office/powerpoint/2010/main">
        <mc:Choice Requires="p14">
          <p:contentPart r:id="rId321" p14:bwMode="auto">
            <p14:nvContentPartPr>
              <p14:cNvPr id="163" name="墨迹 162"/>
              <p14:cNvContentPartPr/>
              <p14:nvPr/>
            </p14:nvContentPartPr>
            <p14:xfrm>
              <a:off x="3662671" y="3713809"/>
              <a:ext cx="459951" cy="25380"/>
            </p14:xfrm>
          </p:contentPart>
        </mc:Choice>
        <mc:Fallback xmlns="">
          <p:pic>
            <p:nvPicPr>
              <p:cNvPr id="163" name="墨迹 162"/>
            </p:nvPicPr>
            <p:blipFill>
              <a:blip r:embed="rId322"/>
            </p:blipFill>
            <p:spPr>
              <a:xfrm>
                <a:off x="3662671" y="3713809"/>
                <a:ext cx="459951" cy="25380"/>
              </a:xfrm>
              <a:prstGeom prst="rect"/>
            </p:spPr>
          </p:pic>
        </mc:Fallback>
      </mc:AlternateContent>
      <mc:AlternateContent xmlns:mc="http://schemas.openxmlformats.org/markup-compatibility/2006" xmlns:p14="http://schemas.microsoft.com/office/powerpoint/2010/main">
        <mc:Choice Requires="p14">
          <p:contentPart r:id="rId323" p14:bwMode="auto">
            <p14:nvContentPartPr>
              <p14:cNvPr id="164" name="墨迹 163"/>
              <p14:cNvContentPartPr/>
              <p14:nvPr/>
            </p14:nvContentPartPr>
            <p14:xfrm>
              <a:off x="1096262" y="3770208"/>
              <a:ext cx="373886" cy="35248"/>
            </p14:xfrm>
          </p:contentPart>
        </mc:Choice>
        <mc:Fallback xmlns="">
          <p:pic>
            <p:nvPicPr>
              <p:cNvPr id="164" name="墨迹 163"/>
            </p:nvPicPr>
            <p:blipFill>
              <a:blip r:embed="rId324"/>
            </p:blipFill>
            <p:spPr>
              <a:xfrm>
                <a:off x="1096262" y="3770208"/>
                <a:ext cx="373886" cy="35248"/>
              </a:xfrm>
              <a:prstGeom prst="rect"/>
            </p:spPr>
          </p:pic>
        </mc:Fallback>
      </mc:AlternateContent>
      <mc:AlternateContent xmlns:mc="http://schemas.openxmlformats.org/markup-compatibility/2006" xmlns:p14="http://schemas.microsoft.com/office/powerpoint/2010/main">
        <mc:Choice Requires="p14">
          <p:contentPart r:id="rId325" p14:bwMode="auto">
            <p14:nvContentPartPr>
              <p14:cNvPr id="165" name="墨迹 164"/>
              <p14:cNvContentPartPr/>
              <p14:nvPr/>
            </p14:nvContentPartPr>
            <p14:xfrm>
              <a:off x="983919" y="3744829"/>
              <a:ext cx="683753" cy="78957"/>
            </p14:xfrm>
          </p:contentPart>
        </mc:Choice>
        <mc:Fallback xmlns="">
          <p:pic>
            <p:nvPicPr>
              <p:cNvPr id="165" name="墨迹 164"/>
            </p:nvPicPr>
            <p:blipFill>
              <a:blip r:embed="rId326"/>
            </p:blipFill>
            <p:spPr>
              <a:xfrm>
                <a:off x="983919" y="3744829"/>
                <a:ext cx="683753" cy="78957"/>
              </a:xfrm>
              <a:prstGeom prst="rect"/>
            </p:spPr>
          </p:pic>
        </mc:Fallback>
      </mc:AlternateContent>
      <mc:AlternateContent xmlns:mc="http://schemas.openxmlformats.org/markup-compatibility/2006" xmlns:p14="http://schemas.microsoft.com/office/powerpoint/2010/main">
        <mc:Choice Requires="p14">
          <p:contentPart r:id="rId327" p14:bwMode="auto">
            <p14:nvContentPartPr>
              <p14:cNvPr id="166" name="墨迹 165"/>
              <p14:cNvContentPartPr/>
              <p14:nvPr/>
            </p14:nvContentPartPr>
            <p14:xfrm>
              <a:off x="4565641" y="3727909"/>
              <a:ext cx="1362921" cy="33839"/>
            </p14:xfrm>
          </p:contentPart>
        </mc:Choice>
        <mc:Fallback xmlns="">
          <p:pic>
            <p:nvPicPr>
              <p:cNvPr id="166" name="墨迹 165"/>
            </p:nvPicPr>
            <p:blipFill>
              <a:blip r:embed="rId328"/>
            </p:blipFill>
            <p:spPr>
              <a:xfrm>
                <a:off x="4565641" y="3727909"/>
                <a:ext cx="1362921" cy="33839"/>
              </a:xfrm>
              <a:prstGeom prst="rect"/>
            </p:spPr>
          </p:pic>
        </mc:Fallback>
      </mc:AlternateContent>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对象 3"/>
          <p:cNvGraphicFramePr>
            <a:graphicFrameLocks noChangeAspect="1"/>
          </p:cNvGraphicFramePr>
          <p:nvPr/>
        </p:nvGraphicFramePr>
        <p:xfrm>
          <a:off x="262558" y="410766"/>
          <a:ext cx="11353800" cy="2346325"/>
        </p:xfrm>
        <a:graphic>
          <a:graphicData uri="http://schemas.openxmlformats.org/presentationml/2006/ole">
            <mc:AlternateContent xmlns:mc="http://schemas.openxmlformats.org/markup-compatibility/2006">
              <mc:Choice xmlns:v="urn:schemas-microsoft-com:vml" Requires="v">
                <p:oleObj spid="_x0000_s3077" name="Document" r:id="rId1" imgW="11505565" imgH="2383155" progId="Word.Document.8">
                  <p:embed/>
                </p:oleObj>
              </mc:Choice>
              <mc:Fallback>
                <p:oleObj name="Document" r:id="rId1" imgW="11505565" imgH="2383155" progId="Word.Document.8">
                  <p:embed/>
                  <p:pic>
                    <p:nvPicPr>
                      <p:cNvPr id="0" name="图片 3076"/>
                      <p:cNvPicPr/>
                      <p:nvPr/>
                    </p:nvPicPr>
                    <p:blipFill>
                      <a:blip r:embed="rId2"/>
                      <a:stretch>
                        <a:fillRect/>
                      </a:stretch>
                    </p:blipFill>
                    <p:spPr>
                      <a:xfrm>
                        <a:off x="262558" y="410766"/>
                        <a:ext cx="11353800" cy="2346325"/>
                      </a:xfrm>
                      <a:prstGeom prst="rect">
                        <a:avLst/>
                      </a:prstGeom>
                    </p:spPr>
                  </p:pic>
                </p:oleObj>
              </mc:Fallback>
            </mc:AlternateContent>
          </a:graphicData>
        </a:graphic>
      </p:graphicFrame>
      <p:pic>
        <p:nvPicPr>
          <p:cNvPr id="3074" name="Picture 2" descr="rj90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04082" y="2235792"/>
            <a:ext cx="4515710" cy="235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对象 5"/>
          <p:cNvGraphicFramePr>
            <a:graphicFrameLocks noChangeAspect="1"/>
          </p:cNvGraphicFramePr>
          <p:nvPr/>
        </p:nvGraphicFramePr>
        <p:xfrm>
          <a:off x="623092" y="2727548"/>
          <a:ext cx="11353800" cy="2933700"/>
        </p:xfrm>
        <a:graphic>
          <a:graphicData uri="http://schemas.openxmlformats.org/presentationml/2006/ole">
            <mc:AlternateContent xmlns:mc="http://schemas.openxmlformats.org/markup-compatibility/2006">
              <mc:Choice xmlns:v="urn:schemas-microsoft-com:vml" Requires="v">
                <p:oleObj spid="_x0000_s3078" name="Document" r:id="rId4" imgW="11505565" imgH="2978150" progId="Word.Document.8">
                  <p:embed/>
                </p:oleObj>
              </mc:Choice>
              <mc:Fallback>
                <p:oleObj name="Document" r:id="rId4" imgW="11505565" imgH="2978150" progId="Word.Document.8">
                  <p:embed/>
                  <p:pic>
                    <p:nvPicPr>
                      <p:cNvPr id="0" name="图片 3077"/>
                      <p:cNvPicPr/>
                      <p:nvPr/>
                    </p:nvPicPr>
                    <p:blipFill>
                      <a:blip r:embed="rId5"/>
                      <a:stretch>
                        <a:fillRect/>
                      </a:stretch>
                    </p:blipFill>
                    <p:spPr>
                      <a:xfrm>
                        <a:off x="623092" y="2727548"/>
                        <a:ext cx="11353800" cy="2933700"/>
                      </a:xfrm>
                      <a:prstGeom prst="rect">
                        <a:avLst/>
                      </a:prstGeom>
                    </p:spPr>
                  </p:pic>
                </p:oleObj>
              </mc:Fallback>
            </mc:AlternateContent>
          </a:graphicData>
        </a:graphic>
      </p:graphicFrame>
      <p:sp>
        <p:nvSpPr>
          <p:cNvPr id="7" name="矩形 6"/>
          <p:cNvSpPr/>
          <p:nvPr/>
        </p:nvSpPr>
        <p:spPr>
          <a:xfrm>
            <a:off x="2184870" y="3309123"/>
            <a:ext cx="2241319" cy="492443"/>
          </a:xfrm>
          <a:prstGeom prst="rect">
            <a:avLst/>
          </a:prstGeom>
        </p:spPr>
        <p:txBody>
          <a:bodyPr wrap="none">
            <a:spAutoFit/>
          </a:bodyPr>
          <a:lstStyle/>
          <a:p>
            <a:r>
              <a:rPr lang="en-US" altLang="zh-CN" sz="2600">
                <a:solidFill>
                  <a:srgbClr val="C00000"/>
                </a:solidFill>
                <a:latin typeface="Times New Roman" panose="02020603050405020304"/>
                <a:ea typeface="微软雅黑" panose="020B0503020204020204" charset="-122"/>
              </a:rPr>
              <a:t>10</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r>
              <a:rPr lang="en-US" altLang="zh-CN" sz="2600" baseline="30000" dirty="0">
                <a:solidFill>
                  <a:srgbClr val="C00000"/>
                </a:solidFill>
                <a:latin typeface="Times New Roman" panose="02020603050405020304"/>
                <a:ea typeface="微软雅黑" panose="020B0503020204020204" charset="-122"/>
              </a:rPr>
              <a:t>1.2</a:t>
            </a:r>
            <a:r>
              <a:rPr lang="en-US" altLang="zh-CN" sz="2600" dirty="0">
                <a:solidFill>
                  <a:srgbClr val="C00000"/>
                </a:solidFill>
                <a:latin typeface="Times New Roman" panose="02020603050405020304"/>
                <a:ea typeface="微软雅黑" panose="020B0503020204020204" charset="-122"/>
              </a:rPr>
              <a:t> </a:t>
            </a:r>
            <a:r>
              <a:rPr lang="en-US" altLang="zh-CN" sz="2600" dirty="0" err="1">
                <a:solidFill>
                  <a:srgbClr val="C00000"/>
                </a:solidFill>
                <a:latin typeface="Times New Roman" panose="02020603050405020304"/>
                <a:ea typeface="微软雅黑" panose="020B0503020204020204" charset="-122"/>
              </a:rPr>
              <a:t>mol·L</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r>
              <a:rPr lang="en-US" altLang="zh-CN" sz="2600" baseline="30000" dirty="0">
                <a:solidFill>
                  <a:srgbClr val="C00000"/>
                </a:solidFill>
                <a:latin typeface="Times New Roman" panose="02020603050405020304"/>
                <a:ea typeface="微软雅黑" panose="020B0503020204020204" charset="-122"/>
              </a:rPr>
              <a:t>1</a:t>
            </a:r>
            <a:endParaRPr lang="zh-CN" altLang="en-US" sz="2600" dirty="0"/>
          </a:p>
        </p:txBody>
      </p:sp>
      <p:sp>
        <p:nvSpPr>
          <p:cNvPr id="9" name="矩形 8"/>
          <p:cNvSpPr/>
          <p:nvPr/>
        </p:nvSpPr>
        <p:spPr>
          <a:xfrm>
            <a:off x="2184870" y="3932143"/>
            <a:ext cx="2241319" cy="492443"/>
          </a:xfrm>
          <a:prstGeom prst="rect">
            <a:avLst/>
          </a:prstGeom>
        </p:spPr>
        <p:txBody>
          <a:bodyPr wrap="none">
            <a:spAutoFit/>
          </a:bodyPr>
          <a:lstStyle/>
          <a:p>
            <a:r>
              <a:rPr lang="en-US" altLang="zh-CN" sz="2600">
                <a:solidFill>
                  <a:srgbClr val="C00000"/>
                </a:solidFill>
                <a:latin typeface="Times New Roman" panose="02020603050405020304"/>
                <a:ea typeface="微软雅黑" panose="020B0503020204020204" charset="-122"/>
              </a:rPr>
              <a:t>10</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r>
              <a:rPr lang="en-US" altLang="zh-CN" sz="2600" baseline="30000" dirty="0">
                <a:solidFill>
                  <a:srgbClr val="C00000"/>
                </a:solidFill>
                <a:latin typeface="Times New Roman" panose="02020603050405020304"/>
                <a:ea typeface="微软雅黑" panose="020B0503020204020204" charset="-122"/>
              </a:rPr>
              <a:t>4.2</a:t>
            </a:r>
            <a:r>
              <a:rPr lang="en-US" altLang="zh-CN" sz="2600" dirty="0">
                <a:solidFill>
                  <a:srgbClr val="C00000"/>
                </a:solidFill>
                <a:latin typeface="Times New Roman" panose="02020603050405020304"/>
                <a:ea typeface="微软雅黑" panose="020B0503020204020204" charset="-122"/>
              </a:rPr>
              <a:t> </a:t>
            </a:r>
            <a:r>
              <a:rPr lang="en-US" altLang="zh-CN" sz="2600" dirty="0" err="1">
                <a:solidFill>
                  <a:srgbClr val="C00000"/>
                </a:solidFill>
                <a:latin typeface="Times New Roman" panose="02020603050405020304"/>
                <a:ea typeface="微软雅黑" panose="020B0503020204020204" charset="-122"/>
              </a:rPr>
              <a:t>mol·L</a:t>
            </a:r>
            <a:r>
              <a:rPr lang="zh-CN" altLang="zh-CN" sz="2600" baseline="30000" dirty="0">
                <a:solidFill>
                  <a:srgbClr val="C00000"/>
                </a:solidFill>
                <a:latin typeface="Times New Roman" panose="02020603050405020304"/>
                <a:ea typeface="微软雅黑" panose="020B0503020204020204" charset="-122"/>
                <a:cs typeface="Times New Roman" panose="02020603050405020304"/>
              </a:rPr>
              <a:t>－</a:t>
            </a:r>
            <a:r>
              <a:rPr lang="en-US" altLang="zh-CN" sz="2600" baseline="30000" dirty="0">
                <a:solidFill>
                  <a:srgbClr val="C00000"/>
                </a:solidFill>
                <a:latin typeface="Times New Roman" panose="02020603050405020304"/>
                <a:ea typeface="微软雅黑" panose="020B0503020204020204" charset="-122"/>
              </a:rPr>
              <a:t>1</a:t>
            </a:r>
            <a:endParaRPr lang="zh-CN" altLang="en-US" sz="2600" dirty="0"/>
          </a:p>
        </p:txBody>
      </p:sp>
      <p:sp>
        <p:nvSpPr>
          <p:cNvPr id="10" name="矩形 9"/>
          <p:cNvSpPr/>
          <p:nvPr/>
        </p:nvSpPr>
        <p:spPr>
          <a:xfrm>
            <a:off x="8353739" y="4822204"/>
            <a:ext cx="934871" cy="492443"/>
          </a:xfrm>
          <a:prstGeom prst="rect">
            <a:avLst/>
          </a:prstGeom>
        </p:spPr>
        <p:txBody>
          <a:bodyPr wrap="none">
            <a:spAutoFit/>
          </a:bodyPr>
          <a:lstStyle/>
          <a:p>
            <a:r>
              <a:rPr lang="en-US" altLang="zh-CN" sz="2600">
                <a:solidFill>
                  <a:srgbClr val="C00000"/>
                </a:solidFill>
                <a:latin typeface="Times New Roman" panose="02020603050405020304"/>
                <a:ea typeface="微软雅黑" panose="020B0503020204020204" charset="-122"/>
              </a:rPr>
              <a:t>1 000</a:t>
            </a:r>
            <a:endParaRPr lang="zh-CN" alt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118110" y="332740"/>
          <a:ext cx="10067925" cy="1209675"/>
        </p:xfrm>
        <a:graphic>
          <a:graphicData uri="http://schemas.openxmlformats.org/presentationml/2006/ole">
            <mc:AlternateContent xmlns:mc="http://schemas.openxmlformats.org/markup-compatibility/2006">
              <mc:Choice xmlns:v="urn:schemas-microsoft-com:vml" Requires="v">
                <p:oleObj spid="_x0000_s32777" name="Document" r:id="rId1" imgW="11505565" imgH="1390650" progId="Word.Document.8">
                  <p:embed/>
                </p:oleObj>
              </mc:Choice>
              <mc:Fallback>
                <p:oleObj name="Document" r:id="rId1" imgW="11505565" imgH="1390650" progId="Word.Document.8">
                  <p:embed/>
                  <p:pic>
                    <p:nvPicPr>
                      <p:cNvPr id="0" name="图片 32776"/>
                      <p:cNvPicPr/>
                      <p:nvPr/>
                    </p:nvPicPr>
                    <p:blipFill>
                      <a:blip r:embed="rId2"/>
                      <a:stretch>
                        <a:fillRect/>
                      </a:stretch>
                    </p:blipFill>
                    <p:spPr>
                      <a:xfrm>
                        <a:off x="118110" y="332740"/>
                        <a:ext cx="10067925" cy="1209675"/>
                      </a:xfrm>
                      <a:prstGeom prst="rect">
                        <a:avLst/>
                      </a:prstGeom>
                    </p:spPr>
                  </p:pic>
                </p:oleObj>
              </mc:Fallback>
            </mc:AlternateContent>
          </a:graphicData>
        </a:graphic>
      </p:graphicFrame>
      <p:pic>
        <p:nvPicPr>
          <p:cNvPr id="32770" name="Picture 2" descr="P559"/>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34910" y="1914525"/>
            <a:ext cx="3532505" cy="386651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对象 2"/>
          <p:cNvGraphicFramePr>
            <a:graphicFrameLocks noChangeAspect="1"/>
          </p:cNvGraphicFramePr>
          <p:nvPr/>
        </p:nvGraphicFramePr>
        <p:xfrm>
          <a:off x="406400" y="1988820"/>
          <a:ext cx="9271000" cy="2872105"/>
        </p:xfrm>
        <a:graphic>
          <a:graphicData uri="http://schemas.openxmlformats.org/presentationml/2006/ole">
            <mc:AlternateContent xmlns:mc="http://schemas.openxmlformats.org/markup-compatibility/2006">
              <mc:Choice xmlns:v="urn:schemas-microsoft-com:vml" Requires="v">
                <p:oleObj spid="_x0000_s32778" name="Document" r:id="rId4" imgW="11505565" imgH="3573780" progId="Word.Document.8">
                  <p:embed/>
                </p:oleObj>
              </mc:Choice>
              <mc:Fallback>
                <p:oleObj name="Document" r:id="rId4" imgW="11505565" imgH="3573780" progId="Word.Document.8">
                  <p:embed/>
                  <p:pic>
                    <p:nvPicPr>
                      <p:cNvPr id="0" name="图片 32777"/>
                      <p:cNvPicPr/>
                      <p:nvPr/>
                    </p:nvPicPr>
                    <p:blipFill>
                      <a:blip r:embed="rId5"/>
                      <a:stretch>
                        <a:fillRect/>
                      </a:stretch>
                    </p:blipFill>
                    <p:spPr>
                      <a:xfrm>
                        <a:off x="406400" y="1988820"/>
                        <a:ext cx="9271000" cy="2872105"/>
                      </a:xfrm>
                      <a:prstGeom prst="rect">
                        <a:avLst/>
                      </a:prstGeom>
                    </p:spPr>
                  </p:pic>
                </p:oleObj>
              </mc:Fallback>
            </mc:AlternateContent>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260418" y="717748"/>
            <a:ext cx="11654075" cy="647332"/>
          </a:xfrm>
          <a:prstGeom prst="rect">
            <a:avLst/>
          </a:prstGeom>
        </p:spPr>
        <p:txBody>
          <a:bodyPr wrap="square" lIns="121898" tIns="60948" rIns="121898" bIns="60948">
            <a:spAutoFit/>
          </a:bodyPr>
          <a:lstStyle/>
          <a:p>
            <a:pPr algn="just" defTabSz="0">
              <a:lnSpc>
                <a:spcPct val="150000"/>
              </a:lnSpc>
              <a:spcAft>
                <a:spcPts val="0"/>
              </a:spcAft>
              <a:tabLst>
                <a:tab pos="2790825" algn="l"/>
              </a:tabLst>
            </a:pPr>
            <a:r>
              <a:rPr lang="en-US" altLang="zh-CN" sz="2600" b="1" kern="100">
                <a:latin typeface="Arial" panose="020B0604020202020204" pitchFamily="34" charset="0"/>
                <a:cs typeface="Courier New" panose="02070309020205020404"/>
              </a:rPr>
              <a:t>3</a:t>
            </a:r>
            <a:r>
              <a:rPr lang="en-US" altLang="zh-CN" sz="2600" kern="100">
                <a:latin typeface="Times New Roman" panose="02020603050405020304"/>
                <a:ea typeface="微软雅黑" panose="020B0503020204020204" charset="-122"/>
                <a:cs typeface="Courier New" panose="02070309020205020404"/>
              </a:rPr>
              <a:t>.</a:t>
            </a:r>
            <a:r>
              <a:rPr lang="zh-CN" altLang="zh-CN" sz="2600" b="1" kern="100" dirty="0">
                <a:latin typeface="Times New Roman" panose="02020603050405020304"/>
                <a:cs typeface="Times New Roman" panose="02020603050405020304"/>
              </a:rPr>
              <a:t>影响电离平衡的因素</a:t>
            </a:r>
            <a:endParaRPr lang="zh-CN" altLang="zh-CN" sz="1050" kern="100" dirty="0">
              <a:effectLst/>
              <a:latin typeface="宋体" panose="02010600030101010101" pitchFamily="2" charset="-122"/>
              <a:cs typeface="Courier New" panose="02070309020205020404"/>
            </a:endParaRPr>
          </a:p>
        </p:txBody>
      </p:sp>
      <p:sp>
        <p:nvSpPr>
          <p:cNvPr id="6" name="矩形 5"/>
          <p:cNvSpPr/>
          <p:nvPr/>
        </p:nvSpPr>
        <p:spPr>
          <a:xfrm>
            <a:off x="503232" y="1330666"/>
            <a:ext cx="11397613" cy="4853420"/>
          </a:xfrm>
          <a:prstGeom prst="rect">
            <a:avLst/>
          </a:prstGeom>
        </p:spPr>
        <p:txBody>
          <a:bodyPr wrap="square" lIns="121898" tIns="60948" rIns="121898" bIns="60948">
            <a:spAutoFit/>
          </a:bodyPr>
          <a:lstStyle/>
          <a:p>
            <a:pPr algn="just" defTabSz="0">
              <a:lnSpc>
                <a:spcPct val="150000"/>
              </a:lnSpc>
              <a:spcAft>
                <a:spcPts val="0"/>
              </a:spcAft>
              <a:tabLst>
                <a:tab pos="2790825" algn="l"/>
              </a:tabLst>
            </a:pPr>
            <a:r>
              <a:rPr lang="en-US" altLang="zh-CN" sz="2600" kern="100" dirty="0">
                <a:latin typeface="Times New Roman" panose="02020603050405020304"/>
                <a:ea typeface="微软雅黑" panose="020B0503020204020204" charset="-122"/>
                <a:cs typeface="Courier New" panose="02070309020205020404"/>
              </a:rPr>
              <a:t>(1)</a:t>
            </a:r>
            <a:r>
              <a:rPr lang="zh-CN" altLang="zh-CN" sz="2600" kern="100" dirty="0">
                <a:latin typeface="Times New Roman" panose="02020603050405020304"/>
                <a:ea typeface="微软雅黑" panose="020B0503020204020204" charset="-122"/>
                <a:cs typeface="Times New Roman" panose="02020603050405020304"/>
              </a:rPr>
              <a:t>内因：弱电解质本身的性质</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决定因素。</a:t>
            </a:r>
            <a:endParaRPr lang="zh-CN" altLang="zh-CN" sz="1050" kern="100" dirty="0">
              <a:latin typeface="宋体" panose="02010600030101010101" pitchFamily="2" charset="-122"/>
              <a:cs typeface="Courier New" panose="02070309020205020404"/>
            </a:endParaRPr>
          </a:p>
          <a:p>
            <a:pPr algn="just" defTabSz="0">
              <a:lnSpc>
                <a:spcPct val="150000"/>
              </a:lnSpc>
              <a:spcAft>
                <a:spcPts val="0"/>
              </a:spcAft>
              <a:tabLst>
                <a:tab pos="2790825" algn="l"/>
              </a:tabLst>
            </a:pPr>
            <a:r>
              <a:rPr lang="en-US" altLang="zh-CN" sz="2600" kern="100" dirty="0">
                <a:latin typeface="Times New Roman" panose="02020603050405020304"/>
                <a:ea typeface="微软雅黑" panose="020B0503020204020204" charset="-122"/>
                <a:cs typeface="Courier New" panose="02070309020205020404"/>
              </a:rPr>
              <a:t>(2)</a:t>
            </a:r>
            <a:r>
              <a:rPr lang="zh-CN" altLang="zh-CN" sz="2600" kern="100" dirty="0">
                <a:latin typeface="Times New Roman" panose="02020603050405020304"/>
                <a:ea typeface="微软雅黑" panose="020B0503020204020204" charset="-122"/>
                <a:cs typeface="Times New Roman" panose="02020603050405020304"/>
              </a:rPr>
              <a:t>外因</a:t>
            </a:r>
            <a:endParaRPr lang="zh-CN" altLang="zh-CN" sz="1050" kern="100" dirty="0">
              <a:latin typeface="宋体" panose="02010600030101010101" pitchFamily="2" charset="-122"/>
              <a:cs typeface="Courier New" panose="02070309020205020404"/>
            </a:endParaRPr>
          </a:p>
          <a:p>
            <a:pPr algn="just" defTabSz="0">
              <a:lnSpc>
                <a:spcPct val="150000"/>
              </a:lnSpc>
              <a:spcAft>
                <a:spcPts val="0"/>
              </a:spcAft>
              <a:tabLst>
                <a:tab pos="2790825" algn="l"/>
              </a:tabLst>
            </a:pPr>
            <a:r>
              <a:rPr lang="en-US" altLang="zh-CN" sz="2600" kern="100" dirty="0">
                <a:latin typeface="宋体" panose="02010600030101010101" pitchFamily="2" charset="-122"/>
                <a:ea typeface="微软雅黑" panose="020B0503020204020204" charset="-122"/>
                <a:cs typeface="Times New Roman" panose="02020603050405020304"/>
              </a:rPr>
              <a:t>Ⅰ</a:t>
            </a:r>
            <a:r>
              <a:rPr lang="en-US" altLang="zh-CN" sz="2600" kern="100" dirty="0">
                <a:latin typeface="Times New Roman" panose="02020603050405020304"/>
                <a:ea typeface="微软雅黑" panose="020B0503020204020204" charset="-122"/>
                <a:cs typeface="Courier New" panose="02070309020205020404"/>
              </a:rPr>
              <a:t>.</a:t>
            </a:r>
            <a:r>
              <a:rPr lang="zh-CN" altLang="zh-CN" sz="2600" kern="100" dirty="0">
                <a:latin typeface="Times New Roman" panose="02020603050405020304"/>
                <a:ea typeface="微软雅黑" panose="020B0503020204020204" charset="-122"/>
                <a:cs typeface="Times New Roman" panose="02020603050405020304"/>
              </a:rPr>
              <a:t>一般结论</a:t>
            </a:r>
            <a:endParaRPr lang="zh-CN" altLang="zh-CN" sz="1050" kern="100" dirty="0">
              <a:latin typeface="宋体" panose="02010600030101010101" pitchFamily="2" charset="-122"/>
              <a:cs typeface="Courier New" panose="02070309020205020404"/>
            </a:endParaRPr>
          </a:p>
          <a:p>
            <a:pPr algn="just" defTabSz="0">
              <a:lnSpc>
                <a:spcPct val="150000"/>
              </a:lnSpc>
              <a:spcAft>
                <a:spcPts val="0"/>
              </a:spcAft>
              <a:tabLst>
                <a:tab pos="2790825" algn="l"/>
              </a:tabLst>
            </a:pPr>
            <a:r>
              <a:rPr lang="en-US" altLang="zh-CN" sz="2600" kern="100" dirty="0">
                <a:latin typeface="宋体" panose="02010600030101010101" pitchFamily="2" charset="-122"/>
                <a:ea typeface="微软雅黑" panose="020B0503020204020204" charset="-122"/>
                <a:cs typeface="Times New Roman" panose="02020603050405020304"/>
              </a:rPr>
              <a:t>①</a:t>
            </a:r>
            <a:r>
              <a:rPr lang="zh-CN" altLang="zh-CN" sz="2600" kern="100" dirty="0">
                <a:latin typeface="Times New Roman" panose="02020603050405020304"/>
                <a:ea typeface="微软雅黑" panose="020B0503020204020204" charset="-122"/>
                <a:cs typeface="Times New Roman" panose="02020603050405020304"/>
              </a:rPr>
              <a:t>温度：温度升高，电离平衡</a:t>
            </a:r>
            <a:r>
              <a:rPr lang="en-US" altLang="zh-CN" sz="2600" kern="100" dirty="0">
                <a:latin typeface="Times New Roman" panose="02020603050405020304"/>
                <a:ea typeface="微软雅黑" panose="020B0503020204020204" charset="-122"/>
                <a:cs typeface="Courier New" panose="02070309020205020404"/>
              </a:rPr>
              <a:t>________</a:t>
            </a:r>
            <a:r>
              <a:rPr lang="zh-CN" altLang="zh-CN" sz="2600" kern="100" dirty="0">
                <a:latin typeface="Times New Roman" panose="02020603050405020304"/>
                <a:ea typeface="微软雅黑" panose="020B0503020204020204" charset="-122"/>
                <a:cs typeface="Times New Roman" panose="02020603050405020304"/>
              </a:rPr>
              <a:t>移动，电离程度</a:t>
            </a:r>
            <a:r>
              <a:rPr lang="en-US" altLang="zh-CN" sz="2600" kern="100" dirty="0">
                <a:latin typeface="Times New Roman" panose="02020603050405020304"/>
                <a:ea typeface="微软雅黑" panose="020B0503020204020204" charset="-122"/>
                <a:cs typeface="Courier New" panose="02070309020205020404"/>
              </a:rPr>
              <a:t>________</a:t>
            </a:r>
            <a:r>
              <a:rPr lang="zh-CN" altLang="zh-CN" sz="2600" kern="100" dirty="0">
                <a:latin typeface="Times New Roman" panose="02020603050405020304"/>
                <a:ea typeface="微软雅黑" panose="020B050302020402020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defTabSz="0">
              <a:lnSpc>
                <a:spcPct val="150000"/>
              </a:lnSpc>
              <a:spcAft>
                <a:spcPts val="0"/>
              </a:spcAft>
              <a:tabLst>
                <a:tab pos="2790825" algn="l"/>
              </a:tabLst>
            </a:pPr>
            <a:r>
              <a:rPr lang="en-US" altLang="zh-CN" sz="2600" kern="100" dirty="0">
                <a:latin typeface="宋体" panose="02010600030101010101" pitchFamily="2" charset="-122"/>
                <a:ea typeface="微软雅黑" panose="020B0503020204020204" charset="-122"/>
                <a:cs typeface="Times New Roman" panose="02020603050405020304"/>
              </a:rPr>
              <a:t>②</a:t>
            </a:r>
            <a:r>
              <a:rPr lang="zh-CN" altLang="zh-CN" sz="2600" kern="100" dirty="0">
                <a:latin typeface="Times New Roman" panose="02020603050405020304"/>
                <a:ea typeface="微软雅黑" panose="020B0503020204020204" charset="-122"/>
                <a:cs typeface="Times New Roman" panose="02020603050405020304"/>
              </a:rPr>
              <a:t>浓度：稀释溶液，电离平衡</a:t>
            </a:r>
            <a:r>
              <a:rPr lang="en-US" altLang="zh-CN" sz="2600" kern="100" dirty="0">
                <a:latin typeface="Times New Roman" panose="02020603050405020304"/>
                <a:ea typeface="微软雅黑" panose="020B0503020204020204" charset="-122"/>
                <a:cs typeface="Courier New" panose="02070309020205020404"/>
              </a:rPr>
              <a:t>________</a:t>
            </a:r>
            <a:r>
              <a:rPr lang="zh-CN" altLang="zh-CN" sz="2600" kern="100" dirty="0">
                <a:latin typeface="Times New Roman" panose="02020603050405020304"/>
                <a:ea typeface="微软雅黑" panose="020B0503020204020204" charset="-122"/>
                <a:cs typeface="Times New Roman" panose="02020603050405020304"/>
              </a:rPr>
              <a:t>移动，电离程度</a:t>
            </a:r>
            <a:r>
              <a:rPr lang="en-US" altLang="zh-CN" sz="2600" kern="100" dirty="0">
                <a:latin typeface="Times New Roman" panose="02020603050405020304"/>
                <a:ea typeface="微软雅黑" panose="020B0503020204020204" charset="-122"/>
                <a:cs typeface="Courier New" panose="02070309020205020404"/>
              </a:rPr>
              <a:t>________</a:t>
            </a:r>
            <a:r>
              <a:rPr lang="zh-CN" altLang="zh-CN" sz="2600" kern="100" dirty="0">
                <a:latin typeface="Times New Roman" panose="02020603050405020304"/>
                <a:ea typeface="微软雅黑" panose="020B050302020402020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defTabSz="0">
              <a:lnSpc>
                <a:spcPct val="150000"/>
              </a:lnSpc>
              <a:spcAft>
                <a:spcPts val="0"/>
              </a:spcAft>
              <a:tabLst>
                <a:tab pos="2790825" algn="l"/>
              </a:tabLst>
            </a:pPr>
            <a:r>
              <a:rPr lang="en-US" altLang="zh-CN" sz="2600" kern="100" dirty="0">
                <a:latin typeface="宋体" panose="02010600030101010101" pitchFamily="2" charset="-122"/>
                <a:ea typeface="微软雅黑" panose="020B0503020204020204" charset="-122"/>
                <a:cs typeface="Times New Roman" panose="02020603050405020304"/>
              </a:rPr>
              <a:t>③</a:t>
            </a:r>
            <a:r>
              <a:rPr lang="zh-CN" altLang="zh-CN" sz="2600" kern="100" dirty="0">
                <a:latin typeface="Times New Roman" panose="02020603050405020304"/>
                <a:ea typeface="微软雅黑" panose="020B0503020204020204" charset="-122"/>
                <a:cs typeface="Times New Roman" panose="02020603050405020304"/>
              </a:rPr>
              <a:t>同离子效应：加入与弱电解质具有相同离子的强电解质，电离平衡</a:t>
            </a:r>
            <a:r>
              <a:rPr lang="en-US" altLang="zh-CN" sz="2600" kern="100" dirty="0">
                <a:latin typeface="Times New Roman" panose="02020603050405020304"/>
                <a:ea typeface="微软雅黑" panose="020B0503020204020204" charset="-122"/>
                <a:cs typeface="Courier New" panose="02070309020205020404"/>
              </a:rPr>
              <a:t>________</a:t>
            </a:r>
            <a:r>
              <a:rPr lang="zh-CN" altLang="zh-CN" sz="2600" kern="100" dirty="0">
                <a:latin typeface="Times New Roman" panose="02020603050405020304"/>
                <a:ea typeface="微软雅黑" panose="020B0503020204020204" charset="-122"/>
                <a:cs typeface="Times New Roman" panose="02020603050405020304"/>
              </a:rPr>
              <a:t>移动，电离程度</a:t>
            </a:r>
            <a:r>
              <a:rPr lang="en-US" altLang="zh-CN" sz="2600" kern="100" dirty="0">
                <a:latin typeface="Times New Roman" panose="02020603050405020304"/>
                <a:ea typeface="微软雅黑" panose="020B0503020204020204" charset="-122"/>
                <a:cs typeface="Courier New" panose="02070309020205020404"/>
              </a:rPr>
              <a:t>________</a:t>
            </a:r>
            <a:r>
              <a:rPr lang="zh-CN" altLang="zh-CN" sz="2600" kern="100" dirty="0">
                <a:latin typeface="Times New Roman" panose="02020603050405020304"/>
                <a:ea typeface="微软雅黑" panose="020B050302020402020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defTabSz="0">
              <a:lnSpc>
                <a:spcPct val="150000"/>
              </a:lnSpc>
              <a:spcAft>
                <a:spcPts val="0"/>
              </a:spcAft>
              <a:tabLst>
                <a:tab pos="2790825" algn="l"/>
              </a:tabLst>
            </a:pPr>
            <a:r>
              <a:rPr lang="en-US" altLang="zh-CN" sz="2600" kern="100" dirty="0">
                <a:latin typeface="宋体" panose="02010600030101010101" pitchFamily="2" charset="-122"/>
                <a:ea typeface="微软雅黑" panose="020B0503020204020204" charset="-122"/>
                <a:cs typeface="Times New Roman" panose="02020603050405020304"/>
              </a:rPr>
              <a:t>④</a:t>
            </a:r>
            <a:r>
              <a:rPr lang="zh-CN" altLang="zh-CN" sz="2600" kern="100" dirty="0">
                <a:latin typeface="Times New Roman" panose="02020603050405020304"/>
                <a:ea typeface="微软雅黑" panose="020B0503020204020204" charset="-122"/>
                <a:cs typeface="Times New Roman" panose="02020603050405020304"/>
              </a:rPr>
              <a:t>加入能反应的物质：电离平衡</a:t>
            </a:r>
            <a:r>
              <a:rPr lang="en-US" altLang="zh-CN" sz="2600" kern="100" dirty="0">
                <a:latin typeface="Times New Roman" panose="02020603050405020304"/>
                <a:ea typeface="微软雅黑" panose="020B0503020204020204" charset="-122"/>
                <a:cs typeface="Courier New" panose="02070309020205020404"/>
              </a:rPr>
              <a:t>________</a:t>
            </a:r>
            <a:r>
              <a:rPr lang="zh-CN" altLang="zh-CN" sz="2600" kern="100" dirty="0">
                <a:latin typeface="Times New Roman" panose="02020603050405020304"/>
                <a:ea typeface="微软雅黑" panose="020B0503020204020204" charset="-122"/>
                <a:cs typeface="Times New Roman" panose="02020603050405020304"/>
              </a:rPr>
              <a:t>移动，电离程度</a:t>
            </a:r>
            <a:r>
              <a:rPr lang="en-US" altLang="zh-CN" sz="2600" kern="100" dirty="0">
                <a:latin typeface="Times New Roman" panose="02020603050405020304"/>
                <a:ea typeface="微软雅黑" panose="020B0503020204020204" charset="-122"/>
                <a:cs typeface="Courier New" panose="02070309020205020404"/>
              </a:rPr>
              <a:t>________</a:t>
            </a:r>
            <a:r>
              <a:rPr lang="zh-CN" altLang="zh-CN" sz="2600" kern="100" dirty="0" smtClean="0">
                <a:latin typeface="Times New Roman" panose="02020603050405020304"/>
                <a:ea typeface="微软雅黑" panose="020B0503020204020204" charset="-122"/>
                <a:cs typeface="Times New Roman" panose="02020603050405020304"/>
              </a:rPr>
              <a:t>。</a:t>
            </a:r>
            <a:endParaRPr lang="zh-CN" altLang="en-US" sz="2600" kern="100" dirty="0">
              <a:latin typeface="微软雅黑" panose="020B0503020204020204" charset="-122"/>
              <a:ea typeface="微软雅黑" panose="020B0503020204020204" charset="-122"/>
              <a:cs typeface="Courier New" panose="02070309020205020404"/>
            </a:endParaRPr>
          </a:p>
        </p:txBody>
      </p:sp>
      <p:sp>
        <p:nvSpPr>
          <p:cNvPr id="4" name="矩形 3"/>
          <p:cNvSpPr/>
          <p:nvPr/>
        </p:nvSpPr>
        <p:spPr>
          <a:xfrm>
            <a:off x="5099620" y="3212976"/>
            <a:ext cx="851515"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正向</a:t>
            </a:r>
            <a:endParaRPr lang="zh-CN" altLang="en-US" sz="2600" dirty="0"/>
          </a:p>
        </p:txBody>
      </p:sp>
      <p:sp>
        <p:nvSpPr>
          <p:cNvPr id="7" name="矩形 6"/>
          <p:cNvSpPr/>
          <p:nvPr/>
        </p:nvSpPr>
        <p:spPr>
          <a:xfrm>
            <a:off x="8640538" y="3212976"/>
            <a:ext cx="851515"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增大</a:t>
            </a:r>
            <a:endParaRPr lang="zh-CN" altLang="en-US" sz="2600" dirty="0"/>
          </a:p>
        </p:txBody>
      </p:sp>
      <p:sp>
        <p:nvSpPr>
          <p:cNvPr id="8" name="矩形 7"/>
          <p:cNvSpPr/>
          <p:nvPr/>
        </p:nvSpPr>
        <p:spPr>
          <a:xfrm>
            <a:off x="5112201" y="3800653"/>
            <a:ext cx="851515"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正向</a:t>
            </a:r>
            <a:endParaRPr lang="zh-CN" altLang="en-US" sz="2600" dirty="0"/>
          </a:p>
        </p:txBody>
      </p:sp>
      <p:sp>
        <p:nvSpPr>
          <p:cNvPr id="9" name="矩形 8"/>
          <p:cNvSpPr/>
          <p:nvPr/>
        </p:nvSpPr>
        <p:spPr>
          <a:xfrm>
            <a:off x="8674968" y="3801566"/>
            <a:ext cx="851515"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增大</a:t>
            </a:r>
            <a:endParaRPr lang="zh-CN" altLang="en-US" sz="2600" dirty="0"/>
          </a:p>
        </p:txBody>
      </p:sp>
      <p:sp>
        <p:nvSpPr>
          <p:cNvPr id="10" name="矩形 9"/>
          <p:cNvSpPr/>
          <p:nvPr/>
        </p:nvSpPr>
        <p:spPr>
          <a:xfrm>
            <a:off x="876255" y="4991272"/>
            <a:ext cx="851515"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逆向</a:t>
            </a:r>
            <a:endParaRPr lang="zh-CN" altLang="en-US" sz="2600" dirty="0"/>
          </a:p>
        </p:txBody>
      </p:sp>
      <p:sp>
        <p:nvSpPr>
          <p:cNvPr id="11" name="矩形 10"/>
          <p:cNvSpPr/>
          <p:nvPr/>
        </p:nvSpPr>
        <p:spPr>
          <a:xfrm>
            <a:off x="4401499" y="5000650"/>
            <a:ext cx="851515"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减小</a:t>
            </a:r>
            <a:endParaRPr lang="zh-CN" altLang="en-US" sz="2600" dirty="0"/>
          </a:p>
        </p:txBody>
      </p:sp>
      <p:sp>
        <p:nvSpPr>
          <p:cNvPr id="12" name="矩形 11"/>
          <p:cNvSpPr/>
          <p:nvPr/>
        </p:nvSpPr>
        <p:spPr>
          <a:xfrm>
            <a:off x="5434608" y="5588327"/>
            <a:ext cx="851515"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正向</a:t>
            </a:r>
            <a:endParaRPr lang="zh-CN" altLang="en-US" sz="2600" dirty="0"/>
          </a:p>
        </p:txBody>
      </p:sp>
      <p:sp>
        <p:nvSpPr>
          <p:cNvPr id="13" name="矩形 12"/>
          <p:cNvSpPr/>
          <p:nvPr/>
        </p:nvSpPr>
        <p:spPr>
          <a:xfrm>
            <a:off x="8975526" y="5601766"/>
            <a:ext cx="851515"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charset="-122"/>
                <a:cs typeface="Times New Roman" panose="02020603050405020304"/>
              </a:rPr>
              <a:t>增大</a:t>
            </a:r>
            <a:endParaRPr lang="zh-CN" altLang="en-US" sz="2600" dirty="0"/>
          </a:p>
        </p:txBody>
      </p:sp>
      <mc:AlternateContent xmlns:mc="http://schemas.openxmlformats.org/markup-compatibility/2006" xmlns:p14="http://schemas.microsoft.com/office/powerpoint/2010/main">
        <mc:Choice Requires="p14">
          <p:contentPart r:id="rId1" p14:bwMode="auto">
            <p14:nvContentPartPr>
              <p14:cNvPr id="2" name="墨迹 1"/>
              <p14:cNvContentPartPr/>
              <p14:nvPr/>
            </p14:nvContentPartPr>
            <p14:xfrm>
              <a:off x="6373522" y="2090251"/>
              <a:ext cx="347961" cy="233347"/>
            </p14:xfrm>
          </p:contentPart>
        </mc:Choice>
        <mc:Fallback xmlns="">
          <p:pic>
            <p:nvPicPr>
              <p:cNvPr id="2" name="墨迹 1"/>
            </p:nvPicPr>
            <p:blipFill>
              <a:blip r:embed="rId2"/>
            </p:blipFill>
            <p:spPr>
              <a:xfrm>
                <a:off x="6373522" y="2090251"/>
                <a:ext cx="347961" cy="233347"/>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3" name="墨迹 2"/>
              <p14:cNvContentPartPr/>
              <p14:nvPr/>
            </p14:nvContentPartPr>
            <p14:xfrm>
              <a:off x="6710195" y="2038083"/>
              <a:ext cx="22574" cy="530847"/>
            </p14:xfrm>
          </p:contentPart>
        </mc:Choice>
        <mc:Fallback xmlns="">
          <p:pic>
            <p:nvPicPr>
              <p:cNvPr id="3" name="墨迹 2"/>
            </p:nvPicPr>
            <p:blipFill>
              <a:blip r:embed="rId4"/>
            </p:blipFill>
            <p:spPr>
              <a:xfrm>
                <a:off x="6710195" y="2038083"/>
                <a:ext cx="22574" cy="530847"/>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14" name="墨迹 13"/>
              <p14:cNvContentPartPr/>
              <p14:nvPr/>
            </p14:nvContentPartPr>
            <p14:xfrm>
              <a:off x="6789205" y="2164274"/>
              <a:ext cx="73366" cy="213607"/>
            </p14:xfrm>
          </p:contentPart>
        </mc:Choice>
        <mc:Fallback xmlns="">
          <p:pic>
            <p:nvPicPr>
              <p:cNvPr id="14" name="墨迹 13"/>
            </p:nvPicPr>
            <p:blipFill>
              <a:blip r:embed="rId6"/>
            </p:blipFill>
            <p:spPr>
              <a:xfrm>
                <a:off x="6789205" y="2164274"/>
                <a:ext cx="73366" cy="213607"/>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5" name="墨迹 14"/>
              <p14:cNvContentPartPr/>
              <p14:nvPr/>
            </p14:nvContentPartPr>
            <p14:xfrm>
              <a:off x="6947225" y="2069807"/>
              <a:ext cx="544604" cy="219952"/>
            </p14:xfrm>
          </p:contentPart>
        </mc:Choice>
        <mc:Fallback xmlns="">
          <p:pic>
            <p:nvPicPr>
              <p:cNvPr id="15" name="墨迹 14"/>
            </p:nvPicPr>
            <p:blipFill>
              <a:blip r:embed="rId8"/>
            </p:blipFill>
            <p:spPr>
              <a:xfrm>
                <a:off x="6947225" y="2069807"/>
                <a:ext cx="544604" cy="219952"/>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6" name="墨迹 15"/>
              <p14:cNvContentPartPr/>
              <p14:nvPr/>
            </p14:nvContentPartPr>
            <p14:xfrm>
              <a:off x="7483363" y="2037378"/>
              <a:ext cx="25397" cy="334159"/>
            </p14:xfrm>
          </p:contentPart>
        </mc:Choice>
        <mc:Fallback xmlns="">
          <p:pic>
            <p:nvPicPr>
              <p:cNvPr id="16" name="墨迹 15"/>
            </p:nvPicPr>
            <p:blipFill>
              <a:blip r:embed="rId10"/>
            </p:blipFill>
            <p:spPr>
              <a:xfrm>
                <a:off x="7483363" y="2037378"/>
                <a:ext cx="25397" cy="334159"/>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7" name="墨迹 16"/>
              <p14:cNvContentPartPr/>
              <p14:nvPr/>
            </p14:nvContentPartPr>
            <p14:xfrm>
              <a:off x="7652670" y="2041608"/>
              <a:ext cx="358367" cy="33839"/>
            </p14:xfrm>
          </p:contentPart>
        </mc:Choice>
        <mc:Fallback xmlns="">
          <p:pic>
            <p:nvPicPr>
              <p:cNvPr id="17" name="墨迹 16"/>
            </p:nvPicPr>
            <p:blipFill>
              <a:blip r:embed="rId12"/>
            </p:blipFill>
            <p:spPr>
              <a:xfrm>
                <a:off x="7652670" y="2041608"/>
                <a:ext cx="358367" cy="33839"/>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8" name="墨迹 17"/>
              <p14:cNvContentPartPr/>
              <p14:nvPr/>
            </p14:nvContentPartPr>
            <p14:xfrm>
              <a:off x="7954601" y="1970229"/>
              <a:ext cx="177772" cy="62919"/>
            </p14:xfrm>
          </p:contentPart>
        </mc:Choice>
        <mc:Fallback xmlns="">
          <p:pic>
            <p:nvPicPr>
              <p:cNvPr id="18" name="墨迹 17"/>
            </p:nvPicPr>
            <p:blipFill>
              <a:blip r:embed="rId14"/>
            </p:blipFill>
            <p:spPr>
              <a:xfrm>
                <a:off x="7954601" y="1970229"/>
                <a:ext cx="177772" cy="62919"/>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9" name="墨迹 18"/>
              <p14:cNvContentPartPr/>
              <p14:nvPr/>
            </p14:nvContentPartPr>
            <p14:xfrm>
              <a:off x="7744907" y="2120565"/>
              <a:ext cx="288704" cy="22560"/>
            </p14:xfrm>
          </p:contentPart>
        </mc:Choice>
        <mc:Fallback xmlns="">
          <p:pic>
            <p:nvPicPr>
              <p:cNvPr id="19" name="墨迹 18"/>
            </p:nvPicPr>
            <p:blipFill>
              <a:blip r:embed="rId16"/>
            </p:blipFill>
            <p:spPr>
              <a:xfrm>
                <a:off x="7744907" y="2120565"/>
                <a:ext cx="288704" cy="22560"/>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20" name="墨迹 19"/>
              <p14:cNvContentPartPr/>
              <p14:nvPr/>
            </p14:nvContentPartPr>
            <p14:xfrm>
              <a:off x="7805928" y="2160044"/>
              <a:ext cx="162781" cy="70497"/>
            </p14:xfrm>
          </p:contentPart>
        </mc:Choice>
        <mc:Fallback xmlns="">
          <p:pic>
            <p:nvPicPr>
              <p:cNvPr id="20" name="墨迹 19"/>
            </p:nvPicPr>
            <p:blipFill>
              <a:blip r:embed="rId18"/>
            </p:blipFill>
            <p:spPr>
              <a:xfrm>
                <a:off x="7805928" y="2160044"/>
                <a:ext cx="162781" cy="70497"/>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1" name="墨迹 20"/>
              <p14:cNvContentPartPr/>
              <p14:nvPr/>
            </p14:nvContentPartPr>
            <p14:xfrm>
              <a:off x="8326194" y="1983800"/>
              <a:ext cx="333852" cy="178359"/>
            </p14:xfrm>
          </p:contentPart>
        </mc:Choice>
        <mc:Fallback xmlns="">
          <p:pic>
            <p:nvPicPr>
              <p:cNvPr id="21" name="墨迹 20"/>
            </p:nvPicPr>
            <p:blipFill>
              <a:blip r:embed="rId20"/>
            </p:blipFill>
            <p:spPr>
              <a:xfrm>
                <a:off x="8326194" y="1983800"/>
                <a:ext cx="333852" cy="178359"/>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2" name="墨迹 21"/>
              <p14:cNvContentPartPr/>
              <p14:nvPr/>
            </p14:nvContentPartPr>
            <p14:xfrm>
              <a:off x="8631829" y="1873119"/>
              <a:ext cx="47970" cy="506877"/>
            </p14:xfrm>
          </p:contentPart>
        </mc:Choice>
        <mc:Fallback xmlns="">
          <p:pic>
            <p:nvPicPr>
              <p:cNvPr id="22" name="墨迹 21"/>
            </p:nvPicPr>
            <p:blipFill>
              <a:blip r:embed="rId22"/>
            </p:blipFill>
            <p:spPr>
              <a:xfrm>
                <a:off x="8631829" y="1873119"/>
                <a:ext cx="47970" cy="506877"/>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3" name="墨迹 22"/>
              <p14:cNvContentPartPr/>
              <p14:nvPr/>
            </p14:nvContentPartPr>
            <p14:xfrm>
              <a:off x="8736234" y="2011294"/>
              <a:ext cx="73366" cy="217837"/>
            </p14:xfrm>
          </p:contentPart>
        </mc:Choice>
        <mc:Fallback xmlns="">
          <p:pic>
            <p:nvPicPr>
              <p:cNvPr id="23" name="墨迹 22"/>
            </p:nvPicPr>
            <p:blipFill>
              <a:blip r:embed="rId24"/>
            </p:blipFill>
            <p:spPr>
              <a:xfrm>
                <a:off x="8736234" y="2011294"/>
                <a:ext cx="73366" cy="217837"/>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4" name="墨迹 23"/>
              <p14:cNvContentPartPr/>
              <p14:nvPr/>
            </p14:nvContentPartPr>
            <p14:xfrm>
              <a:off x="8891432" y="2007769"/>
              <a:ext cx="296287" cy="124076"/>
            </p14:xfrm>
          </p:contentPart>
        </mc:Choice>
        <mc:Fallback xmlns="">
          <p:pic>
            <p:nvPicPr>
              <p:cNvPr id="24" name="墨迹 23"/>
            </p:nvPicPr>
            <p:blipFill>
              <a:blip r:embed="rId26"/>
            </p:blipFill>
            <p:spPr>
              <a:xfrm>
                <a:off x="8891432" y="2007769"/>
                <a:ext cx="296287" cy="124076"/>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25" name="墨迹 24"/>
              <p14:cNvContentPartPr/>
              <p14:nvPr/>
            </p14:nvContentPartPr>
            <p14:xfrm>
              <a:off x="9193363" y="1957011"/>
              <a:ext cx="124158" cy="16919"/>
            </p14:xfrm>
          </p:contentPart>
        </mc:Choice>
        <mc:Fallback xmlns="">
          <p:pic>
            <p:nvPicPr>
              <p:cNvPr id="25" name="墨迹 24"/>
            </p:nvPicPr>
            <p:blipFill>
              <a:blip r:embed="rId28"/>
            </p:blipFill>
            <p:spPr>
              <a:xfrm>
                <a:off x="9193363" y="1957011"/>
                <a:ext cx="124158" cy="16919"/>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26" name="墨迹 25"/>
              <p14:cNvContentPartPr/>
              <p14:nvPr/>
            </p14:nvContentPartPr>
            <p14:xfrm>
              <a:off x="9323165" y="2035968"/>
              <a:ext cx="211634" cy="22559"/>
            </p14:xfrm>
          </p:contentPart>
        </mc:Choice>
        <mc:Fallback xmlns="">
          <p:pic>
            <p:nvPicPr>
              <p:cNvPr id="26" name="墨迹 25"/>
            </p:nvPicPr>
            <p:blipFill>
              <a:blip r:embed="rId30"/>
            </p:blipFill>
            <p:spPr>
              <a:xfrm>
                <a:off x="9323165" y="2035968"/>
                <a:ext cx="211634" cy="22559"/>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27" name="墨迹 26"/>
              <p14:cNvContentPartPr/>
              <p14:nvPr/>
            </p14:nvContentPartPr>
            <p14:xfrm>
              <a:off x="9424749" y="1941502"/>
              <a:ext cx="39505" cy="241101"/>
            </p14:xfrm>
          </p:contentPart>
        </mc:Choice>
        <mc:Fallback xmlns="">
          <p:pic>
            <p:nvPicPr>
              <p:cNvPr id="27" name="墨迹 26"/>
            </p:nvPicPr>
            <p:blipFill>
              <a:blip r:embed="rId32"/>
            </p:blipFill>
            <p:spPr>
              <a:xfrm>
                <a:off x="9424749" y="1941502"/>
                <a:ext cx="39505" cy="241101"/>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28" name="墨迹 27"/>
              <p14:cNvContentPartPr/>
              <p14:nvPr/>
            </p14:nvContentPartPr>
            <p14:xfrm>
              <a:off x="9639204" y="1925992"/>
              <a:ext cx="54143" cy="190343"/>
            </p14:xfrm>
          </p:contentPart>
        </mc:Choice>
        <mc:Fallback xmlns="">
          <p:pic>
            <p:nvPicPr>
              <p:cNvPr id="28" name="墨迹 27"/>
            </p:nvPicPr>
            <p:blipFill>
              <a:blip r:embed="rId34"/>
            </p:blipFill>
            <p:spPr>
              <a:xfrm>
                <a:off x="9639204" y="1925992"/>
                <a:ext cx="54143" cy="190343"/>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9" name="墨迹 28"/>
              <p14:cNvContentPartPr/>
              <p14:nvPr/>
            </p14:nvContentPartPr>
            <p14:xfrm>
              <a:off x="9684353" y="2007769"/>
              <a:ext cx="67723" cy="28199"/>
            </p14:xfrm>
          </p:contentPart>
        </mc:Choice>
        <mc:Fallback xmlns="">
          <p:pic>
            <p:nvPicPr>
              <p:cNvPr id="29" name="墨迹 28"/>
            </p:nvPicPr>
            <p:blipFill>
              <a:blip r:embed="rId36"/>
            </p:blipFill>
            <p:spPr>
              <a:xfrm>
                <a:off x="9684353" y="2007769"/>
                <a:ext cx="67723" cy="28199"/>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30" name="墨迹 29"/>
              <p14:cNvContentPartPr/>
              <p14:nvPr/>
            </p14:nvContentPartPr>
            <p14:xfrm>
              <a:off x="9760541" y="1851970"/>
              <a:ext cx="19753" cy="449069"/>
            </p14:xfrm>
          </p:contentPart>
        </mc:Choice>
        <mc:Fallback xmlns="">
          <p:pic>
            <p:nvPicPr>
              <p:cNvPr id="30" name="墨迹 29"/>
            </p:nvPicPr>
            <p:blipFill>
              <a:blip r:embed="rId38"/>
            </p:blipFill>
            <p:spPr>
              <a:xfrm>
                <a:off x="9760541" y="1851970"/>
                <a:ext cx="19753" cy="449069"/>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31" name="墨迹 30"/>
              <p14:cNvContentPartPr/>
              <p14:nvPr/>
            </p14:nvContentPartPr>
            <p14:xfrm>
              <a:off x="9831086" y="1816016"/>
              <a:ext cx="183415" cy="45118"/>
            </p14:xfrm>
          </p:contentPart>
        </mc:Choice>
        <mc:Fallback xmlns="">
          <p:pic>
            <p:nvPicPr>
              <p:cNvPr id="31" name="墨迹 30"/>
            </p:nvPicPr>
            <p:blipFill>
              <a:blip r:embed="rId40"/>
            </p:blipFill>
            <p:spPr>
              <a:xfrm>
                <a:off x="9831086" y="1816016"/>
                <a:ext cx="183415" cy="45118"/>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32" name="墨迹 31"/>
              <p14:cNvContentPartPr/>
              <p14:nvPr/>
            </p14:nvContentPartPr>
            <p14:xfrm>
              <a:off x="9927026" y="1720668"/>
              <a:ext cx="28218" cy="298381"/>
            </p14:xfrm>
          </p:contentPart>
        </mc:Choice>
        <mc:Fallback xmlns="">
          <p:pic>
            <p:nvPicPr>
              <p:cNvPr id="32" name="墨迹 31"/>
            </p:nvPicPr>
            <p:blipFill>
              <a:blip r:embed="rId42"/>
            </p:blipFill>
            <p:spPr>
              <a:xfrm>
                <a:off x="9927026" y="1720668"/>
                <a:ext cx="28218" cy="298381"/>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33" name="墨迹 32"/>
              <p14:cNvContentPartPr/>
              <p14:nvPr/>
            </p14:nvContentPartPr>
            <p14:xfrm>
              <a:off x="5882708" y="2675205"/>
              <a:ext cx="212339" cy="40359"/>
            </p14:xfrm>
          </p:contentPart>
        </mc:Choice>
        <mc:Fallback xmlns="">
          <p:pic>
            <p:nvPicPr>
              <p:cNvPr id="33" name="墨迹 32"/>
            </p:nvPicPr>
            <p:blipFill>
              <a:blip r:embed="rId44"/>
            </p:blipFill>
            <p:spPr>
              <a:xfrm>
                <a:off x="5882708" y="2675205"/>
                <a:ext cx="212339" cy="40359"/>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34" name="墨迹 33"/>
              <p14:cNvContentPartPr/>
              <p14:nvPr/>
            </p14:nvContentPartPr>
            <p14:xfrm>
              <a:off x="5976532" y="2729664"/>
              <a:ext cx="28218" cy="205853"/>
            </p14:xfrm>
          </p:contentPart>
        </mc:Choice>
        <mc:Fallback xmlns="">
          <p:pic>
            <p:nvPicPr>
              <p:cNvPr id="34" name="墨迹 33"/>
            </p:nvPicPr>
            <p:blipFill>
              <a:blip r:embed="rId46"/>
            </p:blipFill>
            <p:spPr>
              <a:xfrm>
                <a:off x="5976532" y="2729664"/>
                <a:ext cx="28218" cy="205853"/>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35" name="墨迹 34"/>
              <p14:cNvContentPartPr/>
              <p14:nvPr/>
            </p14:nvContentPartPr>
            <p14:xfrm>
              <a:off x="6190988" y="2613695"/>
              <a:ext cx="59963" cy="530494"/>
            </p14:xfrm>
          </p:contentPart>
        </mc:Choice>
        <mc:Fallback xmlns="">
          <p:pic>
            <p:nvPicPr>
              <p:cNvPr id="35" name="墨迹 34"/>
            </p:nvPicPr>
            <p:blipFill>
              <a:blip r:embed="rId48"/>
            </p:blipFill>
            <p:spPr>
              <a:xfrm>
                <a:off x="6190988" y="2613695"/>
                <a:ext cx="59963" cy="530494"/>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36" name="墨迹 35"/>
              <p14:cNvContentPartPr/>
              <p14:nvPr/>
            </p14:nvContentPartPr>
            <p14:xfrm>
              <a:off x="6157126" y="2581267"/>
              <a:ext cx="107228" cy="159677"/>
            </p14:xfrm>
          </p:contentPart>
        </mc:Choice>
        <mc:Fallback xmlns="">
          <p:pic>
            <p:nvPicPr>
              <p:cNvPr id="36" name="墨迹 35"/>
            </p:nvPicPr>
            <p:blipFill>
              <a:blip r:embed="rId50"/>
            </p:blipFill>
            <p:spPr>
              <a:xfrm>
                <a:off x="6157126" y="2581267"/>
                <a:ext cx="107228" cy="159677"/>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37" name="墨迹 36"/>
              <p14:cNvContentPartPr/>
              <p14:nvPr/>
            </p14:nvContentPartPr>
            <p14:xfrm>
              <a:off x="6253067" y="2608408"/>
              <a:ext cx="138972" cy="81777"/>
            </p14:xfrm>
          </p:contentPart>
        </mc:Choice>
        <mc:Fallback xmlns="">
          <p:pic>
            <p:nvPicPr>
              <p:cNvPr id="37" name="墨迹 36"/>
            </p:nvPicPr>
            <p:blipFill>
              <a:blip r:embed="rId52"/>
            </p:blipFill>
            <p:spPr>
              <a:xfrm>
                <a:off x="6253067" y="2608408"/>
                <a:ext cx="138972" cy="81777"/>
              </a:xfrm>
              <a:prstGeom prst="rect"/>
            </p:spPr>
          </p:pic>
        </mc:Fallback>
      </mc:AlternateContent>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382588" y="861764"/>
          <a:ext cx="11353800" cy="1760538"/>
        </p:xfrm>
        <a:graphic>
          <a:graphicData uri="http://schemas.openxmlformats.org/presentationml/2006/ole">
            <mc:AlternateContent xmlns:mc="http://schemas.openxmlformats.org/markup-compatibility/2006">
              <mc:Choice xmlns:v="urn:schemas-microsoft-com:vml" Requires="v">
                <p:oleObj spid="_x0000_s2056" name="Document" r:id="rId1" imgW="11505565" imgH="1787525" progId="Word.Document.8">
                  <p:embed/>
                </p:oleObj>
              </mc:Choice>
              <mc:Fallback>
                <p:oleObj name="Document" r:id="rId1" imgW="11505565" imgH="1787525" progId="Word.Document.8">
                  <p:embed/>
                  <p:pic>
                    <p:nvPicPr>
                      <p:cNvPr id="0" name="图片 2055"/>
                      <p:cNvPicPr/>
                      <p:nvPr/>
                    </p:nvPicPr>
                    <p:blipFill>
                      <a:blip r:embed="rId2"/>
                      <a:stretch>
                        <a:fillRect/>
                      </a:stretch>
                    </p:blipFill>
                    <p:spPr>
                      <a:xfrm>
                        <a:off x="382588" y="861764"/>
                        <a:ext cx="11353800" cy="1760538"/>
                      </a:xfrm>
                      <a:prstGeom prst="rect">
                        <a:avLst/>
                      </a:prstGeom>
                    </p:spPr>
                  </p:pic>
                </p:oleObj>
              </mc:Fallback>
            </mc:AlternateContent>
          </a:graphicData>
        </a:graphic>
      </p:graphicFrame>
      <p:graphicFrame>
        <p:nvGraphicFramePr>
          <p:cNvPr id="3" name="表格 2"/>
          <p:cNvGraphicFramePr>
            <a:graphicFrameLocks noGrp="1"/>
          </p:cNvGraphicFramePr>
          <p:nvPr/>
        </p:nvGraphicFramePr>
        <p:xfrm>
          <a:off x="600407" y="2678609"/>
          <a:ext cx="10873208" cy="3384378"/>
        </p:xfrm>
        <a:graphic>
          <a:graphicData uri="http://schemas.openxmlformats.org/drawingml/2006/table">
            <a:tbl>
              <a:tblPr/>
              <a:tblGrid>
                <a:gridCol w="3224469"/>
                <a:gridCol w="2289221"/>
                <a:gridCol w="1760111"/>
                <a:gridCol w="1643851"/>
                <a:gridCol w="1955556"/>
              </a:tblGrid>
              <a:tr h="564063">
                <a:tc>
                  <a:txBody>
                    <a:bodyPr/>
                    <a:lstStyle/>
                    <a:p>
                      <a:pPr algn="ctr" defTabSz="0">
                        <a:lnSpc>
                          <a:spcPct val="100000"/>
                        </a:lnSpc>
                        <a:spcAft>
                          <a:spcPts val="0"/>
                        </a:spcAft>
                        <a:tabLst>
                          <a:tab pos="2790825" algn="l"/>
                        </a:tabLst>
                      </a:pPr>
                      <a:r>
                        <a:rPr lang="zh-CN" sz="2600" kern="100">
                          <a:effectLst/>
                          <a:latin typeface="Times New Roman" panose="02020603050405020304"/>
                          <a:ea typeface="微软雅黑" panose="020B0503020204020204" charset="-122"/>
                          <a:cs typeface="Times New Roman" panose="02020603050405020304"/>
                        </a:rPr>
                        <a:t>改变条件</a:t>
                      </a:r>
                      <a:endParaRPr lang="zh-CN" sz="2600" kern="100">
                        <a:effectLst/>
                        <a:latin typeface="宋体" panose="02010600030101010101" pitchFamily="2" charset="-122"/>
                        <a:cs typeface="Courier New" panose="02070309020205020404"/>
                      </a:endParaRPr>
                    </a:p>
                  </a:txBody>
                  <a:tcPr marL="37302" marR="37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790825" algn="l"/>
                        </a:tabLst>
                      </a:pPr>
                      <a:r>
                        <a:rPr lang="zh-CN" sz="2600" kern="100">
                          <a:effectLst/>
                          <a:latin typeface="Times New Roman" panose="02020603050405020304"/>
                          <a:ea typeface="微软雅黑" panose="020B0503020204020204" charset="-122"/>
                          <a:cs typeface="Times New Roman" panose="02020603050405020304"/>
                        </a:rPr>
                        <a:t>平衡移动方向</a:t>
                      </a:r>
                      <a:endParaRPr lang="zh-CN" sz="2600" kern="100">
                        <a:effectLst/>
                        <a:latin typeface="宋体" panose="02010600030101010101" pitchFamily="2" charset="-122"/>
                        <a:cs typeface="Courier New" panose="02070309020205020404"/>
                      </a:endParaRPr>
                    </a:p>
                  </a:txBody>
                  <a:tcPr marL="37302" marR="37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790825" algn="l"/>
                        </a:tabLst>
                      </a:pPr>
                      <a:r>
                        <a:rPr lang="en-US" sz="2600" i="1" kern="100">
                          <a:effectLst/>
                          <a:latin typeface="Times New Roman" panose="02020603050405020304"/>
                          <a:ea typeface="微软雅黑" panose="020B0503020204020204" charset="-122"/>
                          <a:cs typeface="Courier New" panose="02070309020205020404"/>
                        </a:rPr>
                        <a:t>n</a:t>
                      </a:r>
                      <a:r>
                        <a:rPr lang="en-US" sz="2600" kern="100">
                          <a:effectLst/>
                          <a:latin typeface="Times New Roman" panose="02020603050405020304"/>
                          <a:ea typeface="微软雅黑" panose="020B0503020204020204" charset="-122"/>
                          <a:cs typeface="Courier New" panose="02070309020205020404"/>
                        </a:rPr>
                        <a:t>(H</a:t>
                      </a:r>
                      <a:r>
                        <a:rPr lang="zh-CN" sz="2600" kern="100" baseline="30000">
                          <a:effectLst/>
                          <a:latin typeface="Times New Roman" panose="02020603050405020304"/>
                          <a:ea typeface="微软雅黑" panose="020B0503020204020204" charset="-122"/>
                          <a:cs typeface="Times New Roman" panose="02020603050405020304"/>
                        </a:rPr>
                        <a:t>＋</a:t>
                      </a:r>
                      <a:r>
                        <a:rPr lang="en-US" sz="2600" kern="100">
                          <a:effectLst/>
                          <a:latin typeface="Times New Roman" panose="02020603050405020304"/>
                          <a:ea typeface="微软雅黑" panose="020B0503020204020204" charset="-122"/>
                          <a:cs typeface="Courier New" panose="02070309020205020404"/>
                        </a:rPr>
                        <a:t>)</a:t>
                      </a:r>
                      <a:endParaRPr lang="zh-CN" sz="2600" kern="100">
                        <a:effectLst/>
                        <a:latin typeface="宋体" panose="02010600030101010101" pitchFamily="2" charset="-122"/>
                        <a:cs typeface="Courier New" panose="02070309020205020404"/>
                      </a:endParaRPr>
                    </a:p>
                  </a:txBody>
                  <a:tcPr marL="37302" marR="37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790825" algn="l"/>
                        </a:tabLst>
                      </a:pPr>
                      <a:r>
                        <a:rPr lang="en-US" sz="2600" i="1" kern="100">
                          <a:effectLst/>
                          <a:latin typeface="Times New Roman" panose="02020603050405020304"/>
                          <a:ea typeface="微软雅黑" panose="020B0503020204020204" charset="-122"/>
                          <a:cs typeface="Courier New" panose="02070309020205020404"/>
                        </a:rPr>
                        <a:t>c</a:t>
                      </a:r>
                      <a:r>
                        <a:rPr lang="zh-CN" sz="2600" kern="100" baseline="-25000">
                          <a:effectLst/>
                          <a:latin typeface="Times New Roman" panose="02020603050405020304"/>
                          <a:ea typeface="微软雅黑" panose="020B0503020204020204" charset="-122"/>
                          <a:cs typeface="Times New Roman" panose="02020603050405020304"/>
                        </a:rPr>
                        <a:t>平</a:t>
                      </a:r>
                      <a:r>
                        <a:rPr lang="en-US" sz="2600" kern="100">
                          <a:effectLst/>
                          <a:latin typeface="Times New Roman" panose="02020603050405020304"/>
                          <a:ea typeface="微软雅黑" panose="020B0503020204020204" charset="-122"/>
                          <a:cs typeface="Courier New" panose="02070309020205020404"/>
                        </a:rPr>
                        <a:t>(H</a:t>
                      </a:r>
                      <a:r>
                        <a:rPr lang="zh-CN" sz="2600" kern="100" baseline="30000">
                          <a:effectLst/>
                          <a:latin typeface="Times New Roman" panose="02020603050405020304"/>
                          <a:ea typeface="微软雅黑" panose="020B0503020204020204" charset="-122"/>
                          <a:cs typeface="Times New Roman" panose="02020603050405020304"/>
                        </a:rPr>
                        <a:t>＋</a:t>
                      </a:r>
                      <a:r>
                        <a:rPr lang="en-US" sz="2600" kern="100">
                          <a:effectLst/>
                          <a:latin typeface="Times New Roman" panose="02020603050405020304"/>
                          <a:ea typeface="微软雅黑" panose="020B0503020204020204" charset="-122"/>
                          <a:cs typeface="Courier New" panose="02070309020205020404"/>
                        </a:rPr>
                        <a:t>)</a:t>
                      </a:r>
                      <a:endParaRPr lang="zh-CN" sz="2600" kern="100">
                        <a:effectLst/>
                        <a:latin typeface="宋体" panose="02010600030101010101" pitchFamily="2" charset="-122"/>
                        <a:cs typeface="Courier New" panose="02070309020205020404"/>
                      </a:endParaRPr>
                    </a:p>
                  </a:txBody>
                  <a:tcPr marL="37302" marR="37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790825" algn="l"/>
                        </a:tabLst>
                      </a:pPr>
                      <a:r>
                        <a:rPr lang="zh-CN" sz="2600" kern="100">
                          <a:effectLst/>
                          <a:latin typeface="Times New Roman" panose="02020603050405020304"/>
                          <a:ea typeface="微软雅黑" panose="020B0503020204020204" charset="-122"/>
                          <a:cs typeface="Times New Roman" panose="02020603050405020304"/>
                        </a:rPr>
                        <a:t>导电能力</a:t>
                      </a:r>
                      <a:endParaRPr lang="zh-CN" sz="2600" kern="100">
                        <a:effectLst/>
                        <a:latin typeface="宋体" panose="02010600030101010101" pitchFamily="2" charset="-122"/>
                        <a:cs typeface="Courier New" panose="02070309020205020404"/>
                      </a:endParaRPr>
                    </a:p>
                  </a:txBody>
                  <a:tcPr marL="37302" marR="37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4063">
                <a:tc>
                  <a:txBody>
                    <a:bodyPr/>
                    <a:lstStyle/>
                    <a:p>
                      <a:pPr algn="ctr" defTabSz="0">
                        <a:lnSpc>
                          <a:spcPct val="100000"/>
                        </a:lnSpc>
                        <a:spcAft>
                          <a:spcPts val="0"/>
                        </a:spcAft>
                        <a:tabLst>
                          <a:tab pos="2790825" algn="l"/>
                        </a:tabLst>
                      </a:pPr>
                      <a:r>
                        <a:rPr lang="zh-CN" sz="2600" kern="100" dirty="0">
                          <a:effectLst/>
                          <a:latin typeface="Times New Roman" panose="02020603050405020304"/>
                          <a:ea typeface="微软雅黑" panose="020B0503020204020204" charset="-122"/>
                          <a:cs typeface="Times New Roman" panose="02020603050405020304"/>
                        </a:rPr>
                        <a:t>加水稀释</a:t>
                      </a:r>
                      <a:endParaRPr lang="zh-CN" sz="2600" kern="100" dirty="0">
                        <a:effectLst/>
                        <a:latin typeface="宋体" panose="02010600030101010101" pitchFamily="2" charset="-122"/>
                        <a:cs typeface="Courier New" panose="02070309020205020404"/>
                      </a:endParaRPr>
                    </a:p>
                  </a:txBody>
                  <a:tcPr marL="37302" marR="37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790825" algn="l"/>
                        </a:tabLst>
                      </a:pPr>
                      <a:r>
                        <a:rPr lang="en-US" sz="2600" kern="100" dirty="0">
                          <a:effectLst/>
                          <a:latin typeface="Times New Roman" panose="02020603050405020304"/>
                          <a:cs typeface="Courier New" panose="02070309020205020404"/>
                        </a:rPr>
                        <a:t> </a:t>
                      </a:r>
                      <a:endParaRPr lang="zh-CN" sz="2600" kern="100" dirty="0">
                        <a:effectLst/>
                        <a:latin typeface="宋体" panose="02010600030101010101" pitchFamily="2" charset="-122"/>
                        <a:cs typeface="Courier New" panose="02070309020205020404"/>
                      </a:endParaRPr>
                    </a:p>
                  </a:txBody>
                  <a:tcPr marL="37302" marR="37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790825" algn="l"/>
                        </a:tabLst>
                      </a:pPr>
                      <a:r>
                        <a:rPr lang="en-US" sz="2600" kern="100">
                          <a:effectLst/>
                          <a:latin typeface="Times New Roman" panose="02020603050405020304"/>
                          <a:ea typeface="微软雅黑" panose="020B0503020204020204" charset="-122"/>
                          <a:cs typeface="Courier New" panose="02070309020205020404"/>
                        </a:rPr>
                        <a:t> </a:t>
                      </a:r>
                      <a:endParaRPr lang="zh-CN" sz="2600" kern="100">
                        <a:effectLst/>
                        <a:latin typeface="宋体" panose="02010600030101010101" pitchFamily="2" charset="-122"/>
                        <a:cs typeface="Courier New" panose="02070309020205020404"/>
                      </a:endParaRPr>
                    </a:p>
                  </a:txBody>
                  <a:tcPr marL="37302" marR="37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790825" algn="l"/>
                        </a:tabLst>
                      </a:pPr>
                      <a:r>
                        <a:rPr lang="en-US" sz="2600" kern="100">
                          <a:effectLst/>
                          <a:latin typeface="Times New Roman" panose="02020603050405020304"/>
                          <a:ea typeface="微软雅黑" panose="020B0503020204020204" charset="-122"/>
                          <a:cs typeface="Courier New" panose="02070309020205020404"/>
                        </a:rPr>
                        <a:t> </a:t>
                      </a:r>
                      <a:endParaRPr lang="zh-CN" sz="2600" kern="100">
                        <a:effectLst/>
                        <a:latin typeface="宋体" panose="02010600030101010101" pitchFamily="2" charset="-122"/>
                        <a:cs typeface="Courier New" panose="02070309020205020404"/>
                      </a:endParaRPr>
                    </a:p>
                  </a:txBody>
                  <a:tcPr marL="37302" marR="37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790825" algn="l"/>
                        </a:tabLst>
                      </a:pPr>
                      <a:r>
                        <a:rPr lang="en-US" sz="2600" kern="100">
                          <a:effectLst/>
                          <a:latin typeface="Times New Roman" panose="02020603050405020304"/>
                          <a:ea typeface="微软雅黑" panose="020B0503020204020204" charset="-122"/>
                          <a:cs typeface="Courier New" panose="02070309020205020404"/>
                        </a:rPr>
                        <a:t> </a:t>
                      </a:r>
                      <a:endParaRPr lang="zh-CN" sz="2600" kern="100">
                        <a:effectLst/>
                        <a:latin typeface="宋体" panose="02010600030101010101" pitchFamily="2" charset="-122"/>
                        <a:cs typeface="Courier New" panose="02070309020205020404"/>
                      </a:endParaRPr>
                    </a:p>
                  </a:txBody>
                  <a:tcPr marL="37302" marR="37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4063">
                <a:tc>
                  <a:txBody>
                    <a:bodyPr/>
                    <a:lstStyle/>
                    <a:p>
                      <a:pPr algn="ctr" defTabSz="0">
                        <a:lnSpc>
                          <a:spcPct val="100000"/>
                        </a:lnSpc>
                        <a:spcAft>
                          <a:spcPts val="0"/>
                        </a:spcAft>
                        <a:tabLst>
                          <a:tab pos="2790825" algn="l"/>
                        </a:tabLst>
                      </a:pPr>
                      <a:r>
                        <a:rPr lang="zh-CN" sz="2600" kern="100">
                          <a:effectLst/>
                          <a:latin typeface="Times New Roman" panose="02020603050405020304"/>
                          <a:ea typeface="微软雅黑" panose="020B0503020204020204" charset="-122"/>
                          <a:cs typeface="Times New Roman" panose="02020603050405020304"/>
                        </a:rPr>
                        <a:t>加入少量冰醋酸</a:t>
                      </a:r>
                      <a:endParaRPr lang="zh-CN" sz="2600" kern="100">
                        <a:effectLst/>
                        <a:latin typeface="宋体" panose="02010600030101010101" pitchFamily="2" charset="-122"/>
                        <a:cs typeface="Courier New" panose="02070309020205020404"/>
                      </a:endParaRPr>
                    </a:p>
                  </a:txBody>
                  <a:tcPr marL="37302" marR="37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790825" algn="l"/>
                        </a:tabLst>
                      </a:pPr>
                      <a:r>
                        <a:rPr lang="en-US" sz="2600" kern="100">
                          <a:effectLst/>
                          <a:latin typeface="Times New Roman" panose="02020603050405020304"/>
                          <a:cs typeface="Courier New" panose="02070309020205020404"/>
                        </a:rPr>
                        <a:t> </a:t>
                      </a:r>
                      <a:endParaRPr lang="zh-CN" sz="2600" kern="100">
                        <a:effectLst/>
                        <a:latin typeface="宋体" panose="02010600030101010101" pitchFamily="2" charset="-122"/>
                        <a:cs typeface="Courier New" panose="02070309020205020404"/>
                      </a:endParaRPr>
                    </a:p>
                  </a:txBody>
                  <a:tcPr marL="37302" marR="37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790825" algn="l"/>
                        </a:tabLst>
                      </a:pPr>
                      <a:r>
                        <a:rPr lang="en-US" sz="2600" kern="100">
                          <a:effectLst/>
                          <a:latin typeface="Times New Roman" panose="02020603050405020304"/>
                          <a:ea typeface="微软雅黑" panose="020B0503020204020204" charset="-122"/>
                          <a:cs typeface="Courier New" panose="02070309020205020404"/>
                        </a:rPr>
                        <a:t> </a:t>
                      </a:r>
                      <a:endParaRPr lang="zh-CN" sz="2600" kern="100">
                        <a:effectLst/>
                        <a:latin typeface="宋体" panose="02010600030101010101" pitchFamily="2" charset="-122"/>
                        <a:cs typeface="Courier New" panose="02070309020205020404"/>
                      </a:endParaRPr>
                    </a:p>
                  </a:txBody>
                  <a:tcPr marL="37302" marR="37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790825" algn="l"/>
                        </a:tabLst>
                      </a:pPr>
                      <a:r>
                        <a:rPr lang="en-US" sz="2600" kern="100">
                          <a:effectLst/>
                          <a:latin typeface="Times New Roman" panose="02020603050405020304"/>
                          <a:ea typeface="微软雅黑" panose="020B0503020204020204" charset="-122"/>
                          <a:cs typeface="Courier New" panose="02070309020205020404"/>
                        </a:rPr>
                        <a:t> </a:t>
                      </a:r>
                      <a:endParaRPr lang="zh-CN" sz="2600" kern="100">
                        <a:effectLst/>
                        <a:latin typeface="宋体" panose="02010600030101010101" pitchFamily="2" charset="-122"/>
                        <a:cs typeface="Courier New" panose="02070309020205020404"/>
                      </a:endParaRPr>
                    </a:p>
                  </a:txBody>
                  <a:tcPr marL="37302" marR="37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790825" algn="l"/>
                        </a:tabLst>
                      </a:pPr>
                      <a:r>
                        <a:rPr lang="en-US" sz="2600" kern="100">
                          <a:effectLst/>
                          <a:latin typeface="Times New Roman" panose="02020603050405020304"/>
                          <a:ea typeface="微软雅黑" panose="020B0503020204020204" charset="-122"/>
                          <a:cs typeface="Courier New" panose="02070309020205020404"/>
                        </a:rPr>
                        <a:t> </a:t>
                      </a:r>
                      <a:endParaRPr lang="zh-CN" sz="2600" kern="100">
                        <a:effectLst/>
                        <a:latin typeface="宋体" panose="02010600030101010101" pitchFamily="2" charset="-122"/>
                        <a:cs typeface="Courier New" panose="02070309020205020404"/>
                      </a:endParaRPr>
                    </a:p>
                  </a:txBody>
                  <a:tcPr marL="37302" marR="37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4063">
                <a:tc>
                  <a:txBody>
                    <a:bodyPr/>
                    <a:lstStyle/>
                    <a:p>
                      <a:pPr algn="ctr" defTabSz="0">
                        <a:lnSpc>
                          <a:spcPct val="100000"/>
                        </a:lnSpc>
                        <a:spcAft>
                          <a:spcPts val="0"/>
                        </a:spcAft>
                        <a:tabLst>
                          <a:tab pos="2790825" algn="l"/>
                        </a:tabLst>
                      </a:pPr>
                      <a:r>
                        <a:rPr lang="zh-CN" sz="2600" kern="100">
                          <a:effectLst/>
                          <a:latin typeface="Times New Roman" panose="02020603050405020304"/>
                          <a:ea typeface="微软雅黑" panose="020B0503020204020204" charset="-122"/>
                          <a:cs typeface="Times New Roman" panose="02020603050405020304"/>
                        </a:rPr>
                        <a:t>通入</a:t>
                      </a:r>
                      <a:r>
                        <a:rPr lang="en-US" sz="2600" kern="100">
                          <a:effectLst/>
                          <a:latin typeface="Times New Roman" panose="02020603050405020304"/>
                          <a:ea typeface="微软雅黑" panose="020B0503020204020204" charset="-122"/>
                          <a:cs typeface="Courier New" panose="02070309020205020404"/>
                        </a:rPr>
                        <a:t>HCl(g)</a:t>
                      </a:r>
                      <a:endParaRPr lang="zh-CN" sz="2600" kern="100">
                        <a:effectLst/>
                        <a:latin typeface="宋体" panose="02010600030101010101" pitchFamily="2" charset="-122"/>
                        <a:cs typeface="Courier New" panose="02070309020205020404"/>
                      </a:endParaRPr>
                    </a:p>
                  </a:txBody>
                  <a:tcPr marL="37302" marR="37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790825" algn="l"/>
                        </a:tabLst>
                      </a:pPr>
                      <a:r>
                        <a:rPr lang="en-US" sz="2600" kern="100">
                          <a:effectLst/>
                          <a:latin typeface="Times New Roman" panose="02020603050405020304"/>
                          <a:cs typeface="Courier New" panose="02070309020205020404"/>
                        </a:rPr>
                        <a:t> </a:t>
                      </a:r>
                      <a:endParaRPr lang="zh-CN" sz="2600" kern="100">
                        <a:effectLst/>
                        <a:latin typeface="宋体" panose="02010600030101010101" pitchFamily="2" charset="-122"/>
                        <a:cs typeface="Courier New" panose="02070309020205020404"/>
                      </a:endParaRPr>
                    </a:p>
                  </a:txBody>
                  <a:tcPr marL="37302" marR="37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790825" algn="l"/>
                        </a:tabLst>
                      </a:pPr>
                      <a:r>
                        <a:rPr lang="en-US" sz="2600" kern="100" dirty="0">
                          <a:effectLst/>
                          <a:latin typeface="Times New Roman" panose="02020603050405020304"/>
                          <a:ea typeface="微软雅黑" panose="020B0503020204020204" charset="-122"/>
                          <a:cs typeface="Courier New" panose="02070309020205020404"/>
                        </a:rPr>
                        <a:t> </a:t>
                      </a:r>
                      <a:endParaRPr lang="zh-CN" sz="2600" kern="100" dirty="0">
                        <a:effectLst/>
                        <a:latin typeface="宋体" panose="02010600030101010101" pitchFamily="2" charset="-122"/>
                        <a:cs typeface="Courier New" panose="02070309020205020404"/>
                      </a:endParaRPr>
                    </a:p>
                  </a:txBody>
                  <a:tcPr marL="37302" marR="37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790825" algn="l"/>
                        </a:tabLst>
                      </a:pPr>
                      <a:r>
                        <a:rPr lang="en-US" sz="2600" kern="100">
                          <a:effectLst/>
                          <a:latin typeface="Times New Roman" panose="02020603050405020304"/>
                          <a:ea typeface="微软雅黑" panose="020B0503020204020204" charset="-122"/>
                          <a:cs typeface="Courier New" panose="02070309020205020404"/>
                        </a:rPr>
                        <a:t> </a:t>
                      </a:r>
                      <a:endParaRPr lang="zh-CN" sz="2600" kern="100">
                        <a:effectLst/>
                        <a:latin typeface="宋体" panose="02010600030101010101" pitchFamily="2" charset="-122"/>
                        <a:cs typeface="Courier New" panose="02070309020205020404"/>
                      </a:endParaRPr>
                    </a:p>
                  </a:txBody>
                  <a:tcPr marL="37302" marR="37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790825" algn="l"/>
                        </a:tabLst>
                      </a:pPr>
                      <a:r>
                        <a:rPr lang="en-US" sz="2600" kern="100" dirty="0">
                          <a:effectLst/>
                          <a:latin typeface="Times New Roman" panose="02020603050405020304"/>
                          <a:ea typeface="微软雅黑" panose="020B0503020204020204" charset="-122"/>
                          <a:cs typeface="Courier New" panose="02070309020205020404"/>
                        </a:rPr>
                        <a:t> </a:t>
                      </a:r>
                      <a:endParaRPr lang="zh-CN" sz="2600" kern="100" dirty="0">
                        <a:effectLst/>
                        <a:latin typeface="宋体" panose="02010600030101010101" pitchFamily="2" charset="-122"/>
                        <a:cs typeface="Courier New" panose="02070309020205020404"/>
                      </a:endParaRPr>
                    </a:p>
                  </a:txBody>
                  <a:tcPr marL="37302" marR="37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4063">
                <a:tc>
                  <a:txBody>
                    <a:bodyPr/>
                    <a:lstStyle/>
                    <a:p>
                      <a:pPr algn="ctr" defTabSz="0">
                        <a:lnSpc>
                          <a:spcPct val="100000"/>
                        </a:lnSpc>
                        <a:spcAft>
                          <a:spcPts val="0"/>
                        </a:spcAft>
                        <a:tabLst>
                          <a:tab pos="2790825" algn="l"/>
                        </a:tabLst>
                      </a:pPr>
                      <a:r>
                        <a:rPr lang="zh-CN" sz="2600" kern="100">
                          <a:effectLst/>
                          <a:latin typeface="Times New Roman" panose="02020603050405020304"/>
                          <a:ea typeface="微软雅黑" panose="020B0503020204020204" charset="-122"/>
                          <a:cs typeface="Times New Roman" panose="02020603050405020304"/>
                        </a:rPr>
                        <a:t>加</a:t>
                      </a:r>
                      <a:r>
                        <a:rPr lang="en-US" sz="2600" kern="100">
                          <a:effectLst/>
                          <a:latin typeface="Times New Roman" panose="02020603050405020304"/>
                          <a:ea typeface="微软雅黑" panose="020B0503020204020204" charset="-122"/>
                          <a:cs typeface="Courier New" panose="02070309020205020404"/>
                        </a:rPr>
                        <a:t>NaOH(s)</a:t>
                      </a:r>
                      <a:endParaRPr lang="zh-CN" sz="2600" kern="100">
                        <a:effectLst/>
                        <a:latin typeface="宋体" panose="02010600030101010101" pitchFamily="2" charset="-122"/>
                        <a:cs typeface="Courier New" panose="02070309020205020404"/>
                      </a:endParaRPr>
                    </a:p>
                  </a:txBody>
                  <a:tcPr marL="37302" marR="37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790825" algn="l"/>
                        </a:tabLst>
                      </a:pPr>
                      <a:r>
                        <a:rPr lang="en-US" sz="2600" kern="100">
                          <a:effectLst/>
                          <a:latin typeface="Times New Roman" panose="02020603050405020304"/>
                          <a:cs typeface="Courier New" panose="02070309020205020404"/>
                        </a:rPr>
                        <a:t> </a:t>
                      </a:r>
                      <a:endParaRPr lang="zh-CN" sz="2600" kern="100">
                        <a:effectLst/>
                        <a:latin typeface="宋体" panose="02010600030101010101" pitchFamily="2" charset="-122"/>
                        <a:cs typeface="Courier New" panose="02070309020205020404"/>
                      </a:endParaRPr>
                    </a:p>
                  </a:txBody>
                  <a:tcPr marL="37302" marR="37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790825" algn="l"/>
                        </a:tabLst>
                      </a:pPr>
                      <a:r>
                        <a:rPr lang="en-US" sz="2600" kern="100">
                          <a:effectLst/>
                          <a:latin typeface="Times New Roman" panose="02020603050405020304"/>
                          <a:ea typeface="微软雅黑" panose="020B0503020204020204" charset="-122"/>
                          <a:cs typeface="Courier New" panose="02070309020205020404"/>
                        </a:rPr>
                        <a:t> </a:t>
                      </a:r>
                      <a:endParaRPr lang="zh-CN" sz="2600" kern="100">
                        <a:effectLst/>
                        <a:latin typeface="宋体" panose="02010600030101010101" pitchFamily="2" charset="-122"/>
                        <a:cs typeface="Courier New" panose="02070309020205020404"/>
                      </a:endParaRPr>
                    </a:p>
                  </a:txBody>
                  <a:tcPr marL="37302" marR="37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790825" algn="l"/>
                        </a:tabLst>
                      </a:pPr>
                      <a:r>
                        <a:rPr lang="en-US" sz="2600" kern="100">
                          <a:effectLst/>
                          <a:latin typeface="Times New Roman" panose="02020603050405020304"/>
                          <a:ea typeface="微软雅黑" panose="020B0503020204020204" charset="-122"/>
                          <a:cs typeface="Courier New" panose="02070309020205020404"/>
                        </a:rPr>
                        <a:t> </a:t>
                      </a:r>
                      <a:endParaRPr lang="zh-CN" sz="2600" kern="100">
                        <a:effectLst/>
                        <a:latin typeface="宋体" panose="02010600030101010101" pitchFamily="2" charset="-122"/>
                        <a:cs typeface="Courier New" panose="02070309020205020404"/>
                      </a:endParaRPr>
                    </a:p>
                  </a:txBody>
                  <a:tcPr marL="37302" marR="37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790825" algn="l"/>
                        </a:tabLst>
                      </a:pPr>
                      <a:r>
                        <a:rPr lang="en-US" sz="2600" kern="100">
                          <a:effectLst/>
                          <a:latin typeface="Times New Roman" panose="02020603050405020304"/>
                          <a:ea typeface="微软雅黑" panose="020B0503020204020204" charset="-122"/>
                          <a:cs typeface="Courier New" panose="02070309020205020404"/>
                        </a:rPr>
                        <a:t> </a:t>
                      </a:r>
                      <a:endParaRPr lang="zh-CN" sz="2600" kern="100">
                        <a:effectLst/>
                        <a:latin typeface="宋体" panose="02010600030101010101" pitchFamily="2" charset="-122"/>
                        <a:cs typeface="Courier New" panose="02070309020205020404"/>
                      </a:endParaRPr>
                    </a:p>
                  </a:txBody>
                  <a:tcPr marL="37302" marR="37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4063">
                <a:tc>
                  <a:txBody>
                    <a:bodyPr/>
                    <a:lstStyle/>
                    <a:p>
                      <a:pPr algn="ctr" defTabSz="0">
                        <a:lnSpc>
                          <a:spcPct val="100000"/>
                        </a:lnSpc>
                        <a:spcAft>
                          <a:spcPts val="0"/>
                        </a:spcAft>
                        <a:tabLst>
                          <a:tab pos="2790825" algn="l"/>
                        </a:tabLst>
                      </a:pPr>
                      <a:r>
                        <a:rPr lang="zh-CN" sz="2600" kern="100">
                          <a:effectLst/>
                          <a:latin typeface="Times New Roman" panose="02020603050405020304"/>
                          <a:ea typeface="微软雅黑" panose="020B0503020204020204" charset="-122"/>
                          <a:cs typeface="Times New Roman" panose="02020603050405020304"/>
                        </a:rPr>
                        <a:t>加</a:t>
                      </a:r>
                      <a:r>
                        <a:rPr lang="en-US" sz="2600" kern="100">
                          <a:effectLst/>
                          <a:latin typeface="Times New Roman" panose="02020603050405020304"/>
                          <a:ea typeface="微软雅黑" panose="020B0503020204020204" charset="-122"/>
                          <a:cs typeface="Courier New" panose="02070309020205020404"/>
                        </a:rPr>
                        <a:t>CH</a:t>
                      </a:r>
                      <a:r>
                        <a:rPr lang="en-US" sz="2600" kern="100" baseline="-25000">
                          <a:effectLst/>
                          <a:latin typeface="Times New Roman" panose="02020603050405020304"/>
                          <a:ea typeface="微软雅黑" panose="020B0503020204020204" charset="-122"/>
                          <a:cs typeface="Courier New" panose="02070309020205020404"/>
                        </a:rPr>
                        <a:t>3</a:t>
                      </a:r>
                      <a:r>
                        <a:rPr lang="en-US" sz="2600" kern="100">
                          <a:effectLst/>
                          <a:latin typeface="Times New Roman" panose="02020603050405020304"/>
                          <a:ea typeface="微软雅黑" panose="020B0503020204020204" charset="-122"/>
                          <a:cs typeface="Courier New" panose="02070309020205020404"/>
                        </a:rPr>
                        <a:t>COONa(s)</a:t>
                      </a:r>
                      <a:endParaRPr lang="zh-CN" sz="2600" kern="100">
                        <a:effectLst/>
                        <a:latin typeface="宋体" panose="02010600030101010101" pitchFamily="2" charset="-122"/>
                        <a:cs typeface="Courier New" panose="02070309020205020404"/>
                      </a:endParaRPr>
                    </a:p>
                  </a:txBody>
                  <a:tcPr marL="37302" marR="37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790825" algn="l"/>
                        </a:tabLst>
                      </a:pPr>
                      <a:r>
                        <a:rPr lang="en-US" sz="2600" kern="100">
                          <a:effectLst/>
                          <a:latin typeface="Times New Roman" panose="02020603050405020304"/>
                          <a:cs typeface="Courier New" panose="02070309020205020404"/>
                        </a:rPr>
                        <a:t> </a:t>
                      </a:r>
                      <a:endParaRPr lang="zh-CN" sz="2600" kern="100">
                        <a:effectLst/>
                        <a:latin typeface="宋体" panose="02010600030101010101" pitchFamily="2" charset="-122"/>
                        <a:cs typeface="Courier New" panose="02070309020205020404"/>
                      </a:endParaRPr>
                    </a:p>
                  </a:txBody>
                  <a:tcPr marL="37302" marR="37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790825" algn="l"/>
                        </a:tabLst>
                      </a:pPr>
                      <a:r>
                        <a:rPr lang="en-US" sz="2600" kern="100">
                          <a:effectLst/>
                          <a:latin typeface="Times New Roman" panose="02020603050405020304"/>
                          <a:ea typeface="微软雅黑" panose="020B0503020204020204" charset="-122"/>
                          <a:cs typeface="Courier New" panose="02070309020205020404"/>
                        </a:rPr>
                        <a:t> </a:t>
                      </a:r>
                      <a:endParaRPr lang="zh-CN" sz="2600" kern="100">
                        <a:effectLst/>
                        <a:latin typeface="宋体" panose="02010600030101010101" pitchFamily="2" charset="-122"/>
                        <a:cs typeface="Courier New" panose="02070309020205020404"/>
                      </a:endParaRPr>
                    </a:p>
                  </a:txBody>
                  <a:tcPr marL="37302" marR="37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790825" algn="l"/>
                        </a:tabLst>
                      </a:pPr>
                      <a:r>
                        <a:rPr lang="en-US" sz="2600" kern="100">
                          <a:effectLst/>
                          <a:latin typeface="Times New Roman" panose="02020603050405020304"/>
                          <a:ea typeface="微软雅黑" panose="020B0503020204020204" charset="-122"/>
                          <a:cs typeface="Courier New" panose="02070309020205020404"/>
                        </a:rPr>
                        <a:t> </a:t>
                      </a:r>
                      <a:endParaRPr lang="zh-CN" sz="2600" kern="100">
                        <a:effectLst/>
                        <a:latin typeface="宋体" panose="02010600030101010101" pitchFamily="2" charset="-122"/>
                        <a:cs typeface="Courier New" panose="02070309020205020404"/>
                      </a:endParaRPr>
                    </a:p>
                  </a:txBody>
                  <a:tcPr marL="37302" marR="37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0">
                        <a:lnSpc>
                          <a:spcPct val="100000"/>
                        </a:lnSpc>
                        <a:spcAft>
                          <a:spcPts val="0"/>
                        </a:spcAft>
                        <a:tabLst>
                          <a:tab pos="2790825" algn="l"/>
                        </a:tabLst>
                      </a:pPr>
                      <a:r>
                        <a:rPr lang="en-US" sz="2600" kern="100" dirty="0">
                          <a:effectLst/>
                          <a:latin typeface="Times New Roman" panose="02020603050405020304"/>
                          <a:ea typeface="微软雅黑" panose="020B0503020204020204" charset="-122"/>
                          <a:cs typeface="Courier New" panose="02070309020205020404"/>
                        </a:rPr>
                        <a:t> </a:t>
                      </a:r>
                      <a:endParaRPr lang="zh-CN" sz="2600" kern="100" dirty="0">
                        <a:effectLst/>
                        <a:latin typeface="宋体" panose="02010600030101010101" pitchFamily="2" charset="-122"/>
                        <a:cs typeface="Courier New" panose="02070309020205020404"/>
                      </a:endParaRPr>
                    </a:p>
                  </a:txBody>
                  <a:tcPr marL="37302" marR="37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AlternateContent xmlns:mc="http://schemas.openxmlformats.org/markup-compatibility/2006" xmlns:p14="http://schemas.microsoft.com/office/powerpoint/2010/main">
        <mc:Choice Requires="p14">
          <p:contentPart r:id="rId3" p14:bwMode="auto">
            <p14:nvContentPartPr>
              <p14:cNvPr id="4" name="墨迹 3"/>
              <p14:cNvContentPartPr/>
              <p14:nvPr/>
            </p14:nvContentPartPr>
            <p14:xfrm>
              <a:off x="1148715" y="3956050"/>
              <a:ext cx="2393950" cy="374650"/>
            </p14:xfrm>
          </p:contentPart>
        </mc:Choice>
        <mc:Fallback xmlns="">
          <p:pic>
            <p:nvPicPr>
              <p:cNvPr id="4" name="墨迹 3"/>
            </p:nvPicPr>
            <p:blipFill>
              <a:blip r:embed="rId4"/>
            </p:blipFill>
            <p:spPr>
              <a:xfrm>
                <a:off x="1148715" y="3956050"/>
                <a:ext cx="2393950" cy="37465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5" name="墨迹 4"/>
              <p14:cNvContentPartPr/>
              <p14:nvPr/>
            </p14:nvContentPartPr>
            <p14:xfrm>
              <a:off x="1485265" y="3365500"/>
              <a:ext cx="1447800" cy="273050"/>
            </p14:xfrm>
          </p:contentPart>
        </mc:Choice>
        <mc:Fallback xmlns="">
          <p:pic>
            <p:nvPicPr>
              <p:cNvPr id="5" name="墨迹 4"/>
            </p:nvPicPr>
            <p:blipFill>
              <a:blip r:embed="rId6"/>
            </p:blipFill>
            <p:spPr>
              <a:xfrm>
                <a:off x="1485265" y="3365500"/>
                <a:ext cx="1447800" cy="273050"/>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6" name="墨迹 5"/>
              <p14:cNvContentPartPr/>
              <p14:nvPr/>
            </p14:nvContentPartPr>
            <p14:xfrm>
              <a:off x="11770995" y="6559550"/>
              <a:ext cx="19050" cy="360"/>
            </p14:xfrm>
          </p:contentPart>
        </mc:Choice>
        <mc:Fallback xmlns="">
          <p:pic>
            <p:nvPicPr>
              <p:cNvPr id="6" name="墨迹 5"/>
            </p:nvPicPr>
            <p:blipFill>
              <a:blip r:embed="rId8"/>
            </p:blipFill>
            <p:spPr>
              <a:xfrm>
                <a:off x="11770995" y="6559550"/>
                <a:ext cx="19050" cy="360"/>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7" name="墨迹 6"/>
              <p14:cNvContentPartPr/>
              <p14:nvPr/>
            </p14:nvContentPartPr>
            <p14:xfrm>
              <a:off x="10942868" y="2293637"/>
              <a:ext cx="25396" cy="225944"/>
            </p14:xfrm>
          </p:contentPart>
        </mc:Choice>
        <mc:Fallback xmlns="">
          <p:pic>
            <p:nvPicPr>
              <p:cNvPr id="7" name="墨迹 6"/>
            </p:nvPicPr>
            <p:blipFill>
              <a:blip r:embed="rId10"/>
            </p:blipFill>
            <p:spPr>
              <a:xfrm>
                <a:off x="10942868" y="2293637"/>
                <a:ext cx="25396" cy="225944"/>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8" name="墨迹 7"/>
              <p14:cNvContentPartPr/>
              <p14:nvPr/>
            </p14:nvContentPartPr>
            <p14:xfrm>
              <a:off x="10985194" y="2196350"/>
              <a:ext cx="228564" cy="381039"/>
            </p14:xfrm>
          </p:contentPart>
        </mc:Choice>
        <mc:Fallback xmlns="">
          <p:pic>
            <p:nvPicPr>
              <p:cNvPr id="8" name="墨迹 7"/>
            </p:nvPicPr>
            <p:blipFill>
              <a:blip r:embed="rId12"/>
            </p:blipFill>
            <p:spPr>
              <a:xfrm>
                <a:off x="10985194" y="2196350"/>
                <a:ext cx="228564" cy="381039"/>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9" name="墨迹 8"/>
              <p14:cNvContentPartPr/>
              <p14:nvPr/>
            </p14:nvContentPartPr>
            <p14:xfrm>
              <a:off x="11176546" y="2147002"/>
              <a:ext cx="325035" cy="422633"/>
            </p14:xfrm>
          </p:contentPart>
        </mc:Choice>
        <mc:Fallback xmlns="">
          <p:pic>
            <p:nvPicPr>
              <p:cNvPr id="9" name="墨迹 8"/>
            </p:nvPicPr>
            <p:blipFill>
              <a:blip r:embed="rId14"/>
            </p:blipFill>
            <p:spPr>
              <a:xfrm>
                <a:off x="11176546" y="2147002"/>
                <a:ext cx="325035" cy="422633"/>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0" name="墨迹 9"/>
              <p14:cNvContentPartPr/>
              <p14:nvPr/>
            </p14:nvContentPartPr>
            <p14:xfrm>
              <a:off x="11442322" y="2081087"/>
              <a:ext cx="201758" cy="628838"/>
            </p14:xfrm>
          </p:contentPart>
        </mc:Choice>
        <mc:Fallback xmlns="">
          <p:pic>
            <p:nvPicPr>
              <p:cNvPr id="10" name="墨迹 9"/>
            </p:nvPicPr>
            <p:blipFill>
              <a:blip r:embed="rId16"/>
            </p:blipFill>
            <p:spPr>
              <a:xfrm>
                <a:off x="11442322" y="2081087"/>
                <a:ext cx="201758" cy="628838"/>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1" name="墨迹 10"/>
              <p14:cNvContentPartPr/>
              <p14:nvPr/>
            </p14:nvContentPartPr>
            <p14:xfrm>
              <a:off x="11445144" y="2269139"/>
              <a:ext cx="251844" cy="280051"/>
            </p14:xfrm>
          </p:contentPart>
        </mc:Choice>
        <mc:Fallback xmlns="">
          <p:pic>
            <p:nvPicPr>
              <p:cNvPr id="11" name="墨迹 10"/>
            </p:nvPicPr>
            <p:blipFill>
              <a:blip r:embed="rId18"/>
            </p:blipFill>
            <p:spPr>
              <a:xfrm>
                <a:off x="11445144" y="2269139"/>
                <a:ext cx="251844" cy="280051"/>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2" name="墨迹 11"/>
              <p14:cNvContentPartPr/>
              <p14:nvPr/>
            </p14:nvContentPartPr>
            <p14:xfrm>
              <a:off x="11495937" y="2421766"/>
              <a:ext cx="194703" cy="226121"/>
            </p14:xfrm>
          </p:contentPart>
        </mc:Choice>
        <mc:Fallback xmlns="">
          <p:pic>
            <p:nvPicPr>
              <p:cNvPr id="12" name="墨迹 11"/>
            </p:nvPicPr>
            <p:blipFill>
              <a:blip r:embed="rId20"/>
            </p:blipFill>
            <p:spPr>
              <a:xfrm>
                <a:off x="11495937" y="2421766"/>
                <a:ext cx="194703" cy="226121"/>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3" name="墨迹 12"/>
              <p14:cNvContentPartPr/>
              <p14:nvPr/>
            </p14:nvContentPartPr>
            <p14:xfrm>
              <a:off x="11644080" y="3308801"/>
              <a:ext cx="94530" cy="544418"/>
            </p14:xfrm>
          </p:contentPart>
        </mc:Choice>
        <mc:Fallback xmlns="">
          <p:pic>
            <p:nvPicPr>
              <p:cNvPr id="13" name="墨迹 12"/>
            </p:nvPicPr>
            <p:blipFill>
              <a:blip r:embed="rId22"/>
            </p:blipFill>
            <p:spPr>
              <a:xfrm>
                <a:off x="11644080" y="3308801"/>
                <a:ext cx="94530" cy="544418"/>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4" name="墨迹 13"/>
              <p14:cNvContentPartPr/>
              <p14:nvPr/>
            </p14:nvContentPartPr>
            <p14:xfrm>
              <a:off x="11659599" y="3290824"/>
              <a:ext cx="84654" cy="143815"/>
            </p14:xfrm>
          </p:contentPart>
        </mc:Choice>
        <mc:Fallback xmlns="">
          <p:pic>
            <p:nvPicPr>
              <p:cNvPr id="14" name="墨迹 13"/>
            </p:nvPicPr>
            <p:blipFill>
              <a:blip r:embed="rId24"/>
            </p:blipFill>
            <p:spPr>
              <a:xfrm>
                <a:off x="11659599" y="3290824"/>
                <a:ext cx="84654" cy="143815"/>
              </a:xfrm>
              <a:prstGeom prst="rect"/>
            </p:spPr>
          </p:pic>
        </mc:Fallback>
      </mc:AlternateContent>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260418" y="755326"/>
            <a:ext cx="11654075" cy="582295"/>
          </a:xfrm>
          <a:prstGeom prst="rect">
            <a:avLst/>
          </a:prstGeom>
        </p:spPr>
        <p:txBody>
          <a:bodyPr wrap="square" lIns="121898" tIns="60948" rIns="121898" bIns="60948">
            <a:spAutoFit/>
          </a:bodyPr>
          <a:lstStyle/>
          <a:p>
            <a:pPr algn="just" defTabSz="0">
              <a:lnSpc>
                <a:spcPct val="150000"/>
              </a:lnSpc>
              <a:spcAft>
                <a:spcPts val="0"/>
              </a:spcAft>
              <a:tabLst>
                <a:tab pos="2610485" algn="l"/>
              </a:tabLst>
            </a:pPr>
            <a:r>
              <a:rPr lang="en-US" altLang="zh-CN" sz="2000" kern="100">
                <a:latin typeface="Times New Roman" panose="02020603050405020304"/>
                <a:ea typeface="微软雅黑" panose="020B0503020204020204" charset="-122"/>
                <a:cs typeface="Courier New" panose="02070309020205020404"/>
              </a:rPr>
              <a:t>3.</a:t>
            </a:r>
            <a:r>
              <a:rPr lang="en-US" altLang="zh-CN" sz="2000" b="1" kern="100">
                <a:latin typeface="Times New Roman" panose="02020603050405020304"/>
                <a:cs typeface="Courier New" panose="02070309020205020404"/>
              </a:rPr>
              <a:t>(2024·</a:t>
            </a:r>
            <a:r>
              <a:rPr lang="zh-CN" altLang="zh-CN" sz="2000" b="1" kern="100" dirty="0">
                <a:latin typeface="Times New Roman" panose="02020603050405020304"/>
                <a:cs typeface="Times New Roman" panose="02020603050405020304"/>
              </a:rPr>
              <a:t>潍坊昌邑一中月考</a:t>
            </a:r>
            <a:r>
              <a:rPr lang="en-US" altLang="zh-CN" sz="2000" b="1" kern="100" dirty="0">
                <a:latin typeface="Times New Roman" panose="02020603050405020304"/>
                <a:cs typeface="Courier New" panose="02070309020205020404"/>
              </a:rPr>
              <a:t>)</a:t>
            </a:r>
            <a:r>
              <a:rPr lang="zh-CN" altLang="zh-CN" sz="2000" kern="100" dirty="0">
                <a:latin typeface="Times New Roman" panose="02020603050405020304"/>
                <a:ea typeface="微软雅黑" panose="020B0503020204020204" charset="-122"/>
                <a:cs typeface="Times New Roman" panose="02020603050405020304"/>
              </a:rPr>
              <a:t>下列事实能说明醋酸是弱电解质的是</a:t>
            </a:r>
            <a:r>
              <a:rPr lang="en-US" altLang="zh-CN" sz="2000" kern="100" dirty="0">
                <a:latin typeface="Times New Roman" panose="02020603050405020304"/>
                <a:ea typeface="微软雅黑" panose="020B0503020204020204" charset="-122"/>
                <a:cs typeface="Courier New" panose="02070309020205020404"/>
              </a:rPr>
              <a:t>(</a:t>
            </a:r>
            <a:r>
              <a:rPr lang="zh-CN" altLang="zh-CN" sz="2000" kern="100" dirty="0">
                <a:latin typeface="Times New Roman" panose="02020603050405020304"/>
                <a:ea typeface="微软雅黑" panose="020B0503020204020204" charset="-122"/>
                <a:cs typeface="Times New Roman" panose="02020603050405020304"/>
              </a:rPr>
              <a:t>　　</a:t>
            </a:r>
            <a:r>
              <a:rPr lang="en-US" altLang="zh-CN" sz="2000" kern="100" dirty="0">
                <a:latin typeface="Times New Roman" panose="02020603050405020304"/>
                <a:ea typeface="微软雅黑" panose="020B0503020204020204" charset="-122"/>
                <a:cs typeface="Courier New" panose="02070309020205020404"/>
              </a:rPr>
              <a:t>)</a:t>
            </a:r>
            <a:endParaRPr lang="zh-CN" altLang="zh-CN" sz="2000" kern="100" dirty="0">
              <a:effectLst/>
              <a:latin typeface="宋体" panose="02010600030101010101" pitchFamily="2" charset="-122"/>
              <a:cs typeface="Courier New" panose="02070309020205020404"/>
            </a:endParaRPr>
          </a:p>
        </p:txBody>
      </p:sp>
      <p:sp>
        <p:nvSpPr>
          <p:cNvPr id="6" name="矩形 5"/>
          <p:cNvSpPr/>
          <p:nvPr/>
        </p:nvSpPr>
        <p:spPr>
          <a:xfrm>
            <a:off x="503232" y="1355718"/>
            <a:ext cx="11397613" cy="3629025"/>
          </a:xfrm>
          <a:prstGeom prst="rect">
            <a:avLst/>
          </a:prstGeom>
        </p:spPr>
        <p:txBody>
          <a:bodyPr wrap="square" lIns="121898" tIns="60948" rIns="121898" bIns="60948">
            <a:spAutoFit/>
          </a:bodyPr>
          <a:lstStyle/>
          <a:p>
            <a:pPr algn="just" defTabSz="0">
              <a:lnSpc>
                <a:spcPct val="150000"/>
              </a:lnSpc>
              <a:spcAft>
                <a:spcPts val="0"/>
              </a:spcAft>
              <a:tabLst>
                <a:tab pos="2610485" algn="l"/>
              </a:tabLst>
            </a:pPr>
            <a:r>
              <a:rPr lang="en-US" altLang="zh-CN" kern="100" dirty="0">
                <a:latin typeface="宋体" panose="02010600030101010101" pitchFamily="2" charset="-122"/>
                <a:ea typeface="微软雅黑" panose="020B0503020204020204" charset="-122"/>
                <a:cs typeface="Times New Roman" panose="02020603050405020304"/>
              </a:rPr>
              <a:t>①</a:t>
            </a:r>
            <a:r>
              <a:rPr lang="zh-CN" altLang="zh-CN" kern="100" dirty="0">
                <a:latin typeface="Times New Roman" panose="02020603050405020304"/>
                <a:ea typeface="微软雅黑" panose="020B0503020204020204" charset="-122"/>
                <a:cs typeface="Times New Roman" panose="02020603050405020304"/>
              </a:rPr>
              <a:t>醋酸与水能以任意比互溶；</a:t>
            </a:r>
            <a:endParaRPr lang="zh-CN" altLang="zh-CN"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en-US" altLang="zh-CN" kern="100" dirty="0">
                <a:latin typeface="宋体" panose="02010600030101010101" pitchFamily="2" charset="-122"/>
                <a:ea typeface="微软雅黑" panose="020B0503020204020204" charset="-122"/>
                <a:cs typeface="Times New Roman" panose="02020603050405020304"/>
              </a:rPr>
              <a:t>②</a:t>
            </a:r>
            <a:r>
              <a:rPr lang="zh-CN" altLang="zh-CN" kern="100" dirty="0">
                <a:latin typeface="Times New Roman" panose="02020603050405020304"/>
                <a:ea typeface="微软雅黑" panose="020B0503020204020204" charset="-122"/>
                <a:cs typeface="Times New Roman" panose="02020603050405020304"/>
              </a:rPr>
              <a:t>醋酸溶液能导电；</a:t>
            </a:r>
            <a:endParaRPr lang="zh-CN" altLang="zh-CN"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en-US" altLang="zh-CN" kern="100" dirty="0">
                <a:latin typeface="宋体" panose="02010600030101010101" pitchFamily="2" charset="-122"/>
                <a:ea typeface="微软雅黑" panose="020B0503020204020204" charset="-122"/>
                <a:cs typeface="Times New Roman" panose="02020603050405020304"/>
              </a:rPr>
              <a:t>③</a:t>
            </a:r>
            <a:r>
              <a:rPr lang="zh-CN" altLang="zh-CN" kern="100" dirty="0">
                <a:latin typeface="Times New Roman" panose="02020603050405020304"/>
                <a:ea typeface="微软雅黑" panose="020B0503020204020204" charset="-122"/>
                <a:cs typeface="Times New Roman" panose="02020603050405020304"/>
              </a:rPr>
              <a:t>醋酸稀溶液中存在醋酸分子；</a:t>
            </a:r>
            <a:endParaRPr lang="zh-CN" altLang="zh-CN"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en-US" altLang="zh-CN" kern="100" dirty="0">
                <a:latin typeface="宋体" panose="02010600030101010101" pitchFamily="2" charset="-122"/>
                <a:ea typeface="微软雅黑" panose="020B0503020204020204" charset="-122"/>
                <a:cs typeface="Times New Roman" panose="02020603050405020304"/>
              </a:rPr>
              <a:t>④</a:t>
            </a:r>
            <a:r>
              <a:rPr lang="zh-CN" altLang="zh-CN" kern="100" dirty="0">
                <a:latin typeface="Times New Roman" panose="02020603050405020304"/>
                <a:ea typeface="微软雅黑" panose="020B0503020204020204" charset="-122"/>
                <a:cs typeface="Times New Roman" panose="02020603050405020304"/>
              </a:rPr>
              <a:t>常温下，</a:t>
            </a:r>
            <a:r>
              <a:rPr lang="en-US" altLang="zh-CN" kern="100" dirty="0">
                <a:latin typeface="Times New Roman" panose="02020603050405020304"/>
                <a:ea typeface="微软雅黑" panose="020B0503020204020204" charset="-122"/>
                <a:cs typeface="Courier New" panose="02070309020205020404"/>
              </a:rPr>
              <a:t>0.1 </a:t>
            </a:r>
            <a:r>
              <a:rPr lang="en-US" altLang="zh-CN" kern="100" dirty="0" err="1">
                <a:latin typeface="Times New Roman" panose="02020603050405020304"/>
                <a:ea typeface="微软雅黑" panose="020B0503020204020204" charset="-122"/>
                <a:cs typeface="Courier New" panose="02070309020205020404"/>
              </a:rPr>
              <a:t>mol</a:t>
            </a:r>
            <a:r>
              <a:rPr lang="en-US" altLang="zh-CN" kern="100" dirty="0">
                <a:latin typeface="Times New Roman" panose="02020603050405020304"/>
                <a:ea typeface="微软雅黑" panose="020B0503020204020204" charset="-122"/>
                <a:cs typeface="Courier New" panose="02070309020205020404"/>
              </a:rPr>
              <a:t>/L</a:t>
            </a:r>
            <a:r>
              <a:rPr lang="zh-CN" altLang="zh-CN" kern="100" dirty="0">
                <a:latin typeface="Times New Roman" panose="02020603050405020304"/>
                <a:ea typeface="微软雅黑" panose="020B0503020204020204" charset="-122"/>
                <a:cs typeface="Times New Roman" panose="02020603050405020304"/>
              </a:rPr>
              <a:t>醋酸的</a:t>
            </a:r>
            <a:r>
              <a:rPr lang="en-US" altLang="zh-CN" kern="100" dirty="0">
                <a:latin typeface="Times New Roman" panose="02020603050405020304"/>
                <a:ea typeface="微软雅黑" panose="020B0503020204020204" charset="-122"/>
                <a:cs typeface="Courier New" panose="02070309020205020404"/>
              </a:rPr>
              <a:t>pH</a:t>
            </a:r>
            <a:r>
              <a:rPr lang="zh-CN" altLang="zh-CN" kern="100" dirty="0">
                <a:latin typeface="Times New Roman" panose="02020603050405020304"/>
                <a:ea typeface="微软雅黑" panose="020B0503020204020204" charset="-122"/>
                <a:cs typeface="Times New Roman" panose="02020603050405020304"/>
              </a:rPr>
              <a:t>比</a:t>
            </a:r>
            <a:r>
              <a:rPr lang="en-US" altLang="zh-CN" kern="100" dirty="0">
                <a:latin typeface="Times New Roman" panose="02020603050405020304"/>
                <a:ea typeface="微软雅黑" panose="020B0503020204020204" charset="-122"/>
                <a:cs typeface="Courier New" panose="02070309020205020404"/>
              </a:rPr>
              <a:t>0.1 </a:t>
            </a:r>
            <a:r>
              <a:rPr lang="en-US" altLang="zh-CN" kern="100" dirty="0" err="1">
                <a:latin typeface="Times New Roman" panose="02020603050405020304"/>
                <a:ea typeface="微软雅黑" panose="020B0503020204020204" charset="-122"/>
                <a:cs typeface="Courier New" panose="02070309020205020404"/>
              </a:rPr>
              <a:t>mol</a:t>
            </a:r>
            <a:r>
              <a:rPr lang="en-US" altLang="zh-CN" kern="100" dirty="0">
                <a:latin typeface="Times New Roman" panose="02020603050405020304"/>
                <a:ea typeface="微软雅黑" panose="020B0503020204020204" charset="-122"/>
                <a:cs typeface="Courier New" panose="02070309020205020404"/>
              </a:rPr>
              <a:t>/L</a:t>
            </a:r>
            <a:r>
              <a:rPr lang="zh-CN" altLang="zh-CN" kern="100" dirty="0">
                <a:latin typeface="Times New Roman" panose="02020603050405020304"/>
                <a:ea typeface="微软雅黑" panose="020B0503020204020204" charset="-122"/>
                <a:cs typeface="Times New Roman" panose="02020603050405020304"/>
              </a:rPr>
              <a:t>盐酸的</a:t>
            </a:r>
            <a:r>
              <a:rPr lang="en-US" altLang="zh-CN" kern="100" dirty="0">
                <a:latin typeface="Times New Roman" panose="02020603050405020304"/>
                <a:ea typeface="微软雅黑" panose="020B0503020204020204" charset="-122"/>
                <a:cs typeface="Courier New" panose="02070309020205020404"/>
              </a:rPr>
              <a:t>pH</a:t>
            </a:r>
            <a:r>
              <a:rPr lang="zh-CN" altLang="zh-CN" kern="100" dirty="0">
                <a:latin typeface="Times New Roman" panose="02020603050405020304"/>
                <a:ea typeface="微软雅黑" panose="020B0503020204020204" charset="-122"/>
                <a:cs typeface="Times New Roman" panose="02020603050405020304"/>
              </a:rPr>
              <a:t>大；</a:t>
            </a:r>
            <a:endParaRPr lang="zh-CN" altLang="zh-CN"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en-US" altLang="zh-CN" kern="100" dirty="0">
                <a:latin typeface="宋体" panose="02010600030101010101" pitchFamily="2" charset="-122"/>
                <a:ea typeface="微软雅黑" panose="020B0503020204020204" charset="-122"/>
                <a:cs typeface="Times New Roman" panose="02020603050405020304"/>
              </a:rPr>
              <a:t>⑤</a:t>
            </a:r>
            <a:r>
              <a:rPr lang="zh-CN" altLang="zh-CN" kern="100" dirty="0">
                <a:latin typeface="Times New Roman" panose="02020603050405020304"/>
                <a:ea typeface="微软雅黑" panose="020B0503020204020204" charset="-122"/>
                <a:cs typeface="Times New Roman" panose="02020603050405020304"/>
              </a:rPr>
              <a:t>醋酸能和碳酸钙反应放出</a:t>
            </a:r>
            <a:r>
              <a:rPr lang="en-US" altLang="zh-CN" kern="100" dirty="0">
                <a:latin typeface="Times New Roman" panose="02020603050405020304"/>
                <a:ea typeface="微软雅黑" panose="020B0503020204020204" charset="-122"/>
                <a:cs typeface="Courier New" panose="02070309020205020404"/>
              </a:rPr>
              <a:t>CO</a:t>
            </a:r>
            <a:r>
              <a:rPr lang="en-US" altLang="zh-CN" kern="100" baseline="-25000" dirty="0">
                <a:latin typeface="Times New Roman" panose="02020603050405020304"/>
                <a:ea typeface="微软雅黑" panose="020B0503020204020204" charset="-122"/>
                <a:cs typeface="Courier New" panose="02070309020205020404"/>
              </a:rPr>
              <a:t>2</a:t>
            </a:r>
            <a:r>
              <a:rPr lang="zh-CN" altLang="zh-CN" kern="100" dirty="0">
                <a:latin typeface="Times New Roman" panose="02020603050405020304"/>
                <a:ea typeface="微软雅黑" panose="020B0503020204020204" charset="-122"/>
                <a:cs typeface="Times New Roman" panose="02020603050405020304"/>
              </a:rPr>
              <a:t>；</a:t>
            </a:r>
            <a:endParaRPr lang="zh-CN" altLang="zh-CN"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en-US" altLang="zh-CN" kern="100" dirty="0">
                <a:latin typeface="宋体" panose="02010600030101010101" pitchFamily="2" charset="-122"/>
                <a:ea typeface="微软雅黑" panose="020B0503020204020204" charset="-122"/>
                <a:cs typeface="Times New Roman" panose="02020603050405020304"/>
              </a:rPr>
              <a:t>⑥</a:t>
            </a:r>
            <a:r>
              <a:rPr lang="en-US" altLang="zh-CN" kern="100" dirty="0">
                <a:latin typeface="Times New Roman" panose="02020603050405020304"/>
                <a:ea typeface="微软雅黑" panose="020B0503020204020204" charset="-122"/>
                <a:cs typeface="Courier New" panose="02070309020205020404"/>
              </a:rPr>
              <a:t>0.1 </a:t>
            </a:r>
            <a:r>
              <a:rPr lang="en-US" altLang="zh-CN" kern="100" dirty="0" err="1">
                <a:latin typeface="Times New Roman" panose="02020603050405020304"/>
                <a:ea typeface="微软雅黑" panose="020B0503020204020204" charset="-122"/>
                <a:cs typeface="Courier New" panose="02070309020205020404"/>
              </a:rPr>
              <a:t>mol</a:t>
            </a:r>
            <a:r>
              <a:rPr lang="en-US" altLang="zh-CN" kern="100" dirty="0">
                <a:latin typeface="Times New Roman" panose="02020603050405020304"/>
                <a:ea typeface="微软雅黑" panose="020B0503020204020204" charset="-122"/>
                <a:cs typeface="Courier New" panose="02070309020205020404"/>
              </a:rPr>
              <a:t>/L</a:t>
            </a:r>
            <a:r>
              <a:rPr lang="zh-CN" altLang="zh-CN" kern="100" dirty="0">
                <a:latin typeface="Times New Roman" panose="02020603050405020304"/>
                <a:ea typeface="微软雅黑" panose="020B0503020204020204" charset="-122"/>
                <a:cs typeface="Times New Roman" panose="02020603050405020304"/>
              </a:rPr>
              <a:t>醋酸溶液</a:t>
            </a:r>
            <a:r>
              <a:rPr lang="en-US" altLang="zh-CN" kern="100" dirty="0">
                <a:latin typeface="Times New Roman" panose="02020603050405020304"/>
                <a:ea typeface="微软雅黑" panose="020B0503020204020204" charset="-122"/>
                <a:cs typeface="Courier New" panose="02070309020205020404"/>
              </a:rPr>
              <a:t>pH</a:t>
            </a:r>
            <a:r>
              <a:rPr lang="zh-CN" altLang="zh-CN" kern="100" dirty="0">
                <a:latin typeface="Times New Roman" panose="02020603050405020304"/>
                <a:ea typeface="微软雅黑" panose="020B0503020204020204" charset="-122"/>
                <a:cs typeface="Times New Roman" panose="02020603050405020304"/>
              </a:rPr>
              <a:t>＝</a:t>
            </a:r>
            <a:r>
              <a:rPr lang="en-US" altLang="zh-CN" kern="100" dirty="0">
                <a:latin typeface="Times New Roman" panose="02020603050405020304"/>
                <a:ea typeface="微软雅黑" panose="020B0503020204020204" charset="-122"/>
                <a:cs typeface="Courier New" panose="02070309020205020404"/>
              </a:rPr>
              <a:t>3</a:t>
            </a:r>
            <a:r>
              <a:rPr lang="zh-CN" altLang="zh-CN" kern="100" dirty="0">
                <a:latin typeface="Times New Roman" panose="02020603050405020304"/>
                <a:ea typeface="微软雅黑" panose="020B0503020204020204" charset="-122"/>
                <a:cs typeface="Times New Roman" panose="02020603050405020304"/>
              </a:rPr>
              <a:t>；</a:t>
            </a:r>
            <a:endParaRPr lang="zh-CN" altLang="zh-CN"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en-US" altLang="zh-CN" kern="100" dirty="0">
                <a:latin typeface="宋体" panose="02010600030101010101" pitchFamily="2" charset="-122"/>
                <a:ea typeface="微软雅黑" panose="020B0503020204020204" charset="-122"/>
                <a:cs typeface="Times New Roman" panose="02020603050405020304"/>
              </a:rPr>
              <a:t>⑦</a:t>
            </a:r>
            <a:r>
              <a:rPr lang="zh-CN" altLang="zh-CN" kern="100" dirty="0">
                <a:latin typeface="Times New Roman" panose="02020603050405020304"/>
                <a:ea typeface="微软雅黑" panose="020B0503020204020204" charset="-122"/>
                <a:cs typeface="Times New Roman" panose="02020603050405020304"/>
              </a:rPr>
              <a:t>大小相同的铁片与同物质的量浓度的盐酸和醋酸反应，醋酸产生</a:t>
            </a:r>
            <a:r>
              <a:rPr lang="en-US" altLang="zh-CN" kern="100" dirty="0">
                <a:latin typeface="Times New Roman" panose="02020603050405020304"/>
                <a:ea typeface="微软雅黑" panose="020B0503020204020204" charset="-122"/>
                <a:cs typeface="Courier New" panose="02070309020205020404"/>
              </a:rPr>
              <a:t>H</a:t>
            </a:r>
            <a:r>
              <a:rPr lang="en-US" altLang="zh-CN" kern="100" baseline="-25000" dirty="0">
                <a:latin typeface="Times New Roman" panose="02020603050405020304"/>
                <a:ea typeface="微软雅黑" panose="020B0503020204020204" charset="-122"/>
                <a:cs typeface="Courier New" panose="02070309020205020404"/>
              </a:rPr>
              <a:t>2</a:t>
            </a:r>
            <a:r>
              <a:rPr lang="zh-CN" altLang="zh-CN" kern="100" dirty="0">
                <a:latin typeface="Times New Roman" panose="02020603050405020304"/>
                <a:ea typeface="微软雅黑" panose="020B0503020204020204" charset="-122"/>
                <a:cs typeface="Times New Roman" panose="02020603050405020304"/>
              </a:rPr>
              <a:t>速率慢。</a:t>
            </a:r>
            <a:endParaRPr lang="zh-CN" altLang="zh-CN" kern="100" dirty="0">
              <a:latin typeface="宋体" panose="02010600030101010101" pitchFamily="2" charset="-122"/>
              <a:cs typeface="Courier New" panose="02070309020205020404"/>
            </a:endParaRPr>
          </a:p>
          <a:p>
            <a:pPr algn="just" defTabSz="0">
              <a:lnSpc>
                <a:spcPct val="150000"/>
              </a:lnSpc>
              <a:spcAft>
                <a:spcPts val="0"/>
              </a:spcAft>
              <a:tabLst>
                <a:tab pos="2610485" algn="l"/>
              </a:tabLst>
            </a:pPr>
            <a:r>
              <a:rPr lang="en-US" altLang="zh-CN" sz="2000" kern="100" dirty="0">
                <a:latin typeface="Times New Roman" panose="02020603050405020304"/>
                <a:ea typeface="微软雅黑" panose="020B0503020204020204" charset="-122"/>
                <a:cs typeface="Courier New" panose="02070309020205020404"/>
              </a:rPr>
              <a:t>A.</a:t>
            </a:r>
            <a:r>
              <a:rPr lang="en-US" altLang="zh-CN" sz="2000" kern="100" dirty="0">
                <a:latin typeface="宋体" panose="02010600030101010101" pitchFamily="2" charset="-122"/>
                <a:ea typeface="微软雅黑" panose="020B0503020204020204" charset="-122"/>
                <a:cs typeface="Times New Roman" panose="02020603050405020304"/>
              </a:rPr>
              <a:t>②⑥⑦</a:t>
            </a:r>
            <a:r>
              <a:rPr lang="en-US" altLang="zh-CN" sz="2000" kern="100" dirty="0">
                <a:latin typeface="Times New Roman" panose="02020603050405020304"/>
                <a:ea typeface="微软雅黑" panose="020B0503020204020204" charset="-122"/>
                <a:cs typeface="Courier New" panose="02070309020205020404"/>
              </a:rPr>
              <a:t> 	B.</a:t>
            </a:r>
            <a:r>
              <a:rPr lang="en-US" altLang="zh-CN" sz="2000" kern="100" dirty="0" smtClean="0">
                <a:latin typeface="宋体" panose="02010600030101010101" pitchFamily="2" charset="-122"/>
                <a:ea typeface="微软雅黑" panose="020B0503020204020204" charset="-122"/>
                <a:cs typeface="Times New Roman" panose="02020603050405020304"/>
              </a:rPr>
              <a:t>③④⑥⑦		</a:t>
            </a:r>
            <a:r>
              <a:rPr lang="en-US" altLang="zh-CN" sz="2000" kern="100" dirty="0" smtClean="0">
                <a:latin typeface="Times New Roman" panose="02020603050405020304"/>
                <a:ea typeface="微软雅黑" panose="020B0503020204020204" charset="-122"/>
                <a:cs typeface="Courier New" panose="02070309020205020404"/>
              </a:rPr>
              <a:t>C</a:t>
            </a:r>
            <a:r>
              <a:rPr lang="en-US" altLang="zh-CN" sz="2000" kern="100" dirty="0">
                <a:latin typeface="Times New Roman" panose="02020603050405020304"/>
                <a:ea typeface="微软雅黑" panose="020B0503020204020204" charset="-122"/>
                <a:cs typeface="Courier New" panose="02070309020205020404"/>
              </a:rPr>
              <a:t>.</a:t>
            </a:r>
            <a:r>
              <a:rPr lang="en-US" altLang="zh-CN" sz="2000" kern="100" dirty="0">
                <a:latin typeface="宋体" panose="02010600030101010101" pitchFamily="2" charset="-122"/>
                <a:ea typeface="微软雅黑" panose="020B0503020204020204" charset="-122"/>
                <a:cs typeface="Times New Roman" panose="02020603050405020304"/>
              </a:rPr>
              <a:t>③④⑥</a:t>
            </a:r>
            <a:r>
              <a:rPr lang="en-US" altLang="zh-CN" sz="2000" kern="100" dirty="0">
                <a:latin typeface="Times New Roman" panose="02020603050405020304"/>
                <a:ea typeface="微软雅黑" panose="020B0503020204020204" charset="-122"/>
                <a:cs typeface="Courier New" panose="02070309020205020404"/>
              </a:rPr>
              <a:t> 	</a:t>
            </a:r>
            <a:r>
              <a:rPr lang="en-US" altLang="zh-CN" sz="2600" kern="100" dirty="0" smtClean="0">
                <a:latin typeface="Times New Roman" panose="02020603050405020304"/>
                <a:ea typeface="微软雅黑" panose="020B0503020204020204" charset="-122"/>
                <a:cs typeface="Courier New" panose="02070309020205020404"/>
              </a:rPr>
              <a:t>		D</a:t>
            </a:r>
            <a:r>
              <a:rPr lang="en-US" altLang="zh-CN" sz="2600" kern="100" dirty="0">
                <a:latin typeface="Times New Roman" panose="02020603050405020304"/>
                <a:ea typeface="微软雅黑" panose="020B0503020204020204" charset="-122"/>
                <a:cs typeface="Courier New" panose="02070309020205020404"/>
              </a:rPr>
              <a:t>.</a:t>
            </a:r>
            <a:r>
              <a:rPr lang="en-US" altLang="zh-CN" sz="2600" kern="100" dirty="0" smtClean="0">
                <a:latin typeface="宋体" panose="02010600030101010101" pitchFamily="2" charset="-122"/>
                <a:ea typeface="微软雅黑" panose="020B0503020204020204" charset="-122"/>
                <a:cs typeface="Times New Roman" panose="02020603050405020304"/>
              </a:rPr>
              <a:t>①②</a:t>
            </a:r>
            <a:endParaRPr lang="zh-CN" altLang="en-US" sz="2600" kern="100" dirty="0">
              <a:latin typeface="微软雅黑" panose="020B0503020204020204" charset="-122"/>
              <a:ea typeface="微软雅黑" panose="020B0503020204020204" charset="-122"/>
              <a:cs typeface="Courier New" panose="02070309020205020404"/>
            </a:endParaRPr>
          </a:p>
        </p:txBody>
      </p:sp>
      <mc:AlternateContent xmlns:mc="http://schemas.openxmlformats.org/markup-compatibility/2006" xmlns:p14="http://schemas.microsoft.com/office/powerpoint/2010/main">
        <mc:Choice Requires="p14">
          <p:contentPart r:id="rId1" p14:bwMode="auto">
            <p14:nvContentPartPr>
              <p14:cNvPr id="2" name="墨迹 1"/>
              <p14:cNvContentPartPr/>
              <p14:nvPr/>
            </p14:nvContentPartPr>
            <p14:xfrm>
              <a:off x="816200" y="4229851"/>
              <a:ext cx="8153537" cy="163555"/>
            </p14:xfrm>
          </p:contentPart>
        </mc:Choice>
        <mc:Fallback xmlns="">
          <p:pic>
            <p:nvPicPr>
              <p:cNvPr id="2" name="墨迹 1"/>
            </p:nvPicPr>
            <p:blipFill>
              <a:blip r:embed="rId2"/>
            </p:blipFill>
            <p:spPr>
              <a:xfrm>
                <a:off x="816200" y="4229851"/>
                <a:ext cx="8153537" cy="163555"/>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3" name="墨迹 2"/>
              <p14:cNvContentPartPr/>
              <p14:nvPr/>
            </p14:nvContentPartPr>
            <p14:xfrm>
              <a:off x="3440985" y="1246396"/>
              <a:ext cx="4256658" cy="84597"/>
            </p14:xfrm>
          </p:contentPart>
        </mc:Choice>
        <mc:Fallback xmlns="">
          <p:pic>
            <p:nvPicPr>
              <p:cNvPr id="3" name="墨迹 2"/>
            </p:nvPicPr>
            <p:blipFill>
              <a:blip r:embed="rId4"/>
            </p:blipFill>
            <p:spPr>
              <a:xfrm>
                <a:off x="3440985" y="1246396"/>
                <a:ext cx="4256658" cy="84597"/>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4" name="墨迹 3"/>
              <p14:cNvContentPartPr/>
              <p14:nvPr/>
            </p14:nvContentPartPr>
            <p14:xfrm>
              <a:off x="8190925" y="786399"/>
              <a:ext cx="147968" cy="443782"/>
            </p14:xfrm>
          </p:contentPart>
        </mc:Choice>
        <mc:Fallback xmlns="">
          <p:pic>
            <p:nvPicPr>
              <p:cNvPr id="4" name="墨迹 3"/>
            </p:nvPicPr>
            <p:blipFill>
              <a:blip r:embed="rId6"/>
            </p:blipFill>
            <p:spPr>
              <a:xfrm>
                <a:off x="8190925" y="786399"/>
                <a:ext cx="147968" cy="443782"/>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7" name="墨迹 6"/>
              <p14:cNvContentPartPr/>
              <p14:nvPr/>
            </p14:nvContentPartPr>
            <p14:xfrm>
              <a:off x="8260764" y="936207"/>
              <a:ext cx="119926" cy="338212"/>
            </p14:xfrm>
          </p:contentPart>
        </mc:Choice>
        <mc:Fallback xmlns="">
          <p:pic>
            <p:nvPicPr>
              <p:cNvPr id="7" name="墨迹 6"/>
            </p:nvPicPr>
            <p:blipFill>
              <a:blip r:embed="rId8"/>
            </p:blipFill>
            <p:spPr>
              <a:xfrm>
                <a:off x="8260764" y="936207"/>
                <a:ext cx="119926" cy="338212"/>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8" name="墨迹 7"/>
              <p14:cNvContentPartPr/>
              <p14:nvPr/>
            </p14:nvContentPartPr>
            <p14:xfrm>
              <a:off x="8503437" y="868529"/>
              <a:ext cx="276006" cy="336450"/>
            </p14:xfrm>
          </p:contentPart>
        </mc:Choice>
        <mc:Fallback xmlns="">
          <p:pic>
            <p:nvPicPr>
              <p:cNvPr id="8" name="墨迹 7"/>
            </p:nvPicPr>
            <p:blipFill>
              <a:blip r:embed="rId10"/>
            </p:blipFill>
            <p:spPr>
              <a:xfrm>
                <a:off x="8503437" y="868529"/>
                <a:ext cx="276006" cy="336450"/>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9" name="墨迹 8"/>
              <p14:cNvContentPartPr/>
              <p14:nvPr/>
            </p14:nvContentPartPr>
            <p14:xfrm>
              <a:off x="8911185" y="776530"/>
              <a:ext cx="5643" cy="216075"/>
            </p14:xfrm>
          </p:contentPart>
        </mc:Choice>
        <mc:Fallback xmlns="">
          <p:pic>
            <p:nvPicPr>
              <p:cNvPr id="9" name="墨迹 8"/>
            </p:nvPicPr>
            <p:blipFill>
              <a:blip r:embed="rId12"/>
            </p:blipFill>
            <p:spPr>
              <a:xfrm>
                <a:off x="8911185" y="776530"/>
                <a:ext cx="5643" cy="216075"/>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0" name="墨迹 9"/>
              <p14:cNvContentPartPr/>
              <p14:nvPr/>
            </p14:nvContentPartPr>
            <p14:xfrm>
              <a:off x="8954570" y="738814"/>
              <a:ext cx="125922" cy="267890"/>
            </p14:xfrm>
          </p:contentPart>
        </mc:Choice>
        <mc:Fallback xmlns="">
          <p:pic>
            <p:nvPicPr>
              <p:cNvPr id="10" name="墨迹 9"/>
            </p:nvPicPr>
            <p:blipFill>
              <a:blip r:embed="rId14"/>
            </p:blipFill>
            <p:spPr>
              <a:xfrm>
                <a:off x="8954570" y="738814"/>
                <a:ext cx="125922" cy="267890"/>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1" name="墨迹 10"/>
              <p14:cNvContentPartPr/>
              <p14:nvPr/>
            </p14:nvContentPartPr>
            <p14:xfrm>
              <a:off x="8834291" y="1060282"/>
              <a:ext cx="45854" cy="95877"/>
            </p14:xfrm>
          </p:contentPart>
        </mc:Choice>
        <mc:Fallback xmlns="">
          <p:pic>
            <p:nvPicPr>
              <p:cNvPr id="11" name="墨迹 10"/>
            </p:nvPicPr>
            <p:blipFill>
              <a:blip r:embed="rId16"/>
            </p:blipFill>
            <p:spPr>
              <a:xfrm>
                <a:off x="8834291" y="1060282"/>
                <a:ext cx="45854" cy="95877"/>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2" name="墨迹 11"/>
              <p14:cNvContentPartPr/>
              <p14:nvPr/>
            </p14:nvContentPartPr>
            <p14:xfrm>
              <a:off x="8916828" y="1023095"/>
              <a:ext cx="259604" cy="149807"/>
            </p14:xfrm>
          </p:contentPart>
        </mc:Choice>
        <mc:Fallback xmlns="">
          <p:pic>
            <p:nvPicPr>
              <p:cNvPr id="12" name="墨迹 11"/>
            </p:nvPicPr>
            <p:blipFill>
              <a:blip r:embed="rId18"/>
            </p:blipFill>
            <p:spPr>
              <a:xfrm>
                <a:off x="8916828" y="1023095"/>
                <a:ext cx="259604" cy="149807"/>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3" name="墨迹 12"/>
              <p14:cNvContentPartPr/>
              <p14:nvPr/>
            </p14:nvContentPartPr>
            <p14:xfrm>
              <a:off x="9005362" y="1003884"/>
              <a:ext cx="94882" cy="36659"/>
            </p14:xfrm>
          </p:contentPart>
        </mc:Choice>
        <mc:Fallback xmlns="">
          <p:pic>
            <p:nvPicPr>
              <p:cNvPr id="13" name="墨迹 12"/>
            </p:nvPicPr>
            <p:blipFill>
              <a:blip r:embed="rId20"/>
            </p:blipFill>
            <p:spPr>
              <a:xfrm>
                <a:off x="9005362" y="1003884"/>
                <a:ext cx="94882" cy="36659"/>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4" name="墨迹 13"/>
              <p14:cNvContentPartPr/>
              <p14:nvPr/>
            </p14:nvContentPartPr>
            <p14:xfrm>
              <a:off x="9283660" y="733174"/>
              <a:ext cx="138443" cy="39478"/>
            </p14:xfrm>
          </p:contentPart>
        </mc:Choice>
        <mc:Fallback xmlns="">
          <p:pic>
            <p:nvPicPr>
              <p:cNvPr id="14" name="墨迹 13"/>
            </p:nvPicPr>
            <p:blipFill>
              <a:blip r:embed="rId22"/>
            </p:blipFill>
            <p:spPr>
              <a:xfrm>
                <a:off x="9283660" y="733174"/>
                <a:ext cx="138443" cy="39478"/>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5" name="墨迹 14"/>
              <p14:cNvContentPartPr/>
              <p14:nvPr/>
            </p14:nvContentPartPr>
            <p14:xfrm>
              <a:off x="9192658" y="826231"/>
              <a:ext cx="240557" cy="59218"/>
            </p14:xfrm>
          </p:contentPart>
        </mc:Choice>
        <mc:Fallback xmlns="">
          <p:pic>
            <p:nvPicPr>
              <p:cNvPr id="15" name="墨迹 14"/>
            </p:nvPicPr>
            <p:blipFill>
              <a:blip r:embed="rId24"/>
            </p:blipFill>
            <p:spPr>
              <a:xfrm>
                <a:off x="9192658" y="826231"/>
                <a:ext cx="240557" cy="59218"/>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6" name="墨迹 15"/>
              <p14:cNvContentPartPr/>
              <p14:nvPr/>
            </p14:nvContentPartPr>
            <p14:xfrm>
              <a:off x="9290714" y="619497"/>
              <a:ext cx="15520" cy="254672"/>
            </p14:xfrm>
          </p:contentPart>
        </mc:Choice>
        <mc:Fallback xmlns="">
          <p:pic>
            <p:nvPicPr>
              <p:cNvPr id="16" name="墨迹 15"/>
            </p:nvPicPr>
            <p:blipFill>
              <a:blip r:embed="rId26"/>
            </p:blipFill>
            <p:spPr>
              <a:xfrm>
                <a:off x="9290714" y="619497"/>
                <a:ext cx="15520" cy="254672"/>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7" name="墨迹 16"/>
              <p14:cNvContentPartPr/>
              <p14:nvPr/>
            </p14:nvContentPartPr>
            <p14:xfrm>
              <a:off x="9167967" y="789572"/>
              <a:ext cx="245495" cy="338388"/>
            </p14:xfrm>
          </p:contentPart>
        </mc:Choice>
        <mc:Fallback xmlns="">
          <p:pic>
            <p:nvPicPr>
              <p:cNvPr id="17" name="墨迹 16"/>
            </p:nvPicPr>
            <p:blipFill>
              <a:blip r:embed="rId28"/>
            </p:blipFill>
            <p:spPr>
              <a:xfrm>
                <a:off x="9167967" y="789572"/>
                <a:ext cx="245495" cy="338388"/>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8" name="墨迹 17"/>
              <p14:cNvContentPartPr/>
              <p14:nvPr/>
            </p14:nvContentPartPr>
            <p14:xfrm>
              <a:off x="9278016" y="944666"/>
              <a:ext cx="129802" cy="81778"/>
            </p14:xfrm>
          </p:contentPart>
        </mc:Choice>
        <mc:Fallback xmlns="">
          <p:pic>
            <p:nvPicPr>
              <p:cNvPr id="18" name="墨迹 17"/>
            </p:nvPicPr>
            <p:blipFill>
              <a:blip r:embed="rId30"/>
            </p:blipFill>
            <p:spPr>
              <a:xfrm>
                <a:off x="9278016" y="944666"/>
                <a:ext cx="129802" cy="81778"/>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9" name="墨迹 18"/>
              <p14:cNvContentPartPr/>
              <p14:nvPr/>
            </p14:nvContentPartPr>
            <p14:xfrm>
              <a:off x="9300590" y="913648"/>
              <a:ext cx="155551" cy="324288"/>
            </p14:xfrm>
          </p:contentPart>
        </mc:Choice>
        <mc:Fallback xmlns="">
          <p:pic>
            <p:nvPicPr>
              <p:cNvPr id="19" name="墨迹 18"/>
            </p:nvPicPr>
            <p:blipFill>
              <a:blip r:embed="rId32"/>
            </p:blipFill>
            <p:spPr>
              <a:xfrm>
                <a:off x="9300590" y="913648"/>
                <a:ext cx="155551" cy="324288"/>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20" name="墨迹 19"/>
              <p14:cNvContentPartPr/>
              <p14:nvPr/>
            </p14:nvContentPartPr>
            <p14:xfrm>
              <a:off x="9650491" y="654217"/>
              <a:ext cx="25397" cy="84597"/>
            </p14:xfrm>
          </p:contentPart>
        </mc:Choice>
        <mc:Fallback xmlns="">
          <p:pic>
            <p:nvPicPr>
              <p:cNvPr id="20" name="墨迹 19"/>
            </p:nvPicPr>
            <p:blipFill>
              <a:blip r:embed="rId34"/>
            </p:blipFill>
            <p:spPr>
              <a:xfrm>
                <a:off x="9650491" y="654217"/>
                <a:ext cx="25397" cy="84597"/>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1" name="墨迹 20"/>
              <p14:cNvContentPartPr/>
              <p14:nvPr/>
            </p14:nvContentPartPr>
            <p14:xfrm>
              <a:off x="9520690" y="580899"/>
              <a:ext cx="273713" cy="513222"/>
            </p14:xfrm>
          </p:contentPart>
        </mc:Choice>
        <mc:Fallback xmlns="">
          <p:pic>
            <p:nvPicPr>
              <p:cNvPr id="21" name="墨迹 20"/>
            </p:nvPicPr>
            <p:blipFill>
              <a:blip r:embed="rId36"/>
            </p:blipFill>
            <p:spPr>
              <a:xfrm>
                <a:off x="9520690" y="580899"/>
                <a:ext cx="273713" cy="513222"/>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2" name="墨迹 21"/>
              <p14:cNvContentPartPr/>
              <p14:nvPr/>
            </p14:nvContentPartPr>
            <p14:xfrm>
              <a:off x="9622274" y="964406"/>
              <a:ext cx="291349" cy="204795"/>
            </p14:xfrm>
          </p:contentPart>
        </mc:Choice>
        <mc:Fallback xmlns="">
          <p:pic>
            <p:nvPicPr>
              <p:cNvPr id="22" name="墨迹 21"/>
            </p:nvPicPr>
            <p:blipFill>
              <a:blip r:embed="rId38"/>
            </p:blipFill>
            <p:spPr>
              <a:xfrm>
                <a:off x="9622274" y="964406"/>
                <a:ext cx="291349" cy="204795"/>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3" name="墨迹 22"/>
              <p14:cNvContentPartPr/>
              <p14:nvPr/>
            </p14:nvContentPartPr>
            <p14:xfrm>
              <a:off x="9675888" y="970046"/>
              <a:ext cx="132623" cy="50758"/>
            </p14:xfrm>
          </p:contentPart>
        </mc:Choice>
        <mc:Fallback xmlns="">
          <p:pic>
            <p:nvPicPr>
              <p:cNvPr id="23" name="墨迹 22"/>
            </p:nvPicPr>
            <p:blipFill>
              <a:blip r:embed="rId40"/>
            </p:blipFill>
            <p:spPr>
              <a:xfrm>
                <a:off x="9675888" y="970046"/>
                <a:ext cx="132623" cy="50758"/>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4" name="墨迹 23"/>
              <p14:cNvContentPartPr/>
              <p14:nvPr/>
            </p14:nvContentPartPr>
            <p14:xfrm>
              <a:off x="9932670" y="712906"/>
              <a:ext cx="101583" cy="448893"/>
            </p14:xfrm>
          </p:contentPart>
        </mc:Choice>
        <mc:Fallback xmlns="">
          <p:pic>
            <p:nvPicPr>
              <p:cNvPr id="24" name="墨迹 23"/>
            </p:nvPicPr>
            <p:blipFill>
              <a:blip r:embed="rId42"/>
            </p:blipFill>
            <p:spPr>
              <a:xfrm>
                <a:off x="9932670" y="712906"/>
                <a:ext cx="101583" cy="448893"/>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5" name="墨迹 24"/>
              <p14:cNvContentPartPr/>
              <p14:nvPr/>
            </p14:nvContentPartPr>
            <p14:xfrm>
              <a:off x="10049068" y="650692"/>
              <a:ext cx="179183" cy="246036"/>
            </p14:xfrm>
          </p:contentPart>
        </mc:Choice>
        <mc:Fallback xmlns="">
          <p:pic>
            <p:nvPicPr>
              <p:cNvPr id="25" name="墨迹 24"/>
            </p:nvPicPr>
            <p:blipFill>
              <a:blip r:embed="rId44"/>
            </p:blipFill>
            <p:spPr>
              <a:xfrm>
                <a:off x="10049068" y="650692"/>
                <a:ext cx="179183" cy="246036"/>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6" name="墨迹 25"/>
              <p14:cNvContentPartPr/>
              <p14:nvPr/>
            </p14:nvContentPartPr>
            <p14:xfrm>
              <a:off x="10109560" y="947486"/>
              <a:ext cx="13580" cy="140995"/>
            </p14:xfrm>
          </p:contentPart>
        </mc:Choice>
        <mc:Fallback xmlns="">
          <p:pic>
            <p:nvPicPr>
              <p:cNvPr id="26" name="墨迹 25"/>
            </p:nvPicPr>
            <p:blipFill>
              <a:blip r:embed="rId46"/>
            </p:blipFill>
            <p:spPr>
              <a:xfrm>
                <a:off x="10109560" y="947486"/>
                <a:ext cx="13580" cy="140995"/>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7" name="墨迹 26"/>
              <p14:cNvContentPartPr/>
              <p14:nvPr/>
            </p14:nvContentPartPr>
            <p14:xfrm>
              <a:off x="10113264" y="966521"/>
              <a:ext cx="208812" cy="138880"/>
            </p14:xfrm>
          </p:contentPart>
        </mc:Choice>
        <mc:Fallback xmlns="">
          <p:pic>
            <p:nvPicPr>
              <p:cNvPr id="27" name="墨迹 26"/>
            </p:nvPicPr>
            <p:blipFill>
              <a:blip r:embed="rId48"/>
            </p:blipFill>
            <p:spPr>
              <a:xfrm>
                <a:off x="10113264" y="966521"/>
                <a:ext cx="208812" cy="138880"/>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8" name="墨迹 27"/>
              <p14:cNvContentPartPr/>
              <p14:nvPr/>
            </p14:nvContentPartPr>
            <p14:xfrm>
              <a:off x="8329898" y="1529091"/>
              <a:ext cx="287822" cy="236167"/>
            </p14:xfrm>
          </p:contentPart>
        </mc:Choice>
        <mc:Fallback xmlns="">
          <p:pic>
            <p:nvPicPr>
              <p:cNvPr id="28" name="墨迹 27"/>
            </p:nvPicPr>
            <p:blipFill>
              <a:blip r:embed="rId50"/>
            </p:blipFill>
            <p:spPr>
              <a:xfrm>
                <a:off x="8329898" y="1529091"/>
                <a:ext cx="287822" cy="236167"/>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29" name="墨迹 28"/>
              <p14:cNvContentPartPr/>
              <p14:nvPr/>
            </p14:nvContentPartPr>
            <p14:xfrm>
              <a:off x="8617720" y="1420525"/>
              <a:ext cx="39505" cy="649282"/>
            </p14:xfrm>
          </p:contentPart>
        </mc:Choice>
        <mc:Fallback xmlns="">
          <p:pic>
            <p:nvPicPr>
              <p:cNvPr id="29" name="墨迹 28"/>
            </p:nvPicPr>
            <p:blipFill>
              <a:blip r:embed="rId52"/>
            </p:blipFill>
            <p:spPr>
              <a:xfrm>
                <a:off x="8617720" y="1420525"/>
                <a:ext cx="39505" cy="649282"/>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30" name="墨迹 29"/>
              <p14:cNvContentPartPr/>
              <p14:nvPr/>
            </p14:nvContentPartPr>
            <p14:xfrm>
              <a:off x="8679798" y="1601703"/>
              <a:ext cx="80598" cy="232995"/>
            </p14:xfrm>
          </p:contentPart>
        </mc:Choice>
        <mc:Fallback xmlns="">
          <p:pic>
            <p:nvPicPr>
              <p:cNvPr id="30" name="墨迹 29"/>
            </p:nvPicPr>
            <p:blipFill>
              <a:blip r:embed="rId54"/>
            </p:blipFill>
            <p:spPr>
              <a:xfrm>
                <a:off x="8679798" y="1601703"/>
                <a:ext cx="80598" cy="232995"/>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1" name="墨迹 30"/>
              <p14:cNvContentPartPr/>
              <p14:nvPr/>
            </p14:nvContentPartPr>
            <p14:xfrm>
              <a:off x="8846108" y="1567865"/>
              <a:ext cx="508096" cy="195101"/>
            </p14:xfrm>
          </p:contentPart>
        </mc:Choice>
        <mc:Fallback xmlns="">
          <p:pic>
            <p:nvPicPr>
              <p:cNvPr id="31" name="墨迹 30"/>
            </p:nvPicPr>
            <p:blipFill>
              <a:blip r:embed="rId56"/>
            </p:blipFill>
            <p:spPr>
              <a:xfrm>
                <a:off x="8846108" y="1567865"/>
                <a:ext cx="508096" cy="195101"/>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2" name="墨迹 31"/>
              <p14:cNvContentPartPr/>
              <p14:nvPr/>
            </p14:nvContentPartPr>
            <p14:xfrm>
              <a:off x="9362670" y="1504593"/>
              <a:ext cx="5643" cy="443958"/>
            </p14:xfrm>
          </p:contentPart>
        </mc:Choice>
        <mc:Fallback xmlns="">
          <p:pic>
            <p:nvPicPr>
              <p:cNvPr id="32" name="墨迹 31"/>
            </p:nvPicPr>
            <p:blipFill>
              <a:blip r:embed="rId58"/>
            </p:blipFill>
            <p:spPr>
              <a:xfrm>
                <a:off x="9362670" y="1504593"/>
                <a:ext cx="5643" cy="443958"/>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3" name="墨迹 32"/>
              <p14:cNvContentPartPr/>
              <p14:nvPr/>
            </p14:nvContentPartPr>
            <p14:xfrm>
              <a:off x="9492472" y="1579144"/>
              <a:ext cx="344257" cy="56398"/>
            </p14:xfrm>
          </p:contentPart>
        </mc:Choice>
        <mc:Fallback xmlns="">
          <p:pic>
            <p:nvPicPr>
              <p:cNvPr id="33" name="墨迹 32"/>
            </p:nvPicPr>
            <p:blipFill>
              <a:blip r:embed="rId60"/>
            </p:blipFill>
            <p:spPr>
              <a:xfrm>
                <a:off x="9492472" y="1579144"/>
                <a:ext cx="344257" cy="56398"/>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4" name="墨迹 33"/>
              <p14:cNvContentPartPr/>
              <p14:nvPr/>
            </p14:nvContentPartPr>
            <p14:xfrm>
              <a:off x="9791580" y="1477628"/>
              <a:ext cx="193998" cy="98696"/>
            </p14:xfrm>
          </p:contentPart>
        </mc:Choice>
        <mc:Fallback xmlns="">
          <p:pic>
            <p:nvPicPr>
              <p:cNvPr id="34" name="墨迹 33"/>
            </p:nvPicPr>
            <p:blipFill>
              <a:blip r:embed="rId62"/>
            </p:blipFill>
            <p:spPr>
              <a:xfrm>
                <a:off x="9791580" y="1477628"/>
                <a:ext cx="193998" cy="98696"/>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5" name="墨迹 34"/>
              <p14:cNvContentPartPr/>
              <p14:nvPr/>
            </p14:nvContentPartPr>
            <p14:xfrm>
              <a:off x="9552787" y="1663741"/>
              <a:ext cx="343905" cy="16920"/>
            </p14:xfrm>
          </p:contentPart>
        </mc:Choice>
        <mc:Fallback xmlns="">
          <p:pic>
            <p:nvPicPr>
              <p:cNvPr id="35" name="墨迹 34"/>
            </p:nvPicPr>
            <p:blipFill>
              <a:blip r:embed="rId64"/>
            </p:blipFill>
            <p:spPr>
              <a:xfrm>
                <a:off x="9552787" y="1663741"/>
                <a:ext cx="343905" cy="16920"/>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36" name="墨迹 35"/>
              <p14:cNvContentPartPr/>
              <p14:nvPr/>
            </p14:nvContentPartPr>
            <p14:xfrm>
              <a:off x="9581358" y="1697580"/>
              <a:ext cx="162252" cy="59218"/>
            </p14:xfrm>
          </p:contentPart>
        </mc:Choice>
        <mc:Fallback xmlns="">
          <p:pic>
            <p:nvPicPr>
              <p:cNvPr id="36" name="墨迹 35"/>
            </p:nvPicPr>
            <p:blipFill>
              <a:blip r:embed="rId66"/>
            </p:blipFill>
            <p:spPr>
              <a:xfrm>
                <a:off x="9581358" y="1697580"/>
                <a:ext cx="162252" cy="59218"/>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37" name="墨迹 36"/>
              <p14:cNvContentPartPr/>
              <p14:nvPr/>
            </p14:nvContentPartPr>
            <p14:xfrm>
              <a:off x="10092100" y="1442027"/>
              <a:ext cx="249728" cy="201975"/>
            </p14:xfrm>
          </p:contentPart>
        </mc:Choice>
        <mc:Fallback xmlns="">
          <p:pic>
            <p:nvPicPr>
              <p:cNvPr id="37" name="墨迹 36"/>
            </p:nvPicPr>
            <p:blipFill>
              <a:blip r:embed="rId68"/>
            </p:blipFill>
            <p:spPr>
              <a:xfrm>
                <a:off x="10092100" y="1442027"/>
                <a:ext cx="249728" cy="201975"/>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38" name="墨迹 37"/>
              <p14:cNvContentPartPr/>
              <p14:nvPr/>
            </p14:nvContentPartPr>
            <p14:xfrm>
              <a:off x="10339006" y="1369062"/>
              <a:ext cx="39505" cy="661266"/>
            </p14:xfrm>
          </p:contentPart>
        </mc:Choice>
        <mc:Fallback xmlns="">
          <p:pic>
            <p:nvPicPr>
              <p:cNvPr id="38" name="墨迹 37"/>
            </p:nvPicPr>
            <p:blipFill>
              <a:blip r:embed="rId70"/>
            </p:blipFill>
            <p:spPr>
              <a:xfrm>
                <a:off x="10339006" y="1369062"/>
                <a:ext cx="39505" cy="661266"/>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39" name="墨迹 38"/>
              <p14:cNvContentPartPr/>
              <p14:nvPr/>
            </p14:nvContentPartPr>
            <p14:xfrm>
              <a:off x="10425599" y="1498425"/>
              <a:ext cx="60139" cy="225415"/>
            </p14:xfrm>
          </p:contentPart>
        </mc:Choice>
        <mc:Fallback xmlns="">
          <p:pic>
            <p:nvPicPr>
              <p:cNvPr id="39" name="墨迹 38"/>
            </p:nvPicPr>
            <p:blipFill>
              <a:blip r:embed="rId72"/>
            </p:blipFill>
            <p:spPr>
              <a:xfrm>
                <a:off x="10425599" y="1498425"/>
                <a:ext cx="60139" cy="225415"/>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40" name="墨迹 39"/>
              <p14:cNvContentPartPr/>
              <p14:nvPr/>
            </p14:nvContentPartPr>
            <p14:xfrm>
              <a:off x="10559104" y="1502126"/>
              <a:ext cx="366832" cy="154037"/>
            </p14:xfrm>
          </p:contentPart>
        </mc:Choice>
        <mc:Fallback xmlns="">
          <p:pic>
            <p:nvPicPr>
              <p:cNvPr id="40" name="墨迹 39"/>
            </p:nvPicPr>
            <p:blipFill>
              <a:blip r:embed="rId74"/>
            </p:blipFill>
            <p:spPr>
              <a:xfrm>
                <a:off x="10559104" y="1502126"/>
                <a:ext cx="366832" cy="154037"/>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41" name="墨迹 40"/>
              <p14:cNvContentPartPr/>
              <p14:nvPr/>
            </p14:nvContentPartPr>
            <p14:xfrm>
              <a:off x="10931580" y="1370472"/>
              <a:ext cx="98763" cy="22559"/>
            </p14:xfrm>
          </p:contentPart>
        </mc:Choice>
        <mc:Fallback xmlns="">
          <p:pic>
            <p:nvPicPr>
              <p:cNvPr id="41" name="墨迹 40"/>
            </p:nvPicPr>
            <p:blipFill>
              <a:blip r:embed="rId76"/>
            </p:blipFill>
            <p:spPr>
              <a:xfrm>
                <a:off x="10931580" y="1370472"/>
                <a:ext cx="98763" cy="22559"/>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2" name="墨迹 41"/>
              <p14:cNvContentPartPr/>
              <p14:nvPr/>
            </p14:nvContentPartPr>
            <p14:xfrm>
              <a:off x="11083957" y="1483268"/>
              <a:ext cx="220099" cy="22559"/>
            </p14:xfrm>
          </p:contentPart>
        </mc:Choice>
        <mc:Fallback xmlns="">
          <p:pic>
            <p:nvPicPr>
              <p:cNvPr id="42" name="墨迹 41"/>
            </p:nvPicPr>
            <p:blipFill>
              <a:blip r:embed="rId78"/>
            </p:blipFill>
            <p:spPr>
              <a:xfrm>
                <a:off x="11083957" y="1483268"/>
                <a:ext cx="220099" cy="22559"/>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3" name="墨迹 42"/>
              <p14:cNvContentPartPr/>
              <p14:nvPr/>
            </p14:nvContentPartPr>
            <p14:xfrm>
              <a:off x="11191184" y="1383866"/>
              <a:ext cx="16930" cy="279875"/>
            </p14:xfrm>
          </p:contentPart>
        </mc:Choice>
        <mc:Fallback xmlns="">
          <p:pic>
            <p:nvPicPr>
              <p:cNvPr id="43" name="墨迹 42"/>
            </p:nvPicPr>
            <p:blipFill>
              <a:blip r:embed="rId80"/>
            </p:blipFill>
            <p:spPr>
              <a:xfrm>
                <a:off x="11191184" y="1383866"/>
                <a:ext cx="16930" cy="279875"/>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4" name="墨迹 43"/>
              <p14:cNvContentPartPr/>
              <p14:nvPr/>
            </p14:nvContentPartPr>
            <p14:xfrm>
              <a:off x="11442322" y="1329230"/>
              <a:ext cx="8466" cy="185056"/>
            </p14:xfrm>
          </p:contentPart>
        </mc:Choice>
        <mc:Fallback xmlns="">
          <p:pic>
            <p:nvPicPr>
              <p:cNvPr id="44" name="墨迹 43"/>
            </p:nvPicPr>
            <p:blipFill>
              <a:blip r:embed="rId82"/>
            </p:blipFill>
            <p:spPr>
              <a:xfrm>
                <a:off x="11442322" y="1329230"/>
                <a:ext cx="8466" cy="185056"/>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45" name="墨迹 44"/>
              <p14:cNvContentPartPr/>
              <p14:nvPr/>
            </p14:nvContentPartPr>
            <p14:xfrm>
              <a:off x="11439501" y="1415590"/>
              <a:ext cx="64901" cy="16919"/>
            </p14:xfrm>
          </p:contentPart>
        </mc:Choice>
        <mc:Fallback xmlns="">
          <p:pic>
            <p:nvPicPr>
              <p:cNvPr id="45" name="墨迹 44"/>
            </p:nvPicPr>
            <p:blipFill>
              <a:blip r:embed="rId84"/>
            </p:blipFill>
            <p:spPr>
              <a:xfrm>
                <a:off x="11439501" y="1415590"/>
                <a:ext cx="64901" cy="16919"/>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46" name="墨迹 45"/>
              <p14:cNvContentPartPr/>
              <p14:nvPr/>
            </p14:nvContentPartPr>
            <p14:xfrm>
              <a:off x="11535442" y="1271775"/>
              <a:ext cx="28218" cy="442725"/>
            </p14:xfrm>
          </p:contentPart>
        </mc:Choice>
        <mc:Fallback xmlns="">
          <p:pic>
            <p:nvPicPr>
              <p:cNvPr id="46" name="墨迹 45"/>
            </p:nvPicPr>
            <p:blipFill>
              <a:blip r:embed="rId86"/>
            </p:blipFill>
            <p:spPr>
              <a:xfrm>
                <a:off x="11535442" y="1271775"/>
                <a:ext cx="28218" cy="442725"/>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47" name="墨迹 46"/>
              <p14:cNvContentPartPr/>
              <p14:nvPr/>
            </p14:nvContentPartPr>
            <p14:xfrm>
              <a:off x="11625738" y="1189998"/>
              <a:ext cx="138268" cy="39478"/>
            </p14:xfrm>
          </p:contentPart>
        </mc:Choice>
        <mc:Fallback xmlns="">
          <p:pic>
            <p:nvPicPr>
              <p:cNvPr id="47" name="墨迹 46"/>
            </p:nvPicPr>
            <p:blipFill>
              <a:blip r:embed="rId88"/>
            </p:blipFill>
            <p:spPr>
              <a:xfrm>
                <a:off x="11625738" y="1189998"/>
                <a:ext cx="138268" cy="39478"/>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48" name="墨迹 47"/>
              <p14:cNvContentPartPr/>
              <p14:nvPr/>
            </p14:nvContentPartPr>
            <p14:xfrm>
              <a:off x="11699104" y="1125845"/>
              <a:ext cx="11288" cy="258726"/>
            </p14:xfrm>
          </p:contentPart>
        </mc:Choice>
        <mc:Fallback xmlns="">
          <p:pic>
            <p:nvPicPr>
              <p:cNvPr id="48" name="墨迹 47"/>
            </p:nvPicPr>
            <p:blipFill>
              <a:blip r:embed="rId90"/>
            </p:blipFill>
            <p:spPr>
              <a:xfrm>
                <a:off x="11699104" y="1125845"/>
                <a:ext cx="11288" cy="258726"/>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49" name="墨迹 48"/>
              <p14:cNvContentPartPr/>
              <p14:nvPr/>
            </p14:nvContentPartPr>
            <p14:xfrm>
              <a:off x="9345739" y="2131845"/>
              <a:ext cx="39505" cy="2211507"/>
            </p14:xfrm>
          </p:contentPart>
        </mc:Choice>
        <mc:Fallback xmlns="">
          <p:pic>
            <p:nvPicPr>
              <p:cNvPr id="49" name="墨迹 48"/>
            </p:nvPicPr>
            <p:blipFill>
              <a:blip r:embed="rId92"/>
            </p:blipFill>
            <p:spPr>
              <a:xfrm>
                <a:off x="9345739" y="2131845"/>
                <a:ext cx="39505" cy="2211507"/>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50" name="墨迹 49"/>
              <p14:cNvContentPartPr/>
              <p14:nvPr/>
            </p14:nvContentPartPr>
            <p14:xfrm>
              <a:off x="9336744" y="2058527"/>
              <a:ext cx="432262" cy="2203225"/>
            </p14:xfrm>
          </p:contentPart>
        </mc:Choice>
        <mc:Fallback xmlns="">
          <p:pic>
            <p:nvPicPr>
              <p:cNvPr id="50" name="墨迹 49"/>
            </p:nvPicPr>
            <p:blipFill>
              <a:blip r:embed="rId94"/>
            </p:blipFill>
            <p:spPr>
              <a:xfrm>
                <a:off x="9336744" y="2058527"/>
                <a:ext cx="432262" cy="2203225"/>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51" name="墨迹 50"/>
              <p14:cNvContentPartPr/>
              <p14:nvPr/>
            </p14:nvContentPartPr>
            <p14:xfrm>
              <a:off x="9364786" y="4286250"/>
              <a:ext cx="388701" cy="28198"/>
            </p14:xfrm>
          </p:contentPart>
        </mc:Choice>
        <mc:Fallback xmlns="">
          <p:pic>
            <p:nvPicPr>
              <p:cNvPr id="51" name="墨迹 50"/>
            </p:nvPicPr>
            <p:blipFill>
              <a:blip r:embed="rId96"/>
            </p:blipFill>
            <p:spPr>
              <a:xfrm>
                <a:off x="9364786" y="4286250"/>
                <a:ext cx="388701" cy="28198"/>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52" name="墨迹 51"/>
              <p14:cNvContentPartPr/>
              <p14:nvPr/>
            </p14:nvContentPartPr>
            <p14:xfrm>
              <a:off x="9376073" y="4136266"/>
              <a:ext cx="444431" cy="48467"/>
            </p14:xfrm>
          </p:contentPart>
        </mc:Choice>
        <mc:Fallback xmlns="">
          <p:pic>
            <p:nvPicPr>
              <p:cNvPr id="52" name="墨迹 51"/>
            </p:nvPicPr>
            <p:blipFill>
              <a:blip r:embed="rId98"/>
            </p:blipFill>
            <p:spPr>
              <a:xfrm>
                <a:off x="9376073" y="4136266"/>
                <a:ext cx="444431" cy="48467"/>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53" name="墨迹 52"/>
              <p14:cNvContentPartPr/>
              <p14:nvPr/>
            </p14:nvContentPartPr>
            <p14:xfrm>
              <a:off x="9432685" y="4192488"/>
              <a:ext cx="54143" cy="86007"/>
            </p14:xfrm>
          </p:contentPart>
        </mc:Choice>
        <mc:Fallback xmlns="">
          <p:pic>
            <p:nvPicPr>
              <p:cNvPr id="53" name="墨迹 52"/>
            </p:nvPicPr>
            <p:blipFill>
              <a:blip r:embed="rId100"/>
            </p:blipFill>
            <p:spPr>
              <a:xfrm>
                <a:off x="9432685" y="4192488"/>
                <a:ext cx="54143" cy="86007"/>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54" name="墨迹 53"/>
              <p14:cNvContentPartPr/>
              <p14:nvPr/>
            </p14:nvContentPartPr>
            <p14:xfrm>
              <a:off x="9515046" y="4184733"/>
              <a:ext cx="39505" cy="76842"/>
            </p14:xfrm>
          </p:contentPart>
        </mc:Choice>
        <mc:Fallback xmlns="">
          <p:pic>
            <p:nvPicPr>
              <p:cNvPr id="54" name="墨迹 53"/>
            </p:nvPicPr>
            <p:blipFill>
              <a:blip r:embed="rId102"/>
            </p:blipFill>
            <p:spPr>
              <a:xfrm>
                <a:off x="9515046" y="4184733"/>
                <a:ext cx="39505" cy="76842"/>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55" name="墨迹 54"/>
              <p14:cNvContentPartPr/>
              <p14:nvPr/>
            </p14:nvContentPartPr>
            <p14:xfrm>
              <a:off x="9571482" y="4207292"/>
              <a:ext cx="33861" cy="43180"/>
            </p14:xfrm>
          </p:contentPart>
        </mc:Choice>
        <mc:Fallback xmlns="">
          <p:pic>
            <p:nvPicPr>
              <p:cNvPr id="55" name="墨迹 54"/>
            </p:nvPicPr>
            <p:blipFill>
              <a:blip r:embed="rId104"/>
            </p:blipFill>
            <p:spPr>
              <a:xfrm>
                <a:off x="9571482" y="4207292"/>
                <a:ext cx="33861" cy="43180"/>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56" name="墨迹 55"/>
              <p14:cNvContentPartPr/>
              <p14:nvPr/>
            </p14:nvContentPartPr>
            <p14:xfrm>
              <a:off x="9641144" y="4201652"/>
              <a:ext cx="23985" cy="50759"/>
            </p14:xfrm>
          </p:contentPart>
        </mc:Choice>
        <mc:Fallback xmlns="">
          <p:pic>
            <p:nvPicPr>
              <p:cNvPr id="56" name="墨迹 55"/>
            </p:nvPicPr>
            <p:blipFill>
              <a:blip r:embed="rId106"/>
            </p:blipFill>
            <p:spPr>
              <a:xfrm>
                <a:off x="9641144" y="4201652"/>
                <a:ext cx="23985" cy="50759"/>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57" name="墨迹 56"/>
              <p14:cNvContentPartPr/>
              <p14:nvPr/>
            </p14:nvContentPartPr>
            <p14:xfrm>
              <a:off x="9704105" y="4207292"/>
              <a:ext cx="19753" cy="28199"/>
            </p14:xfrm>
          </p:contentPart>
        </mc:Choice>
        <mc:Fallback xmlns="">
          <p:pic>
            <p:nvPicPr>
              <p:cNvPr id="57" name="墨迹 56"/>
            </p:nvPicPr>
            <p:blipFill>
              <a:blip r:embed="rId108"/>
            </p:blipFill>
            <p:spPr>
              <a:xfrm>
                <a:off x="9704105" y="4207292"/>
                <a:ext cx="19753" cy="28199"/>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58" name="墨迹 57"/>
              <p14:cNvContentPartPr/>
              <p14:nvPr/>
            </p14:nvContentPartPr>
            <p14:xfrm>
              <a:off x="9740788" y="4207292"/>
              <a:ext cx="33862" cy="45119"/>
            </p14:xfrm>
          </p:contentPart>
        </mc:Choice>
        <mc:Fallback xmlns="">
          <p:pic>
            <p:nvPicPr>
              <p:cNvPr id="58" name="墨迹 57"/>
            </p:nvPicPr>
            <p:blipFill>
              <a:blip r:embed="rId110"/>
            </p:blipFill>
            <p:spPr>
              <a:xfrm>
                <a:off x="9740788" y="4207292"/>
                <a:ext cx="33862" cy="45119"/>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59" name="墨迹 58"/>
              <p14:cNvContentPartPr/>
              <p14:nvPr/>
            </p14:nvContentPartPr>
            <p14:xfrm>
              <a:off x="9419105" y="4171691"/>
              <a:ext cx="22574" cy="55340"/>
            </p14:xfrm>
          </p:contentPart>
        </mc:Choice>
        <mc:Fallback xmlns="">
          <p:pic>
            <p:nvPicPr>
              <p:cNvPr id="59" name="墨迹 58"/>
            </p:nvPicPr>
            <p:blipFill>
              <a:blip r:embed="rId112"/>
            </p:blipFill>
            <p:spPr>
              <a:xfrm>
                <a:off x="9419105" y="4171691"/>
                <a:ext cx="22574" cy="55340"/>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60" name="墨迹 59"/>
              <p14:cNvContentPartPr/>
              <p14:nvPr/>
            </p14:nvContentPartPr>
            <p14:xfrm>
              <a:off x="9347679" y="4145254"/>
              <a:ext cx="373357" cy="39479"/>
            </p14:xfrm>
          </p:contentPart>
        </mc:Choice>
        <mc:Fallback xmlns="">
          <p:pic>
            <p:nvPicPr>
              <p:cNvPr id="60" name="墨迹 59"/>
            </p:nvPicPr>
            <p:blipFill>
              <a:blip r:embed="rId114"/>
            </p:blipFill>
            <p:spPr>
              <a:xfrm>
                <a:off x="9347679" y="4145254"/>
                <a:ext cx="373357" cy="39479"/>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61" name="墨迹 60"/>
              <p14:cNvContentPartPr/>
              <p14:nvPr/>
            </p14:nvContentPartPr>
            <p14:xfrm>
              <a:off x="9394767" y="4119170"/>
              <a:ext cx="364716" cy="43004"/>
            </p14:xfrm>
          </p:contentPart>
        </mc:Choice>
        <mc:Fallback xmlns="">
          <p:pic>
            <p:nvPicPr>
              <p:cNvPr id="61" name="墨迹 60"/>
            </p:nvPicPr>
            <p:blipFill>
              <a:blip r:embed="rId116"/>
            </p:blipFill>
            <p:spPr>
              <a:xfrm>
                <a:off x="9394767" y="4119170"/>
                <a:ext cx="364716" cy="43004"/>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62" name="墨迹 61"/>
              <p14:cNvContentPartPr/>
              <p14:nvPr/>
            </p14:nvContentPartPr>
            <p14:xfrm>
              <a:off x="9432332" y="4173454"/>
              <a:ext cx="77070" cy="82658"/>
            </p14:xfrm>
          </p:contentPart>
        </mc:Choice>
        <mc:Fallback xmlns="">
          <p:pic>
            <p:nvPicPr>
              <p:cNvPr id="62" name="墨迹 61"/>
            </p:nvPicPr>
            <p:blipFill>
              <a:blip r:embed="rId118"/>
            </p:blipFill>
            <p:spPr>
              <a:xfrm>
                <a:off x="9432332" y="4173454"/>
                <a:ext cx="77070" cy="82658"/>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63" name="墨迹 62"/>
              <p14:cNvContentPartPr/>
              <p14:nvPr/>
            </p14:nvContentPartPr>
            <p14:xfrm>
              <a:off x="9522806" y="4190373"/>
              <a:ext cx="26101" cy="62038"/>
            </p14:xfrm>
          </p:contentPart>
        </mc:Choice>
        <mc:Fallback xmlns="">
          <p:pic>
            <p:nvPicPr>
              <p:cNvPr id="63" name="墨迹 62"/>
            </p:nvPicPr>
            <p:blipFill>
              <a:blip r:embed="rId120"/>
            </p:blipFill>
            <p:spPr>
              <a:xfrm>
                <a:off x="9522806" y="4190373"/>
                <a:ext cx="26101" cy="62038"/>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64" name="墨迹 63"/>
              <p14:cNvContentPartPr/>
              <p14:nvPr/>
            </p14:nvContentPartPr>
            <p14:xfrm>
              <a:off x="9588412" y="4207292"/>
              <a:ext cx="45148" cy="66268"/>
            </p14:xfrm>
          </p:contentPart>
        </mc:Choice>
        <mc:Fallback xmlns="">
          <p:pic>
            <p:nvPicPr>
              <p:cNvPr id="64" name="墨迹 63"/>
            </p:nvPicPr>
            <p:blipFill>
              <a:blip r:embed="rId122"/>
            </p:blipFill>
            <p:spPr>
              <a:xfrm>
                <a:off x="9588412" y="4207292"/>
                <a:ext cx="45148" cy="66268"/>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65" name="墨迹 64"/>
              <p14:cNvContentPartPr/>
              <p14:nvPr/>
            </p14:nvContentPartPr>
            <p14:xfrm>
              <a:off x="9701283" y="4207292"/>
              <a:ext cx="33862" cy="62038"/>
            </p14:xfrm>
          </p:contentPart>
        </mc:Choice>
        <mc:Fallback xmlns="">
          <p:pic>
            <p:nvPicPr>
              <p:cNvPr id="65" name="墨迹 64"/>
            </p:nvPicPr>
            <p:blipFill>
              <a:blip r:embed="rId124"/>
            </p:blipFill>
            <p:spPr>
              <a:xfrm>
                <a:off x="9701283" y="4207292"/>
                <a:ext cx="33862" cy="62038"/>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66" name="墨迹 65"/>
              <p14:cNvContentPartPr/>
              <p14:nvPr/>
            </p14:nvContentPartPr>
            <p14:xfrm>
              <a:off x="10437769" y="3857625"/>
              <a:ext cx="406336" cy="360947"/>
            </p14:xfrm>
          </p:contentPart>
        </mc:Choice>
        <mc:Fallback xmlns="">
          <p:pic>
            <p:nvPicPr>
              <p:cNvPr id="66" name="墨迹 65"/>
            </p:nvPicPr>
            <p:blipFill>
              <a:blip r:embed="rId126"/>
            </p:blipFill>
            <p:spPr>
              <a:xfrm>
                <a:off x="10437769" y="3857625"/>
                <a:ext cx="406336" cy="360947"/>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67" name="墨迹 66"/>
              <p14:cNvContentPartPr/>
              <p14:nvPr/>
            </p14:nvContentPartPr>
            <p14:xfrm>
              <a:off x="11024698" y="4068236"/>
              <a:ext cx="8466" cy="14981"/>
            </p14:xfrm>
          </p:contentPart>
        </mc:Choice>
        <mc:Fallback xmlns="">
          <p:pic>
            <p:nvPicPr>
              <p:cNvPr id="67" name="墨迹 66"/>
            </p:nvPicPr>
            <p:blipFill>
              <a:blip r:embed="rId128"/>
            </p:blipFill>
            <p:spPr>
              <a:xfrm>
                <a:off x="11024698" y="4068236"/>
                <a:ext cx="8466" cy="14981"/>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68" name="墨迹 67"/>
              <p14:cNvContentPartPr/>
              <p14:nvPr/>
            </p14:nvContentPartPr>
            <p14:xfrm>
              <a:off x="9327221" y="4026819"/>
              <a:ext cx="428558" cy="73317"/>
            </p14:xfrm>
          </p:contentPart>
        </mc:Choice>
        <mc:Fallback xmlns="">
          <p:pic>
            <p:nvPicPr>
              <p:cNvPr id="68" name="墨迹 67"/>
            </p:nvPicPr>
            <p:blipFill>
              <a:blip r:embed="rId130"/>
            </p:blipFill>
            <p:spPr>
              <a:xfrm>
                <a:off x="9327221" y="4026819"/>
                <a:ext cx="428558" cy="73317"/>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69" name="墨迹 68"/>
              <p14:cNvContentPartPr/>
              <p14:nvPr/>
            </p14:nvContentPartPr>
            <p14:xfrm>
              <a:off x="9424749" y="4080397"/>
              <a:ext cx="16930" cy="76137"/>
            </p14:xfrm>
          </p:contentPart>
        </mc:Choice>
        <mc:Fallback xmlns="">
          <p:pic>
            <p:nvPicPr>
              <p:cNvPr id="69" name="墨迹 68"/>
            </p:nvPicPr>
            <p:blipFill>
              <a:blip r:embed="rId132"/>
            </p:blipFill>
            <p:spPr>
              <a:xfrm>
                <a:off x="9424749" y="4080397"/>
                <a:ext cx="16930" cy="76137"/>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70" name="墨迹 69"/>
              <p14:cNvContentPartPr/>
              <p14:nvPr/>
            </p14:nvContentPartPr>
            <p14:xfrm>
              <a:off x="9481185" y="4066297"/>
              <a:ext cx="28217" cy="76138"/>
            </p14:xfrm>
          </p:contentPart>
        </mc:Choice>
        <mc:Fallback xmlns="">
          <p:pic>
            <p:nvPicPr>
              <p:cNvPr id="70" name="墨迹 69"/>
            </p:nvPicPr>
            <p:blipFill>
              <a:blip r:embed="rId134"/>
            </p:blipFill>
            <p:spPr>
              <a:xfrm>
                <a:off x="9481185" y="4066297"/>
                <a:ext cx="28217" cy="76138"/>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71" name="墨迹 70"/>
              <p14:cNvContentPartPr/>
              <p14:nvPr/>
            </p14:nvContentPartPr>
            <p14:xfrm>
              <a:off x="9554551" y="4077577"/>
              <a:ext cx="16930" cy="62037"/>
            </p14:xfrm>
          </p:contentPart>
        </mc:Choice>
        <mc:Fallback xmlns="">
          <p:pic>
            <p:nvPicPr>
              <p:cNvPr id="71" name="墨迹 70"/>
            </p:nvPicPr>
            <p:blipFill>
              <a:blip r:embed="rId136"/>
            </p:blipFill>
            <p:spPr>
              <a:xfrm>
                <a:off x="9554551" y="4077577"/>
                <a:ext cx="16930" cy="62037"/>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72" name="墨迹 71"/>
              <p14:cNvContentPartPr/>
              <p14:nvPr/>
            </p14:nvContentPartPr>
            <p14:xfrm>
              <a:off x="9635501" y="4055018"/>
              <a:ext cx="31921" cy="90237"/>
            </p14:xfrm>
          </p:contentPart>
        </mc:Choice>
        <mc:Fallback xmlns="">
          <p:pic>
            <p:nvPicPr>
              <p:cNvPr id="72" name="墨迹 71"/>
            </p:nvPicPr>
            <p:blipFill>
              <a:blip r:embed="rId138"/>
            </p:blipFill>
            <p:spPr>
              <a:xfrm>
                <a:off x="9635501" y="4055018"/>
                <a:ext cx="31921" cy="90237"/>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73" name="墨迹 72"/>
              <p14:cNvContentPartPr/>
              <p14:nvPr/>
            </p14:nvContentPartPr>
            <p14:xfrm>
              <a:off x="9684353" y="4060657"/>
              <a:ext cx="39505" cy="67678"/>
            </p14:xfrm>
          </p:contentPart>
        </mc:Choice>
        <mc:Fallback xmlns="">
          <p:pic>
            <p:nvPicPr>
              <p:cNvPr id="73" name="墨迹 72"/>
            </p:nvPicPr>
            <p:blipFill>
              <a:blip r:embed="rId140"/>
            </p:blipFill>
            <p:spPr>
              <a:xfrm>
                <a:off x="9684353" y="4060657"/>
                <a:ext cx="39505" cy="67678"/>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74" name="墨迹 73"/>
              <p14:cNvContentPartPr/>
              <p14:nvPr/>
            </p14:nvContentPartPr>
            <p14:xfrm>
              <a:off x="9709749" y="4060657"/>
              <a:ext cx="19752" cy="73318"/>
            </p14:xfrm>
          </p:contentPart>
        </mc:Choice>
        <mc:Fallback xmlns="">
          <p:pic>
            <p:nvPicPr>
              <p:cNvPr id="74" name="墨迹 73"/>
            </p:nvPicPr>
            <p:blipFill>
              <a:blip r:embed="rId142"/>
            </p:blipFill>
            <p:spPr>
              <a:xfrm>
                <a:off x="9709749" y="4060657"/>
                <a:ext cx="19752" cy="73318"/>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75" name="墨迹 74"/>
              <p14:cNvContentPartPr/>
              <p14:nvPr/>
            </p14:nvContentPartPr>
            <p14:xfrm>
              <a:off x="9689997" y="4055018"/>
              <a:ext cx="62079" cy="62037"/>
            </p14:xfrm>
          </p:contentPart>
        </mc:Choice>
        <mc:Fallback xmlns="">
          <p:pic>
            <p:nvPicPr>
              <p:cNvPr id="75" name="墨迹 74"/>
            </p:nvPicPr>
            <p:blipFill>
              <a:blip r:embed="rId144"/>
            </p:blipFill>
            <p:spPr>
              <a:xfrm>
                <a:off x="9689997" y="4055018"/>
                <a:ext cx="62079" cy="62037"/>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76" name="墨迹 75"/>
              <p14:cNvContentPartPr/>
              <p14:nvPr/>
            </p14:nvContentPartPr>
            <p14:xfrm>
              <a:off x="9404114" y="4062067"/>
              <a:ext cx="116575" cy="43709"/>
            </p14:xfrm>
          </p:contentPart>
        </mc:Choice>
        <mc:Fallback xmlns="">
          <p:pic>
            <p:nvPicPr>
              <p:cNvPr id="76" name="墨迹 75"/>
            </p:nvPicPr>
            <p:blipFill>
              <a:blip r:embed="rId146"/>
            </p:blipFill>
            <p:spPr>
              <a:xfrm>
                <a:off x="9404114" y="4062067"/>
                <a:ext cx="116575" cy="43709"/>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77" name="墨迹 76"/>
              <p14:cNvContentPartPr/>
              <p14:nvPr/>
            </p14:nvContentPartPr>
            <p14:xfrm>
              <a:off x="9438152" y="4105776"/>
              <a:ext cx="26101" cy="25379"/>
            </p14:xfrm>
          </p:contentPart>
        </mc:Choice>
        <mc:Fallback xmlns="">
          <p:pic>
            <p:nvPicPr>
              <p:cNvPr id="77" name="墨迹 76"/>
            </p:nvPicPr>
            <p:blipFill>
              <a:blip r:embed="rId148"/>
            </p:blipFill>
            <p:spPr>
              <a:xfrm>
                <a:off x="9438152" y="4105776"/>
                <a:ext cx="26101" cy="25379"/>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78" name="墨迹 77"/>
              <p14:cNvContentPartPr/>
              <p14:nvPr/>
            </p14:nvContentPartPr>
            <p14:xfrm>
              <a:off x="9398648" y="4102956"/>
              <a:ext cx="155903" cy="42298"/>
            </p14:xfrm>
          </p:contentPart>
        </mc:Choice>
        <mc:Fallback xmlns="">
          <p:pic>
            <p:nvPicPr>
              <p:cNvPr id="78" name="墨迹 77"/>
            </p:nvPicPr>
            <p:blipFill>
              <a:blip r:embed="rId150"/>
            </p:blipFill>
            <p:spPr>
              <a:xfrm>
                <a:off x="9398648" y="4102956"/>
                <a:ext cx="155903" cy="42298"/>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79" name="墨迹 78"/>
              <p14:cNvContentPartPr/>
              <p14:nvPr/>
            </p14:nvContentPartPr>
            <p14:xfrm>
              <a:off x="9633561" y="4068236"/>
              <a:ext cx="33861" cy="9341"/>
            </p14:xfrm>
          </p:contentPart>
        </mc:Choice>
        <mc:Fallback xmlns="">
          <p:pic>
            <p:nvPicPr>
              <p:cNvPr id="79" name="墨迹 78"/>
            </p:nvPicPr>
            <p:blipFill>
              <a:blip r:embed="rId152"/>
            </p:blipFill>
            <p:spPr>
              <a:xfrm>
                <a:off x="9633561" y="4068236"/>
                <a:ext cx="33861" cy="9341"/>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80" name="墨迹 79"/>
              <p14:cNvContentPartPr/>
              <p14:nvPr/>
            </p14:nvContentPartPr>
            <p14:xfrm>
              <a:off x="9705163" y="4062596"/>
              <a:ext cx="24338" cy="9341"/>
            </p14:xfrm>
          </p:contentPart>
        </mc:Choice>
        <mc:Fallback xmlns="">
          <p:pic>
            <p:nvPicPr>
              <p:cNvPr id="80" name="墨迹 79"/>
            </p:nvPicPr>
            <p:blipFill>
              <a:blip r:embed="rId154"/>
            </p:blipFill>
            <p:spPr>
              <a:xfrm>
                <a:off x="9705163" y="4062596"/>
                <a:ext cx="24338" cy="9341"/>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81" name="墨迹 80"/>
              <p14:cNvContentPartPr/>
              <p14:nvPr/>
            </p14:nvContentPartPr>
            <p14:xfrm>
              <a:off x="8843462" y="4133975"/>
              <a:ext cx="16931" cy="267890"/>
            </p14:xfrm>
          </p:contentPart>
        </mc:Choice>
        <mc:Fallback xmlns="">
          <p:pic>
            <p:nvPicPr>
              <p:cNvPr id="81" name="墨迹 80"/>
            </p:nvPicPr>
            <p:blipFill>
              <a:blip r:embed="rId156"/>
            </p:blipFill>
            <p:spPr>
              <a:xfrm>
                <a:off x="8843462" y="4133975"/>
                <a:ext cx="16931" cy="267890"/>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82" name="墨迹 81"/>
              <p14:cNvContentPartPr/>
              <p14:nvPr/>
            </p14:nvContentPartPr>
            <p14:xfrm>
              <a:off x="8849105" y="4088856"/>
              <a:ext cx="327327" cy="287630"/>
            </p14:xfrm>
          </p:contentPart>
        </mc:Choice>
        <mc:Fallback xmlns="">
          <p:pic>
            <p:nvPicPr>
              <p:cNvPr id="82" name="墨迹 81"/>
            </p:nvPicPr>
            <p:blipFill>
              <a:blip r:embed="rId158"/>
            </p:blipFill>
            <p:spPr>
              <a:xfrm>
                <a:off x="8849105" y="4088856"/>
                <a:ext cx="327327" cy="287630"/>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83" name="墨迹 82"/>
              <p14:cNvContentPartPr/>
              <p14:nvPr/>
            </p14:nvContentPartPr>
            <p14:xfrm>
              <a:off x="8841699" y="4359567"/>
              <a:ext cx="305105" cy="50758"/>
            </p14:xfrm>
          </p:contentPart>
        </mc:Choice>
        <mc:Fallback xmlns="">
          <p:pic>
            <p:nvPicPr>
              <p:cNvPr id="83" name="墨迹 82"/>
            </p:nvPicPr>
            <p:blipFill>
              <a:blip r:embed="rId160"/>
            </p:blipFill>
            <p:spPr>
              <a:xfrm>
                <a:off x="8841699" y="4359567"/>
                <a:ext cx="305105" cy="50758"/>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84" name="墨迹 83"/>
              <p14:cNvContentPartPr/>
              <p14:nvPr/>
            </p14:nvContentPartPr>
            <p14:xfrm>
              <a:off x="8824415" y="4083217"/>
              <a:ext cx="320977" cy="186113"/>
            </p14:xfrm>
          </p:contentPart>
        </mc:Choice>
        <mc:Fallback xmlns="">
          <p:pic>
            <p:nvPicPr>
              <p:cNvPr id="84" name="墨迹 83"/>
            </p:nvPicPr>
            <p:blipFill>
              <a:blip r:embed="rId162"/>
            </p:blipFill>
            <p:spPr>
              <a:xfrm>
                <a:off x="8824415" y="4083217"/>
                <a:ext cx="320977" cy="186113"/>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85" name="墨迹 84"/>
              <p14:cNvContentPartPr/>
              <p14:nvPr/>
            </p14:nvContentPartPr>
            <p14:xfrm>
              <a:off x="8811540" y="4083217"/>
              <a:ext cx="274595" cy="45118"/>
            </p14:xfrm>
          </p:contentPart>
        </mc:Choice>
        <mc:Fallback xmlns="">
          <p:pic>
            <p:nvPicPr>
              <p:cNvPr id="85" name="墨迹 84"/>
            </p:nvPicPr>
            <p:blipFill>
              <a:blip r:embed="rId164"/>
            </p:blipFill>
            <p:spPr>
              <a:xfrm>
                <a:off x="8811540" y="4083217"/>
                <a:ext cx="274595" cy="45118"/>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86" name="墨迹 85"/>
              <p14:cNvContentPartPr/>
              <p14:nvPr/>
            </p14:nvContentPartPr>
            <p14:xfrm>
              <a:off x="8851046" y="4119875"/>
              <a:ext cx="88356" cy="226474"/>
            </p14:xfrm>
          </p:contentPart>
        </mc:Choice>
        <mc:Fallback xmlns="">
          <p:pic>
            <p:nvPicPr>
              <p:cNvPr id="86" name="墨迹 85"/>
            </p:nvPicPr>
            <p:blipFill>
              <a:blip r:embed="rId166"/>
            </p:blipFill>
            <p:spPr>
              <a:xfrm>
                <a:off x="8851046" y="4119875"/>
                <a:ext cx="88356" cy="226474"/>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87" name="墨迹 86"/>
              <p14:cNvContentPartPr/>
              <p14:nvPr/>
            </p14:nvContentPartPr>
            <p14:xfrm>
              <a:off x="8916828" y="4139615"/>
              <a:ext cx="95941" cy="182588"/>
            </p14:xfrm>
          </p:contentPart>
        </mc:Choice>
        <mc:Fallback xmlns="">
          <p:pic>
            <p:nvPicPr>
              <p:cNvPr id="87" name="墨迹 86"/>
            </p:nvPicPr>
            <p:blipFill>
              <a:blip r:embed="rId168"/>
            </p:blipFill>
            <p:spPr>
              <a:xfrm>
                <a:off x="8916828" y="4139615"/>
                <a:ext cx="95941" cy="182588"/>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88" name="墨迹 87"/>
              <p14:cNvContentPartPr/>
              <p14:nvPr/>
            </p14:nvContentPartPr>
            <p14:xfrm>
              <a:off x="8967620" y="4173454"/>
              <a:ext cx="107228" cy="148749"/>
            </p14:xfrm>
          </p:contentPart>
        </mc:Choice>
        <mc:Fallback xmlns="">
          <p:pic>
            <p:nvPicPr>
              <p:cNvPr id="88" name="墨迹 87"/>
            </p:nvPicPr>
            <p:blipFill>
              <a:blip r:embed="rId170"/>
            </p:blipFill>
            <p:spPr>
              <a:xfrm>
                <a:off x="8967620" y="4173454"/>
                <a:ext cx="107228" cy="148749"/>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89" name="墨迹 88"/>
              <p14:cNvContentPartPr/>
              <p14:nvPr/>
            </p14:nvContentPartPr>
            <p14:xfrm>
              <a:off x="9060739" y="4201652"/>
              <a:ext cx="81832" cy="135356"/>
            </p14:xfrm>
          </p:contentPart>
        </mc:Choice>
        <mc:Fallback xmlns="">
          <p:pic>
            <p:nvPicPr>
              <p:cNvPr id="89" name="墨迹 88"/>
            </p:nvPicPr>
            <p:blipFill>
              <a:blip r:embed="rId172"/>
            </p:blipFill>
            <p:spPr>
              <a:xfrm>
                <a:off x="9060739" y="4201652"/>
                <a:ext cx="81832" cy="135356"/>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90" name="墨迹 89"/>
              <p14:cNvContentPartPr/>
              <p14:nvPr/>
            </p14:nvContentPartPr>
            <p14:xfrm>
              <a:off x="9108709" y="4184733"/>
              <a:ext cx="39505" cy="67678"/>
            </p14:xfrm>
          </p:contentPart>
        </mc:Choice>
        <mc:Fallback xmlns="">
          <p:pic>
            <p:nvPicPr>
              <p:cNvPr id="90" name="墨迹 89"/>
            </p:nvPicPr>
            <p:blipFill>
              <a:blip r:embed="rId174"/>
            </p:blipFill>
            <p:spPr>
              <a:xfrm>
                <a:off x="9108709" y="4184733"/>
                <a:ext cx="39505" cy="67678"/>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91" name="墨迹 90"/>
              <p14:cNvContentPartPr/>
              <p14:nvPr/>
            </p14:nvContentPartPr>
            <p14:xfrm>
              <a:off x="9370253" y="4015539"/>
              <a:ext cx="170189" cy="32429"/>
            </p14:xfrm>
          </p:contentPart>
        </mc:Choice>
        <mc:Fallback xmlns="">
          <p:pic>
            <p:nvPicPr>
              <p:cNvPr id="91" name="墨迹 90"/>
            </p:nvPicPr>
            <p:blipFill>
              <a:blip r:embed="rId176"/>
            </p:blipFill>
            <p:spPr>
              <a:xfrm>
                <a:off x="9370253" y="4015539"/>
                <a:ext cx="170189" cy="32429"/>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92" name="墨迹 91"/>
              <p14:cNvContentPartPr/>
              <p14:nvPr/>
            </p14:nvContentPartPr>
            <p14:xfrm>
              <a:off x="9398648" y="3976060"/>
              <a:ext cx="322388" cy="65739"/>
            </p14:xfrm>
          </p:contentPart>
        </mc:Choice>
        <mc:Fallback xmlns="">
          <p:pic>
            <p:nvPicPr>
              <p:cNvPr id="92" name="墨迹 91"/>
            </p:nvPicPr>
            <p:blipFill>
              <a:blip r:embed="rId178"/>
            </p:blipFill>
            <p:spPr>
              <a:xfrm>
                <a:off x="9398648" y="3976060"/>
                <a:ext cx="322388" cy="65739"/>
              </a:xfrm>
              <a:prstGeom prst="rect"/>
            </p:spPr>
          </p:pic>
        </mc:Fallback>
      </mc:AlternateContent>
      <mc:AlternateContent xmlns:mc="http://schemas.openxmlformats.org/markup-compatibility/2006" xmlns:p14="http://schemas.microsoft.com/office/powerpoint/2010/main">
        <mc:Choice Requires="p14">
          <p:contentPart r:id="rId179" p14:bwMode="auto">
            <p14:nvContentPartPr>
              <p14:cNvPr id="93" name="墨迹 92"/>
              <p14:cNvContentPartPr/>
              <p14:nvPr/>
            </p14:nvContentPartPr>
            <p14:xfrm>
              <a:off x="8510492" y="3286242"/>
              <a:ext cx="82713" cy="303492"/>
            </p14:xfrm>
          </p:contentPart>
        </mc:Choice>
        <mc:Fallback xmlns="">
          <p:pic>
            <p:nvPicPr>
              <p:cNvPr id="93" name="墨迹 92"/>
            </p:nvPicPr>
            <p:blipFill>
              <a:blip r:embed="rId180"/>
            </p:blipFill>
            <p:spPr>
              <a:xfrm>
                <a:off x="8510492" y="3286242"/>
                <a:ext cx="82713" cy="303492"/>
              </a:xfrm>
              <a:prstGeom prst="rect"/>
            </p:spPr>
          </p:pic>
        </mc:Fallback>
      </mc:AlternateContent>
      <mc:AlternateContent xmlns:mc="http://schemas.openxmlformats.org/markup-compatibility/2006" xmlns:p14="http://schemas.microsoft.com/office/powerpoint/2010/main">
        <mc:Choice Requires="p14">
          <p:contentPart r:id="rId181" p14:bwMode="auto">
            <p14:nvContentPartPr>
              <p14:cNvPr id="94" name="墨迹 93"/>
              <p14:cNvContentPartPr/>
              <p14:nvPr/>
            </p14:nvContentPartPr>
            <p14:xfrm>
              <a:off x="8612076" y="3341054"/>
              <a:ext cx="118515" cy="181531"/>
            </p14:xfrm>
          </p:contentPart>
        </mc:Choice>
        <mc:Fallback xmlns="">
          <p:pic>
            <p:nvPicPr>
              <p:cNvPr id="94" name="墨迹 93"/>
            </p:nvPicPr>
            <p:blipFill>
              <a:blip r:embed="rId182"/>
            </p:blipFill>
            <p:spPr>
              <a:xfrm>
                <a:off x="8612076" y="3341054"/>
                <a:ext cx="118515" cy="181531"/>
              </a:xfrm>
              <a:prstGeom prst="rect"/>
            </p:spPr>
          </p:pic>
        </mc:Fallback>
      </mc:AlternateContent>
      <mc:AlternateContent xmlns:mc="http://schemas.openxmlformats.org/markup-compatibility/2006" xmlns:p14="http://schemas.microsoft.com/office/powerpoint/2010/main">
        <mc:Choice Requires="p14">
          <p:contentPart r:id="rId183" p14:bwMode="auto">
            <p14:nvContentPartPr>
              <p14:cNvPr id="95" name="墨迹 94"/>
              <p14:cNvContentPartPr/>
              <p14:nvPr/>
            </p14:nvContentPartPr>
            <p14:xfrm>
              <a:off x="8736234" y="3263330"/>
              <a:ext cx="11287" cy="487138"/>
            </p14:xfrm>
          </p:contentPart>
        </mc:Choice>
        <mc:Fallback xmlns="">
          <p:pic>
            <p:nvPicPr>
              <p:cNvPr id="95" name="墨迹 94"/>
            </p:nvPicPr>
            <p:blipFill>
              <a:blip r:embed="rId184"/>
            </p:blipFill>
            <p:spPr>
              <a:xfrm>
                <a:off x="8736234" y="3263330"/>
                <a:ext cx="11287" cy="487138"/>
              </a:xfrm>
              <a:prstGeom prst="rect"/>
            </p:spPr>
          </p:pic>
        </mc:Fallback>
      </mc:AlternateContent>
      <mc:AlternateContent xmlns:mc="http://schemas.openxmlformats.org/markup-compatibility/2006" xmlns:p14="http://schemas.microsoft.com/office/powerpoint/2010/main">
        <mc:Choice Requires="p14">
          <p:contentPart r:id="rId185" p14:bwMode="auto">
            <p14:nvContentPartPr>
              <p14:cNvPr id="96" name="墨迹 95"/>
              <p14:cNvContentPartPr/>
              <p14:nvPr/>
            </p14:nvContentPartPr>
            <p14:xfrm>
              <a:off x="8781383" y="3327483"/>
              <a:ext cx="135445" cy="56398"/>
            </p14:xfrm>
          </p:contentPart>
        </mc:Choice>
        <mc:Fallback xmlns="">
          <p:pic>
            <p:nvPicPr>
              <p:cNvPr id="96" name="墨迹 95"/>
            </p:nvPicPr>
            <p:blipFill>
              <a:blip r:embed="rId186"/>
            </p:blipFill>
            <p:spPr>
              <a:xfrm>
                <a:off x="8781383" y="3327483"/>
                <a:ext cx="135445" cy="56398"/>
              </a:xfrm>
              <a:prstGeom prst="rect"/>
            </p:spPr>
          </p:pic>
        </mc:Fallback>
      </mc:AlternateContent>
      <mc:AlternateContent xmlns:mc="http://schemas.openxmlformats.org/markup-compatibility/2006" xmlns:p14="http://schemas.microsoft.com/office/powerpoint/2010/main">
        <mc:Choice Requires="p14">
          <p:contentPart r:id="rId187" p14:bwMode="auto">
            <p14:nvContentPartPr>
              <p14:cNvPr id="97" name="墨迹 96"/>
              <p14:cNvContentPartPr/>
              <p14:nvPr/>
            </p14:nvContentPartPr>
            <p14:xfrm>
              <a:off x="8849105" y="3262097"/>
              <a:ext cx="39505" cy="347376"/>
            </p14:xfrm>
          </p:contentPart>
        </mc:Choice>
        <mc:Fallback xmlns="">
          <p:pic>
            <p:nvPicPr>
              <p:cNvPr id="97" name="墨迹 96"/>
            </p:nvPicPr>
            <p:blipFill>
              <a:blip r:embed="rId188"/>
            </p:blipFill>
            <p:spPr>
              <a:xfrm>
                <a:off x="8849105" y="3262097"/>
                <a:ext cx="39505" cy="347376"/>
              </a:xfrm>
              <a:prstGeom prst="rect"/>
            </p:spPr>
          </p:pic>
        </mc:Fallback>
      </mc:AlternateContent>
      <mc:AlternateContent xmlns:mc="http://schemas.openxmlformats.org/markup-compatibility/2006" xmlns:p14="http://schemas.microsoft.com/office/powerpoint/2010/main">
        <mc:Choice Requires="p14">
          <p:contentPart r:id="rId189" p14:bwMode="auto">
            <p14:nvContentPartPr>
              <p14:cNvPr id="98" name="墨迹 97"/>
              <p14:cNvContentPartPr/>
              <p14:nvPr/>
            </p14:nvContentPartPr>
            <p14:xfrm>
              <a:off x="8787027" y="3388816"/>
              <a:ext cx="73366" cy="110681"/>
            </p14:xfrm>
          </p:contentPart>
        </mc:Choice>
        <mc:Fallback xmlns="">
          <p:pic>
            <p:nvPicPr>
              <p:cNvPr id="98" name="墨迹 97"/>
            </p:nvPicPr>
            <p:blipFill>
              <a:blip r:embed="rId190"/>
            </p:blipFill>
            <p:spPr>
              <a:xfrm>
                <a:off x="8787027" y="3388816"/>
                <a:ext cx="73366" cy="110681"/>
              </a:xfrm>
              <a:prstGeom prst="rect"/>
            </p:spPr>
          </p:pic>
        </mc:Fallback>
      </mc:AlternateContent>
      <mc:AlternateContent xmlns:mc="http://schemas.openxmlformats.org/markup-compatibility/2006" xmlns:p14="http://schemas.microsoft.com/office/powerpoint/2010/main">
        <mc:Choice Requires="p14">
          <p:contentPart r:id="rId191" p14:bwMode="auto">
            <p14:nvContentPartPr>
              <p14:cNvPr id="99" name="墨迹 98"/>
              <p14:cNvContentPartPr/>
              <p14:nvPr/>
            </p14:nvContentPartPr>
            <p14:xfrm>
              <a:off x="8871680" y="3440279"/>
              <a:ext cx="42327" cy="67678"/>
            </p14:xfrm>
          </p:contentPart>
        </mc:Choice>
        <mc:Fallback xmlns="">
          <p:pic>
            <p:nvPicPr>
              <p:cNvPr id="99" name="墨迹 98"/>
            </p:nvPicPr>
            <p:blipFill>
              <a:blip r:embed="rId192"/>
            </p:blipFill>
            <p:spPr>
              <a:xfrm>
                <a:off x="8871680" y="3440279"/>
                <a:ext cx="42327" cy="67678"/>
              </a:xfrm>
              <a:prstGeom prst="rect"/>
            </p:spPr>
          </p:pic>
        </mc:Fallback>
      </mc:AlternateContent>
      <mc:AlternateContent xmlns:mc="http://schemas.openxmlformats.org/markup-compatibility/2006" xmlns:p14="http://schemas.microsoft.com/office/powerpoint/2010/main">
        <mc:Choice Requires="p14">
          <p:contentPart r:id="rId193" p14:bwMode="auto">
            <p14:nvContentPartPr>
              <p14:cNvPr id="100" name="墨迹 99"/>
              <p14:cNvContentPartPr/>
              <p14:nvPr/>
            </p14:nvContentPartPr>
            <p14:xfrm>
              <a:off x="8925293" y="3378241"/>
              <a:ext cx="8466" cy="146635"/>
            </p14:xfrm>
          </p:contentPart>
        </mc:Choice>
        <mc:Fallback xmlns="">
          <p:pic>
            <p:nvPicPr>
              <p:cNvPr id="100" name="墨迹 99"/>
            </p:nvPicPr>
            <p:blipFill>
              <a:blip r:embed="rId194"/>
            </p:blipFill>
            <p:spPr>
              <a:xfrm>
                <a:off x="8925293" y="3378241"/>
                <a:ext cx="8466" cy="146635"/>
              </a:xfrm>
              <a:prstGeom prst="rect"/>
            </p:spPr>
          </p:pic>
        </mc:Fallback>
      </mc:AlternateContent>
      <mc:AlternateContent xmlns:mc="http://schemas.openxmlformats.org/markup-compatibility/2006" xmlns:p14="http://schemas.microsoft.com/office/powerpoint/2010/main">
        <mc:Choice Requires="p14">
          <p:contentPart r:id="rId195" p14:bwMode="auto">
            <p14:nvContentPartPr>
              <p14:cNvPr id="101" name="墨迹 100"/>
              <p14:cNvContentPartPr/>
              <p14:nvPr/>
            </p14:nvContentPartPr>
            <p14:xfrm>
              <a:off x="8942225" y="3316204"/>
              <a:ext cx="64900" cy="224182"/>
            </p14:xfrm>
          </p:contentPart>
        </mc:Choice>
        <mc:Fallback xmlns="">
          <p:pic>
            <p:nvPicPr>
              <p:cNvPr id="101" name="墨迹 100"/>
            </p:nvPicPr>
            <p:blipFill>
              <a:blip r:embed="rId196"/>
            </p:blipFill>
            <p:spPr>
              <a:xfrm>
                <a:off x="8942225" y="3316204"/>
                <a:ext cx="64900" cy="224182"/>
              </a:xfrm>
              <a:prstGeom prst="rect"/>
            </p:spPr>
          </p:pic>
        </mc:Fallback>
      </mc:AlternateContent>
      <mc:AlternateContent xmlns:mc="http://schemas.openxmlformats.org/markup-compatibility/2006" xmlns:p14="http://schemas.microsoft.com/office/powerpoint/2010/main">
        <mc:Choice Requires="p14">
          <p:contentPart r:id="rId197" p14:bwMode="auto">
            <p14:nvContentPartPr>
              <p14:cNvPr id="102" name="墨迹 101"/>
              <p14:cNvContentPartPr/>
              <p14:nvPr/>
            </p14:nvContentPartPr>
            <p14:xfrm>
              <a:off x="9043808" y="3344402"/>
              <a:ext cx="14109" cy="152275"/>
            </p14:xfrm>
          </p:contentPart>
        </mc:Choice>
        <mc:Fallback xmlns="">
          <p:pic>
            <p:nvPicPr>
              <p:cNvPr id="102" name="墨迹 101"/>
            </p:nvPicPr>
            <p:blipFill>
              <a:blip r:embed="rId198"/>
            </p:blipFill>
            <p:spPr>
              <a:xfrm>
                <a:off x="9043808" y="3344402"/>
                <a:ext cx="14109" cy="152275"/>
              </a:xfrm>
              <a:prstGeom prst="rect"/>
            </p:spPr>
          </p:pic>
        </mc:Fallback>
      </mc:AlternateContent>
      <mc:AlternateContent xmlns:mc="http://schemas.openxmlformats.org/markup-compatibility/2006" xmlns:p14="http://schemas.microsoft.com/office/powerpoint/2010/main">
        <mc:Choice Requires="p14">
          <p:contentPart r:id="rId199" p14:bwMode="auto">
            <p14:nvContentPartPr>
              <p14:cNvPr id="103" name="墨迹 102"/>
              <p14:cNvContentPartPr/>
              <p14:nvPr/>
            </p14:nvContentPartPr>
            <p14:xfrm>
              <a:off x="9091779" y="3293644"/>
              <a:ext cx="95941" cy="199156"/>
            </p14:xfrm>
          </p:contentPart>
        </mc:Choice>
        <mc:Fallback xmlns="">
          <p:pic>
            <p:nvPicPr>
              <p:cNvPr id="103" name="墨迹 102"/>
            </p:nvPicPr>
            <p:blipFill>
              <a:blip r:embed="rId200"/>
            </p:blipFill>
            <p:spPr>
              <a:xfrm>
                <a:off x="9091779" y="3293644"/>
                <a:ext cx="95941" cy="199156"/>
              </a:xfrm>
              <a:prstGeom prst="rect"/>
            </p:spPr>
          </p:pic>
        </mc:Fallback>
      </mc:AlternateContent>
      <mc:AlternateContent xmlns:mc="http://schemas.openxmlformats.org/markup-compatibility/2006" xmlns:p14="http://schemas.microsoft.com/office/powerpoint/2010/main">
        <mc:Choice Requires="p14">
          <p:contentPart r:id="rId201" p14:bwMode="auto">
            <p14:nvContentPartPr>
              <p14:cNvPr id="104" name="墨迹 103"/>
              <p14:cNvContentPartPr/>
              <p14:nvPr/>
            </p14:nvContentPartPr>
            <p14:xfrm>
              <a:off x="9125640" y="3344579"/>
              <a:ext cx="16931" cy="129539"/>
            </p14:xfrm>
          </p:contentPart>
        </mc:Choice>
        <mc:Fallback xmlns="">
          <p:pic>
            <p:nvPicPr>
              <p:cNvPr id="104" name="墨迹 103"/>
            </p:nvPicPr>
            <p:blipFill>
              <a:blip r:embed="rId202"/>
            </p:blipFill>
            <p:spPr>
              <a:xfrm>
                <a:off x="9125640" y="3344579"/>
                <a:ext cx="16931" cy="129539"/>
              </a:xfrm>
              <a:prstGeom prst="rect"/>
            </p:spPr>
          </p:pic>
        </mc:Fallback>
      </mc:AlternateContent>
      <mc:AlternateContent xmlns:mc="http://schemas.openxmlformats.org/markup-compatibility/2006" xmlns:p14="http://schemas.microsoft.com/office/powerpoint/2010/main">
        <mc:Choice Requires="p14">
          <p:contentPart r:id="rId203" p14:bwMode="auto">
            <p14:nvContentPartPr>
              <p14:cNvPr id="105" name="墨迹 104"/>
              <p14:cNvContentPartPr/>
              <p14:nvPr/>
            </p14:nvContentPartPr>
            <p14:xfrm>
              <a:off x="8916828" y="4511842"/>
              <a:ext cx="9876" cy="160734"/>
            </p14:xfrm>
          </p:contentPart>
        </mc:Choice>
        <mc:Fallback xmlns="">
          <p:pic>
            <p:nvPicPr>
              <p:cNvPr id="105" name="墨迹 104"/>
            </p:nvPicPr>
            <p:blipFill>
              <a:blip r:embed="rId204"/>
            </p:blipFill>
            <p:spPr>
              <a:xfrm>
                <a:off x="8916828" y="4511842"/>
                <a:ext cx="9876" cy="160734"/>
              </a:xfrm>
              <a:prstGeom prst="rect"/>
            </p:spPr>
          </p:pic>
        </mc:Fallback>
      </mc:AlternateContent>
      <mc:AlternateContent xmlns:mc="http://schemas.openxmlformats.org/markup-compatibility/2006" xmlns:p14="http://schemas.microsoft.com/office/powerpoint/2010/main">
        <mc:Choice Requires="p14">
          <p:contentPart r:id="rId205" p14:bwMode="auto">
            <p14:nvContentPartPr>
              <p14:cNvPr id="106" name="墨迹 105"/>
              <p14:cNvContentPartPr/>
              <p14:nvPr/>
            </p14:nvContentPartPr>
            <p14:xfrm>
              <a:off x="8928116" y="4568240"/>
              <a:ext cx="121336" cy="16919"/>
            </p14:xfrm>
          </p:contentPart>
        </mc:Choice>
        <mc:Fallback xmlns="">
          <p:pic>
            <p:nvPicPr>
              <p:cNvPr id="106" name="墨迹 105"/>
            </p:nvPicPr>
            <p:blipFill>
              <a:blip r:embed="rId206"/>
            </p:blipFill>
            <p:spPr>
              <a:xfrm>
                <a:off x="8928116" y="4568240"/>
                <a:ext cx="121336" cy="16919"/>
              </a:xfrm>
              <a:prstGeom prst="rect"/>
            </p:spPr>
          </p:pic>
        </mc:Fallback>
      </mc:AlternateContent>
      <mc:AlternateContent xmlns:mc="http://schemas.openxmlformats.org/markup-compatibility/2006" xmlns:p14="http://schemas.microsoft.com/office/powerpoint/2010/main">
        <mc:Choice Requires="p14">
          <p:contentPart r:id="rId207" p14:bwMode="auto">
            <p14:nvContentPartPr>
              <p14:cNvPr id="107" name="墨迹 106"/>
              <p14:cNvContentPartPr/>
              <p14:nvPr/>
            </p14:nvContentPartPr>
            <p14:xfrm>
              <a:off x="9029700" y="4499857"/>
              <a:ext cx="11287" cy="192458"/>
            </p14:xfrm>
          </p:contentPart>
        </mc:Choice>
        <mc:Fallback xmlns="">
          <p:pic>
            <p:nvPicPr>
              <p:cNvPr id="107" name="墨迹 106"/>
            </p:nvPicPr>
            <p:blipFill>
              <a:blip r:embed="rId208"/>
            </p:blipFill>
            <p:spPr>
              <a:xfrm>
                <a:off x="9029700" y="4499857"/>
                <a:ext cx="11287" cy="192458"/>
              </a:xfrm>
              <a:prstGeom prst="rect"/>
            </p:spPr>
          </p:pic>
        </mc:Fallback>
      </mc:AlternateContent>
      <mc:AlternateContent xmlns:mc="http://schemas.openxmlformats.org/markup-compatibility/2006" xmlns:p14="http://schemas.microsoft.com/office/powerpoint/2010/main">
        <mc:Choice Requires="p14">
          <p:contentPart r:id="rId209" p14:bwMode="auto">
            <p14:nvContentPartPr>
              <p14:cNvPr id="108" name="墨迹 107"/>
              <p14:cNvContentPartPr/>
              <p14:nvPr/>
            </p14:nvContentPartPr>
            <p14:xfrm>
              <a:off x="9110120" y="4509022"/>
              <a:ext cx="145322" cy="208672"/>
            </p14:xfrm>
          </p:contentPart>
        </mc:Choice>
        <mc:Fallback xmlns="">
          <p:pic>
            <p:nvPicPr>
              <p:cNvPr id="108" name="墨迹 107"/>
            </p:nvPicPr>
            <p:blipFill>
              <a:blip r:embed="rId210"/>
            </p:blipFill>
            <p:spPr>
              <a:xfrm>
                <a:off x="9110120" y="4509022"/>
                <a:ext cx="145322" cy="208672"/>
              </a:xfrm>
              <a:prstGeom prst="rect"/>
            </p:spPr>
          </p:pic>
        </mc:Fallback>
      </mc:AlternateContent>
      <mc:AlternateContent xmlns:mc="http://schemas.openxmlformats.org/markup-compatibility/2006" xmlns:p14="http://schemas.microsoft.com/office/powerpoint/2010/main">
        <mc:Choice Requires="p14">
          <p:contentPart r:id="rId211" p14:bwMode="auto">
            <p14:nvContentPartPr>
              <p14:cNvPr id="109" name="墨迹 108"/>
              <p14:cNvContentPartPr/>
              <p14:nvPr/>
            </p14:nvContentPartPr>
            <p14:xfrm>
              <a:off x="9520690" y="4429712"/>
              <a:ext cx="214455" cy="121608"/>
            </p14:xfrm>
          </p:contentPart>
        </mc:Choice>
        <mc:Fallback xmlns="">
          <p:pic>
            <p:nvPicPr>
              <p:cNvPr id="109" name="墨迹 108"/>
            </p:nvPicPr>
            <p:blipFill>
              <a:blip r:embed="rId212"/>
            </p:blipFill>
            <p:spPr>
              <a:xfrm>
                <a:off x="9520690" y="4429712"/>
                <a:ext cx="214455" cy="121608"/>
              </a:xfrm>
              <a:prstGeom prst="rect"/>
            </p:spPr>
          </p:pic>
        </mc:Fallback>
      </mc:AlternateContent>
      <mc:AlternateContent xmlns:mc="http://schemas.openxmlformats.org/markup-compatibility/2006" xmlns:p14="http://schemas.microsoft.com/office/powerpoint/2010/main">
        <mc:Choice Requires="p14">
          <p:contentPart r:id="rId213" p14:bwMode="auto">
            <p14:nvContentPartPr>
              <p14:cNvPr id="110" name="墨迹 109"/>
              <p14:cNvContentPartPr/>
              <p14:nvPr/>
            </p14:nvContentPartPr>
            <p14:xfrm>
              <a:off x="9701283" y="4334188"/>
              <a:ext cx="50792" cy="414525"/>
            </p14:xfrm>
          </p:contentPart>
        </mc:Choice>
        <mc:Fallback xmlns="">
          <p:pic>
            <p:nvPicPr>
              <p:cNvPr id="110" name="墨迹 109"/>
            </p:nvPicPr>
            <p:blipFill>
              <a:blip r:embed="rId214"/>
            </p:blipFill>
            <p:spPr>
              <a:xfrm>
                <a:off x="9701283" y="4334188"/>
                <a:ext cx="50792" cy="414525"/>
              </a:xfrm>
              <a:prstGeom prst="rect"/>
            </p:spPr>
          </p:pic>
        </mc:Fallback>
      </mc:AlternateContent>
      <mc:AlternateContent xmlns:mc="http://schemas.openxmlformats.org/markup-compatibility/2006" xmlns:p14="http://schemas.microsoft.com/office/powerpoint/2010/main">
        <mc:Choice Requires="p14">
          <p:contentPart r:id="rId215" p14:bwMode="auto">
            <p14:nvContentPartPr>
              <p14:cNvPr id="111" name="墨迹 110"/>
              <p14:cNvContentPartPr/>
              <p14:nvPr/>
            </p14:nvContentPartPr>
            <p14:xfrm>
              <a:off x="9764773" y="4441344"/>
              <a:ext cx="64196" cy="144520"/>
            </p14:xfrm>
          </p:contentPart>
        </mc:Choice>
        <mc:Fallback xmlns="">
          <p:pic>
            <p:nvPicPr>
              <p:cNvPr id="111" name="墨迹 110"/>
            </p:nvPicPr>
            <p:blipFill>
              <a:blip r:embed="rId216"/>
            </p:blipFill>
            <p:spPr>
              <a:xfrm>
                <a:off x="9764773" y="4441344"/>
                <a:ext cx="64196" cy="144520"/>
              </a:xfrm>
              <a:prstGeom prst="rect"/>
            </p:spPr>
          </p:pic>
        </mc:Fallback>
      </mc:AlternateContent>
      <mc:AlternateContent xmlns:mc="http://schemas.openxmlformats.org/markup-compatibility/2006" xmlns:p14="http://schemas.microsoft.com/office/powerpoint/2010/main">
        <mc:Choice Requires="p14">
          <p:contentPart r:id="rId217" p14:bwMode="auto">
            <p14:nvContentPartPr>
              <p14:cNvPr id="112" name="墨迹 111"/>
              <p14:cNvContentPartPr/>
              <p14:nvPr/>
            </p14:nvContentPartPr>
            <p14:xfrm>
              <a:off x="9869356" y="4410325"/>
              <a:ext cx="382175" cy="101517"/>
            </p14:xfrm>
          </p:contentPart>
        </mc:Choice>
        <mc:Fallback xmlns="">
          <p:pic>
            <p:nvPicPr>
              <p:cNvPr id="112" name="墨迹 111"/>
            </p:nvPicPr>
            <p:blipFill>
              <a:blip r:embed="rId218"/>
            </p:blipFill>
            <p:spPr>
              <a:xfrm>
                <a:off x="9869356" y="4410325"/>
                <a:ext cx="382175" cy="101517"/>
              </a:xfrm>
              <a:prstGeom prst="rect"/>
            </p:spPr>
          </p:pic>
        </mc:Fallback>
      </mc:AlternateContent>
      <mc:AlternateContent xmlns:mc="http://schemas.openxmlformats.org/markup-compatibility/2006" xmlns:p14="http://schemas.microsoft.com/office/powerpoint/2010/main">
        <mc:Choice Requires="p14">
          <p:contentPart r:id="rId219" p14:bwMode="auto">
            <p14:nvContentPartPr>
              <p14:cNvPr id="113" name="墨迹 112"/>
              <p14:cNvContentPartPr/>
              <p14:nvPr/>
            </p14:nvContentPartPr>
            <p14:xfrm>
              <a:off x="10251531" y="4317268"/>
              <a:ext cx="36683" cy="372227"/>
            </p14:xfrm>
          </p:contentPart>
        </mc:Choice>
        <mc:Fallback xmlns="">
          <p:pic>
            <p:nvPicPr>
              <p:cNvPr id="113" name="墨迹 112"/>
            </p:nvPicPr>
            <p:blipFill>
              <a:blip r:embed="rId220"/>
            </p:blipFill>
            <p:spPr>
              <a:xfrm>
                <a:off x="10251531" y="4317268"/>
                <a:ext cx="36683" cy="372227"/>
              </a:xfrm>
              <a:prstGeom prst="rect"/>
            </p:spPr>
          </p:pic>
        </mc:Fallback>
      </mc:AlternateContent>
      <mc:AlternateContent xmlns:mc="http://schemas.openxmlformats.org/markup-compatibility/2006" xmlns:p14="http://schemas.microsoft.com/office/powerpoint/2010/main">
        <mc:Choice Requires="p14">
          <p:contentPart r:id="rId221" p14:bwMode="auto">
            <p14:nvContentPartPr>
              <p14:cNvPr id="114" name="墨迹 113"/>
              <p14:cNvContentPartPr/>
              <p14:nvPr/>
            </p14:nvContentPartPr>
            <p14:xfrm>
              <a:off x="6292572" y="5370501"/>
              <a:ext cx="211633" cy="263661"/>
            </p14:xfrm>
          </p:contentPart>
        </mc:Choice>
        <mc:Fallback xmlns="">
          <p:pic>
            <p:nvPicPr>
              <p:cNvPr id="114" name="墨迹 113"/>
            </p:nvPicPr>
            <p:blipFill>
              <a:blip r:embed="rId222"/>
            </p:blipFill>
            <p:spPr>
              <a:xfrm>
                <a:off x="6292572" y="5370501"/>
                <a:ext cx="211633" cy="263661"/>
              </a:xfrm>
              <a:prstGeom prst="rect"/>
            </p:spPr>
          </p:pic>
        </mc:Fallback>
      </mc:AlternateContent>
      <mc:AlternateContent xmlns:mc="http://schemas.openxmlformats.org/markup-compatibility/2006" xmlns:p14="http://schemas.microsoft.com/office/powerpoint/2010/main">
        <mc:Choice Requires="p14">
          <p:contentPart r:id="rId223" p14:bwMode="auto">
            <p14:nvContentPartPr>
              <p14:cNvPr id="115" name="墨迹 114"/>
              <p14:cNvContentPartPr/>
              <p14:nvPr/>
            </p14:nvContentPartPr>
            <p14:xfrm>
              <a:off x="6561876" y="5301766"/>
              <a:ext cx="156079" cy="512870"/>
            </p14:xfrm>
          </p:contentPart>
        </mc:Choice>
        <mc:Fallback xmlns="">
          <p:pic>
            <p:nvPicPr>
              <p:cNvPr id="115" name="墨迹 114"/>
            </p:nvPicPr>
            <p:blipFill>
              <a:blip r:embed="rId224"/>
            </p:blipFill>
            <p:spPr>
              <a:xfrm>
                <a:off x="6561876" y="5301766"/>
                <a:ext cx="156079" cy="512870"/>
              </a:xfrm>
              <a:prstGeom prst="rect"/>
            </p:spPr>
          </p:pic>
        </mc:Fallback>
      </mc:AlternateContent>
      <mc:AlternateContent xmlns:mc="http://schemas.openxmlformats.org/markup-compatibility/2006" xmlns:p14="http://schemas.microsoft.com/office/powerpoint/2010/main">
        <mc:Choice Requires="p14">
          <p:contentPart r:id="rId225" p14:bwMode="auto">
            <p14:nvContentPartPr>
              <p14:cNvPr id="116" name="墨迹 115"/>
              <p14:cNvContentPartPr/>
              <p14:nvPr/>
            </p14:nvContentPartPr>
            <p14:xfrm>
              <a:off x="6571928" y="5459328"/>
              <a:ext cx="93119" cy="135356"/>
            </p14:xfrm>
          </p:contentPart>
        </mc:Choice>
        <mc:Fallback xmlns="">
          <p:pic>
            <p:nvPicPr>
              <p:cNvPr id="116" name="墨迹 115"/>
            </p:nvPicPr>
            <p:blipFill>
              <a:blip r:embed="rId226"/>
            </p:blipFill>
            <p:spPr>
              <a:xfrm>
                <a:off x="6571928" y="5459328"/>
                <a:ext cx="93119" cy="135356"/>
              </a:xfrm>
              <a:prstGeom prst="rect"/>
            </p:spPr>
          </p:pic>
        </mc:Fallback>
      </mc:AlternateContent>
      <mc:AlternateContent xmlns:mc="http://schemas.openxmlformats.org/markup-compatibility/2006" xmlns:p14="http://schemas.microsoft.com/office/powerpoint/2010/main">
        <mc:Choice Requires="p14">
          <p:contentPart r:id="rId227" p14:bwMode="auto">
            <p14:nvContentPartPr>
              <p14:cNvPr id="117" name="墨迹 116"/>
              <p14:cNvContentPartPr/>
              <p14:nvPr/>
            </p14:nvContentPartPr>
            <p14:xfrm>
              <a:off x="6636829" y="5504447"/>
              <a:ext cx="110050" cy="56398"/>
            </p14:xfrm>
          </p:contentPart>
        </mc:Choice>
        <mc:Fallback xmlns="">
          <p:pic>
            <p:nvPicPr>
              <p:cNvPr id="117" name="墨迹 116"/>
            </p:nvPicPr>
            <p:blipFill>
              <a:blip r:embed="rId228"/>
            </p:blipFill>
            <p:spPr>
              <a:xfrm>
                <a:off x="6636829" y="5504447"/>
                <a:ext cx="110050" cy="56398"/>
              </a:xfrm>
              <a:prstGeom prst="rect"/>
            </p:spPr>
          </p:pic>
        </mc:Fallback>
      </mc:AlternateContent>
      <mc:AlternateContent xmlns:mc="http://schemas.openxmlformats.org/markup-compatibility/2006" xmlns:p14="http://schemas.microsoft.com/office/powerpoint/2010/main">
        <mc:Choice Requires="p14">
          <p:contentPart r:id="rId229" p14:bwMode="auto">
            <p14:nvContentPartPr>
              <p14:cNvPr id="118" name="墨迹 117"/>
              <p14:cNvContentPartPr/>
              <p14:nvPr/>
            </p14:nvContentPartPr>
            <p14:xfrm>
              <a:off x="6783562" y="5432539"/>
              <a:ext cx="22574" cy="179064"/>
            </p14:xfrm>
          </p:contentPart>
        </mc:Choice>
        <mc:Fallback xmlns="">
          <p:pic>
            <p:nvPicPr>
              <p:cNvPr id="118" name="墨迹 117"/>
            </p:nvPicPr>
            <p:blipFill>
              <a:blip r:embed="rId230"/>
            </p:blipFill>
            <p:spPr>
              <a:xfrm>
                <a:off x="6783562" y="5432539"/>
                <a:ext cx="22574" cy="179064"/>
              </a:xfrm>
              <a:prstGeom prst="rect"/>
            </p:spPr>
          </p:pic>
        </mc:Fallback>
      </mc:AlternateContent>
      <mc:AlternateContent xmlns:mc="http://schemas.openxmlformats.org/markup-compatibility/2006" xmlns:p14="http://schemas.microsoft.com/office/powerpoint/2010/main">
        <mc:Choice Requires="p14">
          <p:contentPart r:id="rId231" p14:bwMode="auto">
            <p14:nvContentPartPr>
              <p14:cNvPr id="119" name="墨迹 118"/>
              <p14:cNvContentPartPr/>
              <p14:nvPr/>
            </p14:nvContentPartPr>
            <p14:xfrm>
              <a:off x="6808605" y="5363452"/>
              <a:ext cx="93471" cy="272297"/>
            </p14:xfrm>
          </p:contentPart>
        </mc:Choice>
        <mc:Fallback xmlns="">
          <p:pic>
            <p:nvPicPr>
              <p:cNvPr id="119" name="墨迹 118"/>
            </p:nvPicPr>
            <p:blipFill>
              <a:blip r:embed="rId232"/>
            </p:blipFill>
            <p:spPr>
              <a:xfrm>
                <a:off x="6808605" y="5363452"/>
                <a:ext cx="93471" cy="272297"/>
              </a:xfrm>
              <a:prstGeom prst="rect"/>
            </p:spPr>
          </p:pic>
        </mc:Fallback>
      </mc:AlternateContent>
      <mc:AlternateContent xmlns:mc="http://schemas.openxmlformats.org/markup-compatibility/2006" xmlns:p14="http://schemas.microsoft.com/office/powerpoint/2010/main">
        <mc:Choice Requires="p14">
          <p:contentPart r:id="rId233" p14:bwMode="auto">
            <p14:nvContentPartPr>
              <p14:cNvPr id="120" name="墨迹 119"/>
              <p14:cNvContentPartPr/>
              <p14:nvPr/>
            </p14:nvContentPartPr>
            <p14:xfrm>
              <a:off x="7014947" y="5413505"/>
              <a:ext cx="28218" cy="212198"/>
            </p14:xfrm>
          </p:contentPart>
        </mc:Choice>
        <mc:Fallback xmlns="">
          <p:pic>
            <p:nvPicPr>
              <p:cNvPr id="120" name="墨迹 119"/>
            </p:nvPicPr>
            <p:blipFill>
              <a:blip r:embed="rId234"/>
            </p:blipFill>
            <p:spPr>
              <a:xfrm>
                <a:off x="7014947" y="5413505"/>
                <a:ext cx="28218" cy="212198"/>
              </a:xfrm>
              <a:prstGeom prst="rect"/>
            </p:spPr>
          </p:pic>
        </mc:Fallback>
      </mc:AlternateContent>
      <mc:AlternateContent xmlns:mc="http://schemas.openxmlformats.org/markup-compatibility/2006" xmlns:p14="http://schemas.microsoft.com/office/powerpoint/2010/main">
        <mc:Choice Requires="p14">
          <p:contentPart r:id="rId235" p14:bwMode="auto">
            <p14:nvContentPartPr>
              <p14:cNvPr id="121" name="墨迹 120"/>
              <p14:cNvContentPartPr/>
              <p14:nvPr/>
            </p14:nvContentPartPr>
            <p14:xfrm>
              <a:off x="7093958" y="5307054"/>
              <a:ext cx="149907" cy="370817"/>
            </p14:xfrm>
          </p:contentPart>
        </mc:Choice>
        <mc:Fallback xmlns="">
          <p:pic>
            <p:nvPicPr>
              <p:cNvPr id="121" name="墨迹 120"/>
            </p:nvPicPr>
            <p:blipFill>
              <a:blip r:embed="rId236"/>
            </p:blipFill>
            <p:spPr>
              <a:xfrm>
                <a:off x="7093958" y="5307054"/>
                <a:ext cx="149907" cy="370817"/>
              </a:xfrm>
              <a:prstGeom prst="rect"/>
            </p:spPr>
          </p:pic>
        </mc:Fallback>
      </mc:AlternateContent>
      <mc:AlternateContent xmlns:mc="http://schemas.openxmlformats.org/markup-compatibility/2006" xmlns:p14="http://schemas.microsoft.com/office/powerpoint/2010/main">
        <mc:Choice Requires="p14">
          <p:contentPart r:id="rId237" p14:bwMode="auto">
            <p14:nvContentPartPr>
              <p14:cNvPr id="122" name="墨迹 121"/>
              <p14:cNvContentPartPr/>
              <p14:nvPr/>
            </p14:nvContentPartPr>
            <p14:xfrm>
              <a:off x="7105245" y="5427781"/>
              <a:ext cx="73366" cy="161263"/>
            </p14:xfrm>
          </p:contentPart>
        </mc:Choice>
        <mc:Fallback xmlns="">
          <p:pic>
            <p:nvPicPr>
              <p:cNvPr id="122" name="墨迹 121"/>
            </p:nvPicPr>
            <p:blipFill>
              <a:blip r:embed="rId238"/>
            </p:blipFill>
            <p:spPr>
              <a:xfrm>
                <a:off x="7105245" y="5427781"/>
                <a:ext cx="73366" cy="161263"/>
              </a:xfrm>
              <a:prstGeom prst="rect"/>
            </p:spPr>
          </p:pic>
        </mc:Fallback>
      </mc:AlternateContent>
      <mc:AlternateContent xmlns:mc="http://schemas.openxmlformats.org/markup-compatibility/2006" xmlns:p14="http://schemas.microsoft.com/office/powerpoint/2010/main">
        <mc:Choice Requires="p14">
          <p:contentPart r:id="rId239" p14:bwMode="auto">
            <p14:nvContentPartPr>
              <p14:cNvPr id="123" name="墨迹 122"/>
              <p14:cNvContentPartPr/>
              <p14:nvPr/>
            </p14:nvContentPartPr>
            <p14:xfrm>
              <a:off x="7992695" y="5625527"/>
              <a:ext cx="9876" cy="747450"/>
            </p14:xfrm>
          </p:contentPart>
        </mc:Choice>
        <mc:Fallback xmlns="">
          <p:pic>
            <p:nvPicPr>
              <p:cNvPr id="123" name="墨迹 122"/>
            </p:nvPicPr>
            <p:blipFill>
              <a:blip r:embed="rId240"/>
            </p:blipFill>
            <p:spPr>
              <a:xfrm>
                <a:off x="7992695" y="5625527"/>
                <a:ext cx="9876" cy="747450"/>
              </a:xfrm>
              <a:prstGeom prst="rect"/>
            </p:spPr>
          </p:pic>
        </mc:Fallback>
      </mc:AlternateContent>
      <mc:AlternateContent xmlns:mc="http://schemas.openxmlformats.org/markup-compatibility/2006" xmlns:p14="http://schemas.microsoft.com/office/powerpoint/2010/main">
        <mc:Choice Requires="p14">
          <p:contentPart r:id="rId241" p14:bwMode="auto">
            <p14:nvContentPartPr>
              <p14:cNvPr id="124" name="墨迹 123"/>
              <p14:cNvContentPartPr/>
              <p14:nvPr/>
            </p14:nvContentPartPr>
            <p14:xfrm>
              <a:off x="8022323" y="5555205"/>
              <a:ext cx="285000" cy="893909"/>
            </p14:xfrm>
          </p:contentPart>
        </mc:Choice>
        <mc:Fallback xmlns="">
          <p:pic>
            <p:nvPicPr>
              <p:cNvPr id="124" name="墨迹 123"/>
            </p:nvPicPr>
            <p:blipFill>
              <a:blip r:embed="rId242"/>
            </p:blipFill>
            <p:spPr>
              <a:xfrm>
                <a:off x="8022323" y="5555205"/>
                <a:ext cx="285000" cy="893909"/>
              </a:xfrm>
              <a:prstGeom prst="rect"/>
            </p:spPr>
          </p:pic>
        </mc:Fallback>
      </mc:AlternateContent>
      <mc:AlternateContent xmlns:mc="http://schemas.openxmlformats.org/markup-compatibility/2006" xmlns:p14="http://schemas.microsoft.com/office/powerpoint/2010/main">
        <mc:Choice Requires="p14">
          <p:contentPart r:id="rId243" p14:bwMode="auto">
            <p14:nvContentPartPr>
              <p14:cNvPr id="125" name="墨迹 124"/>
              <p14:cNvContentPartPr/>
              <p14:nvPr/>
            </p14:nvContentPartPr>
            <p14:xfrm>
              <a:off x="7987580" y="6209422"/>
              <a:ext cx="285882" cy="234933"/>
            </p14:xfrm>
          </p:contentPart>
        </mc:Choice>
        <mc:Fallback xmlns="">
          <p:pic>
            <p:nvPicPr>
              <p:cNvPr id="125" name="墨迹 124"/>
            </p:nvPicPr>
            <p:blipFill>
              <a:blip r:embed="rId244"/>
            </p:blipFill>
            <p:spPr>
              <a:xfrm>
                <a:off x="7987580" y="6209422"/>
                <a:ext cx="285882" cy="234933"/>
              </a:xfrm>
              <a:prstGeom prst="rect"/>
            </p:spPr>
          </p:pic>
        </mc:Fallback>
      </mc:AlternateContent>
      <mc:AlternateContent xmlns:mc="http://schemas.openxmlformats.org/markup-compatibility/2006" xmlns:p14="http://schemas.microsoft.com/office/powerpoint/2010/main">
        <mc:Choice Requires="p14">
          <p:contentPart r:id="rId245" p14:bwMode="auto">
            <p14:nvContentPartPr>
              <p14:cNvPr id="126" name="墨迹 125"/>
              <p14:cNvContentPartPr/>
              <p14:nvPr/>
            </p14:nvContentPartPr>
            <p14:xfrm>
              <a:off x="8032729" y="5638040"/>
              <a:ext cx="127862" cy="338036"/>
            </p14:xfrm>
          </p:contentPart>
        </mc:Choice>
        <mc:Fallback xmlns="">
          <p:pic>
            <p:nvPicPr>
              <p:cNvPr id="126" name="墨迹 125"/>
            </p:nvPicPr>
            <p:blipFill>
              <a:blip r:embed="rId246"/>
            </p:blipFill>
            <p:spPr>
              <a:xfrm>
                <a:off x="8032729" y="5638040"/>
                <a:ext cx="127862" cy="338036"/>
              </a:xfrm>
              <a:prstGeom prst="rect"/>
            </p:spPr>
          </p:pic>
        </mc:Fallback>
      </mc:AlternateContent>
      <mc:AlternateContent xmlns:mc="http://schemas.openxmlformats.org/markup-compatibility/2006" xmlns:p14="http://schemas.microsoft.com/office/powerpoint/2010/main">
        <mc:Choice Requires="p14">
          <p:contentPart r:id="rId247" p14:bwMode="auto">
            <p14:nvContentPartPr>
              <p14:cNvPr id="127" name="墨迹 126"/>
              <p14:cNvContentPartPr/>
              <p14:nvPr/>
            </p14:nvContentPartPr>
            <p14:xfrm>
              <a:off x="8066591" y="5692675"/>
              <a:ext cx="139149" cy="370112"/>
            </p14:xfrm>
          </p:contentPart>
        </mc:Choice>
        <mc:Fallback xmlns="">
          <p:pic>
            <p:nvPicPr>
              <p:cNvPr id="127" name="墨迹 126"/>
            </p:nvPicPr>
            <p:blipFill>
              <a:blip r:embed="rId248"/>
            </p:blipFill>
            <p:spPr>
              <a:xfrm>
                <a:off x="8066591" y="5692675"/>
                <a:ext cx="139149" cy="370112"/>
              </a:xfrm>
              <a:prstGeom prst="rect"/>
            </p:spPr>
          </p:pic>
        </mc:Fallback>
      </mc:AlternateContent>
      <mc:AlternateContent xmlns:mc="http://schemas.openxmlformats.org/markup-compatibility/2006" xmlns:p14="http://schemas.microsoft.com/office/powerpoint/2010/main">
        <mc:Choice Requires="p14">
          <p:contentPart r:id="rId249" p14:bwMode="auto">
            <p14:nvContentPartPr>
              <p14:cNvPr id="128" name="墨迹 127"/>
              <p14:cNvContentPartPr/>
              <p14:nvPr/>
            </p14:nvContentPartPr>
            <p14:xfrm>
              <a:off x="8106977" y="5882314"/>
              <a:ext cx="121336" cy="273531"/>
            </p14:xfrm>
          </p:contentPart>
        </mc:Choice>
        <mc:Fallback xmlns="">
          <p:pic>
            <p:nvPicPr>
              <p:cNvPr id="128" name="墨迹 127"/>
            </p:nvPicPr>
            <p:blipFill>
              <a:blip r:embed="rId250"/>
            </p:blipFill>
            <p:spPr>
              <a:xfrm>
                <a:off x="8106977" y="5882314"/>
                <a:ext cx="121336" cy="273531"/>
              </a:xfrm>
              <a:prstGeom prst="rect"/>
            </p:spPr>
          </p:pic>
        </mc:Fallback>
      </mc:AlternateContent>
      <mc:AlternateContent xmlns:mc="http://schemas.openxmlformats.org/markup-compatibility/2006" xmlns:p14="http://schemas.microsoft.com/office/powerpoint/2010/main">
        <mc:Choice Requires="p14">
          <p:contentPart r:id="rId251" p14:bwMode="auto">
            <p14:nvContentPartPr>
              <p14:cNvPr id="129" name="墨迹 128"/>
              <p14:cNvContentPartPr/>
              <p14:nvPr/>
            </p14:nvContentPartPr>
            <p14:xfrm>
              <a:off x="8115442" y="6062787"/>
              <a:ext cx="101584" cy="234052"/>
            </p14:xfrm>
          </p:contentPart>
        </mc:Choice>
        <mc:Fallback xmlns="">
          <p:pic>
            <p:nvPicPr>
              <p:cNvPr id="129" name="墨迹 128"/>
            </p:nvPicPr>
            <p:blipFill>
              <a:blip r:embed="rId252"/>
            </p:blipFill>
            <p:spPr>
              <a:xfrm>
                <a:off x="8115442" y="6062787"/>
                <a:ext cx="101584" cy="234052"/>
              </a:xfrm>
              <a:prstGeom prst="rect"/>
            </p:spPr>
          </p:pic>
        </mc:Fallback>
      </mc:AlternateContent>
      <mc:AlternateContent xmlns:mc="http://schemas.openxmlformats.org/markup-compatibility/2006" xmlns:p14="http://schemas.microsoft.com/office/powerpoint/2010/main">
        <mc:Choice Requires="p14">
          <p:contentPart r:id="rId253" p14:bwMode="auto">
            <p14:nvContentPartPr>
              <p14:cNvPr id="130" name="墨迹 129"/>
              <p14:cNvContentPartPr/>
              <p14:nvPr/>
            </p14:nvContentPartPr>
            <p14:xfrm>
              <a:off x="8174700" y="6153024"/>
              <a:ext cx="81832" cy="186114"/>
            </p14:xfrm>
          </p:contentPart>
        </mc:Choice>
        <mc:Fallback xmlns="">
          <p:pic>
            <p:nvPicPr>
              <p:cNvPr id="130" name="墨迹 129"/>
            </p:nvPicPr>
            <p:blipFill>
              <a:blip r:embed="rId254"/>
            </p:blipFill>
            <p:spPr>
              <a:xfrm>
                <a:off x="8174700" y="6153024"/>
                <a:ext cx="81832" cy="186114"/>
              </a:xfrm>
              <a:prstGeom prst="rect"/>
            </p:spPr>
          </p:pic>
        </mc:Fallback>
      </mc:AlternateContent>
      <mc:AlternateContent xmlns:mc="http://schemas.openxmlformats.org/markup-compatibility/2006" xmlns:p14="http://schemas.microsoft.com/office/powerpoint/2010/main">
        <mc:Choice Requires="p14">
          <p:contentPart r:id="rId255" p14:bwMode="auto">
            <p14:nvContentPartPr>
              <p14:cNvPr id="131" name="墨迹 130"/>
              <p14:cNvContentPartPr/>
              <p14:nvPr/>
            </p14:nvContentPartPr>
            <p14:xfrm>
              <a:off x="8231136" y="6243261"/>
              <a:ext cx="47970" cy="107156"/>
            </p14:xfrm>
          </p:contentPart>
        </mc:Choice>
        <mc:Fallback xmlns="">
          <p:pic>
            <p:nvPicPr>
              <p:cNvPr id="131" name="墨迹 130"/>
            </p:nvPicPr>
            <p:blipFill>
              <a:blip r:embed="rId256"/>
            </p:blipFill>
            <p:spPr>
              <a:xfrm>
                <a:off x="8231136" y="6243261"/>
                <a:ext cx="47970" cy="107156"/>
              </a:xfrm>
              <a:prstGeom prst="rect"/>
            </p:spPr>
          </p:pic>
        </mc:Fallback>
      </mc:AlternateContent>
      <mc:AlternateContent xmlns:mc="http://schemas.openxmlformats.org/markup-compatibility/2006" xmlns:p14="http://schemas.microsoft.com/office/powerpoint/2010/main">
        <mc:Choice Requires="p14">
          <p:contentPart r:id="rId257" p14:bwMode="auto">
            <p14:nvContentPartPr>
              <p14:cNvPr id="132" name="墨迹 131"/>
              <p14:cNvContentPartPr/>
              <p14:nvPr/>
            </p14:nvContentPartPr>
            <p14:xfrm>
              <a:off x="8544353" y="5601029"/>
              <a:ext cx="16930" cy="746569"/>
            </p14:xfrm>
          </p:contentPart>
        </mc:Choice>
        <mc:Fallback xmlns="">
          <p:pic>
            <p:nvPicPr>
              <p:cNvPr id="132" name="墨迹 131"/>
            </p:nvPicPr>
            <p:blipFill>
              <a:blip r:embed="rId258"/>
            </p:blipFill>
            <p:spPr>
              <a:xfrm>
                <a:off x="8544353" y="5601029"/>
                <a:ext cx="16930" cy="746569"/>
              </a:xfrm>
              <a:prstGeom prst="rect"/>
            </p:spPr>
          </p:pic>
        </mc:Fallback>
      </mc:AlternateContent>
      <mc:AlternateContent xmlns:mc="http://schemas.openxmlformats.org/markup-compatibility/2006" xmlns:p14="http://schemas.microsoft.com/office/powerpoint/2010/main">
        <mc:Choice Requires="p14">
          <p:contentPart r:id="rId259" p14:bwMode="auto">
            <p14:nvContentPartPr>
              <p14:cNvPr id="133" name="墨迹 132"/>
              <p14:cNvContentPartPr/>
              <p14:nvPr/>
            </p14:nvContentPartPr>
            <p14:xfrm>
              <a:off x="8570807" y="5493167"/>
              <a:ext cx="340378" cy="888269"/>
            </p14:xfrm>
          </p:contentPart>
        </mc:Choice>
        <mc:Fallback xmlns="">
          <p:pic>
            <p:nvPicPr>
              <p:cNvPr id="133" name="墨迹 132"/>
            </p:nvPicPr>
            <p:blipFill>
              <a:blip r:embed="rId260"/>
            </p:blipFill>
            <p:spPr>
              <a:xfrm>
                <a:off x="8570807" y="5493167"/>
                <a:ext cx="340378" cy="888269"/>
              </a:xfrm>
              <a:prstGeom prst="rect"/>
            </p:spPr>
          </p:pic>
        </mc:Fallback>
      </mc:AlternateContent>
      <mc:AlternateContent xmlns:mc="http://schemas.openxmlformats.org/markup-compatibility/2006" xmlns:p14="http://schemas.microsoft.com/office/powerpoint/2010/main">
        <mc:Choice Requires="p14">
          <p:contentPart r:id="rId261" p14:bwMode="auto">
            <p14:nvContentPartPr>
              <p14:cNvPr id="134" name="墨迹 133"/>
              <p14:cNvContentPartPr/>
              <p14:nvPr/>
            </p14:nvContentPartPr>
            <p14:xfrm>
              <a:off x="8566927" y="6327858"/>
              <a:ext cx="299109" cy="50759"/>
            </p14:xfrm>
          </p:contentPart>
        </mc:Choice>
        <mc:Fallback xmlns="">
          <p:pic>
            <p:nvPicPr>
              <p:cNvPr id="134" name="墨迹 133"/>
            </p:nvPicPr>
            <p:blipFill>
              <a:blip r:embed="rId262"/>
            </p:blipFill>
            <p:spPr>
              <a:xfrm>
                <a:off x="8566927" y="6327858"/>
                <a:ext cx="299109" cy="50759"/>
              </a:xfrm>
              <a:prstGeom prst="rect"/>
            </p:spPr>
          </p:pic>
        </mc:Fallback>
      </mc:AlternateContent>
      <mc:AlternateContent xmlns:mc="http://schemas.openxmlformats.org/markup-compatibility/2006" xmlns:p14="http://schemas.microsoft.com/office/powerpoint/2010/main">
        <mc:Choice Requires="p14">
          <p:contentPart r:id="rId263" p14:bwMode="auto">
            <p14:nvContentPartPr>
              <p14:cNvPr id="135" name="墨迹 134"/>
              <p14:cNvContentPartPr/>
              <p14:nvPr/>
            </p14:nvContentPartPr>
            <p14:xfrm>
              <a:off x="7902398" y="5137860"/>
              <a:ext cx="21163" cy="191577"/>
            </p14:xfrm>
          </p:contentPart>
        </mc:Choice>
        <mc:Fallback xmlns="">
          <p:pic>
            <p:nvPicPr>
              <p:cNvPr id="135" name="墨迹 134"/>
            </p:nvPicPr>
            <p:blipFill>
              <a:blip r:embed="rId264"/>
            </p:blipFill>
            <p:spPr>
              <a:xfrm>
                <a:off x="7902398" y="5137860"/>
                <a:ext cx="21163" cy="191577"/>
              </a:xfrm>
              <a:prstGeom prst="rect"/>
            </p:spPr>
          </p:pic>
        </mc:Fallback>
      </mc:AlternateContent>
      <mc:AlternateContent xmlns:mc="http://schemas.openxmlformats.org/markup-compatibility/2006" xmlns:p14="http://schemas.microsoft.com/office/powerpoint/2010/main">
        <mc:Choice Requires="p14">
          <p:contentPart r:id="rId265" p14:bwMode="auto">
            <p14:nvContentPartPr>
              <p14:cNvPr id="136" name="墨迹 135"/>
              <p14:cNvContentPartPr/>
              <p14:nvPr/>
            </p14:nvContentPartPr>
            <p14:xfrm>
              <a:off x="7923561" y="5194258"/>
              <a:ext cx="107228" cy="16919"/>
            </p14:xfrm>
          </p:contentPart>
        </mc:Choice>
        <mc:Fallback xmlns="">
          <p:pic>
            <p:nvPicPr>
              <p:cNvPr id="136" name="墨迹 135"/>
            </p:nvPicPr>
            <p:blipFill>
              <a:blip r:embed="rId266"/>
            </p:blipFill>
            <p:spPr>
              <a:xfrm>
                <a:off x="7923561" y="5194258"/>
                <a:ext cx="107228" cy="16919"/>
              </a:xfrm>
              <a:prstGeom prst="rect"/>
            </p:spPr>
          </p:pic>
        </mc:Fallback>
      </mc:AlternateContent>
      <mc:AlternateContent xmlns:mc="http://schemas.openxmlformats.org/markup-compatibility/2006" xmlns:p14="http://schemas.microsoft.com/office/powerpoint/2010/main">
        <mc:Choice Requires="p14">
          <p:contentPart r:id="rId267" p14:bwMode="auto">
            <p14:nvContentPartPr>
              <p14:cNvPr id="137" name="墨迹 136"/>
              <p14:cNvContentPartPr/>
              <p14:nvPr/>
            </p14:nvContentPartPr>
            <p14:xfrm>
              <a:off x="8013858" y="5137860"/>
              <a:ext cx="22574" cy="208673"/>
            </p14:xfrm>
          </p:contentPart>
        </mc:Choice>
        <mc:Fallback xmlns="">
          <p:pic>
            <p:nvPicPr>
              <p:cNvPr id="137" name="墨迹 136"/>
            </p:nvPicPr>
            <p:blipFill>
              <a:blip r:embed="rId268"/>
            </p:blipFill>
            <p:spPr>
              <a:xfrm>
                <a:off x="8013858" y="5137860"/>
                <a:ext cx="22574" cy="208673"/>
              </a:xfrm>
              <a:prstGeom prst="rect"/>
            </p:spPr>
          </p:pic>
        </mc:Fallback>
      </mc:AlternateContent>
      <mc:AlternateContent xmlns:mc="http://schemas.openxmlformats.org/markup-compatibility/2006" xmlns:p14="http://schemas.microsoft.com/office/powerpoint/2010/main">
        <mc:Choice Requires="p14">
          <p:contentPart r:id="rId269" p14:bwMode="auto">
            <p14:nvContentPartPr>
              <p14:cNvPr id="138" name="墨迹 137"/>
              <p14:cNvContentPartPr/>
              <p14:nvPr/>
            </p14:nvContentPartPr>
            <p14:xfrm>
              <a:off x="8098512" y="5120940"/>
              <a:ext cx="152376" cy="205853"/>
            </p14:xfrm>
          </p:contentPart>
        </mc:Choice>
        <mc:Fallback xmlns="">
          <p:pic>
            <p:nvPicPr>
              <p:cNvPr id="138" name="墨迹 137"/>
            </p:nvPicPr>
            <p:blipFill>
              <a:blip r:embed="rId270"/>
            </p:blipFill>
            <p:spPr>
              <a:xfrm>
                <a:off x="8098512" y="5120940"/>
                <a:ext cx="152376" cy="205853"/>
              </a:xfrm>
              <a:prstGeom prst="rect"/>
            </p:spPr>
          </p:pic>
        </mc:Fallback>
      </mc:AlternateContent>
      <mc:AlternateContent xmlns:mc="http://schemas.openxmlformats.org/markup-compatibility/2006" xmlns:p14="http://schemas.microsoft.com/office/powerpoint/2010/main">
        <mc:Choice Requires="p14">
          <p:contentPart r:id="rId271" p14:bwMode="auto">
            <p14:nvContentPartPr>
              <p14:cNvPr id="139" name="墨迹 138"/>
              <p14:cNvContentPartPr/>
              <p14:nvPr/>
            </p14:nvContentPartPr>
            <p14:xfrm>
              <a:off x="8657224" y="5125875"/>
              <a:ext cx="158020" cy="134122"/>
            </p14:xfrm>
          </p:contentPart>
        </mc:Choice>
        <mc:Fallback xmlns="">
          <p:pic>
            <p:nvPicPr>
              <p:cNvPr id="139" name="墨迹 138"/>
            </p:nvPicPr>
            <p:blipFill>
              <a:blip r:embed="rId272"/>
            </p:blipFill>
            <p:spPr>
              <a:xfrm>
                <a:off x="8657224" y="5125875"/>
                <a:ext cx="158020" cy="134122"/>
              </a:xfrm>
              <a:prstGeom prst="rect"/>
            </p:spPr>
          </p:pic>
        </mc:Fallback>
      </mc:AlternateContent>
      <mc:AlternateContent xmlns:mc="http://schemas.openxmlformats.org/markup-compatibility/2006" xmlns:p14="http://schemas.microsoft.com/office/powerpoint/2010/main">
        <mc:Choice Requires="p14">
          <p:contentPart r:id="rId273" p14:bwMode="auto">
            <p14:nvContentPartPr>
              <p14:cNvPr id="140" name="墨迹 139"/>
              <p14:cNvContentPartPr/>
              <p14:nvPr/>
            </p14:nvContentPartPr>
            <p14:xfrm>
              <a:off x="8826531" y="5154779"/>
              <a:ext cx="50792" cy="28199"/>
            </p14:xfrm>
          </p:contentPart>
        </mc:Choice>
        <mc:Fallback xmlns="">
          <p:pic>
            <p:nvPicPr>
              <p:cNvPr id="140" name="墨迹 139"/>
            </p:nvPicPr>
            <p:blipFill>
              <a:blip r:embed="rId274"/>
            </p:blipFill>
            <p:spPr>
              <a:xfrm>
                <a:off x="8826531" y="5154779"/>
                <a:ext cx="50792" cy="28199"/>
              </a:xfrm>
              <a:prstGeom prst="rect"/>
            </p:spPr>
          </p:pic>
        </mc:Fallback>
      </mc:AlternateContent>
      <mc:AlternateContent xmlns:mc="http://schemas.openxmlformats.org/markup-compatibility/2006" xmlns:p14="http://schemas.microsoft.com/office/powerpoint/2010/main">
        <mc:Choice Requires="p14">
          <p:contentPart r:id="rId275" p14:bwMode="auto">
            <p14:nvContentPartPr>
              <p14:cNvPr id="141" name="墨迹 140"/>
              <p14:cNvContentPartPr/>
              <p14:nvPr/>
            </p14:nvContentPartPr>
            <p14:xfrm>
              <a:off x="8863214" y="5039163"/>
              <a:ext cx="47971" cy="349668"/>
            </p14:xfrm>
          </p:contentPart>
        </mc:Choice>
        <mc:Fallback xmlns="">
          <p:pic>
            <p:nvPicPr>
              <p:cNvPr id="141" name="墨迹 140"/>
            </p:nvPicPr>
            <p:blipFill>
              <a:blip r:embed="rId276"/>
            </p:blipFill>
            <p:spPr>
              <a:xfrm>
                <a:off x="8863214" y="5039163"/>
                <a:ext cx="47971" cy="349668"/>
              </a:xfrm>
              <a:prstGeom prst="rect"/>
            </p:spPr>
          </p:pic>
        </mc:Fallback>
      </mc:AlternateContent>
      <mc:AlternateContent xmlns:mc="http://schemas.openxmlformats.org/markup-compatibility/2006" xmlns:p14="http://schemas.microsoft.com/office/powerpoint/2010/main">
        <mc:Choice Requires="p14">
          <p:contentPart r:id="rId277" p14:bwMode="auto">
            <p14:nvContentPartPr>
              <p14:cNvPr id="142" name="墨迹 141"/>
              <p14:cNvContentPartPr/>
              <p14:nvPr/>
            </p14:nvContentPartPr>
            <p14:xfrm>
              <a:off x="8928116" y="5159009"/>
              <a:ext cx="31039" cy="199508"/>
            </p14:xfrm>
          </p:contentPart>
        </mc:Choice>
        <mc:Fallback xmlns="">
          <p:pic>
            <p:nvPicPr>
              <p:cNvPr id="142" name="墨迹 141"/>
            </p:nvPicPr>
            <p:blipFill>
              <a:blip r:embed="rId278"/>
            </p:blipFill>
            <p:spPr>
              <a:xfrm>
                <a:off x="8928116" y="5159009"/>
                <a:ext cx="31039" cy="199508"/>
              </a:xfrm>
              <a:prstGeom prst="rect"/>
            </p:spPr>
          </p:pic>
        </mc:Fallback>
      </mc:AlternateContent>
      <mc:AlternateContent xmlns:mc="http://schemas.openxmlformats.org/markup-compatibility/2006" xmlns:p14="http://schemas.microsoft.com/office/powerpoint/2010/main">
        <mc:Choice Requires="p14">
          <p:contentPart r:id="rId279" p14:bwMode="auto">
            <p14:nvContentPartPr>
              <p14:cNvPr id="143" name="墨迹 142"/>
              <p14:cNvContentPartPr/>
              <p14:nvPr/>
            </p14:nvContentPartPr>
            <p14:xfrm>
              <a:off x="9071497" y="5128519"/>
              <a:ext cx="333499" cy="120198"/>
            </p14:xfrm>
          </p:contentPart>
        </mc:Choice>
        <mc:Fallback xmlns="">
          <p:pic>
            <p:nvPicPr>
              <p:cNvPr id="143" name="墨迹 142"/>
            </p:nvPicPr>
            <p:blipFill>
              <a:blip r:embed="rId280"/>
            </p:blipFill>
            <p:spPr>
              <a:xfrm>
                <a:off x="9071497" y="5128519"/>
                <a:ext cx="333499" cy="120198"/>
              </a:xfrm>
              <a:prstGeom prst="rect"/>
            </p:spPr>
          </p:pic>
        </mc:Fallback>
      </mc:AlternateContent>
      <mc:AlternateContent xmlns:mc="http://schemas.openxmlformats.org/markup-compatibility/2006" xmlns:p14="http://schemas.microsoft.com/office/powerpoint/2010/main">
        <mc:Choice Requires="p14">
          <p:contentPart r:id="rId281" p14:bwMode="auto">
            <p14:nvContentPartPr>
              <p14:cNvPr id="144" name="墨迹 143"/>
              <p14:cNvContentPartPr/>
              <p14:nvPr/>
            </p14:nvContentPartPr>
            <p14:xfrm>
              <a:off x="9424749" y="5078642"/>
              <a:ext cx="19752" cy="352488"/>
            </p14:xfrm>
          </p:contentPart>
        </mc:Choice>
        <mc:Fallback xmlns="">
          <p:pic>
            <p:nvPicPr>
              <p:cNvPr id="144" name="墨迹 143"/>
            </p:nvPicPr>
            <p:blipFill>
              <a:blip r:embed="rId282"/>
            </p:blipFill>
            <p:spPr>
              <a:xfrm>
                <a:off x="9424749" y="5078642"/>
                <a:ext cx="19752" cy="352488"/>
              </a:xfrm>
              <a:prstGeom prst="rect"/>
            </p:spPr>
          </p:pic>
        </mc:Fallback>
      </mc:AlternateContent>
      <mc:AlternateContent xmlns:mc="http://schemas.openxmlformats.org/markup-compatibility/2006" xmlns:p14="http://schemas.microsoft.com/office/powerpoint/2010/main">
        <mc:Choice Requires="p14">
          <p:contentPart r:id="rId283" p14:bwMode="auto">
            <p14:nvContentPartPr>
              <p14:cNvPr id="145" name="墨迹 144"/>
              <p14:cNvContentPartPr/>
              <p14:nvPr/>
            </p14:nvContentPartPr>
            <p14:xfrm>
              <a:off x="8572571" y="6271460"/>
              <a:ext cx="50792" cy="360"/>
            </p14:xfrm>
          </p:contentPart>
        </mc:Choice>
        <mc:Fallback xmlns="">
          <p:pic>
            <p:nvPicPr>
              <p:cNvPr id="145" name="墨迹 144"/>
            </p:nvPicPr>
            <p:blipFill>
              <a:blip r:embed="rId284"/>
            </p:blipFill>
            <p:spPr>
              <a:xfrm>
                <a:off x="8572571" y="6271460"/>
                <a:ext cx="50792" cy="360"/>
              </a:xfrm>
              <a:prstGeom prst="rect"/>
            </p:spPr>
          </p:pic>
        </mc:Fallback>
      </mc:AlternateContent>
      <mc:AlternateContent xmlns:mc="http://schemas.openxmlformats.org/markup-compatibility/2006" xmlns:p14="http://schemas.microsoft.com/office/powerpoint/2010/main">
        <mc:Choice Requires="p14">
          <p:contentPart r:id="rId285" p14:bwMode="auto">
            <p14:nvContentPartPr>
              <p14:cNvPr id="146" name="墨迹 145"/>
              <p14:cNvContentPartPr/>
              <p14:nvPr/>
            </p14:nvContentPartPr>
            <p14:xfrm>
              <a:off x="8563753" y="6243261"/>
              <a:ext cx="336144" cy="39479"/>
            </p14:xfrm>
          </p:contentPart>
        </mc:Choice>
        <mc:Fallback xmlns="">
          <p:pic>
            <p:nvPicPr>
              <p:cNvPr id="146" name="墨迹 145"/>
            </p:nvPicPr>
            <p:blipFill>
              <a:blip r:embed="rId286"/>
            </p:blipFill>
            <p:spPr>
              <a:xfrm>
                <a:off x="8563753" y="6243261"/>
                <a:ext cx="336144" cy="39479"/>
              </a:xfrm>
              <a:prstGeom prst="rect"/>
            </p:spPr>
          </p:pic>
        </mc:Fallback>
      </mc:AlternateContent>
      <mc:AlternateContent xmlns:mc="http://schemas.openxmlformats.org/markup-compatibility/2006" xmlns:p14="http://schemas.microsoft.com/office/powerpoint/2010/main">
        <mc:Choice Requires="p14">
          <p:contentPart r:id="rId287" p14:bwMode="auto">
            <p14:nvContentPartPr>
              <p14:cNvPr id="147" name="墨迹 146"/>
              <p14:cNvContentPartPr/>
              <p14:nvPr/>
            </p14:nvContentPartPr>
            <p14:xfrm>
              <a:off x="8619130" y="6282740"/>
              <a:ext cx="32451" cy="66267"/>
            </p14:xfrm>
          </p:contentPart>
        </mc:Choice>
        <mc:Fallback xmlns="">
          <p:pic>
            <p:nvPicPr>
              <p:cNvPr id="147" name="墨迹 146"/>
            </p:nvPicPr>
            <p:blipFill>
              <a:blip r:embed="rId288"/>
            </p:blipFill>
            <p:spPr>
              <a:xfrm>
                <a:off x="8619130" y="6282740"/>
                <a:ext cx="32451" cy="66267"/>
              </a:xfrm>
              <a:prstGeom prst="rect"/>
            </p:spPr>
          </p:pic>
        </mc:Fallback>
      </mc:AlternateContent>
      <mc:AlternateContent xmlns:mc="http://schemas.openxmlformats.org/markup-compatibility/2006" xmlns:p14="http://schemas.microsoft.com/office/powerpoint/2010/main">
        <mc:Choice Requires="p14">
          <p:contentPart r:id="rId289" p14:bwMode="auto">
            <p14:nvContentPartPr>
              <p14:cNvPr id="148" name="墨迹 147"/>
              <p14:cNvContentPartPr/>
              <p14:nvPr/>
            </p14:nvContentPartPr>
            <p14:xfrm>
              <a:off x="8679798" y="6296310"/>
              <a:ext cx="14991" cy="25908"/>
            </p14:xfrm>
          </p:contentPart>
        </mc:Choice>
        <mc:Fallback xmlns="">
          <p:pic>
            <p:nvPicPr>
              <p:cNvPr id="148" name="墨迹 147"/>
            </p:nvPicPr>
            <p:blipFill>
              <a:blip r:embed="rId290"/>
            </p:blipFill>
            <p:spPr>
              <a:xfrm>
                <a:off x="8679798" y="6296310"/>
                <a:ext cx="14991" cy="25908"/>
              </a:xfrm>
              <a:prstGeom prst="rect"/>
            </p:spPr>
          </p:pic>
        </mc:Fallback>
      </mc:AlternateContent>
      <mc:AlternateContent xmlns:mc="http://schemas.openxmlformats.org/markup-compatibility/2006" xmlns:p14="http://schemas.microsoft.com/office/powerpoint/2010/main">
        <mc:Choice Requires="p14">
          <p:contentPart r:id="rId291" p14:bwMode="auto">
            <p14:nvContentPartPr>
              <p14:cNvPr id="149" name="墨迹 148"/>
              <p14:cNvContentPartPr/>
              <p14:nvPr/>
            </p14:nvContentPartPr>
            <p14:xfrm>
              <a:off x="8734823" y="6299659"/>
              <a:ext cx="23985" cy="19740"/>
            </p14:xfrm>
          </p:contentPart>
        </mc:Choice>
        <mc:Fallback xmlns="">
          <p:pic>
            <p:nvPicPr>
              <p:cNvPr id="149" name="墨迹 148"/>
            </p:nvPicPr>
            <p:blipFill>
              <a:blip r:embed="rId292"/>
            </p:blipFill>
            <p:spPr>
              <a:xfrm>
                <a:off x="8734823" y="6299659"/>
                <a:ext cx="23985" cy="19740"/>
              </a:xfrm>
              <a:prstGeom prst="rect"/>
            </p:spPr>
          </p:pic>
        </mc:Fallback>
      </mc:AlternateContent>
      <mc:AlternateContent xmlns:mc="http://schemas.openxmlformats.org/markup-compatibility/2006" xmlns:p14="http://schemas.microsoft.com/office/powerpoint/2010/main">
        <mc:Choice Requires="p14">
          <p:contentPart r:id="rId293" p14:bwMode="auto">
            <p14:nvContentPartPr>
              <p14:cNvPr id="150" name="墨迹 149"/>
              <p14:cNvContentPartPr/>
              <p14:nvPr/>
            </p14:nvContentPartPr>
            <p14:xfrm>
              <a:off x="8798313" y="6284678"/>
              <a:ext cx="19753" cy="37540"/>
            </p14:xfrm>
          </p:contentPart>
        </mc:Choice>
        <mc:Fallback xmlns="">
          <p:pic>
            <p:nvPicPr>
              <p:cNvPr id="150" name="墨迹 149"/>
            </p:nvPicPr>
            <p:blipFill>
              <a:blip r:embed="rId294"/>
            </p:blipFill>
            <p:spPr>
              <a:xfrm>
                <a:off x="8798313" y="6284678"/>
                <a:ext cx="19753" cy="37540"/>
              </a:xfrm>
              <a:prstGeom prst="rect"/>
            </p:spPr>
          </p:pic>
        </mc:Fallback>
      </mc:AlternateContent>
      <mc:AlternateContent xmlns:mc="http://schemas.openxmlformats.org/markup-compatibility/2006" xmlns:p14="http://schemas.microsoft.com/office/powerpoint/2010/main">
        <mc:Choice Requires="p14">
          <p:contentPart r:id="rId295" p14:bwMode="auto">
            <p14:nvContentPartPr>
              <p14:cNvPr id="151" name="墨迹 150"/>
              <p14:cNvContentPartPr/>
              <p14:nvPr/>
            </p14:nvContentPartPr>
            <p14:xfrm>
              <a:off x="8857571" y="6294019"/>
              <a:ext cx="14109" cy="22559"/>
            </p14:xfrm>
          </p:contentPart>
        </mc:Choice>
        <mc:Fallback xmlns="">
          <p:pic>
            <p:nvPicPr>
              <p:cNvPr id="151" name="墨迹 150"/>
            </p:nvPicPr>
            <p:blipFill>
              <a:blip r:embed="rId296"/>
            </p:blipFill>
            <p:spPr>
              <a:xfrm>
                <a:off x="8857571" y="6294019"/>
                <a:ext cx="14109" cy="22559"/>
              </a:xfrm>
              <a:prstGeom prst="rect"/>
            </p:spPr>
          </p:pic>
        </mc:Fallback>
      </mc:AlternateContent>
      <mc:AlternateContent xmlns:mc="http://schemas.openxmlformats.org/markup-compatibility/2006" xmlns:p14="http://schemas.microsoft.com/office/powerpoint/2010/main">
        <mc:Choice Requires="p14">
          <p:contentPart r:id="rId297" p14:bwMode="auto">
            <p14:nvContentPartPr>
              <p14:cNvPr id="152" name="墨迹 151"/>
              <p14:cNvContentPartPr/>
              <p14:nvPr/>
            </p14:nvContentPartPr>
            <p14:xfrm>
              <a:off x="8885789" y="6269345"/>
              <a:ext cx="16930" cy="38774"/>
            </p14:xfrm>
          </p:contentPart>
        </mc:Choice>
        <mc:Fallback xmlns="">
          <p:pic>
            <p:nvPicPr>
              <p:cNvPr id="152" name="墨迹 151"/>
            </p:nvPicPr>
            <p:blipFill>
              <a:blip r:embed="rId298"/>
            </p:blipFill>
            <p:spPr>
              <a:xfrm>
                <a:off x="8885789" y="6269345"/>
                <a:ext cx="16930" cy="38774"/>
              </a:xfrm>
              <a:prstGeom prst="rect"/>
            </p:spPr>
          </p:pic>
        </mc:Fallback>
      </mc:AlternateContent>
      <mc:AlternateContent xmlns:mc="http://schemas.openxmlformats.org/markup-compatibility/2006" xmlns:p14="http://schemas.microsoft.com/office/powerpoint/2010/main">
        <mc:Choice Requires="p14">
          <p:contentPart r:id="rId299" p14:bwMode="auto">
            <p14:nvContentPartPr>
              <p14:cNvPr id="153" name="墨迹 152"/>
              <p14:cNvContentPartPr/>
              <p14:nvPr/>
            </p14:nvContentPartPr>
            <p14:xfrm>
              <a:off x="8922472" y="6288380"/>
              <a:ext cx="5644" cy="16919"/>
            </p14:xfrm>
          </p:contentPart>
        </mc:Choice>
        <mc:Fallback xmlns="">
          <p:pic>
            <p:nvPicPr>
              <p:cNvPr id="153" name="墨迹 152"/>
            </p:nvPicPr>
            <p:blipFill>
              <a:blip r:embed="rId300"/>
            </p:blipFill>
            <p:spPr>
              <a:xfrm>
                <a:off x="8922472" y="6288380"/>
                <a:ext cx="5644" cy="16919"/>
              </a:xfrm>
              <a:prstGeom prst="rect"/>
            </p:spPr>
          </p:pic>
        </mc:Fallback>
      </mc:AlternateContent>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260418" y="730274"/>
            <a:ext cx="11654075" cy="647332"/>
          </a:xfrm>
          <a:prstGeom prst="rect">
            <a:avLst/>
          </a:prstGeom>
        </p:spPr>
        <p:txBody>
          <a:bodyPr wrap="square" lIns="121898" tIns="60948" rIns="121898" bIns="60948">
            <a:spAutoFit/>
          </a:bodyPr>
          <a:lstStyle/>
          <a:p>
            <a:pPr algn="just" defTabSz="0">
              <a:lnSpc>
                <a:spcPct val="150000"/>
              </a:lnSpc>
              <a:spcAft>
                <a:spcPts val="0"/>
              </a:spcAft>
              <a:tabLst>
                <a:tab pos="2790825" algn="l"/>
              </a:tabLst>
            </a:pPr>
            <a:r>
              <a:rPr lang="en-US" altLang="zh-CN" sz="2600" b="1" kern="100">
                <a:latin typeface="Arial" panose="020B0604020202020204" pitchFamily="34" charset="0"/>
                <a:cs typeface="Courier New" panose="02070309020205020404"/>
              </a:rPr>
              <a:t>1</a:t>
            </a:r>
            <a:r>
              <a:rPr lang="en-US" altLang="zh-CN" sz="2600" kern="100">
                <a:latin typeface="Times New Roman" panose="02020603050405020304"/>
                <a:ea typeface="微软雅黑" panose="020B0503020204020204" charset="-122"/>
                <a:cs typeface="Courier New" panose="02070309020205020404"/>
              </a:rPr>
              <a:t>.</a:t>
            </a:r>
            <a:r>
              <a:rPr lang="zh-CN" altLang="zh-CN" sz="2600" b="1" kern="100" dirty="0">
                <a:latin typeface="Times New Roman" panose="02020603050405020304"/>
                <a:cs typeface="Times New Roman" panose="02020603050405020304"/>
              </a:rPr>
              <a:t>概念</a:t>
            </a:r>
            <a:endParaRPr lang="zh-CN" altLang="zh-CN" sz="1050" kern="100" dirty="0">
              <a:effectLst/>
              <a:latin typeface="宋体" panose="02010600030101010101" pitchFamily="2" charset="-122"/>
              <a:cs typeface="Courier New" panose="02070309020205020404"/>
            </a:endParaRPr>
          </a:p>
        </p:txBody>
      </p:sp>
      <p:sp>
        <p:nvSpPr>
          <p:cNvPr id="5" name="矩形 4"/>
          <p:cNvSpPr/>
          <p:nvPr/>
        </p:nvSpPr>
        <p:spPr>
          <a:xfrm>
            <a:off x="503232" y="1270444"/>
            <a:ext cx="11397613" cy="1505585"/>
          </a:xfrm>
          <a:prstGeom prst="rect">
            <a:avLst/>
          </a:prstGeom>
        </p:spPr>
        <p:txBody>
          <a:bodyPr wrap="square" lIns="121898" tIns="60948" rIns="121898" bIns="60948">
            <a:spAutoFit/>
          </a:bodyPr>
          <a:lstStyle/>
          <a:p>
            <a:pPr algn="just" defTabSz="0">
              <a:lnSpc>
                <a:spcPct val="150000"/>
              </a:lnSpc>
              <a:spcAft>
                <a:spcPts val="0"/>
              </a:spcAft>
              <a:tabLst>
                <a:tab pos="2790825" algn="l"/>
              </a:tabLst>
            </a:pPr>
            <a:r>
              <a:rPr lang="zh-CN" altLang="zh-CN" sz="2000" kern="100" dirty="0">
                <a:latin typeface="Times New Roman" panose="02020603050405020304"/>
                <a:ea typeface="微软雅黑" panose="020B0503020204020204" charset="-122"/>
                <a:cs typeface="Times New Roman" panose="02020603050405020304"/>
              </a:rPr>
              <a:t>在一定条件下，弱电解质达到电离平衡时，溶液中电离所生成的各种离子浓度</a:t>
            </a:r>
            <a:r>
              <a:rPr lang="en-US" altLang="zh-CN" sz="2000" kern="100" dirty="0">
                <a:latin typeface="Times New Roman" panose="02020603050405020304"/>
                <a:ea typeface="微软雅黑" panose="020B0503020204020204" charset="-122"/>
                <a:cs typeface="Courier New" panose="02070309020205020404"/>
              </a:rPr>
              <a:t>(</a:t>
            </a:r>
            <a:r>
              <a:rPr lang="zh-CN" altLang="zh-CN" sz="2000" kern="100" dirty="0">
                <a:latin typeface="Times New Roman" panose="02020603050405020304"/>
                <a:ea typeface="微软雅黑" panose="020B0503020204020204" charset="-122"/>
                <a:cs typeface="Times New Roman" panose="02020603050405020304"/>
              </a:rPr>
              <a:t>幂次方</a:t>
            </a:r>
            <a:r>
              <a:rPr lang="en-US" altLang="zh-CN" sz="2000" kern="100" dirty="0">
                <a:latin typeface="Times New Roman" panose="02020603050405020304"/>
                <a:ea typeface="微软雅黑" panose="020B0503020204020204" charset="-122"/>
                <a:cs typeface="Courier New" panose="02070309020205020404"/>
              </a:rPr>
              <a:t>)</a:t>
            </a:r>
            <a:r>
              <a:rPr lang="zh-CN" altLang="zh-CN" sz="2000" kern="100" dirty="0">
                <a:latin typeface="Times New Roman" panose="02020603050405020304"/>
                <a:ea typeface="微软雅黑" panose="020B0503020204020204" charset="-122"/>
                <a:cs typeface="Times New Roman" panose="02020603050405020304"/>
              </a:rPr>
              <a:t>的乘积与溶液中未电离的分子浓度的比值是一个常数，这个常数叫做电离平衡常数，简称电离常数，用</a:t>
            </a:r>
            <a:r>
              <a:rPr lang="en-US" altLang="zh-CN" sz="2000" i="1" kern="100" dirty="0">
                <a:latin typeface="Times New Roman" panose="02020603050405020304"/>
                <a:ea typeface="微软雅黑" panose="020B0503020204020204" charset="-122"/>
                <a:cs typeface="Courier New" panose="02070309020205020404"/>
              </a:rPr>
              <a:t>K</a:t>
            </a:r>
            <a:r>
              <a:rPr lang="en-US" altLang="zh-CN" sz="2000" kern="100" dirty="0">
                <a:latin typeface="Times New Roman" panose="02020603050405020304"/>
                <a:ea typeface="微软雅黑" panose="020B0503020204020204" charset="-122"/>
                <a:cs typeface="Courier New" panose="02070309020205020404"/>
              </a:rPr>
              <a:t>(</a:t>
            </a:r>
            <a:r>
              <a:rPr lang="zh-CN" altLang="zh-CN" sz="2000" kern="100" dirty="0">
                <a:latin typeface="Times New Roman" panose="02020603050405020304"/>
                <a:ea typeface="微软雅黑" panose="020B0503020204020204" charset="-122"/>
                <a:cs typeface="Times New Roman" panose="02020603050405020304"/>
              </a:rPr>
              <a:t>弱酸用</a:t>
            </a:r>
            <a:r>
              <a:rPr lang="en-US" altLang="zh-CN" sz="2000" i="1" kern="100" dirty="0" err="1">
                <a:latin typeface="Times New Roman" panose="02020603050405020304"/>
                <a:ea typeface="微软雅黑" panose="020B0503020204020204" charset="-122"/>
                <a:cs typeface="Courier New" panose="02070309020205020404"/>
              </a:rPr>
              <a:t>K</a:t>
            </a:r>
            <a:r>
              <a:rPr lang="en-US" altLang="zh-CN" sz="2000" kern="100" baseline="-25000" dirty="0" err="1">
                <a:latin typeface="Times New Roman" panose="02020603050405020304"/>
                <a:ea typeface="微软雅黑" panose="020B0503020204020204" charset="-122"/>
                <a:cs typeface="Courier New" panose="02070309020205020404"/>
              </a:rPr>
              <a:t>a</a:t>
            </a:r>
            <a:r>
              <a:rPr lang="zh-CN" altLang="zh-CN" sz="2000" kern="100" dirty="0">
                <a:latin typeface="Times New Roman" panose="02020603050405020304"/>
                <a:ea typeface="微软雅黑" panose="020B0503020204020204" charset="-122"/>
                <a:cs typeface="Times New Roman" panose="02020603050405020304"/>
              </a:rPr>
              <a:t>，弱碱用</a:t>
            </a:r>
            <a:r>
              <a:rPr lang="en-US" altLang="zh-CN" sz="2000" i="1" kern="100" dirty="0">
                <a:latin typeface="Times New Roman" panose="02020603050405020304"/>
                <a:ea typeface="微软雅黑" panose="020B0503020204020204" charset="-122"/>
                <a:cs typeface="Courier New" panose="02070309020205020404"/>
              </a:rPr>
              <a:t>K</a:t>
            </a:r>
            <a:r>
              <a:rPr lang="en-US" altLang="zh-CN" sz="2000" kern="100" baseline="-25000" dirty="0">
                <a:latin typeface="Times New Roman" panose="02020603050405020304"/>
                <a:ea typeface="微软雅黑" panose="020B0503020204020204" charset="-122"/>
                <a:cs typeface="Courier New" panose="02070309020205020404"/>
              </a:rPr>
              <a:t>b</a:t>
            </a:r>
            <a:r>
              <a:rPr lang="en-US" altLang="zh-CN" sz="2000" kern="100" dirty="0">
                <a:latin typeface="Times New Roman" panose="02020603050405020304"/>
                <a:ea typeface="微软雅黑" panose="020B0503020204020204" charset="-122"/>
                <a:cs typeface="Courier New" panose="02070309020205020404"/>
              </a:rPr>
              <a:t>)</a:t>
            </a:r>
            <a:r>
              <a:rPr lang="zh-CN" altLang="zh-CN" sz="2000" kern="100" dirty="0">
                <a:latin typeface="Times New Roman" panose="02020603050405020304"/>
                <a:ea typeface="微软雅黑" panose="020B0503020204020204" charset="-122"/>
                <a:cs typeface="Times New Roman" panose="02020603050405020304"/>
              </a:rPr>
              <a:t>表示</a:t>
            </a:r>
            <a:r>
              <a:rPr lang="zh-CN" altLang="zh-CN" sz="2000" kern="100" dirty="0" smtClean="0">
                <a:latin typeface="Times New Roman" panose="02020603050405020304"/>
                <a:ea typeface="微软雅黑" panose="020B0503020204020204" charset="-122"/>
                <a:cs typeface="Times New Roman" panose="02020603050405020304"/>
              </a:rPr>
              <a:t>。</a:t>
            </a:r>
            <a:endParaRPr lang="zh-CN" altLang="en-US" sz="2000" kern="100" dirty="0">
              <a:latin typeface="微软雅黑" panose="020B0503020204020204" charset="-122"/>
              <a:ea typeface="微软雅黑" panose="020B0503020204020204" charset="-122"/>
              <a:cs typeface="Courier New" panose="02070309020205020404"/>
            </a:endParaRPr>
          </a:p>
        </p:txBody>
      </p:sp>
      <p:sp>
        <p:nvSpPr>
          <p:cNvPr id="4" name="矩形 3"/>
          <p:cNvSpPr/>
          <p:nvPr/>
        </p:nvSpPr>
        <p:spPr>
          <a:xfrm>
            <a:off x="260418" y="2970762"/>
            <a:ext cx="11654075" cy="648230"/>
          </a:xfrm>
          <a:prstGeom prst="rect">
            <a:avLst/>
          </a:prstGeom>
        </p:spPr>
        <p:txBody>
          <a:bodyPr wrap="square" lIns="121898" tIns="60948" rIns="121898" bIns="60948">
            <a:spAutoFit/>
          </a:bodyPr>
          <a:lstStyle/>
          <a:p>
            <a:pPr algn="just" defTabSz="0">
              <a:lnSpc>
                <a:spcPct val="150000"/>
              </a:lnSpc>
              <a:spcAft>
                <a:spcPts val="0"/>
              </a:spcAft>
              <a:tabLst>
                <a:tab pos="2790825" algn="l"/>
              </a:tabLst>
            </a:pPr>
            <a:r>
              <a:rPr lang="en-US" altLang="zh-CN" sz="2600" b="1" kern="100" dirty="0">
                <a:latin typeface="Arial" panose="020B0604020202020204" pitchFamily="34" charset="0"/>
                <a:cs typeface="Courier New" panose="02070309020205020404"/>
              </a:rPr>
              <a:t>2</a:t>
            </a:r>
            <a:r>
              <a:rPr lang="en-US" altLang="zh-CN" sz="2600" kern="100">
                <a:latin typeface="Times New Roman" panose="02020603050405020304"/>
                <a:ea typeface="微软雅黑" panose="020B0503020204020204" charset="-122"/>
                <a:cs typeface="Courier New" panose="02070309020205020404"/>
              </a:rPr>
              <a:t>.</a:t>
            </a:r>
            <a:r>
              <a:rPr lang="zh-CN" altLang="zh-CN" sz="2600" b="1" kern="100" dirty="0" smtClean="0">
                <a:latin typeface="Times New Roman" panose="02020603050405020304"/>
                <a:cs typeface="Times New Roman" panose="02020603050405020304"/>
              </a:rPr>
              <a:t>表达式</a:t>
            </a:r>
            <a:endParaRPr lang="zh-CN" altLang="en-US" sz="2600" kern="100" dirty="0">
              <a:latin typeface="微软雅黑" panose="020B0503020204020204" charset="-122"/>
              <a:ea typeface="微软雅黑" panose="020B0503020204020204" charset="-122"/>
              <a:cs typeface="Courier New" panose="02070309020205020404"/>
            </a:endParaRPr>
          </a:p>
        </p:txBody>
      </p:sp>
      <p:graphicFrame>
        <p:nvGraphicFramePr>
          <p:cNvPr id="6" name="对象 5"/>
          <p:cNvGraphicFramePr>
            <a:graphicFrameLocks noChangeAspect="1"/>
          </p:cNvGraphicFramePr>
          <p:nvPr/>
        </p:nvGraphicFramePr>
        <p:xfrm>
          <a:off x="622618" y="3140871"/>
          <a:ext cx="11504612" cy="2389188"/>
        </p:xfrm>
        <a:graphic>
          <a:graphicData uri="http://schemas.openxmlformats.org/presentationml/2006/ole">
            <mc:AlternateContent xmlns:mc="http://schemas.openxmlformats.org/markup-compatibility/2006">
              <mc:Choice xmlns:v="urn:schemas-microsoft-com:vml" Requires="v">
                <p:oleObj spid="_x0000_s6153" name="Document" r:id="rId1" imgW="11649075" imgH="2433320" progId="Word.Document.8">
                  <p:embed/>
                </p:oleObj>
              </mc:Choice>
              <mc:Fallback>
                <p:oleObj name="Document" r:id="rId1" imgW="11649075" imgH="2433320" progId="Word.Document.8">
                  <p:embed/>
                  <p:pic>
                    <p:nvPicPr>
                      <p:cNvPr id="0" name="图片 6152"/>
                      <p:cNvPicPr/>
                      <p:nvPr/>
                    </p:nvPicPr>
                    <p:blipFill>
                      <a:blip r:embed="rId2"/>
                      <a:stretch>
                        <a:fillRect/>
                      </a:stretch>
                    </p:blipFill>
                    <p:spPr>
                      <a:xfrm>
                        <a:off x="622618" y="3140871"/>
                        <a:ext cx="11504612" cy="2389188"/>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r:id="rId3" p14:bwMode="auto">
            <p14:nvContentPartPr>
              <p14:cNvPr id="2" name="墨迹 1"/>
              <p14:cNvContentPartPr/>
              <p14:nvPr/>
            </p14:nvContentPartPr>
            <p14:xfrm>
              <a:off x="5010954" y="3959141"/>
              <a:ext cx="398400" cy="45119"/>
            </p14:xfrm>
          </p:contentPart>
        </mc:Choice>
        <mc:Fallback xmlns="">
          <p:pic>
            <p:nvPicPr>
              <p:cNvPr id="2" name="墨迹 1"/>
            </p:nvPicPr>
            <p:blipFill>
              <a:blip r:embed="rId4"/>
            </p:blipFill>
            <p:spPr>
              <a:xfrm>
                <a:off x="5010954" y="3959141"/>
                <a:ext cx="398400" cy="45119"/>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7" name="墨迹 6"/>
              <p14:cNvContentPartPr/>
              <p14:nvPr/>
            </p14:nvContentPartPr>
            <p14:xfrm>
              <a:off x="5338810" y="3823786"/>
              <a:ext cx="191881" cy="95876"/>
            </p14:xfrm>
          </p:contentPart>
        </mc:Choice>
        <mc:Fallback xmlns="">
          <p:pic>
            <p:nvPicPr>
              <p:cNvPr id="7" name="墨迹 6"/>
            </p:nvPicPr>
            <p:blipFill>
              <a:blip r:embed="rId6"/>
            </p:blipFill>
            <p:spPr>
              <a:xfrm>
                <a:off x="5338810" y="3823786"/>
                <a:ext cx="191881" cy="95876"/>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8" name="墨迹 7"/>
              <p14:cNvContentPartPr/>
              <p14:nvPr/>
            </p14:nvContentPartPr>
            <p14:xfrm>
              <a:off x="5017126" y="4056956"/>
              <a:ext cx="423268" cy="77019"/>
            </p14:xfrm>
          </p:contentPart>
        </mc:Choice>
        <mc:Fallback xmlns="">
          <p:pic>
            <p:nvPicPr>
              <p:cNvPr id="8" name="墨迹 7"/>
            </p:nvPicPr>
            <p:blipFill>
              <a:blip r:embed="rId8"/>
            </p:blipFill>
            <p:spPr>
              <a:xfrm>
                <a:off x="5017126" y="4056956"/>
                <a:ext cx="423268" cy="77019"/>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9" name="墨迹 8"/>
              <p14:cNvContentPartPr/>
              <p14:nvPr/>
            </p14:nvContentPartPr>
            <p14:xfrm>
              <a:off x="5085378" y="4138910"/>
              <a:ext cx="165956" cy="107861"/>
            </p14:xfrm>
          </p:contentPart>
        </mc:Choice>
        <mc:Fallback xmlns="">
          <p:pic>
            <p:nvPicPr>
              <p:cNvPr id="9" name="墨迹 8"/>
            </p:nvPicPr>
            <p:blipFill>
              <a:blip r:embed="rId10"/>
            </p:blipFill>
            <p:spPr>
              <a:xfrm>
                <a:off x="5085378" y="4138910"/>
                <a:ext cx="165956" cy="107861"/>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0" name="墨迹 9"/>
              <p14:cNvContentPartPr/>
              <p14:nvPr/>
            </p14:nvContentPartPr>
            <p14:xfrm>
              <a:off x="8999894" y="3876483"/>
              <a:ext cx="478468" cy="54459"/>
            </p14:xfrm>
          </p:contentPart>
        </mc:Choice>
        <mc:Fallback xmlns="">
          <p:pic>
            <p:nvPicPr>
              <p:cNvPr id="10" name="墨迹 9"/>
            </p:nvPicPr>
            <p:blipFill>
              <a:blip r:embed="rId12"/>
            </p:blipFill>
            <p:spPr>
              <a:xfrm>
                <a:off x="8999894" y="3876483"/>
                <a:ext cx="478468" cy="54459"/>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1" name="墨迹 10"/>
              <p14:cNvContentPartPr/>
              <p14:nvPr/>
            </p14:nvContentPartPr>
            <p14:xfrm>
              <a:off x="9371840" y="3761043"/>
              <a:ext cx="175656" cy="158619"/>
            </p14:xfrm>
          </p:contentPart>
        </mc:Choice>
        <mc:Fallback xmlns="">
          <p:pic>
            <p:nvPicPr>
              <p:cNvPr id="11" name="墨迹 10"/>
            </p:nvPicPr>
            <p:blipFill>
              <a:blip r:embed="rId14"/>
            </p:blipFill>
            <p:spPr>
              <a:xfrm>
                <a:off x="9371840" y="3761043"/>
                <a:ext cx="175656" cy="158619"/>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2" name="墨迹 11"/>
              <p14:cNvContentPartPr/>
              <p14:nvPr/>
            </p14:nvContentPartPr>
            <p14:xfrm>
              <a:off x="9085429" y="3970420"/>
              <a:ext cx="418330" cy="22560"/>
            </p14:xfrm>
          </p:contentPart>
        </mc:Choice>
        <mc:Fallback xmlns="">
          <p:pic>
            <p:nvPicPr>
              <p:cNvPr id="12" name="墨迹 11"/>
            </p:nvPicPr>
            <p:blipFill>
              <a:blip r:embed="rId16"/>
            </p:blipFill>
            <p:spPr>
              <a:xfrm>
                <a:off x="9085429" y="3970420"/>
                <a:ext cx="418330" cy="22560"/>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3" name="墨迹 12"/>
              <p14:cNvContentPartPr/>
              <p14:nvPr/>
            </p14:nvContentPartPr>
            <p14:xfrm>
              <a:off x="9162323" y="4040742"/>
              <a:ext cx="211634" cy="149631"/>
            </p14:xfrm>
          </p:contentPart>
        </mc:Choice>
        <mc:Fallback xmlns="">
          <p:pic>
            <p:nvPicPr>
              <p:cNvPr id="13" name="墨迹 12"/>
            </p:nvPicPr>
            <p:blipFill>
              <a:blip r:embed="rId18"/>
            </p:blipFill>
            <p:spPr>
              <a:xfrm>
                <a:off x="9162323" y="4040742"/>
                <a:ext cx="211634" cy="149631"/>
              </a:xfrm>
              <a:prstGeom prst="rect"/>
            </p:spPr>
          </p:pic>
        </mc:Fallback>
      </mc:AlternateContent>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260418" y="927780"/>
            <a:ext cx="11654075" cy="648230"/>
          </a:xfrm>
          <a:prstGeom prst="rect">
            <a:avLst/>
          </a:prstGeom>
        </p:spPr>
        <p:txBody>
          <a:bodyPr wrap="square" lIns="121898" tIns="60948" rIns="121898" bIns="60948">
            <a:spAutoFit/>
          </a:bodyPr>
          <a:lstStyle/>
          <a:p>
            <a:pPr algn="just" defTabSz="0">
              <a:lnSpc>
                <a:spcPct val="150000"/>
              </a:lnSpc>
              <a:spcAft>
                <a:spcPts val="0"/>
              </a:spcAft>
              <a:tabLst>
                <a:tab pos="2790825" algn="l"/>
              </a:tabLst>
            </a:pPr>
            <a:r>
              <a:rPr lang="en-US" altLang="zh-CN" sz="2600" b="1" kern="100">
                <a:latin typeface="Arial" panose="020B0604020202020204" pitchFamily="34" charset="0"/>
                <a:cs typeface="Courier New" panose="02070309020205020404"/>
              </a:rPr>
              <a:t>3</a:t>
            </a:r>
            <a:r>
              <a:rPr lang="en-US" altLang="zh-CN" sz="2600" kern="100">
                <a:latin typeface="Times New Roman" panose="02020603050405020304"/>
                <a:ea typeface="微软雅黑" panose="020B0503020204020204" charset="-122"/>
                <a:cs typeface="Courier New" panose="02070309020205020404"/>
              </a:rPr>
              <a:t>.</a:t>
            </a:r>
            <a:r>
              <a:rPr lang="zh-CN" altLang="zh-CN" sz="2600" b="1" kern="100" dirty="0">
                <a:latin typeface="Times New Roman" panose="02020603050405020304"/>
                <a:cs typeface="Times New Roman" panose="02020603050405020304"/>
              </a:rPr>
              <a:t>特点</a:t>
            </a:r>
            <a:endParaRPr lang="zh-CN" altLang="zh-CN" sz="1050" kern="100" dirty="0">
              <a:effectLst/>
              <a:latin typeface="宋体" panose="02010600030101010101" pitchFamily="2" charset="-122"/>
              <a:cs typeface="Courier New" panose="02070309020205020404"/>
            </a:endParaRPr>
          </a:p>
        </p:txBody>
      </p:sp>
      <p:sp>
        <p:nvSpPr>
          <p:cNvPr id="5" name="矩形 4"/>
          <p:cNvSpPr/>
          <p:nvPr/>
        </p:nvSpPr>
        <p:spPr>
          <a:xfrm>
            <a:off x="503232" y="1528896"/>
            <a:ext cx="11397613" cy="1689735"/>
          </a:xfrm>
          <a:prstGeom prst="rect">
            <a:avLst/>
          </a:prstGeom>
        </p:spPr>
        <p:txBody>
          <a:bodyPr wrap="square" lIns="121898" tIns="60948" rIns="121898" bIns="60948">
            <a:spAutoFit/>
          </a:bodyPr>
          <a:lstStyle/>
          <a:p>
            <a:pPr algn="just" defTabSz="0">
              <a:lnSpc>
                <a:spcPct val="150000"/>
              </a:lnSpc>
              <a:spcAft>
                <a:spcPts val="0"/>
              </a:spcAft>
              <a:tabLst>
                <a:tab pos="2790825" algn="l"/>
              </a:tabLst>
            </a:pPr>
            <a:r>
              <a:rPr lang="en-US" altLang="zh-CN" sz="1600" kern="100" dirty="0">
                <a:latin typeface="Times New Roman" panose="02020603050405020304"/>
                <a:ea typeface="微软雅黑" panose="020B0503020204020204" charset="-122"/>
                <a:cs typeface="Courier New" panose="02070309020205020404"/>
              </a:rPr>
              <a:t>(1)</a:t>
            </a:r>
            <a:r>
              <a:rPr lang="zh-CN" altLang="zh-CN" sz="1600" kern="100" dirty="0">
                <a:latin typeface="Times New Roman" panose="02020603050405020304"/>
                <a:ea typeface="微软雅黑" panose="020B0503020204020204" charset="-122"/>
                <a:cs typeface="Times New Roman" panose="02020603050405020304"/>
              </a:rPr>
              <a:t>电离常数与温度有关，与浓度无关，升高温度，</a:t>
            </a:r>
            <a:r>
              <a:rPr lang="en-US" altLang="zh-CN" sz="1600" i="1" kern="100" dirty="0">
                <a:latin typeface="Times New Roman" panose="02020603050405020304"/>
                <a:ea typeface="微软雅黑" panose="020B0503020204020204" charset="-122"/>
                <a:cs typeface="Courier New" panose="02070309020205020404"/>
              </a:rPr>
              <a:t>K</a:t>
            </a:r>
            <a:r>
              <a:rPr lang="zh-CN" altLang="zh-CN" sz="1600" kern="100" dirty="0">
                <a:latin typeface="Times New Roman" panose="02020603050405020304"/>
                <a:ea typeface="微软雅黑" panose="020B0503020204020204" charset="-122"/>
                <a:cs typeface="Times New Roman" panose="02020603050405020304"/>
              </a:rPr>
              <a:t>增大。</a:t>
            </a:r>
            <a:endParaRPr lang="zh-CN" altLang="zh-CN" sz="1600" kern="100" dirty="0">
              <a:latin typeface="宋体" panose="02010600030101010101" pitchFamily="2" charset="-122"/>
              <a:cs typeface="Courier New" panose="02070309020205020404"/>
            </a:endParaRPr>
          </a:p>
          <a:p>
            <a:pPr algn="just" defTabSz="0">
              <a:lnSpc>
                <a:spcPct val="150000"/>
              </a:lnSpc>
              <a:spcAft>
                <a:spcPts val="0"/>
              </a:spcAft>
              <a:tabLst>
                <a:tab pos="2790825" algn="l"/>
              </a:tabLst>
            </a:pPr>
            <a:r>
              <a:rPr lang="en-US" altLang="zh-CN" sz="1600" kern="100" dirty="0">
                <a:latin typeface="Times New Roman" panose="02020603050405020304"/>
                <a:ea typeface="微软雅黑" panose="020B0503020204020204" charset="-122"/>
                <a:cs typeface="Courier New" panose="02070309020205020404"/>
              </a:rPr>
              <a:t>(2)</a:t>
            </a:r>
            <a:r>
              <a:rPr lang="zh-CN" altLang="zh-CN" sz="1600" kern="100" dirty="0">
                <a:latin typeface="Times New Roman" panose="02020603050405020304"/>
                <a:ea typeface="微软雅黑" panose="020B0503020204020204" charset="-122"/>
                <a:cs typeface="Times New Roman" panose="02020603050405020304"/>
              </a:rPr>
              <a:t>电离常数反映弱电解质的相对强弱，</a:t>
            </a:r>
            <a:r>
              <a:rPr lang="en-US" altLang="zh-CN" sz="1600" i="1" kern="100" dirty="0">
                <a:latin typeface="Times New Roman" panose="02020603050405020304"/>
                <a:ea typeface="微软雅黑" panose="020B0503020204020204" charset="-122"/>
                <a:cs typeface="Courier New" panose="02070309020205020404"/>
              </a:rPr>
              <a:t>K</a:t>
            </a:r>
            <a:r>
              <a:rPr lang="zh-CN" altLang="zh-CN" sz="1600" kern="100" dirty="0">
                <a:latin typeface="Times New Roman" panose="02020603050405020304"/>
                <a:ea typeface="微软雅黑" panose="020B0503020204020204" charset="-122"/>
                <a:cs typeface="Times New Roman" panose="02020603050405020304"/>
              </a:rPr>
              <a:t>越大，表示弱电解质越易电离，酸性或碱性越强。</a:t>
            </a:r>
            <a:endParaRPr lang="zh-CN" altLang="zh-CN" sz="1600" kern="100" dirty="0">
              <a:latin typeface="宋体" panose="02010600030101010101" pitchFamily="2" charset="-122"/>
              <a:cs typeface="Courier New" panose="02070309020205020404"/>
            </a:endParaRPr>
          </a:p>
          <a:p>
            <a:pPr algn="just" defTabSz="0">
              <a:lnSpc>
                <a:spcPct val="150000"/>
              </a:lnSpc>
              <a:spcAft>
                <a:spcPts val="0"/>
              </a:spcAft>
              <a:tabLst>
                <a:tab pos="2790825" algn="l"/>
              </a:tabLst>
            </a:pPr>
            <a:r>
              <a:rPr lang="en-US" altLang="zh-CN" kern="100" dirty="0">
                <a:latin typeface="Times New Roman" panose="02020603050405020304"/>
                <a:ea typeface="微软雅黑" panose="020B0503020204020204" charset="-122"/>
                <a:cs typeface="Courier New" panose="02070309020205020404"/>
              </a:rPr>
              <a:t>(3)</a:t>
            </a:r>
            <a:r>
              <a:rPr lang="zh-CN" altLang="zh-CN" kern="100" dirty="0">
                <a:latin typeface="Times New Roman" panose="02020603050405020304"/>
                <a:ea typeface="微软雅黑" panose="020B0503020204020204" charset="-122"/>
                <a:cs typeface="Times New Roman" panose="02020603050405020304"/>
              </a:rPr>
              <a:t>多元弱酸的各步电离常数的大小关系是</a:t>
            </a:r>
            <a:r>
              <a:rPr lang="en-US" altLang="zh-CN" i="1" kern="100" dirty="0">
                <a:latin typeface="Times New Roman" panose="02020603050405020304"/>
                <a:ea typeface="微软雅黑" panose="020B0503020204020204" charset="-122"/>
                <a:cs typeface="Courier New" panose="02070309020205020404"/>
              </a:rPr>
              <a:t>K</a:t>
            </a:r>
            <a:r>
              <a:rPr lang="en-US" altLang="zh-CN" kern="100" baseline="-25000" dirty="0">
                <a:latin typeface="Times New Roman" panose="02020603050405020304"/>
                <a:ea typeface="微软雅黑" panose="020B0503020204020204" charset="-122"/>
                <a:cs typeface="Courier New" panose="02070309020205020404"/>
              </a:rPr>
              <a:t>a1</a:t>
            </a:r>
            <a:r>
              <a:rPr lang="en-US" altLang="zh-CN" kern="100" dirty="0">
                <a:latin typeface="Times New Roman" panose="02020603050405020304"/>
                <a:ea typeface="微软雅黑" panose="020B0503020204020204" charset="-122"/>
                <a:cs typeface="Courier New" panose="02070309020205020404"/>
              </a:rPr>
              <a:t>&gt;</a:t>
            </a:r>
            <a:r>
              <a:rPr lang="en-US" altLang="zh-CN" i="1" kern="100" dirty="0">
                <a:latin typeface="Times New Roman" panose="02020603050405020304"/>
                <a:ea typeface="微软雅黑" panose="020B0503020204020204" charset="-122"/>
                <a:cs typeface="Courier New" panose="02070309020205020404"/>
              </a:rPr>
              <a:t>K</a:t>
            </a:r>
            <a:r>
              <a:rPr lang="en-US" altLang="zh-CN" kern="100" baseline="-25000" dirty="0">
                <a:latin typeface="Times New Roman" panose="02020603050405020304"/>
                <a:ea typeface="微软雅黑" panose="020B0503020204020204" charset="-122"/>
                <a:cs typeface="Courier New" panose="02070309020205020404"/>
              </a:rPr>
              <a:t>a2</a:t>
            </a:r>
            <a:r>
              <a:rPr lang="en-US" altLang="zh-CN" kern="100" dirty="0">
                <a:latin typeface="Times New Roman" panose="02020603050405020304"/>
                <a:ea typeface="微软雅黑" panose="020B0503020204020204" charset="-122"/>
                <a:cs typeface="Courier New" panose="02070309020205020404"/>
              </a:rPr>
              <a:t>&gt;</a:t>
            </a:r>
            <a:r>
              <a:rPr lang="en-US" altLang="zh-CN" i="1" kern="100" dirty="0">
                <a:latin typeface="Times New Roman" panose="02020603050405020304"/>
                <a:ea typeface="微软雅黑" panose="020B0503020204020204" charset="-122"/>
                <a:cs typeface="Courier New" panose="02070309020205020404"/>
              </a:rPr>
              <a:t>K</a:t>
            </a:r>
            <a:r>
              <a:rPr lang="en-US" altLang="zh-CN" kern="100" baseline="-25000" dirty="0">
                <a:latin typeface="Times New Roman" panose="02020603050405020304"/>
                <a:ea typeface="微软雅黑" panose="020B0503020204020204" charset="-122"/>
                <a:cs typeface="Courier New" panose="02070309020205020404"/>
              </a:rPr>
              <a:t>a3</a:t>
            </a:r>
            <a:r>
              <a:rPr lang="en-US" altLang="zh-CN" kern="100" dirty="0">
                <a:latin typeface="宋体" panose="02010600030101010101" pitchFamily="2" charset="-122"/>
                <a:ea typeface="微软雅黑" panose="020B0503020204020204" charset="-122"/>
                <a:cs typeface="Times New Roman" panose="02020603050405020304"/>
              </a:rPr>
              <a:t>……</a:t>
            </a:r>
            <a:r>
              <a:rPr lang="zh-CN" altLang="zh-CN" kern="100" dirty="0">
                <a:latin typeface="Times New Roman" panose="02020603050405020304"/>
                <a:ea typeface="微软雅黑" panose="020B0503020204020204" charset="-122"/>
                <a:cs typeface="Times New Roman" panose="02020603050405020304"/>
              </a:rPr>
              <a:t>，当</a:t>
            </a:r>
            <a:r>
              <a:rPr lang="en-US" altLang="zh-CN" i="1" kern="100" dirty="0">
                <a:latin typeface="Times New Roman" panose="02020603050405020304"/>
                <a:ea typeface="微软雅黑" panose="020B0503020204020204" charset="-122"/>
                <a:cs typeface="Courier New" panose="02070309020205020404"/>
              </a:rPr>
              <a:t>K</a:t>
            </a:r>
            <a:r>
              <a:rPr lang="en-US" altLang="zh-CN" kern="100" baseline="-25000" dirty="0">
                <a:latin typeface="Times New Roman" panose="02020603050405020304"/>
                <a:ea typeface="微软雅黑" panose="020B0503020204020204" charset="-122"/>
                <a:cs typeface="Courier New" panose="02070309020205020404"/>
              </a:rPr>
              <a:t>a1</a:t>
            </a:r>
            <a:r>
              <a:rPr lang="en-US" altLang="zh-CN" kern="100" dirty="0">
                <a:latin typeface="Cambria Math" panose="02040503050406030204"/>
                <a:ea typeface="微软雅黑" panose="020B0503020204020204" charset="-122"/>
                <a:cs typeface="Cambria Math" panose="02040503050406030204"/>
              </a:rPr>
              <a:t>≫</a:t>
            </a:r>
            <a:r>
              <a:rPr lang="en-US" altLang="zh-CN" i="1" kern="100" dirty="0">
                <a:latin typeface="Times New Roman" panose="02020603050405020304"/>
                <a:ea typeface="微软雅黑" panose="020B0503020204020204" charset="-122"/>
                <a:cs typeface="Courier New" panose="02070309020205020404"/>
              </a:rPr>
              <a:t>K</a:t>
            </a:r>
            <a:r>
              <a:rPr lang="en-US" altLang="zh-CN" kern="100" baseline="-25000" dirty="0">
                <a:latin typeface="Times New Roman" panose="02020603050405020304"/>
                <a:ea typeface="微软雅黑" panose="020B0503020204020204" charset="-122"/>
                <a:cs typeface="Courier New" panose="02070309020205020404"/>
              </a:rPr>
              <a:t>a2</a:t>
            </a:r>
            <a:r>
              <a:rPr lang="zh-CN" altLang="zh-CN" kern="100" dirty="0">
                <a:latin typeface="Times New Roman" panose="02020603050405020304"/>
                <a:ea typeface="微软雅黑" panose="020B0503020204020204" charset="-122"/>
                <a:cs typeface="Times New Roman" panose="02020603050405020304"/>
              </a:rPr>
              <a:t>时，计算多元弱酸中的</a:t>
            </a:r>
            <a:r>
              <a:rPr lang="en-US" altLang="zh-CN" i="1" kern="100" dirty="0">
                <a:latin typeface="Times New Roman" panose="02020603050405020304"/>
                <a:ea typeface="微软雅黑" panose="020B0503020204020204" charset="-122"/>
                <a:cs typeface="Courier New" panose="02070309020205020404"/>
              </a:rPr>
              <a:t>c</a:t>
            </a:r>
            <a:r>
              <a:rPr lang="zh-CN" altLang="zh-CN" kern="100" baseline="-25000" dirty="0">
                <a:latin typeface="Times New Roman" panose="02020603050405020304"/>
                <a:ea typeface="微软雅黑" panose="020B0503020204020204" charset="-122"/>
                <a:cs typeface="Times New Roman" panose="02020603050405020304"/>
              </a:rPr>
              <a:t>平</a:t>
            </a:r>
            <a:r>
              <a:rPr lang="en-US" altLang="zh-CN" kern="100" dirty="0">
                <a:latin typeface="Times New Roman" panose="02020603050405020304"/>
                <a:ea typeface="微软雅黑" panose="020B0503020204020204" charset="-122"/>
                <a:cs typeface="Courier New" panose="02070309020205020404"/>
              </a:rPr>
              <a:t>(H</a:t>
            </a:r>
            <a:r>
              <a:rPr lang="zh-CN" altLang="zh-CN" kern="100" baseline="30000" dirty="0">
                <a:latin typeface="Times New Roman" panose="02020603050405020304"/>
                <a:ea typeface="微软雅黑" panose="020B0503020204020204" charset="-122"/>
                <a:cs typeface="Times New Roman" panose="02020603050405020304"/>
              </a:rPr>
              <a:t>＋</a:t>
            </a:r>
            <a:r>
              <a:rPr lang="en-US" altLang="zh-CN" kern="100" dirty="0">
                <a:latin typeface="Times New Roman" panose="02020603050405020304"/>
                <a:ea typeface="微软雅黑" panose="020B0503020204020204" charset="-122"/>
                <a:cs typeface="Courier New" panose="02070309020205020404"/>
              </a:rPr>
              <a:t>)</a:t>
            </a:r>
            <a:r>
              <a:rPr lang="zh-CN" altLang="zh-CN" kern="100" dirty="0">
                <a:latin typeface="Times New Roman" panose="02020603050405020304"/>
                <a:ea typeface="微软雅黑" panose="020B0503020204020204" charset="-122"/>
                <a:cs typeface="Times New Roman" panose="02020603050405020304"/>
              </a:rPr>
              <a:t>或比较多元弱酸酸性的相对强弱时，通常只考虑第一步电离</a:t>
            </a:r>
            <a:r>
              <a:rPr lang="zh-CN" altLang="zh-CN" kern="100" dirty="0" smtClean="0">
                <a:latin typeface="Times New Roman" panose="02020603050405020304"/>
                <a:ea typeface="微软雅黑" panose="020B0503020204020204" charset="-122"/>
                <a:cs typeface="Times New Roman" panose="02020603050405020304"/>
              </a:rPr>
              <a:t>。</a:t>
            </a:r>
            <a:endParaRPr lang="zh-CN" altLang="en-US" kern="100" dirty="0">
              <a:latin typeface="微软雅黑" panose="020B0503020204020204" charset="-122"/>
              <a:ea typeface="微软雅黑" panose="020B0503020204020204" charset="-122"/>
              <a:cs typeface="Courier New" panose="02070309020205020404"/>
            </a:endParaRPr>
          </a:p>
        </p:txBody>
      </p:sp>
      <mc:AlternateContent xmlns:mc="http://schemas.openxmlformats.org/markup-compatibility/2006" xmlns:p14="http://schemas.microsoft.com/office/powerpoint/2010/main">
        <mc:Choice Requires="p14">
          <p:contentPart r:id="rId1" p14:bwMode="auto">
            <p14:nvContentPartPr>
              <p14:cNvPr id="2" name="墨迹 1"/>
              <p14:cNvContentPartPr/>
              <p14:nvPr/>
            </p14:nvContentPartPr>
            <p14:xfrm>
              <a:off x="3024949" y="3423536"/>
              <a:ext cx="5644" cy="246036"/>
            </p14:xfrm>
          </p:contentPart>
        </mc:Choice>
        <mc:Fallback xmlns="">
          <p:pic>
            <p:nvPicPr>
              <p:cNvPr id="2" name="墨迹 1"/>
            </p:nvPicPr>
            <p:blipFill>
              <a:blip r:embed="rId2"/>
            </p:blipFill>
            <p:spPr>
              <a:xfrm>
                <a:off x="3024949" y="3423536"/>
                <a:ext cx="5644" cy="246036"/>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3" name="墨迹 2"/>
              <p14:cNvContentPartPr/>
              <p14:nvPr/>
            </p14:nvContentPartPr>
            <p14:xfrm>
              <a:off x="3030593" y="3541795"/>
              <a:ext cx="115693" cy="50759"/>
            </p14:xfrm>
          </p:contentPart>
        </mc:Choice>
        <mc:Fallback xmlns="">
          <p:pic>
            <p:nvPicPr>
              <p:cNvPr id="3" name="墨迹 2"/>
            </p:nvPicPr>
            <p:blipFill>
              <a:blip r:embed="rId4"/>
            </p:blipFill>
            <p:spPr>
              <a:xfrm>
                <a:off x="3030593" y="3541795"/>
                <a:ext cx="115693" cy="50759"/>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6" name="墨迹 5"/>
              <p14:cNvContentPartPr/>
              <p14:nvPr/>
            </p14:nvContentPartPr>
            <p14:xfrm>
              <a:off x="3154751" y="3336648"/>
              <a:ext cx="19752" cy="543536"/>
            </p14:xfrm>
          </p:contentPart>
        </mc:Choice>
        <mc:Fallback xmlns="">
          <p:pic>
            <p:nvPicPr>
              <p:cNvPr id="6" name="墨迹 5"/>
            </p:nvPicPr>
            <p:blipFill>
              <a:blip r:embed="rId6"/>
            </p:blipFill>
            <p:spPr>
              <a:xfrm>
                <a:off x="3154751" y="3336648"/>
                <a:ext cx="19752" cy="543536"/>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7" name="墨迹 6"/>
              <p14:cNvContentPartPr/>
              <p14:nvPr/>
            </p14:nvContentPartPr>
            <p14:xfrm>
              <a:off x="3219299" y="3566293"/>
              <a:ext cx="138620" cy="141877"/>
            </p14:xfrm>
          </p:contentPart>
        </mc:Choice>
        <mc:Fallback xmlns="">
          <p:pic>
            <p:nvPicPr>
              <p:cNvPr id="7" name="墨迹 6"/>
            </p:nvPicPr>
            <p:blipFill>
              <a:blip r:embed="rId8"/>
            </p:blipFill>
            <p:spPr>
              <a:xfrm>
                <a:off x="3219299" y="3566293"/>
                <a:ext cx="138620" cy="141877"/>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8" name="墨迹 7"/>
              <p14:cNvContentPartPr/>
              <p14:nvPr/>
            </p14:nvContentPartPr>
            <p14:xfrm>
              <a:off x="3357919" y="3445214"/>
              <a:ext cx="259604" cy="212550"/>
            </p14:xfrm>
          </p:contentPart>
        </mc:Choice>
        <mc:Fallback xmlns="">
          <p:pic>
            <p:nvPicPr>
              <p:cNvPr id="8" name="墨迹 7"/>
            </p:nvPicPr>
            <p:blipFill>
              <a:blip r:embed="rId10"/>
            </p:blipFill>
            <p:spPr>
              <a:xfrm>
                <a:off x="3357919" y="3445214"/>
                <a:ext cx="259604" cy="212550"/>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9" name="墨迹 8"/>
              <p14:cNvContentPartPr/>
              <p14:nvPr/>
            </p14:nvContentPartPr>
            <p14:xfrm>
              <a:off x="3628810" y="3533336"/>
              <a:ext cx="93648" cy="324289"/>
            </p14:xfrm>
          </p:contentPart>
        </mc:Choice>
        <mc:Fallback xmlns="">
          <p:pic>
            <p:nvPicPr>
              <p:cNvPr id="9" name="墨迹 8"/>
            </p:nvPicPr>
            <p:blipFill>
              <a:blip r:embed="rId12"/>
            </p:blipFill>
            <p:spPr>
              <a:xfrm>
                <a:off x="3628810" y="3533336"/>
                <a:ext cx="93648" cy="324289"/>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0" name="墨迹 9"/>
              <p14:cNvContentPartPr/>
              <p14:nvPr/>
            </p14:nvContentPartPr>
            <p14:xfrm>
              <a:off x="3895998" y="3496677"/>
              <a:ext cx="271773" cy="45119"/>
            </p14:xfrm>
          </p:contentPart>
        </mc:Choice>
        <mc:Fallback xmlns="">
          <p:pic>
            <p:nvPicPr>
              <p:cNvPr id="10" name="墨迹 9"/>
            </p:nvPicPr>
            <p:blipFill>
              <a:blip r:embed="rId14"/>
            </p:blipFill>
            <p:spPr>
              <a:xfrm>
                <a:off x="3895998" y="3496677"/>
                <a:ext cx="271773" cy="45119"/>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1" name="墨迹 10"/>
              <p14:cNvContentPartPr/>
              <p14:nvPr/>
            </p14:nvContentPartPr>
            <p14:xfrm>
              <a:off x="4125620" y="3383881"/>
              <a:ext cx="178478" cy="84597"/>
            </p14:xfrm>
          </p:contentPart>
        </mc:Choice>
        <mc:Fallback xmlns="">
          <p:pic>
            <p:nvPicPr>
              <p:cNvPr id="11" name="墨迹 10"/>
            </p:nvPicPr>
            <p:blipFill>
              <a:blip r:embed="rId16"/>
            </p:blipFill>
            <p:spPr>
              <a:xfrm>
                <a:off x="4125620" y="3383881"/>
                <a:ext cx="178478" cy="84597"/>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2" name="墨迹 11"/>
              <p14:cNvContentPartPr/>
              <p14:nvPr/>
            </p14:nvContentPartPr>
            <p14:xfrm>
              <a:off x="3951199" y="3564355"/>
              <a:ext cx="284294" cy="33839"/>
            </p14:xfrm>
          </p:contentPart>
        </mc:Choice>
        <mc:Fallback xmlns="">
          <p:pic>
            <p:nvPicPr>
              <p:cNvPr id="12" name="墨迹 11"/>
            </p:nvPicPr>
            <p:blipFill>
              <a:blip r:embed="rId18"/>
            </p:blipFill>
            <p:spPr>
              <a:xfrm>
                <a:off x="3951199" y="3564355"/>
                <a:ext cx="284294" cy="33839"/>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3" name="墨迹 12"/>
              <p14:cNvContentPartPr/>
              <p14:nvPr/>
            </p14:nvContentPartPr>
            <p14:xfrm>
              <a:off x="3967424" y="3598194"/>
              <a:ext cx="141089" cy="50758"/>
            </p14:xfrm>
          </p:contentPart>
        </mc:Choice>
        <mc:Fallback xmlns="">
          <p:pic>
            <p:nvPicPr>
              <p:cNvPr id="13" name="墨迹 12"/>
            </p:nvPicPr>
            <p:blipFill>
              <a:blip r:embed="rId20"/>
            </p:blipFill>
            <p:spPr>
              <a:xfrm>
                <a:off x="3967424" y="3598194"/>
                <a:ext cx="141089" cy="50758"/>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4" name="墨迹 13"/>
              <p14:cNvContentPartPr/>
              <p14:nvPr/>
            </p14:nvContentPartPr>
            <p14:xfrm>
              <a:off x="4430196" y="3380180"/>
              <a:ext cx="20634" cy="206734"/>
            </p14:xfrm>
          </p:contentPart>
        </mc:Choice>
        <mc:Fallback xmlns="">
          <p:pic>
            <p:nvPicPr>
              <p:cNvPr id="14" name="墨迹 13"/>
            </p:nvPicPr>
            <p:blipFill>
              <a:blip r:embed="rId22"/>
            </p:blipFill>
            <p:spPr>
              <a:xfrm>
                <a:off x="4430196" y="3380180"/>
                <a:ext cx="20634" cy="206734"/>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5" name="墨迹 14"/>
              <p14:cNvContentPartPr/>
              <p14:nvPr/>
            </p14:nvContentPartPr>
            <p14:xfrm>
              <a:off x="4458414" y="3445919"/>
              <a:ext cx="93119" cy="50758"/>
            </p14:xfrm>
          </p:contentPart>
        </mc:Choice>
        <mc:Fallback xmlns="">
          <p:pic>
            <p:nvPicPr>
              <p:cNvPr id="15" name="墨迹 14"/>
            </p:nvPicPr>
            <p:blipFill>
              <a:blip r:embed="rId24"/>
            </p:blipFill>
            <p:spPr>
              <a:xfrm>
                <a:off x="4458414" y="3445919"/>
                <a:ext cx="93119" cy="50758"/>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6" name="墨迹 15"/>
              <p14:cNvContentPartPr/>
              <p14:nvPr/>
            </p14:nvContentPartPr>
            <p14:xfrm>
              <a:off x="4548711" y="3323958"/>
              <a:ext cx="16931" cy="322174"/>
            </p14:xfrm>
          </p:contentPart>
        </mc:Choice>
        <mc:Fallback xmlns="">
          <p:pic>
            <p:nvPicPr>
              <p:cNvPr id="16" name="墨迹 15"/>
            </p:nvPicPr>
            <p:blipFill>
              <a:blip r:embed="rId26"/>
            </p:blipFill>
            <p:spPr>
              <a:xfrm>
                <a:off x="4548711" y="3323958"/>
                <a:ext cx="16931" cy="322174"/>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7" name="墨迹 16"/>
              <p14:cNvContentPartPr/>
              <p14:nvPr/>
            </p14:nvContentPartPr>
            <p14:xfrm>
              <a:off x="4616434" y="3282365"/>
              <a:ext cx="132624" cy="28199"/>
            </p14:xfrm>
          </p:contentPart>
        </mc:Choice>
        <mc:Fallback xmlns="">
          <p:pic>
            <p:nvPicPr>
              <p:cNvPr id="17" name="墨迹 16"/>
            </p:nvPicPr>
            <p:blipFill>
              <a:blip r:embed="rId28"/>
            </p:blipFill>
            <p:spPr>
              <a:xfrm>
                <a:off x="4616434" y="3282365"/>
                <a:ext cx="132624" cy="28199"/>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8" name="墨迹 17"/>
              <p14:cNvContentPartPr/>
              <p14:nvPr/>
            </p14:nvContentPartPr>
            <p14:xfrm>
              <a:off x="4689800" y="3222794"/>
              <a:ext cx="22574" cy="163907"/>
            </p14:xfrm>
          </p:contentPart>
        </mc:Choice>
        <mc:Fallback xmlns="">
          <p:pic>
            <p:nvPicPr>
              <p:cNvPr id="18" name="墨迹 17"/>
            </p:nvPicPr>
            <p:blipFill>
              <a:blip r:embed="rId30"/>
            </p:blipFill>
            <p:spPr>
              <a:xfrm>
                <a:off x="4689800" y="3222794"/>
                <a:ext cx="22574" cy="163907"/>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9" name="墨迹 18"/>
              <p14:cNvContentPartPr/>
              <p14:nvPr/>
            </p14:nvContentPartPr>
            <p14:xfrm>
              <a:off x="4763166" y="3412080"/>
              <a:ext cx="186238" cy="39479"/>
            </p14:xfrm>
          </p:contentPart>
        </mc:Choice>
        <mc:Fallback xmlns="">
          <p:pic>
            <p:nvPicPr>
              <p:cNvPr id="19" name="墨迹 18"/>
            </p:nvPicPr>
            <p:blipFill>
              <a:blip r:embed="rId32"/>
            </p:blipFill>
            <p:spPr>
              <a:xfrm>
                <a:off x="4763166" y="3412080"/>
                <a:ext cx="186238" cy="39479"/>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20" name="墨迹 19"/>
              <p14:cNvContentPartPr/>
              <p14:nvPr/>
            </p14:nvContentPartPr>
            <p14:xfrm>
              <a:off x="4864750" y="3327483"/>
              <a:ext cx="28218" cy="174834"/>
            </p14:xfrm>
          </p:contentPart>
        </mc:Choice>
        <mc:Fallback xmlns="">
          <p:pic>
            <p:nvPicPr>
              <p:cNvPr id="20" name="墨迹 19"/>
            </p:nvPicPr>
            <p:blipFill>
              <a:blip r:embed="rId34"/>
            </p:blipFill>
            <p:spPr>
              <a:xfrm>
                <a:off x="4864750" y="3327483"/>
                <a:ext cx="28218" cy="174834"/>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1" name="墨迹 20"/>
              <p14:cNvContentPartPr/>
              <p14:nvPr/>
            </p14:nvContentPartPr>
            <p14:xfrm>
              <a:off x="5078500" y="3314617"/>
              <a:ext cx="23280" cy="190520"/>
            </p14:xfrm>
          </p:contentPart>
        </mc:Choice>
        <mc:Fallback xmlns="">
          <p:pic>
            <p:nvPicPr>
              <p:cNvPr id="21" name="墨迹 20"/>
            </p:nvPicPr>
            <p:blipFill>
              <a:blip r:embed="rId36"/>
            </p:blipFill>
            <p:spPr>
              <a:xfrm>
                <a:off x="5078500" y="3314617"/>
                <a:ext cx="23280" cy="190520"/>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2" name="墨迹 21"/>
              <p14:cNvContentPartPr/>
              <p14:nvPr/>
            </p14:nvContentPartPr>
            <p14:xfrm>
              <a:off x="5096136" y="3361322"/>
              <a:ext cx="87476" cy="50758"/>
            </p14:xfrm>
          </p:contentPart>
        </mc:Choice>
        <mc:Fallback xmlns="">
          <p:pic>
            <p:nvPicPr>
              <p:cNvPr id="22" name="墨迹 21"/>
            </p:nvPicPr>
            <p:blipFill>
              <a:blip r:embed="rId38"/>
            </p:blipFill>
            <p:spPr>
              <a:xfrm>
                <a:off x="5096136" y="3361322"/>
                <a:ext cx="87476" cy="50758"/>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3" name="墨迹 22"/>
              <p14:cNvContentPartPr/>
              <p14:nvPr/>
            </p14:nvContentPartPr>
            <p14:xfrm>
              <a:off x="5169503" y="3283775"/>
              <a:ext cx="22574" cy="241101"/>
            </p14:xfrm>
          </p:contentPart>
        </mc:Choice>
        <mc:Fallback xmlns="">
          <p:pic>
            <p:nvPicPr>
              <p:cNvPr id="23" name="墨迹 22"/>
            </p:nvPicPr>
            <p:blipFill>
              <a:blip r:embed="rId40"/>
            </p:blipFill>
            <p:spPr>
              <a:xfrm>
                <a:off x="5169503" y="3283775"/>
                <a:ext cx="22574" cy="241101"/>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4" name="墨迹 23"/>
              <p14:cNvContentPartPr/>
              <p14:nvPr/>
            </p14:nvContentPartPr>
            <p14:xfrm>
              <a:off x="5242869" y="3282365"/>
              <a:ext cx="327326" cy="425805"/>
            </p14:xfrm>
          </p:contentPart>
        </mc:Choice>
        <mc:Fallback xmlns="">
          <p:pic>
            <p:nvPicPr>
              <p:cNvPr id="24" name="墨迹 23"/>
            </p:nvPicPr>
            <p:blipFill>
              <a:blip r:embed="rId42"/>
            </p:blipFill>
            <p:spPr>
              <a:xfrm>
                <a:off x="5242869" y="3282365"/>
                <a:ext cx="327326" cy="425805"/>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5" name="墨迹 24"/>
              <p14:cNvContentPartPr/>
              <p14:nvPr/>
            </p14:nvContentPartPr>
            <p14:xfrm>
              <a:off x="5592770" y="3254166"/>
              <a:ext cx="132624" cy="33838"/>
            </p14:xfrm>
          </p:contentPart>
        </mc:Choice>
        <mc:Fallback xmlns="">
          <p:pic>
            <p:nvPicPr>
              <p:cNvPr id="25" name="墨迹 24"/>
            </p:nvPicPr>
            <p:blipFill>
              <a:blip r:embed="rId44"/>
            </p:blipFill>
            <p:spPr>
              <a:xfrm>
                <a:off x="5592770" y="3254166"/>
                <a:ext cx="132624" cy="33838"/>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6" name="墨迹 25"/>
              <p14:cNvContentPartPr/>
              <p14:nvPr/>
            </p14:nvContentPartPr>
            <p14:xfrm>
              <a:off x="3067276" y="4183323"/>
              <a:ext cx="12698" cy="277760"/>
            </p14:xfrm>
          </p:contentPart>
        </mc:Choice>
        <mc:Fallback xmlns="">
          <p:pic>
            <p:nvPicPr>
              <p:cNvPr id="26" name="墨迹 25"/>
            </p:nvPicPr>
            <p:blipFill>
              <a:blip r:embed="rId46"/>
            </p:blipFill>
            <p:spPr>
              <a:xfrm>
                <a:off x="3067276" y="4183323"/>
                <a:ext cx="12698" cy="277760"/>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7" name="墨迹 26"/>
              <p14:cNvContentPartPr/>
              <p14:nvPr/>
            </p14:nvContentPartPr>
            <p14:xfrm>
              <a:off x="3064454" y="4308809"/>
              <a:ext cx="129802" cy="95876"/>
            </p14:xfrm>
          </p:contentPart>
        </mc:Choice>
        <mc:Fallback xmlns="">
          <p:pic>
            <p:nvPicPr>
              <p:cNvPr id="27" name="墨迹 26"/>
            </p:nvPicPr>
            <p:blipFill>
              <a:blip r:embed="rId48"/>
            </p:blipFill>
            <p:spPr>
              <a:xfrm>
                <a:off x="3064454" y="4308809"/>
                <a:ext cx="129802" cy="95876"/>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8" name="墨迹 27"/>
              <p14:cNvContentPartPr/>
              <p14:nvPr/>
            </p14:nvContentPartPr>
            <p14:xfrm>
              <a:off x="3190023" y="4181913"/>
              <a:ext cx="9876" cy="338388"/>
            </p14:xfrm>
          </p:contentPart>
        </mc:Choice>
        <mc:Fallback xmlns="">
          <p:pic>
            <p:nvPicPr>
              <p:cNvPr id="28" name="墨迹 27"/>
            </p:nvPicPr>
            <p:blipFill>
              <a:blip r:embed="rId50"/>
            </p:blipFill>
            <p:spPr>
              <a:xfrm>
                <a:off x="3190023" y="4181913"/>
                <a:ext cx="9876" cy="338388"/>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29" name="墨迹 28"/>
              <p14:cNvContentPartPr/>
              <p14:nvPr/>
            </p14:nvContentPartPr>
            <p14:xfrm>
              <a:off x="3287375" y="4232319"/>
              <a:ext cx="310925" cy="445897"/>
            </p14:xfrm>
          </p:contentPart>
        </mc:Choice>
        <mc:Fallback xmlns="">
          <p:pic>
            <p:nvPicPr>
              <p:cNvPr id="29" name="墨迹 28"/>
            </p:nvPicPr>
            <p:blipFill>
              <a:blip r:embed="rId52"/>
            </p:blipFill>
            <p:spPr>
              <a:xfrm>
                <a:off x="3287375" y="4232319"/>
                <a:ext cx="310925" cy="445897"/>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30" name="墨迹 29"/>
              <p14:cNvContentPartPr/>
              <p14:nvPr/>
            </p14:nvContentPartPr>
            <p14:xfrm>
              <a:off x="3600592" y="4224212"/>
              <a:ext cx="124159" cy="22559"/>
            </p14:xfrm>
          </p:contentPart>
        </mc:Choice>
        <mc:Fallback xmlns="">
          <p:pic>
            <p:nvPicPr>
              <p:cNvPr id="30" name="墨迹 29"/>
            </p:nvPicPr>
            <p:blipFill>
              <a:blip r:embed="rId54"/>
            </p:blipFill>
            <p:spPr>
              <a:xfrm>
                <a:off x="3600592" y="4224212"/>
                <a:ext cx="124159" cy="22559"/>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1" name="墨迹 30"/>
              <p14:cNvContentPartPr/>
              <p14:nvPr/>
            </p14:nvContentPartPr>
            <p14:xfrm>
              <a:off x="3901112" y="4246771"/>
              <a:ext cx="280767" cy="28199"/>
            </p14:xfrm>
          </p:contentPart>
        </mc:Choice>
        <mc:Fallback xmlns="">
          <p:pic>
            <p:nvPicPr>
              <p:cNvPr id="31" name="墨迹 30"/>
            </p:nvPicPr>
            <p:blipFill>
              <a:blip r:embed="rId56"/>
            </p:blipFill>
            <p:spPr>
              <a:xfrm>
                <a:off x="3901112" y="4246771"/>
                <a:ext cx="280767" cy="28199"/>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2" name="墨迹 31"/>
              <p14:cNvContentPartPr/>
              <p14:nvPr/>
            </p14:nvContentPartPr>
            <p14:xfrm>
              <a:off x="4112922" y="4153714"/>
              <a:ext cx="162076" cy="64858"/>
            </p14:xfrm>
          </p:contentPart>
        </mc:Choice>
        <mc:Fallback xmlns="">
          <p:pic>
            <p:nvPicPr>
              <p:cNvPr id="32" name="墨迹 31"/>
            </p:nvPicPr>
            <p:blipFill>
              <a:blip r:embed="rId58"/>
            </p:blipFill>
            <p:spPr>
              <a:xfrm>
                <a:off x="4112922" y="4153714"/>
                <a:ext cx="162076" cy="64858"/>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3" name="墨迹 32"/>
              <p14:cNvContentPartPr/>
              <p14:nvPr/>
            </p14:nvContentPartPr>
            <p14:xfrm>
              <a:off x="3951904" y="4344586"/>
              <a:ext cx="272302" cy="30490"/>
            </p14:xfrm>
          </p:contentPart>
        </mc:Choice>
        <mc:Fallback xmlns="">
          <p:pic>
            <p:nvPicPr>
              <p:cNvPr id="33" name="墨迹 32"/>
            </p:nvPicPr>
            <p:blipFill>
              <a:blip r:embed="rId60"/>
            </p:blipFill>
            <p:spPr>
              <a:xfrm>
                <a:off x="3951904" y="4344586"/>
                <a:ext cx="272302" cy="30490"/>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4" name="墨迹 33"/>
              <p14:cNvContentPartPr/>
              <p14:nvPr/>
            </p14:nvContentPartPr>
            <p14:xfrm>
              <a:off x="3958606" y="4404685"/>
              <a:ext cx="113224" cy="107157"/>
            </p14:xfrm>
          </p:contentPart>
        </mc:Choice>
        <mc:Fallback xmlns="">
          <p:pic>
            <p:nvPicPr>
              <p:cNvPr id="34" name="墨迹 33"/>
            </p:nvPicPr>
            <p:blipFill>
              <a:blip r:embed="rId62"/>
            </p:blipFill>
            <p:spPr>
              <a:xfrm>
                <a:off x="3958606" y="4404685"/>
                <a:ext cx="113224" cy="107157"/>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9" name="墨迹 38"/>
              <p14:cNvContentPartPr/>
              <p14:nvPr/>
            </p14:nvContentPartPr>
            <p14:xfrm>
              <a:off x="4534602" y="4221392"/>
              <a:ext cx="105012" cy="59967"/>
            </p14:xfrm>
          </p:contentPart>
        </mc:Choice>
        <mc:Fallback xmlns="">
          <p:pic>
            <p:nvPicPr>
              <p:cNvPr id="39" name="墨迹 38"/>
            </p:nvPicPr>
            <p:blipFill>
              <a:blip r:embed="rId64"/>
            </p:blipFill>
            <p:spPr>
              <a:xfrm>
                <a:off x="4534602" y="4221392"/>
                <a:ext cx="105012" cy="59967"/>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40" name="墨迹 39"/>
              <p14:cNvContentPartPr/>
              <p14:nvPr/>
            </p14:nvContentPartPr>
            <p14:xfrm>
              <a:off x="4554354" y="4114236"/>
              <a:ext cx="11287" cy="241277"/>
            </p14:xfrm>
          </p:contentPart>
        </mc:Choice>
        <mc:Fallback xmlns="">
          <p:pic>
            <p:nvPicPr>
              <p:cNvPr id="40" name="墨迹 39"/>
            </p:nvPicPr>
            <p:blipFill>
              <a:blip r:embed="rId66"/>
            </p:blipFill>
            <p:spPr>
              <a:xfrm>
                <a:off x="4554354" y="4114236"/>
                <a:ext cx="11287" cy="241277"/>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41" name="墨迹 40"/>
              <p14:cNvContentPartPr/>
              <p14:nvPr/>
            </p14:nvContentPartPr>
            <p14:xfrm>
              <a:off x="4559998" y="4208702"/>
              <a:ext cx="143911" cy="38069"/>
            </p14:xfrm>
          </p:contentPart>
        </mc:Choice>
        <mc:Fallback xmlns="">
          <p:pic>
            <p:nvPicPr>
              <p:cNvPr id="41" name="墨迹 40"/>
            </p:nvPicPr>
            <p:blipFill>
              <a:blip r:embed="rId68"/>
            </p:blipFill>
            <p:spPr>
              <a:xfrm>
                <a:off x="4559998" y="4208702"/>
                <a:ext cx="143911" cy="38069"/>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42" name="墨迹 41"/>
              <p14:cNvContentPartPr/>
              <p14:nvPr/>
            </p14:nvContentPartPr>
            <p14:xfrm>
              <a:off x="4685567" y="4052903"/>
              <a:ext cx="18342" cy="456119"/>
            </p14:xfrm>
          </p:contentPart>
        </mc:Choice>
        <mc:Fallback xmlns="">
          <p:pic>
            <p:nvPicPr>
              <p:cNvPr id="42" name="墨迹 41"/>
            </p:nvPicPr>
            <p:blipFill>
              <a:blip r:embed="rId70"/>
            </p:blipFill>
            <p:spPr>
              <a:xfrm>
                <a:off x="4685567" y="4052903"/>
                <a:ext cx="18342" cy="456119"/>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43" name="墨迹 42"/>
              <p14:cNvContentPartPr/>
              <p14:nvPr/>
            </p14:nvContentPartPr>
            <p14:xfrm>
              <a:off x="4788562" y="4021179"/>
              <a:ext cx="143911" cy="45118"/>
            </p14:xfrm>
          </p:contentPart>
        </mc:Choice>
        <mc:Fallback xmlns="">
          <p:pic>
            <p:nvPicPr>
              <p:cNvPr id="43" name="墨迹 42"/>
            </p:nvPicPr>
            <p:blipFill>
              <a:blip r:embed="rId72"/>
            </p:blipFill>
            <p:spPr>
              <a:xfrm>
                <a:off x="4788562" y="4021179"/>
                <a:ext cx="143911" cy="45118"/>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44" name="墨迹 43"/>
              <p14:cNvContentPartPr/>
              <p14:nvPr/>
            </p14:nvContentPartPr>
            <p14:xfrm>
              <a:off x="4864750" y="3915961"/>
              <a:ext cx="16931" cy="243393"/>
            </p14:xfrm>
          </p:contentPart>
        </mc:Choice>
        <mc:Fallback xmlns="">
          <p:pic>
            <p:nvPicPr>
              <p:cNvPr id="44" name="墨迹 43"/>
            </p:nvPicPr>
            <p:blipFill>
              <a:blip r:embed="rId74"/>
            </p:blipFill>
            <p:spPr>
              <a:xfrm>
                <a:off x="4864750" y="3915961"/>
                <a:ext cx="16931" cy="243393"/>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45" name="墨迹 44"/>
              <p14:cNvContentPartPr/>
              <p14:nvPr/>
            </p14:nvContentPartPr>
            <p14:xfrm>
              <a:off x="4932473" y="4187553"/>
              <a:ext cx="237030" cy="36659"/>
            </p14:xfrm>
          </p:contentPart>
        </mc:Choice>
        <mc:Fallback xmlns="">
          <p:pic>
            <p:nvPicPr>
              <p:cNvPr id="45" name="墨迹 44"/>
            </p:nvPicPr>
            <p:blipFill>
              <a:blip r:embed="rId76"/>
            </p:blipFill>
            <p:spPr>
              <a:xfrm>
                <a:off x="4932473" y="4187553"/>
                <a:ext cx="237030" cy="36659"/>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6" name="墨迹 45"/>
              <p14:cNvContentPartPr/>
              <p14:nvPr/>
            </p14:nvContentPartPr>
            <p14:xfrm>
              <a:off x="5056632" y="4108596"/>
              <a:ext cx="33861" cy="273530"/>
            </p14:xfrm>
          </p:contentPart>
        </mc:Choice>
        <mc:Fallback xmlns="">
          <p:pic>
            <p:nvPicPr>
              <p:cNvPr id="46" name="墨迹 45"/>
            </p:nvPicPr>
            <p:blipFill>
              <a:blip r:embed="rId78"/>
            </p:blipFill>
            <p:spPr>
              <a:xfrm>
                <a:off x="5056632" y="4108596"/>
                <a:ext cx="33861" cy="273530"/>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7" name="墨迹 46"/>
              <p14:cNvContentPartPr/>
              <p14:nvPr/>
            </p14:nvContentPartPr>
            <p14:xfrm>
              <a:off x="5242869" y="4091676"/>
              <a:ext cx="280238" cy="177654"/>
            </p14:xfrm>
          </p:contentPart>
        </mc:Choice>
        <mc:Fallback xmlns="">
          <p:pic>
            <p:nvPicPr>
              <p:cNvPr id="47" name="墨迹 46"/>
            </p:nvPicPr>
            <p:blipFill>
              <a:blip r:embed="rId80"/>
            </p:blipFill>
            <p:spPr>
              <a:xfrm>
                <a:off x="5242869" y="4091676"/>
                <a:ext cx="280238" cy="177654"/>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8" name="墨迹 47"/>
              <p14:cNvContentPartPr/>
              <p14:nvPr/>
            </p14:nvContentPartPr>
            <p14:xfrm>
              <a:off x="5491186" y="4162174"/>
              <a:ext cx="129801" cy="372227"/>
            </p14:xfrm>
          </p:contentPart>
        </mc:Choice>
        <mc:Fallback xmlns="">
          <p:pic>
            <p:nvPicPr>
              <p:cNvPr id="48" name="墨迹 47"/>
            </p:nvPicPr>
            <p:blipFill>
              <a:blip r:embed="rId82"/>
            </p:blipFill>
            <p:spPr>
              <a:xfrm>
                <a:off x="5491186" y="4162174"/>
                <a:ext cx="129801" cy="372227"/>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49" name="墨迹 48"/>
              <p14:cNvContentPartPr/>
              <p14:nvPr/>
            </p14:nvContentPartPr>
            <p14:xfrm>
              <a:off x="5637918" y="3983639"/>
              <a:ext cx="118515" cy="155976"/>
            </p14:xfrm>
          </p:contentPart>
        </mc:Choice>
        <mc:Fallback xmlns="">
          <p:pic>
            <p:nvPicPr>
              <p:cNvPr id="49" name="墨迹 48"/>
            </p:nvPicPr>
            <p:blipFill>
              <a:blip r:embed="rId84"/>
            </p:blipFill>
            <p:spPr>
              <a:xfrm>
                <a:off x="5637918" y="3983639"/>
                <a:ext cx="118515" cy="155976"/>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50" name="墨迹 49"/>
              <p14:cNvContentPartPr/>
              <p14:nvPr/>
            </p14:nvContentPartPr>
            <p14:xfrm>
              <a:off x="5762077" y="4032458"/>
              <a:ext cx="104406" cy="16920"/>
            </p14:xfrm>
          </p:contentPart>
        </mc:Choice>
        <mc:Fallback xmlns="">
          <p:pic>
            <p:nvPicPr>
              <p:cNvPr id="50" name="墨迹 49"/>
            </p:nvPicPr>
            <p:blipFill>
              <a:blip r:embed="rId86"/>
            </p:blipFill>
            <p:spPr>
              <a:xfrm>
                <a:off x="5762077" y="4032458"/>
                <a:ext cx="104406" cy="16920"/>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51" name="墨迹 50"/>
              <p14:cNvContentPartPr/>
              <p14:nvPr/>
            </p14:nvContentPartPr>
            <p14:xfrm>
              <a:off x="6343364" y="3166044"/>
              <a:ext cx="45148" cy="491368"/>
            </p14:xfrm>
          </p:contentPart>
        </mc:Choice>
        <mc:Fallback xmlns="">
          <p:pic>
            <p:nvPicPr>
              <p:cNvPr id="51" name="墨迹 50"/>
            </p:nvPicPr>
            <p:blipFill>
              <a:blip r:embed="rId88"/>
            </p:blipFill>
            <p:spPr>
              <a:xfrm>
                <a:off x="6343364" y="3166044"/>
                <a:ext cx="45148" cy="491368"/>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52" name="墨迹 51"/>
              <p14:cNvContentPartPr/>
              <p14:nvPr/>
            </p14:nvContentPartPr>
            <p14:xfrm>
              <a:off x="6399799" y="3256104"/>
              <a:ext cx="186238" cy="172896"/>
            </p14:xfrm>
          </p:contentPart>
        </mc:Choice>
        <mc:Fallback xmlns="">
          <p:pic>
            <p:nvPicPr>
              <p:cNvPr id="52" name="墨迹 51"/>
            </p:nvPicPr>
            <p:blipFill>
              <a:blip r:embed="rId90"/>
            </p:blipFill>
            <p:spPr>
              <a:xfrm>
                <a:off x="6399799" y="3256104"/>
                <a:ext cx="186238" cy="172896"/>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53" name="墨迹 52"/>
              <p14:cNvContentPartPr/>
              <p14:nvPr/>
            </p14:nvContentPartPr>
            <p14:xfrm>
              <a:off x="6535245" y="3312502"/>
              <a:ext cx="152376" cy="181355"/>
            </p14:xfrm>
          </p:contentPart>
        </mc:Choice>
        <mc:Fallback xmlns="">
          <p:pic>
            <p:nvPicPr>
              <p:cNvPr id="53" name="墨迹 52"/>
            </p:nvPicPr>
            <p:blipFill>
              <a:blip r:embed="rId92"/>
            </p:blipFill>
            <p:spPr>
              <a:xfrm>
                <a:off x="6535245" y="3312502"/>
                <a:ext cx="152376" cy="181355"/>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54" name="墨迹 53"/>
              <p14:cNvContentPartPr/>
              <p14:nvPr/>
            </p14:nvContentPartPr>
            <p14:xfrm>
              <a:off x="6772275" y="3355682"/>
              <a:ext cx="5643" cy="169194"/>
            </p14:xfrm>
          </p:contentPart>
        </mc:Choice>
        <mc:Fallback xmlns="">
          <p:pic>
            <p:nvPicPr>
              <p:cNvPr id="54" name="墨迹 53"/>
            </p:nvPicPr>
            <p:blipFill>
              <a:blip r:embed="rId94"/>
            </p:blipFill>
            <p:spPr>
              <a:xfrm>
                <a:off x="6772275" y="3355682"/>
                <a:ext cx="5643" cy="169194"/>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55" name="墨迹 54"/>
              <p14:cNvContentPartPr/>
              <p14:nvPr/>
            </p14:nvContentPartPr>
            <p14:xfrm>
              <a:off x="6388512" y="3962666"/>
              <a:ext cx="11288" cy="379982"/>
            </p14:xfrm>
          </p:contentPart>
        </mc:Choice>
        <mc:Fallback xmlns="">
          <p:pic>
            <p:nvPicPr>
              <p:cNvPr id="55" name="墨迹 54"/>
            </p:nvPicPr>
            <p:blipFill>
              <a:blip r:embed="rId96"/>
            </p:blipFill>
            <p:spPr>
              <a:xfrm>
                <a:off x="6388512" y="3962666"/>
                <a:ext cx="11288" cy="379982"/>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56" name="墨迹 55"/>
              <p14:cNvContentPartPr/>
              <p14:nvPr/>
            </p14:nvContentPartPr>
            <p14:xfrm>
              <a:off x="6403679" y="4091324"/>
              <a:ext cx="162606" cy="124428"/>
            </p14:xfrm>
          </p:contentPart>
        </mc:Choice>
        <mc:Fallback xmlns="">
          <p:pic>
            <p:nvPicPr>
              <p:cNvPr id="56" name="墨迹 55"/>
            </p:nvPicPr>
            <p:blipFill>
              <a:blip r:embed="rId98"/>
            </p:blipFill>
            <p:spPr>
              <a:xfrm>
                <a:off x="6403679" y="4091324"/>
                <a:ext cx="162606" cy="124428"/>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57" name="墨迹 56"/>
              <p14:cNvContentPartPr/>
              <p14:nvPr/>
            </p14:nvContentPartPr>
            <p14:xfrm>
              <a:off x="6577571" y="4157944"/>
              <a:ext cx="143911" cy="83187"/>
            </p14:xfrm>
          </p:contentPart>
        </mc:Choice>
        <mc:Fallback xmlns="">
          <p:pic>
            <p:nvPicPr>
              <p:cNvPr id="57" name="墨迹 56"/>
            </p:nvPicPr>
            <p:blipFill>
              <a:blip r:embed="rId100"/>
            </p:blipFill>
            <p:spPr>
              <a:xfrm>
                <a:off x="6577571" y="4157944"/>
                <a:ext cx="143911" cy="83187"/>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58" name="墨迹 57"/>
              <p14:cNvContentPartPr/>
              <p14:nvPr/>
            </p14:nvContentPartPr>
            <p14:xfrm>
              <a:off x="6777918" y="4167814"/>
              <a:ext cx="155198" cy="101516"/>
            </p14:xfrm>
          </p:contentPart>
        </mc:Choice>
        <mc:Fallback xmlns="">
          <p:pic>
            <p:nvPicPr>
              <p:cNvPr id="58" name="墨迹 57"/>
            </p:nvPicPr>
            <p:blipFill>
              <a:blip r:embed="rId102"/>
            </p:blipFill>
            <p:spPr>
              <a:xfrm>
                <a:off x="6777918" y="4167814"/>
                <a:ext cx="155198" cy="101516"/>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59" name="墨迹 58"/>
              <p14:cNvContentPartPr/>
              <p14:nvPr/>
            </p14:nvContentPartPr>
            <p14:xfrm>
              <a:off x="8274873" y="3005309"/>
              <a:ext cx="21163" cy="246565"/>
            </p14:xfrm>
          </p:contentPart>
        </mc:Choice>
        <mc:Fallback xmlns="">
          <p:pic>
            <p:nvPicPr>
              <p:cNvPr id="59" name="墨迹 58"/>
            </p:nvPicPr>
            <p:blipFill>
              <a:blip r:embed="rId104"/>
            </p:blipFill>
            <p:spPr>
              <a:xfrm>
                <a:off x="8274873" y="3005309"/>
                <a:ext cx="21163" cy="246565"/>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60" name="墨迹 59"/>
              <p14:cNvContentPartPr/>
              <p14:nvPr/>
            </p14:nvContentPartPr>
            <p14:xfrm>
              <a:off x="8301680" y="3101891"/>
              <a:ext cx="118515" cy="56398"/>
            </p14:xfrm>
          </p:contentPart>
        </mc:Choice>
        <mc:Fallback xmlns="">
          <p:pic>
            <p:nvPicPr>
              <p:cNvPr id="60" name="墨迹 59"/>
            </p:nvPicPr>
            <p:blipFill>
              <a:blip r:embed="rId106"/>
            </p:blipFill>
            <p:spPr>
              <a:xfrm>
                <a:off x="8301680" y="3101891"/>
                <a:ext cx="118515" cy="56398"/>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61" name="墨迹 60"/>
              <p14:cNvContentPartPr/>
              <p14:nvPr/>
            </p14:nvContentPartPr>
            <p14:xfrm>
              <a:off x="8414551" y="2930582"/>
              <a:ext cx="39505" cy="608393"/>
            </p14:xfrm>
          </p:contentPart>
        </mc:Choice>
        <mc:Fallback xmlns="">
          <p:pic>
            <p:nvPicPr>
              <p:cNvPr id="61" name="墨迹 60"/>
            </p:nvPicPr>
            <p:blipFill>
              <a:blip r:embed="rId108"/>
            </p:blipFill>
            <p:spPr>
              <a:xfrm>
                <a:off x="8414551" y="2930582"/>
                <a:ext cx="39505" cy="608393"/>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62" name="墨迹 61"/>
              <p14:cNvContentPartPr/>
              <p14:nvPr/>
            </p14:nvContentPartPr>
            <p14:xfrm>
              <a:off x="8487917" y="3116695"/>
              <a:ext cx="73366" cy="207968"/>
            </p14:xfrm>
          </p:contentPart>
        </mc:Choice>
        <mc:Fallback xmlns="">
          <p:pic>
            <p:nvPicPr>
              <p:cNvPr id="62" name="墨迹 61"/>
            </p:nvPicPr>
            <p:blipFill>
              <a:blip r:embed="rId110"/>
            </p:blipFill>
            <p:spPr>
              <a:xfrm>
                <a:off x="8487917" y="3116695"/>
                <a:ext cx="73366" cy="207968"/>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63" name="墨迹 62"/>
              <p14:cNvContentPartPr/>
              <p14:nvPr/>
            </p14:nvContentPartPr>
            <p14:xfrm>
              <a:off x="8651581" y="2989095"/>
              <a:ext cx="95940" cy="274940"/>
            </p14:xfrm>
          </p:contentPart>
        </mc:Choice>
        <mc:Fallback xmlns="">
          <p:pic>
            <p:nvPicPr>
              <p:cNvPr id="63" name="墨迹 62"/>
            </p:nvPicPr>
            <p:blipFill>
              <a:blip r:embed="rId112"/>
            </p:blipFill>
            <p:spPr>
              <a:xfrm>
                <a:off x="8651581" y="2989095"/>
                <a:ext cx="95940" cy="274940"/>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64" name="墨迹 63"/>
              <p14:cNvContentPartPr/>
              <p14:nvPr/>
            </p14:nvContentPartPr>
            <p14:xfrm>
              <a:off x="8634650" y="3089201"/>
              <a:ext cx="11287" cy="291860"/>
            </p14:xfrm>
          </p:contentPart>
        </mc:Choice>
        <mc:Fallback xmlns="">
          <p:pic>
            <p:nvPicPr>
              <p:cNvPr id="64" name="墨迹 63"/>
            </p:nvPicPr>
            <p:blipFill>
              <a:blip r:embed="rId114"/>
            </p:blipFill>
            <p:spPr>
              <a:xfrm>
                <a:off x="8634650" y="3089201"/>
                <a:ext cx="11287" cy="291860"/>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65" name="墨迹 64"/>
              <p14:cNvContentPartPr/>
              <p14:nvPr/>
            </p14:nvContentPartPr>
            <p14:xfrm>
              <a:off x="8792670" y="2991210"/>
              <a:ext cx="90297" cy="285515"/>
            </p14:xfrm>
          </p:contentPart>
        </mc:Choice>
        <mc:Fallback xmlns="">
          <p:pic>
            <p:nvPicPr>
              <p:cNvPr id="65" name="墨迹 64"/>
            </p:nvPicPr>
            <p:blipFill>
              <a:blip r:embed="rId116"/>
            </p:blipFill>
            <p:spPr>
              <a:xfrm>
                <a:off x="8792670" y="2991210"/>
                <a:ext cx="90297" cy="285515"/>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66" name="墨迹 65"/>
              <p14:cNvContentPartPr/>
              <p14:nvPr/>
            </p14:nvContentPartPr>
            <p14:xfrm>
              <a:off x="8894254" y="3084972"/>
              <a:ext cx="143911" cy="180473"/>
            </p14:xfrm>
          </p:contentPart>
        </mc:Choice>
        <mc:Fallback xmlns="">
          <p:pic>
            <p:nvPicPr>
              <p:cNvPr id="66" name="墨迹 65"/>
            </p:nvPicPr>
            <p:blipFill>
              <a:blip r:embed="rId118"/>
            </p:blipFill>
            <p:spPr>
              <a:xfrm>
                <a:off x="8894254" y="3084972"/>
                <a:ext cx="143911" cy="180473"/>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67" name="墨迹 66"/>
              <p14:cNvContentPartPr/>
              <p14:nvPr/>
            </p14:nvContentPartPr>
            <p14:xfrm>
              <a:off x="8947868" y="3135730"/>
              <a:ext cx="53614" cy="338388"/>
            </p14:xfrm>
          </p:contentPart>
        </mc:Choice>
        <mc:Fallback xmlns="">
          <p:pic>
            <p:nvPicPr>
              <p:cNvPr id="67" name="墨迹 66"/>
            </p:nvPicPr>
            <p:blipFill>
              <a:blip r:embed="rId120"/>
            </p:blipFill>
            <p:spPr>
              <a:xfrm>
                <a:off x="8947868" y="3135730"/>
                <a:ext cx="53614" cy="338388"/>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68" name="墨迹 67"/>
              <p14:cNvContentPartPr/>
              <p14:nvPr/>
            </p14:nvContentPartPr>
            <p14:xfrm>
              <a:off x="9148214" y="3090611"/>
              <a:ext cx="299109" cy="22560"/>
            </p14:xfrm>
          </p:contentPart>
        </mc:Choice>
        <mc:Fallback xmlns="">
          <p:pic>
            <p:nvPicPr>
              <p:cNvPr id="68" name="墨迹 67"/>
            </p:nvPicPr>
            <p:blipFill>
              <a:blip r:embed="rId122"/>
            </p:blipFill>
            <p:spPr>
              <a:xfrm>
                <a:off x="9148214" y="3090611"/>
                <a:ext cx="299109" cy="22560"/>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69" name="墨迹 68"/>
              <p14:cNvContentPartPr/>
              <p14:nvPr/>
            </p14:nvContentPartPr>
            <p14:xfrm>
              <a:off x="9405702" y="2996673"/>
              <a:ext cx="137562" cy="77019"/>
            </p14:xfrm>
          </p:contentPart>
        </mc:Choice>
        <mc:Fallback xmlns="">
          <p:pic>
            <p:nvPicPr>
              <p:cNvPr id="69" name="墨迹 68"/>
            </p:nvPicPr>
            <p:blipFill>
              <a:blip r:embed="rId124"/>
            </p:blipFill>
            <p:spPr>
              <a:xfrm>
                <a:off x="9405702" y="2996673"/>
                <a:ext cx="137562" cy="77019"/>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70" name="墨迹 69"/>
              <p14:cNvContentPartPr/>
              <p14:nvPr/>
            </p14:nvContentPartPr>
            <p14:xfrm>
              <a:off x="9193539" y="3203407"/>
              <a:ext cx="290468" cy="22560"/>
            </p14:xfrm>
          </p:contentPart>
        </mc:Choice>
        <mc:Fallback xmlns="">
          <p:pic>
            <p:nvPicPr>
              <p:cNvPr id="70" name="墨迹 69"/>
            </p:nvPicPr>
            <p:blipFill>
              <a:blip r:embed="rId126"/>
            </p:blipFill>
            <p:spPr>
              <a:xfrm>
                <a:off x="9193539" y="3203407"/>
                <a:ext cx="290468" cy="22560"/>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71" name="墨迹 70"/>
              <p14:cNvContentPartPr/>
              <p14:nvPr/>
            </p14:nvContentPartPr>
            <p14:xfrm>
              <a:off x="9229341" y="3229844"/>
              <a:ext cx="124863" cy="60980"/>
            </p14:xfrm>
          </p:contentPart>
        </mc:Choice>
        <mc:Fallback xmlns="">
          <p:pic>
            <p:nvPicPr>
              <p:cNvPr id="71" name="墨迹 70"/>
            </p:nvPicPr>
            <p:blipFill>
              <a:blip r:embed="rId128"/>
            </p:blipFill>
            <p:spPr>
              <a:xfrm>
                <a:off x="9229341" y="3229844"/>
                <a:ext cx="124863" cy="60980"/>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72" name="墨迹 71"/>
              <p14:cNvContentPartPr/>
              <p14:nvPr/>
            </p14:nvContentPartPr>
            <p14:xfrm>
              <a:off x="9698462" y="3006014"/>
              <a:ext cx="19752" cy="262780"/>
            </p14:xfrm>
          </p:contentPart>
        </mc:Choice>
        <mc:Fallback xmlns="">
          <p:pic>
            <p:nvPicPr>
              <p:cNvPr id="72" name="墨迹 71"/>
            </p:nvPicPr>
            <p:blipFill>
              <a:blip r:embed="rId130"/>
            </p:blipFill>
            <p:spPr>
              <a:xfrm>
                <a:off x="9698462" y="3006014"/>
                <a:ext cx="19752" cy="262780"/>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73" name="墨迹 72"/>
              <p14:cNvContentPartPr/>
              <p14:nvPr/>
            </p14:nvContentPartPr>
            <p14:xfrm>
              <a:off x="9723857" y="3090611"/>
              <a:ext cx="95941" cy="62038"/>
            </p14:xfrm>
          </p:contentPart>
        </mc:Choice>
        <mc:Fallback xmlns="">
          <p:pic>
            <p:nvPicPr>
              <p:cNvPr id="73" name="墨迹 72"/>
            </p:nvPicPr>
            <p:blipFill>
              <a:blip r:embed="rId132"/>
            </p:blipFill>
            <p:spPr>
              <a:xfrm>
                <a:off x="9723857" y="3090611"/>
                <a:ext cx="95941" cy="62038"/>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74" name="墨迹 73"/>
              <p14:cNvContentPartPr/>
              <p14:nvPr/>
            </p14:nvContentPartPr>
            <p14:xfrm>
              <a:off x="9800046" y="2958076"/>
              <a:ext cx="14109" cy="414525"/>
            </p14:xfrm>
          </p:contentPart>
        </mc:Choice>
        <mc:Fallback xmlns="">
          <p:pic>
            <p:nvPicPr>
              <p:cNvPr id="74" name="墨迹 73"/>
            </p:nvPicPr>
            <p:blipFill>
              <a:blip r:embed="rId134"/>
            </p:blipFill>
            <p:spPr>
              <a:xfrm>
                <a:off x="9800046" y="2958076"/>
                <a:ext cx="14109" cy="414525"/>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75" name="墨迹 74"/>
              <p14:cNvContentPartPr/>
              <p14:nvPr/>
            </p14:nvContentPartPr>
            <p14:xfrm>
              <a:off x="9881878" y="2943976"/>
              <a:ext cx="141089" cy="28199"/>
            </p14:xfrm>
          </p:contentPart>
        </mc:Choice>
        <mc:Fallback xmlns="">
          <p:pic>
            <p:nvPicPr>
              <p:cNvPr id="75" name="墨迹 74"/>
            </p:nvPicPr>
            <p:blipFill>
              <a:blip r:embed="rId136"/>
            </p:blipFill>
            <p:spPr>
              <a:xfrm>
                <a:off x="9881878" y="2943976"/>
                <a:ext cx="141089" cy="28199"/>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76" name="墨迹 75"/>
              <p14:cNvContentPartPr/>
              <p14:nvPr/>
            </p14:nvContentPartPr>
            <p14:xfrm>
              <a:off x="9955244" y="2869073"/>
              <a:ext cx="22574" cy="213079"/>
            </p14:xfrm>
          </p:contentPart>
        </mc:Choice>
        <mc:Fallback xmlns="">
          <p:pic>
            <p:nvPicPr>
              <p:cNvPr id="76" name="墨迹 75"/>
            </p:nvPicPr>
            <p:blipFill>
              <a:blip r:embed="rId138"/>
            </p:blipFill>
            <p:spPr>
              <a:xfrm>
                <a:off x="9955244" y="2869073"/>
                <a:ext cx="22574" cy="213079"/>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77" name="墨迹 76"/>
              <p14:cNvContentPartPr/>
              <p14:nvPr/>
            </p14:nvContentPartPr>
            <p14:xfrm>
              <a:off x="9983461" y="3115990"/>
              <a:ext cx="222921" cy="25380"/>
            </p14:xfrm>
          </p:contentPart>
        </mc:Choice>
        <mc:Fallback xmlns="">
          <p:pic>
            <p:nvPicPr>
              <p:cNvPr id="77" name="墨迹 76"/>
            </p:nvPicPr>
            <p:blipFill>
              <a:blip r:embed="rId140"/>
            </p:blipFill>
            <p:spPr>
              <a:xfrm>
                <a:off x="9983461" y="3115990"/>
                <a:ext cx="222921" cy="25380"/>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78" name="墨迹 77"/>
              <p14:cNvContentPartPr/>
              <p14:nvPr/>
            </p14:nvContentPartPr>
            <p14:xfrm>
              <a:off x="10098625" y="3000375"/>
              <a:ext cx="8994" cy="273530"/>
            </p14:xfrm>
          </p:contentPart>
        </mc:Choice>
        <mc:Fallback xmlns="">
          <p:pic>
            <p:nvPicPr>
              <p:cNvPr id="78" name="墨迹 77"/>
            </p:nvPicPr>
            <p:blipFill>
              <a:blip r:embed="rId142"/>
            </p:blipFill>
            <p:spPr>
              <a:xfrm>
                <a:off x="10098625" y="3000375"/>
                <a:ext cx="8994" cy="273530"/>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79" name="墨迹 78"/>
              <p14:cNvContentPartPr/>
              <p14:nvPr/>
            </p14:nvContentPartPr>
            <p14:xfrm>
              <a:off x="10389798" y="2978520"/>
              <a:ext cx="28217" cy="216428"/>
            </p14:xfrm>
          </p:contentPart>
        </mc:Choice>
        <mc:Fallback xmlns="">
          <p:pic>
            <p:nvPicPr>
              <p:cNvPr id="79" name="墨迹 78"/>
            </p:nvPicPr>
            <p:blipFill>
              <a:blip r:embed="rId144"/>
            </p:blipFill>
            <p:spPr>
              <a:xfrm>
                <a:off x="10389798" y="2978520"/>
                <a:ext cx="28217" cy="216428"/>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80" name="墨迹 79"/>
              <p14:cNvContentPartPr/>
              <p14:nvPr/>
            </p14:nvContentPartPr>
            <p14:xfrm>
              <a:off x="10406729" y="3045493"/>
              <a:ext cx="95941" cy="33839"/>
            </p14:xfrm>
          </p:contentPart>
        </mc:Choice>
        <mc:Fallback xmlns="">
          <p:pic>
            <p:nvPicPr>
              <p:cNvPr id="80" name="墨迹 79"/>
            </p:nvPicPr>
            <p:blipFill>
              <a:blip r:embed="rId146"/>
            </p:blipFill>
            <p:spPr>
              <a:xfrm>
                <a:off x="10406729" y="3045493"/>
                <a:ext cx="95941" cy="33839"/>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81" name="墨迹 80"/>
              <p14:cNvContentPartPr/>
              <p14:nvPr/>
            </p14:nvContentPartPr>
            <p14:xfrm>
              <a:off x="10494204" y="2942214"/>
              <a:ext cx="14109" cy="292212"/>
            </p14:xfrm>
          </p:contentPart>
        </mc:Choice>
        <mc:Fallback xmlns="">
          <p:pic>
            <p:nvPicPr>
              <p:cNvPr id="81" name="墨迹 80"/>
            </p:nvPicPr>
            <p:blipFill>
              <a:blip r:embed="rId148"/>
            </p:blipFill>
            <p:spPr>
              <a:xfrm>
                <a:off x="10494204" y="2942214"/>
                <a:ext cx="14109" cy="292212"/>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82" name="墨迹 81"/>
              <p14:cNvContentPartPr/>
              <p14:nvPr/>
            </p14:nvContentPartPr>
            <p14:xfrm>
              <a:off x="10607075" y="2904498"/>
              <a:ext cx="110050" cy="335568"/>
            </p14:xfrm>
          </p:contentPart>
        </mc:Choice>
        <mc:Fallback xmlns="">
          <p:pic>
            <p:nvPicPr>
              <p:cNvPr id="82" name="墨迹 81"/>
            </p:nvPicPr>
            <p:blipFill>
              <a:blip r:embed="rId150"/>
            </p:blipFill>
            <p:spPr>
              <a:xfrm>
                <a:off x="10607075" y="2904498"/>
                <a:ext cx="110050" cy="335568"/>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83" name="墨迹 82"/>
              <p14:cNvContentPartPr/>
              <p14:nvPr/>
            </p14:nvContentPartPr>
            <p14:xfrm>
              <a:off x="10745343" y="2938337"/>
              <a:ext cx="141089" cy="245860"/>
            </p14:xfrm>
          </p:contentPart>
        </mc:Choice>
        <mc:Fallback xmlns="">
          <p:pic>
            <p:nvPicPr>
              <p:cNvPr id="83" name="墨迹 82"/>
            </p:nvPicPr>
            <p:blipFill>
              <a:blip r:embed="rId152"/>
            </p:blipFill>
            <p:spPr>
              <a:xfrm>
                <a:off x="10745343" y="2938337"/>
                <a:ext cx="141089" cy="245860"/>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84" name="墨迹 83"/>
              <p14:cNvContentPartPr/>
              <p14:nvPr/>
            </p14:nvContentPartPr>
            <p14:xfrm>
              <a:off x="10883609" y="3028573"/>
              <a:ext cx="135446" cy="157915"/>
            </p14:xfrm>
          </p:contentPart>
        </mc:Choice>
        <mc:Fallback xmlns="">
          <p:pic>
            <p:nvPicPr>
              <p:cNvPr id="84" name="墨迹 83"/>
            </p:nvPicPr>
            <p:blipFill>
              <a:blip r:embed="rId154"/>
            </p:blipFill>
            <p:spPr>
              <a:xfrm>
                <a:off x="10883609" y="3028573"/>
                <a:ext cx="135446" cy="157915"/>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85" name="墨迹 84"/>
              <p14:cNvContentPartPr/>
              <p14:nvPr/>
            </p14:nvContentPartPr>
            <p14:xfrm>
              <a:off x="10911827" y="3050428"/>
              <a:ext cx="76188" cy="387031"/>
            </p14:xfrm>
          </p:contentPart>
        </mc:Choice>
        <mc:Fallback xmlns="">
          <p:pic>
            <p:nvPicPr>
              <p:cNvPr id="85" name="墨迹 84"/>
            </p:nvPicPr>
            <p:blipFill>
              <a:blip r:embed="rId156"/>
            </p:blipFill>
            <p:spPr>
              <a:xfrm>
                <a:off x="10911827" y="3050428"/>
                <a:ext cx="76188" cy="387031"/>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86" name="墨迹 85"/>
              <p14:cNvContentPartPr/>
              <p14:nvPr/>
            </p14:nvContentPartPr>
            <p14:xfrm>
              <a:off x="11061382" y="2865019"/>
              <a:ext cx="172128" cy="5640"/>
            </p14:xfrm>
          </p:contentPart>
        </mc:Choice>
        <mc:Fallback xmlns="">
          <p:pic>
            <p:nvPicPr>
              <p:cNvPr id="86" name="墨迹 85"/>
            </p:nvPicPr>
            <p:blipFill>
              <a:blip r:embed="rId158"/>
            </p:blipFill>
            <p:spPr>
              <a:xfrm>
                <a:off x="11061382" y="2865019"/>
                <a:ext cx="172128" cy="5640"/>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87" name="墨迹 86"/>
              <p14:cNvContentPartPr/>
              <p14:nvPr/>
            </p14:nvContentPartPr>
            <p14:xfrm>
              <a:off x="10490853" y="3197768"/>
              <a:ext cx="150083" cy="118436"/>
            </p14:xfrm>
          </p:contentPart>
        </mc:Choice>
        <mc:Fallback xmlns="">
          <p:pic>
            <p:nvPicPr>
              <p:cNvPr id="87" name="墨迹 86"/>
            </p:nvPicPr>
            <p:blipFill>
              <a:blip r:embed="rId160"/>
            </p:blipFill>
            <p:spPr>
              <a:xfrm>
                <a:off x="10490853" y="3197768"/>
                <a:ext cx="150083" cy="118436"/>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88" name="墨迹 87"/>
              <p14:cNvContentPartPr/>
              <p14:nvPr/>
            </p14:nvContentPartPr>
            <p14:xfrm>
              <a:off x="11480946" y="2923356"/>
              <a:ext cx="54496" cy="390028"/>
            </p14:xfrm>
          </p:contentPart>
        </mc:Choice>
        <mc:Fallback xmlns="">
          <p:pic>
            <p:nvPicPr>
              <p:cNvPr id="88" name="墨迹 87"/>
            </p:nvPicPr>
            <p:blipFill>
              <a:blip r:embed="rId162"/>
            </p:blipFill>
            <p:spPr>
              <a:xfrm>
                <a:off x="11480946" y="2923356"/>
                <a:ext cx="54496" cy="390028"/>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89" name="墨迹 88"/>
              <p14:cNvContentPartPr/>
              <p14:nvPr/>
            </p14:nvContentPartPr>
            <p14:xfrm>
              <a:off x="11526446" y="3044259"/>
              <a:ext cx="177596" cy="184528"/>
            </p14:xfrm>
          </p:contentPart>
        </mc:Choice>
        <mc:Fallback xmlns="">
          <p:pic>
            <p:nvPicPr>
              <p:cNvPr id="89" name="墨迹 88"/>
            </p:nvPicPr>
            <p:blipFill>
              <a:blip r:embed="rId164"/>
            </p:blipFill>
            <p:spPr>
              <a:xfrm>
                <a:off x="11526446" y="3044259"/>
                <a:ext cx="177596" cy="184528"/>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90" name="墨迹 89"/>
              <p14:cNvContentPartPr/>
              <p14:nvPr/>
            </p14:nvContentPartPr>
            <p14:xfrm>
              <a:off x="11673708" y="3137845"/>
              <a:ext cx="121337" cy="158619"/>
            </p14:xfrm>
          </p:contentPart>
        </mc:Choice>
        <mc:Fallback xmlns="">
          <p:pic>
            <p:nvPicPr>
              <p:cNvPr id="90" name="墨迹 89"/>
            </p:nvPicPr>
            <p:blipFill>
              <a:blip r:embed="rId166"/>
            </p:blipFill>
            <p:spPr>
              <a:xfrm>
                <a:off x="11673708" y="3137845"/>
                <a:ext cx="121337" cy="158619"/>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91" name="墨迹 90"/>
              <p14:cNvContentPartPr/>
              <p14:nvPr/>
            </p14:nvContentPartPr>
            <p14:xfrm>
              <a:off x="11905095" y="3197063"/>
              <a:ext cx="14109" cy="169899"/>
            </p14:xfrm>
          </p:contentPart>
        </mc:Choice>
        <mc:Fallback xmlns="">
          <p:pic>
            <p:nvPicPr>
              <p:cNvPr id="91" name="墨迹 90"/>
            </p:nvPicPr>
            <p:blipFill>
              <a:blip r:embed="rId168"/>
            </p:blipFill>
            <p:spPr>
              <a:xfrm>
                <a:off x="11905095" y="3197063"/>
                <a:ext cx="14109" cy="169899"/>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92" name="墨迹 91"/>
              <p14:cNvContentPartPr/>
              <p14:nvPr/>
            </p14:nvContentPartPr>
            <p14:xfrm>
              <a:off x="8320021" y="3805104"/>
              <a:ext cx="15520" cy="323231"/>
            </p14:xfrm>
          </p:contentPart>
        </mc:Choice>
        <mc:Fallback xmlns="">
          <p:pic>
            <p:nvPicPr>
              <p:cNvPr id="92" name="墨迹 91"/>
            </p:nvPicPr>
            <p:blipFill>
              <a:blip r:embed="rId170"/>
            </p:blipFill>
            <p:spPr>
              <a:xfrm>
                <a:off x="8320021" y="3805104"/>
                <a:ext cx="15520" cy="323231"/>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93" name="墨迹 92"/>
              <p14:cNvContentPartPr/>
              <p14:nvPr/>
            </p14:nvContentPartPr>
            <p14:xfrm>
              <a:off x="8324254" y="3942222"/>
              <a:ext cx="112871" cy="33838"/>
            </p14:xfrm>
          </p:contentPart>
        </mc:Choice>
        <mc:Fallback xmlns="">
          <p:pic>
            <p:nvPicPr>
              <p:cNvPr id="93" name="墨迹 92"/>
            </p:nvPicPr>
            <p:blipFill>
              <a:blip r:embed="rId172"/>
            </p:blipFill>
            <p:spPr>
              <a:xfrm>
                <a:off x="8324254" y="3942222"/>
                <a:ext cx="112871" cy="33838"/>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94" name="墨迹 93"/>
              <p14:cNvContentPartPr/>
              <p14:nvPr/>
            </p14:nvContentPartPr>
            <p14:xfrm>
              <a:off x="8448413" y="3793472"/>
              <a:ext cx="5643" cy="419460"/>
            </p14:xfrm>
          </p:contentPart>
        </mc:Choice>
        <mc:Fallback xmlns="">
          <p:pic>
            <p:nvPicPr>
              <p:cNvPr id="94" name="墨迹 93"/>
            </p:nvPicPr>
            <p:blipFill>
              <a:blip r:embed="rId174"/>
            </p:blipFill>
            <p:spPr>
              <a:xfrm>
                <a:off x="8448413" y="3793472"/>
                <a:ext cx="5643" cy="419460"/>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95" name="墨迹 94"/>
              <p14:cNvContentPartPr/>
              <p14:nvPr/>
            </p14:nvContentPartPr>
            <p14:xfrm>
              <a:off x="8526012" y="3947861"/>
              <a:ext cx="114282" cy="146635"/>
            </p14:xfrm>
          </p:contentPart>
        </mc:Choice>
        <mc:Fallback xmlns="">
          <p:pic>
            <p:nvPicPr>
              <p:cNvPr id="95" name="墨迹 94"/>
            </p:nvPicPr>
            <p:blipFill>
              <a:blip r:embed="rId176"/>
            </p:blipFill>
            <p:spPr>
              <a:xfrm>
                <a:off x="8526012" y="3947861"/>
                <a:ext cx="114282" cy="146635"/>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96" name="墨迹 95"/>
              <p14:cNvContentPartPr/>
              <p14:nvPr/>
            </p14:nvContentPartPr>
            <p14:xfrm>
              <a:off x="8741878" y="3778667"/>
              <a:ext cx="88356" cy="327109"/>
            </p14:xfrm>
          </p:contentPart>
        </mc:Choice>
        <mc:Fallback xmlns="">
          <p:pic>
            <p:nvPicPr>
              <p:cNvPr id="96" name="墨迹 95"/>
            </p:nvPicPr>
            <p:blipFill>
              <a:blip r:embed="rId178"/>
            </p:blipFill>
            <p:spPr>
              <a:xfrm>
                <a:off x="8741878" y="3778667"/>
                <a:ext cx="88356" cy="327109"/>
              </a:xfrm>
              <a:prstGeom prst="rect"/>
            </p:spPr>
          </p:pic>
        </mc:Fallback>
      </mc:AlternateContent>
      <mc:AlternateContent xmlns:mc="http://schemas.openxmlformats.org/markup-compatibility/2006" xmlns:p14="http://schemas.microsoft.com/office/powerpoint/2010/main">
        <mc:Choice Requires="p14">
          <p:contentPart r:id="rId179" p14:bwMode="auto">
            <p14:nvContentPartPr>
              <p14:cNvPr id="97" name="墨迹 96"/>
              <p14:cNvContentPartPr/>
              <p14:nvPr/>
            </p14:nvContentPartPr>
            <p14:xfrm>
              <a:off x="8866036" y="3795587"/>
              <a:ext cx="98763" cy="206029"/>
            </p14:xfrm>
          </p:contentPart>
        </mc:Choice>
        <mc:Fallback xmlns="">
          <p:pic>
            <p:nvPicPr>
              <p:cNvPr id="97" name="墨迹 96"/>
            </p:nvPicPr>
            <p:blipFill>
              <a:blip r:embed="rId180"/>
            </p:blipFill>
            <p:spPr>
              <a:xfrm>
                <a:off x="8866036" y="3795587"/>
                <a:ext cx="98763" cy="206029"/>
              </a:xfrm>
              <a:prstGeom prst="rect"/>
            </p:spPr>
          </p:pic>
        </mc:Fallback>
      </mc:AlternateContent>
      <mc:AlternateContent xmlns:mc="http://schemas.openxmlformats.org/markup-compatibility/2006" xmlns:p14="http://schemas.microsoft.com/office/powerpoint/2010/main">
        <mc:Choice Requires="p14">
          <p:contentPart r:id="rId181" p14:bwMode="auto">
            <p14:nvContentPartPr>
              <p14:cNvPr id="98" name="墨迹 97"/>
              <p14:cNvContentPartPr/>
              <p14:nvPr/>
            </p14:nvContentPartPr>
            <p14:xfrm>
              <a:off x="9001482" y="3851985"/>
              <a:ext cx="107227" cy="152275"/>
            </p14:xfrm>
          </p:contentPart>
        </mc:Choice>
        <mc:Fallback xmlns="">
          <p:pic>
            <p:nvPicPr>
              <p:cNvPr id="98" name="墨迹 97"/>
            </p:nvPicPr>
            <p:blipFill>
              <a:blip r:embed="rId182"/>
            </p:blipFill>
            <p:spPr>
              <a:xfrm>
                <a:off x="9001482" y="3851985"/>
                <a:ext cx="107227" cy="152275"/>
              </a:xfrm>
              <a:prstGeom prst="rect"/>
            </p:spPr>
          </p:pic>
        </mc:Fallback>
      </mc:AlternateContent>
      <mc:AlternateContent xmlns:mc="http://schemas.openxmlformats.org/markup-compatibility/2006" xmlns:p14="http://schemas.microsoft.com/office/powerpoint/2010/main">
        <mc:Choice Requires="p14">
          <p:contentPart r:id="rId183" p14:bwMode="auto">
            <p14:nvContentPartPr>
              <p14:cNvPr id="99" name="墨迹 98"/>
              <p14:cNvContentPartPr/>
              <p14:nvPr/>
            </p14:nvContentPartPr>
            <p14:xfrm>
              <a:off x="9038165" y="3897103"/>
              <a:ext cx="70544" cy="315829"/>
            </p14:xfrm>
          </p:contentPart>
        </mc:Choice>
        <mc:Fallback xmlns="">
          <p:pic>
            <p:nvPicPr>
              <p:cNvPr id="99" name="墨迹 98"/>
            </p:nvPicPr>
            <p:blipFill>
              <a:blip r:embed="rId184"/>
            </p:blipFill>
            <p:spPr>
              <a:xfrm>
                <a:off x="9038165" y="3897103"/>
                <a:ext cx="70544" cy="315829"/>
              </a:xfrm>
              <a:prstGeom prst="rect"/>
            </p:spPr>
          </p:pic>
        </mc:Fallback>
      </mc:AlternateContent>
      <mc:AlternateContent xmlns:mc="http://schemas.openxmlformats.org/markup-compatibility/2006" xmlns:p14="http://schemas.microsoft.com/office/powerpoint/2010/main">
        <mc:Choice Requires="p14">
          <p:contentPart r:id="rId185" p14:bwMode="auto">
            <p14:nvContentPartPr>
              <p14:cNvPr id="100" name="墨迹 99"/>
              <p14:cNvContentPartPr/>
              <p14:nvPr/>
            </p14:nvContentPartPr>
            <p14:xfrm>
              <a:off x="9165145" y="3751878"/>
              <a:ext cx="110050" cy="38069"/>
            </p14:xfrm>
          </p:contentPart>
        </mc:Choice>
        <mc:Fallback xmlns="">
          <p:pic>
            <p:nvPicPr>
              <p:cNvPr id="100" name="墨迹 99"/>
            </p:nvPicPr>
            <p:blipFill>
              <a:blip r:embed="rId186"/>
            </p:blipFill>
            <p:spPr>
              <a:xfrm>
                <a:off x="9165145" y="3751878"/>
                <a:ext cx="110050" cy="38069"/>
              </a:xfrm>
              <a:prstGeom prst="rect"/>
            </p:spPr>
          </p:pic>
        </mc:Fallback>
      </mc:AlternateContent>
      <mc:AlternateContent xmlns:mc="http://schemas.openxmlformats.org/markup-compatibility/2006" xmlns:p14="http://schemas.microsoft.com/office/powerpoint/2010/main">
        <mc:Choice Requires="p14">
          <p:contentPart r:id="rId187" p14:bwMode="auto">
            <p14:nvContentPartPr>
              <p14:cNvPr id="101" name="墨迹 100"/>
              <p14:cNvContentPartPr/>
              <p14:nvPr/>
            </p14:nvContentPartPr>
            <p14:xfrm>
              <a:off x="9404467" y="3823786"/>
              <a:ext cx="265777" cy="22559"/>
            </p14:xfrm>
          </p:contentPart>
        </mc:Choice>
        <mc:Fallback xmlns="">
          <p:pic>
            <p:nvPicPr>
              <p:cNvPr id="101" name="墨迹 100"/>
            </p:nvPicPr>
            <p:blipFill>
              <a:blip r:embed="rId188"/>
            </p:blipFill>
            <p:spPr>
              <a:xfrm>
                <a:off x="9404467" y="3823786"/>
                <a:ext cx="265777" cy="22559"/>
              </a:xfrm>
              <a:prstGeom prst="rect"/>
            </p:spPr>
          </p:pic>
        </mc:Fallback>
      </mc:AlternateContent>
      <mc:AlternateContent xmlns:mc="http://schemas.openxmlformats.org/markup-compatibility/2006" xmlns:p14="http://schemas.microsoft.com/office/powerpoint/2010/main">
        <mc:Choice Requires="p14">
          <p:contentPart r:id="rId189" p14:bwMode="auto">
            <p14:nvContentPartPr>
              <p14:cNvPr id="102" name="墨迹 101"/>
              <p14:cNvContentPartPr/>
              <p14:nvPr/>
            </p14:nvContentPartPr>
            <p14:xfrm>
              <a:off x="9603580" y="3716629"/>
              <a:ext cx="182357" cy="81777"/>
            </p14:xfrm>
          </p:contentPart>
        </mc:Choice>
        <mc:Fallback xmlns="">
          <p:pic>
            <p:nvPicPr>
              <p:cNvPr id="102" name="墨迹 101"/>
            </p:nvPicPr>
            <p:blipFill>
              <a:blip r:embed="rId190"/>
            </p:blipFill>
            <p:spPr>
              <a:xfrm>
                <a:off x="9603580" y="3716629"/>
                <a:ext cx="182357" cy="81777"/>
              </a:xfrm>
              <a:prstGeom prst="rect"/>
            </p:spPr>
          </p:pic>
        </mc:Fallback>
      </mc:AlternateContent>
      <mc:AlternateContent xmlns:mc="http://schemas.openxmlformats.org/markup-compatibility/2006" xmlns:p14="http://schemas.microsoft.com/office/powerpoint/2010/main">
        <mc:Choice Requires="p14">
          <p:contentPart r:id="rId191" p14:bwMode="auto">
            <p14:nvContentPartPr>
              <p14:cNvPr id="103" name="墨迹 102"/>
              <p14:cNvContentPartPr/>
              <p14:nvPr/>
            </p14:nvContentPartPr>
            <p14:xfrm>
              <a:off x="9441856" y="3925302"/>
              <a:ext cx="250962" cy="5640"/>
            </p14:xfrm>
          </p:contentPart>
        </mc:Choice>
        <mc:Fallback xmlns="">
          <p:pic>
            <p:nvPicPr>
              <p:cNvPr id="103" name="墨迹 102"/>
            </p:nvPicPr>
            <p:blipFill>
              <a:blip r:embed="rId192"/>
            </p:blipFill>
            <p:spPr>
              <a:xfrm>
                <a:off x="9441856" y="3925302"/>
                <a:ext cx="250962" cy="5640"/>
              </a:xfrm>
              <a:prstGeom prst="rect"/>
            </p:spPr>
          </p:pic>
        </mc:Fallback>
      </mc:AlternateContent>
      <mc:AlternateContent xmlns:mc="http://schemas.openxmlformats.org/markup-compatibility/2006" xmlns:p14="http://schemas.microsoft.com/office/powerpoint/2010/main">
        <mc:Choice Requires="p14">
          <p:contentPart r:id="rId193" p14:bwMode="auto">
            <p14:nvContentPartPr>
              <p14:cNvPr id="104" name="墨迹 103"/>
              <p14:cNvContentPartPr/>
              <p14:nvPr/>
            </p14:nvContentPartPr>
            <p14:xfrm>
              <a:off x="9466723" y="3953501"/>
              <a:ext cx="130154" cy="129716"/>
            </p14:xfrm>
          </p:contentPart>
        </mc:Choice>
        <mc:Fallback xmlns="">
          <p:pic>
            <p:nvPicPr>
              <p:cNvPr id="104" name="墨迹 103"/>
            </p:nvPicPr>
            <p:blipFill>
              <a:blip r:embed="rId194"/>
            </p:blipFill>
            <p:spPr>
              <a:xfrm>
                <a:off x="9466723" y="3953501"/>
                <a:ext cx="130154" cy="129716"/>
              </a:xfrm>
              <a:prstGeom prst="rect"/>
            </p:spPr>
          </p:pic>
        </mc:Fallback>
      </mc:AlternateContent>
      <mc:AlternateContent xmlns:mc="http://schemas.openxmlformats.org/markup-compatibility/2006" xmlns:p14="http://schemas.microsoft.com/office/powerpoint/2010/main">
        <mc:Choice Requires="p14">
          <p:contentPart r:id="rId195" p14:bwMode="auto">
            <p14:nvContentPartPr>
              <p14:cNvPr id="105" name="墨迹 104"/>
              <p14:cNvContentPartPr/>
              <p14:nvPr/>
            </p14:nvContentPartPr>
            <p14:xfrm>
              <a:off x="9856481" y="3737074"/>
              <a:ext cx="8466" cy="196688"/>
            </p14:xfrm>
          </p:contentPart>
        </mc:Choice>
        <mc:Fallback xmlns="">
          <p:pic>
            <p:nvPicPr>
              <p:cNvPr id="105" name="墨迹 104"/>
            </p:nvPicPr>
            <p:blipFill>
              <a:blip r:embed="rId196"/>
            </p:blipFill>
            <p:spPr>
              <a:xfrm>
                <a:off x="9856481" y="3737074"/>
                <a:ext cx="8466" cy="196688"/>
              </a:xfrm>
              <a:prstGeom prst="rect"/>
            </p:spPr>
          </p:pic>
        </mc:Fallback>
      </mc:AlternateContent>
      <mc:AlternateContent xmlns:mc="http://schemas.openxmlformats.org/markup-compatibility/2006" xmlns:p14="http://schemas.microsoft.com/office/powerpoint/2010/main">
        <mc:Choice Requires="p14">
          <p:contentPart r:id="rId197" p14:bwMode="auto">
            <p14:nvContentPartPr>
              <p14:cNvPr id="106" name="墨迹 105"/>
              <p14:cNvContentPartPr/>
              <p14:nvPr/>
            </p14:nvContentPartPr>
            <p14:xfrm>
              <a:off x="9893164" y="3812506"/>
              <a:ext cx="93119" cy="28199"/>
            </p14:xfrm>
          </p:contentPart>
        </mc:Choice>
        <mc:Fallback xmlns="">
          <p:pic>
            <p:nvPicPr>
              <p:cNvPr id="106" name="墨迹 105"/>
            </p:nvPicPr>
            <p:blipFill>
              <a:blip r:embed="rId198"/>
            </p:blipFill>
            <p:spPr>
              <a:xfrm>
                <a:off x="9893164" y="3812506"/>
                <a:ext cx="93119" cy="28199"/>
              </a:xfrm>
              <a:prstGeom prst="rect"/>
            </p:spPr>
          </p:pic>
        </mc:Fallback>
      </mc:AlternateContent>
      <mc:AlternateContent xmlns:mc="http://schemas.openxmlformats.org/markup-compatibility/2006" xmlns:p14="http://schemas.microsoft.com/office/powerpoint/2010/main">
        <mc:Choice Requires="p14">
          <p:contentPart r:id="rId199" p14:bwMode="auto">
            <p14:nvContentPartPr>
              <p14:cNvPr id="107" name="墨迹 106"/>
              <p14:cNvContentPartPr/>
              <p14:nvPr/>
            </p14:nvContentPartPr>
            <p14:xfrm>
              <a:off x="9977818" y="3676093"/>
              <a:ext cx="16930" cy="409943"/>
            </p14:xfrm>
          </p:contentPart>
        </mc:Choice>
        <mc:Fallback xmlns="">
          <p:pic>
            <p:nvPicPr>
              <p:cNvPr id="107" name="墨迹 106"/>
            </p:nvPicPr>
            <p:blipFill>
              <a:blip r:embed="rId200"/>
            </p:blipFill>
            <p:spPr>
              <a:xfrm>
                <a:off x="9977818" y="3676093"/>
                <a:ext cx="16930" cy="409943"/>
              </a:xfrm>
              <a:prstGeom prst="rect"/>
            </p:spPr>
          </p:pic>
        </mc:Fallback>
      </mc:AlternateContent>
      <mc:AlternateContent xmlns:mc="http://schemas.openxmlformats.org/markup-compatibility/2006" xmlns:p14="http://schemas.microsoft.com/office/powerpoint/2010/main">
        <mc:Choice Requires="p14">
          <p:contentPart r:id="rId201" p14:bwMode="auto">
            <p14:nvContentPartPr>
              <p14:cNvPr id="108" name="墨迹 107"/>
              <p14:cNvContentPartPr/>
              <p14:nvPr/>
            </p14:nvContentPartPr>
            <p14:xfrm>
              <a:off x="10082224" y="3682791"/>
              <a:ext cx="143910" cy="50758"/>
            </p14:xfrm>
          </p:contentPart>
        </mc:Choice>
        <mc:Fallback xmlns="">
          <p:pic>
            <p:nvPicPr>
              <p:cNvPr id="108" name="墨迹 107"/>
            </p:nvPicPr>
            <p:blipFill>
              <a:blip r:embed="rId202"/>
            </p:blipFill>
            <p:spPr>
              <a:xfrm>
                <a:off x="10082224" y="3682791"/>
                <a:ext cx="143910" cy="50758"/>
              </a:xfrm>
              <a:prstGeom prst="rect"/>
            </p:spPr>
          </p:pic>
        </mc:Fallback>
      </mc:AlternateContent>
      <mc:AlternateContent xmlns:mc="http://schemas.openxmlformats.org/markup-compatibility/2006" xmlns:p14="http://schemas.microsoft.com/office/powerpoint/2010/main">
        <mc:Choice Requires="p14">
          <p:contentPart r:id="rId203" p14:bwMode="auto">
            <p14:nvContentPartPr>
              <p14:cNvPr id="109" name="墨迹 108"/>
              <p14:cNvContentPartPr/>
              <p14:nvPr/>
            </p14:nvContentPartPr>
            <p14:xfrm>
              <a:off x="10141482" y="3623044"/>
              <a:ext cx="28217" cy="175363"/>
            </p14:xfrm>
          </p:contentPart>
        </mc:Choice>
        <mc:Fallback xmlns="">
          <p:pic>
            <p:nvPicPr>
              <p:cNvPr id="109" name="墨迹 108"/>
            </p:nvPicPr>
            <p:blipFill>
              <a:blip r:embed="rId204"/>
            </p:blipFill>
            <p:spPr>
              <a:xfrm>
                <a:off x="10141482" y="3623044"/>
                <a:ext cx="28217" cy="175363"/>
              </a:xfrm>
              <a:prstGeom prst="rect"/>
            </p:spPr>
          </p:pic>
        </mc:Fallback>
      </mc:AlternateContent>
      <mc:AlternateContent xmlns:mc="http://schemas.openxmlformats.org/markup-compatibility/2006" xmlns:p14="http://schemas.microsoft.com/office/powerpoint/2010/main">
        <mc:Choice Requires="p14">
          <p:contentPart r:id="rId205" p14:bwMode="auto">
            <p14:nvContentPartPr>
              <p14:cNvPr id="110" name="墨迹 109"/>
              <p14:cNvContentPartPr/>
              <p14:nvPr/>
            </p14:nvContentPartPr>
            <p14:xfrm>
              <a:off x="10203560" y="3851985"/>
              <a:ext cx="174951" cy="45118"/>
            </p14:xfrm>
          </p:contentPart>
        </mc:Choice>
        <mc:Fallback xmlns="">
          <p:pic>
            <p:nvPicPr>
              <p:cNvPr id="110" name="墨迹 109"/>
            </p:nvPicPr>
            <p:blipFill>
              <a:blip r:embed="rId206"/>
            </p:blipFill>
            <p:spPr>
              <a:xfrm>
                <a:off x="10203560" y="3851985"/>
                <a:ext cx="174951" cy="45118"/>
              </a:xfrm>
              <a:prstGeom prst="rect"/>
            </p:spPr>
          </p:pic>
        </mc:Fallback>
      </mc:AlternateContent>
      <mc:AlternateContent xmlns:mc="http://schemas.openxmlformats.org/markup-compatibility/2006" xmlns:p14="http://schemas.microsoft.com/office/powerpoint/2010/main">
        <mc:Choice Requires="p14">
          <p:contentPart r:id="rId207" p14:bwMode="auto">
            <p14:nvContentPartPr>
              <p14:cNvPr id="111" name="墨迹 110"/>
              <p14:cNvContentPartPr/>
              <p14:nvPr/>
            </p14:nvContentPartPr>
            <p14:xfrm>
              <a:off x="10299501" y="3804046"/>
              <a:ext cx="16931" cy="157915"/>
            </p14:xfrm>
          </p:contentPart>
        </mc:Choice>
        <mc:Fallback xmlns="">
          <p:pic>
            <p:nvPicPr>
              <p:cNvPr id="111" name="墨迹 110"/>
            </p:nvPicPr>
            <p:blipFill>
              <a:blip r:embed="rId208"/>
            </p:blipFill>
            <p:spPr>
              <a:xfrm>
                <a:off x="10299501" y="3804046"/>
                <a:ext cx="16931" cy="157915"/>
              </a:xfrm>
              <a:prstGeom prst="rect"/>
            </p:spPr>
          </p:pic>
        </mc:Fallback>
      </mc:AlternateContent>
      <mc:AlternateContent xmlns:mc="http://schemas.openxmlformats.org/markup-compatibility/2006" xmlns:p14="http://schemas.microsoft.com/office/powerpoint/2010/main">
        <mc:Choice Requires="p14">
          <p:contentPart r:id="rId209" p14:bwMode="auto">
            <p14:nvContentPartPr>
              <p14:cNvPr id="112" name="墨迹 111"/>
              <p14:cNvContentPartPr/>
              <p14:nvPr/>
            </p14:nvContentPartPr>
            <p14:xfrm>
              <a:off x="10476392" y="3742713"/>
              <a:ext cx="19224" cy="176949"/>
            </p14:xfrm>
          </p:contentPart>
        </mc:Choice>
        <mc:Fallback xmlns="">
          <p:pic>
            <p:nvPicPr>
              <p:cNvPr id="112" name="墨迹 111"/>
            </p:nvPicPr>
            <p:blipFill>
              <a:blip r:embed="rId210"/>
            </p:blipFill>
            <p:spPr>
              <a:xfrm>
                <a:off x="10476392" y="3742713"/>
                <a:ext cx="19224" cy="176949"/>
              </a:xfrm>
              <a:prstGeom prst="rect"/>
            </p:spPr>
          </p:pic>
        </mc:Fallback>
      </mc:AlternateContent>
      <mc:AlternateContent xmlns:mc="http://schemas.openxmlformats.org/markup-compatibility/2006" xmlns:p14="http://schemas.microsoft.com/office/powerpoint/2010/main">
        <mc:Choice Requires="p14">
          <p:contentPart r:id="rId211" p14:bwMode="auto">
            <p14:nvContentPartPr>
              <p14:cNvPr id="113" name="墨迹 112"/>
              <p14:cNvContentPartPr/>
              <p14:nvPr/>
            </p14:nvContentPartPr>
            <p14:xfrm>
              <a:off x="10508313" y="3835065"/>
              <a:ext cx="79010" cy="16920"/>
            </p14:xfrm>
          </p:contentPart>
        </mc:Choice>
        <mc:Fallback xmlns="">
          <p:pic>
            <p:nvPicPr>
              <p:cNvPr id="113" name="墨迹 112"/>
            </p:nvPicPr>
            <p:blipFill>
              <a:blip r:embed="rId212"/>
            </p:blipFill>
            <p:spPr>
              <a:xfrm>
                <a:off x="10508313" y="3835065"/>
                <a:ext cx="79010" cy="16920"/>
              </a:xfrm>
              <a:prstGeom prst="rect"/>
            </p:spPr>
          </p:pic>
        </mc:Fallback>
      </mc:AlternateContent>
      <mc:AlternateContent xmlns:mc="http://schemas.openxmlformats.org/markup-compatibility/2006" xmlns:p14="http://schemas.microsoft.com/office/powerpoint/2010/main">
        <mc:Choice Requires="p14">
          <p:contentPart r:id="rId213" p14:bwMode="auto">
            <p14:nvContentPartPr>
              <p14:cNvPr id="114" name="墨迹 113"/>
              <p14:cNvContentPartPr/>
              <p14:nvPr/>
            </p14:nvContentPartPr>
            <p14:xfrm>
              <a:off x="10584501" y="3692308"/>
              <a:ext cx="25396" cy="331691"/>
            </p14:xfrm>
          </p:contentPart>
        </mc:Choice>
        <mc:Fallback xmlns="">
          <p:pic>
            <p:nvPicPr>
              <p:cNvPr id="114" name="墨迹 113"/>
            </p:nvPicPr>
            <p:blipFill>
              <a:blip r:embed="rId214"/>
            </p:blipFill>
            <p:spPr>
              <a:xfrm>
                <a:off x="10584501" y="3692308"/>
                <a:ext cx="25396" cy="331691"/>
              </a:xfrm>
              <a:prstGeom prst="rect"/>
            </p:spPr>
          </p:pic>
        </mc:Fallback>
      </mc:AlternateContent>
      <mc:AlternateContent xmlns:mc="http://schemas.openxmlformats.org/markup-compatibility/2006" xmlns:p14="http://schemas.microsoft.com/office/powerpoint/2010/main">
        <mc:Choice Requires="p14">
          <p:contentPart r:id="rId215" p14:bwMode="auto">
            <p14:nvContentPartPr>
              <p14:cNvPr id="115" name="墨迹 114"/>
              <p14:cNvContentPartPr/>
              <p14:nvPr/>
            </p14:nvContentPartPr>
            <p14:xfrm>
              <a:off x="10671976" y="3685082"/>
              <a:ext cx="112871" cy="389675"/>
            </p14:xfrm>
          </p:contentPart>
        </mc:Choice>
        <mc:Fallback xmlns="">
          <p:pic>
            <p:nvPicPr>
              <p:cNvPr id="115" name="墨迹 114"/>
            </p:nvPicPr>
            <p:blipFill>
              <a:blip r:embed="rId216"/>
            </p:blipFill>
            <p:spPr>
              <a:xfrm>
                <a:off x="10671976" y="3685082"/>
                <a:ext cx="112871" cy="389675"/>
              </a:xfrm>
              <a:prstGeom prst="rect"/>
            </p:spPr>
          </p:pic>
        </mc:Fallback>
      </mc:AlternateContent>
      <mc:AlternateContent xmlns:mc="http://schemas.openxmlformats.org/markup-compatibility/2006" xmlns:p14="http://schemas.microsoft.com/office/powerpoint/2010/main">
        <mc:Choice Requires="p14">
          <p:contentPart r:id="rId217" p14:bwMode="auto">
            <p14:nvContentPartPr>
              <p14:cNvPr id="116" name="墨迹 115"/>
              <p14:cNvContentPartPr/>
              <p14:nvPr/>
            </p14:nvContentPartPr>
            <p14:xfrm>
              <a:off x="10818709" y="3694070"/>
              <a:ext cx="129802" cy="262603"/>
            </p14:xfrm>
          </p:contentPart>
        </mc:Choice>
        <mc:Fallback xmlns="">
          <p:pic>
            <p:nvPicPr>
              <p:cNvPr id="116" name="墨迹 115"/>
            </p:nvPicPr>
            <p:blipFill>
              <a:blip r:embed="rId218"/>
            </p:blipFill>
            <p:spPr>
              <a:xfrm>
                <a:off x="10818709" y="3694070"/>
                <a:ext cx="129802" cy="262603"/>
              </a:xfrm>
              <a:prstGeom prst="rect"/>
            </p:spPr>
          </p:pic>
        </mc:Fallback>
      </mc:AlternateContent>
      <mc:AlternateContent xmlns:mc="http://schemas.openxmlformats.org/markup-compatibility/2006" xmlns:p14="http://schemas.microsoft.com/office/powerpoint/2010/main">
        <mc:Choice Requires="p14">
          <p:contentPart r:id="rId219" p14:bwMode="auto">
            <p14:nvContentPartPr>
              <p14:cNvPr id="117" name="墨迹 116"/>
              <p14:cNvContentPartPr/>
              <p14:nvPr/>
            </p14:nvContentPartPr>
            <p14:xfrm>
              <a:off x="10927877" y="3818146"/>
              <a:ext cx="141971" cy="118436"/>
            </p14:xfrm>
          </p:contentPart>
        </mc:Choice>
        <mc:Fallback xmlns="">
          <p:pic>
            <p:nvPicPr>
              <p:cNvPr id="117" name="墨迹 116"/>
            </p:nvPicPr>
            <p:blipFill>
              <a:blip r:embed="rId220"/>
            </p:blipFill>
            <p:spPr>
              <a:xfrm>
                <a:off x="10927877" y="3818146"/>
                <a:ext cx="141971" cy="118436"/>
              </a:xfrm>
              <a:prstGeom prst="rect"/>
            </p:spPr>
          </p:pic>
        </mc:Fallback>
      </mc:AlternateContent>
      <mc:AlternateContent xmlns:mc="http://schemas.openxmlformats.org/markup-compatibility/2006" xmlns:p14="http://schemas.microsoft.com/office/powerpoint/2010/main">
        <mc:Choice Requires="p14">
          <p:contentPart r:id="rId221" p14:bwMode="auto">
            <p14:nvContentPartPr>
              <p14:cNvPr id="118" name="墨迹 117"/>
              <p14:cNvContentPartPr/>
              <p14:nvPr/>
            </p14:nvContentPartPr>
            <p14:xfrm>
              <a:off x="10940045" y="3820966"/>
              <a:ext cx="104405" cy="406065"/>
            </p14:xfrm>
          </p:contentPart>
        </mc:Choice>
        <mc:Fallback xmlns="">
          <p:pic>
            <p:nvPicPr>
              <p:cNvPr id="118" name="墨迹 117"/>
            </p:nvPicPr>
            <p:blipFill>
              <a:blip r:embed="rId222"/>
            </p:blipFill>
            <p:spPr>
              <a:xfrm>
                <a:off x="10940045" y="3820966"/>
                <a:ext cx="104405" cy="406065"/>
              </a:xfrm>
              <a:prstGeom prst="rect"/>
            </p:spPr>
          </p:pic>
        </mc:Fallback>
      </mc:AlternateContent>
      <mc:AlternateContent xmlns:mc="http://schemas.openxmlformats.org/markup-compatibility/2006" xmlns:p14="http://schemas.microsoft.com/office/powerpoint/2010/main">
        <mc:Choice Requires="p14">
          <p:contentPart r:id="rId223" p14:bwMode="auto">
            <p14:nvContentPartPr>
              <p14:cNvPr id="119" name="墨迹 118"/>
              <p14:cNvContentPartPr/>
              <p14:nvPr/>
            </p14:nvContentPartPr>
            <p14:xfrm>
              <a:off x="11038807" y="3626393"/>
              <a:ext cx="155198" cy="139585"/>
            </p14:xfrm>
          </p:contentPart>
        </mc:Choice>
        <mc:Fallback xmlns="">
          <p:pic>
            <p:nvPicPr>
              <p:cNvPr id="119" name="墨迹 118"/>
            </p:nvPicPr>
            <p:blipFill>
              <a:blip r:embed="rId224"/>
            </p:blipFill>
            <p:spPr>
              <a:xfrm>
                <a:off x="11038807" y="3626393"/>
                <a:ext cx="155198" cy="139585"/>
              </a:xfrm>
              <a:prstGeom prst="rect"/>
            </p:spPr>
          </p:pic>
        </mc:Fallback>
      </mc:AlternateContent>
      <mc:AlternateContent xmlns:mc="http://schemas.openxmlformats.org/markup-compatibility/2006" xmlns:p14="http://schemas.microsoft.com/office/powerpoint/2010/main">
        <mc:Choice Requires="p14">
          <p:contentPart r:id="rId225" p14:bwMode="auto">
            <p14:nvContentPartPr>
              <p14:cNvPr id="120" name="墨迹 119"/>
              <p14:cNvContentPartPr/>
              <p14:nvPr/>
            </p14:nvContentPartPr>
            <p14:xfrm>
              <a:off x="11196828" y="3648952"/>
              <a:ext cx="124159" cy="33839"/>
            </p14:xfrm>
          </p:contentPart>
        </mc:Choice>
        <mc:Fallback xmlns="">
          <p:pic>
            <p:nvPicPr>
              <p:cNvPr id="120" name="墨迹 119"/>
            </p:nvPicPr>
            <p:blipFill>
              <a:blip r:embed="rId226"/>
            </p:blipFill>
            <p:spPr>
              <a:xfrm>
                <a:off x="11196828" y="3648952"/>
                <a:ext cx="124159" cy="33839"/>
              </a:xfrm>
              <a:prstGeom prst="rect"/>
            </p:spPr>
          </p:pic>
        </mc:Fallback>
      </mc:AlternateContent>
      <mc:AlternateContent xmlns:mc="http://schemas.openxmlformats.org/markup-compatibility/2006" xmlns:p14="http://schemas.microsoft.com/office/powerpoint/2010/main">
        <mc:Choice Requires="p14">
          <p:contentPart r:id="rId227" p14:bwMode="auto">
            <p14:nvContentPartPr>
              <p14:cNvPr id="121" name="墨迹 120"/>
              <p14:cNvContentPartPr/>
              <p14:nvPr/>
            </p14:nvContentPartPr>
            <p14:xfrm>
              <a:off x="11566481" y="3648952"/>
              <a:ext cx="70545" cy="434264"/>
            </p14:xfrm>
          </p:contentPart>
        </mc:Choice>
        <mc:Fallback xmlns="">
          <p:pic>
            <p:nvPicPr>
              <p:cNvPr id="121" name="墨迹 120"/>
            </p:nvPicPr>
            <p:blipFill>
              <a:blip r:embed="rId228"/>
            </p:blipFill>
            <p:spPr>
              <a:xfrm>
                <a:off x="11566481" y="3648952"/>
                <a:ext cx="70545" cy="434264"/>
              </a:xfrm>
              <a:prstGeom prst="rect"/>
            </p:spPr>
          </p:pic>
        </mc:Fallback>
      </mc:AlternateContent>
      <mc:AlternateContent xmlns:mc="http://schemas.openxmlformats.org/markup-compatibility/2006" xmlns:p14="http://schemas.microsoft.com/office/powerpoint/2010/main">
        <mc:Choice Requires="p14">
          <p:contentPart r:id="rId229" p14:bwMode="auto">
            <p14:nvContentPartPr>
              <p14:cNvPr id="122" name="墨迹 121"/>
              <p14:cNvContentPartPr/>
              <p14:nvPr/>
            </p14:nvContentPartPr>
            <p14:xfrm>
              <a:off x="11605281" y="3826606"/>
              <a:ext cx="192586" cy="143815"/>
            </p14:xfrm>
          </p:contentPart>
        </mc:Choice>
        <mc:Fallback xmlns="">
          <p:pic>
            <p:nvPicPr>
              <p:cNvPr id="122" name="墨迹 121"/>
            </p:nvPicPr>
            <p:blipFill>
              <a:blip r:embed="rId230"/>
            </p:blipFill>
            <p:spPr>
              <a:xfrm>
                <a:off x="11605281" y="3826606"/>
                <a:ext cx="192586" cy="143815"/>
              </a:xfrm>
              <a:prstGeom prst="rect"/>
            </p:spPr>
          </p:pic>
        </mc:Fallback>
      </mc:AlternateContent>
      <mc:AlternateContent xmlns:mc="http://schemas.openxmlformats.org/markup-compatibility/2006" xmlns:p14="http://schemas.microsoft.com/office/powerpoint/2010/main">
        <mc:Choice Requires="p14">
          <p:contentPart r:id="rId231" p14:bwMode="auto">
            <p14:nvContentPartPr>
              <p14:cNvPr id="123" name="墨迹 122"/>
              <p14:cNvContentPartPr/>
              <p14:nvPr/>
            </p14:nvContentPartPr>
            <p14:xfrm>
              <a:off x="11757657" y="3885823"/>
              <a:ext cx="122042" cy="146635"/>
            </p14:xfrm>
          </p:contentPart>
        </mc:Choice>
        <mc:Fallback xmlns="">
          <p:pic>
            <p:nvPicPr>
              <p:cNvPr id="123" name="墨迹 122"/>
            </p:nvPicPr>
            <p:blipFill>
              <a:blip r:embed="rId232"/>
            </p:blipFill>
            <p:spPr>
              <a:xfrm>
                <a:off x="11757657" y="3885823"/>
                <a:ext cx="122042" cy="146635"/>
              </a:xfrm>
              <a:prstGeom prst="rect"/>
            </p:spPr>
          </p:pic>
        </mc:Fallback>
      </mc:AlternateContent>
      <mc:AlternateContent xmlns:mc="http://schemas.openxmlformats.org/markup-compatibility/2006" xmlns:p14="http://schemas.microsoft.com/office/powerpoint/2010/main">
        <mc:Choice Requires="p14">
          <p:contentPart r:id="rId233" p14:bwMode="auto">
            <p14:nvContentPartPr>
              <p14:cNvPr id="124" name="墨迹 123"/>
              <p14:cNvContentPartPr/>
              <p14:nvPr/>
            </p14:nvContentPartPr>
            <p14:xfrm>
              <a:off x="11975639" y="3930942"/>
              <a:ext cx="191882" cy="146635"/>
            </p14:xfrm>
          </p:contentPart>
        </mc:Choice>
        <mc:Fallback xmlns="">
          <p:pic>
            <p:nvPicPr>
              <p:cNvPr id="124" name="墨迹 123"/>
            </p:nvPicPr>
            <p:blipFill>
              <a:blip r:embed="rId234"/>
            </p:blipFill>
            <p:spPr>
              <a:xfrm>
                <a:off x="11975639" y="3930942"/>
                <a:ext cx="191882" cy="146635"/>
              </a:xfrm>
              <a:prstGeom prst="rect"/>
            </p:spPr>
          </p:pic>
        </mc:Fallback>
      </mc:AlternateContent>
      <mc:AlternateContent xmlns:mc="http://schemas.openxmlformats.org/markup-compatibility/2006" xmlns:p14="http://schemas.microsoft.com/office/powerpoint/2010/main">
        <mc:Choice Requires="p14">
          <p:contentPart r:id="rId235" p14:bwMode="auto">
            <p14:nvContentPartPr>
              <p14:cNvPr id="125" name="墨迹 124"/>
              <p14:cNvContentPartPr/>
              <p14:nvPr/>
            </p14:nvContentPartPr>
            <p14:xfrm>
              <a:off x="8318611" y="4534401"/>
              <a:ext cx="32450" cy="301729"/>
            </p14:xfrm>
          </p:contentPart>
        </mc:Choice>
        <mc:Fallback xmlns="">
          <p:pic>
            <p:nvPicPr>
              <p:cNvPr id="125" name="墨迹 124"/>
            </p:nvPicPr>
            <p:blipFill>
              <a:blip r:embed="rId236"/>
            </p:blipFill>
            <p:spPr>
              <a:xfrm>
                <a:off x="8318611" y="4534401"/>
                <a:ext cx="32450" cy="301729"/>
              </a:xfrm>
              <a:prstGeom prst="rect"/>
            </p:spPr>
          </p:pic>
        </mc:Fallback>
      </mc:AlternateContent>
      <mc:AlternateContent xmlns:mc="http://schemas.openxmlformats.org/markup-compatibility/2006" xmlns:p14="http://schemas.microsoft.com/office/powerpoint/2010/main">
        <mc:Choice Requires="p14">
          <p:contentPart r:id="rId237" p14:bwMode="auto">
            <p14:nvContentPartPr>
              <p14:cNvPr id="126" name="墨迹 125"/>
              <p14:cNvContentPartPr/>
              <p14:nvPr/>
            </p14:nvContentPartPr>
            <p14:xfrm>
              <a:off x="8329898" y="4703595"/>
              <a:ext cx="95941" cy="45118"/>
            </p14:xfrm>
          </p:contentPart>
        </mc:Choice>
        <mc:Fallback xmlns="">
          <p:pic>
            <p:nvPicPr>
              <p:cNvPr id="126" name="墨迹 125"/>
            </p:nvPicPr>
            <p:blipFill>
              <a:blip r:embed="rId238"/>
            </p:blipFill>
            <p:spPr>
              <a:xfrm>
                <a:off x="8329898" y="4703595"/>
                <a:ext cx="95941" cy="45118"/>
              </a:xfrm>
              <a:prstGeom prst="rect"/>
            </p:spPr>
          </p:pic>
        </mc:Fallback>
      </mc:AlternateContent>
      <mc:AlternateContent xmlns:mc="http://schemas.openxmlformats.org/markup-compatibility/2006" xmlns:p14="http://schemas.microsoft.com/office/powerpoint/2010/main">
        <mc:Choice Requires="p14">
          <p:contentPart r:id="rId239" p14:bwMode="auto">
            <p14:nvContentPartPr>
              <p14:cNvPr id="127" name="墨迹 126"/>
              <p14:cNvContentPartPr/>
              <p14:nvPr/>
            </p14:nvContentPartPr>
            <p14:xfrm>
              <a:off x="8448413" y="4561014"/>
              <a:ext cx="16930" cy="308955"/>
            </p14:xfrm>
          </p:contentPart>
        </mc:Choice>
        <mc:Fallback xmlns="">
          <p:pic>
            <p:nvPicPr>
              <p:cNvPr id="127" name="墨迹 126"/>
            </p:nvPicPr>
            <p:blipFill>
              <a:blip r:embed="rId240"/>
            </p:blipFill>
            <p:spPr>
              <a:xfrm>
                <a:off x="8448413" y="4561014"/>
                <a:ext cx="16930" cy="308955"/>
              </a:xfrm>
              <a:prstGeom prst="rect"/>
            </p:spPr>
          </p:pic>
        </mc:Fallback>
      </mc:AlternateContent>
      <mc:AlternateContent xmlns:mc="http://schemas.openxmlformats.org/markup-compatibility/2006" xmlns:p14="http://schemas.microsoft.com/office/powerpoint/2010/main">
        <mc:Choice Requires="p14">
          <p:contentPart r:id="rId241" p14:bwMode="auto">
            <p14:nvContentPartPr>
              <p14:cNvPr id="128" name="墨迹 127"/>
              <p14:cNvContentPartPr/>
              <p14:nvPr/>
            </p14:nvContentPartPr>
            <p14:xfrm>
              <a:off x="8606432" y="4496332"/>
              <a:ext cx="121866" cy="421575"/>
            </p14:xfrm>
          </p:contentPart>
        </mc:Choice>
        <mc:Fallback xmlns="">
          <p:pic>
            <p:nvPicPr>
              <p:cNvPr id="128" name="墨迹 127"/>
            </p:nvPicPr>
            <p:blipFill>
              <a:blip r:embed="rId242"/>
            </p:blipFill>
            <p:spPr>
              <a:xfrm>
                <a:off x="8606432" y="4496332"/>
                <a:ext cx="121866" cy="421575"/>
              </a:xfrm>
              <a:prstGeom prst="rect"/>
            </p:spPr>
          </p:pic>
        </mc:Fallback>
      </mc:AlternateContent>
      <mc:AlternateContent xmlns:mc="http://schemas.openxmlformats.org/markup-compatibility/2006" xmlns:p14="http://schemas.microsoft.com/office/powerpoint/2010/main">
        <mc:Choice Requires="p14">
          <p:contentPart r:id="rId243" p14:bwMode="auto">
            <p14:nvContentPartPr>
              <p14:cNvPr id="129" name="墨迹 128"/>
              <p14:cNvContentPartPr/>
              <p14:nvPr/>
            </p14:nvContentPartPr>
            <p14:xfrm>
              <a:off x="8770096" y="4537221"/>
              <a:ext cx="99644" cy="235109"/>
            </p14:xfrm>
          </p:contentPart>
        </mc:Choice>
        <mc:Fallback xmlns="">
          <p:pic>
            <p:nvPicPr>
              <p:cNvPr id="129" name="墨迹 128"/>
            </p:nvPicPr>
            <p:blipFill>
              <a:blip r:embed="rId244"/>
            </p:blipFill>
            <p:spPr>
              <a:xfrm>
                <a:off x="8770096" y="4537221"/>
                <a:ext cx="99644" cy="235109"/>
              </a:xfrm>
              <a:prstGeom prst="rect"/>
            </p:spPr>
          </p:pic>
        </mc:Fallback>
      </mc:AlternateContent>
      <mc:AlternateContent xmlns:mc="http://schemas.openxmlformats.org/markup-compatibility/2006" xmlns:p14="http://schemas.microsoft.com/office/powerpoint/2010/main">
        <mc:Choice Requires="p14">
          <p:contentPart r:id="rId245" p14:bwMode="auto">
            <p14:nvContentPartPr>
              <p14:cNvPr id="130" name="墨迹 129"/>
              <p14:cNvContentPartPr/>
              <p14:nvPr/>
            </p14:nvContentPartPr>
            <p14:xfrm>
              <a:off x="8882967" y="4618998"/>
              <a:ext cx="132624" cy="180474"/>
            </p14:xfrm>
          </p:contentPart>
        </mc:Choice>
        <mc:Fallback xmlns="">
          <p:pic>
            <p:nvPicPr>
              <p:cNvPr id="130" name="墨迹 129"/>
            </p:nvPicPr>
            <p:blipFill>
              <a:blip r:embed="rId246"/>
            </p:blipFill>
            <p:spPr>
              <a:xfrm>
                <a:off x="8882967" y="4618998"/>
                <a:ext cx="132624" cy="180474"/>
              </a:xfrm>
              <a:prstGeom prst="rect"/>
            </p:spPr>
          </p:pic>
        </mc:Fallback>
      </mc:AlternateContent>
      <mc:AlternateContent xmlns:mc="http://schemas.openxmlformats.org/markup-compatibility/2006" xmlns:p14="http://schemas.microsoft.com/office/powerpoint/2010/main">
        <mc:Choice Requires="p14">
          <p:contentPart r:id="rId247" p14:bwMode="auto">
            <p14:nvContentPartPr>
              <p14:cNvPr id="131" name="墨迹 130"/>
              <p14:cNvContentPartPr/>
              <p14:nvPr/>
            </p14:nvContentPartPr>
            <p14:xfrm>
              <a:off x="8922472" y="4682974"/>
              <a:ext cx="45148" cy="423867"/>
            </p14:xfrm>
          </p:contentPart>
        </mc:Choice>
        <mc:Fallback xmlns="">
          <p:pic>
            <p:nvPicPr>
              <p:cNvPr id="131" name="墨迹 130"/>
            </p:nvPicPr>
            <p:blipFill>
              <a:blip r:embed="rId248"/>
            </p:blipFill>
            <p:spPr>
              <a:xfrm>
                <a:off x="8922472" y="4682974"/>
                <a:ext cx="45148" cy="423867"/>
              </a:xfrm>
              <a:prstGeom prst="rect"/>
            </p:spPr>
          </p:pic>
        </mc:Fallback>
      </mc:AlternateContent>
      <mc:AlternateContent xmlns:mc="http://schemas.openxmlformats.org/markup-compatibility/2006" xmlns:p14="http://schemas.microsoft.com/office/powerpoint/2010/main">
        <mc:Choice Requires="p14">
          <p:contentPart r:id="rId249" p14:bwMode="auto">
            <p14:nvContentPartPr>
              <p14:cNvPr id="132" name="墨迹 131"/>
              <p14:cNvContentPartPr/>
              <p14:nvPr/>
            </p14:nvContentPartPr>
            <p14:xfrm>
              <a:off x="9038165" y="4463022"/>
              <a:ext cx="135445" cy="133417"/>
            </p14:xfrm>
          </p:contentPart>
        </mc:Choice>
        <mc:Fallback xmlns="">
          <p:pic>
            <p:nvPicPr>
              <p:cNvPr id="132" name="墨迹 131"/>
            </p:nvPicPr>
            <p:blipFill>
              <a:blip r:embed="rId250"/>
            </p:blipFill>
            <p:spPr>
              <a:xfrm>
                <a:off x="9038165" y="4463022"/>
                <a:ext cx="135445" cy="133417"/>
              </a:xfrm>
              <a:prstGeom prst="rect"/>
            </p:spPr>
          </p:pic>
        </mc:Fallback>
      </mc:AlternateContent>
      <mc:AlternateContent xmlns:mc="http://schemas.openxmlformats.org/markup-compatibility/2006" xmlns:p14="http://schemas.microsoft.com/office/powerpoint/2010/main">
        <mc:Choice Requires="p14">
          <p:contentPart r:id="rId251" p14:bwMode="auto">
            <p14:nvContentPartPr>
              <p14:cNvPr id="133" name="墨迹 132"/>
              <p14:cNvContentPartPr/>
              <p14:nvPr/>
            </p14:nvContentPartPr>
            <p14:xfrm>
              <a:off x="9176432" y="4461083"/>
              <a:ext cx="93119" cy="33839"/>
            </p14:xfrm>
          </p:contentPart>
        </mc:Choice>
        <mc:Fallback xmlns="">
          <p:pic>
            <p:nvPicPr>
              <p:cNvPr id="133" name="墨迹 132"/>
            </p:nvPicPr>
            <p:blipFill>
              <a:blip r:embed="rId252"/>
            </p:blipFill>
            <p:spPr>
              <a:xfrm>
                <a:off x="9176432" y="4461083"/>
                <a:ext cx="93119" cy="33839"/>
              </a:xfrm>
              <a:prstGeom prst="rect"/>
            </p:spPr>
          </p:pic>
        </mc:Fallback>
      </mc:AlternateContent>
      <mc:AlternateContent xmlns:mc="http://schemas.openxmlformats.org/markup-compatibility/2006" xmlns:p14="http://schemas.microsoft.com/office/powerpoint/2010/main">
        <mc:Choice Requires="p14">
          <p:contentPart r:id="rId253" p14:bwMode="auto">
            <p14:nvContentPartPr>
              <p14:cNvPr id="134" name="墨迹 133"/>
              <p14:cNvContentPartPr/>
              <p14:nvPr/>
            </p14:nvContentPartPr>
            <p14:xfrm>
              <a:off x="9385597" y="4579519"/>
              <a:ext cx="366478" cy="52345"/>
            </p14:xfrm>
          </p:contentPart>
        </mc:Choice>
        <mc:Fallback xmlns="">
          <p:pic>
            <p:nvPicPr>
              <p:cNvPr id="134" name="墨迹 133"/>
            </p:nvPicPr>
            <p:blipFill>
              <a:blip r:embed="rId254"/>
            </p:blipFill>
            <p:spPr>
              <a:xfrm>
                <a:off x="9385597" y="4579519"/>
                <a:ext cx="366478" cy="52345"/>
              </a:xfrm>
              <a:prstGeom prst="rect"/>
            </p:spPr>
          </p:pic>
        </mc:Fallback>
      </mc:AlternateContent>
      <mc:AlternateContent xmlns:mc="http://schemas.openxmlformats.org/markup-compatibility/2006" xmlns:p14="http://schemas.microsoft.com/office/powerpoint/2010/main">
        <mc:Choice Requires="p14">
          <p:contentPart r:id="rId255" p14:bwMode="auto">
            <p14:nvContentPartPr>
              <p14:cNvPr id="135" name="墨迹 134"/>
              <p14:cNvContentPartPr/>
              <p14:nvPr/>
            </p14:nvContentPartPr>
            <p14:xfrm>
              <a:off x="9675006" y="4490692"/>
              <a:ext cx="161723" cy="80367"/>
            </p14:xfrm>
          </p:contentPart>
        </mc:Choice>
        <mc:Fallback xmlns="">
          <p:pic>
            <p:nvPicPr>
              <p:cNvPr id="135" name="墨迹 134"/>
            </p:nvPicPr>
            <p:blipFill>
              <a:blip r:embed="rId256"/>
            </p:blipFill>
            <p:spPr>
              <a:xfrm>
                <a:off x="9675006" y="4490692"/>
                <a:ext cx="161723" cy="80367"/>
              </a:xfrm>
              <a:prstGeom prst="rect"/>
            </p:spPr>
          </p:pic>
        </mc:Fallback>
      </mc:AlternateContent>
      <mc:AlternateContent xmlns:mc="http://schemas.openxmlformats.org/markup-compatibility/2006" xmlns:p14="http://schemas.microsoft.com/office/powerpoint/2010/main">
        <mc:Choice Requires="p14">
          <p:contentPart r:id="rId257" p14:bwMode="auto">
            <p14:nvContentPartPr>
              <p14:cNvPr id="136" name="墨迹 135"/>
              <p14:cNvContentPartPr/>
              <p14:nvPr/>
            </p14:nvContentPartPr>
            <p14:xfrm>
              <a:off x="9483830" y="4703595"/>
              <a:ext cx="271067" cy="9341"/>
            </p14:xfrm>
          </p:contentPart>
        </mc:Choice>
        <mc:Fallback xmlns="">
          <p:pic>
            <p:nvPicPr>
              <p:cNvPr id="136" name="墨迹 135"/>
            </p:nvPicPr>
            <p:blipFill>
              <a:blip r:embed="rId258"/>
            </p:blipFill>
            <p:spPr>
              <a:xfrm>
                <a:off x="9483830" y="4703595"/>
                <a:ext cx="271067" cy="9341"/>
              </a:xfrm>
              <a:prstGeom prst="rect"/>
            </p:spPr>
          </p:pic>
        </mc:Fallback>
      </mc:AlternateContent>
      <mc:AlternateContent xmlns:mc="http://schemas.openxmlformats.org/markup-compatibility/2006" xmlns:p14="http://schemas.microsoft.com/office/powerpoint/2010/main">
        <mc:Choice Requires="p14">
          <p:contentPart r:id="rId259" p14:bwMode="auto">
            <p14:nvContentPartPr>
              <p14:cNvPr id="137" name="墨迹 136"/>
              <p14:cNvContentPartPr/>
              <p14:nvPr/>
            </p14:nvContentPartPr>
            <p14:xfrm>
              <a:off x="9524922" y="4720514"/>
              <a:ext cx="131213" cy="101517"/>
            </p14:xfrm>
          </p:contentPart>
        </mc:Choice>
        <mc:Fallback xmlns="">
          <p:pic>
            <p:nvPicPr>
              <p:cNvPr id="137" name="墨迹 136"/>
            </p:nvPicPr>
            <p:blipFill>
              <a:blip r:embed="rId260"/>
            </p:blipFill>
            <p:spPr>
              <a:xfrm>
                <a:off x="9524922" y="4720514"/>
                <a:ext cx="131213" cy="101517"/>
              </a:xfrm>
              <a:prstGeom prst="rect"/>
            </p:spPr>
          </p:pic>
        </mc:Fallback>
      </mc:AlternateContent>
      <mc:AlternateContent xmlns:mc="http://schemas.openxmlformats.org/markup-compatibility/2006" xmlns:p14="http://schemas.microsoft.com/office/powerpoint/2010/main">
        <mc:Choice Requires="p14">
          <p:contentPart r:id="rId261" p14:bwMode="auto">
            <p14:nvContentPartPr>
              <p14:cNvPr id="138" name="墨迹 137"/>
              <p14:cNvContentPartPr/>
              <p14:nvPr/>
            </p14:nvContentPartPr>
            <p14:xfrm>
              <a:off x="9995454" y="4503206"/>
              <a:ext cx="42327" cy="256787"/>
            </p14:xfrm>
          </p:contentPart>
        </mc:Choice>
        <mc:Fallback xmlns="">
          <p:pic>
            <p:nvPicPr>
              <p:cNvPr id="138" name="墨迹 137"/>
            </p:nvPicPr>
            <p:blipFill>
              <a:blip r:embed="rId262"/>
            </p:blipFill>
            <p:spPr>
              <a:xfrm>
                <a:off x="9995454" y="4503206"/>
                <a:ext cx="42327" cy="256787"/>
              </a:xfrm>
              <a:prstGeom prst="rect"/>
            </p:spPr>
          </p:pic>
        </mc:Fallback>
      </mc:AlternateContent>
      <mc:AlternateContent xmlns:mc="http://schemas.openxmlformats.org/markup-compatibility/2006" xmlns:p14="http://schemas.microsoft.com/office/powerpoint/2010/main">
        <mc:Choice Requires="p14">
          <p:contentPart r:id="rId263" p14:bwMode="auto">
            <p14:nvContentPartPr>
              <p14:cNvPr id="139" name="墨迹 138"/>
              <p14:cNvContentPartPr/>
              <p14:nvPr/>
            </p14:nvContentPartPr>
            <p14:xfrm>
              <a:off x="10039897" y="4579519"/>
              <a:ext cx="101584" cy="28199"/>
            </p14:xfrm>
          </p:contentPart>
        </mc:Choice>
        <mc:Fallback xmlns="">
          <p:pic>
            <p:nvPicPr>
              <p:cNvPr id="139" name="墨迹 138"/>
            </p:nvPicPr>
            <p:blipFill>
              <a:blip r:embed="rId264"/>
            </p:blipFill>
            <p:spPr>
              <a:xfrm>
                <a:off x="10039897" y="4579519"/>
                <a:ext cx="101584" cy="28199"/>
              </a:xfrm>
              <a:prstGeom prst="rect"/>
            </p:spPr>
          </p:pic>
        </mc:Fallback>
      </mc:AlternateContent>
      <mc:AlternateContent xmlns:mc="http://schemas.openxmlformats.org/markup-compatibility/2006" xmlns:p14="http://schemas.microsoft.com/office/powerpoint/2010/main">
        <mc:Choice Requires="p14">
          <p:contentPart r:id="rId265" p14:bwMode="auto">
            <p14:nvContentPartPr>
              <p14:cNvPr id="140" name="墨迹 139"/>
              <p14:cNvContentPartPr/>
              <p14:nvPr/>
            </p14:nvContentPartPr>
            <p14:xfrm>
              <a:off x="10116085" y="4470777"/>
              <a:ext cx="19753" cy="387913"/>
            </p14:xfrm>
          </p:contentPart>
        </mc:Choice>
        <mc:Fallback xmlns="">
          <p:pic>
            <p:nvPicPr>
              <p:cNvPr id="140" name="墨迹 139"/>
            </p:nvPicPr>
            <p:blipFill>
              <a:blip r:embed="rId266"/>
            </p:blipFill>
            <p:spPr>
              <a:xfrm>
                <a:off x="10116085" y="4470777"/>
                <a:ext cx="19753" cy="387913"/>
              </a:xfrm>
              <a:prstGeom prst="rect"/>
            </p:spPr>
          </p:pic>
        </mc:Fallback>
      </mc:AlternateContent>
      <mc:AlternateContent xmlns:mc="http://schemas.openxmlformats.org/markup-compatibility/2006" xmlns:p14="http://schemas.microsoft.com/office/powerpoint/2010/main">
        <mc:Choice Requires="p14">
          <p:contentPart r:id="rId267" p14:bwMode="auto">
            <p14:nvContentPartPr>
              <p14:cNvPr id="141" name="墨迹 140"/>
              <p14:cNvContentPartPr/>
              <p14:nvPr/>
            </p14:nvContentPartPr>
            <p14:xfrm>
              <a:off x="10135838" y="4449804"/>
              <a:ext cx="174950" cy="45118"/>
            </p14:xfrm>
          </p:contentPart>
        </mc:Choice>
        <mc:Fallback xmlns="">
          <p:pic>
            <p:nvPicPr>
              <p:cNvPr id="141" name="墨迹 140"/>
            </p:nvPicPr>
            <p:blipFill>
              <a:blip r:embed="rId268"/>
            </p:blipFill>
            <p:spPr>
              <a:xfrm>
                <a:off x="10135838" y="4449804"/>
                <a:ext cx="174950" cy="45118"/>
              </a:xfrm>
              <a:prstGeom prst="rect"/>
            </p:spPr>
          </p:pic>
        </mc:Fallback>
      </mc:AlternateContent>
      <mc:AlternateContent xmlns:mc="http://schemas.openxmlformats.org/markup-compatibility/2006" xmlns:p14="http://schemas.microsoft.com/office/powerpoint/2010/main">
        <mc:Choice Requires="p14">
          <p:contentPart r:id="rId269" p14:bwMode="auto">
            <p14:nvContentPartPr>
              <p14:cNvPr id="142" name="墨迹 141"/>
              <p14:cNvContentPartPr/>
              <p14:nvPr/>
            </p14:nvContentPartPr>
            <p14:xfrm>
              <a:off x="10226135" y="4387766"/>
              <a:ext cx="28218" cy="186114"/>
            </p14:xfrm>
          </p:contentPart>
        </mc:Choice>
        <mc:Fallback xmlns="">
          <p:pic>
            <p:nvPicPr>
              <p:cNvPr id="142" name="墨迹 141"/>
            </p:nvPicPr>
            <p:blipFill>
              <a:blip r:embed="rId270"/>
            </p:blipFill>
            <p:spPr>
              <a:xfrm>
                <a:off x="10226135" y="4387766"/>
                <a:ext cx="28218" cy="186114"/>
              </a:xfrm>
              <a:prstGeom prst="rect"/>
            </p:spPr>
          </p:pic>
        </mc:Fallback>
      </mc:AlternateContent>
      <mc:AlternateContent xmlns:mc="http://schemas.openxmlformats.org/markup-compatibility/2006" xmlns:p14="http://schemas.microsoft.com/office/powerpoint/2010/main">
        <mc:Choice Requires="p14">
          <p:contentPart r:id="rId271" p14:bwMode="auto">
            <p14:nvContentPartPr>
              <p14:cNvPr id="143" name="墨迹 142"/>
              <p14:cNvContentPartPr/>
              <p14:nvPr/>
            </p14:nvContentPartPr>
            <p14:xfrm>
              <a:off x="10312904" y="4607718"/>
              <a:ext cx="203874" cy="33839"/>
            </p14:xfrm>
          </p:contentPart>
        </mc:Choice>
        <mc:Fallback xmlns="">
          <p:pic>
            <p:nvPicPr>
              <p:cNvPr id="143" name="墨迹 142"/>
            </p:nvPicPr>
            <p:blipFill>
              <a:blip r:embed="rId272"/>
            </p:blipFill>
            <p:spPr>
              <a:xfrm>
                <a:off x="10312904" y="4607718"/>
                <a:ext cx="203874" cy="33839"/>
              </a:xfrm>
              <a:prstGeom prst="rect"/>
            </p:spPr>
          </p:pic>
        </mc:Fallback>
      </mc:AlternateContent>
      <mc:AlternateContent xmlns:mc="http://schemas.openxmlformats.org/markup-compatibility/2006" xmlns:p14="http://schemas.microsoft.com/office/powerpoint/2010/main">
        <mc:Choice Requires="p14">
          <p:contentPart r:id="rId273" p14:bwMode="auto">
            <p14:nvContentPartPr>
              <p14:cNvPr id="144" name="墨迹 143"/>
              <p14:cNvContentPartPr/>
              <p14:nvPr/>
            </p14:nvContentPartPr>
            <p14:xfrm>
              <a:off x="10408669" y="4509022"/>
              <a:ext cx="26278" cy="256611"/>
            </p14:xfrm>
          </p:contentPart>
        </mc:Choice>
        <mc:Fallback xmlns="">
          <p:pic>
            <p:nvPicPr>
              <p:cNvPr id="144" name="墨迹 143"/>
            </p:nvPicPr>
            <p:blipFill>
              <a:blip r:embed="rId274"/>
            </p:blipFill>
            <p:spPr>
              <a:xfrm>
                <a:off x="10408669" y="4509022"/>
                <a:ext cx="26278" cy="256611"/>
              </a:xfrm>
              <a:prstGeom prst="rect"/>
            </p:spPr>
          </p:pic>
        </mc:Fallback>
      </mc:AlternateContent>
      <mc:AlternateContent xmlns:mc="http://schemas.openxmlformats.org/markup-compatibility/2006" xmlns:p14="http://schemas.microsoft.com/office/powerpoint/2010/main">
        <mc:Choice Requires="p14">
          <p:contentPart r:id="rId275" p14:bwMode="auto">
            <p14:nvContentPartPr>
              <p14:cNvPr id="145" name="墨迹 144"/>
              <p14:cNvContentPartPr/>
              <p14:nvPr/>
            </p14:nvContentPartPr>
            <p14:xfrm>
              <a:off x="10663511" y="4459321"/>
              <a:ext cx="40915" cy="286572"/>
            </p14:xfrm>
          </p:contentPart>
        </mc:Choice>
        <mc:Fallback xmlns="">
          <p:pic>
            <p:nvPicPr>
              <p:cNvPr id="145" name="墨迹 144"/>
            </p:nvPicPr>
            <p:blipFill>
              <a:blip r:embed="rId276"/>
            </p:blipFill>
            <p:spPr>
              <a:xfrm>
                <a:off x="10663511" y="4459321"/>
                <a:ext cx="40915" cy="286572"/>
              </a:xfrm>
              <a:prstGeom prst="rect"/>
            </p:spPr>
          </p:pic>
        </mc:Fallback>
      </mc:AlternateContent>
      <mc:AlternateContent xmlns:mc="http://schemas.openxmlformats.org/markup-compatibility/2006" xmlns:p14="http://schemas.microsoft.com/office/powerpoint/2010/main">
        <mc:Choice Requires="p14">
          <p:contentPart r:id="rId277" p14:bwMode="auto">
            <p14:nvContentPartPr>
              <p14:cNvPr id="146" name="墨迹 145"/>
              <p14:cNvContentPartPr/>
              <p14:nvPr/>
            </p14:nvContentPartPr>
            <p14:xfrm>
              <a:off x="10688907" y="4585159"/>
              <a:ext cx="107229" cy="11280"/>
            </p14:xfrm>
          </p:contentPart>
        </mc:Choice>
        <mc:Fallback xmlns="">
          <p:pic>
            <p:nvPicPr>
              <p:cNvPr id="146" name="墨迹 145"/>
            </p:nvPicPr>
            <p:blipFill>
              <a:blip r:embed="rId278"/>
            </p:blipFill>
            <p:spPr>
              <a:xfrm>
                <a:off x="10688907" y="4585159"/>
                <a:ext cx="107229" cy="11280"/>
              </a:xfrm>
              <a:prstGeom prst="rect"/>
            </p:spPr>
          </p:pic>
        </mc:Fallback>
      </mc:AlternateContent>
      <mc:AlternateContent xmlns:mc="http://schemas.openxmlformats.org/markup-compatibility/2006" xmlns:p14="http://schemas.microsoft.com/office/powerpoint/2010/main">
        <mc:Choice Requires="p14">
          <p:contentPart r:id="rId279" p14:bwMode="auto">
            <p14:nvContentPartPr>
              <p14:cNvPr id="147" name="墨迹 146"/>
              <p14:cNvContentPartPr/>
              <p14:nvPr/>
            </p14:nvContentPartPr>
            <p14:xfrm>
              <a:off x="10801779" y="4441344"/>
              <a:ext cx="5643" cy="19739"/>
            </p14:xfrm>
          </p:contentPart>
        </mc:Choice>
        <mc:Fallback xmlns="">
          <p:pic>
            <p:nvPicPr>
              <p:cNvPr id="147" name="墨迹 146"/>
            </p:nvPicPr>
            <p:blipFill>
              <a:blip r:embed="rId280"/>
            </p:blipFill>
            <p:spPr>
              <a:xfrm>
                <a:off x="10801779" y="4441344"/>
                <a:ext cx="5643" cy="19739"/>
              </a:xfrm>
              <a:prstGeom prst="rect"/>
            </p:spPr>
          </p:pic>
        </mc:Fallback>
      </mc:AlternateContent>
      <mc:AlternateContent xmlns:mc="http://schemas.openxmlformats.org/markup-compatibility/2006" xmlns:p14="http://schemas.microsoft.com/office/powerpoint/2010/main">
        <mc:Choice Requires="p14">
          <p:contentPart r:id="rId281" p14:bwMode="auto">
            <p14:nvContentPartPr>
              <p14:cNvPr id="148" name="墨迹 147"/>
              <p14:cNvContentPartPr/>
              <p14:nvPr/>
            </p14:nvContentPartPr>
            <p14:xfrm>
              <a:off x="10688907" y="4421605"/>
              <a:ext cx="144793" cy="459644"/>
            </p14:xfrm>
          </p:contentPart>
        </mc:Choice>
        <mc:Fallback xmlns="">
          <p:pic>
            <p:nvPicPr>
              <p:cNvPr id="148" name="墨迹 147"/>
            </p:nvPicPr>
            <p:blipFill>
              <a:blip r:embed="rId282"/>
            </p:blipFill>
            <p:spPr>
              <a:xfrm>
                <a:off x="10688907" y="4421605"/>
                <a:ext cx="144793" cy="459644"/>
              </a:xfrm>
              <a:prstGeom prst="rect"/>
            </p:spPr>
          </p:pic>
        </mc:Fallback>
      </mc:AlternateContent>
      <mc:AlternateContent xmlns:mc="http://schemas.openxmlformats.org/markup-compatibility/2006" xmlns:p14="http://schemas.microsoft.com/office/powerpoint/2010/main">
        <mc:Choice Requires="p14">
          <p:contentPart r:id="rId283" p14:bwMode="auto">
            <p14:nvContentPartPr>
              <p14:cNvPr id="149" name="墨迹 148"/>
              <p14:cNvContentPartPr/>
              <p14:nvPr/>
            </p14:nvContentPartPr>
            <p14:xfrm>
              <a:off x="10846927" y="4466723"/>
              <a:ext cx="127510" cy="259431"/>
            </p14:xfrm>
          </p:contentPart>
        </mc:Choice>
        <mc:Fallback xmlns="">
          <p:pic>
            <p:nvPicPr>
              <p:cNvPr id="149" name="墨迹 148"/>
            </p:nvPicPr>
            <p:blipFill>
              <a:blip r:embed="rId284"/>
            </p:blipFill>
            <p:spPr>
              <a:xfrm>
                <a:off x="10846927" y="4466723"/>
                <a:ext cx="127510" cy="259431"/>
              </a:xfrm>
              <a:prstGeom prst="rect"/>
            </p:spPr>
          </p:pic>
        </mc:Fallback>
      </mc:AlternateContent>
      <mc:AlternateContent xmlns:mc="http://schemas.openxmlformats.org/markup-compatibility/2006" xmlns:p14="http://schemas.microsoft.com/office/powerpoint/2010/main">
        <mc:Choice Requires="p14">
          <p:contentPart r:id="rId285" p14:bwMode="auto">
            <p14:nvContentPartPr>
              <p14:cNvPr id="150" name="墨迹 149"/>
              <p14:cNvContentPartPr/>
              <p14:nvPr/>
            </p14:nvContentPartPr>
            <p14:xfrm>
              <a:off x="10956095" y="4545680"/>
              <a:ext cx="127862" cy="172896"/>
            </p14:xfrm>
          </p:contentPart>
        </mc:Choice>
        <mc:Fallback xmlns="">
          <p:pic>
            <p:nvPicPr>
              <p:cNvPr id="150" name="墨迹 149"/>
            </p:nvPicPr>
            <p:blipFill>
              <a:blip r:embed="rId286"/>
            </p:blipFill>
            <p:spPr>
              <a:xfrm>
                <a:off x="10956095" y="4545680"/>
                <a:ext cx="127862" cy="172896"/>
              </a:xfrm>
              <a:prstGeom prst="rect"/>
            </p:spPr>
          </p:pic>
        </mc:Fallback>
      </mc:AlternateContent>
      <mc:AlternateContent xmlns:mc="http://schemas.openxmlformats.org/markup-compatibility/2006" xmlns:p14="http://schemas.microsoft.com/office/powerpoint/2010/main">
        <mc:Choice Requires="p14">
          <p:contentPart r:id="rId287" p14:bwMode="auto">
            <p14:nvContentPartPr>
              <p14:cNvPr id="151" name="墨迹 150"/>
              <p14:cNvContentPartPr/>
              <p14:nvPr/>
            </p14:nvContentPartPr>
            <p14:xfrm>
              <a:off x="11002125" y="4563128"/>
              <a:ext cx="64901" cy="450656"/>
            </p14:xfrm>
          </p:contentPart>
        </mc:Choice>
        <mc:Fallback xmlns="">
          <p:pic>
            <p:nvPicPr>
              <p:cNvPr id="151" name="墨迹 150"/>
            </p:nvPicPr>
            <p:blipFill>
              <a:blip r:embed="rId288"/>
            </p:blipFill>
            <p:spPr>
              <a:xfrm>
                <a:off x="11002125" y="4563128"/>
                <a:ext cx="64901" cy="450656"/>
              </a:xfrm>
              <a:prstGeom prst="rect"/>
            </p:spPr>
          </p:pic>
        </mc:Fallback>
      </mc:AlternateContent>
      <mc:AlternateContent xmlns:mc="http://schemas.openxmlformats.org/markup-compatibility/2006" xmlns:p14="http://schemas.microsoft.com/office/powerpoint/2010/main">
        <mc:Choice Requires="p14">
          <p:contentPart r:id="rId289" p14:bwMode="auto">
            <p14:nvContentPartPr>
              <p14:cNvPr id="152" name="墨迹 151"/>
              <p14:cNvContentPartPr/>
              <p14:nvPr/>
            </p14:nvContentPartPr>
            <p14:xfrm>
              <a:off x="11117818" y="4316387"/>
              <a:ext cx="82713" cy="215194"/>
            </p14:xfrm>
          </p:contentPart>
        </mc:Choice>
        <mc:Fallback xmlns="">
          <p:pic>
            <p:nvPicPr>
              <p:cNvPr id="152" name="墨迹 151"/>
            </p:nvPicPr>
            <p:blipFill>
              <a:blip r:embed="rId290"/>
            </p:blipFill>
            <p:spPr>
              <a:xfrm>
                <a:off x="11117818" y="4316387"/>
                <a:ext cx="82713" cy="215194"/>
              </a:xfrm>
              <a:prstGeom prst="rect"/>
            </p:spPr>
          </p:pic>
        </mc:Fallback>
      </mc:AlternateContent>
      <mc:AlternateContent xmlns:mc="http://schemas.openxmlformats.org/markup-compatibility/2006" xmlns:p14="http://schemas.microsoft.com/office/powerpoint/2010/main">
        <mc:Choice Requires="p14">
          <p:contentPart r:id="rId291" p14:bwMode="auto">
            <p14:nvContentPartPr>
              <p14:cNvPr id="153" name="墨迹 152"/>
              <p14:cNvContentPartPr/>
              <p14:nvPr/>
            </p14:nvContentPartPr>
            <p14:xfrm>
              <a:off x="11219402" y="4382126"/>
              <a:ext cx="141089" cy="39479"/>
            </p14:xfrm>
          </p:contentPart>
        </mc:Choice>
        <mc:Fallback xmlns="">
          <p:pic>
            <p:nvPicPr>
              <p:cNvPr id="153" name="墨迹 152"/>
            </p:nvPicPr>
            <p:blipFill>
              <a:blip r:embed="rId292"/>
            </p:blipFill>
            <p:spPr>
              <a:xfrm>
                <a:off x="11219402" y="4382126"/>
                <a:ext cx="141089" cy="39479"/>
              </a:xfrm>
              <a:prstGeom prst="rect"/>
            </p:spPr>
          </p:pic>
        </mc:Fallback>
      </mc:AlternateContent>
      <mc:AlternateContent xmlns:mc="http://schemas.openxmlformats.org/markup-compatibility/2006" xmlns:p14="http://schemas.microsoft.com/office/powerpoint/2010/main">
        <mc:Choice Requires="p14">
          <p:contentPart r:id="rId293" p14:bwMode="auto">
            <p14:nvContentPartPr>
              <p14:cNvPr id="154" name="墨迹 153"/>
              <p14:cNvContentPartPr/>
              <p14:nvPr/>
            </p14:nvContentPartPr>
            <p14:xfrm>
              <a:off x="11555194" y="4455444"/>
              <a:ext cx="81832" cy="408885"/>
            </p14:xfrm>
          </p:contentPart>
        </mc:Choice>
        <mc:Fallback xmlns="">
          <p:pic>
            <p:nvPicPr>
              <p:cNvPr id="154" name="墨迹 153"/>
            </p:nvPicPr>
            <p:blipFill>
              <a:blip r:embed="rId294"/>
            </p:blipFill>
            <p:spPr>
              <a:xfrm>
                <a:off x="11555194" y="4455444"/>
                <a:ext cx="81832" cy="408885"/>
              </a:xfrm>
              <a:prstGeom prst="rect"/>
            </p:spPr>
          </p:pic>
        </mc:Fallback>
      </mc:AlternateContent>
      <mc:AlternateContent xmlns:mc="http://schemas.openxmlformats.org/markup-compatibility/2006" xmlns:p14="http://schemas.microsoft.com/office/powerpoint/2010/main">
        <mc:Choice Requires="p14">
          <p:contentPart r:id="rId295" p14:bwMode="auto">
            <p14:nvContentPartPr>
              <p14:cNvPr id="155" name="墨迹 154"/>
              <p14:cNvContentPartPr/>
              <p14:nvPr/>
            </p14:nvContentPartPr>
            <p14:xfrm>
              <a:off x="11610218" y="4543918"/>
              <a:ext cx="187649" cy="193516"/>
            </p14:xfrm>
          </p:contentPart>
        </mc:Choice>
        <mc:Fallback xmlns="">
          <p:pic>
            <p:nvPicPr>
              <p:cNvPr id="155" name="墨迹 154"/>
            </p:nvPicPr>
            <p:blipFill>
              <a:blip r:embed="rId296"/>
            </p:blipFill>
            <p:spPr>
              <a:xfrm>
                <a:off x="11610218" y="4543918"/>
                <a:ext cx="187649" cy="193516"/>
              </a:xfrm>
              <a:prstGeom prst="rect"/>
            </p:spPr>
          </p:pic>
        </mc:Fallback>
      </mc:AlternateContent>
      <mc:AlternateContent xmlns:mc="http://schemas.openxmlformats.org/markup-compatibility/2006" xmlns:p14="http://schemas.microsoft.com/office/powerpoint/2010/main">
        <mc:Choice Requires="p14">
          <p:contentPart r:id="rId297" p14:bwMode="auto">
            <p14:nvContentPartPr>
              <p14:cNvPr id="156" name="墨迹 155"/>
              <p14:cNvContentPartPr/>
              <p14:nvPr/>
            </p14:nvContentPartPr>
            <p14:xfrm>
              <a:off x="11750073" y="4607718"/>
              <a:ext cx="222745" cy="212903"/>
            </p14:xfrm>
          </p:contentPart>
        </mc:Choice>
        <mc:Fallback xmlns="">
          <p:pic>
            <p:nvPicPr>
              <p:cNvPr id="156" name="墨迹 155"/>
            </p:nvPicPr>
            <p:blipFill>
              <a:blip r:embed="rId298"/>
            </p:blipFill>
            <p:spPr>
              <a:xfrm>
                <a:off x="11750073" y="4607718"/>
                <a:ext cx="222745" cy="212903"/>
              </a:xfrm>
              <a:prstGeom prst="rect"/>
            </p:spPr>
          </p:pic>
        </mc:Fallback>
      </mc:AlternateContent>
      <mc:AlternateContent xmlns:mc="http://schemas.openxmlformats.org/markup-compatibility/2006" xmlns:p14="http://schemas.microsoft.com/office/powerpoint/2010/main">
        <mc:Choice Requires="p14">
          <p:contentPart r:id="rId299" p14:bwMode="auto">
            <p14:nvContentPartPr>
              <p14:cNvPr id="157" name="墨迹 156"/>
              <p14:cNvContentPartPr/>
              <p14:nvPr/>
            </p14:nvContentPartPr>
            <p14:xfrm>
              <a:off x="11955886" y="4692315"/>
              <a:ext cx="136328" cy="324289"/>
            </p14:xfrm>
          </p:contentPart>
        </mc:Choice>
        <mc:Fallback xmlns="">
          <p:pic>
            <p:nvPicPr>
              <p:cNvPr id="157" name="墨迹 156"/>
            </p:nvPicPr>
            <p:blipFill>
              <a:blip r:embed="rId300"/>
            </p:blipFill>
            <p:spPr>
              <a:xfrm>
                <a:off x="11955886" y="4692315"/>
                <a:ext cx="136328" cy="324289"/>
              </a:xfrm>
              <a:prstGeom prst="rect"/>
            </p:spPr>
          </p:pic>
        </mc:Fallback>
      </mc:AlternateContent>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190568" y="836921"/>
            <a:ext cx="11654075" cy="1043940"/>
          </a:xfrm>
          <a:prstGeom prst="rect">
            <a:avLst/>
          </a:prstGeom>
        </p:spPr>
        <p:txBody>
          <a:bodyPr wrap="square" lIns="121898" tIns="60948" rIns="121898" bIns="60948">
            <a:spAutoFit/>
          </a:bodyPr>
          <a:lstStyle/>
          <a:p>
            <a:pPr algn="just" defTabSz="0">
              <a:lnSpc>
                <a:spcPct val="150000"/>
              </a:lnSpc>
              <a:spcAft>
                <a:spcPts val="0"/>
              </a:spcAft>
              <a:tabLst>
                <a:tab pos="2610485" algn="l"/>
              </a:tabLst>
            </a:pPr>
            <a:r>
              <a:rPr lang="en-US" altLang="zh-CN" sz="2000" b="1" kern="100" dirty="0">
                <a:latin typeface="Times New Roman" panose="02020603050405020304"/>
                <a:cs typeface="Courier New" panose="02070309020205020404"/>
              </a:rPr>
              <a:t>25 </a:t>
            </a:r>
            <a:r>
              <a:rPr lang="en-US" altLang="zh-CN" sz="2000" b="1" kern="100" dirty="0">
                <a:latin typeface="宋体" panose="02010600030101010101" pitchFamily="2" charset="-122"/>
                <a:cs typeface="Times New Roman" panose="02020603050405020304"/>
              </a:rPr>
              <a:t>℃</a:t>
            </a:r>
            <a:r>
              <a:rPr lang="zh-CN" altLang="zh-CN" sz="2000" b="1" kern="100" dirty="0">
                <a:latin typeface="Times New Roman" panose="02020603050405020304"/>
                <a:cs typeface="Times New Roman" panose="02020603050405020304"/>
              </a:rPr>
              <a:t>时，</a:t>
            </a:r>
            <a:r>
              <a:rPr lang="en-US" altLang="zh-CN" sz="2000" b="1" kern="100" dirty="0">
                <a:latin typeface="Times New Roman" panose="02020603050405020304"/>
                <a:cs typeface="Courier New" panose="02070309020205020404"/>
              </a:rPr>
              <a:t>0.01 </a:t>
            </a:r>
            <a:r>
              <a:rPr lang="en-US" altLang="zh-CN" sz="2000" b="1" kern="100" dirty="0" err="1">
                <a:latin typeface="Times New Roman" panose="02020603050405020304"/>
                <a:cs typeface="Courier New" panose="02070309020205020404"/>
              </a:rPr>
              <a:t>mol·L</a:t>
            </a:r>
            <a:r>
              <a:rPr lang="zh-CN" altLang="zh-CN" sz="2000" b="1" kern="100" baseline="30000" dirty="0">
                <a:latin typeface="Times New Roman" panose="02020603050405020304"/>
                <a:cs typeface="Times New Roman" panose="02020603050405020304"/>
              </a:rPr>
              <a:t>－</a:t>
            </a:r>
            <a:r>
              <a:rPr lang="en-US" altLang="zh-CN" sz="2000" b="1" kern="100" baseline="30000" dirty="0">
                <a:latin typeface="Times New Roman" panose="02020603050405020304"/>
                <a:cs typeface="Courier New" panose="02070309020205020404"/>
              </a:rPr>
              <a:t>1</a:t>
            </a:r>
            <a:r>
              <a:rPr lang="zh-CN" altLang="zh-CN" sz="2000" b="1" kern="100" dirty="0">
                <a:latin typeface="Times New Roman" panose="02020603050405020304"/>
                <a:cs typeface="Times New Roman" panose="02020603050405020304"/>
              </a:rPr>
              <a:t>的</a:t>
            </a:r>
            <a:r>
              <a:rPr lang="en-US" altLang="zh-CN" sz="2000" b="1" kern="100" dirty="0">
                <a:latin typeface="Times New Roman" panose="02020603050405020304"/>
                <a:cs typeface="Courier New" panose="02070309020205020404"/>
              </a:rPr>
              <a:t>HA</a:t>
            </a:r>
            <a:r>
              <a:rPr lang="zh-CN" altLang="zh-CN" sz="2000" b="1" kern="100" dirty="0">
                <a:latin typeface="Times New Roman" panose="02020603050405020304"/>
                <a:cs typeface="Times New Roman" panose="02020603050405020304"/>
              </a:rPr>
              <a:t>溶液中</a:t>
            </a:r>
            <a:r>
              <a:rPr lang="en-US" altLang="zh-CN" sz="2000" b="1" kern="100" dirty="0">
                <a:latin typeface="Times New Roman" panose="02020603050405020304"/>
                <a:cs typeface="Courier New" panose="02070309020205020404"/>
              </a:rPr>
              <a:t>HA</a:t>
            </a:r>
            <a:r>
              <a:rPr lang="zh-CN" altLang="zh-CN" sz="2000" b="1" kern="100" dirty="0">
                <a:latin typeface="Times New Roman" panose="02020603050405020304"/>
                <a:cs typeface="Times New Roman" panose="02020603050405020304"/>
              </a:rPr>
              <a:t>的电离度为</a:t>
            </a:r>
            <a:r>
              <a:rPr lang="en-US" altLang="zh-CN" sz="2000" b="1" kern="100" dirty="0">
                <a:latin typeface="Times New Roman" panose="02020603050405020304"/>
                <a:cs typeface="Courier New" panose="02070309020205020404"/>
              </a:rPr>
              <a:t>0.1%</a:t>
            </a:r>
            <a:r>
              <a:rPr lang="zh-CN" altLang="zh-CN" sz="2000" b="1" kern="100" dirty="0">
                <a:latin typeface="Times New Roman" panose="02020603050405020304"/>
                <a:cs typeface="Times New Roman" panose="02020603050405020304"/>
              </a:rPr>
              <a:t>，则</a:t>
            </a:r>
            <a:r>
              <a:rPr lang="en-US" altLang="zh-CN" sz="2000" b="1" kern="100" dirty="0">
                <a:latin typeface="Times New Roman" panose="02020603050405020304"/>
                <a:cs typeface="Courier New" panose="02070309020205020404"/>
              </a:rPr>
              <a:t>25 </a:t>
            </a:r>
            <a:r>
              <a:rPr lang="en-US" altLang="zh-CN" sz="2000" b="1" kern="100" dirty="0">
                <a:latin typeface="宋体" panose="02010600030101010101" pitchFamily="2" charset="-122"/>
                <a:cs typeface="Times New Roman" panose="02020603050405020304"/>
              </a:rPr>
              <a:t>℃</a:t>
            </a:r>
            <a:r>
              <a:rPr lang="zh-CN" altLang="zh-CN" sz="2000" b="1" kern="100" dirty="0">
                <a:latin typeface="Times New Roman" panose="02020603050405020304"/>
                <a:cs typeface="Times New Roman" panose="02020603050405020304"/>
              </a:rPr>
              <a:t>时，</a:t>
            </a:r>
            <a:r>
              <a:rPr lang="en-US" altLang="zh-CN" sz="2000" b="1" i="1" kern="100" dirty="0">
                <a:latin typeface="Times New Roman" panose="02020603050405020304"/>
                <a:cs typeface="Courier New" panose="02070309020205020404"/>
              </a:rPr>
              <a:t>c</a:t>
            </a:r>
            <a:r>
              <a:rPr lang="zh-CN" altLang="zh-CN" sz="2000" b="1" kern="100" baseline="-25000" dirty="0">
                <a:latin typeface="Times New Roman" panose="02020603050405020304"/>
                <a:cs typeface="Times New Roman" panose="02020603050405020304"/>
              </a:rPr>
              <a:t>平</a:t>
            </a:r>
            <a:r>
              <a:rPr lang="en-US" altLang="zh-CN" sz="2000" b="1" kern="100" dirty="0">
                <a:latin typeface="Times New Roman" panose="02020603050405020304"/>
                <a:cs typeface="Courier New" panose="02070309020205020404"/>
              </a:rPr>
              <a:t>(H</a:t>
            </a:r>
            <a:r>
              <a:rPr lang="zh-CN" altLang="zh-CN" sz="2000" b="1" kern="100" baseline="30000" dirty="0">
                <a:latin typeface="Times New Roman" panose="02020603050405020304"/>
                <a:cs typeface="Times New Roman" panose="02020603050405020304"/>
              </a:rPr>
              <a:t>＋</a:t>
            </a:r>
            <a:r>
              <a:rPr lang="en-US" altLang="zh-CN" sz="2000" b="1" kern="100" dirty="0">
                <a:latin typeface="Times New Roman" panose="02020603050405020304"/>
                <a:cs typeface="Courier New" panose="02070309020205020404"/>
              </a:rPr>
              <a:t>)</a:t>
            </a:r>
            <a:r>
              <a:rPr lang="zh-CN" altLang="zh-CN" sz="2000" b="1" kern="100" dirty="0">
                <a:latin typeface="Times New Roman" panose="02020603050405020304"/>
                <a:cs typeface="Times New Roman" panose="02020603050405020304"/>
              </a:rPr>
              <a:t>和</a:t>
            </a:r>
            <a:r>
              <a:rPr lang="en-US" altLang="zh-CN" sz="2000" b="1" i="1" kern="100" dirty="0" err="1">
                <a:latin typeface="Times New Roman" panose="02020603050405020304"/>
                <a:cs typeface="Courier New" panose="02070309020205020404"/>
              </a:rPr>
              <a:t>K</a:t>
            </a:r>
            <a:r>
              <a:rPr lang="en-US" altLang="zh-CN" sz="2000" b="1" kern="100" baseline="-25000" dirty="0" err="1">
                <a:latin typeface="Times New Roman" panose="02020603050405020304"/>
                <a:cs typeface="Courier New" panose="02070309020205020404"/>
              </a:rPr>
              <a:t>a</a:t>
            </a:r>
            <a:r>
              <a:rPr lang="en-US" altLang="zh-CN" sz="2000" b="1" kern="100" dirty="0">
                <a:latin typeface="Times New Roman" panose="02020603050405020304"/>
                <a:cs typeface="Courier New" panose="02070309020205020404"/>
              </a:rPr>
              <a:t>(HA)</a:t>
            </a:r>
            <a:r>
              <a:rPr lang="zh-CN" altLang="zh-CN" sz="2000" b="1" kern="100" dirty="0">
                <a:latin typeface="Times New Roman" panose="02020603050405020304"/>
                <a:cs typeface="Times New Roman" panose="02020603050405020304"/>
              </a:rPr>
              <a:t>分别为多少？写出解题步骤。</a:t>
            </a:r>
            <a:endParaRPr lang="zh-CN" altLang="zh-CN" sz="2000" kern="100" dirty="0">
              <a:effectLst/>
              <a:latin typeface="宋体" panose="02010600030101010101" pitchFamily="2" charset="-122"/>
              <a:cs typeface="Courier New" panose="02070309020205020404"/>
            </a:endParaRPr>
          </a:p>
        </p:txBody>
      </p:sp>
      <mc:AlternateContent xmlns:mc="http://schemas.openxmlformats.org/markup-compatibility/2006" xmlns:p14="http://schemas.microsoft.com/office/powerpoint/2010/main">
        <mc:Choice Requires="p14">
          <p:contentPart r:id="rId1" p14:bwMode="auto">
            <p14:nvContentPartPr>
              <p14:cNvPr id="2" name="墨迹 1"/>
              <p14:cNvContentPartPr/>
              <p14:nvPr/>
            </p14:nvContentPartPr>
            <p14:xfrm>
              <a:off x="4934413" y="1376111"/>
              <a:ext cx="949000" cy="125486"/>
            </p14:xfrm>
          </p:contentPart>
        </mc:Choice>
        <mc:Fallback xmlns="">
          <p:pic>
            <p:nvPicPr>
              <p:cNvPr id="2" name="墨迹 1"/>
            </p:nvPicPr>
            <p:blipFill>
              <a:blip r:embed="rId2"/>
            </p:blipFill>
            <p:spPr>
              <a:xfrm>
                <a:off x="4934413" y="1376111"/>
                <a:ext cx="949000" cy="125486"/>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3" name="墨迹 2"/>
              <p14:cNvContentPartPr/>
              <p14:nvPr/>
            </p14:nvContentPartPr>
            <p14:xfrm>
              <a:off x="3482078" y="2259798"/>
              <a:ext cx="33861" cy="359890"/>
            </p14:xfrm>
          </p:contentPart>
        </mc:Choice>
        <mc:Fallback xmlns="">
          <p:pic>
            <p:nvPicPr>
              <p:cNvPr id="3" name="墨迹 2"/>
            </p:nvPicPr>
            <p:blipFill>
              <a:blip r:embed="rId4"/>
            </p:blipFill>
            <p:spPr>
              <a:xfrm>
                <a:off x="3482078" y="2259798"/>
                <a:ext cx="33861" cy="35989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5" name="墨迹 4"/>
              <p14:cNvContentPartPr/>
              <p14:nvPr/>
            </p14:nvContentPartPr>
            <p14:xfrm>
              <a:off x="3493365" y="2391276"/>
              <a:ext cx="143910" cy="39479"/>
            </p14:xfrm>
          </p:contentPart>
        </mc:Choice>
        <mc:Fallback xmlns="">
          <p:pic>
            <p:nvPicPr>
              <p:cNvPr id="5" name="墨迹 4"/>
            </p:nvPicPr>
            <p:blipFill>
              <a:blip r:embed="rId6"/>
            </p:blipFill>
            <p:spPr>
              <a:xfrm>
                <a:off x="3493365" y="2391276"/>
                <a:ext cx="143910" cy="39479"/>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6" name="墨迹 5"/>
              <p14:cNvContentPartPr/>
              <p14:nvPr/>
            </p14:nvContentPartPr>
            <p14:xfrm>
              <a:off x="3648563" y="2170795"/>
              <a:ext cx="36683" cy="541950"/>
            </p14:xfrm>
          </p:contentPart>
        </mc:Choice>
        <mc:Fallback xmlns="">
          <p:pic>
            <p:nvPicPr>
              <p:cNvPr id="6" name="墨迹 5"/>
            </p:nvPicPr>
            <p:blipFill>
              <a:blip r:embed="rId8"/>
            </p:blipFill>
            <p:spPr>
              <a:xfrm>
                <a:off x="3648563" y="2170795"/>
                <a:ext cx="36683" cy="541950"/>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7" name="墨迹 6"/>
              <p14:cNvContentPartPr/>
              <p14:nvPr/>
            </p14:nvContentPartPr>
            <p14:xfrm>
              <a:off x="3781186" y="2266495"/>
              <a:ext cx="129802" cy="344733"/>
            </p14:xfrm>
          </p:contentPart>
        </mc:Choice>
        <mc:Fallback xmlns="">
          <p:pic>
            <p:nvPicPr>
              <p:cNvPr id="7" name="墨迹 6"/>
            </p:nvPicPr>
            <p:blipFill>
              <a:blip r:embed="rId10"/>
            </p:blipFill>
            <p:spPr>
              <a:xfrm>
                <a:off x="3781186" y="2266495"/>
                <a:ext cx="129802" cy="344733"/>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8" name="墨迹 7"/>
              <p14:cNvContentPartPr/>
              <p14:nvPr/>
            </p14:nvContentPartPr>
            <p14:xfrm>
              <a:off x="3933563" y="2263499"/>
              <a:ext cx="50791" cy="344909"/>
            </p14:xfrm>
          </p:contentPart>
        </mc:Choice>
        <mc:Fallback xmlns="">
          <p:pic>
            <p:nvPicPr>
              <p:cNvPr id="8" name="墨迹 7"/>
            </p:nvPicPr>
            <p:blipFill>
              <a:blip r:embed="rId12"/>
            </p:blipFill>
            <p:spPr>
              <a:xfrm>
                <a:off x="3933563" y="2263499"/>
                <a:ext cx="50791" cy="344909"/>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9" name="墨迹 8"/>
              <p14:cNvContentPartPr/>
              <p14:nvPr/>
            </p14:nvContentPartPr>
            <p14:xfrm>
              <a:off x="3851731" y="2444854"/>
              <a:ext cx="205990" cy="53578"/>
            </p14:xfrm>
          </p:contentPart>
        </mc:Choice>
        <mc:Fallback xmlns="">
          <p:pic>
            <p:nvPicPr>
              <p:cNvPr id="9" name="墨迹 8"/>
            </p:nvPicPr>
            <p:blipFill>
              <a:blip r:embed="rId14"/>
            </p:blipFill>
            <p:spPr>
              <a:xfrm>
                <a:off x="3851731" y="2444854"/>
                <a:ext cx="205990" cy="53578"/>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0" name="墨迹 9"/>
              <p14:cNvContentPartPr/>
              <p14:nvPr/>
            </p14:nvContentPartPr>
            <p14:xfrm>
              <a:off x="4294751" y="2317958"/>
              <a:ext cx="307574" cy="16920"/>
            </p14:xfrm>
          </p:contentPart>
        </mc:Choice>
        <mc:Fallback xmlns="">
          <p:pic>
            <p:nvPicPr>
              <p:cNvPr id="10" name="墨迹 9"/>
            </p:nvPicPr>
            <p:blipFill>
              <a:blip r:embed="rId16"/>
            </p:blipFill>
            <p:spPr>
              <a:xfrm>
                <a:off x="4294751" y="2317958"/>
                <a:ext cx="307574" cy="16920"/>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1" name="墨迹 10"/>
              <p14:cNvContentPartPr/>
              <p14:nvPr/>
            </p14:nvContentPartPr>
            <p14:xfrm>
              <a:off x="4610790" y="2205162"/>
              <a:ext cx="195408" cy="104337"/>
            </p14:xfrm>
          </p:contentPart>
        </mc:Choice>
        <mc:Fallback xmlns="">
          <p:pic>
            <p:nvPicPr>
              <p:cNvPr id="11" name="墨迹 10"/>
            </p:nvPicPr>
            <p:blipFill>
              <a:blip r:embed="rId18"/>
            </p:blipFill>
            <p:spPr>
              <a:xfrm>
                <a:off x="4610790" y="2205162"/>
                <a:ext cx="195408" cy="104337"/>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2" name="墨迹 11"/>
              <p14:cNvContentPartPr/>
              <p14:nvPr/>
            </p14:nvContentPartPr>
            <p14:xfrm>
              <a:off x="4372702" y="2413835"/>
              <a:ext cx="302989" cy="5640"/>
            </p14:xfrm>
          </p:contentPart>
        </mc:Choice>
        <mc:Fallback xmlns="">
          <p:pic>
            <p:nvPicPr>
              <p:cNvPr id="12" name="墨迹 11"/>
            </p:nvPicPr>
            <p:blipFill>
              <a:blip r:embed="rId20"/>
            </p:blipFill>
            <p:spPr>
              <a:xfrm>
                <a:off x="4372702" y="2413835"/>
                <a:ext cx="302989" cy="5640"/>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3" name="墨迹 12"/>
              <p14:cNvContentPartPr/>
              <p14:nvPr/>
            </p14:nvContentPartPr>
            <p14:xfrm>
              <a:off x="4398275" y="2447674"/>
              <a:ext cx="156079" cy="87417"/>
            </p14:xfrm>
          </p:contentPart>
        </mc:Choice>
        <mc:Fallback xmlns="">
          <p:pic>
            <p:nvPicPr>
              <p:cNvPr id="13" name="墨迹 12"/>
            </p:nvPicPr>
            <p:blipFill>
              <a:blip r:embed="rId22"/>
            </p:blipFill>
            <p:spPr>
              <a:xfrm>
                <a:off x="4398275" y="2447674"/>
                <a:ext cx="156079" cy="87417"/>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4" name="墨迹 13"/>
              <p14:cNvContentPartPr/>
              <p14:nvPr/>
            </p14:nvContentPartPr>
            <p14:xfrm>
              <a:off x="5022770" y="2193178"/>
              <a:ext cx="15520" cy="217132"/>
            </p14:xfrm>
          </p:contentPart>
        </mc:Choice>
        <mc:Fallback xmlns="">
          <p:pic>
            <p:nvPicPr>
              <p:cNvPr id="14" name="墨迹 13"/>
            </p:nvPicPr>
            <p:blipFill>
              <a:blip r:embed="rId24"/>
            </p:blipFill>
            <p:spPr>
              <a:xfrm>
                <a:off x="5022770" y="2193178"/>
                <a:ext cx="15520" cy="217132"/>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5" name="墨迹 14"/>
              <p14:cNvContentPartPr/>
              <p14:nvPr/>
            </p14:nvContentPartPr>
            <p14:xfrm>
              <a:off x="5034057" y="2272840"/>
              <a:ext cx="115693" cy="33839"/>
            </p14:xfrm>
          </p:contentPart>
        </mc:Choice>
        <mc:Fallback xmlns="">
          <p:pic>
            <p:nvPicPr>
              <p:cNvPr id="15" name="墨迹 14"/>
            </p:nvPicPr>
            <p:blipFill>
              <a:blip r:embed="rId26"/>
            </p:blipFill>
            <p:spPr>
              <a:xfrm>
                <a:off x="5034057" y="2272840"/>
                <a:ext cx="115693" cy="33839"/>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6" name="墨迹 15"/>
              <p14:cNvContentPartPr/>
              <p14:nvPr/>
            </p14:nvContentPartPr>
            <p14:xfrm>
              <a:off x="5135641" y="2132550"/>
              <a:ext cx="22575" cy="464579"/>
            </p14:xfrm>
          </p:contentPart>
        </mc:Choice>
        <mc:Fallback xmlns="">
          <p:pic>
            <p:nvPicPr>
              <p:cNvPr id="16" name="墨迹 15"/>
            </p:nvPicPr>
            <p:blipFill>
              <a:blip r:embed="rId28"/>
            </p:blipFill>
            <p:spPr>
              <a:xfrm>
                <a:off x="5135641" y="2132550"/>
                <a:ext cx="22575" cy="464579"/>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7" name="墨迹 16"/>
              <p14:cNvContentPartPr/>
              <p14:nvPr/>
            </p14:nvContentPartPr>
            <p14:xfrm>
              <a:off x="5225938" y="2110696"/>
              <a:ext cx="163664" cy="38068"/>
            </p14:xfrm>
          </p:contentPart>
        </mc:Choice>
        <mc:Fallback xmlns="">
          <p:pic>
            <p:nvPicPr>
              <p:cNvPr id="17" name="墨迹 16"/>
            </p:nvPicPr>
            <p:blipFill>
              <a:blip r:embed="rId30"/>
            </p:blipFill>
            <p:spPr>
              <a:xfrm>
                <a:off x="5225938" y="2110696"/>
                <a:ext cx="163664" cy="38068"/>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8" name="墨迹 17"/>
              <p14:cNvContentPartPr/>
              <p14:nvPr/>
            </p14:nvContentPartPr>
            <p14:xfrm>
              <a:off x="5293661" y="2049187"/>
              <a:ext cx="28218" cy="220833"/>
            </p14:xfrm>
          </p:contentPart>
        </mc:Choice>
        <mc:Fallback xmlns="">
          <p:pic>
            <p:nvPicPr>
              <p:cNvPr id="18" name="墨迹 17"/>
            </p:nvPicPr>
            <p:blipFill>
              <a:blip r:embed="rId32"/>
            </p:blipFill>
            <p:spPr>
              <a:xfrm>
                <a:off x="5293661" y="2049187"/>
                <a:ext cx="28218" cy="220833"/>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19" name="墨迹 18"/>
              <p14:cNvContentPartPr/>
              <p14:nvPr/>
            </p14:nvContentPartPr>
            <p14:xfrm>
              <a:off x="5500885" y="2255921"/>
              <a:ext cx="244261" cy="45118"/>
            </p14:xfrm>
          </p:contentPart>
        </mc:Choice>
        <mc:Fallback xmlns="">
          <p:pic>
            <p:nvPicPr>
              <p:cNvPr id="19" name="墨迹 18"/>
            </p:nvPicPr>
            <p:blipFill>
              <a:blip r:embed="rId34"/>
            </p:blipFill>
            <p:spPr>
              <a:xfrm>
                <a:off x="5500885" y="2255921"/>
                <a:ext cx="244261" cy="45118"/>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0" name="墨迹 19"/>
              <p14:cNvContentPartPr/>
              <p14:nvPr/>
            </p14:nvContentPartPr>
            <p14:xfrm>
              <a:off x="5601235" y="2130611"/>
              <a:ext cx="59257" cy="342442"/>
            </p14:xfrm>
          </p:contentPart>
        </mc:Choice>
        <mc:Fallback xmlns="">
          <p:pic>
            <p:nvPicPr>
              <p:cNvPr id="20" name="墨迹 19"/>
            </p:nvPicPr>
            <p:blipFill>
              <a:blip r:embed="rId36"/>
            </p:blipFill>
            <p:spPr>
              <a:xfrm>
                <a:off x="5601235" y="2130611"/>
                <a:ext cx="59257" cy="342442"/>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1" name="墨迹 20"/>
              <p14:cNvContentPartPr/>
              <p14:nvPr/>
            </p14:nvContentPartPr>
            <p14:xfrm>
              <a:off x="5942671" y="2039846"/>
              <a:ext cx="146732" cy="388089"/>
            </p14:xfrm>
          </p:contentPart>
        </mc:Choice>
        <mc:Fallback xmlns="">
          <p:pic>
            <p:nvPicPr>
              <p:cNvPr id="21" name="墨迹 20"/>
            </p:nvPicPr>
            <p:blipFill>
              <a:blip r:embed="rId38"/>
            </p:blipFill>
            <p:spPr>
              <a:xfrm>
                <a:off x="5942671" y="2039846"/>
                <a:ext cx="146732" cy="388089"/>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2" name="墨迹 21"/>
              <p14:cNvContentPartPr/>
              <p14:nvPr/>
            </p14:nvContentPartPr>
            <p14:xfrm>
              <a:off x="6111977" y="2052888"/>
              <a:ext cx="62080" cy="349667"/>
            </p14:xfrm>
          </p:contentPart>
        </mc:Choice>
        <mc:Fallback xmlns="">
          <p:pic>
            <p:nvPicPr>
              <p:cNvPr id="22" name="墨迹 21"/>
            </p:nvPicPr>
            <p:blipFill>
              <a:blip r:embed="rId40"/>
            </p:blipFill>
            <p:spPr>
              <a:xfrm>
                <a:off x="6111977" y="2052888"/>
                <a:ext cx="62080" cy="349667"/>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3" name="墨迹 22"/>
              <p14:cNvContentPartPr/>
              <p14:nvPr/>
            </p14:nvContentPartPr>
            <p14:xfrm>
              <a:off x="6001047" y="2210802"/>
              <a:ext cx="187119" cy="56398"/>
            </p14:xfrm>
          </p:contentPart>
        </mc:Choice>
        <mc:Fallback xmlns="">
          <p:pic>
            <p:nvPicPr>
              <p:cNvPr id="23" name="墨迹 22"/>
            </p:nvPicPr>
            <p:blipFill>
              <a:blip r:embed="rId42"/>
            </p:blipFill>
            <p:spPr>
              <a:xfrm>
                <a:off x="6001047" y="2210802"/>
                <a:ext cx="187119" cy="56398"/>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4" name="墨迹 23"/>
              <p14:cNvContentPartPr/>
              <p14:nvPr/>
            </p14:nvContentPartPr>
            <p14:xfrm>
              <a:off x="6377225" y="2058527"/>
              <a:ext cx="172129" cy="16920"/>
            </p14:xfrm>
          </p:contentPart>
        </mc:Choice>
        <mc:Fallback xmlns="">
          <p:pic>
            <p:nvPicPr>
              <p:cNvPr id="24" name="墨迹 23"/>
            </p:nvPicPr>
            <p:blipFill>
              <a:blip r:embed="rId44"/>
            </p:blipFill>
            <p:spPr>
              <a:xfrm>
                <a:off x="6377225" y="2058527"/>
                <a:ext cx="172129" cy="16920"/>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5" name="墨迹 24"/>
              <p14:cNvContentPartPr/>
              <p14:nvPr/>
            </p14:nvContentPartPr>
            <p14:xfrm>
              <a:off x="3504652" y="2949616"/>
              <a:ext cx="107228" cy="155800"/>
            </p14:xfrm>
          </p:contentPart>
        </mc:Choice>
        <mc:Fallback xmlns="">
          <p:pic>
            <p:nvPicPr>
              <p:cNvPr id="25" name="墨迹 24"/>
            </p:nvPicPr>
            <p:blipFill>
              <a:blip r:embed="rId46"/>
            </p:blipFill>
            <p:spPr>
              <a:xfrm>
                <a:off x="3504652" y="2949616"/>
                <a:ext cx="107228" cy="155800"/>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6" name="墨迹 25"/>
              <p14:cNvContentPartPr/>
              <p14:nvPr/>
            </p14:nvContentPartPr>
            <p14:xfrm>
              <a:off x="3645741" y="3011654"/>
              <a:ext cx="53614" cy="42299"/>
            </p14:xfrm>
          </p:contentPart>
        </mc:Choice>
        <mc:Fallback xmlns="">
          <p:pic>
            <p:nvPicPr>
              <p:cNvPr id="26" name="墨迹 25"/>
            </p:nvPicPr>
            <p:blipFill>
              <a:blip r:embed="rId48"/>
            </p:blipFill>
            <p:spPr>
              <a:xfrm>
                <a:off x="3645741" y="3011654"/>
                <a:ext cx="53614" cy="42299"/>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7" name="墨迹 26"/>
              <p14:cNvContentPartPr/>
              <p14:nvPr/>
            </p14:nvContentPartPr>
            <p14:xfrm>
              <a:off x="3850320" y="2932697"/>
              <a:ext cx="94530" cy="140995"/>
            </p14:xfrm>
          </p:contentPart>
        </mc:Choice>
        <mc:Fallback xmlns="">
          <p:pic>
            <p:nvPicPr>
              <p:cNvPr id="27" name="墨迹 26"/>
            </p:nvPicPr>
            <p:blipFill>
              <a:blip r:embed="rId50"/>
            </p:blipFill>
            <p:spPr>
              <a:xfrm>
                <a:off x="3850320" y="2932697"/>
                <a:ext cx="94530" cy="140995"/>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28" name="墨迹 27"/>
              <p14:cNvContentPartPr/>
              <p14:nvPr/>
            </p14:nvContentPartPr>
            <p14:xfrm>
              <a:off x="4035147" y="2807388"/>
              <a:ext cx="14109" cy="407299"/>
            </p14:xfrm>
          </p:contentPart>
        </mc:Choice>
        <mc:Fallback xmlns="">
          <p:pic>
            <p:nvPicPr>
              <p:cNvPr id="28" name="墨迹 27"/>
            </p:nvPicPr>
            <p:blipFill>
              <a:blip r:embed="rId52"/>
            </p:blipFill>
            <p:spPr>
              <a:xfrm>
                <a:off x="4035147" y="2807388"/>
                <a:ext cx="14109" cy="407299"/>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29" name="墨迹 28"/>
              <p14:cNvContentPartPr/>
              <p14:nvPr/>
            </p14:nvContentPartPr>
            <p14:xfrm>
              <a:off x="2488811" y="2870659"/>
              <a:ext cx="262425" cy="400426"/>
            </p14:xfrm>
          </p:contentPart>
        </mc:Choice>
        <mc:Fallback xmlns="">
          <p:pic>
            <p:nvPicPr>
              <p:cNvPr id="29" name="墨迹 28"/>
            </p:nvPicPr>
            <p:blipFill>
              <a:blip r:embed="rId54"/>
            </p:blipFill>
            <p:spPr>
              <a:xfrm>
                <a:off x="2488811" y="2870659"/>
                <a:ext cx="262425" cy="400426"/>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0" name="墨迹 29"/>
              <p14:cNvContentPartPr/>
              <p14:nvPr/>
            </p14:nvContentPartPr>
            <p14:xfrm>
              <a:off x="2766756" y="3030688"/>
              <a:ext cx="55025" cy="262604"/>
            </p14:xfrm>
          </p:contentPart>
        </mc:Choice>
        <mc:Fallback xmlns="">
          <p:pic>
            <p:nvPicPr>
              <p:cNvPr id="30" name="墨迹 29"/>
            </p:nvPicPr>
            <p:blipFill>
              <a:blip r:embed="rId56"/>
            </p:blipFill>
            <p:spPr>
              <a:xfrm>
                <a:off x="2766756" y="3030688"/>
                <a:ext cx="55025" cy="262604"/>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1" name="墨迹 30"/>
              <p14:cNvContentPartPr/>
              <p14:nvPr/>
            </p14:nvContentPartPr>
            <p14:xfrm>
              <a:off x="2745064" y="3067347"/>
              <a:ext cx="209341" cy="164259"/>
            </p14:xfrm>
          </p:contentPart>
        </mc:Choice>
        <mc:Fallback xmlns="">
          <p:pic>
            <p:nvPicPr>
              <p:cNvPr id="31" name="墨迹 30"/>
            </p:nvPicPr>
            <p:blipFill>
              <a:blip r:embed="rId58"/>
            </p:blipFill>
            <p:spPr>
              <a:xfrm>
                <a:off x="2745064" y="3067347"/>
                <a:ext cx="209341" cy="164259"/>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2" name="墨迹 31"/>
              <p14:cNvContentPartPr/>
              <p14:nvPr/>
            </p14:nvContentPartPr>
            <p14:xfrm>
              <a:off x="2479463" y="3594492"/>
              <a:ext cx="167367" cy="195455"/>
            </p14:xfrm>
          </p:contentPart>
        </mc:Choice>
        <mc:Fallback xmlns="">
          <p:pic>
            <p:nvPicPr>
              <p:cNvPr id="32" name="墨迹 31"/>
            </p:nvPicPr>
            <p:blipFill>
              <a:blip r:embed="rId60"/>
            </p:blipFill>
            <p:spPr>
              <a:xfrm>
                <a:off x="2479463" y="3594492"/>
                <a:ext cx="167367" cy="195455"/>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3" name="墨迹 32"/>
              <p14:cNvContentPartPr/>
              <p14:nvPr/>
            </p14:nvContentPartPr>
            <p14:xfrm>
              <a:off x="2716493" y="3547435"/>
              <a:ext cx="184298" cy="302435"/>
            </p14:xfrm>
          </p:contentPart>
        </mc:Choice>
        <mc:Fallback xmlns="">
          <p:pic>
            <p:nvPicPr>
              <p:cNvPr id="33" name="墨迹 32"/>
            </p:nvPicPr>
            <p:blipFill>
              <a:blip r:embed="rId62"/>
            </p:blipFill>
            <p:spPr>
              <a:xfrm>
                <a:off x="2716493" y="3547435"/>
                <a:ext cx="184298" cy="302435"/>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4" name="墨迹 33"/>
              <p14:cNvContentPartPr/>
              <p14:nvPr/>
            </p14:nvContentPartPr>
            <p14:xfrm>
              <a:off x="2518968" y="4175392"/>
              <a:ext cx="232268" cy="302611"/>
            </p14:xfrm>
          </p:contentPart>
        </mc:Choice>
        <mc:Fallback xmlns="">
          <p:pic>
            <p:nvPicPr>
              <p:cNvPr id="34" name="墨迹 33"/>
            </p:nvPicPr>
            <p:blipFill>
              <a:blip r:embed="rId64"/>
            </p:blipFill>
            <p:spPr>
              <a:xfrm>
                <a:off x="2518968" y="4175392"/>
                <a:ext cx="232268" cy="302611"/>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35" name="墨迹 34"/>
              <p14:cNvContentPartPr/>
              <p14:nvPr/>
            </p14:nvContentPartPr>
            <p14:xfrm>
              <a:off x="2700444" y="4241131"/>
              <a:ext cx="208812" cy="274940"/>
            </p14:xfrm>
          </p:contentPart>
        </mc:Choice>
        <mc:Fallback xmlns="">
          <p:pic>
            <p:nvPicPr>
              <p:cNvPr id="35" name="墨迹 34"/>
            </p:nvPicPr>
            <p:blipFill>
              <a:blip r:embed="rId66"/>
            </p:blipFill>
            <p:spPr>
              <a:xfrm>
                <a:off x="2700444" y="4241131"/>
                <a:ext cx="208812" cy="274940"/>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36" name="墨迹 35"/>
              <p14:cNvContentPartPr/>
              <p14:nvPr/>
            </p14:nvContentPartPr>
            <p14:xfrm>
              <a:off x="2810494" y="4311629"/>
              <a:ext cx="22574" cy="507582"/>
            </p14:xfrm>
          </p:contentPart>
        </mc:Choice>
        <mc:Fallback xmlns="">
          <p:pic>
            <p:nvPicPr>
              <p:cNvPr id="36" name="墨迹 35"/>
            </p:nvPicPr>
            <p:blipFill>
              <a:blip r:embed="rId68"/>
            </p:blipFill>
            <p:spPr>
              <a:xfrm>
                <a:off x="2810494" y="4311629"/>
                <a:ext cx="22574" cy="507582"/>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37" name="墨迹 36"/>
              <p14:cNvContentPartPr/>
              <p14:nvPr/>
            </p14:nvContentPartPr>
            <p14:xfrm>
              <a:off x="3826687" y="3502317"/>
              <a:ext cx="135093" cy="187876"/>
            </p14:xfrm>
          </p:contentPart>
        </mc:Choice>
        <mc:Fallback xmlns="">
          <p:pic>
            <p:nvPicPr>
              <p:cNvPr id="37" name="墨迹 36"/>
            </p:nvPicPr>
            <p:blipFill>
              <a:blip r:embed="rId70"/>
            </p:blipFill>
            <p:spPr>
              <a:xfrm>
                <a:off x="3826687" y="3502317"/>
                <a:ext cx="135093" cy="187876"/>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38" name="墨迹 37"/>
              <p14:cNvContentPartPr/>
              <p14:nvPr/>
            </p14:nvContentPartPr>
            <p14:xfrm>
              <a:off x="3798117" y="3466716"/>
              <a:ext cx="208812" cy="269653"/>
            </p14:xfrm>
          </p:contentPart>
        </mc:Choice>
        <mc:Fallback xmlns="">
          <p:pic>
            <p:nvPicPr>
              <p:cNvPr id="38" name="墨迹 37"/>
            </p:nvPicPr>
            <p:blipFill>
              <a:blip r:embed="rId72"/>
            </p:blipFill>
            <p:spPr>
              <a:xfrm>
                <a:off x="3798117" y="3466716"/>
                <a:ext cx="208812" cy="269653"/>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39" name="墨迹 38"/>
              <p14:cNvContentPartPr/>
              <p14:nvPr/>
            </p14:nvContentPartPr>
            <p14:xfrm>
              <a:off x="5079206" y="3271085"/>
              <a:ext cx="201757" cy="194573"/>
            </p14:xfrm>
          </p:contentPart>
        </mc:Choice>
        <mc:Fallback xmlns="">
          <p:pic>
            <p:nvPicPr>
              <p:cNvPr id="39" name="墨迹 38"/>
            </p:nvPicPr>
            <p:blipFill>
              <a:blip r:embed="rId74"/>
            </p:blipFill>
            <p:spPr>
              <a:xfrm>
                <a:off x="5079206" y="3271085"/>
                <a:ext cx="201757" cy="194573"/>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40" name="墨迹 39"/>
              <p14:cNvContentPartPr/>
              <p14:nvPr/>
            </p14:nvContentPartPr>
            <p14:xfrm>
              <a:off x="5158216" y="3239185"/>
              <a:ext cx="158019" cy="254672"/>
            </p14:xfrm>
          </p:contentPart>
        </mc:Choice>
        <mc:Fallback xmlns="">
          <p:pic>
            <p:nvPicPr>
              <p:cNvPr id="40" name="墨迹 39"/>
            </p:nvPicPr>
            <p:blipFill>
              <a:blip r:embed="rId76"/>
            </p:blipFill>
            <p:spPr>
              <a:xfrm>
                <a:off x="5158216" y="3239185"/>
                <a:ext cx="158019" cy="254672"/>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1" name="墨迹 40"/>
              <p14:cNvContentPartPr/>
              <p14:nvPr/>
            </p14:nvContentPartPr>
            <p14:xfrm>
              <a:off x="5937027" y="3183139"/>
              <a:ext cx="242673" cy="202152"/>
            </p14:xfrm>
          </p:contentPart>
        </mc:Choice>
        <mc:Fallback xmlns="">
          <p:pic>
            <p:nvPicPr>
              <p:cNvPr id="41" name="墨迹 40"/>
            </p:nvPicPr>
            <p:blipFill>
              <a:blip r:embed="rId78"/>
            </p:blipFill>
            <p:spPr>
              <a:xfrm>
                <a:off x="5937027" y="3183139"/>
                <a:ext cx="242673" cy="202152"/>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2" name="墨迹 41"/>
              <p14:cNvContentPartPr/>
              <p14:nvPr/>
            </p14:nvContentPartPr>
            <p14:xfrm>
              <a:off x="6047077" y="3113170"/>
              <a:ext cx="183415" cy="307370"/>
            </p14:xfrm>
          </p:contentPart>
        </mc:Choice>
        <mc:Fallback xmlns="">
          <p:pic>
            <p:nvPicPr>
              <p:cNvPr id="42" name="墨迹 41"/>
            </p:nvPicPr>
            <p:blipFill>
              <a:blip r:embed="rId80"/>
            </p:blipFill>
            <p:spPr>
              <a:xfrm>
                <a:off x="6047077" y="3113170"/>
                <a:ext cx="183415" cy="307370"/>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3" name="墨迹 42"/>
              <p14:cNvContentPartPr/>
              <p14:nvPr/>
            </p14:nvContentPartPr>
            <p14:xfrm>
              <a:off x="3617523" y="4288541"/>
              <a:ext cx="95941" cy="161263"/>
            </p14:xfrm>
          </p:contentPart>
        </mc:Choice>
        <mc:Fallback xmlns="">
          <p:pic>
            <p:nvPicPr>
              <p:cNvPr id="43" name="墨迹 42"/>
            </p:nvPicPr>
            <p:blipFill>
              <a:blip r:embed="rId82"/>
            </p:blipFill>
            <p:spPr>
              <a:xfrm>
                <a:off x="3617523" y="4288541"/>
                <a:ext cx="95941" cy="161263"/>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44" name="墨迹 43"/>
              <p14:cNvContentPartPr/>
              <p14:nvPr/>
            </p14:nvContentPartPr>
            <p14:xfrm>
              <a:off x="3741681" y="4342648"/>
              <a:ext cx="81832" cy="87417"/>
            </p14:xfrm>
          </p:contentPart>
        </mc:Choice>
        <mc:Fallback xmlns="">
          <p:pic>
            <p:nvPicPr>
              <p:cNvPr id="44" name="墨迹 43"/>
            </p:nvPicPr>
            <p:blipFill>
              <a:blip r:embed="rId84"/>
            </p:blipFill>
            <p:spPr>
              <a:xfrm>
                <a:off x="3741681" y="4342648"/>
                <a:ext cx="81832" cy="87417"/>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45" name="墨迹 44"/>
              <p14:cNvContentPartPr/>
              <p14:nvPr/>
            </p14:nvContentPartPr>
            <p14:xfrm>
              <a:off x="3882771" y="4266510"/>
              <a:ext cx="79009" cy="136766"/>
            </p14:xfrm>
          </p:contentPart>
        </mc:Choice>
        <mc:Fallback xmlns="">
          <p:pic>
            <p:nvPicPr>
              <p:cNvPr id="45" name="墨迹 44"/>
            </p:nvPicPr>
            <p:blipFill>
              <a:blip r:embed="rId86"/>
            </p:blipFill>
            <p:spPr>
              <a:xfrm>
                <a:off x="3882771" y="4266510"/>
                <a:ext cx="79009" cy="136766"/>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46" name="墨迹 45"/>
              <p14:cNvContentPartPr/>
              <p14:nvPr/>
            </p14:nvContentPartPr>
            <p14:xfrm>
              <a:off x="4029503" y="4147546"/>
              <a:ext cx="31040" cy="513750"/>
            </p14:xfrm>
          </p:contentPart>
        </mc:Choice>
        <mc:Fallback xmlns="">
          <p:pic>
            <p:nvPicPr>
              <p:cNvPr id="46" name="墨迹 45"/>
            </p:nvPicPr>
            <p:blipFill>
              <a:blip r:embed="rId88"/>
            </p:blipFill>
            <p:spPr>
              <a:xfrm>
                <a:off x="4029503" y="4147546"/>
                <a:ext cx="31040" cy="513750"/>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47" name="墨迹 46"/>
              <p14:cNvContentPartPr/>
              <p14:nvPr/>
            </p14:nvContentPartPr>
            <p14:xfrm>
              <a:off x="4131087" y="4277790"/>
              <a:ext cx="118515" cy="25379"/>
            </p14:xfrm>
          </p:contentPart>
        </mc:Choice>
        <mc:Fallback xmlns="">
          <p:pic>
            <p:nvPicPr>
              <p:cNvPr id="47" name="墨迹 46"/>
            </p:nvPicPr>
            <p:blipFill>
              <a:blip r:embed="rId90"/>
            </p:blipFill>
            <p:spPr>
              <a:xfrm>
                <a:off x="4131087" y="4277790"/>
                <a:ext cx="118515" cy="25379"/>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48" name="墨迹 47"/>
              <p14:cNvContentPartPr/>
              <p14:nvPr/>
            </p14:nvContentPartPr>
            <p14:xfrm>
              <a:off x="4294751" y="4190373"/>
              <a:ext cx="161723" cy="166374"/>
            </p14:xfrm>
          </p:contentPart>
        </mc:Choice>
        <mc:Fallback xmlns="">
          <p:pic>
            <p:nvPicPr>
              <p:cNvPr id="48" name="墨迹 47"/>
            </p:nvPicPr>
            <p:blipFill>
              <a:blip r:embed="rId92"/>
            </p:blipFill>
            <p:spPr>
              <a:xfrm>
                <a:off x="4294751" y="4190373"/>
                <a:ext cx="161723" cy="166374"/>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49" name="墨迹 48"/>
              <p14:cNvContentPartPr/>
              <p14:nvPr/>
            </p14:nvContentPartPr>
            <p14:xfrm>
              <a:off x="4334256" y="4124634"/>
              <a:ext cx="124158" cy="251852"/>
            </p14:xfrm>
          </p:contentPart>
        </mc:Choice>
        <mc:Fallback xmlns="">
          <p:pic>
            <p:nvPicPr>
              <p:cNvPr id="49" name="墨迹 48"/>
            </p:nvPicPr>
            <p:blipFill>
              <a:blip r:embed="rId94"/>
            </p:blipFill>
            <p:spPr>
              <a:xfrm>
                <a:off x="4334256" y="4124634"/>
                <a:ext cx="124158" cy="251852"/>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50" name="墨迹 49"/>
              <p14:cNvContentPartPr/>
              <p14:nvPr/>
            </p14:nvContentPartPr>
            <p14:xfrm>
              <a:off x="5316236" y="4028757"/>
              <a:ext cx="141089" cy="150336"/>
            </p14:xfrm>
          </p:contentPart>
        </mc:Choice>
        <mc:Fallback xmlns="">
          <p:pic>
            <p:nvPicPr>
              <p:cNvPr id="50" name="墨迹 49"/>
            </p:nvPicPr>
            <p:blipFill>
              <a:blip r:embed="rId96"/>
            </p:blipFill>
            <p:spPr>
              <a:xfrm>
                <a:off x="5316236" y="4028757"/>
                <a:ext cx="141089" cy="150336"/>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51" name="墨迹 50"/>
              <p14:cNvContentPartPr/>
              <p14:nvPr/>
            </p14:nvContentPartPr>
            <p14:xfrm>
              <a:off x="5316236" y="3944689"/>
              <a:ext cx="186237" cy="271063"/>
            </p14:xfrm>
          </p:contentPart>
        </mc:Choice>
        <mc:Fallback xmlns="">
          <p:pic>
            <p:nvPicPr>
              <p:cNvPr id="51" name="墨迹 50"/>
            </p:nvPicPr>
            <p:blipFill>
              <a:blip r:embed="rId98"/>
            </p:blipFill>
            <p:spPr>
              <a:xfrm>
                <a:off x="5316236" y="3944689"/>
                <a:ext cx="186237" cy="271063"/>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52" name="墨迹 51"/>
              <p14:cNvContentPartPr/>
              <p14:nvPr/>
            </p14:nvContentPartPr>
            <p14:xfrm>
              <a:off x="5937027" y="3938520"/>
              <a:ext cx="152377" cy="209554"/>
            </p14:xfrm>
          </p:contentPart>
        </mc:Choice>
        <mc:Fallback xmlns="">
          <p:pic>
            <p:nvPicPr>
              <p:cNvPr id="52" name="墨迹 51"/>
            </p:nvPicPr>
            <p:blipFill>
              <a:blip r:embed="rId100"/>
            </p:blipFill>
            <p:spPr>
              <a:xfrm>
                <a:off x="5937027" y="3938520"/>
                <a:ext cx="152377" cy="209554"/>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53" name="墨迹 52"/>
              <p14:cNvContentPartPr/>
              <p14:nvPr/>
            </p14:nvContentPartPr>
            <p14:xfrm>
              <a:off x="5905988" y="3871372"/>
              <a:ext cx="234207" cy="290802"/>
            </p14:xfrm>
          </p:contentPart>
        </mc:Choice>
        <mc:Fallback xmlns="">
          <p:pic>
            <p:nvPicPr>
              <p:cNvPr id="53" name="墨迹 52"/>
            </p:nvPicPr>
            <p:blipFill>
              <a:blip r:embed="rId102"/>
            </p:blipFill>
            <p:spPr>
              <a:xfrm>
                <a:off x="5905988" y="3871372"/>
                <a:ext cx="234207" cy="290802"/>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54" name="墨迹 53"/>
              <p14:cNvContentPartPr/>
              <p14:nvPr/>
            </p14:nvContentPartPr>
            <p14:xfrm>
              <a:off x="3843266" y="5016604"/>
              <a:ext cx="169307" cy="203033"/>
            </p14:xfrm>
          </p:contentPart>
        </mc:Choice>
        <mc:Fallback xmlns="">
          <p:pic>
            <p:nvPicPr>
              <p:cNvPr id="54" name="墨迹 53"/>
            </p:nvPicPr>
            <p:blipFill>
              <a:blip r:embed="rId104"/>
            </p:blipFill>
            <p:spPr>
              <a:xfrm>
                <a:off x="3843266" y="5016604"/>
                <a:ext cx="169307" cy="203033"/>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55" name="墨迹 54"/>
              <p14:cNvContentPartPr/>
              <p14:nvPr/>
            </p14:nvContentPartPr>
            <p14:xfrm>
              <a:off x="3899701" y="4950160"/>
              <a:ext cx="144793" cy="286396"/>
            </p14:xfrm>
          </p:contentPart>
        </mc:Choice>
        <mc:Fallback xmlns="">
          <p:pic>
            <p:nvPicPr>
              <p:cNvPr id="55" name="墨迹 54"/>
            </p:nvPicPr>
            <p:blipFill>
              <a:blip r:embed="rId106"/>
            </p:blipFill>
            <p:spPr>
              <a:xfrm>
                <a:off x="3899701" y="4950160"/>
                <a:ext cx="144793" cy="286396"/>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56" name="墨迹 55"/>
              <p14:cNvContentPartPr/>
              <p14:nvPr/>
            </p14:nvContentPartPr>
            <p14:xfrm>
              <a:off x="3401481" y="5323973"/>
              <a:ext cx="1178270" cy="78957"/>
            </p14:xfrm>
          </p:contentPart>
        </mc:Choice>
        <mc:Fallback xmlns="">
          <p:pic>
            <p:nvPicPr>
              <p:cNvPr id="56" name="墨迹 55"/>
            </p:nvPicPr>
            <p:blipFill>
              <a:blip r:embed="rId108"/>
            </p:blipFill>
            <p:spPr>
              <a:xfrm>
                <a:off x="3401481" y="5323973"/>
                <a:ext cx="1178270" cy="78957"/>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57" name="墨迹 56"/>
              <p14:cNvContentPartPr/>
              <p14:nvPr/>
            </p14:nvContentPartPr>
            <p14:xfrm>
              <a:off x="3673959" y="5549565"/>
              <a:ext cx="82713" cy="138880"/>
            </p14:xfrm>
          </p:contentPart>
        </mc:Choice>
        <mc:Fallback xmlns="">
          <p:pic>
            <p:nvPicPr>
              <p:cNvPr id="57" name="墨迹 56"/>
            </p:nvPicPr>
            <p:blipFill>
              <a:blip r:embed="rId110"/>
            </p:blipFill>
            <p:spPr>
              <a:xfrm>
                <a:off x="3673959" y="5549565"/>
                <a:ext cx="82713" cy="138880"/>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58" name="墨迹 57"/>
              <p14:cNvContentPartPr/>
              <p14:nvPr/>
            </p14:nvContentPartPr>
            <p14:xfrm>
              <a:off x="3786830" y="5605963"/>
              <a:ext cx="81832" cy="59218"/>
            </p14:xfrm>
          </p:contentPart>
        </mc:Choice>
        <mc:Fallback xmlns="">
          <p:pic>
            <p:nvPicPr>
              <p:cNvPr id="58" name="墨迹 57"/>
            </p:nvPicPr>
            <p:blipFill>
              <a:blip r:embed="rId112"/>
            </p:blipFill>
            <p:spPr>
              <a:xfrm>
                <a:off x="3786830" y="5605963"/>
                <a:ext cx="81832" cy="59218"/>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59" name="墨迹 58"/>
              <p14:cNvContentPartPr/>
              <p14:nvPr/>
            </p14:nvContentPartPr>
            <p14:xfrm>
              <a:off x="3910988" y="5534761"/>
              <a:ext cx="82537" cy="136941"/>
            </p14:xfrm>
          </p:contentPart>
        </mc:Choice>
        <mc:Fallback xmlns="">
          <p:pic>
            <p:nvPicPr>
              <p:cNvPr id="59" name="墨迹 58"/>
            </p:nvPicPr>
            <p:blipFill>
              <a:blip r:embed="rId114"/>
            </p:blipFill>
            <p:spPr>
              <a:xfrm>
                <a:off x="3910988" y="5534761"/>
                <a:ext cx="82537" cy="136941"/>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60" name="墨迹 59"/>
              <p14:cNvContentPartPr/>
              <p14:nvPr/>
            </p14:nvContentPartPr>
            <p14:xfrm>
              <a:off x="4069008" y="5450164"/>
              <a:ext cx="22574" cy="485727"/>
            </p14:xfrm>
          </p:contentPart>
        </mc:Choice>
        <mc:Fallback xmlns="">
          <p:pic>
            <p:nvPicPr>
              <p:cNvPr id="60" name="墨迹 59"/>
            </p:nvPicPr>
            <p:blipFill>
              <a:blip r:embed="rId116"/>
            </p:blipFill>
            <p:spPr>
              <a:xfrm>
                <a:off x="4069008" y="5450164"/>
                <a:ext cx="22574" cy="485727"/>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61" name="墨迹 60"/>
              <p14:cNvContentPartPr/>
              <p14:nvPr/>
            </p14:nvContentPartPr>
            <p14:xfrm>
              <a:off x="4675691" y="5239376"/>
              <a:ext cx="204050" cy="45119"/>
            </p14:xfrm>
          </p:contentPart>
        </mc:Choice>
        <mc:Fallback xmlns="">
          <p:pic>
            <p:nvPicPr>
              <p:cNvPr id="61" name="墨迹 60"/>
            </p:nvPicPr>
            <p:blipFill>
              <a:blip r:embed="rId118"/>
            </p:blipFill>
            <p:spPr>
              <a:xfrm>
                <a:off x="4675691" y="5239376"/>
                <a:ext cx="204050" cy="45119"/>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62" name="墨迹 61"/>
              <p14:cNvContentPartPr/>
              <p14:nvPr/>
            </p14:nvContentPartPr>
            <p14:xfrm>
              <a:off x="4686096" y="5352172"/>
              <a:ext cx="235090" cy="28199"/>
            </p14:xfrm>
          </p:contentPart>
        </mc:Choice>
        <mc:Fallback xmlns="">
          <p:pic>
            <p:nvPicPr>
              <p:cNvPr id="62" name="墨迹 61"/>
            </p:nvPicPr>
            <p:blipFill>
              <a:blip r:embed="rId120"/>
            </p:blipFill>
            <p:spPr>
              <a:xfrm>
                <a:off x="4686096" y="5352172"/>
                <a:ext cx="235090" cy="28199"/>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63" name="墨迹 62"/>
              <p14:cNvContentPartPr/>
              <p14:nvPr/>
            </p14:nvContentPartPr>
            <p14:xfrm>
              <a:off x="5146928" y="5179277"/>
              <a:ext cx="105112" cy="175010"/>
            </p14:xfrm>
          </p:contentPart>
        </mc:Choice>
        <mc:Fallback xmlns="">
          <p:pic>
            <p:nvPicPr>
              <p:cNvPr id="63" name="墨迹 62"/>
            </p:nvPicPr>
            <p:blipFill>
              <a:blip r:embed="rId122"/>
            </p:blipFill>
            <p:spPr>
              <a:xfrm>
                <a:off x="5146928" y="5179277"/>
                <a:ext cx="105112" cy="175010"/>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64" name="墨迹 63"/>
              <p14:cNvContentPartPr/>
              <p14:nvPr/>
            </p14:nvContentPartPr>
            <p14:xfrm>
              <a:off x="5276730" y="5245016"/>
              <a:ext cx="70545" cy="64857"/>
            </p14:xfrm>
          </p:contentPart>
        </mc:Choice>
        <mc:Fallback xmlns="">
          <p:pic>
            <p:nvPicPr>
              <p:cNvPr id="64" name="墨迹 63"/>
            </p:nvPicPr>
            <p:blipFill>
              <a:blip r:embed="rId124"/>
            </p:blipFill>
            <p:spPr>
              <a:xfrm>
                <a:off x="5276730" y="5245016"/>
                <a:ext cx="70545" cy="64857"/>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65" name="墨迹 64"/>
              <p14:cNvContentPartPr/>
              <p14:nvPr/>
            </p14:nvContentPartPr>
            <p14:xfrm>
              <a:off x="5441804" y="5083753"/>
              <a:ext cx="12699" cy="324817"/>
            </p14:xfrm>
          </p:contentPart>
        </mc:Choice>
        <mc:Fallback xmlns="">
          <p:pic>
            <p:nvPicPr>
              <p:cNvPr id="65" name="墨迹 64"/>
            </p:nvPicPr>
            <p:blipFill>
              <a:blip r:embed="rId126"/>
            </p:blipFill>
            <p:spPr>
              <a:xfrm>
                <a:off x="5441804" y="5083753"/>
                <a:ext cx="12699" cy="324817"/>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66" name="墨迹 65"/>
              <p14:cNvContentPartPr/>
              <p14:nvPr/>
            </p14:nvContentPartPr>
            <p14:xfrm>
              <a:off x="5462968" y="4900988"/>
              <a:ext cx="320272" cy="817771"/>
            </p14:xfrm>
          </p:contentPart>
        </mc:Choice>
        <mc:Fallback xmlns="">
          <p:pic>
            <p:nvPicPr>
              <p:cNvPr id="66" name="墨迹 65"/>
            </p:nvPicPr>
            <p:blipFill>
              <a:blip r:embed="rId128"/>
            </p:blipFill>
            <p:spPr>
              <a:xfrm>
                <a:off x="5462968" y="4900988"/>
                <a:ext cx="320272" cy="817771"/>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67" name="墨迹 66"/>
              <p14:cNvContentPartPr/>
              <p14:nvPr/>
            </p14:nvContentPartPr>
            <p14:xfrm>
              <a:off x="5705641" y="5352172"/>
              <a:ext cx="82714" cy="78957"/>
            </p14:xfrm>
          </p:contentPart>
        </mc:Choice>
        <mc:Fallback xmlns="">
          <p:pic>
            <p:nvPicPr>
              <p:cNvPr id="67" name="墨迹 66"/>
            </p:nvPicPr>
            <p:blipFill>
              <a:blip r:embed="rId130"/>
            </p:blipFill>
            <p:spPr>
              <a:xfrm>
                <a:off x="5705641" y="5352172"/>
                <a:ext cx="82714" cy="78957"/>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68" name="墨迹 67"/>
              <p14:cNvContentPartPr/>
              <p14:nvPr/>
            </p14:nvContentPartPr>
            <p14:xfrm>
              <a:off x="4673046" y="6090986"/>
              <a:ext cx="214279" cy="249915"/>
            </p14:xfrm>
          </p:contentPart>
        </mc:Choice>
        <mc:Fallback xmlns="">
          <p:pic>
            <p:nvPicPr>
              <p:cNvPr id="68" name="墨迹 67"/>
            </p:nvPicPr>
            <p:blipFill>
              <a:blip r:embed="rId132"/>
            </p:blipFill>
            <p:spPr>
              <a:xfrm>
                <a:off x="4673046" y="6090986"/>
                <a:ext cx="214279" cy="249915"/>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69" name="墨迹 68"/>
              <p14:cNvContentPartPr/>
              <p14:nvPr/>
            </p14:nvContentPartPr>
            <p14:xfrm>
              <a:off x="4740592" y="6074772"/>
              <a:ext cx="177067" cy="281285"/>
            </p14:xfrm>
          </p:contentPart>
        </mc:Choice>
        <mc:Fallback xmlns="">
          <p:pic>
            <p:nvPicPr>
              <p:cNvPr id="69" name="墨迹 68"/>
            </p:nvPicPr>
            <p:blipFill>
              <a:blip r:embed="rId134"/>
            </p:blipFill>
            <p:spPr>
              <a:xfrm>
                <a:off x="4740592" y="6074772"/>
                <a:ext cx="177067" cy="281285"/>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70" name="墨迹 69"/>
              <p14:cNvContentPartPr/>
              <p14:nvPr/>
            </p14:nvContentPartPr>
            <p14:xfrm>
              <a:off x="4992436" y="6143154"/>
              <a:ext cx="160136" cy="52168"/>
            </p14:xfrm>
          </p:contentPart>
        </mc:Choice>
        <mc:Fallback xmlns="">
          <p:pic>
            <p:nvPicPr>
              <p:cNvPr id="70" name="墨迹 69"/>
            </p:nvPicPr>
            <p:blipFill>
              <a:blip r:embed="rId136"/>
            </p:blipFill>
            <p:spPr>
              <a:xfrm>
                <a:off x="4992436" y="6143154"/>
                <a:ext cx="160136" cy="52168"/>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71" name="墨迹 70"/>
              <p14:cNvContentPartPr/>
              <p14:nvPr/>
            </p14:nvContentPartPr>
            <p14:xfrm>
              <a:off x="5021359" y="6237621"/>
              <a:ext cx="167896" cy="28199"/>
            </p14:xfrm>
          </p:contentPart>
        </mc:Choice>
        <mc:Fallback xmlns="">
          <p:pic>
            <p:nvPicPr>
              <p:cNvPr id="71" name="墨迹 70"/>
            </p:nvPicPr>
            <p:blipFill>
              <a:blip r:embed="rId138"/>
            </p:blipFill>
            <p:spPr>
              <a:xfrm>
                <a:off x="5021359" y="6237621"/>
                <a:ext cx="167896" cy="28199"/>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72" name="墨迹 71"/>
              <p14:cNvContentPartPr/>
              <p14:nvPr/>
            </p14:nvContentPartPr>
            <p14:xfrm>
              <a:off x="5465790" y="6195322"/>
              <a:ext cx="105012" cy="59968"/>
            </p14:xfrm>
          </p:contentPart>
        </mc:Choice>
        <mc:Fallback xmlns="">
          <p:pic>
            <p:nvPicPr>
              <p:cNvPr id="72" name="墨迹 71"/>
            </p:nvPicPr>
            <p:blipFill>
              <a:blip r:embed="rId140"/>
            </p:blipFill>
            <p:spPr>
              <a:xfrm>
                <a:off x="5465790" y="6195322"/>
                <a:ext cx="105012" cy="59968"/>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73" name="墨迹 72"/>
              <p14:cNvContentPartPr/>
              <p14:nvPr/>
            </p14:nvContentPartPr>
            <p14:xfrm>
              <a:off x="5430518" y="6086757"/>
              <a:ext cx="117104" cy="177125"/>
            </p14:xfrm>
          </p:contentPart>
        </mc:Choice>
        <mc:Fallback xmlns="">
          <p:pic>
            <p:nvPicPr>
              <p:cNvPr id="73" name="墨迹 72"/>
            </p:nvPicPr>
            <p:blipFill>
              <a:blip r:embed="rId142"/>
            </p:blipFill>
            <p:spPr>
              <a:xfrm>
                <a:off x="5430518" y="6086757"/>
                <a:ext cx="117104" cy="177125"/>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74" name="墨迹 73"/>
              <p14:cNvContentPartPr/>
              <p14:nvPr/>
            </p14:nvContentPartPr>
            <p14:xfrm>
              <a:off x="5515876" y="6215062"/>
              <a:ext cx="82537" cy="39479"/>
            </p14:xfrm>
          </p:contentPart>
        </mc:Choice>
        <mc:Fallback xmlns="">
          <p:pic>
            <p:nvPicPr>
              <p:cNvPr id="74" name="墨迹 73"/>
            </p:nvPicPr>
            <p:blipFill>
              <a:blip r:embed="rId144"/>
            </p:blipFill>
            <p:spPr>
              <a:xfrm>
                <a:off x="5515876" y="6215062"/>
                <a:ext cx="82537" cy="39479"/>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75" name="墨迹 74"/>
              <p14:cNvContentPartPr/>
              <p14:nvPr/>
            </p14:nvContentPartPr>
            <p14:xfrm>
              <a:off x="5705641" y="6096626"/>
              <a:ext cx="90297" cy="155095"/>
            </p14:xfrm>
          </p:contentPart>
        </mc:Choice>
        <mc:Fallback xmlns="">
          <p:pic>
            <p:nvPicPr>
              <p:cNvPr id="75" name="墨迹 74"/>
            </p:nvPicPr>
            <p:blipFill>
              <a:blip r:embed="rId146"/>
            </p:blipFill>
            <p:spPr>
              <a:xfrm>
                <a:off x="5705641" y="6096626"/>
                <a:ext cx="90297" cy="155095"/>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76" name="墨迹 75"/>
              <p14:cNvContentPartPr/>
              <p14:nvPr/>
            </p14:nvContentPartPr>
            <p14:xfrm>
              <a:off x="5846730" y="6013439"/>
              <a:ext cx="22575" cy="342618"/>
            </p14:xfrm>
          </p:contentPart>
        </mc:Choice>
        <mc:Fallback xmlns="">
          <p:pic>
            <p:nvPicPr>
              <p:cNvPr id="76" name="墨迹 75"/>
            </p:nvPicPr>
            <p:blipFill>
              <a:blip r:embed="rId148"/>
            </p:blipFill>
            <p:spPr>
              <a:xfrm>
                <a:off x="5846730" y="6013439"/>
                <a:ext cx="22575" cy="342618"/>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77" name="墨迹 76"/>
              <p14:cNvContentPartPr/>
              <p14:nvPr/>
            </p14:nvContentPartPr>
            <p14:xfrm>
              <a:off x="6018859" y="6020489"/>
              <a:ext cx="138267" cy="219953"/>
            </p14:xfrm>
          </p:contentPart>
        </mc:Choice>
        <mc:Fallback xmlns="">
          <p:pic>
            <p:nvPicPr>
              <p:cNvPr id="77" name="墨迹 76"/>
            </p:nvPicPr>
            <p:blipFill>
              <a:blip r:embed="rId150"/>
            </p:blipFill>
            <p:spPr>
              <a:xfrm>
                <a:off x="6018859" y="6020489"/>
                <a:ext cx="138267" cy="219953"/>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78" name="墨迹 77"/>
              <p14:cNvContentPartPr/>
              <p14:nvPr/>
            </p14:nvContentPartPr>
            <p14:xfrm>
              <a:off x="6021681" y="6062787"/>
              <a:ext cx="132624" cy="163554"/>
            </p14:xfrm>
          </p:contentPart>
        </mc:Choice>
        <mc:Fallback xmlns="">
          <p:pic>
            <p:nvPicPr>
              <p:cNvPr id="78" name="墨迹 77"/>
            </p:nvPicPr>
            <p:blipFill>
              <a:blip r:embed="rId152"/>
            </p:blipFill>
            <p:spPr>
              <a:xfrm>
                <a:off x="6021681" y="6062787"/>
                <a:ext cx="132624" cy="163554"/>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79" name="墨迹 78"/>
              <p14:cNvContentPartPr/>
              <p14:nvPr/>
            </p14:nvContentPartPr>
            <p14:xfrm>
              <a:off x="6282696" y="6004274"/>
              <a:ext cx="26807" cy="244627"/>
            </p14:xfrm>
          </p:contentPart>
        </mc:Choice>
        <mc:Fallback xmlns="">
          <p:pic>
            <p:nvPicPr>
              <p:cNvPr id="79" name="墨迹 78"/>
            </p:nvPicPr>
            <p:blipFill>
              <a:blip r:embed="rId154"/>
            </p:blipFill>
            <p:spPr>
              <a:xfrm>
                <a:off x="6282696" y="6004274"/>
                <a:ext cx="26807" cy="244627"/>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80" name="墨迹 79"/>
              <p14:cNvContentPartPr/>
              <p14:nvPr/>
            </p14:nvContentPartPr>
            <p14:xfrm>
              <a:off x="6467522" y="5920558"/>
              <a:ext cx="60139" cy="60452"/>
            </p14:xfrm>
          </p:contentPart>
        </mc:Choice>
        <mc:Fallback xmlns="">
          <p:pic>
            <p:nvPicPr>
              <p:cNvPr id="80" name="墨迹 79"/>
            </p:nvPicPr>
            <p:blipFill>
              <a:blip r:embed="rId156"/>
            </p:blipFill>
            <p:spPr>
              <a:xfrm>
                <a:off x="6467522" y="5920558"/>
                <a:ext cx="60139" cy="60452"/>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81" name="墨迹 80"/>
              <p14:cNvContentPartPr/>
              <p14:nvPr/>
            </p14:nvContentPartPr>
            <p14:xfrm>
              <a:off x="6258710" y="6006389"/>
              <a:ext cx="101584" cy="183999"/>
            </p14:xfrm>
          </p:contentPart>
        </mc:Choice>
        <mc:Fallback xmlns="">
          <p:pic>
            <p:nvPicPr>
              <p:cNvPr id="81" name="墨迹 80"/>
            </p:nvPicPr>
            <p:blipFill>
              <a:blip r:embed="rId158"/>
            </p:blipFill>
            <p:spPr>
              <a:xfrm>
                <a:off x="6258710" y="6006389"/>
                <a:ext cx="101584" cy="183999"/>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82" name="墨迹 81"/>
              <p14:cNvContentPartPr/>
              <p14:nvPr/>
            </p14:nvContentPartPr>
            <p14:xfrm>
              <a:off x="6360295" y="6107906"/>
              <a:ext cx="56435" cy="50758"/>
            </p14:xfrm>
          </p:contentPart>
        </mc:Choice>
        <mc:Fallback xmlns="">
          <p:pic>
            <p:nvPicPr>
              <p:cNvPr id="82" name="墨迹 81"/>
            </p:nvPicPr>
            <p:blipFill>
              <a:blip r:embed="rId160"/>
            </p:blipFill>
            <p:spPr>
              <a:xfrm>
                <a:off x="6360295" y="6107906"/>
                <a:ext cx="56435" cy="50758"/>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83" name="墨迹 82"/>
              <p14:cNvContentPartPr/>
              <p14:nvPr/>
            </p14:nvContentPartPr>
            <p14:xfrm>
              <a:off x="6481631" y="5942589"/>
              <a:ext cx="14109" cy="258374"/>
            </p14:xfrm>
          </p:contentPart>
        </mc:Choice>
        <mc:Fallback xmlns="">
          <p:pic>
            <p:nvPicPr>
              <p:cNvPr id="83" name="墨迹 82"/>
            </p:nvPicPr>
            <p:blipFill>
              <a:blip r:embed="rId162"/>
            </p:blipFill>
            <p:spPr>
              <a:xfrm>
                <a:off x="6481631" y="5942589"/>
                <a:ext cx="14109" cy="258374"/>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84" name="墨迹 83"/>
              <p14:cNvContentPartPr/>
              <p14:nvPr/>
            </p14:nvContentPartPr>
            <p14:xfrm>
              <a:off x="6484453" y="5955631"/>
              <a:ext cx="11287" cy="169194"/>
            </p14:xfrm>
          </p:contentPart>
        </mc:Choice>
        <mc:Fallback xmlns="">
          <p:pic>
            <p:nvPicPr>
              <p:cNvPr id="84" name="墨迹 83"/>
            </p:nvPicPr>
            <p:blipFill>
              <a:blip r:embed="rId164"/>
            </p:blipFill>
            <p:spPr>
              <a:xfrm>
                <a:off x="6484453" y="5955631"/>
                <a:ext cx="11287" cy="169194"/>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85" name="墨迹 84"/>
              <p14:cNvContentPartPr/>
              <p14:nvPr/>
            </p14:nvContentPartPr>
            <p14:xfrm>
              <a:off x="6236136" y="6000750"/>
              <a:ext cx="129802" cy="144520"/>
            </p14:xfrm>
          </p:contentPart>
        </mc:Choice>
        <mc:Fallback xmlns="">
          <p:pic>
            <p:nvPicPr>
              <p:cNvPr id="85" name="墨迹 84"/>
            </p:nvPicPr>
            <p:blipFill>
              <a:blip r:embed="rId166"/>
            </p:blipFill>
            <p:spPr>
              <a:xfrm>
                <a:off x="6236136" y="6000750"/>
                <a:ext cx="129802" cy="144520"/>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86" name="墨迹 85"/>
              <p14:cNvContentPartPr/>
              <p14:nvPr/>
            </p14:nvContentPartPr>
            <p14:xfrm>
              <a:off x="6464700" y="5831555"/>
              <a:ext cx="296287" cy="566801"/>
            </p14:xfrm>
          </p:contentPart>
        </mc:Choice>
        <mc:Fallback xmlns="">
          <p:pic>
            <p:nvPicPr>
              <p:cNvPr id="86" name="墨迹 85"/>
            </p:nvPicPr>
            <p:blipFill>
              <a:blip r:embed="rId168"/>
            </p:blipFill>
            <p:spPr>
              <a:xfrm>
                <a:off x="6464700" y="5831555"/>
                <a:ext cx="296287" cy="566801"/>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87" name="墨迹 86"/>
              <p14:cNvContentPartPr/>
              <p14:nvPr/>
            </p14:nvContentPartPr>
            <p14:xfrm>
              <a:off x="6695204" y="6169944"/>
              <a:ext cx="29982" cy="59570"/>
            </p14:xfrm>
          </p:contentPart>
        </mc:Choice>
        <mc:Fallback xmlns="">
          <p:pic>
            <p:nvPicPr>
              <p:cNvPr id="87" name="墨迹 86"/>
            </p:nvPicPr>
            <p:blipFill>
              <a:blip r:embed="rId170"/>
            </p:blipFill>
            <p:spPr>
              <a:xfrm>
                <a:off x="6695204" y="6169944"/>
                <a:ext cx="29982" cy="59570"/>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88" name="墨迹 87"/>
              <p14:cNvContentPartPr/>
              <p14:nvPr/>
            </p14:nvContentPartPr>
            <p14:xfrm>
              <a:off x="6701730" y="6132403"/>
              <a:ext cx="63490" cy="92529"/>
            </p14:xfrm>
          </p:contentPart>
        </mc:Choice>
        <mc:Fallback xmlns="">
          <p:pic>
            <p:nvPicPr>
              <p:cNvPr id="88" name="墨迹 87"/>
            </p:nvPicPr>
            <p:blipFill>
              <a:blip r:embed="rId172"/>
            </p:blipFill>
            <p:spPr>
              <a:xfrm>
                <a:off x="6701730" y="6132403"/>
                <a:ext cx="63490" cy="92529"/>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89" name="墨迹 88"/>
              <p14:cNvContentPartPr/>
              <p14:nvPr/>
            </p14:nvContentPartPr>
            <p14:xfrm>
              <a:off x="6877386" y="5961271"/>
              <a:ext cx="171423" cy="39479"/>
            </p14:xfrm>
          </p:contentPart>
        </mc:Choice>
        <mc:Fallback xmlns="">
          <p:pic>
            <p:nvPicPr>
              <p:cNvPr id="89" name="墨迹 88"/>
            </p:nvPicPr>
            <p:blipFill>
              <a:blip r:embed="rId174"/>
            </p:blipFill>
            <p:spPr>
              <a:xfrm>
                <a:off x="6877386" y="5961271"/>
                <a:ext cx="171423" cy="39479"/>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90" name="墨迹 89"/>
              <p14:cNvContentPartPr/>
              <p14:nvPr/>
            </p14:nvContentPartPr>
            <p14:xfrm>
              <a:off x="6890966" y="6085347"/>
              <a:ext cx="234031" cy="360"/>
            </p14:xfrm>
          </p:contentPart>
        </mc:Choice>
        <mc:Fallback xmlns="">
          <p:pic>
            <p:nvPicPr>
              <p:cNvPr id="90" name="墨迹 89"/>
            </p:nvPicPr>
            <p:blipFill>
              <a:blip r:embed="rId176"/>
            </p:blipFill>
            <p:spPr>
              <a:xfrm>
                <a:off x="6890966" y="6085347"/>
                <a:ext cx="234031" cy="360"/>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91" name="墨迹 90"/>
              <p14:cNvContentPartPr/>
              <p14:nvPr/>
            </p14:nvContentPartPr>
            <p14:xfrm>
              <a:off x="7150393" y="5902758"/>
              <a:ext cx="39506" cy="255906"/>
            </p14:xfrm>
          </p:contentPart>
        </mc:Choice>
        <mc:Fallback xmlns="">
          <p:pic>
            <p:nvPicPr>
              <p:cNvPr id="91" name="墨迹 90"/>
            </p:nvPicPr>
            <p:blipFill>
              <a:blip r:embed="rId178"/>
            </p:blipFill>
            <p:spPr>
              <a:xfrm>
                <a:off x="7150393" y="5902758"/>
                <a:ext cx="39506" cy="255906"/>
              </a:xfrm>
              <a:prstGeom prst="rect"/>
            </p:spPr>
          </p:pic>
        </mc:Fallback>
      </mc:AlternateContent>
      <mc:AlternateContent xmlns:mc="http://schemas.openxmlformats.org/markup-compatibility/2006" xmlns:p14="http://schemas.microsoft.com/office/powerpoint/2010/main">
        <mc:Choice Requires="p14">
          <p:contentPart r:id="rId179" p14:bwMode="auto">
            <p14:nvContentPartPr>
              <p14:cNvPr id="92" name="墨迹 91"/>
              <p14:cNvContentPartPr/>
              <p14:nvPr/>
            </p14:nvContentPartPr>
            <p14:xfrm>
              <a:off x="7246334" y="5875969"/>
              <a:ext cx="174950" cy="220657"/>
            </p14:xfrm>
          </p:contentPart>
        </mc:Choice>
        <mc:Fallback xmlns="">
          <p:pic>
            <p:nvPicPr>
              <p:cNvPr id="92" name="墨迹 91"/>
            </p:nvPicPr>
            <p:blipFill>
              <a:blip r:embed="rId180"/>
            </p:blipFill>
            <p:spPr>
              <a:xfrm>
                <a:off x="7246334" y="5875969"/>
                <a:ext cx="174950" cy="220657"/>
              </a:xfrm>
              <a:prstGeom prst="rect"/>
            </p:spPr>
          </p:pic>
        </mc:Fallback>
      </mc:AlternateContent>
      <mc:AlternateContent xmlns:mc="http://schemas.openxmlformats.org/markup-compatibility/2006" xmlns:p14="http://schemas.microsoft.com/office/powerpoint/2010/main">
        <mc:Choice Requires="p14">
          <p:contentPart r:id="rId181" p14:bwMode="auto">
            <p14:nvContentPartPr>
              <p14:cNvPr id="93" name="墨迹 92"/>
              <p14:cNvContentPartPr/>
              <p14:nvPr/>
            </p14:nvContentPartPr>
            <p14:xfrm>
              <a:off x="7257621" y="5932367"/>
              <a:ext cx="160842" cy="169899"/>
            </p14:xfrm>
          </p:contentPart>
        </mc:Choice>
        <mc:Fallback xmlns="">
          <p:pic>
            <p:nvPicPr>
              <p:cNvPr id="93" name="墨迹 92"/>
            </p:nvPicPr>
            <p:blipFill>
              <a:blip r:embed="rId182"/>
            </p:blipFill>
            <p:spPr>
              <a:xfrm>
                <a:off x="7257621" y="5932367"/>
                <a:ext cx="160842" cy="169899"/>
              </a:xfrm>
              <a:prstGeom prst="rect"/>
            </p:spPr>
          </p:pic>
        </mc:Fallback>
      </mc:AlternateContent>
      <mc:AlternateContent xmlns:mc="http://schemas.openxmlformats.org/markup-compatibility/2006" xmlns:p14="http://schemas.microsoft.com/office/powerpoint/2010/main">
        <mc:Choice Requires="p14">
          <p:contentPart r:id="rId183" p14:bwMode="auto">
            <p14:nvContentPartPr>
              <p14:cNvPr id="94" name="墨迹 93"/>
              <p14:cNvContentPartPr/>
              <p14:nvPr/>
            </p14:nvContentPartPr>
            <p14:xfrm>
              <a:off x="7463611" y="5856934"/>
              <a:ext cx="53614" cy="217133"/>
            </p14:xfrm>
          </p:contentPart>
        </mc:Choice>
        <mc:Fallback xmlns="">
          <p:pic>
            <p:nvPicPr>
              <p:cNvPr id="94" name="墨迹 93"/>
            </p:nvPicPr>
            <p:blipFill>
              <a:blip r:embed="rId184"/>
            </p:blipFill>
            <p:spPr>
              <a:xfrm>
                <a:off x="7463611" y="5856934"/>
                <a:ext cx="53614" cy="217133"/>
              </a:xfrm>
              <a:prstGeom prst="rect"/>
            </p:spPr>
          </p:pic>
        </mc:Fallback>
      </mc:AlternateContent>
      <mc:AlternateContent xmlns:mc="http://schemas.openxmlformats.org/markup-compatibility/2006" xmlns:p14="http://schemas.microsoft.com/office/powerpoint/2010/main">
        <mc:Choice Requires="p14">
          <p:contentPart r:id="rId185" p14:bwMode="auto">
            <p14:nvContentPartPr>
              <p14:cNvPr id="95" name="墨迹 94"/>
              <p14:cNvContentPartPr/>
              <p14:nvPr/>
            </p14:nvContentPartPr>
            <p14:xfrm>
              <a:off x="7584947" y="5899233"/>
              <a:ext cx="82714" cy="143991"/>
            </p14:xfrm>
          </p:contentPart>
        </mc:Choice>
        <mc:Fallback xmlns="">
          <p:pic>
            <p:nvPicPr>
              <p:cNvPr id="95" name="墨迹 94"/>
            </p:nvPicPr>
            <p:blipFill>
              <a:blip r:embed="rId186"/>
            </p:blipFill>
            <p:spPr>
              <a:xfrm>
                <a:off x="7584947" y="5899233"/>
                <a:ext cx="82714" cy="143991"/>
              </a:xfrm>
              <a:prstGeom prst="rect"/>
            </p:spPr>
          </p:pic>
        </mc:Fallback>
      </mc:AlternateContent>
      <mc:AlternateContent xmlns:mc="http://schemas.openxmlformats.org/markup-compatibility/2006" xmlns:p14="http://schemas.microsoft.com/office/powerpoint/2010/main">
        <mc:Choice Requires="p14">
          <p:contentPart r:id="rId187" p14:bwMode="auto">
            <p14:nvContentPartPr>
              <p14:cNvPr id="96" name="墨迹 95"/>
              <p14:cNvContentPartPr/>
              <p14:nvPr/>
            </p14:nvContentPartPr>
            <p14:xfrm>
              <a:off x="7669601" y="5786437"/>
              <a:ext cx="160841" cy="28199"/>
            </p14:xfrm>
          </p:contentPart>
        </mc:Choice>
        <mc:Fallback xmlns="">
          <p:pic>
            <p:nvPicPr>
              <p:cNvPr id="96" name="墨迹 95"/>
            </p:nvPicPr>
            <p:blipFill>
              <a:blip r:embed="rId188"/>
            </p:blipFill>
            <p:spPr>
              <a:xfrm>
                <a:off x="7669601" y="5786437"/>
                <a:ext cx="160841" cy="28199"/>
              </a:xfrm>
              <a:prstGeom prst="rect"/>
            </p:spPr>
          </p:pic>
        </mc:Fallback>
      </mc:AlternateContent>
      <mc:AlternateContent xmlns:mc="http://schemas.openxmlformats.org/markup-compatibility/2006" xmlns:p14="http://schemas.microsoft.com/office/powerpoint/2010/main">
        <mc:Choice Requires="p14">
          <p:contentPart r:id="rId189" p14:bwMode="auto">
            <p14:nvContentPartPr>
              <p14:cNvPr id="97" name="墨迹 96"/>
              <p14:cNvContentPartPr/>
              <p14:nvPr/>
            </p14:nvContentPartPr>
            <p14:xfrm>
              <a:off x="7799403" y="5713119"/>
              <a:ext cx="95941" cy="256612"/>
            </p14:xfrm>
          </p:contentPart>
        </mc:Choice>
        <mc:Fallback xmlns="">
          <p:pic>
            <p:nvPicPr>
              <p:cNvPr id="97" name="墨迹 96"/>
            </p:nvPicPr>
            <p:blipFill>
              <a:blip r:embed="rId190"/>
            </p:blipFill>
            <p:spPr>
              <a:xfrm>
                <a:off x="7799403" y="5713119"/>
                <a:ext cx="95941" cy="256612"/>
              </a:xfrm>
              <a:prstGeom prst="rect"/>
            </p:spPr>
          </p:pic>
        </mc:Fallback>
      </mc:AlternateContent>
      <mc:AlternateContent xmlns:mc="http://schemas.openxmlformats.org/markup-compatibility/2006" xmlns:p14="http://schemas.microsoft.com/office/powerpoint/2010/main">
        <mc:Choice Requires="p14">
          <p:contentPart r:id="rId191" p14:bwMode="auto">
            <p14:nvContentPartPr>
              <p14:cNvPr id="98" name="墨迹 97"/>
              <p14:cNvContentPartPr/>
              <p14:nvPr/>
            </p14:nvContentPartPr>
            <p14:xfrm>
              <a:off x="7861482" y="5718759"/>
              <a:ext cx="129802" cy="28199"/>
            </p14:xfrm>
          </p:contentPart>
        </mc:Choice>
        <mc:Fallback xmlns="">
          <p:pic>
            <p:nvPicPr>
              <p:cNvPr id="98" name="墨迹 97"/>
            </p:nvPicPr>
            <p:blipFill>
              <a:blip r:embed="rId192"/>
            </p:blipFill>
            <p:spPr>
              <a:xfrm>
                <a:off x="7861482" y="5718759"/>
                <a:ext cx="129802" cy="28199"/>
              </a:xfrm>
              <a:prstGeom prst="rect"/>
            </p:spPr>
          </p:pic>
        </mc:Fallback>
      </mc:AlternateContent>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260418" y="885204"/>
            <a:ext cx="11654075" cy="582295"/>
          </a:xfrm>
          <a:prstGeom prst="rect">
            <a:avLst/>
          </a:prstGeom>
        </p:spPr>
        <p:txBody>
          <a:bodyPr wrap="square" lIns="121898" tIns="60948" rIns="121898" bIns="60948">
            <a:spAutoFit/>
          </a:bodyPr>
          <a:lstStyle/>
          <a:p>
            <a:pPr algn="just" defTabSz="0">
              <a:lnSpc>
                <a:spcPct val="150000"/>
              </a:lnSpc>
              <a:spcAft>
                <a:spcPts val="0"/>
              </a:spcAft>
              <a:tabLst>
                <a:tab pos="2610485" algn="l"/>
              </a:tabLst>
            </a:pPr>
            <a:r>
              <a:rPr lang="en-US" altLang="zh-CN" sz="2000" kern="100">
                <a:latin typeface="Times New Roman" panose="02020603050405020304"/>
                <a:ea typeface="微软雅黑" panose="020B0503020204020204" charset="-122"/>
                <a:cs typeface="Courier New" panose="02070309020205020404"/>
              </a:rPr>
              <a:t>1.</a:t>
            </a:r>
            <a:r>
              <a:rPr lang="zh-CN" altLang="zh-CN" sz="2000" kern="100" dirty="0">
                <a:latin typeface="Times New Roman" panose="02020603050405020304"/>
                <a:ea typeface="微软雅黑" panose="020B0503020204020204" charset="-122"/>
                <a:cs typeface="Times New Roman" panose="02020603050405020304"/>
              </a:rPr>
              <a:t>将</a:t>
            </a:r>
            <a:r>
              <a:rPr lang="en-US" altLang="zh-CN" sz="2000" kern="100" dirty="0">
                <a:latin typeface="Times New Roman" panose="02020603050405020304"/>
                <a:ea typeface="微软雅黑" panose="020B0503020204020204" charset="-122"/>
                <a:cs typeface="Courier New" panose="02070309020205020404"/>
              </a:rPr>
              <a:t>0.1 </a:t>
            </a:r>
            <a:r>
              <a:rPr lang="en-US" altLang="zh-CN" sz="2000" kern="100" dirty="0" err="1">
                <a:latin typeface="Times New Roman" panose="02020603050405020304"/>
                <a:ea typeface="微软雅黑" panose="020B0503020204020204" charset="-122"/>
                <a:cs typeface="Courier New" panose="02070309020205020404"/>
              </a:rPr>
              <a:t>mol·L</a:t>
            </a:r>
            <a:r>
              <a:rPr lang="zh-CN" altLang="zh-CN" sz="2000" kern="100" baseline="30000" dirty="0">
                <a:latin typeface="Times New Roman" panose="02020603050405020304"/>
                <a:ea typeface="微软雅黑" panose="020B0503020204020204" charset="-122"/>
                <a:cs typeface="Times New Roman" panose="02020603050405020304"/>
              </a:rPr>
              <a:t>－</a:t>
            </a:r>
            <a:r>
              <a:rPr lang="en-US" altLang="zh-CN" sz="2000" kern="100" baseline="30000" dirty="0">
                <a:latin typeface="Times New Roman" panose="02020603050405020304"/>
                <a:ea typeface="微软雅黑" panose="020B0503020204020204" charset="-122"/>
                <a:cs typeface="Courier New" panose="02070309020205020404"/>
              </a:rPr>
              <a:t>1</a:t>
            </a:r>
            <a:r>
              <a:rPr lang="zh-CN" altLang="zh-CN" sz="2000" kern="100" dirty="0">
                <a:latin typeface="Times New Roman" panose="02020603050405020304"/>
                <a:ea typeface="微软雅黑" panose="020B0503020204020204" charset="-122"/>
                <a:cs typeface="Times New Roman" panose="02020603050405020304"/>
              </a:rPr>
              <a:t>的</a:t>
            </a:r>
            <a:r>
              <a:rPr lang="en-US" altLang="zh-CN" sz="2000" kern="100" dirty="0">
                <a:latin typeface="Times New Roman" panose="02020603050405020304"/>
                <a:ea typeface="微软雅黑" panose="020B0503020204020204" charset="-122"/>
                <a:cs typeface="Courier New" panose="02070309020205020404"/>
              </a:rPr>
              <a:t>NH</a:t>
            </a:r>
            <a:r>
              <a:rPr lang="en-US" altLang="zh-CN" sz="2000" kern="100" baseline="-25000" dirty="0">
                <a:latin typeface="Times New Roman" panose="02020603050405020304"/>
                <a:ea typeface="微软雅黑" panose="020B0503020204020204" charset="-122"/>
                <a:cs typeface="Courier New" panose="02070309020205020404"/>
              </a:rPr>
              <a:t>3</a:t>
            </a:r>
            <a:r>
              <a:rPr lang="en-US" altLang="zh-CN" sz="2000" kern="100" dirty="0">
                <a:latin typeface="Times New Roman" panose="02020603050405020304"/>
                <a:ea typeface="微软雅黑" panose="020B0503020204020204" charset="-122"/>
                <a:cs typeface="Courier New" panose="02070309020205020404"/>
              </a:rPr>
              <a:t>·H</a:t>
            </a:r>
            <a:r>
              <a:rPr lang="en-US" altLang="zh-CN" sz="2000" kern="100" baseline="-25000" dirty="0">
                <a:latin typeface="Times New Roman" panose="02020603050405020304"/>
                <a:ea typeface="微软雅黑" panose="020B0503020204020204" charset="-122"/>
                <a:cs typeface="Courier New" panose="02070309020205020404"/>
              </a:rPr>
              <a:t>2</a:t>
            </a:r>
            <a:r>
              <a:rPr lang="en-US" altLang="zh-CN" sz="2000" kern="100" dirty="0">
                <a:latin typeface="Times New Roman" panose="02020603050405020304"/>
                <a:ea typeface="微软雅黑" panose="020B0503020204020204" charset="-122"/>
                <a:cs typeface="Courier New" panose="02070309020205020404"/>
              </a:rPr>
              <a:t>O</a:t>
            </a:r>
            <a:r>
              <a:rPr lang="zh-CN" altLang="zh-CN" sz="2000" kern="100" dirty="0">
                <a:latin typeface="Times New Roman" panose="02020603050405020304"/>
                <a:ea typeface="微软雅黑" panose="020B0503020204020204" charset="-122"/>
                <a:cs typeface="Times New Roman" panose="02020603050405020304"/>
              </a:rPr>
              <a:t>溶液加水稀释，下列说法正确的是</a:t>
            </a:r>
            <a:r>
              <a:rPr lang="en-US" altLang="zh-CN" sz="2000" kern="100" dirty="0">
                <a:latin typeface="Times New Roman" panose="02020603050405020304"/>
                <a:ea typeface="微软雅黑" panose="020B0503020204020204" charset="-122"/>
                <a:cs typeface="Courier New" panose="02070309020205020404"/>
              </a:rPr>
              <a:t>(</a:t>
            </a:r>
            <a:r>
              <a:rPr lang="zh-CN" altLang="zh-CN" sz="2000" kern="100" dirty="0">
                <a:latin typeface="Times New Roman" panose="02020603050405020304"/>
                <a:ea typeface="微软雅黑" panose="020B0503020204020204" charset="-122"/>
                <a:cs typeface="Times New Roman" panose="02020603050405020304"/>
              </a:rPr>
              <a:t>　　</a:t>
            </a:r>
            <a:r>
              <a:rPr lang="en-US" altLang="zh-CN" sz="2000" kern="100" dirty="0">
                <a:latin typeface="Times New Roman" panose="02020603050405020304"/>
                <a:ea typeface="微软雅黑" panose="020B0503020204020204" charset="-122"/>
                <a:cs typeface="Courier New" panose="02070309020205020404"/>
              </a:rPr>
              <a:t>)</a:t>
            </a:r>
            <a:endParaRPr lang="zh-CN" altLang="zh-CN" sz="2000" kern="100" dirty="0">
              <a:effectLst/>
              <a:latin typeface="宋体" panose="02010600030101010101" pitchFamily="2" charset="-122"/>
              <a:cs typeface="Courier New" panose="02070309020205020404"/>
            </a:endParaRPr>
          </a:p>
        </p:txBody>
      </p:sp>
      <p:sp>
        <p:nvSpPr>
          <p:cNvPr id="10" name="矩形 9"/>
          <p:cNvSpPr/>
          <p:nvPr/>
        </p:nvSpPr>
        <p:spPr>
          <a:xfrm>
            <a:off x="9301136" y="968944"/>
            <a:ext cx="481222" cy="584775"/>
          </a:xfrm>
          <a:prstGeom prst="rect">
            <a:avLst/>
          </a:prstGeom>
        </p:spPr>
        <p:txBody>
          <a:bodyPr wrap="none">
            <a:spAutoFit/>
          </a:bodyPr>
          <a:lstStyle/>
          <a:p>
            <a:pPr lvl="0" defTabSz="1088390"/>
            <a:r>
              <a:rPr lang="en-US" altLang="zh-CN" sz="3200" b="1" dirty="0" smtClean="0">
                <a:solidFill>
                  <a:srgbClr val="C00000"/>
                </a:solidFill>
                <a:latin typeface="Times New Roman" panose="02020603050405020304"/>
                <a:ea typeface="华文细黑" panose="02010600040101010101" pitchFamily="2" charset="-122"/>
                <a:cs typeface="Times New Roman" panose="02020603050405020304"/>
              </a:rPr>
              <a:t>D</a:t>
            </a:r>
            <a:endParaRPr lang="zh-CN" altLang="en-US" sz="3200" b="1" dirty="0">
              <a:solidFill>
                <a:srgbClr val="C00000"/>
              </a:solidFill>
              <a:latin typeface="Times New Roman" panose="02020603050405020304"/>
              <a:ea typeface="华文细黑" panose="02010600040101010101" pitchFamily="2" charset="-122"/>
              <a:cs typeface="Times New Roman" panose="02020603050405020304"/>
            </a:endParaRPr>
          </a:p>
        </p:txBody>
      </p:sp>
      <p:graphicFrame>
        <p:nvGraphicFramePr>
          <p:cNvPr id="2" name="对象 1"/>
          <p:cNvGraphicFramePr>
            <a:graphicFrameLocks noChangeAspect="1"/>
          </p:cNvGraphicFramePr>
          <p:nvPr/>
        </p:nvGraphicFramePr>
        <p:xfrm>
          <a:off x="838835" y="1553845"/>
          <a:ext cx="8718550" cy="3154045"/>
        </p:xfrm>
        <a:graphic>
          <a:graphicData uri="http://schemas.openxmlformats.org/presentationml/2006/ole">
            <mc:AlternateContent xmlns:mc="http://schemas.openxmlformats.org/markup-compatibility/2006">
              <mc:Choice xmlns:v="urn:schemas-microsoft-com:vml" Requires="v">
                <p:oleObj spid="_x0000_s11271" name="Document" r:id="rId1" imgW="11505565" imgH="4168775" progId="Word.Document.8">
                  <p:embed/>
                </p:oleObj>
              </mc:Choice>
              <mc:Fallback>
                <p:oleObj name="Document" r:id="rId1" imgW="11505565" imgH="4168775" progId="Word.Document.8">
                  <p:embed/>
                  <p:pic>
                    <p:nvPicPr>
                      <p:cNvPr id="0" name="图片 11270"/>
                      <p:cNvPicPr/>
                      <p:nvPr/>
                    </p:nvPicPr>
                    <p:blipFill>
                      <a:blip r:embed="rId2"/>
                      <a:stretch>
                        <a:fillRect/>
                      </a:stretch>
                    </p:blipFill>
                    <p:spPr>
                      <a:xfrm>
                        <a:off x="838835" y="1553845"/>
                        <a:ext cx="8718550" cy="3154045"/>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r:id="rId3" p14:bwMode="auto">
            <p14:nvContentPartPr>
              <p14:cNvPr id="3" name="墨迹 2"/>
              <p14:cNvContentPartPr/>
              <p14:nvPr/>
            </p14:nvContentPartPr>
            <p14:xfrm>
              <a:off x="5649206" y="3462838"/>
              <a:ext cx="39505" cy="16391"/>
            </p14:xfrm>
          </p:contentPart>
        </mc:Choice>
        <mc:Fallback xmlns="">
          <p:pic>
            <p:nvPicPr>
              <p:cNvPr id="3" name="墨迹 2"/>
            </p:nvPicPr>
            <p:blipFill>
              <a:blip r:embed="rId4"/>
            </p:blipFill>
            <p:spPr>
              <a:xfrm>
                <a:off x="5649206" y="3462838"/>
                <a:ext cx="39505" cy="16391"/>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4" name="墨迹 3"/>
              <p14:cNvContentPartPr/>
              <p14:nvPr/>
            </p14:nvContentPartPr>
            <p14:xfrm>
              <a:off x="3797412" y="3214687"/>
              <a:ext cx="164369" cy="11280"/>
            </p14:xfrm>
          </p:contentPart>
        </mc:Choice>
        <mc:Fallback xmlns="">
          <p:pic>
            <p:nvPicPr>
              <p:cNvPr id="4" name="墨迹 3"/>
            </p:nvPicPr>
            <p:blipFill>
              <a:blip r:embed="rId6"/>
            </p:blipFill>
            <p:spPr>
              <a:xfrm>
                <a:off x="3797412" y="3214687"/>
                <a:ext cx="164369" cy="11280"/>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6" name="墨迹 5"/>
              <p14:cNvContentPartPr/>
              <p14:nvPr/>
            </p14:nvContentPartPr>
            <p14:xfrm>
              <a:off x="3744503" y="3417720"/>
              <a:ext cx="256782" cy="22559"/>
            </p14:xfrm>
          </p:contentPart>
        </mc:Choice>
        <mc:Fallback xmlns="">
          <p:pic>
            <p:nvPicPr>
              <p:cNvPr id="6" name="墨迹 5"/>
            </p:nvPicPr>
            <p:blipFill>
              <a:blip r:embed="rId8"/>
            </p:blipFill>
            <p:spPr>
              <a:xfrm>
                <a:off x="3744503" y="3417720"/>
                <a:ext cx="256782" cy="22559"/>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7" name="墨迹 6"/>
              <p14:cNvContentPartPr/>
              <p14:nvPr/>
            </p14:nvContentPartPr>
            <p14:xfrm>
              <a:off x="4306038" y="2862199"/>
              <a:ext cx="33861" cy="524502"/>
            </p14:xfrm>
          </p:contentPart>
        </mc:Choice>
        <mc:Fallback xmlns="">
          <p:pic>
            <p:nvPicPr>
              <p:cNvPr id="7" name="墨迹 6"/>
            </p:nvPicPr>
            <p:blipFill>
              <a:blip r:embed="rId10"/>
            </p:blipFill>
            <p:spPr>
              <a:xfrm>
                <a:off x="4306038" y="2862199"/>
                <a:ext cx="33861" cy="524502"/>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8" name="墨迹 7"/>
              <p14:cNvContentPartPr/>
              <p14:nvPr/>
            </p14:nvContentPartPr>
            <p14:xfrm>
              <a:off x="4308154" y="3017294"/>
              <a:ext cx="223626" cy="203033"/>
            </p14:xfrm>
          </p:contentPart>
        </mc:Choice>
        <mc:Fallback xmlns="">
          <p:pic>
            <p:nvPicPr>
              <p:cNvPr id="8" name="墨迹 7"/>
            </p:nvPicPr>
            <p:blipFill>
              <a:blip r:embed="rId12"/>
            </p:blipFill>
            <p:spPr>
              <a:xfrm>
                <a:off x="4308154" y="3017294"/>
                <a:ext cx="223626" cy="203033"/>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9" name="墨迹 8"/>
              <p14:cNvContentPartPr/>
              <p14:nvPr/>
            </p14:nvContentPartPr>
            <p14:xfrm>
              <a:off x="4641830" y="3002666"/>
              <a:ext cx="138267" cy="310717"/>
            </p14:xfrm>
          </p:contentPart>
        </mc:Choice>
        <mc:Fallback xmlns="">
          <p:pic>
            <p:nvPicPr>
              <p:cNvPr id="9" name="墨迹 8"/>
            </p:nvPicPr>
            <p:blipFill>
              <a:blip r:embed="rId14"/>
            </p:blipFill>
            <p:spPr>
              <a:xfrm>
                <a:off x="4641830" y="3002666"/>
                <a:ext cx="138267" cy="310717"/>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1" name="墨迹 10"/>
              <p14:cNvContentPartPr/>
              <p14:nvPr/>
            </p14:nvContentPartPr>
            <p14:xfrm>
              <a:off x="6691501" y="1803503"/>
              <a:ext cx="402457" cy="537015"/>
            </p14:xfrm>
          </p:contentPart>
        </mc:Choice>
        <mc:Fallback xmlns="">
          <p:pic>
            <p:nvPicPr>
              <p:cNvPr id="11" name="墨迹 10"/>
            </p:nvPicPr>
            <p:blipFill>
              <a:blip r:embed="rId16"/>
            </p:blipFill>
            <p:spPr>
              <a:xfrm>
                <a:off x="6691501" y="1803503"/>
                <a:ext cx="402457" cy="537015"/>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2" name="墨迹 11"/>
              <p14:cNvContentPartPr/>
              <p14:nvPr/>
            </p14:nvContentPartPr>
            <p14:xfrm>
              <a:off x="7074205" y="1981509"/>
              <a:ext cx="93825" cy="201094"/>
            </p14:xfrm>
          </p:contentPart>
        </mc:Choice>
        <mc:Fallback xmlns="">
          <p:pic>
            <p:nvPicPr>
              <p:cNvPr id="12" name="墨迹 11"/>
            </p:nvPicPr>
            <p:blipFill>
              <a:blip r:embed="rId18"/>
            </p:blipFill>
            <p:spPr>
              <a:xfrm>
                <a:off x="7074205" y="1981509"/>
                <a:ext cx="93825" cy="201094"/>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3" name="墨迹 12"/>
              <p14:cNvContentPartPr/>
              <p14:nvPr/>
            </p14:nvContentPartPr>
            <p14:xfrm>
              <a:off x="7302769" y="1992789"/>
              <a:ext cx="67723" cy="31900"/>
            </p14:xfrm>
          </p:contentPart>
        </mc:Choice>
        <mc:Fallback xmlns="">
          <p:pic>
            <p:nvPicPr>
              <p:cNvPr id="13" name="墨迹 12"/>
            </p:nvPicPr>
            <p:blipFill>
              <a:blip r:embed="rId20"/>
            </p:blipFill>
            <p:spPr>
              <a:xfrm>
                <a:off x="7302769" y="1992789"/>
                <a:ext cx="67723" cy="31900"/>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4" name="墨迹 13"/>
              <p14:cNvContentPartPr/>
              <p14:nvPr/>
            </p14:nvContentPartPr>
            <p14:xfrm>
              <a:off x="7398710" y="1937272"/>
              <a:ext cx="31921" cy="152274"/>
            </p14:xfrm>
          </p:contentPart>
        </mc:Choice>
        <mc:Fallback xmlns="">
          <p:pic>
            <p:nvPicPr>
              <p:cNvPr id="14" name="墨迹 13"/>
            </p:nvPicPr>
            <p:blipFill>
              <a:blip r:embed="rId22"/>
            </p:blipFill>
            <p:spPr>
              <a:xfrm>
                <a:off x="7398710" y="1937272"/>
                <a:ext cx="31921" cy="152274"/>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5" name="墨迹 14"/>
              <p14:cNvContentPartPr/>
              <p14:nvPr/>
            </p14:nvContentPartPr>
            <p14:xfrm>
              <a:off x="7409997" y="1976750"/>
              <a:ext cx="112871" cy="42299"/>
            </p14:xfrm>
          </p:contentPart>
        </mc:Choice>
        <mc:Fallback xmlns="">
          <p:pic>
            <p:nvPicPr>
              <p:cNvPr id="15" name="墨迹 14"/>
            </p:nvPicPr>
            <p:blipFill>
              <a:blip r:embed="rId24"/>
            </p:blipFill>
            <p:spPr>
              <a:xfrm>
                <a:off x="7409997" y="1976750"/>
                <a:ext cx="112871" cy="42299"/>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6" name="墨迹 15"/>
              <p14:cNvContentPartPr/>
              <p14:nvPr/>
            </p14:nvContentPartPr>
            <p14:xfrm>
              <a:off x="7522868" y="1829410"/>
              <a:ext cx="11287" cy="296795"/>
            </p14:xfrm>
          </p:contentPart>
        </mc:Choice>
        <mc:Fallback xmlns="">
          <p:pic>
            <p:nvPicPr>
              <p:cNvPr id="16" name="墨迹 15"/>
            </p:nvPicPr>
            <p:blipFill>
              <a:blip r:embed="rId26"/>
            </p:blipFill>
            <p:spPr>
              <a:xfrm>
                <a:off x="7522868" y="1829410"/>
                <a:ext cx="11287" cy="296795"/>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7" name="墨迹 16"/>
              <p14:cNvContentPartPr/>
              <p14:nvPr/>
            </p14:nvContentPartPr>
            <p14:xfrm>
              <a:off x="7545443" y="1951371"/>
              <a:ext cx="304752" cy="112796"/>
            </p14:xfrm>
          </p:contentPart>
        </mc:Choice>
        <mc:Fallback xmlns="">
          <p:pic>
            <p:nvPicPr>
              <p:cNvPr id="17" name="墨迹 16"/>
            </p:nvPicPr>
            <p:blipFill>
              <a:blip r:embed="rId28"/>
            </p:blipFill>
            <p:spPr>
              <a:xfrm>
                <a:off x="7545443" y="1951371"/>
                <a:ext cx="304752" cy="112796"/>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8" name="墨迹 17"/>
              <p14:cNvContentPartPr/>
              <p14:nvPr/>
            </p14:nvContentPartPr>
            <p14:xfrm>
              <a:off x="7926383" y="1918942"/>
              <a:ext cx="386584" cy="31019"/>
            </p14:xfrm>
          </p:contentPart>
        </mc:Choice>
        <mc:Fallback xmlns="">
          <p:pic>
            <p:nvPicPr>
              <p:cNvPr id="18" name="墨迹 17"/>
            </p:nvPicPr>
            <p:blipFill>
              <a:blip r:embed="rId30"/>
            </p:blipFill>
            <p:spPr>
              <a:xfrm>
                <a:off x="7926383" y="1918942"/>
                <a:ext cx="386584" cy="31019"/>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9" name="墨迹 18"/>
              <p14:cNvContentPartPr/>
              <p14:nvPr/>
            </p14:nvContentPartPr>
            <p14:xfrm>
              <a:off x="8245244" y="1799097"/>
              <a:ext cx="225743" cy="95876"/>
            </p14:xfrm>
          </p:contentPart>
        </mc:Choice>
        <mc:Fallback xmlns="">
          <p:pic>
            <p:nvPicPr>
              <p:cNvPr id="19" name="墨迹 18"/>
            </p:nvPicPr>
            <p:blipFill>
              <a:blip r:embed="rId32"/>
            </p:blipFill>
            <p:spPr>
              <a:xfrm>
                <a:off x="8245244" y="1799097"/>
                <a:ext cx="225743" cy="95876"/>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20" name="墨迹 19"/>
              <p14:cNvContentPartPr/>
              <p14:nvPr/>
            </p14:nvContentPartPr>
            <p14:xfrm>
              <a:off x="7985640" y="2013409"/>
              <a:ext cx="375297" cy="56398"/>
            </p14:xfrm>
          </p:contentPart>
        </mc:Choice>
        <mc:Fallback xmlns="">
          <p:pic>
            <p:nvPicPr>
              <p:cNvPr id="20" name="墨迹 19"/>
            </p:nvPicPr>
            <p:blipFill>
              <a:blip r:embed="rId34"/>
            </p:blipFill>
            <p:spPr>
              <a:xfrm>
                <a:off x="7985640" y="2013409"/>
                <a:ext cx="375297" cy="56398"/>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1" name="墨迹 20"/>
              <p14:cNvContentPartPr/>
              <p14:nvPr/>
            </p14:nvContentPartPr>
            <p14:xfrm>
              <a:off x="7996398" y="2098006"/>
              <a:ext cx="217806" cy="73317"/>
            </p14:xfrm>
          </p:contentPart>
        </mc:Choice>
        <mc:Fallback xmlns="">
          <p:pic>
            <p:nvPicPr>
              <p:cNvPr id="21" name="墨迹 20"/>
            </p:nvPicPr>
            <p:blipFill>
              <a:blip r:embed="rId36"/>
            </p:blipFill>
            <p:spPr>
              <a:xfrm>
                <a:off x="7996398" y="2098006"/>
                <a:ext cx="217806" cy="73317"/>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2" name="墨迹 21"/>
              <p14:cNvContentPartPr/>
              <p14:nvPr/>
            </p14:nvContentPartPr>
            <p14:xfrm>
              <a:off x="8672039" y="1832935"/>
              <a:ext cx="425383" cy="219776"/>
            </p14:xfrm>
          </p:contentPart>
        </mc:Choice>
        <mc:Fallback xmlns="">
          <p:pic>
            <p:nvPicPr>
              <p:cNvPr id="22" name="墨迹 21"/>
            </p:nvPicPr>
            <p:blipFill>
              <a:blip r:embed="rId38"/>
            </p:blipFill>
            <p:spPr>
              <a:xfrm>
                <a:off x="8672039" y="1832935"/>
                <a:ext cx="425383" cy="219776"/>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3" name="墨迹 22"/>
              <p14:cNvContentPartPr/>
              <p14:nvPr/>
            </p14:nvContentPartPr>
            <p14:xfrm>
              <a:off x="9046630" y="1755917"/>
              <a:ext cx="71955" cy="542302"/>
            </p14:xfrm>
          </p:contentPart>
        </mc:Choice>
        <mc:Fallback xmlns="">
          <p:pic>
            <p:nvPicPr>
              <p:cNvPr id="23" name="墨迹 22"/>
            </p:nvPicPr>
            <p:blipFill>
              <a:blip r:embed="rId40"/>
            </p:blipFill>
            <p:spPr>
              <a:xfrm>
                <a:off x="9046630" y="1755917"/>
                <a:ext cx="71955" cy="542302"/>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4" name="墨迹 23"/>
              <p14:cNvContentPartPr/>
              <p14:nvPr/>
            </p14:nvContentPartPr>
            <p14:xfrm>
              <a:off x="9187719" y="1936390"/>
              <a:ext cx="110050" cy="116498"/>
            </p14:xfrm>
          </p:contentPart>
        </mc:Choice>
        <mc:Fallback xmlns="">
          <p:pic>
            <p:nvPicPr>
              <p:cNvPr id="24" name="墨迹 23"/>
            </p:nvPicPr>
            <p:blipFill>
              <a:blip r:embed="rId42"/>
            </p:blipFill>
            <p:spPr>
              <a:xfrm>
                <a:off x="9187719" y="1936390"/>
                <a:ext cx="110050" cy="116498"/>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5" name="墨迹 24"/>
              <p14:cNvContentPartPr/>
              <p14:nvPr/>
            </p14:nvContentPartPr>
            <p14:xfrm>
              <a:off x="9201828" y="1931632"/>
              <a:ext cx="93119" cy="180473"/>
            </p14:xfrm>
          </p:contentPart>
        </mc:Choice>
        <mc:Fallback xmlns="">
          <p:pic>
            <p:nvPicPr>
              <p:cNvPr id="25" name="墨迹 24"/>
            </p:nvPicPr>
            <p:blipFill>
              <a:blip r:embed="rId44"/>
            </p:blipFill>
            <p:spPr>
              <a:xfrm>
                <a:off x="9201828" y="1931632"/>
                <a:ext cx="93119" cy="180473"/>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6" name="墨迹 25"/>
              <p14:cNvContentPartPr/>
              <p14:nvPr/>
            </p14:nvContentPartPr>
            <p14:xfrm>
              <a:off x="9311878" y="1738469"/>
              <a:ext cx="189059" cy="32429"/>
            </p14:xfrm>
          </p:contentPart>
        </mc:Choice>
        <mc:Fallback xmlns="">
          <p:pic>
            <p:nvPicPr>
              <p:cNvPr id="26" name="墨迹 25"/>
            </p:nvPicPr>
            <p:blipFill>
              <a:blip r:embed="rId46"/>
            </p:blipFill>
            <p:spPr>
              <a:xfrm>
                <a:off x="9311878" y="1738469"/>
                <a:ext cx="189059" cy="32429"/>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7" name="墨迹 26"/>
              <p14:cNvContentPartPr/>
              <p14:nvPr/>
            </p14:nvContentPartPr>
            <p14:xfrm>
              <a:off x="9407818" y="1660745"/>
              <a:ext cx="28218" cy="293446"/>
            </p14:xfrm>
          </p:contentPart>
        </mc:Choice>
        <mc:Fallback xmlns="">
          <p:pic>
            <p:nvPicPr>
              <p:cNvPr id="27" name="墨迹 26"/>
            </p:nvPicPr>
            <p:blipFill>
              <a:blip r:embed="rId48"/>
            </p:blipFill>
            <p:spPr>
              <a:xfrm>
                <a:off x="9407818" y="1660745"/>
                <a:ext cx="28218" cy="293446"/>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8" name="墨迹 27"/>
              <p14:cNvContentPartPr/>
              <p14:nvPr/>
            </p14:nvContentPartPr>
            <p14:xfrm>
              <a:off x="9520690" y="1880874"/>
              <a:ext cx="231386" cy="53578"/>
            </p14:xfrm>
          </p:contentPart>
        </mc:Choice>
        <mc:Fallback xmlns="">
          <p:pic>
            <p:nvPicPr>
              <p:cNvPr id="28" name="墨迹 27"/>
            </p:nvPicPr>
            <p:blipFill>
              <a:blip r:embed="rId50"/>
            </p:blipFill>
            <p:spPr>
              <a:xfrm>
                <a:off x="9520690" y="1880874"/>
                <a:ext cx="231386" cy="53578"/>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29" name="墨迹 28"/>
              <p14:cNvContentPartPr/>
              <p14:nvPr/>
            </p14:nvContentPartPr>
            <p14:xfrm>
              <a:off x="9652431" y="1778828"/>
              <a:ext cx="37565" cy="276880"/>
            </p14:xfrm>
          </p:contentPart>
        </mc:Choice>
        <mc:Fallback xmlns="">
          <p:pic>
            <p:nvPicPr>
              <p:cNvPr id="29" name="墨迹 28"/>
            </p:nvPicPr>
            <p:blipFill>
              <a:blip r:embed="rId52"/>
            </p:blipFill>
            <p:spPr>
              <a:xfrm>
                <a:off x="9652431" y="1778828"/>
                <a:ext cx="37565" cy="276880"/>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30" name="墨迹 29"/>
              <p14:cNvContentPartPr/>
              <p14:nvPr/>
            </p14:nvContentPartPr>
            <p14:xfrm>
              <a:off x="9844489" y="1719082"/>
              <a:ext cx="330853" cy="471981"/>
            </p14:xfrm>
          </p:contentPart>
        </mc:Choice>
        <mc:Fallback xmlns="">
          <p:pic>
            <p:nvPicPr>
              <p:cNvPr id="30" name="墨迹 29"/>
            </p:nvPicPr>
            <p:blipFill>
              <a:blip r:embed="rId54"/>
            </p:blipFill>
            <p:spPr>
              <a:xfrm>
                <a:off x="9844489" y="1719082"/>
                <a:ext cx="330853" cy="471981"/>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1" name="墨迹 30"/>
              <p14:cNvContentPartPr/>
              <p14:nvPr/>
            </p14:nvContentPartPr>
            <p14:xfrm>
              <a:off x="10327719" y="1631841"/>
              <a:ext cx="208812" cy="48820"/>
            </p14:xfrm>
          </p:contentPart>
        </mc:Choice>
        <mc:Fallback xmlns="">
          <p:pic>
            <p:nvPicPr>
              <p:cNvPr id="31" name="墨迹 30"/>
            </p:nvPicPr>
            <p:blipFill>
              <a:blip r:embed="rId56"/>
            </p:blipFill>
            <p:spPr>
              <a:xfrm>
                <a:off x="10327719" y="1631841"/>
                <a:ext cx="208812" cy="48820"/>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2" name="墨迹 31"/>
              <p14:cNvContentPartPr/>
              <p14:nvPr/>
            </p14:nvContentPartPr>
            <p14:xfrm>
              <a:off x="8225492" y="2560470"/>
              <a:ext cx="1131534" cy="45118"/>
            </p14:xfrm>
          </p:contentPart>
        </mc:Choice>
        <mc:Fallback xmlns="">
          <p:pic>
            <p:nvPicPr>
              <p:cNvPr id="32" name="墨迹 31"/>
            </p:nvPicPr>
            <p:blipFill>
              <a:blip r:embed="rId58"/>
            </p:blipFill>
            <p:spPr>
              <a:xfrm>
                <a:off x="8225492" y="2560470"/>
                <a:ext cx="1131534" cy="45118"/>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3" name="墨迹 32"/>
              <p14:cNvContentPartPr/>
              <p14:nvPr/>
            </p14:nvContentPartPr>
            <p14:xfrm>
              <a:off x="9278016" y="2408195"/>
              <a:ext cx="285529" cy="296090"/>
            </p14:xfrm>
          </p:contentPart>
        </mc:Choice>
        <mc:Fallback xmlns="">
          <p:pic>
            <p:nvPicPr>
              <p:cNvPr id="33" name="墨迹 32"/>
            </p:nvPicPr>
            <p:blipFill>
              <a:blip r:embed="rId60"/>
            </p:blipFill>
            <p:spPr>
              <a:xfrm>
                <a:off x="9278016" y="2408195"/>
                <a:ext cx="285529" cy="296090"/>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4" name="墨迹 33"/>
              <p14:cNvContentPartPr/>
              <p14:nvPr/>
            </p14:nvContentPartPr>
            <p14:xfrm>
              <a:off x="4069008" y="3914023"/>
              <a:ext cx="124158" cy="225592"/>
            </p14:xfrm>
          </p:contentPart>
        </mc:Choice>
        <mc:Fallback xmlns="">
          <p:pic>
            <p:nvPicPr>
              <p:cNvPr id="34" name="墨迹 33"/>
            </p:nvPicPr>
            <p:blipFill>
              <a:blip r:embed="rId62"/>
            </p:blipFill>
            <p:spPr>
              <a:xfrm>
                <a:off x="4069008" y="3914023"/>
                <a:ext cx="124158" cy="225592"/>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5" name="墨迹 34"/>
              <p14:cNvContentPartPr/>
              <p14:nvPr/>
            </p14:nvContentPartPr>
            <p14:xfrm>
              <a:off x="4221384" y="3973240"/>
              <a:ext cx="105013" cy="59968"/>
            </p14:xfrm>
          </p:contentPart>
        </mc:Choice>
        <mc:Fallback xmlns="">
          <p:pic>
            <p:nvPicPr>
              <p:cNvPr id="35" name="墨迹 34"/>
            </p:nvPicPr>
            <p:blipFill>
              <a:blip r:embed="rId64"/>
            </p:blipFill>
            <p:spPr>
              <a:xfrm>
                <a:off x="4221384" y="3973240"/>
                <a:ext cx="105013" cy="59968"/>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36" name="墨迹 35"/>
              <p14:cNvContentPartPr/>
              <p14:nvPr/>
            </p14:nvContentPartPr>
            <p14:xfrm>
              <a:off x="4260889" y="3894988"/>
              <a:ext cx="231386" cy="202328"/>
            </p14:xfrm>
          </p:contentPart>
        </mc:Choice>
        <mc:Fallback xmlns="">
          <p:pic>
            <p:nvPicPr>
              <p:cNvPr id="36" name="墨迹 35"/>
            </p:nvPicPr>
            <p:blipFill>
              <a:blip r:embed="rId66"/>
            </p:blipFill>
            <p:spPr>
              <a:xfrm>
                <a:off x="4260889" y="3894988"/>
                <a:ext cx="231386" cy="202328"/>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37" name="墨迹 36"/>
              <p14:cNvContentPartPr/>
              <p14:nvPr/>
            </p14:nvContentPartPr>
            <p14:xfrm>
              <a:off x="4503562" y="3855510"/>
              <a:ext cx="11288" cy="481498"/>
            </p14:xfrm>
          </p:contentPart>
        </mc:Choice>
        <mc:Fallback xmlns="">
          <p:pic>
            <p:nvPicPr>
              <p:cNvPr id="37" name="墨迹 36"/>
            </p:nvPicPr>
            <p:blipFill>
              <a:blip r:embed="rId68"/>
            </p:blipFill>
            <p:spPr>
              <a:xfrm>
                <a:off x="4503562" y="3855510"/>
                <a:ext cx="11288" cy="481498"/>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38" name="墨迹 37"/>
              <p14:cNvContentPartPr/>
              <p14:nvPr/>
            </p14:nvContentPartPr>
            <p14:xfrm>
              <a:off x="4605147" y="3902743"/>
              <a:ext cx="95940" cy="22559"/>
            </p14:xfrm>
          </p:contentPart>
        </mc:Choice>
        <mc:Fallback xmlns="">
          <p:pic>
            <p:nvPicPr>
              <p:cNvPr id="38" name="墨迹 37"/>
            </p:nvPicPr>
            <p:blipFill>
              <a:blip r:embed="rId70"/>
            </p:blipFill>
            <p:spPr>
              <a:xfrm>
                <a:off x="4605147" y="3902743"/>
                <a:ext cx="95940" cy="22559"/>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39" name="墨迹 38"/>
              <p14:cNvContentPartPr/>
              <p14:nvPr/>
            </p14:nvContentPartPr>
            <p14:xfrm>
              <a:off x="4177647" y="3885823"/>
              <a:ext cx="94529" cy="313010"/>
            </p14:xfrm>
          </p:contentPart>
        </mc:Choice>
        <mc:Fallback xmlns="">
          <p:pic>
            <p:nvPicPr>
              <p:cNvPr id="39" name="墨迹 38"/>
            </p:nvPicPr>
            <p:blipFill>
              <a:blip r:embed="rId72"/>
            </p:blipFill>
            <p:spPr>
              <a:xfrm>
                <a:off x="4177647" y="3885823"/>
                <a:ext cx="94529" cy="313010"/>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40" name="墨迹 39"/>
              <p14:cNvContentPartPr/>
              <p14:nvPr/>
            </p14:nvContentPartPr>
            <p14:xfrm>
              <a:off x="4706731" y="3829426"/>
              <a:ext cx="125745" cy="313009"/>
            </p14:xfrm>
          </p:contentPart>
        </mc:Choice>
        <mc:Fallback xmlns="">
          <p:pic>
            <p:nvPicPr>
              <p:cNvPr id="40" name="墨迹 39"/>
            </p:nvPicPr>
            <p:blipFill>
              <a:blip r:embed="rId74"/>
            </p:blipFill>
            <p:spPr>
              <a:xfrm>
                <a:off x="4706731" y="3829426"/>
                <a:ext cx="125745" cy="313009"/>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41" name="墨迹 40"/>
              <p14:cNvContentPartPr/>
              <p14:nvPr/>
            </p14:nvContentPartPr>
            <p14:xfrm>
              <a:off x="3973067" y="4562600"/>
              <a:ext cx="149555" cy="214312"/>
            </p14:xfrm>
          </p:contentPart>
        </mc:Choice>
        <mc:Fallback xmlns="">
          <p:pic>
            <p:nvPicPr>
              <p:cNvPr id="41" name="墨迹 40"/>
            </p:nvPicPr>
            <p:blipFill>
              <a:blip r:embed="rId76"/>
            </p:blipFill>
            <p:spPr>
              <a:xfrm>
                <a:off x="3973067" y="4562600"/>
                <a:ext cx="149555" cy="214312"/>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2" name="墨迹 41"/>
              <p14:cNvContentPartPr/>
              <p14:nvPr/>
            </p14:nvContentPartPr>
            <p14:xfrm>
              <a:off x="4232671" y="4506202"/>
              <a:ext cx="95941" cy="308250"/>
            </p14:xfrm>
          </p:contentPart>
        </mc:Choice>
        <mc:Fallback xmlns="">
          <p:pic>
            <p:nvPicPr>
              <p:cNvPr id="42" name="墨迹 41"/>
            </p:nvPicPr>
            <p:blipFill>
              <a:blip r:embed="rId78"/>
            </p:blipFill>
            <p:spPr>
              <a:xfrm>
                <a:off x="4232671" y="4506202"/>
                <a:ext cx="95941" cy="308250"/>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3" name="墨迹 42"/>
              <p14:cNvContentPartPr/>
              <p14:nvPr/>
            </p14:nvContentPartPr>
            <p14:xfrm>
              <a:off x="4418909" y="4566653"/>
              <a:ext cx="245495" cy="185409"/>
            </p14:xfrm>
          </p:contentPart>
        </mc:Choice>
        <mc:Fallback xmlns="">
          <p:pic>
            <p:nvPicPr>
              <p:cNvPr id="43" name="墨迹 42"/>
            </p:nvPicPr>
            <p:blipFill>
              <a:blip r:embed="rId80"/>
            </p:blipFill>
            <p:spPr>
              <a:xfrm>
                <a:off x="4418909" y="4566653"/>
                <a:ext cx="245495" cy="185409"/>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4" name="墨迹 43"/>
              <p14:cNvContentPartPr/>
              <p14:nvPr/>
            </p14:nvContentPartPr>
            <p14:xfrm>
              <a:off x="4639008" y="4516424"/>
              <a:ext cx="16931" cy="446602"/>
            </p14:xfrm>
          </p:contentPart>
        </mc:Choice>
        <mc:Fallback xmlns="">
          <p:pic>
            <p:nvPicPr>
              <p:cNvPr id="44" name="墨迹 43"/>
            </p:nvPicPr>
            <p:blipFill>
              <a:blip r:embed="rId82"/>
            </p:blipFill>
            <p:spPr>
              <a:xfrm>
                <a:off x="4639008" y="4516424"/>
                <a:ext cx="16931" cy="446602"/>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45" name="墨迹 44"/>
              <p14:cNvContentPartPr/>
              <p14:nvPr/>
            </p14:nvContentPartPr>
            <p14:xfrm>
              <a:off x="4729305" y="4540041"/>
              <a:ext cx="107228" cy="22559"/>
            </p14:xfrm>
          </p:contentPart>
        </mc:Choice>
        <mc:Fallback xmlns="">
          <p:pic>
            <p:nvPicPr>
              <p:cNvPr id="45" name="墨迹 44"/>
            </p:nvPicPr>
            <p:blipFill>
              <a:blip r:embed="rId84"/>
            </p:blipFill>
            <p:spPr>
              <a:xfrm>
                <a:off x="4729305" y="4540041"/>
                <a:ext cx="107228" cy="22559"/>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46" name="墨迹 45"/>
              <p14:cNvContentPartPr/>
              <p14:nvPr/>
            </p14:nvContentPartPr>
            <p14:xfrm>
              <a:off x="4836533" y="4458263"/>
              <a:ext cx="131918" cy="315830"/>
            </p14:xfrm>
          </p:contentPart>
        </mc:Choice>
        <mc:Fallback xmlns="">
          <p:pic>
            <p:nvPicPr>
              <p:cNvPr id="46" name="墨迹 45"/>
            </p:nvPicPr>
            <p:blipFill>
              <a:blip r:embed="rId86"/>
            </p:blipFill>
            <p:spPr>
              <a:xfrm>
                <a:off x="4836533" y="4458263"/>
                <a:ext cx="131918" cy="315830"/>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47" name="墨迹 46"/>
              <p14:cNvContentPartPr/>
              <p14:nvPr/>
            </p14:nvContentPartPr>
            <p14:xfrm>
              <a:off x="6562052" y="3569995"/>
              <a:ext cx="12698" cy="45118"/>
            </p14:xfrm>
          </p:contentPart>
        </mc:Choice>
        <mc:Fallback xmlns="">
          <p:pic>
            <p:nvPicPr>
              <p:cNvPr id="47" name="墨迹 46"/>
            </p:nvPicPr>
            <p:blipFill>
              <a:blip r:embed="rId88"/>
            </p:blipFill>
            <p:spPr>
              <a:xfrm>
                <a:off x="6562052" y="3569995"/>
                <a:ext cx="12698" cy="45118"/>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48" name="墨迹 47"/>
              <p14:cNvContentPartPr/>
              <p14:nvPr/>
            </p14:nvContentPartPr>
            <p14:xfrm>
              <a:off x="2748414" y="3632032"/>
              <a:ext cx="2364653" cy="630248"/>
            </p14:xfrm>
          </p:contentPart>
        </mc:Choice>
        <mc:Fallback xmlns="">
          <p:pic>
            <p:nvPicPr>
              <p:cNvPr id="48" name="墨迹 47"/>
            </p:nvPicPr>
            <p:blipFill>
              <a:blip r:embed="rId90"/>
            </p:blipFill>
            <p:spPr>
              <a:xfrm>
                <a:off x="2748414" y="3632032"/>
                <a:ext cx="2364653" cy="630248"/>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49" name="墨迹 48"/>
              <p14:cNvContentPartPr/>
              <p14:nvPr/>
            </p14:nvContentPartPr>
            <p14:xfrm>
              <a:off x="5365264" y="4105776"/>
              <a:ext cx="176714" cy="33839"/>
            </p14:xfrm>
          </p:contentPart>
        </mc:Choice>
        <mc:Fallback xmlns="">
          <p:pic>
            <p:nvPicPr>
              <p:cNvPr id="49" name="墨迹 48"/>
            </p:nvPicPr>
            <p:blipFill>
              <a:blip r:embed="rId92"/>
            </p:blipFill>
            <p:spPr>
              <a:xfrm>
                <a:off x="5365264" y="4105776"/>
                <a:ext cx="176714" cy="33839"/>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50" name="墨迹 49"/>
              <p14:cNvContentPartPr/>
              <p14:nvPr/>
            </p14:nvContentPartPr>
            <p14:xfrm>
              <a:off x="5350097" y="4263690"/>
              <a:ext cx="220098" cy="16920"/>
            </p14:xfrm>
          </p:contentPart>
        </mc:Choice>
        <mc:Fallback xmlns="">
          <p:pic>
            <p:nvPicPr>
              <p:cNvPr id="50" name="墨迹 49"/>
            </p:nvPicPr>
            <p:blipFill>
              <a:blip r:embed="rId94"/>
            </p:blipFill>
            <p:spPr>
              <a:xfrm>
                <a:off x="5350097" y="4263690"/>
                <a:ext cx="220098" cy="16920"/>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51" name="墨迹 50"/>
              <p14:cNvContentPartPr/>
              <p14:nvPr/>
            </p14:nvContentPartPr>
            <p14:xfrm>
              <a:off x="5779007" y="4167814"/>
              <a:ext cx="860644" cy="56398"/>
            </p14:xfrm>
          </p:contentPart>
        </mc:Choice>
        <mc:Fallback xmlns="">
          <p:pic>
            <p:nvPicPr>
              <p:cNvPr id="51" name="墨迹 50"/>
            </p:nvPicPr>
            <p:blipFill>
              <a:blip r:embed="rId96"/>
            </p:blipFill>
            <p:spPr>
              <a:xfrm>
                <a:off x="5779007" y="4167814"/>
                <a:ext cx="860644" cy="56398"/>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52" name="墨迹 51"/>
              <p14:cNvContentPartPr/>
              <p14:nvPr/>
            </p14:nvContentPartPr>
            <p14:xfrm>
              <a:off x="6100691" y="3703587"/>
              <a:ext cx="45148" cy="458587"/>
            </p14:xfrm>
          </p:contentPart>
        </mc:Choice>
        <mc:Fallback xmlns="">
          <p:pic>
            <p:nvPicPr>
              <p:cNvPr id="52" name="墨迹 51"/>
            </p:nvPicPr>
            <p:blipFill>
              <a:blip r:embed="rId98"/>
            </p:blipFill>
            <p:spPr>
              <a:xfrm>
                <a:off x="6100691" y="3703587"/>
                <a:ext cx="45148" cy="458587"/>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53" name="墨迹 52"/>
              <p14:cNvContentPartPr/>
              <p14:nvPr/>
            </p14:nvContentPartPr>
            <p14:xfrm>
              <a:off x="6144252" y="3820261"/>
              <a:ext cx="173716" cy="161439"/>
            </p14:xfrm>
          </p:contentPart>
        </mc:Choice>
        <mc:Fallback xmlns="">
          <p:pic>
            <p:nvPicPr>
              <p:cNvPr id="53" name="墨迹 52"/>
            </p:nvPicPr>
            <p:blipFill>
              <a:blip r:embed="rId100"/>
            </p:blipFill>
            <p:spPr>
              <a:xfrm>
                <a:off x="6144252" y="3820261"/>
                <a:ext cx="173716" cy="161439"/>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54" name="墨迹 53"/>
              <p14:cNvContentPartPr/>
              <p14:nvPr/>
            </p14:nvContentPartPr>
            <p14:xfrm>
              <a:off x="6388512" y="3854805"/>
              <a:ext cx="235090" cy="143815"/>
            </p14:xfrm>
          </p:contentPart>
        </mc:Choice>
        <mc:Fallback xmlns="">
          <p:pic>
            <p:nvPicPr>
              <p:cNvPr id="54" name="墨迹 53"/>
            </p:nvPicPr>
            <p:blipFill>
              <a:blip r:embed="rId102"/>
            </p:blipFill>
            <p:spPr>
              <a:xfrm>
                <a:off x="6388512" y="3854805"/>
                <a:ext cx="235090" cy="143815"/>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55" name="墨迹 54"/>
              <p14:cNvContentPartPr/>
              <p14:nvPr/>
            </p14:nvContentPartPr>
            <p14:xfrm>
              <a:off x="6113389" y="4295943"/>
              <a:ext cx="32451" cy="531727"/>
            </p14:xfrm>
          </p:contentPart>
        </mc:Choice>
        <mc:Fallback xmlns="">
          <p:pic>
            <p:nvPicPr>
              <p:cNvPr id="55" name="墨迹 54"/>
            </p:nvPicPr>
            <p:blipFill>
              <a:blip r:embed="rId104"/>
            </p:blipFill>
            <p:spPr>
              <a:xfrm>
                <a:off x="6113389" y="4295943"/>
                <a:ext cx="32451" cy="531727"/>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56" name="墨迹 55"/>
              <p14:cNvContentPartPr/>
              <p14:nvPr/>
            </p14:nvContentPartPr>
            <p14:xfrm>
              <a:off x="6139137" y="4471658"/>
              <a:ext cx="221158" cy="155800"/>
            </p14:xfrm>
          </p:contentPart>
        </mc:Choice>
        <mc:Fallback xmlns="">
          <p:pic>
            <p:nvPicPr>
              <p:cNvPr id="56" name="墨迹 55"/>
            </p:nvPicPr>
            <p:blipFill>
              <a:blip r:embed="rId106"/>
            </p:blipFill>
            <p:spPr>
              <a:xfrm>
                <a:off x="6139137" y="4471658"/>
                <a:ext cx="221158" cy="155800"/>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57" name="墨迹 56"/>
              <p14:cNvContentPartPr/>
              <p14:nvPr/>
            </p14:nvContentPartPr>
            <p14:xfrm>
              <a:off x="6405443" y="4385651"/>
              <a:ext cx="139678" cy="343323"/>
            </p14:xfrm>
          </p:contentPart>
        </mc:Choice>
        <mc:Fallback xmlns="">
          <p:pic>
            <p:nvPicPr>
              <p:cNvPr id="57" name="墨迹 56"/>
            </p:nvPicPr>
            <p:blipFill>
              <a:blip r:embed="rId108"/>
            </p:blipFill>
            <p:spPr>
              <a:xfrm>
                <a:off x="6405443" y="4385651"/>
                <a:ext cx="139678" cy="343323"/>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58" name="墨迹 57"/>
              <p14:cNvContentPartPr/>
              <p14:nvPr/>
            </p14:nvContentPartPr>
            <p14:xfrm>
              <a:off x="6625542" y="4152304"/>
              <a:ext cx="143910" cy="9870"/>
            </p14:xfrm>
          </p:contentPart>
        </mc:Choice>
        <mc:Fallback xmlns="">
          <p:pic>
            <p:nvPicPr>
              <p:cNvPr id="58" name="墨迹 57"/>
            </p:nvPicPr>
            <p:blipFill>
              <a:blip r:embed="rId110"/>
            </p:blipFill>
            <p:spPr>
              <a:xfrm>
                <a:off x="6625542" y="4152304"/>
                <a:ext cx="143910" cy="9870"/>
              </a:xfrm>
              <a:prstGeom prst="rect"/>
            </p:spPr>
          </p:pic>
        </mc:Fallback>
      </mc:AlternateContent>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TABLE_ENDDRAG_ORIGIN_RECT" val="522*84"/>
  <p:tag name="TABLE_ENDDRAG_RECT" val="268*166*522*84"/>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2320</Words>
  <Application>WPS 演示</Application>
  <PresentationFormat>自定义</PresentationFormat>
  <Paragraphs>201</Paragraphs>
  <Slides>25</Slides>
  <Notes>3</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18</vt:i4>
      </vt:variant>
      <vt:variant>
        <vt:lpstr>幻灯片标题</vt:lpstr>
      </vt:variant>
      <vt:variant>
        <vt:i4>25</vt:i4>
      </vt:variant>
    </vt:vector>
  </HeadingPairs>
  <TitlesOfParts>
    <vt:vector size="58" baseType="lpstr">
      <vt:lpstr>Arial</vt:lpstr>
      <vt:lpstr>宋体</vt:lpstr>
      <vt:lpstr>Wingdings</vt:lpstr>
      <vt:lpstr>微软雅黑</vt:lpstr>
      <vt:lpstr>思源黑体 CN Normal</vt:lpstr>
      <vt:lpstr>黑体</vt:lpstr>
      <vt:lpstr>经典繁仿黑</vt:lpstr>
      <vt:lpstr>Courier New</vt:lpstr>
      <vt:lpstr>Times New Roman</vt:lpstr>
      <vt:lpstr>Book Antiqua</vt:lpstr>
      <vt:lpstr>Cambria Math</vt:lpstr>
      <vt:lpstr>华文细黑</vt:lpstr>
      <vt:lpstr>Calibri</vt:lpstr>
      <vt:lpstr>Arial Unicode MS</vt:lpstr>
      <vt:lpstr>Office 主题​​</vt:lpstr>
      <vt:lpstr>Word.Document.8</vt:lpstr>
      <vt:lpstr>Word.Document.8</vt:lpstr>
      <vt:lpstr>Word.Document.8</vt:lpstr>
      <vt:lpstr>Word.Document.8</vt:lpstr>
      <vt:lpstr>Word.Document.12</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lastModifiedBy>caicai</cp:lastModifiedBy>
  <cp:revision>37</cp:revision>
  <dcterms:created xsi:type="dcterms:W3CDTF">1900-01-01T00:00:00Z</dcterms:created>
  <dcterms:modified xsi:type="dcterms:W3CDTF">2025-09-25T08:04:48Z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018069F3EDFB41D88C5198F360EB89BA_13</vt:lpwstr>
  </property>
  <property fmtid="{D5CDD505-2E9C-101B-9397-08002B2CF9AE}" pid="3" name="KSOProductBuildVer">
    <vt:lpwstr>2052-12.1.0.22529</vt:lpwstr>
  </property>
</Properties>
</file>