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402" r:id="rId4"/>
    <p:sldId id="292" r:id="rId5"/>
    <p:sldId id="294" r:id="rId6"/>
    <p:sldId id="293" r:id="rId7"/>
    <p:sldId id="408" r:id="rId8"/>
    <p:sldId id="501" r:id="rId9"/>
    <p:sldId id="409" r:id="rId10"/>
    <p:sldId id="502" r:id="rId11"/>
    <p:sldId id="455" r:id="rId12"/>
    <p:sldId id="503" r:id="rId13"/>
    <p:sldId id="257" r:id="rId14"/>
    <p:sldId id="296" r:id="rId15"/>
    <p:sldId id="295" r:id="rId16"/>
    <p:sldId id="259" r:id="rId17"/>
    <p:sldId id="260" r:id="rId18"/>
    <p:sldId id="504" r:id="rId19"/>
    <p:sldId id="261" r:id="rId20"/>
    <p:sldId id="556" r:id="rId21"/>
    <p:sldId id="262" r:id="rId22"/>
    <p:sldId id="505" r:id="rId23"/>
    <p:sldId id="263" r:id="rId24"/>
    <p:sldId id="264" r:id="rId25"/>
    <p:sldId id="265" r:id="rId26"/>
    <p:sldId id="266" r:id="rId27"/>
    <p:sldId id="267" r:id="rId28"/>
    <p:sldId id="268" r:id="rId29"/>
    <p:sldId id="506" r:id="rId30"/>
    <p:sldId id="270" r:id="rId31"/>
    <p:sldId id="271" r:id="rId32"/>
    <p:sldId id="507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508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9" r:id="rId55"/>
    <p:sldId id="301" r:id="rId56"/>
    <p:sldId id="557" r:id="rId57"/>
    <p:sldId id="300" r:id="rId58"/>
    <p:sldId id="558" r:id="rId59"/>
    <p:sldId id="305" r:id="rId60"/>
    <p:sldId id="559" r:id="rId61"/>
    <p:sldId id="307" r:id="rId62"/>
    <p:sldId id="560" r:id="rId63"/>
    <p:sldId id="304" r:id="rId64"/>
    <p:sldId id="308" r:id="rId65"/>
    <p:sldId id="302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5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25"/>
    </inkml:context>
    <inkml:brush xml:id="br0">
      <inkml:brushProperty name="width" value="0.04376" units="cm"/>
      <inkml:brushProperty name="height" value="0.04376" units="cm"/>
      <inkml:brushProperty name="color" value="#F2385B"/>
    </inkml:brush>
  </inkml:definitions>
  <inkml:trace contextRef="#ctx0" brushRef="#br0">61950 2000 502,'-46'-93'1,"10"17"2,10 15 1,9 16 2,6 7 3,3 1 4,3-1 4,4 1 4,-1 7 6,-3 16 6,-3 15 6,-2 17 7,-1 13-1,3 13-9,3 12-9,4 13-10,1 6-4,0 0-3,0 0 0,0 0-3,-2-2 0,-3-3-1,-3-3 0,-2-2-2,-1-3 1,3 1-1,3-1 0,4 1 0,-1 1 0,-3 3-1,-3 3-1,-2 4 0,-1 1 0,3 0 0,3 0-1,4 0 1,1 0-1,0 0-1,0 0 0,0 0-2,0 1 1,0 4-1,0 3 1,0 3 0,0-2 1,0-6-1,0-6 1,0-6-1,0-2 1,0 3 0,0 3-1,0 4 1,0-1 0,0-3-1,0-3 1,0-2-1,0-3 0,0 1 0,0-1 1,0 1-1,0-1 0,0 1 1,0-1-1,0 1 1,0 2 0,0 7-1,0 6 1,0 7 1,0 2-1,0 1 0,0-1 1,0 1-1,0-1 0,0 1 0,0-1 0,0 1 0,0-1 0,0 1 0,0-1 0,0 1 0,0-4 0,0-6 0,0-6 0,0-6 0,0-4 1,0 1-1,0-1 0,0 1 0,-2-1 1,-3 1 0,-3-1-1,-2 1 1,-1-3 0,3-2 0,3-3 0,4-3-1,1-1 1,0 4-1,0 3 1,0 3-1,0 1 0,0 1 0,0-1 0,0 1 0,-2 2 0,-3 7 0,-3 6 1,-2 7 1,-1 5 0,3 7 0,3 6 1,4 7 1,-1-1 0,-3-6 0,-3-6-1,-2-6 0,-3-4 0,1 1 1,-1-1 0,1 1 0,1-4 0,3-6-1,3-6-1,4-6-1,1-7 0,0-6 1,0-6 0,0-6 0,0-4 0,0 1-3,0-1-1,0 1-3,0-1 0,0 1 1,0-1 0,0 1 0,0-1 1,0 1-1,0-1 1,0 1-1,0-1 1,0 1-1,0-1 0,0 1 0,0-1 0,0 1 0,0-1 1,0 1 0,0-1 0,0 1 0,0-1 0,0 1 0,0-1 0,0 1 0,0-1 1,0 1-1,0 1 1,0 3 0,0 3-1,0 4 1,0 1 0,0 0-1,0 0 1,0 0 0,0 0 0,0 0 0,0 0-1,0 0 1,0 1-1,0 4 1,0 3-1,0 3 0,0 1 1,0 1-1,0-1 0,0 1 0,0-1 0,0 1 0,0-1 1,0 1-1,0-1 1,0 1-1,0-1 0,0 1-1,0 1 0,0 3 0,0 3 1,0 4-1,-2 1 1,-3 0-1,-3 0 1,-2 0-1,-1 0 1,3 0-2,3 0 0,4 0-1,1 0 0,0 0 1,0 0-1,0 0 1,0 3 0,0 6 0,0 7-1,0 6 0,0 3-2,0 0-1,0 0-3,0 0-2,0 0-2,0 0-3,0 0-3,0 0-2,0-10-1,0-18 2,0-19 3,0-18 2,1-10 0,4 0-2,3 0-1,3 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89200 8400 660,'-333'131'-2,"84"-37"4,85-38 4,85-37 4,55-26 7,29-11 10,28-14 10,28-11 11,23-4 2,19 6-8,19 7-7,19 6-8,15 1-6,13-3-8,12-3-6,13-2-9,6 2-5,0 9-4,0 10-5,0 10-5,-7 4-3,-11 0-2,-14 0-3,-11 0-3,-12 0-1,-9 0 0,-10 0-1,-8 0 0,-15 0 2,-19 0 4,-18 0 4,-19 0 4,-13-2 2,-6-3 3,-6-3 1,-6-2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8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75400 42250 428,'90'-111'79,"-18"28"-11,-19 28-14,-18 29-12,-10 21-9,0 16-6,0 15-6,0 17-5,-7 13-8,-11 13-10,-14 12-10,-11 13-9,-15 6-8,-16 0-2,-15 0-5,-15 0-3,-7-4 1,3-5 4,3-7 6,4-5 4,4-6 5,6-3 3,7-3 3,6-2 3,7-6 4,10-6 4,10-6 3,9-6 5,9-9 4,9-8 6,10-10 5,10-9 5,13-13 1,19-16-1,19-15-4,19-15-2,7-11-2,-3-2-1,-3-3-1,-2-3-2,-11 4-1,-15 13-1,-15 12 0,-16 13 0,-16 13-3,-16 17-4,-15 15-5,-15 16-4,-12 10-2,-6 7 0,-6 6 2,-6 7 0,-1 0 0,7-2 0,6-3 0,7-3-1,13-9 0,22-11 0,22-14-1,23-11 0,14-14 2,10-11 4,10-14 3,9-11 4,-1-6 2,-8 4 0,-10 3 2,-9 3 0,-15 15-3,-18 29-8,-19 28-8,-18 28-7,-18 23-5,-16 19 0,-15 19-1,-15 19-1,-6 1 1,7-16 2,6-15 2,7-15 3,-3-7 1,-8 3 1,-10 3 1,-9 4 2,-1-3 2,10-5 6,10-7 4,9-5 6,10-11 3,14-11 1,11-14 1,14-11 0,19-14 4,29-11 4,28-14 4,28-11 4,17-17 3,6-18 0,7-19 1,6-18 1,3-10-3,0 0-3,0 0-6,0 0-3,-5 3-4,-9 6-2,-10 7-1,-8 6-2,-12 10-2,-12 17 0,-13 15-1,-12 16 0,-13 18 0,-12 22-2,-13 22-1,-12 23 0,-12 13-1,-8 6-2,-10 7-1,-9 6-1,-12 3-2,-11 0-4,-14 0-3,-11 0-4,-12 1-4,-9 4-5,-10 3-4,-8 3-5,-1-5-2,9-12-1,10-13 0,10-12-1,7-12 0,6-8 0,7-10 0,6-9-1,7-10 1,10-9-3,10-10 0,9-8-2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92200 49600 584,'21'-47'0,"-5"6"0,-7 7 0,-5 6 0,-6 4 11,-3 4 22,-3 3 23,-2 3 21,-6 6 3,-6 9-16,-6 10-18,-6 10-17,-10 11-13,-12 17-12,-13 15-12,-12 16-11,-9 5-8,-2-2-3,-3-3-4,-3-3-4,7-10 2,19-16 6,19-15 7,19-15 7,10-7-2,4 3-11,3 3-9,3 4-11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92150 49500 999,'96'4'0,"-5"10"0,-7 10 0,-5 9 0,-6 9 0,-3 9 0,-3 10 0,-2 10 0,-9-3-6,-12-11-12,-13-14-12,-12-11-12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92900 51000 567,'118'-22'94,"-11"6"-20,-14 7-21,-11 6-21,3-1-9,23-5-1,22-7 0,22-5-1,7-1 0,-6 6-1,-6 7-2,-6 6-2,-13 1-4,-19-3-8,-18-3-7,-19-2-9,-22-1-14,-25 3-23,-25 3-23,-25 4-21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94100 50100 530,'-46'-69'3,"10"13"7,10 12 5,9 13 6,2 7 5,-2 4 2,-3 3 3,-3 3 3,-2 9 3,0 16 3,0 15 5,0 17 3,-4 22-2,-5 32-10,-7 31-10,-5 32-9,-3 11-10,4-5-11,3-7-10,3-5-10,7-8-10,14-5-6,11-7-7,14-5-7,7-15-4,3-22 2,3-22 1,4-21 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7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95000 50600 524,'0'-71'2,"0"10"6,0 10 5,0 9 4,-4 13 9,-5 20 11,-7 18 12,-5 20 11,-6 14 1,-3 14-10,-3 11-10,-2 14-11,-3 5-6,1 1-5,-1-1-5,1 1-5,5-4-2,14-6-3,11-6-1,14-6-2,10-10-4,9-12-4,10-13-6,10-12-3,11-13-4,17-12 1,15-13 0,16-12 0,7-13-1,1-12-1,-1-13 0,1-12-2,-7-9 1,-12-2 1,-13-3 1,-12-3 1,-16-1 3,-19 4 4,-18 3 3,-19 3 3,-19 6 3,-19 9 1,-18 10 1,-19 10 1,-10 10 1,1 13 1,-1 12-1,1 13 1,5 9 0,14 6 3,11 7 1,14 6 1,16 3 0,22 0-5,22 0-4,23 0-3,22-4-3,26-5 0,24-7 1,26-5-1,10-4 0,-3 0 0,-3 0-2,-2 0-1,-12 3 2,-19 6 6,-18 7 5,-19 6 6,-19 6 5,-19 6 2,-18 7 3,-19 6 3,-16 4 2,-12 4 3,-13 3 1,-12 3 3,-9 3-1,-2 3-3,-3 3-5,-3 4-2,4-1-4,13-3 0,12-3-1,13-2-1,13-6-5,17-6-6,15-6-8,16-6-6,13-7-5,14-6 0,11-6 0,14-6-1,3-9-2,-2-8-2,-3-10-4,-3-9-2,-6-9-2,-5-5-3,-7-7-2,-5-5-2,-9-1 0,-9 6 0,-10 7 2,-8 6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97850 49150 629,'0'-40'5,"0"23"9,0 22 10,0 22 9,0 13 3,0 7-5,0 6-4,0 7-4,0 19-3,0 35 0,0 35 1,0 34-1,-2 13 1,-3-5-2,-3-7 0,-2-5-2,-5 2-3,-2 13-8,-3 12-6,-3 13-7,-1-1-8,4-11-6,3-14-7,3-11-8,3-17-4,3-18-3,3-19-3,4-18-3,1-20 2,0-18 6,0-19 5,0-18 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739" units="cm"/>
      <inkml:brushProperty name="height" value="0.02739" units="cm"/>
      <inkml:brushProperty name="color" value="#F2395B"/>
    </inkml:brush>
  </inkml:definitions>
  <inkml:trace contextRef="#ctx0" brushRef="#br0">97950 49650 803,'23'-135'0,"-3"32"3,-3 31 0,-2 32 2,-12 18 6,-19 6 10,-18 7 10,-19 6 11,-10 12-2,1 19-13,-1 19-14,1 19-12,1 9-11,3 0-5,3 0-7,4 0-5,5-7-3,10-11 3,10-14 1,9-11 2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98000 49350 999,'98'26'-1,"-3"4"-3,-3 3-2,-2 3-3,-5 4 0,-2 7 3,-3 6 2,-3 7 3,-9-1 1,-11-6 1,-14-6-1,-11-6 1,-7-6-6,0-2-10,0-3-10,0-3-11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98350 51100 692,'-40'-2'7,"23"-3"14,22-3 14,22-2 14,10-1 2,1 3-8,-1 3-9,1 4-9,15 1-7,31 0-5,32 0-5,31 0-5,13 1-4,-2 4-3,-3 3-5,-3 3-3,-12 1-1,-18 1 3,-19-1 3,-18 1 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99450 50650 601,'-47'-22'3,"6"6"0,7 7-1,6 6-1,1 3 6,-3 0 12,-3 0 13,-2 0 13,-1 7 4,3 17-5,3 15-6,4 16-4,1 12-5,0 9-2,0 10-2,0 10-3,0 8-7,0 10-12,0 10-10,0 9-13,3 2-2,6-2 5,7-3 5,6-3 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9"/>
    </inkml:context>
    <inkml:brush xml:id="br0">
      <inkml:brushProperty name="width" value="0.05659" units="cm"/>
      <inkml:brushProperty name="height" value="0.05659" units="cm"/>
      <inkml:brushProperty name="color" value="#F2395B"/>
    </inkml:brush>
  </inkml:definitions>
  <inkml:trace contextRef="#ctx0" brushRef="#br0">74300 44700 388,'10'-82'64,"23"39"9,22 36 7,22 39 9,12 22-4,3 10-15,3 10-15,4 9-16,8 6-12,17 3-8,15 3-9,16 4-9,7 2-8,1 4-5,-1 3-5,1 3-7,2 1-4,7 1-6,6-1-5,7 1-5,-6 2-1,-15 7 0,-15 6 1,-16 7 1,-19-10 0,-22-25-2,-22-25-1,-21-25-1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100400 50350 614,'1'-46'0,"4"10"0,3 10 0,3 9 0,10 9 8,20 9 17,18 10 16,20 10 16,2 8 2,-12 10-15,-13 10-14,-12 9-14,-15 7-11,-15 7-6,-15 6-8,-16 7-6,-18 2-4,-18 1-1,-19-1-2,-18 1 0,-14-3 1,-5-2 4,-7-3 3,-5-3 5,0-9 5,10-11 4,10-14 5,9-11 5,10-9 2,14-3-1,11-3 0,14-2 0,27-1 4,44 3 9,44 3 10,44 4 9,23-3-1,3-5-12,3-7-11,4-5-13,-4-4-7,-9 0-4,-10 0-4,-8 0-5,-9-2-7,-6-3-11,-6-3-11,-6-2-11,-12-5-4,-15-2 3,-15-3 3,-16-3 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101950 50750 603,'-24'-25'6,"4"0"9,3 0 10,3 0 11,-2 12 6,-6 26 1,-6 24 3,-6 26 2,-10 16-4,-12 10-8,-13 10-9,-12 9-9,-9 6-8,-2 3-10,-3 3-8,-3 4-10,4-4-5,13-9 0,12-10-2,13-8 1,12-14-4,13-15-4,12-15-6,13-16-4,7-15 0,4-11 3,3-14 4,3-11 5,1-9 3,1-3 3,-1-3 4,1-2 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101500 50900 486,'25'-27'0,"0"-3"0,0-3 0,0-2 0,-2 0 4,-3 7 9,-3 6 9,-2 7 9,-1 13 6,3 22 5,3 22 3,4 23 5,-1 13-1,-3 6-6,-3 7-6,-2 6-6,-3 3-6,1 0-4,-1 0-5,1 0-6,1-4-1,3-5-1,3-7 1,4-5-1,5-19-5,10-27-10,10-28-12,9-28-11,7-31-3,7-30 5,6-32 5,7-30 6,4-19 2,3-2 1,3-3 1,4-3 1,-6 5 0,-11 17 0,-14 15 1,-11 16 1,-12 16-1,-9 20-2,-10 18 0,-8 20-2,-14 17-2,-15 20-5,-15 18-4,-16 20-5,-5 6 1,6-2 4,7-3 6,6-3 5,4-1 2,4 4-4,3 3-1,3 3-3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6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103350 51250 411,'0'-72'0,"0"6"0,0 7 0,0 6 0,0 3 3,0 0 7,0 0 8,0 0 6,-4 6 3,-5 13-1,-7 12 0,-5 13-1,-9 12-2,-9 13-1,-10 12-2,-8 13-2,-11 10-1,-8 10-2,-10 10-2,-9 9 0,-1 2-3,10-2-2,10-3-1,9-3-3,10-6-2,14-5-3,11-7-2,14-5-3,22-12-6,35-16-6,35-15-9,34-15-7,15-17-2,-3-15 2,-3-15 3,-2-16 2,-11-2 4,-15 13 5,-15 12 6,-16 13 6,-16 15 12,-16 19 18,-15 19 17,-15 19 19,-9 10 3,1 4-13,-1 3-13,1 3-13,4-1-8,9-2-6,10-3-4,10-3-5,8-7-6,10-9-7,10-10-6,9-8-7,6-9-4,3-6-3,3-6-2,4-6-2,2-12 1,4-15 2,3-15 4,3-16 3,-4-8 4,-8 0 3,-10 0 4,-9 0 4,-10 4 5,-9 10 7,-10 10 6,-8 9 7,-11 7 6,-8 7 7,-10 6 6,-9 7 6,-9 2 4,-5 1 0,-7-1 1,-5 1 0,-6 5-2,-3 14-3,-3 11-3,-2 14-4,0 10-4,7 9-2,6 10-3,7 10-3,4 5-2,3 4-1,3 3-1,4 3 0,5-2-4,10-6-4,10-6-5,9-6-5,10-9-5,14-8-3,11-10-5,14-9-3,5-9-3,1-5 0,-1-7 0,1-5-1,-1-12 1,1-16 0,-1-15 0,1-15 0,-3-15 1,-2-12 1,-3-13 1,-3-12 1,-9-4 2,-11 7 3,-14 6 2,-11 7 2,-7 5 5,0 7 5,0 6 5,0 7 4,-2 7 5,-3 9 3,-3 10 3,-2 10 4,8 11 2,22 17 4,22 15 3,23 16 4,3 7-2,-11 1-7,-14-1-7,-11 1-6,-9 2-6,-3 7-1,-3 6-3,-2 7-3,-8 2 0,-8 1-2,-10-1-1,-9 1-2,-7-1 0,-3 1-1,-3-1-2,-2 1-1,13-12-5,31-21-11,32-22-10,31-22-10,13-11-1,-2 0 8,-3 0 9,-3 0 9,-7 0 4,-9 0 2,-10 0 0,-8 0 2,-6-2 0,1-3 1,-1-3 1,1-2 1,-4-3-1,-6 1-2,-6-1-3,-6 1-2,-4-4-1,1-6 2,-1-6 2,1-6 2,-3-4 3,-2 1 5,-3-1 5,-3 1 4,-2-1 4,0 1 0,0-1 2,0 1 1,1-1 3,4 1 4,3-1 6,3 1 4,4 4 5,7 9 3,6 10 3,7 10 4,-3 14-3,-8 23-7,-10 22-7,-9 22-8,-7 18-3,-3 16-2,-3 15 0,-2 17-1,-6 19-1,-6 26-3,-6 24-1,-6 26-2,-7 27-4,-6 32-5,-6 31-6,-6 32-6,-6 18-9,-2 6-11,-3 7-11,-3 6-12,4-26-3,13-55 4,12-57 6,13-55 4,6-39 3,0-18-1,0-19-1,0-18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0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13800 55950 518,'-2'-46'4,"-3"10"9,-3 10 8,-2 9 9,-6 6 2,-6 3-3,-6 3-4,-6 4-3,-4 7-1,1 13 1,-1 12 1,1 13 2,-1 9-1,1 6-2,-1 7-1,1 6-2,-1 1-1,1-3-1,-1-3-2,1-2-2,2-1 0,7 3 0,6 3 0,7 4 0,2 1-3,1 0-6,-1 0-8,1 0-5,5 1-7,14 4-4,11 3-4,14 3-6,11-2 0,14-6 4,11-6 3,14-6 4,5-9-2,1-8-8,-1-10-10,1-9-7,-9-7-2,-15-3 3,-15-3 5,-16-2 4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15000 56600 561,'-47'-2'3,"6"-3"6,7-3 7,6-2 5,4 2 7,4 9 8,3 10 8,3 10 7,-1 10 1,-2 13-9,-3 12-7,-3 13-8,1 4-6,6-3-4,7-3-5,6-2-3,3-5-4,0-2-3,0-3-4,0-3-3,4-9-1,10-11 0,10-14 0,9-11 1,7-12-1,7-9-1,6-10-2,7-8-1,2-12-2,1-12 0,-1-13-2,1-12 0,-6-5 1,-8 3 2,-10 3 4,-9 4 3,-9 2 2,-5 4 1,-7 3 1,-5 3 0,-6 6 1,-3 9 2,-3 10 1,-2 10 1,-9 5-6,-12 4-12,-13 3-12,-12 3-12,-4 6-6,7 9 0,6 10 1,7 10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16450 56500 603,'46'46'135,"-5"-5"-33,-7-7-34,-5-5-32,-6 0-19,-3 10-2,-3 10-4,-2 9-2,-9 9-5,-12 9-10,-13 10-9,-12 10-8,-10 8-7,-6 10-6,-6 10-5,-6 9-6,1-10-3,9-28 1,10-28-1,10-27 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18150 56150 482,'-46'-46'0,"10"10"0,10 10 0,9 9 0,6 2 6,3-2 12,3-3 10,4-3 13,1-2 2,0 0-5,0 0-7,0 0-6,-4 0-5,-5 0-7,-7 0-6,-5 0-5,-4 1-3,0 4 1,0 3 3,0 3 1,-4 7 2,-5 14 0,-7 11 1,-5 14 1,0 8 0,10 7-1,10 6-1,9 7-2,6-1-1,3-6-3,3-6-2,4-6-2,8-7-5,17-6-6,15-6-7,16-6-6,5-7-1,-2-6 4,-3-6 6,-3-6 4,-6-4 5,-5 1 5,-7-1 4,-5 1 4,-6 8 12,-3 20 19,-3 18 18,-2 20 20,-6 19 0,-6 22-18,-6 22-16,-6 23-17,-7 19-14,-6 19-9,-6 19-11,-6 19-9,-2 10-12,3 4-12,3 3-12,4 3-13,2-21-1,4-43 6,3-44 8,3-43 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19500 57250 463,'46'25'175,"-5"0"-40,-7 0-41,-5 0-42,-6 3-23,-3 6-9,-3 7-7,-2 6-9,-5 7-3,-2 10 2,-3 10 1,-3 9 2,-6 1-6,-5-6-14,-7-6-13,-5-6-15,-8-6-12,-5-2-12,-7-3-10,-5-3-12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534" units="cm"/>
      <inkml:brushProperty name="height" value="0.0534" units="cm"/>
      <inkml:brushProperty name="color" value="#F2395B"/>
    </inkml:brush>
  </inkml:definitions>
  <inkml:trace contextRef="#ctx0" brushRef="#br0">21950 55850 411,'1'50'210,"4"0"-51,3 0-51,3 0-51,-1 9-31,-2 19-8,-3 19-8,-3 19-10,-2 15-9,0 13-12,0 12-11,0 13-11,0 1-3,0-9 9,0-10 8,0-8 8,-2-15-5,-3-19-16,-3-18-16,-2-19-17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7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81250 42300 491,'-5'-85'89,"-9"32"-17,-10 31-19,-8 32-17,-9 24-10,-6 19-4,-6 19-3,-6 19-3,-7 16-2,-6 17-1,-6 15-1,-6 16-1,-1 13 0,7 14 0,6 11-1,7 14 0,8 2 0,14-6-2,11-6 1,14-6-2,7-13 1,3-19-1,3-18 1,4-19-1,11-12 0,23-2-1,22-3-2,22-3-2,12-10-6,3-16-15,3-15-14,4-15-14,-1-14-7,-3-8-1,-3-10-1,-2-9 0,-11-5 1,-15 0 5,-15 0 5,-16 0 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3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22900 55350 459,'0'-47'0,"0"6"0,0 7 0,0 6 0,3 3 7,6 0 14,7 0 15,6 0 14,9 6 3,13 13-7,12 12-8,13 13-7,2 6-6,-5 0-3,-7 0-3,-5 0-3,-8 3-4,-5 6-6,-7 7-5,-5 6-5,-8 3-3,-5 0 2,-7 0-1,-5 0 2,-4 3 2,0 6 8,0 7 5,0 6 7,-2 1 2,-3-3-1,-3-3-2,-2-2-1,-1-1-2,3 3-2,3 3-3,4 4-1,2 1-2,4 0 0,3 0-1,3 0 0,-1 0-1,-2 0-1,-3 0 0,-3 0-1,-1 1-1,4 4 0,3 3-2,3 3 0,-1-2-1,-2-6 1,-3-6 0,-3-6 0,-6-4-2,-5 1-2,-7-1-2,-5 1-4,-9-6-4,-9-8-7,-10-10-6,-8-9-8,-9-5-1,-6 0 3,-6 0 3,-6 0 3,-1-2-4,7-3-10,6-3-10,7-2-10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28850 55750 558,'-80'-21'8,"41"10"15,40 10 16,42 9 15,22 6 3,7 3-9,6 3-11,7 4-8,0 2-8,-2 4-5,-3 3-3,-3 3-5,-9 4-3,-11 7-2,-14 6-2,-11 7-1,-11 0-3,-5-2-5,-7-3-4,-5-3-4,-19 5-3,-27 17-2,-28 15-2,-28 16-1,-15 1 0,1-12 2,-1-13 2,1-12 3,4-13 3,9-12 8,10-13 6,10-12 7,8-9 5,10-2 3,10-3 4,9-3 4,27-4 4,48-3 6,47-3 5,47-2 5,19-3-3,-5 1-11,-7-1-12,-5 1-12,-6-3-10,-3-2-11,-3-3-11,-2-3-10,-8-2-4,-8 0 1,-10 0 1,-9 0 2,-10-2 0,-9-3-1,-10-3 0,-8-2-1,-8-1 2,-2 3 4,-3 3 5,-3 4 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30500 55700 554,'1'-46'5,"4"10"9,3 10 10,3 9 9,1 13 8,1 20 5,-1 18 5,1 20 5,-1 13-3,1 9-9,-1 10-10,1 10-11,-4 4-8,-6 0-8,-6 0-9,-6 0-7,-2-2-9,3-3-6,3-3-7,4-2-8,-1-8-2,-3-8 3,-3-10 3,-2-9 2,-1-21 0,3-31-5,3-31-5,4-31-4,1-16 2,0 0 10,0 0 10,0 0 10,4 3 10,10 6 10,10 7 9,9 6 9,6 6 7,3 6 1,3 7 3,4 6 1,2 3 0,4 0-2,3 0-3,3 0-2,-1 1-5,-2 4-7,-3 3-9,-3 3-6,-6 3-6,-5 3-3,-7 3-3,-5 4-2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31350 55350 491,'-24'-49'3,"4"4"7,3 3 7,3 3 6,3 12 6,3 22 7,3 22 6,4 23 7,2 17-1,4 17-6,3 15-7,3 16-6,-2 9-5,-6 3-1,-6 3-3,-6 4-2,-6 2-2,-2 4-2,-3 3-1,-3 3-2,1-5-5,6-12-8,7-13-8,6-12-9,3-13-6,0-12-3,0-13-5,0-12-3,4-13-2,10-12 0,10-13 1,9-12 0,7-13 2,7-12 7,6-13 5,7-12 6,-1-5 6,-6 3 4,-6 3 6,-6 4 5,-6 5 3,-2 10 4,-3 10 3,-3 9 2,-4 9 2,-3 9 1,-3 10 1,-2 10 1,-5 7-1,-2 6 0,-3 7 0,-3 6-1,-1 3-2,4 0-3,3 0-4,3 0-3,10-13-9,20-24-12,18-26-14,20-24-12,3-15-4,-8-3 5,-10-3 6,-9-2 5,-9 2 4,-5 9 3,-7 10 3,-5 10 4,-8 14 12,-5 23 25,-7 22 23,-5 22 24,-1 10 5,6 1-14,7-1-14,6 1-14,4-6-11,4-8-4,3-10-5,3-9-6,4-10-4,7-9-5,6-10-4,7-8-5,0-12-1,-2-12 1,-3-13 2,-3-12 0,-6-10-1,-5-6-3,-7-6-4,-5-6-2,-9-1-1,-9 7 1,-10 6 2,-8 7 1,-9 7-1,-6 9-3,-6 10-2,-6 10-3,-2 7-1,3 6 4,3 7 2,4 6 3,1 3-1,0 0-5,0 0-5,0 0-5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34300 56550 665,'103'-24'126,"6"4"-31,7 3-30,6 3-30,-2 1-21,-9 1-16,-10-1-13,-8 1-15,-12 1-9,-12 3-5,-13 3-6,-12 4-4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35000 55750 546,'-66'-33'113,"19"34"-20,19 35-19,19 35-21,9 16-13,0 1-8,0-1-8,0 1-7,0 1-9,0 3-9,0 3-8,0 4-9,0-3-9,0-5-9,0-7-9,0-5-11,0-11-3,0-11 1,0-14 1,0-11 2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36000 55800 484,'26'-47'50,"4"6"-6,3 7-6,3 6-5,6 4-4,9 4-1,10 3-2,10 3-2,0 1-1,-5 1-1,-7-1 0,-5 1-1,-8 7-2,-5 16-1,-7 15-3,-5 17-2,-9 11-2,-9 10-1,-10 10 0,-8 9-1,-11 6-1,-8 3-1,-10 3-2,-9 4-2,-2-1-1,6-3-3,7-3-2,6-2-3,6-9 0,6-12 1,7-13 1,6-12 1,6-9 0,6-2 0,7-3 1,6-3 0,9-7 0,13-9-1,12-10-1,13-8 0,9-14-2,6-15-3,7-15-2,6-16-2,-1-7-2,-5 4-2,-7 3-1,-5 3-3,-9-1 1,-9-2 0,-10-3 2,-8-3 0,-9-1 2,-6 4 0,-6 3 2,-6 3 0,-7 6 3,-6 9 3,-6 10 2,-6 10 4,-7 7 2,-6 6 1,-6 7 3,-6 6 1,-4 6 4,1 6 7,-1 7 7,1 6 6,1 6 4,3 6 1,3 7 2,4 6 1,2 4-3,4 4-4,3 3-7,3 3-5,6 1-6,9 1-7,10-1-5,10 1-6,8-4-4,10-6-4,10-6-2,9-6-4,2-7-5,-2-6-9,-3-6-10,-3-6-8,-6-6 0,-5-2 10,-7-3 9,-5-3 11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37800 55200 549,'0'-50'7,"0"0"14,0 0 15,0 0 15,6 4 5,13 10-4,12 10-4,13 9-3,9 6-5,6 3-6,7 3-6,6 4-5,1 4-13,-3 6-22,-3 7-21,-2 6-22,-8 4-10,-8 4-2,-10 3-2,-9 3-1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38200 56100 555,'-16'-27'9,"19"-3"20,19-3 18,19-2 19,9 2 3,0 9-13,0 10-13,0 10-14,7 2-7,17-3-1,15-3-3,16-2-1,4-1-4,-6 3-8,-6 3-6,-6 4-7,-10 4-9,-12 6-9,-13 7-11,-12 6-9,-12 3-4,-8 0 4,-10 0 2,-9 0 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38150 56600 614,'-35'-25'118,"32"0"-24,31 0-23,32 0-25,21 3-16,13 6-12,12 7-10,13 6-10,4 4-8,-3 4-2,-3 3-4,-2 3-3,-12 3-10,-19 3-16,-18 3-17,-19 4-17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83550 41400 546,'-21'-46'5,"10"10"9,10 10 10,9 9 9,7 9 4,7 9-2,6 10-2,7 10-2,0 7-5,-2 6-7,-3 7-8,-3 6-6,-4 7-6,-3 10-3,-3 10-5,-2 9-2,-14 7-6,-21 7-7,-22 6-6,-22 7-6,-13-1-4,-3-6 3,-3-6 1,-2-6 2,-5-6 4,-2-2 5,-3-3 5,-3-3 6,-4-7 4,-3-9 2,-3-10 2,-2-8 2,5-8 2,16-2 3,15-3 2,17-3 3,19-9 6,26-11 10,24-14 11,26-11 10,21-12 2,19-9-5,19-10-6,19-8-5,9-1-5,0 9-1,0 10-3,0 10-2,-7 5-2,-11 4-1,-14 3-2,-11 3 0,-12 4-1,-9 7 1,-10 6 0,-8 7 1,-11 8-2,-8 14-3,-10 11-3,-9 14-4,-13 11 0,-16 14 0,-15 11 1,-15 14 1,-9 3-2,1-2-5,-1-3-6,1-3-4,-1-7-4,1-9 0,-1-10-1,1-8-1,2-12-1,7-12 2,6-13-1,7-12 2,5-16 0,7-19-1,6-18-1,7-19-1,5-12 3,7-2 5,6-3 5,7-3 5,8-2 3,14 0 2,11 0 0,14 0 3,3 6 2,-2 13 4,-3 12 6,-3 13 4,-1 9 2,4 6 1,3 7 1,3 6 0,-2 3 0,-6 0-2,-6 0 0,-6 0-2,-7 6-4,-6 13-10,-6 12-9,-6 13-8,-7 4-7,-6-3-3,-6-3-1,-6-2-4,-7-1-1,-6 3-3,-6 3-1,-6 4-2,-7 1 0,-6 0 0,-6 0 2,-6 0 2,-7 1 1,-6 4 3,-6 3 3,-6 3 2,-6-1 3,-2-2 3,-3-3 3,-3-3 2,-1-4 4,4-3 4,3-3 4,3-2 4,3-6 1,3-6 0,3-6-1,4-6-2,4-4 5,6 1 8,7-1 9,6 1 9,4-1 4,4 1 0,3-1 1,3 1 1,4 4-3,7 9-5,6 10-5,7 10-5,4 7-6,3 6-3,3 7-6,4 6-3,1 1-6,0-3-2,0-3-5,0-2-4,6-6-7,13-6-8,12-6-9,13-6-9,6-9-4,0-8-2,0-10-1,0-9-1,0-10 2,0-9 6,0-10 5,0-8 6,-5-3 5,-9 7 5,-10 6 5,-8 7 5,-4 0 3,3-2 1,3-3 2,4-3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40350 55450 475,'-44'-11'13,"13"28"28,12 28 26,13 29 28,6 8 2,0-8-20,0-10-22,0-9-20,-4 2-14,-5 17-7,-7 15-6,-5 16-8,-3 5-2,4-2 2,3-3 1,3-3 1,3-9-5,3-11-15,3-14-15,4-11-14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40050 56500 553,'48'-47'32,"-3"6"3,-3 7 0,-2 6 3,-1 3 0,3 0-1,3 0 0,4 0-2,2 1-2,4 4-5,3 3-5,3 3-4,-1 3-4,-2 3 0,-3 3-1,-3 4-1,-4 1-14,-3 0-27,-3 0-26,-2 0-27,-8-5-7,-8-9 12,-10-10 12,-9-8 12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41100 55600 452,'21'-49'0,"-5"4"1,-7 3 0,-5 3 0,-4 3 9,0 3 17,0 3 16,0 4 18,-2 15 6,-3 28-4,-3 28-4,-2 29-4,-5 16-6,-2 7-9,-3 6-10,-3 7-9,-2 0-8,0-2-7,0-3-6,0-3-8,3-9-7,6-11-6,7-14-6,6-11-6,12-15-8,19-16-8,19-15-8,19-15-8,7-12 2,-3-6 13,-3-6 12,-2-6 13,-6 1 9,-6 9 3,-6 10 5,-6 10 5,-9 8 3,-8 10 3,-10 10 5,-9 9 2,-5 6 5,0 3 3,0 3 5,0 4 3,0-3 0,0-5-3,0-7-3,0-5-3,3-9-2,6-9-1,7-10-1,6-8 0,6-9-7,6-6-11,7-6-13,6-6-12,-1-2-8,-5 3-3,-7 3-4,-5 4-3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42700 54900 446,'-2'-68'0,"-3"17"0,-3 15 0,-2 16 0,-1 15 10,3 16 20,3 15 20,4 17 19,-1 14 6,-3 17-13,-3 15-11,-2 16-11,-1 13-8,3 14-4,3 11-3,4 14-4,-1 7-3,-3 3-4,-3 3-2,-2 4-3,-1 1-3,3 0-5,3 0-3,4 0-4,-1-4-7,-3-5-9,-3-7-11,-2-5-9,-3-12-2,1-16 3,-1-15 5,1-15 4,-1-17 2,1-15-1,-1-15-2,1-16-2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42650 54850 607,'0'-49'0,"0"4"0,0 3 0,0 3 0,-4-4 7,-5-8 16,-7-10 16,-5-9 15,-4 7 5,0 26-6,0 24-4,0 26-6,-7 22-9,-11 23-12,-14 22-13,-11 22-12,-6 7-11,4-6-8,3-6-8,3-6-9,7-12-4,14-15-2,11-15-2,14-16-1,5-8 1,1 0 5,-1 0 5,1 0 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42700 54600 585,'70'1'96,"-9"4"-18,-10 3-16,-8 3-18,0 7-9,14 14-4,11 11-3,14 14-3,0 8-9,-8 7-18,-10 6-17,-9 7-16,-10-4-14,-9-12-9,-10-13-10,-8-12-10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38000 59450 559,'-29'-4'10,"45"-5"21,43-7 20,45-5 20,27-3 4,13 4-13,12 3-11,13 3-13,1 3-12,-9 3-8,-10 3-11,-8 4-8,-14 2-12,-15 4-10,-15 3-13,-16 3-10,-15-1-6,-11-2 1,-14-3 2,-11-3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39550 58900 538,'-49'-46'4,"4"10"8,3 10 9,3 9 8,3 13 8,3 20 8,3 18 9,4 20 7,2 13-2,4 9-12,3 10-13,3 10-12,3 5-7,3 4-5,3 3-2,4 3-5,1 1-6,0 1-14,0-1-11,0 1-12,0-9-11,0-15-9,0-15-9,0-16-8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40750 58800 560,'23'-24'0,"-3"4"0,-3 3 0,-2 3 0,-1-1 3,3-2 8,3-3 6,4-3 7,1 1 3,0 6 1,0 7 1,0 6 0,1 3 3,4 0 7,3 0 5,3 0 7,-2 7-4,-6 17-14,-6 15-13,-6 16-14,-13 12-9,-19 9-2,-18 10-3,-19 10-2,-16 4-4,-12 0-2,-13 0-4,-12 0-3,-5-4-1,3-5 1,3-7 2,4-5 1,7-11 1,13-11 1,12-14 1,13-11 1,16-11 7,23-5 14,22-7 14,22-5 14,23-11 4,25-11-6,25-14-5,25-11-6,14-9-9,3-3-9,3-3-11,4-2-10,-3-1-6,-5 3-1,-7 3-2,-5 4-2,-14 5-1,-18 10-4,-19 10-2,-18 9-3,-14 4 1,-5 1 3,-7-1 4,-5 1 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42200 59150 454,'-25'-22'7,"0"6"15,0 7 14,0 6 14,0 6 4,0 6-8,0 7-7,0 6-7,1 7-4,4 10 1,3 10 1,3 9 0,1 4-1,1 1-3,-1-1-4,1 1-3,1-3-4,3-2-2,3-3-3,4-3-3,8-9-6,17-11-8,15-14-9,16-11-8,7-20-7,1-24-4,-1-26-3,1-24-4,-4-12 2,-6 4 9,-6 3 8,-6 3 9,-6 6 7,-2 9 6,-3 10 6,-3 10 5,2 8 7,10 10 8,10 10 6,9 9 8,1 6 0,-6 3-7,-6 3-8,-6 4-7,-4 8-6,1 17-6,-1 15-5,1 16-6,-7 5-4,-12-2-3,-13-3-4,-12-3-4,-9-4 0,-2-3 1,-3-3 1,-3-2 1,-2-5 1,0-2 1,0-3 2,0-3 0,6-4 1,13-3-1,12-3-1,13-2 0,12-6-1,13-6-2,12-6-1,13-6-2,4-9-2,-3-8-3,-3-10-2,-2-9-3,-9-1 1,-12 10 5,-13 10 5,-12 9 4,-7 2 4,1-2 0,-1-3 3,1-3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9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82600 45000 451,'71'-94'2,"-5"13"2,-7 12 3,-5 13 4,2 7 1,13 4 2,12 3 2,13 3 1,10-1 1,10-2-1,10-3 1,9-3-2,6-1 1,3 4 2,3 3 1,4 3 1,-4 6 0,-9 9-1,-10 10-1,-8 10-1,-12 7-2,-12 6-2,-13 7-3,-12 6-2,-12 9 0,-8 13 0,-10 12 0,-9 13 2,-9 6-1,-5 0-2,-7 0-2,-5 0-2,-9 3-2,-9 6 1,-10 7 0,-8 6-1,-9-1 0,-6-5 0,-6-7 0,-6-5 0,-7-6-1,-6-3-3,-6-3-3,-6-2-3,-4-5-1,1-2 2,-1-3 1,1-3 2,1-9-2,3-11-4,3-14-5,4-11-4,2-11-2,4-5-1,3-7 0,3-5 0,7-15 0,14-22-1,11-22 1,14-21-1,7-17 2,3-8 1,3-10 1,4-9 3,5-5 0,10 0 1,10 0 1,9 0-1,2 7 4,-2 17 5,-3 15 4,-3 16 5,-4 15 6,-3 16 4,-3 15 6,-2 17 6,-6 13 2,-6 13 2,-6 12 1,-6 13 1,-12 18-1,-15 26-2,-15 24-3,-16 26-3,-8 15-2,0 6-4,0 7-3,0 6-2,1-4-4,4-11-1,3-14-1,3-11-3,7-14-1,14-11-3,11-14-3,14-11-2,22-22-6,35-27-9,35-28-8,34-28-8,20-24-5,6-19 3,7-18 2,6-19 1,3-12 2,0-2 4,0-3 2,0-3 4,-2 2 3,-3 10 6,-3 10 4,-2 9 4,-9 10 6,-12 14 3,-13 11 4,-12 14 4,-10 11 6,-6 14 6,-6 11 7,-6 14 7,-7 7 2,-6 3 1,-6 3-2,-6 4 0,-2 8-2,3 17-3,3 15-3,4 16-3,2 13-2,4 14-1,3 11 0,3 14 0,-4 8-2,-8 7-1,-10 6-2,-9 7-1,-9 0-2,-5-2-3,-7-3-2,-5-3-3,-9-4-1,-9-3 1,-10-3 1,-8-2 2,-9-6-3,-6-6-10,-6-6-9,-6-6-9,-6-9-4,-2-8-2,-3-10 0,-3-9-1,1-12 0,6-11 0,7-14 0,6-11 1,6-14 1,6-11 4,7-14 3,6-11 3,7-14 4,10-11 2,10-14 2,9-11 4,12-9 3,16-3 3,15-3 6,17-2 3,10-3 2,6 1 1,7-1 1,6 1-1,3-1 0,0 1-1,0-1-3,0 1-1,-7 4-6,-11 9-6,-14 10-9,-11 10-7,-11 5-6,-5 4-2,-7 3-3,-5 3-3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43800 58750 453,'-24'-36'87,"4"28"-8,3 28-7,3 29-7,3 19-8,3 14-9,3 11-9,4 14-8,1 10-8,0 9-4,0 10-5,0 10-5,-2 5-5,-3 4-9,-3 3-8,-2 3-8,-3-5-2,1-12 4,-1-13 2,1-12 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44000 59000 616,'0'-49'0,"0"4"0,0 3 0,0 3 0,1 4 0,4 7 0,3 6 0,3 7 0,10 4 12,20 3 24,18 3 24,20 4 23,6 2 1,-2 4-24,-3 3-24,-3 3-23,-6 1-19,-5 1-10,-7-1-11,-5 1-11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50600 55050 526,'140'25'159,"-18"0"-38,-19 0-38,-18 0-38,-14 1-21,-5 4-6,-7 3-5,-5 3-4,-11 4-7,-11 7-8,-14 6-7,-11 7-7,-14 5-4,-11 7-2,-14 6 0,-11 7-2,-17 2 1,-18 1 1,-19-1 1,-18 1 2,-10-6 1,0-8 2,0-10 1,0-9 1,0-7 4,0-3 4,0-3 5,0-2 5,9-6 4,19-6 5,19-6 3,19-6 5,19-7 6,23-6 7,22-6 7,22-6 7,23-6-1,25-2-7,25-3-9,25-3-7,12-2-7,1 0-7,-1 0-6,1 0-7,-4 3-2,-6 6 1,-6 7 2,-6 6 0,-6 1-4,-2-3-10,-3-3-12,-3-2-9,-7-3-5,-9 1 3,-10-1 2,-8 1 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52050 55450 540,'4'-82'11,"10"39"20,10 36 21,9 39 20,-1 21 3,-8 6-15,-10 7-15,-9 6-15,-7 4-9,-3 4-1,-3 3-3,-2 3-1,-3-1-7,1-2-10,-1-3-12,1-3-11,-1-6-10,1-5-9,-1-7-7,1-5-9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51950 56100 674,'25'-71'4,"0"10"9,0 10 8,0 9 8,1 7 4,4 7-2,3 6-3,3 7-2,4 2 0,7 1-1,6-1 1,7 1-1,2-1-4,1 1-8,-1-1-9,1 1-8,-4 1-8,-6 3-9,-6 3-7,-6 4-8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53000 54500 431,'-2'-93'4,"-3"17"8,-3 15 7,-2 16 9,-1 16 6,3 20 6,3 18 6,4 20 6,-1 17 0,-3 20-5,-3 18-5,-2 20-5,-3 11-4,1 7-4,-1 6-3,1 7-3,-1 0-5,1-2-5,-1-3-4,1-3-5,-1 7-4,1 19-2,-1 19-4,1 19-3,1 1-5,3-16-9,3-15-8,4-15-9,1-11-6,0-2-4,0-3-4,0-3-4,1-15 4,4-24 9,3-26 12,3-24 10,-1-13 5,-2 0-5,-3 0-2,-3 0-3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53150 56400 446,'1'-69'0,"4"13"0,3 12 0,3 13 0,3 4 4,3-3 9,3-3 9,4-2 9,4-1 2,6 3-1,7 3-3,6 4-2,1 5-1,-3 10 0,-3 10 0,-2 9 1,-8 10-4,-8 14-6,-10 11-7,-9 14-7,-9 7-4,-5 3 0,-7 3-2,-5 4 0,-6-4-1,-3-9-2,-3-10-2,-2-8-2,16-12-1,38-12 0,37-13-1,38-12 1,16-15-1,-2-15 0,-3-15 0,-3-16-1,-6-7 1,-5 4 1,-7 3 1,-5 3 1,-11 6 0,-11 9-1,-14 10 1,-11 10-1,-11 4 4,-5 0 9,-7 0 7,-5 0 8,-4 9 10,0 19 9,0 19 11,0 19 10,-2 12-1,-3 6-10,-3 7-11,-2 6-10,-1-1-8,3-5-3,3-7-5,4-5-3,10-6-5,19-3-3,19-3-4,19-2-5,5-9-1,-5-12 1,-7-13 0,-5-12 2,-1-15-1,6-15 1,7-15 0,6-16 1,-4-10 0,-11-3 4,-14-3 3,-11-2 3,-9-1 1,-3 3-2,-3 3-1,-2 4-1,-9 4-4,-12 6-3,-13 7-4,-12 6-4,-10 7-3,-6 10-2,-6 10-2,-6 9-2,-7 10-3,-6 14-3,-6 11-3,-6 14-3,2 3-3,14-2-4,11-3-2,14-3-4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56350 55900 622,'254'-24'150,"-40"4"-38,-40 3-39,-41 3-39,-24 3-26,-6 3-13,-6 3-14,-6 4-13,-10 2-9,-12 4-4,-13 3-4,-12 3-4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59050 54650 518,'-27'-38'56,"-3"26"-5,-3 24-7,-2 26-5,-5 16-5,-2 10-4,-3 10-4,-3 9-3,-2 7-2,0 7 1,0 6 0,0 7 1,4-3-1,10-8-3,10-10-2,9-9-3,9-9-3,9-5-5,10-7-5,10-5-3,10-8-6,13-5-7,12-7-5,13-5-7,9-6-2,6-3 3,7-3 3,6-2 3,1-9-3,-3-12-8,-3-13-10,-2-12-8,-11-7-3,-15 1 5,-15-1 3,-16 1 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59750 55250 533,'-47'-22'3,"6"6"5,7 7 5,6 6 6,3 3 5,0 0 5,0 0 3,0 0 5,-4 7 1,-5 17-5,-7 15-3,-5 16-4,-6 12-1,-3 9 1,-3 10 1,-2 10 0,-3 4-1,1 0-6,-1 0-6,1 0-6,4 0-7,9 0-9,10 0-9,10 0-10,7-7-7,6-11-6,7-14-7,6-11-5,4-11-4,4-5 2,3-7 1,3-5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87400 42800 520,'25'-22'12,"0"6"9,0 7 12,0 6 10,0 12 4,0 19-4,0 19-2,0 19-4,-4 15-3,-5 13-5,-7 12-3,-5 13-4,-8 10-5,-5 10-2,-7 10-4,-5 9-3,-9 4-1,-9 1 1,-10-1 1,-8 1 2,-6-6-6,1-8-10,-1-10-11,1-9-11,4-16-8,9-22-4,10-22-5,10-21-4,4-21-4,0-19-1,0-18-2,0-19-2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59850 56400 464,'3'-46'71,"6"10"-14,7 10-14,6 9-13,9 2-9,13-2-2,12-3-3,13-3-2,7-2-3,4 0-3,3 0-3,3 0-3,-7 0-4,-15 0-4,-15 0-4,-16 0-5,-10-4-3,-3-5-3,-3-7-2,-2-5-4,-8-1 1,-8 6 3,-10 7 3,-9 6 4,-7 4 5,-3 4 6,-3 3 5,-2 3 7,-3 3 2,1 3-3,-1 3-2,1 4-1,-4 4 4,-6 6 14,-6 7 13,-6 6 13,-1 9 5,7 13-4,6 12-5,7 13-3,4 6-5,3 0-6,3 0-5,4 0-6,4 0-4,6 0-4,7 0-3,6 0-3,7-2-5,10-3-5,10-3-5,9-2-5,9-8-6,9-8-7,10-10-8,10-9-7,4-9-5,0-5-2,0-7-2,0-5-1,-7-8 1,-11-5 6,-14-7 5,-11-5 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61300 54800 704,'-22'-69'0,"6"13"0,7 12 0,6 13 0,9 7 10,13 4 20,12 3 21,13 3 21,10 4-3,10 7-25,10 6-25,9 7-24,-4 2-16,-15 1-8,-15-1-8,-16 1-7,-8 1-3,0 3-1,0 3 1,0 4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2972" units="cm"/>
      <inkml:brushProperty name="height" value="0.02972" units="cm"/>
      <inkml:brushProperty name="color" value="#F2395B"/>
    </inkml:brush>
  </inkml:definitions>
  <inkml:trace contextRef="#ctx0" brushRef="#br0">61500 55850 740,'-22'-25'0,"6"0"0,7 0 0,6 0 0,21 3 8,39 6 19,36 7 17,39 6 18,13 3-2,-9 0-20,-10 0-22,-8 0-20,-15 1-9,-19 4 1,-18 3 1,-19 3 2,-12 1-9,-2 1-17,-3-1-17,-3 1-19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61550 56300 674,'-136'21'0,"28"-5"0,28-7 0,29-5 0,27-3 12,29 4 22,28 3 24,28 3 22,26-2-3,26-6-30,24-6-29,26-6-32,1-4-16,-22 1-6,-22-1-5,-21 1-5,-17-1-2,-8 1 0,-10-1 2,-9 1 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63700 55550 409,'-49'-24'0,"4"4"0,3 3 0,3 3 0,1 3 8,1 3 15,-1 3 16,1 4 16,-1 5 4,1 10-8,-1 10-6,1 9-8,1 9-6,3 9-4,3 10-5,4 10-4,2 4-3,4 0-2,3 0-2,3 0-1,3-4-1,3-5 1,3-7-1,4-5 1,7-9-4,13-9-9,12-10-9,13-8-8,9-8-6,6-2-2,7-3-4,6-3-2,1-10-1,-3-16 4,-3-15 2,-2-15 4,-8-12 2,-8-6 1,-10-6 2,-9-6 2,-9-1 2,-5 7 6,-7 6 5,-5 7 5,-11 5 4,-11 7 2,-14 6 3,-11 7 3,-6 5 2,4 7 0,3 6 1,3 7 0,20-1-1,38-6-2,37-6-3,38-6-2,13-1-3,-8 7-2,-10 6-1,-9 7-3,-9 4 2,-5 3 5,-7 3 5,-5 4 5,-9 5 2,-9 10-1,-10 10 1,-8 9-1,-9 10 0,-6 14 0,-6 11-1,-6 14 0,-7 5-2,-6 1-4,-6-1-3,-6 1-3,-1-3-3,7-2-3,6-3-1,7-3-3,4-7-2,3-9-1,3-10-3,4-8-1,7-9-4,13-6-4,12-6-5,13-6-4,7-9-2,4-8 2,3-10 1,3-9 1,4-15 0,7-18 0,6-19-1,7-18 0,-3-15 1,-8-9 4,-10-10 3,-9-8 4,-7-4 3,-3 3 3,-3 3 4,-2 4 3,-6 5 4,-6 10 4,-6 10 5,-6 9 4,-4 10 7,1 14 9,-1 11 11,1 14 8,-3 13 7,-2 16 3,-3 15 3,-3 17 2,-2 19-4,0 26-10,0 24-10,0 26-10,0 16-6,0 10-1,0 10-2,0 9-1,0 7-3,0 7-4,0 6-3,0 7-4,-2 2-2,-3 1-4,-3-1-1,-2 1-3,-3-9-5,1-15-6,-1-15-7,1-16-8,-1-15-5,1-11-5,-1-14-5,1-11-4,-3-14-2,-2-11 2,-3-14 3,-3-11 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65500 54500 552,'0'-54'0,"0"-5"0,0-7 0,0-5 0,-2 3 12,-3 17 22,-3 15 23,-2 16 24,-9 18 2,-12 22-18,-13 22-17,-12 23-17,-12 14-12,-8 10-7,-10 10-7,-9 9-6,-2 1-3,6-6 1,7-6 2,6-6 1,10-10-4,17-12-8,15-13-9,16-12-9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65400 54150 525,'50'-44'81,"0"13"-17,0 12-16,0 13-17,1 13-3,4 17 9,3 15 9,3 16 9,-4 13-6,-8 14-21,-10 11-20,-9 14-21,-9-4-21,-5-19-21,-7-18-22,-5-19-21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65700 56050 531,'-2'-24'12,"47"4"24,47 3 24,48 3 24,11 3 3,-21 3-17,-22 3-17,-22 4-17,-8 2-15,6 4-11,7 3-13,6 3-11,-2 1-12,-9 1-12,-10-1-11,-8 1-12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66850 55450 510,'-47'-50'6,"6"0"14,7 0 13,6 0 12,6 14 9,6 28 1,7 28 3,6 29 2,3 19-6,0 14-10,0 11-13,0 14-12,-2 7-9,-3 3-10,-3 3-7,-2 4-9,-5 1-10,-2 0-13,-3 0-13,-3 0-13,1-11 0,6-22 12,7-22 11,6-21 12,1-14 4,-3-2-2,-3-3-2,-2-3-3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624" units="cm"/>
      <inkml:brushProperty name="height" value="0.04624" units="cm"/>
      <inkml:brushProperty name="color" value="#F2395B"/>
    </inkml:brush>
  </inkml:definitions>
  <inkml:trace contextRef="#ctx0" brushRef="#br0">68000 55150 475,'0'-49'0,"0"4"0,0 3 0,0 3 0,1 9 11,4 16 22,3 15 21,3 17 23,-2 14 4,-6 17-13,-6 15-13,-6 16-12,-12 10-10,-15 7-7,-15 6-7,-16 7-6,-10-1-5,-3-6-5,-3-6-3,-2-6-3,2-9-3,9-8 0,10-10-1,10-9 0,19-9-2,32-5-4,31-7-3,32-5-4,22-8 1,17-5 3,15-7 4,16-5 3,5-6-1,-2-3-8,-3-3-9,-3-2-7,-12-3-4,-18 1 0,-19-1 0,-18 1 0,-15-3 1,-9-2 0,-10-3 0,-8-3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87750 42150 446,'25'-22'4,"0"6"7,0 7 7,0 6 7,0 9 4,0 13-2,0 12 0,0 13-2,-2 9-1,-3 6-2,-3 7-2,-2 6-2,-1 6 0,3 6 0,3 7 1,4 6 0,-3 9 0,-5 13 1,-7 12-1,-5 13 1,-4 10-1,0 10-1,0 10-1,0 9-1,0 1-1,0-6-2,0-6-2,0-6-2,0-10-1,0-12 0,0-13-1,0-12-1,-2-12-1,-3-8-6,-3-10-3,-2-9-5,-9-15-8,-12-18-13,-13-19-12,-12-18-13,-7-20-2,1-18 8,-1-19 7,1-18 9,2-23 4,7-24 2,6-26 1,7-24 2,5-18 1,7-9 4,6-10 1,7-8 4,5 7 1,7 25 0,6 25 1,7 25 0,5 20 4,7 16 7,6 15 8,7 17 8,2 10 5,1 6 3,-1 7 3,1 6 4,-3 6 0,-2 6 0,-3 7-1,-3 6-1,-4 10-3,-3 17-5,-3 15-5,-2 16-5,-6 13-3,-6 14 0,-6 11-2,-6 14-2,-4 2-2,1-6-6,-1-6-6,1-6-5,-1-10-6,1-12-7,-1-13-6,1-12-8,2-16-1,7-19 4,6-18 2,7-19 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68300 55600 541,'-46'-16'12,"10"19"26,10 19 24,9 19 25,4 15 3,1 13-19,-1 12-21,1 13-19,-3 6-16,-2 0-12,-3 0-14,-3 0-11,-2-4-11,0-5-10,0-7-8,0-5-10,3-11-2,6-11 5,7-14 3,6-11 5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69450 55600 517,'-22'-40'12,"6"23"26,7 22 24,6 22 26,3 16 3,0 14-19,0 11-18,0 14-19,-4 5-14,-5 1-12,-7-1-9,-5 1-11,-8-1-11,-5 1-11,-7-1-10,-5 1-11,-1-10-4,6-19 2,7-18 2,6-19 2,4-10 5,4 1 6,3-1 6,3 1 7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69400 56300 681,'50'-47'5,"0"6"8,0 7 9,0 6 8,-2 4 5,-3 4 0,-3 3 2,-2 3 0,-3 1-3,1 1-5,-1-1-5,1 1-7,-3 2-16,-2 7-31,-3 6-28,-3 7-30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70200 55200 393,'-24'-85'50,"4"32"7,3 31 8,3 32 8,3 27-2,3 26-12,3 24-12,4 26-12,-1 16-6,-3 10-2,-3 10-2,-2 9-1,-3 9-4,1 9-6,-1 10-6,1 10-6,-3 4-8,-2 0-12,-3 0-11,-3 0-12,-2-8-4,0-16 2,0-15 2,0-15 2,3-20 4,6-21 7,7-22 6,6-22 5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317" units="cm"/>
      <inkml:brushProperty name="height" value="0.0317" units="cm"/>
      <inkml:brushProperty name="color" value="#F2395B"/>
    </inkml:brush>
  </inkml:definitions>
  <inkml:trace contextRef="#ctx0" brushRef="#br0">70550 55150 694,'1'-46'0,"4"10"0,3 10 0,3 9 0,4 4 7,7 1 16,6-1 14,7 1 16,7-1 2,9 1-10,10-1-9,10 1-10,5 2-9,4 7-10,3 6-10,3 7-10,-4 2-4,-8 1 1,-10-1 0,-9 1 2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71300 54200 518,'-46'-19'12,"10"13"24,10 12 24,9 13 23,4 23 5,1 34-15,-1 35-15,1 35-16,-4 22-17,-6 14-21,-6 11-19,-6 14-21,-2-14-16,3-36-12,3-39-11,4-36-12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5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78700 55750 561,'34'-68'9,"19"17"18,19 15 18,19 16 18,7 10 4,-3 7-8,-3 6-8,-2 7-9,-8 5-10,-8 7-8,-10 6-10,-9 7-8,-12 4-8,-11 3-3,-14 3-3,-11 4-4,-14 5-2,-11 10-3,-14 10-2,-11 9-2,-14-1 0,-11-8 0,-14-10 1,-11-9 1,-6-7 1,4-3 3,3-3 3,3-2 2,4-5 1,7-2 1,6-3-1,7-3 1,5-4 4,7-3 9,6-3 9,7-2 8,13-3 5,22 1 1,22-1 1,23 1 0,24-4-4,28-6-9,28-6-10,29-6-8,13-6-9,1-2-6,-1-3-7,1-3-6,-7-1-4,-12 4-3,-13 3-1,-12 3-3,-15 1 1,-15 1 2,-15-1 2,-16 1 2,-12-3 4,-5-2 6,-7-3 4,-5-3 6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80600 55850 412,'-24'-49'0,"4"4"3,3 3 1,3 3 3,4 10 8,7 20 16,6 18 16,7 20 16,0 16 1,-2 16-12,-3 15-13,-3 17-12,-4 3-9,-3-5-5,-3-7-4,-2-5-4,-6 2-7,-6 13-6,-6 12-8,-6 13-7,-1-1-5,7-11-4,6-14-3,7-11-3,5-25-3,7-33-2,6-35-1,7-34-2,5-23 3,7-8 10,6-10 10,7-9 9,0 1 6,-2 13 3,-3 12 4,-3 13 3,-2 9 5,0 6 7,0 7 8,0 6 7,3 3 4,6 0-1,7 0-1,6 0-1,4 0-1,4 0-1,3 0-2,3 0-2,-2 3-4,-6 6-8,-6 7-7,-6 6-8,-4 3-9,1 0-9,-1 0-9,1 0-9,-6-5-3,-8-9 5,-10-10 5,-9-8 4,-5-12 4,0-12 4,0-13 2,0-12 4,0-7 3,0 1 2,0-1 2,0 1 3,0 5 8,0 14 10,0 11 13,0 14 10,-2 24 13,-3 38 10,-3 37 12,-2 38 12,-6 23-3,-6 9-14,-6 10-15,-6 10-16,-4-3-8,1-11-4,-1-14-4,1-11-4,2-9-7,7-3-13,6-3-11,7-2-13,7-9-3,9-12 4,10-13 4,10-12 5,10-12-3,13-8-8,12-10-8,13-9-9,7-9-1,4-5 7,3-7 7,3-5 6,-4-4 5,-8 0 3,-10 0 3,-9 0 3,-9 6 6,-5 13 10,-7 12 9,-5 13 9,-1 2 1,6-5-10,7-7-8,6-5-8,10-11-7,17-11-3,15-14-3,16-11-4,4-9-2,-6-3-1,-6-3-3,-6-2-2,-13 2 3,-19 9 8,-18 10 8,-19 10 7,-16 7 14,-12 6 19,-13 7 19,-12 6 19,-7 9 6,1 13-8,-1 12-7,1 13-7,2 6-8,7 0-8,6 0-7,7 0-9,5 0-6,7 0-5,6 0-4,7 0-5,8-2-4,14-3 0,11-3-3,14-2-1,7-6-3,3-6-4,3-6-4,4-6-3,2-9-2,4-8 0,3-10 1,3-9 1,-2-12 1,-6-11 5,-6-14 3,-6-11 3,-10-7 2,-12 0 1,-13 0 0,-12 0 1,-12 4 2,-8 10 3,-10 10 4,-9 9 4,-9 7 0,-5 7-6,-7 6-6,-5 7-5,-6 5-7,-3 7-8,-3 6-9,-2 7-9,2 4-1,9 3 6,10 3 6,10 4 7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85350 56350 566,'-24'-24'0,"4"4"0,3 3 0,3 3 0,14 1 9,25 1 19,25-1 18,25 1 19,26-1 4,29 1-10,28-1-9,28 1-11,12-1-8,-3 1-10,-3-1-8,-2 1-9,-14 1-7,-21 3-3,-22 3-4,-22 4-4,-18 1-5,-11 0-8,-14 0-7,-11 0-8,-11 1-4,-5 4 1,-7 3 0,-5 3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85200 56750 607,'-44'-4'0,"13"-5"0,12-7 0,13-5 0,29-4 10,47 0 21,47 0 20,48 0 21,30 1 2,16 4-15,15 3-14,17 3-15,-4 3-14,-22 3-11,-22 3-13,-21 4-12,-23 4-4,-21 6 3,-22 7 3,-22 6 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88450 42550 539,'259'-27'133,"-31"-3"-28,-31-3-30,-31-2-29,-18-1-17,-3 3-5,-3 3-4,-2 4-6,-11 2-4,-15 4-6,-15 3-3,-16 3-6,-30-1-15,-44-2-28,-43-3-26,-44-3-27,-13-1-2,19 4 23,19 3 22,19 3 24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87000 53650 571,'1'-91'3,"4"19"5,3 19 6,3 19 6,4 12 0,7 6-5,6 7-6,7 6-4,8 3 4,14 0 16,11 0 14,14 0 16,0 3 0,-8 6-11,-10 7-12,-9 6-12,-12 4-13,-11 4-13,-14 3-14,-11 3-12,-9 1-9,-3 1-4,-3-1-4,-2 1-3,5-3 4,16-2 15,15-3 13,17-3 14,-4 1 10,-22 6 5,-22 7 4,-21 6 5,-21 3 0,-19 0-3,-18 0-4,-19 0-4,-8-2-3,3-3-4,3-3-3,4-2-4,7-6-2,13-6-2,12-6 0,13-6-2,9-6 1,6-2 2,7-3 2,6-3 2,17-7 4,28-9 6,28-10 7,29-8 6,10-3 2,-6 7 1,-6 6-1,-6 7 1,-9 4-2,-8 3 0,-10 3-1,-9 4-2,-2 2-2,6 4-3,7 3-5,6 3-3,4-1-4,4-2-4,3-3-3,3-3-3,-2 1-1,-6 6 0,-6 7 2,-6 6 0,-9 6 2,-8 6 2,-10 7 2,-9 6 3,-16 3 0,-22 0 1,-22 0 0,-21 0 0,-15 0-1,-6 0-4,-6 0-2,-6 0-4,-4-2-1,1-3 1,-1-3 1,1-2 0,2-6 1,7-6-1,6-6-1,7-6-1,5-7 2,7-6 5,6-6 3,7-6 4,5-4 5,7 1 6,6-1 6,7 1 5,13 8 9,22 20 10,22 18 11,23 20 11,11 6-2,4-2-14,3-3-13,3-3-14,7-7-11,14-9-6,11-10-6,14-8-6,7-11-7,3-8-6,3-10-5,4-9-6,1-10-3,0-9-1,0-10-1,0-8-1,-7-8 4,-11-2 7,-14-3 7,-11-3 8,-15 4 4,-16 13-2,-15 12 0,-15 13-1,-14 13 7,-8 17 16,-10 15 15,-9 16 16,1 4 0,13-6-16,12-6-15,13-6-16,13-12-7,17-15-1,15-15 0,16-16-1,5-8 2,-2 0 3,-3 0 3,-3 0 4,-9 4 1,-11 10 1,-14 10-2,-11 9 1,-14 10 4,-11 14 11,-14 11 9,-11 14 11,-12 7 0,-9 3-9,-10 3-8,-8 4-10,-6 1-4,1 0-4,-1 0-3,1 0-2,2-4-3,7-5-3,6-7-3,7-5-2,10-9-4,16-9-3,15-10-3,17-8-4,13-14 0,13-15 1,12-15 2,13-16 1,-2-5 3,-16 6 4,-15 7 3,-15 6 4,-7 6 1,3 6-1,3 7-2,4 6-1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8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88800 53850 531,'-69'-21'46,"13"10"-5,12 10-3,13 9-5,9 9-2,6 9 0,7 10 0,6 10 0,1 10 0,-3 13-3,-3 12-2,-2 13-2,-1 6-2,3 0-4,3 0-3,4 0-3,2 0-4,4 0-5,3 0-6,3 0-5,1-4-8,1-5-11,-1-7-13,1-5-11,1-11-8,3-11-2,3-14-3,4-11-2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91300 55650 543,'71'-22'48,"-5"6"0,-7 7 0,-5 6 0,-6 4-1,-3 4-5,-3 3-4,-2 3-4,-5 4-4,-2 7-5,-3 6-5,-3 7-5,-10 7-5,-16 9-7,-15 10-5,-15 10-6,-21 8-5,-25 10-1,-25 10-3,-25 9-2,-13 1 0,1-6 0,-1-6 0,1-6 1,5-10 1,14-12 2,11-13 1,14-12 3,13-10 4,16-6 7,15-6 5,17-6 7,16-6 5,19-2 5,19-3 5,19-3 5,18-2 0,19 0-7,19 0-7,19 0-5,9 0-7,0 0-6,0 0-6,0 0-7,-2 0-5,-3 0-3,-3 0-4,-2 0-4,-8-4-5,-8-5-6,-10-7-6,-9-5-6,-12-4-2,-11 0 6,-14 0 3,-11 0 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92500 56050 489,'23'-63'13,"-3"26"24,-3 24 25,-2 26 25,-6 18 4,-6 13-17,-6 12-18,-6 13-16,-7 7-14,-6 4-9,-6 3-10,-6 3-8,-6 1-9,-2 1-7,-3-1-8,-3 1-8,2-6-5,10-8-6,10-10-4,9-9-5,7-20-1,7-27 2,6-28 2,7-28 3,2-12 6,1 7 7,-1 6 9,1 7 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3245" units="cm"/>
      <inkml:brushProperty name="height" value="0.03245" units="cm"/>
      <inkml:brushProperty name="color" value="#F2395B"/>
    </inkml:brush>
  </inkml:definitions>
  <inkml:trace contextRef="#ctx0" brushRef="#br0">92350 56650 677,'70'-115'3,"-9"23"5,-10 22 6,-8 22 5,-4 13 4,3 7 3,3 6 2,4 7 2,2 2 1,4 1 0,3-1 0,3 1 0,-2 1-6,-6 3-9,-6 3-9,-6 4-10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93500 55200 447,'0'-32'79,"0"39"-4,0 36-3,0 39-3,-5 19-8,-9 4-10,-10 3-12,-8 3-11,-9-1-6,-6-2-3,-6-3-2,-6-3-2,-1-6-10,7-5-14,6-7-17,7-5-16,13-9-10,22-9-5,22-10-6,23-8-5,17-12 4,17-12 12,15-13 12,16-12 13,5-7 8,-2 1 4,-3-1 4,-3 1 5,-10 1 4,-16 3 4,-15 3 5,-15 4 4,-12 4 2,-6 6 1,-6 7 1,-6 6 0,-2-1 0,3-5-3,3-7-1,4-5-3,4-11-4,6-11-8,7-14-9,6-11-7,-1-4-5,-5 6-2,-7 7 0,-5 6-2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5162" units="cm"/>
      <inkml:brushProperty name="height" value="0.05162" units="cm"/>
      <inkml:brushProperty name="color" value="#F2395B"/>
    </inkml:brush>
  </inkml:definitions>
  <inkml:trace contextRef="#ctx0" brushRef="#br0">95550 55150 426,'21'-49'5,"-5"4"9,-7 3 10,-5 3 10,-8 20 7,-5 38 6,-7 37 4,-5 38 6,-3 21-1,4 7-5,3 6-6,3 7-6,1 8-6,1 14-6,-1 11-6,1 14-6,-3 8-6,-2 7-5,-3 6-5,-3 7-5,1-3-5,6-8-3,7-10-3,6-9-4,1-15-3,-3-18-4,-3-19-4,-2-18-4,-5-20-3,-2-18 0,-3-19-2,-3-18-1,-2-14 0,0-5 2,0-7 1,0-5 2,1-8 3,4-5 4,3-7 4,3-5 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95550 55450 617,'1'-97'5,"4"6"9,3 7 8,3 6 10,-13 23 9,-28 41 6,-28 40 7,-27 42 8,-20 22-7,-9 7-20,-10 6-20,-8 7-19,3-4-14,20-12-8,18-13-8,20-12-8,13-13-6,9-12-4,10-13-5,10-12-4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96050 55200 574,'28'-46'8,"6"10"17,7 10 16,6 9 17,1 6 4,-3 3-8,-3 3-8,-2 4-7,2 7-7,9 13-7,10 12-5,10 13-7,-3 12-10,-11 13-17,-14 12-16,-11 13-15,-9-2-11,-3-16-6,-3-15-4,-2-15-5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96400 56850 634,'-44'-69'0,"13"13"0,12 12 0,13 13 0,37 6 12,63 0 24,62 0 24,63 0 24,18 6-2,-24 13-25,-26 12-27,-24 13-26,-23 6-17,-18 0-11,-19 0-10,-18 0-10,-17-2-7,-11-3-3,-14-3-2,-11-2-4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89300 41600 535,'-90'3'4,"23"6"9,22 7 10,22 6 8,12 10 4,3 17 1,3 15-1,4 16 1,-1 10-2,-3 7-5,-3 6-3,-2 7-4,-3 0-3,1-2 1,-1-3 0,1-3 1,1-7-2,3-9-3,3-10-2,4-8-2,10-20-16,19-28-26,19-28-28,19-27-27,10-23-6,4-16 15,3-15 14,3-15 15,-7 0 11,-15 20 7,-15 18 6,-16 20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97700 56200 542,'-24'-19'9,"4"13"17,3 12 18,3 13 17,-1 16 6,-2 23-4,-3 22-6,-3 22-4,-4 12-11,-3 3-16,-3 3-17,-2 4-15,0-4-9,7-9-1,6-10 0,7-8-2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99550 56450 439,'-24'-69'0,"4"13"0,3 12 0,3 13 0,-2 16 15,-6 23 28,-6 22 30,-6 22 29,-6 15 3,-2 9-24,-3 10-23,-3 10-24,4 0-14,13-5-5,12-7-5,13-5-5,7-8-7,4-5-9,3-7-8,3-5-8,7-9-7,14-9-4,11-10-3,14-8-4,5-15 0,1-19 1,-1-18 3,1-19 2,-3-16 3,-2-12 4,-3-13 3,-3-12 4,-7-4 5,-9 7 5,-10 6 5,-8 7 6,-12 8 6,-12 14 8,-13 11 7,-12 14 8,-7 7 5,1 3 1,-1 3 3,1 4 2,16 8-1,35 17-5,35 15-4,34 16-4,20 2-6,6-8-9,7-10-7,6-9-8,-4-4-4,-11 4 0,-14 3 1,-11 3-1,-18 6 0,-22 9 2,-22 10 2,-21 10 0,-15 4 1,-6 0 1,-6 0 0,-6 0-1,-6 1 1,-2 4 0,-3 3-1,-3 3 0,4-1 1,13-2 3,12-3 3,13-3 2,6-4 5,0-3 4,0-3 3,0-2 6,4-8 1,10-8 1,10-10 1,9-9 0,4-5-2,1 0-2,-1 0-2,1 0-4,-1 0-2,1 0-5,-1 0-4,1 0-4,1-4-12,3-5-18,3-7-18,4-5-19,-4-4-4,-9 0 10,-10 0 11,-8 0 9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102000 55950 449,'-22'-41'-15,"6"19"30,7 19 31,6 19 30,1 15 9,-3 13-13,-3 12-13,-2 13-12,-6 12-9,-6 13-5,-6 12-5,-6 13-5,-1 7-4,7 4-6,6 3-5,7 3-5,2-1-5,1-2-7,-1-3-8,1-3-6,-3-6-7,-2-5-6,-3-7-7,-3-5-6,-4-12-1,-3-16 5,-3-15 4,-2-15 5,0-11 2,7-2-3,6-3-2,7-3-2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101850 55800 928,'-5'-43'3,"-9"17"8,-10 15 6,-8 16 8,-6 9-9,1 3-24,-1 3-24,1 4-23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102000 55800 594,'73'4'12,"-3"10"25,-3 10 25,-2 9 24,-8 6 1,-8 3-23,-10 3-24,-9 4-22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23"/>
    </inkml:context>
    <inkml:brush xml:id="br0">
      <inkml:brushProperty name="width" value="0.02389" units="cm"/>
      <inkml:brushProperty name="height" value="0.02389" units="cm"/>
      <inkml:brushProperty name="color" value="#F2395B"/>
    </inkml:brush>
  </inkml:definitions>
  <inkml:trace contextRef="#ctx0" brushRef="#br0">68000 9550 920,'92'-129'59,"-16"45"-38,-15 43-40,-15 45-37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48300 1450 583,'-25'-46'12,"0"10"3,0 10 0,0 9 2,1 2 0,4-2-2,3-3-3,3-3-3,-1-1 0,-2 4-1,-3 3 0,-3 3 0,-2-1 0,0-2-1,0-3 0,0-3-1,0 1 0,0 6 1,0 7-1,0 6-1,-4 1 1,-5-3 0,-7-3-1,-5-2 0,-3 2 0,4 9 0,3 10-1,3 10 0,3 5-1,3 4 1,3 3-1,4 3 1,1 1 0,0 1 0,0-1 0,0 1-1,1-3 1,4-2 0,3-3 0,3-3 0,1 1 1,1 6-1,-1 7-1,1 6 1,1 1 0,3-3-1,3-3-1,4-2 0,2-5-1,4-2 1,3-3-1,3-3-1,7-2 2,14 0 0,11 0 2,14 0 2,2 0 0,-6 0-1,-6 0 0,-6 0-1,-4 0 0,1 0-2,-1 0 0,1 0-1,-1-2 0,1-3 0,-1-3 0,1-2-1,-3-1 1,-2 3-1,-3 3-1,-3 4 1,-2 2-1,0 4 1,0 3 0,0 3 2,-2 1 0,-3 1 1,-3-1 0,-2 1 2,-6-1-1,-6 1 1,-6-1 0,-6 1 0,-6-3-1,-2-2 1,-3-3-2,-3-3 0,-7-2 0,-9 0-1,-10 0 0,-8 0-1,-3-2 0,7-3-1,6-3 1,7-2-2,2-3 1,1 1 0,-1-1 0,1 1 0,-1-3-1,1-2 1,-1-3 0,1-3-1,-3-2-2,-2 0-2,-3 0-2,-3 0-4,-1 0-1,4 0-1,3 0-2,3 0 0,1 0-2,1 0-2,-1 0-2,1 0-1,1-4-3,3-5-1,3-7-1,4-5-2,4-6-2,6-3-2,7-3-2,6-2-2,3-1 2,0 3 6,0 3 5,0 4 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48850 850 696,'46'-22'52,"-5"6"-10,-7 7-10,-5 6-9,-1 7-6,6 10 2,7 10 0,6 9 1,-1 4-2,-5 1-5,-7-1-4,-5 1-5,-8 1-3,-5 3-1,-7 3-1,-5 4-1,-6 2-2,-3 4 0,-3 3-3,-2 3 0,-8 1-1,-8 1 0,-10-1 0,-9 1 0,-5-3 0,0-2 1,0-3 1,0-3 1,1-6 0,4-5 1,3-7 1,3-5 0,3-6 1,3-3 3,3-3 3,4-2 2,11-6 3,23-6 3,22-6 5,22-6 4,10-2-1,1 3-3,-1 3-4,1 4-3,-1-1-6,1-3-7,-1-3-7,1-2-8,-3-1-7,-2 3-5,-3 3-6,-3 4-6,-4 1-2,-3 0 0,-3 0 0,-2 0 0,-6-2 5,-6-3 8,-6-3 9,-6-2 9,-4-3 5,1 1 2,-1-1 1,1 1 3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684,'117'0'99,"-16"0"-24,-15 0-23,-15 0-22,-7 0-14,3 0-1,3 0-2,4 0-1,-3 1-8,-5 4-14,-7 3-14,-5 3-13,-6-1-5,-3-2 5,-3-3 5,-2-3 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52250 1800 567,'50'46'86,"0"-5"-18,0-7-18,0-5-17,0-3-10,0 4-1,0 3-1,0 3-2,1-1-1,4-2-2,3-3-2,3-3-1,-1-4-3,-2-3-1,-3-3-2,-3-2-2,1-1-1,6 3 0,7 3 0,6 4-1,-2-1-1,-9-3-1,-10-3-1,-8-2-2,-4-1-1,3 3-1,3 3-3,4 4 0,-3 1-2,-5 0 2,-7 0 0,-5 0 1,-14 4 0,-18 10-1,-19 10-2,-18 9 0,-15 4-2,-9 1 2,-10-1 0,-8 1 1,-9 1-2,-6 3-3,-6 3-2,-6 4-5,-4 2-2,1 4-3,-1 3-2,1 3-4,4-5-1,9-12 2,10-13 0,10-12 1,11-10 2,17-6 2,15-6 2,16-6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90050 41700 510,'46'-91'0,"-5"19"0,-7 19 0,-5 19 0,-6 21 11,-3 26 19,-3 24 21,-2 26 20,-11 18 3,-15 13-14,-15 12-15,-16 13-14,-12 6-9,-5 0-1,-7 0-3,-5 0-2,-4-2-8,0-3-12,0-3-13,0-2-12,4-9-7,10-12-4,10-13-2,9-12-4,6-16 0,3-19 0,3-18 1,4-19 1,7-15 4,13-8 8,12-10 6,13-9 7,4-2 8,-3 6 8,-3 7 9,-2 6 7,-3 7 12,1 10 13,-1 10 14,1 9 14,-4 15 0,-6 22-13,-6 22-14,-6 23-13,-6 11-9,-2 4-5,-3 3-3,-3 3-5,-2-4-3,0-8-1,0-10-1,0-9-2,3-10-2,6-9-2,7-10-4,6-8-1,12-26-3,19-41 0,19-40 0,19-40 0,10-20-2,4 4-2,3 3-3,3 3-2,-1 7 2,-2 14 7,-3 11 7,-3 14 7,-7 10 7,-9 9 6,-10 10 7,-8 10 6,-15 18 2,-19 28-3,-18 28-3,-19 29-4,-15 15-3,-8 3-6,-10 3-6,-9 4-5,-4-1-3,4-3-1,3-3 0,3-2-2,7-8 0,14-8-1,11-10-1,14-9 0,14-13 1,20-16 4,18-15 5,20-15 5,8-12 1,1-6-1,-1-6-1,1-6-1,-1-4 1,1 1 5,-1-1 3,1 1 4,-17 13-4,-30 29-11,-32 28-12,-30 28-11,-20 14-5,-6 0 2,-6 0 3,-6 0 2,-6 0 1,-2 0 2,-3 0 0,-3 0 1,-1-5 3,4-9 6,3-10 4,3-8 5,9-8 3,16-2 1,15-3 2,17-3 0,21-9 5,28-11 9,28-14 8,29-11 8,18-12 3,9-9-3,10-10-4,10-8-2,5-4-3,4 3-1,3 3-2,3 4 0,-2 2-4,-6 4-3,-6 3-4,-6 3-3,-13 4-6,-19 7-4,-18 6-7,-19 7-5,-19-3-11,-19-8-17,-18-10-17,-19-9-17,-10-7-3,1-3 14,-1-3 13,1-2 14,-1 2 8,1 9 5,-1 10 4,1 10 4,1 4 5,3 0 6,3 0 4,4 0 6,1 6 9,0 13 14,0 12 14,0 13 13,0 12 4,0 13-11,0 12-8,0 13-10,-4 10-7,-5 10-3,-7 10-3,-5 9-4,-9 4-4,-9 1-2,-10-1-3,-8 1-2,-6-4-6,1-6-5,-1-6-6,1-6-7,1-6-5,3-2-6,3-3-6,4-3-6,7-9 1,13-11 6,12-14 8,13-11 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56700 1850 744,'-24'-24'-49,"4"4"10,3 3 9,3 3 11,-2 3 12,-6 3 14,-6 3 16,-6 4 13,-2 1 5,3 0-7,3 0-7,4 0-7,-1 4-5,-3 10-3,-3 10-2,-2 9-3,-3 6-1,1 3 2,-1 3 0,1 4 1,2-1 1,7-3-1,6-3 0,7-2-1,4-3 0,3 1 0,3-1 0,4 1 0,2-1-1,4 1 0,3-1-2,3 1 0,3 1-1,3 3-1,3 3 1,4 4-1,2-1-1,4-3 0,3-3 0,3-2 0,-1-3-1,-2 1 1,-3-1 0,-3 1 1,-2-1 0,0 1 0,0-1 0,0 1 0,-4-1 0,-5 1-4,-7-1-3,-5 1-2,-6-1-3,-3 1-2,-3-1-2,-2 1-3,-8-1-1,-8 1 1,-10-1 0,-9 1 1,-7-1 0,-3 1-1,-3-1 0,-2 1-1,-1-4-2,3-6-2,3-6-3,4-6-3,4-6 0,6-2 2,7-3 2,6-3 2,7-6 3,10-5 3,10-7 5,9-5 4,4-4 2,1 0 1,-1 0 1,1 0 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57550 2100 683,'20'-19'-24,"-9"13"22,-10 12 20,-8 13 23,-6 7 5,1 4-9,-1 3-9,1 3-10,-1 3-5,1 3-1,-1 3 0,1 4-2,-1 7 0,1 13 1,-1 12-1,1 13-1,-1 1 1,1-9-3,-1-10-1,1-8-2,1-6 0,3 1-2,3-1 1,4 1-2,2-6 0,4-8 1,3-10 0,3-9 0,9-10-2,16-9-3,15-10-4,17-8-4,5-14 0,-3-15 5,-3-15 3,-2-16 4,-1-16 2,3-16-1,3-15 1,4-15-1,-4-4 0,-9 9 0,-10 10-1,-8 10 1,-9 8 0,-6 10 2,-6 10 1,-6 9 2,-6 7 0,-2 7-2,-3 6-1,-3 7-2,-6 4 0,-5 3 0,-7 3 1,-5 4 0,-8 2-3,-5 4-4,-7 3-5,-5 3-5,-6 3-4,-3 3-4,-3 3-3,-2 4-4,-5 5-4,-2 10-2,-3 10-3,-3 9-3,1 7 1,6 7 4,7 6 4,6 7 4,7-4 5,10-12 5,10-13 5,9-12 5,4-5 3,1 3 2,-1 3 0,1 4 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58450 2400 670,'71'25'20,"-5"0"1,-7 0 0,-5 0-1,-8-2-1,-5-3-4,-7-3-3,-5-2-5,-6 2-2,-3 9-3,-3 10-1,-2 10-3,-9 5-1,-12 4-2,-13 3-1,-12 3-1,-7-1-1,1-2-1,-1-3 0,1-3-1,-3 1 1,-2 6 1,-3 7 1,-3 6 2,2-2 2,10-9 4,10-10 3,9-8 3,6-8 3,3-2 2,3-3 0,4-3 2,1-2 1,0 0 1,0 0 2,0 0 0,3 0-1,6 0 0,7 0-2,6 0-2,4 0 0,4 0 0,3 0 1,3 0 0,1 0-2,1 0-2,-1 0-3,1 0-3,-4 0-3,-6 0 0,-6 0-3,-6 0-1,-4 3 0,1 6 0,-1 7 0,1 6 1,-4 4 0,-6 4-1,-6 3-1,-6 3-2,-9 4 0,-8 7-2,-10 6-2,-9 7-2,-12 4-2,-11 3-5,-14 3-4,-11 4-4,-6-4-2,4-9 0,3-10 2,3-8 1,7-12-1,14-12-3,11-13-2,14-12-3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1000 769,'4'-44'4,"10"13"7,10 12 8,9 13 7,2 9 3,-2 6-2,-3 7-3,-3 6-1,-2 4-3,0 4-4,0 3-3,0 3-2,-4 3-6,-5 3-4,-7 3-7,-5 4-5,-8 2-3,-5 4 0,-7 3-1,-5 3-1,-6-2 0,-3-6 2,-3-6 2,-2-6 1,0-6 1,7-2 1,6-3 1,7-3 0,7-2 7,9 0 12,10 0 12,10 0 13,8-4 1,10-5-10,10-7-11,9-5-10,4-6-4,1-3 0,-1-3 1,1-2 1,2-3-11,7 1-19,6-1-21,7 1-20,-4-3-3,-12-2 13,-13-3 14,-12-3 12,-9-2 11,-2 0 3,-3 0 6,-3 0 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60850 1150 704,'-18'-22'75,"17"6"-16,15 7-17,16 6-16,10 3-8,7 0 0,6 0 0,7 0 0,2 0-3,1 0-8,-1 0-8,1 0-7,1 0-2,3 0 1,3 0 1,4 0 3,-4 0-8,-9 0-17,-10 0-18,-8 0-17,-9-2-2,-6-3 12,-6-3 12,-6-2 12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63400 2150 505,'-16'-19'9,"19"13"21,19 12 18,19 13 20,9 6 3,0 0-13,0 0-14,0 0-12,3 1-8,6 4-2,7 3-3,6 3-2,4 1-2,4 1-4,3-1-2,3 1-4,3-3-2,3-2 0,3-3-2,4-3 0,-3-2-1,-5 0 1,-7 0 0,-5 0 1,-8 0-1,-5 0-4,-7 0-2,-5 0-3,-6 0-1,-3 0 0,-3 0 0,-2 0 0,-6 1 2,-6 4 1,-6 3 1,-6 3 2,-9-1 0,-8-2 1,-10-3 0,-9-3-1,-15 1 0,-18 6-2,-19 7-1,-18 6-2,-14 4-1,-5 4-1,-7 3-2,-5 3-1,-3-1-3,4-2-3,3-3-2,3-3-4,4-4-1,7-3-1,6-3-1,7-2-1,8-6 0,14-6 0,11-6-1,14-6 1,8-4 1,7 1 2,6-1 2,7 1 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70200 2350 481,'-27'-47'8,"-3"6"8,-3 7 7,-2 6 7,-3 6 0,1 6-6,-1 7-5,1 6-6,-3 3-4,-2 0-1,-3 0-1,-3 0-1,-1 3-1,4 6 0,3 7 0,3 6-1,-4 6 1,-8 6 0,-10 7 1,-9 6 0,-1 4 1,10 4 0,10 3 0,9 3 1,7 1 0,7 1 0,6-1 0,7 1 1,4 1-1,3 3 0,3 3 1,4 4-1,2-1-1,4-3-2,3-3-2,3-2-1,4-6-2,7-6 0,6-6-1,7-6 0,4-7-1,3-6 0,3-6 0,4-6-1,4-6 0,6-2-3,7-3-3,6-3-1,6-7-1,6-9 0,7-10 0,6-8 1,3-12 0,0-12 0,0-13-1,0-12 1,0-12 0,0-8 0,0-10 0,0-9-1,-4-7 0,-5-3 0,-7-3 0,-5-2-1,-6 2 0,-3 9 1,-3 10 1,-2 10 0,-11 10 1,-15 13 2,-15 12 1,-16 13 2,-8 9 8,0 6 13,0 7 14,0 6 14,-4 9 4,-5 13-5,-7 12-5,-5 13-4,-4 12-6,0 13-5,0 12-6,0 13-7,-2 7-2,-3 4 0,-3 3 0,-2 3 0,-1 4 0,3 7-1,3 6-1,4 7 0,2 4 1,4 3-1,3 3 0,3 4 1,3-1-2,3-3-5,3-3-3,4-2-5,1-8-5,0-8-3,0-10-4,0-9-5,1-9-3,4-5-3,3-7-3,3-5-4,3-9 0,3-9 3,3-10 3,4-8 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1350 587,'3'-46'8,"6"10"18,7 10 18,6 9 17,9 6 2,13 3-11,12 3-12,13 4-12,6 1-7,0 0-5,0 0-3,0 0-5,-2 0-1,-3 0 0,-3 0 1,-2 0 1,-5 1-8,-2 4-14,-3 3-16,-3 3-16,-6-1-6,-5-2 4,-7-3 1,-5-3 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75300 1600 525,'75'48'127,"0"-3"-29,0-3-30,0-2-28,6-5-16,13-2-4,12-3-2,13-3-3,10-1-2,10 4-1,10 3-1,9 3-1,-7-2-2,-21-6-2,-22-6-3,-22-6-2,-18-2-2,-11 3-3,-14 3-3,-11 4-2,-25 5-2,-33 10-1,-35 10 0,-34 9-1,-20 6 1,-2 3 0,-3 3 1,-3 4 1,-4 2-1,-3 4-1,-3 3-3,-2 3-1,2-1-3,9-2-2,10-3-3,10-3-2,10-6 0,13-5 0,12-7 2,13-5 1,12-8 0,13-5 1,12-7-1,13-5 1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92350-300 570,'-46'-46'3,"10"5"7,10 7 6,9 5 7,6 12 5,3 16 2,3 15 4,4 15 3,2 21-1,4 25-4,3 25-5,3 25-5,-1 12-3,-2 1-3,-3-1-2,-3 1-2,-2 5-2,0 14-1,0 11 0,0 14-1,0 5-1,0 1-2,0-1-1,0 1-1,0 16 0,0 35 0,0 35 0,0 34 0,-2 7-1,-3-18 0,-3-19-3,-2-18 0,-1-9-2,3 4-1,3 3-1,4 3-1,1 4-2,0 7-3,0 6-4,0 7-2,-2-3-3,-3-8-2,-3-10-2,-2-9-1,-1-7-1,3-3 0,3-3 0,4-2 1,1-3 0,0 1 0,0-1 1,0 1 0,0 1 0,0 3-1,0 3 0,0 4-1,-2-21 1,-3-44 5,-3-43 3,-2-44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90650 7100 640,'-29'-25'2,"-5"0"6,-7 0 5,-5 0 5,-3 7 8,4 17 12,3 15 12,3 16 12,-2 16-3,-6 20-16,-6 18-15,-6 20-16,-7 16-12,-6 16-4,-6 15-6,-6 17-6,-1 10-4,7 6-2,6 7-3,7 6-3,4-5-2,3-16-3,3-15-2,4-15-3,7-23 1,13-28 7,12-28 7,13-27 6,6-15 2,0 0-3,0 0-2,0 0-2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90200 44950 495,'51'26'52,"4"4"-8,3 3-6,3 3-8,4 4-3,7 7 3,6 6 3,7 7 1,0 0 1,-2-2-1,-3-3-2,-3-3 0,-7-1-4,-9 4-4,-10 3-6,-8 3-4,-11-1-15,-8-2-22,-10-3-23,-9-3-22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81650 1900 515,'-2'-63'1,"-3"26"11,-3 24 10,-2 26 12,-5 19 1,-2 17-6,-3 15-7,-3 16-7,-4 7-3,-3 1-3,-3-1-1,-2 1-1,-1 1-2,3 3 0,3 3-1,4 4 0,2-3 0,4-5 0,3-7 0,3-5-1,4-8 1,7-5-1,6-7 0,7-5-1,4-9 0,3-9 0,3-10-2,4-8 1,5-8-1,10-2 1,10-3 0,9-3 1,4-10 1,1-16-1,-1-15 0,1-15 0,-1-11 0,1-2 0,-1-3-1,1-3 0,-6-6 0,-8-5-2,-10-7 1,-9-5-2,-7-1 0,-3 6 0,-3 7 0,-2 6-1,-5 6 1,-2 6-1,-3 7 1,-3 6 0,-6 4-1,-5 4 1,-7 3-1,-5 3 0,-4 1-1,0 1-1,0-1-1,0 1-1,1 1-2,4 3-6,3 3-4,3 4-5,1 7-3,1 13-4,-1 12-3,1 13-3,4 2 2,9-5 5,10-7 7,10-5 5,8-4 4,10 0 4,10 0 2,9 0 4,4-4 1,1-5 1,-1-7 1,1-5 0,-4-3 2,-6 4 5,-6 3 3,-6 3 5,-6 3 3,-2 3 1,-3 3 2,-3 4 1,-2 4 1,0 6 0,0 7 1,0 6-1,0 6 0,0 6-1,0 7-1,0 6-1,0 4-1,0 4-2,0 3-2,0 3-1,-4 4-2,-5 7-3,-7 6-3,-5 7-2,-6 5-2,-3 7 1,-3 6 1,-2 7 1,-6-3-2,-6-8-6,-6-10-4,-6-9-6,-1-12-3,7-11 1,6-14 1,7-11 1,4-15-1,3-16-3,3-15-1,4-15-3,1-17 1,0-15 5,0-15 3,0-16 5,3-4 3,6 10 5,7 10 4,6 9 4,3 7 5,0 7 4,0 6 6,0 7 4,3 4 2,6 3-2,7 3-1,6 4-2,3 4-3,0 6-3,0 7-5,0 6-5,0 3-3,0 0-4,0 0-5,0 0-3,0 0-3,0 0 1,0 0 1,0 0 0,-4-5-7,-5-9-17,-7-10-15,-5-8-17,-8-9 0,-5-6 14,-7-6 14,-5-6 15,-4-6 8,0-2 3,0-3 3,0-3 2,0-1 5,0 4 4,0 3 5,0 3 4,0 4 4,0 7 2,0 6 3,0 7 1,0 4 3,0 3 0,0 3 2,0 4 1,0 16 4,0 32 6,0 31 8,0 32 7,0 16 0,0 4-11,0 3-8,0 3-9,0 7-7,0 14-4,0 11-4,0 14-4,-2 11-4,-3 14-7,-3 11-4,-2 14-7,-1 0-4,3-8-3,3-10-4,4-9-3,1-9-2,0-5-1,0-7 1,0-5-1,-2-8 2,-3-5 2,-3-7 2,-2-5 3,-3-12 1,1-16-3,-1-15-2,1-15-3,-1-14 1,1-8 4,-1-10 2,1-9 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2050 588,'3'-44'81,"6"13"-17,7 12-17,6 13-17,9 6-7,13 0 1,12 0 1,13 0 2,10 0-3,10 0-4,10 0-5,9 0-5,4 0-3,1 0-1,-1 0-1,1 0-1,-4 0-8,-6 0-14,-6 0-12,-6 0-15,-12-2-8,-15-3-6,-15-3-5,-16-2-4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92450-300 578,'-24'-67'-10,"4"16"6,3 15 4,3 15 6,-1 9 4,-2-1 3,-3 1 4,-3-1 3,1 6 3,6 8 3,7 10 3,6 9 3,3 18 0,0 24-5,0 26-5,0 24-3,0 18-3,0 8-1,0 11-1,0 9 0,-2 6-1,-3 3-1,-3 3-3,-2 4 0,-3-9-3,1-18-1,-1-19-2,1-18-2,-1 2 0,1 26 1,-1 24 1,1 26 1,-3 12 1,-2 0 0,-3 0-2,-3 0 1,1-8-1,6-16-1,7-15-1,6-15-1,1-9 0,-3 1 1,-3-1 1,-2 1 1,-3-6-1,1-8-1,-1-10-1,1-9-1,-1-4-1,1 4-1,-1 3 1,1 3 0,1 4 0,3 7 0,3 6 1,4 7 0,1 4 1,0 3-1,0 3 1,0 4 0,0-3-1,0-5-2,0-7-1,0-5-2,0-4 0,0 0-2,0 0 0,0 0 0,0 0-1,0 0 0,0 0-1,0 0-1,0 4 1,0 10-2,0 10-1,0 9 0,-2 4-1,-3 1 0,-3-1 0,-2 1 0,-5-4 0,-2-6 0,-3-6 0,-3-6-1,-2-2 1,0 3 1,0 3 0,0 4 1,-2 1-1,-3 0-2,-3 0-3,-2 0-3,-1 1 0,3 4-1,3 3 0,4 3-1,1-15 2,0-30 4,0-32 2,0-30 4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65975 11400 333,'157'63'167,"51"46"-1,50 47 1,49 47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9:56"/>
    </inkml:context>
    <inkml:brush xml:id="br0">
      <inkml:brushProperty name="width" value="0.02437" units="cm"/>
      <inkml:brushProperty name="height" value="0.02437" units="cm"/>
      <inkml:brushProperty name="color" value="#00BFF3"/>
    </inkml:brush>
  </inkml:definitions>
  <inkml:trace contextRef="#ctx0" brushRef="#br0">68750 40000 902,'70'-2'57,"-9"-3"-24,-10-3-25,-8-2-26,-8-1-11,-2 3 0,-3 3 0,-3 4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62450 13900 333,'157'63'167,"51"46"-1,50 47 1,49 47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8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58650 22700 721,'45'68'87,"-9"-11"-22,-10-14-22,-8-11-23,-4-7-10,3 0 2,3 0 2,4 0 2,2-2-5,4-3-11,3-3-10,3-2-11,-1-5-11,-2-2-12,-3-3-12,-3-3-12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48300 1450 583,'-25'-46'12,"0"10"3,0 10 0,0 9 2,1 2 0,4-2-2,3-3-3,3-3-3,-1-1 0,-2 4-1,-3 3 0,-3 3 0,-2-1 0,0-2-1,0-3 0,0-3-1,0 1 0,0 6 1,0 7-1,0 6-1,-4 1 1,-5-3 0,-7-3-1,-5-2 0,-3 2 0,4 9 0,3 10-1,3 10 0,3 5-1,3 4 1,3 3-1,4 3 1,1 1 0,0 1 0,0-1 0,0 1-1,1-3 1,4-2 0,3-3 0,3-3 0,1 1 1,1 6-1,-1 7-1,1 6 1,1 1 0,3-3-1,3-3-1,4-2 0,2-5-1,4-2 1,3-3-1,3-3-1,7-2 2,14 0 0,11 0 2,14 0 2,2 0 0,-6 0-1,-6 0 0,-6 0-1,-4 0 0,1 0-2,-1 0 0,1 0-1,-1-2 0,1-3 0,-1-3 0,1-2-1,-3-1 1,-2 3-1,-3 3-1,-3 4 1,-2 2-1,0 4 1,0 3 0,0 3 2,-2 1 0,-3 1 1,-3-1 0,-2 1 2,-6-1-1,-6 1 1,-6-1 0,-6 1 0,-6-3-1,-2-2 1,-3-3-2,-3-3 0,-7-2 0,-9 0-1,-10 0 0,-8 0-1,-3-2 0,7-3-1,6-3 1,7-2-2,2-3 1,1 1 0,-1-1 0,1 1 0,-1-3-1,1-2 1,-1-3 0,1-3-1,-3-2-2,-2 0-2,-3 0-2,-3 0-4,-1 0-1,4 0-1,3 0-2,3 0 0,1 0-2,1 0-2,-1 0-2,1 0-1,1-4-3,3-5-1,3-7-1,4-5-2,4-6-2,6-3-2,7-3-2,6-2-2,3-1 2,0 3 6,0 3 5,0 4 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48850 850 696,'46'-22'52,"-5"6"-10,-7 7-10,-5 6-9,-1 7-6,6 10 2,7 10 0,6 9 1,-1 4-2,-5 1-5,-7-1-4,-5 1-5,-8 1-3,-5 3-1,-7 3-1,-5 4-1,-6 2-2,-3 4 0,-3 3-3,-2 3 0,-8 1-1,-8 1 0,-10-1 0,-9 1 0,-5-3 0,0-2 1,0-3 1,0-3 1,1-6 0,4-5 1,3-7 1,3-5 0,3-6 1,3-3 3,3-3 3,4-2 2,11-6 3,23-6 3,22-6 5,22-6 4,10-2-1,1 3-3,-1 3-4,1 4-3,-1-1-6,1-3-7,-1-3-7,1-2-8,-3-1-7,-2 3-5,-3 3-6,-3 4-6,-4 1-2,-3 0 0,-3 0 0,-2 0 0,-6-2 5,-6-3 8,-6-3 9,-6-2 9,-4-3 5,1 1 2,-1-1 1,1 1 3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684,'117'0'99,"-16"0"-24,-15 0-23,-15 0-22,-7 0-14,3 0-1,3 0-2,4 0-1,-3 1-8,-5 4-14,-7 3-14,-5 3-13,-6-1-5,-3-2 5,-3-3 5,-2-3 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92100 42400 446,'85'7'36,"23"17"9,22 15 6,22 16 8,2 12-1,-15 9-9,-15 10-8,-16 10-9,-15 7-5,-11 6-2,-14 7-4,-11 6-1,-12 9-3,-9 13-1,-10 12-1,-8 13-1,-9 1-3,-6-9-3,-6-10-2,-6-8-4,-18 2-4,-28 16-10,-28 15-7,-27 17-8,-22 2-8,-11-9-6,-14-10-7,-11-8-6,7-20-1,28-28 5,28-28 5,29-27 5,13-15 2,1 0 3,-1 0 1,1 0 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52250 1800 567,'50'46'86,"0"-5"-18,0-7-18,0-5-17,0-3-10,0 4-1,0 3-1,0 3-2,1-1-1,4-2-2,3-3-2,3-3-1,-1-4-3,-2-3-1,-3-3-2,-3-2-2,1-1-1,6 3 0,7 3 0,6 4-1,-2-1-1,-9-3-1,-10-3-1,-8-2-2,-4-1-1,3 3-1,3 3-3,4 4 0,-3 1-2,-5 0 2,-7 0 0,-5 0 1,-14 4 0,-18 10-1,-19 10-2,-18 9 0,-15 4-2,-9 1 2,-10-1 0,-8 1 1,-9 1-2,-6 3-3,-6 3-2,-6 4-5,-4 2-2,1 4-3,-1 3-2,1 3-4,4-5-1,9-12 2,10-13 0,10-12 1,11-10 2,17-6 2,15-6 2,16-6 3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56700 1850 744,'-24'-24'-49,"4"4"10,3 3 9,3 3 11,-2 3 12,-6 3 14,-6 3 16,-6 4 13,-2 1 5,3 0-7,3 0-7,4 0-7,-1 4-5,-3 10-3,-3 10-2,-2 9-3,-3 6-1,1 3 2,-1 3 0,1 4 1,2-1 1,7-3-1,6-3 0,7-2-1,4-3 0,3 1 0,3-1 0,4 1 0,2-1-1,4 1 0,3-1-2,3 1 0,3 1-1,3 3-1,3 3 1,4 4-1,2-1-1,4-3 0,3-3 0,3-2 0,-1-3-1,-2 1 1,-3-1 0,-3 1 1,-2-1 0,0 1 0,0-1 0,0 1 0,-4-1 0,-5 1-4,-7-1-3,-5 1-2,-6-1-3,-3 1-2,-3-1-2,-2 1-3,-8-1-1,-8 1 1,-10-1 0,-9 1 1,-7-1 0,-3 1-1,-3-1 0,-2 1-1,-1-4-2,3-6-2,3-6-3,4-6-3,4-6 0,6-2 2,7-3 2,6-3 2,7-6 3,10-5 3,10-7 5,9-5 4,4-4 2,1 0 1,-1 0 1,1 0 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57550 2100 683,'20'-19'-24,"-9"13"22,-10 12 20,-8 13 23,-6 7 5,1 4-9,-1 3-9,1 3-10,-1 3-5,1 3-1,-1 3 0,1 4-2,-1 7 0,1 13 1,-1 12-1,1 13-1,-1 1 1,1-9-3,-1-10-1,1-8-2,1-6 0,3 1-2,3-1 1,4 1-2,2-6 0,4-8 1,3-10 0,3-9 0,9-10-2,16-9-3,15-10-4,17-8-4,5-14 0,-3-15 5,-3-15 3,-2-16 4,-1-16 2,3-16-1,3-15 1,4-15-1,-4-4 0,-9 9 0,-10 10-1,-8 10 1,-9 8 0,-6 10 2,-6 10 1,-6 9 2,-6 7 0,-2 7-2,-3 6-1,-3 7-2,-6 4 0,-5 3 0,-7 3 1,-5 4 0,-8 2-3,-5 4-4,-7 3-5,-5 3-5,-6 3-4,-3 3-4,-3 3-3,-2 4-4,-5 5-4,-2 10-2,-3 10-3,-3 9-3,1 7 1,6 7 4,7 6 4,6 7 4,7-4 5,10-12 5,10-13 5,9-12 5,4-5 3,1 3 2,-1 3 0,1 4 2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58450 2400 670,'71'25'20,"-5"0"1,-7 0 0,-5 0-1,-8-2-1,-5-3-4,-7-3-3,-5-2-5,-6 2-2,-3 9-3,-3 10-1,-2 10-3,-9 5-1,-12 4-2,-13 3-1,-12 3-1,-7-1-1,1-2-1,-1-3 0,1-3-1,-3 1 1,-2 6 1,-3 7 1,-3 6 2,2-2 2,10-9 4,10-10 3,9-8 3,6-8 3,3-2 2,3-3 0,4-3 2,1-2 1,0 0 1,0 0 2,0 0 0,3 0-1,6 0 0,7 0-2,6 0-2,4 0 0,4 0 0,3 0 1,3 0 0,1 0-2,1 0-2,-1 0-3,1 0-3,-4 0-3,-6 0 0,-6 0-3,-6 0-1,-4 3 0,1 6 0,-1 7 0,1 6 1,-4 4 0,-6 4-1,-6 3-1,-6 3-2,-9 4 0,-8 7-2,-10 6-2,-9 7-2,-12 4-2,-11 3-5,-14 3-4,-11 4-4,-6-4-2,4-9 0,3-10 2,3-8 1,7-12-1,14-12-3,11-13-2,14-12-3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1000 769,'4'-44'4,"10"13"7,10 12 8,9 13 7,2 9 3,-2 6-2,-3 7-3,-3 6-1,-2 4-3,0 4-4,0 3-3,0 3-2,-4 3-6,-5 3-4,-7 3-7,-5 4-5,-8 2-3,-5 4 0,-7 3-1,-5 3-1,-6-2 0,-3-6 2,-3-6 2,-2-6 1,0-6 1,7-2 1,6-3 1,7-3 0,7-2 7,9 0 12,10 0 12,10 0 13,8-4 1,10-5-10,10-7-11,9-5-10,4-6-4,1-3 0,-1-3 1,1-2 1,2-3-11,7 1-19,6-1-21,7 1-20,-4-3-3,-12-2 13,-13-3 14,-12-3 12,-9-2 11,-2 0 3,-3 0 6,-3 0 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60850 1150 704,'-18'-22'75,"17"6"-16,15 7-17,16 6-16,10 3-8,7 0 0,6 0 0,7 0 0,2 0-3,1 0-8,-1 0-8,1 0-7,1 0-2,3 0 1,3 0 1,4 0 3,-4 0-8,-9 0-17,-10 0-18,-8 0-17,-9-2-2,-6-3 12,-6-3 12,-6-2 12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63400 2150 505,'-16'-19'9,"19"13"21,19 12 18,19 13 20,9 6 3,0 0-13,0 0-14,0 0-12,3 1-8,6 4-2,7 3-3,6 3-2,4 1-2,4 1-4,3-1-2,3 1-4,3-3-2,3-2 0,3-3-2,4-3 0,-3-2-1,-5 0 1,-7 0 0,-5 0 1,-8 0-1,-5 0-4,-7 0-2,-5 0-3,-6 0-1,-3 0 0,-3 0 0,-2 0 0,-6 1 2,-6 4 1,-6 3 1,-6 3 2,-9-1 0,-8-2 1,-10-3 0,-9-3-1,-15 1 0,-18 6-2,-19 7-1,-18 6-2,-14 4-1,-5 4-1,-7 3-2,-5 3-1,-3-1-3,4-2-3,3-3-2,3-3-4,4-4-1,7-3-1,6-3-1,7-2-1,8-6 0,14-6 0,11-6-1,14-6 1,8-4 1,7 1 2,6-1 2,7 1 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70200 2350 481,'-27'-47'8,"-3"6"8,-3 7 7,-2 6 7,-3 6 0,1 6-6,-1 7-5,1 6-6,-3 3-4,-2 0-1,-3 0-1,-3 0-1,-1 3-1,4 6 0,3 7 0,3 6-1,-4 6 1,-8 6 0,-10 7 1,-9 6 0,-1 4 1,10 4 0,10 3 0,9 3 1,7 1 0,7 1 0,6-1 0,7 1 1,4 1-1,3 3 0,3 3 1,4 4-1,2-1-1,4-3-2,3-3-2,3-2-1,4-6-2,7-6 0,6-6-1,7-6 0,4-7-1,3-6 0,3-6 0,4-6-1,4-6 0,6-2-3,7-3-3,6-3-1,6-7-1,6-9 0,7-10 0,6-8 1,3-12 0,0-12 0,0-13-1,0-12 1,0-12 0,0-8 0,0-10 0,0-9-1,-4-7 0,-5-3 0,-7-3 0,-5-2-1,-6 2 0,-3 9 1,-3 10 1,-2 10 0,-11 10 1,-15 13 2,-15 12 1,-16 13 2,-8 9 8,0 6 13,0 7 14,0 6 14,-4 9 4,-5 13-5,-7 12-5,-5 13-4,-4 12-6,0 13-5,0 12-6,0 13-7,-2 7-2,-3 4 0,-3 3 0,-2 3 0,-1 4 0,3 7-1,3 6-1,4 7 0,2 4 1,4 3-1,3 3 0,3 4 1,3-1-2,3-3-5,3-3-3,4-2-5,1-8-5,0-8-3,0-10-4,0-9-5,1-9-3,4-5-3,3-7-3,3-5-4,3-9 0,3-9 3,3-10 3,4-8 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1350 587,'3'-46'8,"6"10"18,7 10 18,6 9 17,9 6 2,13 3-11,12 3-12,13 4-12,6 1-7,0 0-5,0 0-3,0 0-5,-2 0-1,-3 0 0,-3 0 1,-2 0 1,-5 1-8,-2 4-14,-3 3-16,-3 3-16,-6-1-6,-5-2 4,-7-3 1,-5-3 4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75300 1600 525,'75'48'127,"0"-3"-29,0-3-30,0-2-28,6-5-16,13-2-4,12-3-2,13-3-3,10-1-2,10 4-1,10 3-1,9 3-1,-7-2-2,-21-6-2,-22-6-3,-22-6-2,-18-2-2,-11 3-3,-14 3-3,-11 4-2,-25 5-2,-33 10-1,-35 10 0,-34 9-1,-20 6 1,-2 3 0,-3 3 1,-3 4 1,-4 2-1,-3 4-1,-3 3-3,-2 3-1,2-1-3,9-2-2,10-3-3,10-3-2,10-6 0,13-5 0,12-7 2,13-5 1,12-8 0,13-5 1,12-7-1,13-5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8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27000 9250 514,'68'-155'0,"-11"41"0,-14 40 0,-11 42 0,-7 19 0,0 1 0,0-1 0,0 1 0,1-1 0,4 1 0,3-1 0,3 1 0,1 1 6,1 3 14,-1 3 13,1 4 13,-3 7 0,-2 13-11,-3 12-13,-3 13-12,-7 7-7,-9 4-2,-10 3-1,-8 3-3,-6-2 1,1-6 0,-1-6 1,1-6 2,1-6-1,3-2 1,3-3 0,4-3-1,2-2 1,4 0-1,3 0 0,3 0 0,6 1 0,9 4 1,10 3 1,10 3 0,2-1 1,-3-2 1,-3-3 1,-2-3 0,-5-2 0,-2 0 2,-3 0 0,-3 0 0,-7 6 2,-9 13-1,-10 12 0,-8 13 1,-9 4-1,-6-3-2,-6-3-3,-6-2-1,-4-8-2,1-8-2,-1-10-1,1-9-3,-1-9 0,1-5-1,-1-7 1,1-5-1,-1-8-1,1-5 1,-1-7-2,1-5 0,1-8 0,3-5 1,3-7 1,4-5 1,2-4 2,4 0 3,3 0 2,3 0 3,1 3 4,1 6 4,-1 7 3,1 6 5,-1 12 3,1 19 5,-1 19 4,1 19 4,1 7-2,3-3-8,3-3-8,4-2-8,1 2-6,0 9-4,0 10-2,0 10-5,0 21-2,0 34-3,0 35-3,0 35-3,4 25-1,10 20-1,10 18 0,9 20 0,4-1 1,1-19 0,-1-18 1,1-19 2,-1-22-1,1-25-3,-1-25-3,1-25-2,-3-15-2,-2-2-1,-3-3-2,-3-3-1,-6-12 2,-5-18 4,-7-19 4,-5-18 4,-3-12 2,4-3 1,3-3-1,3-2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92350-300 570,'-46'-46'3,"10"5"7,10 7 6,9 5 7,6 12 5,3 16 2,3 15 4,4 15 3,2 21-1,4 25-4,3 25-5,3 25-5,-1 12-3,-2 1-3,-3-1-2,-3 1-2,-2 5-2,0 14-1,0 11 0,0 14-1,0 5-1,0 1-2,0-1-1,0 1-1,0 16 0,0 35 0,0 35 0,0 34 0,-2 7-1,-3-18 0,-3-19-3,-2-18 0,-1-9-2,3 4-1,3 3-1,4 3-1,1 4-2,0 7-3,0 6-4,0 7-2,-2-3-3,-3-8-2,-3-10-2,-2-9-1,-1-7-1,3-3 0,3-3 0,4-2 1,1-3 0,0 1 0,0-1 1,0 1 0,0 1 0,0 3-1,0 3 0,0 4-1,-2-21 1,-3-44 5,-3-43 3,-2-44 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81650 1900 515,'-2'-63'1,"-3"26"11,-3 24 10,-2 26 12,-5 19 1,-2 17-6,-3 15-7,-3 16-7,-4 7-3,-3 1-3,-3-1-1,-2 1-1,-1 1-2,3 3 0,3 3-1,4 4 0,2-3 0,4-5 0,3-7 0,3-5-1,4-8 1,7-5-1,6-7 0,7-5-1,4-9 0,3-9 0,3-10-2,4-8 1,5-8-1,10-2 1,10-3 0,9-3 1,4-10 1,1-16-1,-1-15 0,1-15 0,-1-11 0,1-2 0,-1-3-1,1-3 0,-6-6 0,-8-5-2,-10-7 1,-9-5-2,-7-1 0,-3 6 0,-3 7 0,-2 6-1,-5 6 1,-2 6-1,-3 7 1,-3 6 0,-6 4-1,-5 4 1,-7 3-1,-5 3 0,-4 1-1,0 1-1,0-1-1,0 1-1,1 1-2,4 3-6,3 3-4,3 4-5,1 7-3,1 13-4,-1 12-3,1 13-3,4 2 2,9-5 5,10-7 7,10-5 5,8-4 4,10 0 4,10 0 2,9 0 4,4-4 1,1-5 1,-1-7 1,1-5 0,-4-3 2,-6 4 5,-6 3 3,-6 3 5,-6 3 3,-2 3 1,-3 3 2,-3 4 1,-2 4 1,0 6 0,0 7 1,0 6-1,0 6 0,0 6-1,0 7-1,0 6-1,0 4-1,0 4-2,0 3-2,0 3-1,-4 4-2,-5 7-3,-7 6-3,-5 7-2,-6 5-2,-3 7 1,-3 6 1,-2 7 1,-6-3-2,-6-8-6,-6-10-4,-6-9-6,-1-12-3,7-11 1,6-14 1,7-11 1,4-15-1,3-16-3,3-15-1,4-15-3,1-17 1,0-15 5,0-15 3,0-16 5,3-4 3,6 10 5,7 10 4,6 9 4,3 7 5,0 7 4,0 6 6,0 7 4,3 4 2,6 3-2,7 3-1,6 4-2,3 4-3,0 6-3,0 7-5,0 6-5,0 3-3,0 0-4,0 0-5,0 0-3,0 0-3,0 0 1,0 0 1,0 0 0,-4-5-7,-5-9-17,-7-10-15,-5-8-17,-8-9 0,-5-6 14,-7-6 14,-5-6 15,-4-6 8,0-2 3,0-3 3,0-3 2,0-1 5,0 4 4,0 3 5,0 3 4,0 4 4,0 7 2,0 6 3,0 7 1,0 4 3,0 3 0,0 3 2,0 4 1,0 16 4,0 32 6,0 31 8,0 32 7,0 16 0,0 4-11,0 3-8,0 3-9,0 7-7,0 14-4,0 11-4,0 14-4,-2 11-4,-3 14-7,-3 11-4,-2 14-7,-1 0-4,3-8-3,3-10-4,4-9-3,1-9-2,0-5-1,0-7 1,0-5-1,-2-8 2,-3-5 2,-3-7 2,-2-5 3,-3-12 1,1-16-3,-1-15-2,1-15-3,-1-14 1,1-8 4,-1-10 2,1-9 4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2050 588,'3'-44'81,"6"13"-17,7 12-17,6 13-17,9 6-7,13 0 1,12 0 1,13 0 2,10 0-3,10 0-4,10 0-5,9 0-5,4 0-3,1 0-1,-1 0-1,1 0-1,-4 0-8,-6 0-14,-6 0-12,-6 0-15,-12-2-8,-15-3-6,-15-3-5,-16-2-4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92450-300 578,'-24'-67'-10,"4"16"6,3 15 4,3 15 6,-1 9 4,-2-1 3,-3 1 4,-3-1 3,1 6 3,6 8 3,7 10 3,6 9 3,3 18 0,0 24-5,0 26-5,0 24-3,0 18-3,0 8-1,0 11-1,0 9 0,-2 6-1,-3 3-1,-3 3-3,-2 4 0,-3-9-3,1-18-1,-1-19-2,1-18-2,-1 2 0,1 26 1,-1 24 1,1 26 1,-3 12 1,-2 0 0,-3 0-2,-3 0 1,1-8-1,6-16-1,7-15-1,6-15-1,1-9 0,-3 1 1,-3-1 1,-2 1 1,-3-6-1,1-8-1,-1-10-1,1-9-1,-1-4-1,1 4-1,-1 3 1,1 3 0,1 4 0,3 7 0,3 6 1,4 7 0,1 4 1,0 3-1,0 3 1,0 4 0,0-3-1,0-5-2,0-7-1,0-5-2,0-4 0,0 0-2,0 0 0,0 0 0,0 0-1,0 0 0,0 0-1,0 0-1,0 4 1,0 10-2,0 10-1,0 9 0,-2 4-1,-3 1 0,-3-1 0,-2 1 0,-5-4 0,-2-6 0,-3-6 0,-3-6-1,-2-2 1,0 3 1,0 3 0,0 4 1,-2 1-1,-3 0-2,-3 0-3,-2 0-3,-1 1 0,3 4-1,3 3 0,4 3-1,1-15 2,0-30 4,0-32 2,0-30 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32"/>
    </inkml:context>
    <inkml:brush xml:id="br0">
      <inkml:brushProperty name="width" value="0.02598" units="cm"/>
      <inkml:brushProperty name="height" value="0.02598" units="cm"/>
      <inkml:brushProperty name="color" value="#00BFF3"/>
    </inkml:brush>
  </inkml:definitions>
  <inkml:trace contextRef="#ctx0" brushRef="#br0">67600 17150 846,'6'-54'7,"13"-5"14,12-7 14,13-5 14,2 6-10,-5 23-37,-7 22-34,-5 22-36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45"/>
    </inkml:context>
    <inkml:brush xml:id="br0">
      <inkml:brushProperty name="width" value="0.02636" units="cm"/>
      <inkml:brushProperty name="height" value="0.02636" units="cm"/>
      <inkml:brushProperty name="color" value="#F2395B"/>
    </inkml:brush>
  </inkml:definitions>
  <inkml:trace contextRef="#ctx0" brushRef="#br0">64050 13900 834,'32'-25'5,"17"0"8,15 0 10,16 0 9,-1 6 1,-15 13-9,-15 12-8,-16 13-8,-8 4-4,0-3-1,0-3-1,0-2 0,0-1-9,0 3-20,0 3-19,0 4-18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30"/>
    </inkml:context>
    <inkml:brush xml:id="br0">
      <inkml:brushProperty name="width" value="0.02567" units="cm"/>
      <inkml:brushProperty name="height" value="0.02567" units="cm"/>
      <inkml:brushProperty name="color" value="#F2395B"/>
    </inkml:brush>
  </inkml:definitions>
  <inkml:trace contextRef="#ctx0" brushRef="#br0">38050 39300 857,'51'-46'47,"4"10"-9,3 10-9,3 9-10,1 6-9,1 3-11,-1 3-10,1 4-10,-6 1-6,-8 0-1,-10 0 0,-9 0-2,-7 1 0,-3 4 1,-3 3-1,-2 3 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4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65100 16700 999,'-174'4'-74,"54"10"17,53 10 16,53 9 18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52550 40250 999,'-69'-2'-45,"13"-3"3,12-3 6,13-2 4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1:54"/>
    </inkml:context>
    <inkml:brush xml:id="br0">
      <inkml:brushProperty name="width" value="0.0284" units="cm"/>
      <inkml:brushProperty name="height" value="0.0284" units="cm"/>
      <inkml:brushProperty name="color" value="#00BFF3"/>
    </inkml:brush>
  </inkml:definitions>
  <inkml:trace contextRef="#ctx0" brushRef="#br0">41650 19400 774,'51'-22'84,"4"6"-21,3 7-20,3 6-20,-1 1-13,-2-3-7,-3-3-8,-3-2-5,-4-3-7,-3 1-5,-3-1-5,-2 1-4,-5 1-3,-2 3 1,-3 3 1,-3 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9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28800 8700 519,'-47'-43'11,"6"17"19,7 15 18,6 16 19,6 18 1,6 22-14,7 22-16,6 23-14,3 16-10,0 13-3,0 12-4,0 13-3,1-1-2,4-11-3,3-14-2,3-11-3,3-12 0,3-9 0,3-10 0,4-8 0,2-9 1,4-6 0,3-6 0,3-6 1,4-9 0,7-8 1,6-10 2,7-9 0,4-13 2,3-16 1,3-15 2,4-15 2,-1-11 0,-3-2 0,-3-3-1,-2-3 0,-6-6-1,-6-5 0,-6-7 1,-6-5-1,-7-6-1,-6-3-1,-6-3-1,-6-2-2,-6-3-1,-2 1-1,-3-1-2,-3 1-1,-9 2-2,-11 7 0,-14 6-2,-11 7 0,-9 7 0,-3 9 0,-3 10 2,-2 10 0,-5 10 1,-2 13 1,-3 12 1,-3 13 0,-1 6 3,4 0 3,3 0 5,3 0 3,1 3 3,1 6 3,-1 7 3,1 6 2,2 7 1,7 10-2,6 10-2,7 9-1,5 10-2,7 14-2,6 11-4,7 14-1,4 7-2,3 3 0,3 3 0,4 4 1,2-7-2,4-16-3,3-15-4,3-15-3,6-12-2,9-6 2,10-6 0,10-6 1,8-9 0,10-8 2,10-10 0,9-9 0,12-15 0,16-18 0,15-19-2,17-18 0,5-10-4,-3 0-6,-3 0-7,-2 0-5,-8 4-6,-8 10-3,-10 10-3,-9 9-2,-15 7-3,-18 7-1,-19 6 0,-18 7-1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16100 18150 552,'-113'1'5,"26"4"8,24 3 10,26 3 9,7 6 5,-9 9 2,-10 10 2,-8 10 2,-3 7-3,7 6-5,6 7-6,7 6-6,2 4-4,1 4-2,-1 3-3,1 3-1,2 3-3,7 3-3,6 3-2,7 4-2,7 2-6,9 4-8,10 3-7,10 3-9,10-2-3,13-6-1,12-6 0,13-6-1,4-13 2,-3-19 5,-3-18 4,-2-19 4,-6-10-3,-6 1-10,-6-1-10,-6 1-10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17000 18550 596,'-47'0'29,"6"0"-1,7 0 0,6 0 1,1 6-1,-3 13 0,-3 12-1,-2 13 0,-1 7-2,3 4-3,3 3-2,4 3-2,2 3-3,4 3-2,3 3-2,3 4-2,3-3 0,3-5-1,3-7 1,4-5 0,1-6-2,0-3-3,0-3-3,0-2-4,6-6-4,13-6-5,12-6-4,13-6-5,7-15-2,4-21 3,3-22 1,3-22 1,-2-13 3,-6-3 1,-6-3 1,-6-2 2,-7-1 3,-6 3 1,-6 3 4,-6 4 2,-6 5 2,-2 10 0,-3 10 2,-3 9 0,-7 6-1,-9 3-3,-10 3-2,-8 4-4,-6 4-3,1 6-3,-1 7-2,1 6-4,-1 4-4,1 4-7,-1 3-8,1 3-6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17900 18750 610,'46'3'27,"-5"6"9,-7 7 9,-5 6 9,-4 3 0,0 0-7,0 0-9,0 0-7,0 3-7,0 6-7,0 7-6,0 6-6,-4 6-5,-5 6-5,-7 7-5,-5 6-5,-12 9-7,-16 13-8,-15 12-9,-15 13-8,-6-4-1,7-18 6,6-19 6,7-18 7,4-14 2,3-5-2,3-7-1,4-5-1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18850 18200 607,'71'1'116,"-5"4"-26,-7 3-26,-5 3-26,-4 1-16,0 1-2,0-1-5,0 1-3,-5 2-4,-9 7-3,-10 6-3,-8 7-3,-8 5-1,-2 7 0,-3 6 0,-3 7 1,-10 5-1,-16 7-1,-15 6-2,-15 7-1,-12 7-1,-6 9-1,-6 10 1,-6 10-1,1-3 0,9-11 0,10-14 2,10-11 0,8-12 0,10-9 1,10-10 1,9-8 0,10-6 3,14 1 4,11-1 5,14 1 4,11-6 0,14-8-2,11-10-4,14-9-2,7-9-8,3-5-8,3-7-10,4-5-9,-6-1-3,-11 6 5,-14 7 3,-11 6 4,-9 3-2,-3 0-9,-3 0-8,-2 0-10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21000 19350 654,'68'25'122,"-11"0"-29,-14 0-29,-11 0-29,-9 3-18,-3 6-7,-3 7-6,-2 6-6,-9 9-6,-12 13-6,-13 12-6,-12 13-5,-7 2-7,1-5-4,-1-7-5,1-5-5,-1-8-1,1-5 3,-1-7 3,1-5 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22450 18450 525,'-44'3'23,"13"6"7,12 7 8,13 6 6,4 6 2,-3 6-6,-3 7-4,-2 6-6,-3 6-3,1 6-2,-1 7-1,1 6-2,1 6-3,3 6-2,3 7-3,4 6-3,1-1-2,0-5-1,0-7-3,0-5-1,1-8-2,4-5-2,3-7-3,3-5-3,14-23-5,25-37-5,25-38-7,25-37-6,7-27-2,-8-16 3,-10-15 2,-9-15 2,-12-3 3,-11 14 2,-14 11 3,-11 14 2,-14 11 2,-11 14 0,-14 11 0,-11 14 0,-14 13 0,-11 16 2,-14 15 2,-11 17 1,-11 11-2,-5 10-3,-7 10-5,-5 9-4,5 2-2,19-2-2,19-3-2,19-3-1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24000 17900 515,'-8'98'169,"-16"-3"-40,-15-3-42,-15-2-40,-7-5-24,3-2-7,3-3-6,4-3-7,2-2-3,4 0-1,3 0-1,3 0-1,6-2-3,9-3-6,10-3-5,10-2-6,11-9-1,17-12 3,15-13 3,16-12 3,12-10 2,9-6 1,10-6-1,10-6 0,5-4 2,4 1 0,3-1 3,3 1 0,-5 1 1,-12 3-2,-13 3 0,-12 4-3,-12 1-4,-8 0-10,-10 0-9,-9 0-10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24300 18450 496,'-24'-90'6,"4"23"12,3 22 12,3 22 12,3 16 7,3 14 3,3 11 3,4 14 3,2 10-4,4 9-9,3 10-10,3 10-9,-1 22-8,-2 39-7,-3 36-7,-3 39-6,-1 19-12,4 4-16,3 3-18,3 3-16,-1-18-3,-2-36 9,-3-39 9,-3-36 10,-1-25 4,4-8 0,3-10-1,3-9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23100 20050 748,'-18'-13'11,"17"26"21,15 24 23,16 26 21,5 7-13,-2-9-48,-3-10-49,-3-8-48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24975 17425 333,'157'63'167,"51"46"-1,50 47 1,49 47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51600 10950 523,'125'-72'95,"0"6"-22,0 7-21,0 6-22,-2 6-13,-3 6-3,-3 7-3,-2 6-4,-9 6-1,-12 6-3,-13 7 0,-12 6-2,-10 6-3,-6 6-5,-6 7-5,-6 6-5,-9 4-2,-8 4 3,-10 3 2,-9 3 4,-7 3 1,-3 3 1,-3 3 3,-2 4 1,-6 4 2,-6 6 6,-6 7 4,-6 6 5,-1 1 1,7-3 1,6-3-1,7-2 0,4-5-2,3-2-3,3-3-1,4-3-4,4-4 0,6-3 0,7-3 1,6-2 0,4-3 0,4 1-2,3-1-2,3 1-1,-1-3-1,-2-2 0,-3-3 1,-3-3 0,-4-1 0,-3 4 0,-3 3 1,-2 3-1,-5 3 1,-2 3-1,-3 3 0,-3 4 0,-4-1-1,-3-3 0,-3-3-2,-2-2 0,-11-6-2,-15-6-4,-15-6-2,-16-6-3,-5-10-3,6-12 2,7-13-1,6-12 0,3-16 0,0-19 0,0-18 0,0-19-1,6-12 1,13-2 0,12-3 2,13-3 1,6 4 2,0 13 4,0 12 2,0 13 4,0 10 3,0 10 1,0 10 1,0 9 2,-2 13 10,-3 20 20,-3 18 18,-2 20 19,-3 27 1,1 38-17,-1 37-17,1 38-17,1 15-12,3-6-5,3-6-4,4-6-7,1-9-1,0-8 0,0-10 0,0-9 0,0-10-5,0-9-10,0-10-10,0-8-10,1-9-6,4-6-1,3-6-1,3-6-1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8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24900 17450 378,'96'68'121,"-5"-11"-29,-7-14-30,-5-11-29,-6-11-18,-3-5-4,-3-7-4,-2-5-4,-6-4-3,-6 0-3,-6 0-4,-6 0-3,-4 1 0,1 4 2,-1 3 2,1 3 3,-4 6 6,-6 9 11,-6 10 12,-6 10 11,-6 4 3,-2 0-6,-3 0-6,-3 0-7,-2 0-3,0 0-2,0 0-3,0 0-1,1 1-1,4 4-1,3 3-1,3 3 0,-1-1-2,-2-2-1,-3-3-1,-3-3-2,-2 4-2,0 13 0,0 12-1,0 13 0,0 1-1,0-9 0,0-10 0,0-8 1,0-6-1,0 1 1,0-1-1,0 1-1,0-1 1,0 1-1,0-1-1,0 1 0,0-1 0,0 1-1,0-1 1,0 1 1,0-1-1,0 1 0,0-1 0,0 1-1,-5-3 0,-9-2 1,-10-3-1,-8-3 1,-11-2-2,-8 0-3,-10 0-1,-9 0-4,-23 3-5,-33 6-8,-35 7-8,-34 6-9,-2-2-8,31-9-9,32-10-8,31-8-10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28650 18250 589,'50'1'3,"0"4"15,0 3 16,0 3 15,-2 1 3,-3 1-10,-3-1-10,-2 1-10,-6 1-7,-6 3-3,-6 3-4,-6 4-4,-6 5-3,-2 10-3,-3 10-2,-3 9-3,-10 7-3,-16 7-2,-15 6-2,-15 7-2,-14 2-1,-8 1 1,-10-1 0,-9 1 2,-4-4 1,4-6 4,3-6 3,3-6 4,4-9 3,7-8 5,6-10 2,7-9 5,13-9 5,22-5 10,22-7 8,23-5 10,22-8-2,26-5-10,24-7-11,26-5-11,8-4-6,-5 0-5,-7 0-2,-5 0-5,-3 1-3,4 4-5,3 3-5,3 3-4,-1-2-6,-2-6-6,-3-6-9,-3-6-6,-12-2 1,-18 3 8,-19 3 9,-18 4 9,-10 1 3,0 0-2,0 0-3,0 0-2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30350 17850 554,'-22'56'139,"6"13"-33,7 12-32,6 13-31,1 6-19,-3 0-6,-3 0-6,-2 0-6,-3 1-2,1 4 0,-1 3 2,1 3 0,1 1-3,3 1-6,3-1-7,4 1-6,-1-10-10,-3-19-10,-3-18-12,-2-19-10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30050 18750 625,'46'-22'51,"-5"6"-6,-7 7-6,-5 6-7,0-1-3,10-5-2,10-7 1,9-5-2,6-1 0,3 6-3,3 7-2,4 6-2,-3 1-10,-5-3-21,-7-3-21,-5-2-19,-8-1-10,-5 3 0,-7 3 1,-5 4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3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31250 17150 443,'-24'-61'35,"4"28"14,3 28 12,3 29 13,3 22 0,3 20-13,3 18-12,4 20-14,1 8-8,0 1-3,0-1-5,0 1-3,-5 19-3,-9 42-4,-10 40-2,-8 41-4,-6 23-6,1 6-11,-1 7-12,1 6-11,2-4-9,7-11-4,6-14-5,7-11-6,2-31 0,1-46 3,-1-47 4,1-47 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31350 18950 483,'48'-25'24,"-3"0"4,-3 0 3,-2 0 4,-1 1-1,3 4-6,3 3-6,4 3-6,1 3-6,0 3-6,0 3-5,0 4-5,-5 4-3,-9 6 3,-10 7 1,-8 6 2,-8 7-1,-2 10 0,-3 10-3,-3 9-1,-9 2 1,-11-2 2,-14-3 3,-11-3 3,-4-2 2,6 0 2,7 0 1,6 0 3,13-11-4,23-22-5,22-22-8,22-21-6,16-21-3,14-19-1,11-18 0,14-19 0,-1-4 0,-12 14 3,-13 11 1,-12 14 2,-12 10 2,-8 9 4,-10 10 2,-9 10 3,-10 19 12,-9 32 20,-10 31 20,-8 32 21,-6 15 4,1 0-13,-1 0-13,1 0-13,1-5-9,3-9-4,3-10-6,4-8-3,4-8-5,6-2-4,7-3-2,6-3-5,4-9-3,4-11-4,3-14-4,3-11-4,7-14-2,14-11 0,11-14 1,14-11 0,3-15-1,-2-16-3,-3-15-2,-3-15-2,-7-9-1,-9 1 4,-10-1 4,-8 1 2,-11 4 4,-8 9 3,-10 10 3,-9 10 3,-10 7 3,-9 6 1,-10 7 0,-8 6 2,-9 7-1,-6 10 0,-6 10-1,-6 9-1,-4 7-4,1 7-8,-1 6-8,1 7-9,4 4-4,9 3-3,10 3-2,10 4-2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33950 18950 564,'-15'-24'120,"23"4"-23,22 3-23,22 3-25,18 1-14,16 1-9,15-1-7,17 1-8,5 1-6,-3 3-7,-3 3-6,-2 4-6,-8 1-3,-8 0-2,-10 0-2,-9 0 0,-10 0-9,-9 0-16,-10 0-16,-8 0-15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35000 18000 485,'-69'0'7,"13"0"13,12 0 14,13 0 14,7 14 9,4 28 2,3 28 4,3 29 3,4 15-6,7 3-14,6 3-15,7 4-14,0 7-11,-2 13-8,-3 12-8,-3 13-8,-2 2-11,0-5-13,0-7-14,0-5-12,-2-19-4,-3-27 5,-3-28 7,-2-28 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36250 18100 433,'6'-46'57,"13"10"0,12 10 2,13 9 0,4 10-5,-3 14-13,-3 11-13,-2 14-13,-5 8-6,-2 7-1,-3 6 0,-3 7 0,-10 7-8,-16 9-12,-15 10-14,-15 10-13,-15 7-4,-12 6 4,-13 7 4,-12 6 5,-4-2 4,7-9 5,6-10 6,7-8 4,8-12 6,14-12 5,11-13 4,14-12 6,8-9 2,7-2 1,6-3 2,7-3 1,11-9 1,20-11 0,18-14 2,20-11 1,14-15-2,14-16-6,11-15-5,14-15-6,0-9-3,-8 1-3,-10-1-2,-9 1-3,-10 1-1,-9 3 1,-10 3 0,-8 4 1,-11 4-1,-8 6-1,-10 7-2,-9 6-2,-7 6 1,-3 6 3,-3 7 2,-2 6 4,-8 4 4,-8 4 6,-10 3 7,-9 3 6,-10 4 7,-9 7 8,-10 6 7,-8 7 8,-3 5-1,7 7-8,6 6-8,7 7-9,2 7-5,1 9-2,-1 10-1,1 10-3,2 2-1,7-3-1,6-3-2,7-2 0,7-1-2,9 3 1,10 3 1,10 4-1,10-3-3,13-5-6,12-7-8,13-5-7,7-8-7,4-5-8,3-7-7,3-5-8,-1-8-3,-2-5 0,-3-7 1,-3-5 0,-7-4 2,-9 0 3,-10 0 2,-8 0 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37650 17750 593,'78'-43'148,"6"17"-37,7 15-40,6 16-37,-5 7-20,-16 1-3,-15-1-1,-15 1-3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53800 11050 565,'0'54'158,"0"10"-40,0 10-38,0 9-40,0 12-22,0 16-6,0 15-5,0 17-5,-7 3-7,-11-5-5,-14-7-6,-11-5-6,-9-8-2,-3-5 1,-3-7 2,-2-5 2,-1-11-2,3-11-6,3-14-5,4-11-5,4-14-2,6-11 3,7-14 2,6-11 2,4-9 3,4-3 1,3-3 3,3-2 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38300 18600 614,'145'-47'12,"-9"6"23,-10 7 25,-8 6 23,-9 6 1,-6 6-24,-6 7-23,-6 6-23,-12 7-14,-15 10-2,-15 10-2,-16 9-3,-13 6-8,-9 3-11,-10 3-12,-8 4-12,-8-3-6,-2-5 0,-3-7 0,-3-5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38050 19300 603,'-63'21'30,"26"-5"11,24-7 11,26-5 10,21-6 0,19-3-12,19-3-11,19-2-11,15-5-9,13-2-9,12-3-6,13-3-9,4-2-8,-3 0-10,-3 0-9,-2 0-11,-14 3-5,-21 6-2,-22 7-1,-22 6-3,-15 1 4,-5-3 7,-7-3 8,-5-2 8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39950 17750 467,'1'-38'12,"4"26"23,3 24 25,3 26 23,1 15 5,1 6-12,-1 7-14,1 6-13,-3 6-13,-2 6-14,-3 7-13,-3 6-13,-6 6-11,-5 6-9,-7 7-9,-5 6-9,-6 1-7,-3-3-6,-3-3-5,-2-2-6,-1-14 2,3-21 9,3-22 9,4-22 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39950 18600 567,'48'-24'-25,"-3"4"25,-3 3 28,-2 3 25,2 1 10,9 1-6,10-1-5,10 1-6,2-1-7,-3 1-5,-3-1-7,-2 1-6,-5-1-5,-2 1-4,-3-1-5,-3 1-4,-4-1-17,-3 1-29,-3-1-28,-2 1-29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41050 17450 386,'-2'-68'3,"-3"17"6,-3 15 5,-2 16 7,-1 23 9,3 31 14,3 32 13,4 31 14,1 15 0,0 1-14,0-1-13,0 1-13,-4 1-11,-5 3-6,-7 3-6,-5 4-7,-4-3-5,0-5-6,0-7-6,0-5-5,1-12-6,4-16-5,3-15-6,3-15-6,9-18-3,16-19-2,15-18-2,17-19-2,10-12 5,6-2 10,7-3 11,6-3 11,-2 1 9,-9 6 6,-10 7 6,-8 6 6,-6 6 5,1 6 3,-1 7 3,1 6 3,-6 7 1,-8 10 1,-10 10-1,-9 9 0,-9 9-3,-5 9-2,-7 10-4,-5 10-4,-3-1-3,4-9-4,3-10-5,3-8-3,10-12-8,20-12-9,18-13-10,20-12-10,16-18-3,16-21 4,15-22 4,17-22 5,7-11 3,0 0 4,0 0 5,0 0 4,-8 4 3,-16 10 2,-15 10 2,-15 9 3,-12 1 1,-6-6 0,-6-6 1,-6-6 1,-9 1 1,-8 9 5,-10 10 3,-9 10 5,-9 5 5,-5 4 5,-7 3 5,-5 3 7,-3 3 1,4 3-2,3 3-3,3 4-1,3 19 2,3 39 8,3 36 8,4 39 8,-3 32-2,-5 28-9,-7 28-10,-5 29-9,-3 7-6,4-12-2,3-13-1,3-12-2,1-2-5,1 9-7,-1 10-9,1 10-7,1-1-7,3-9-6,3-10-5,4-8-6,1-14-3,0-15 1,0-15 1,0-16 1,0-13-1,0-9 0,0-10 0,0-8-1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42550 17500 509,'21'-50'0,"-5"0"0,-7 0 0,-5 0 0,-1-2 2,6-3 5,7-3 3,6-2 5,1 8 11,-3 22 17,-3 22 18,-2 23 17,-11 20 1,-15 23-15,-15 22-15,-16 22-14,-13 12-17,-9 3-15,-10 3-15,-8 4-16,-1-9-6,9-18 0,10-19 3,10-18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42800 16850 449,'50'4'12,"0"10"25,0 10 25,0 9 24,1 6 5,4 3-13,3 3-14,3 4-14,1 2-13,1 4-13,-1 3-15,1 3-12,-9 1-22,-15 1-29,-15-1-29,-16 1-30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8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43100 19050 558,'-18'-24'52,"17"4"-3,15 3-2,16 3-3,21-2-1,29-6 0,28-6-1,28-6-1,18-2-5,10 3-11,10 3-10,9 4-11,-4 4-8,-15 6-8,-15 7-7,-16 6-8,-18 7-5,-18 10-6,-19 10-5,-18 9-6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9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44250 17900 491,'-29'-25'2,"-5"0"4,-7 0 5,-5 0 4,-1 3 4,6 6 3,7 7 4,6 6 3,6 12 4,6 19 5,7 19 3,6 19 5,3 21-1,0 26-5,0 24-6,0 26-4,0 18-7,0 13-5,0 12-7,0 13-6,0 2-3,0-5 2,0-7 0,0-5 1,0-14-10,0-18-20,0-19-19,0-18-21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45300 18050 401,'6'-47'7,"13"6"11,12 7 13,13 6 12,9 7 6,6 10-2,7 10-2,6 9-1,4 9-4,4 9-7,3 10-6,3 10-5,-8 8-7,-19 10-5,-18 10-6,-19 9-5,-21 9-7,-21 9-8,-22 10-8,-22 10-7,-15 0-4,-5-5 3,-7-7 1,-5-5 3,3-12 2,17-16 6,15-15 4,16-15 4,-4-4 3,-21 9 0,-22 10 0,-22 10 0,-8-1 2,6-9 3,7-10 4,6-8 5,12-11 2,19-8 5,19-10 4,19-9 4,15-9 2,13-5-1,12-7-1,13-5-1,20-8-1,28-5-1,28-7-1,29-5-1,16-4-3,7 0-5,6 0-5,7 0-6,-1 3-4,-6 6-4,-6 7-5,-6 6-4,-12 1-4,-15-3-2,-15-3-4,-16-2-3,-12-5 1,-5-2 5,-7-3 4,-5-3 4,-9-1 5,-9 4 7,-10 3 6,-8 3 7,-9 3 10,-6 3 16,-6 3 16,-6 4 15,-4 8 4,1 17-11,-1 15-9,1 16-11,-4 16-6,-6 20-3,-6 18-2,-6 20-3,-1 6-1,7-2-2,6-3-1,7-3 0,4-9-3,3-11-3,3-14-4,4-11-2,16-17-7,32-18-7,31-19-8,32-18-8,8-21-4,-11-22-1,-14-22-1,-11-21-1,-15-9 0,-16 7 5,-15 6 2,-15 7 4,-15 4 4,-12 3 1,-13 3 4,-12 4 3,-9 7 2,-2 13 4,-3 12 3,-3 13 3,18 6 5,41 0 9,40 0 7,42 0 8,13 3 1,-12 6-8,-13 7-8,-12 6-7,-12 17-3,-8 28 1,-10 28 3,-9 29 1,-13 13 0,-16 1-3,-15-1-3,-15 1-3,-7-7-3,3-12-4,3-13-4,4-12-4,11-15-6,23-15-10,22-15-11,22-16-8,12-12-3,3-5 6,3-7 7,4-5 5,-3-6 4,-5-3 0,-7-3 1,-5-2 0,-6-5 2,-3-2 1,-3-3 2,-2-3 2,-6 2 3,-6 10 2,-6 10 4,-6 9 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53650 10750 430,'71'-91'13,"-5"19"2,-7 19 0,-5 19 0,-4 7-1,0-3-1,0-3-2,0-2-3,1 0-1,4 7-1,3 6-1,3 7-1,-2 4-2,-6 3-2,-6 3-1,-6 4-2,-6 1 0,-2 0 2,-3 0 2,-3 0 2,-4 6 5,-3 13 6,-3 12 7,-2 13 7,-3 7 3,1 4 0,-1 3 0,1 3 0,-1 9-2,1 16-2,-1 15-3,1 17-3,-1 13-1,1 13-3,-1 12-1,1 13-3,1 4 0,3-3-3,3-3 0,4-2-2,1-5-1,0-2-1,0-3-1,0-3-1,0-2 1,0 0-1,0 0 0,0 0 1,-2-4-2,-3-5-4,-3-7-2,-2-5-3,-5-12-3,-2-16-1,-3-15-2,-3-15-1,-12-23-5,-18-28-7,-19-28-6,-18-27-8,-15-34-2,-9-37 3,-10-38 4,-8-37 2,-1-15 3,9 10 2,10 10 3,10 9 1,8 9 4,10 9 5,10 10 4,9 10 6,9 10 1,9 13-1,10 12 0,10 13-2,5 6 4,4 0 7,3 0 7,3 0 7,4 1 4,7 4 2,6 3 2,7 3 1,4 4-1,3 7-2,3 6-3,4 7-2,-1 8-6,-3 14-9,-3 11-8,-2 14-10,-8 16-5,-8 22-2,-10 22-3,-9 23-2,-9 13-1,-5 6 1,-7 7 1,-5 6 0,-9-1 3,-9-5 3,-10-7 4,-8-5 3,-3-11 4,7-11 4,6-14 2,7-11 4,4-12 4,3-9 3,3-10 5,4-8 3,15-14 2,28-15 2,28-15 0,29-16 0,15-12-4,3-5-10,3-7-10,4-5-11,-9 2-9,-18 13-10,-19 12-11,-18 13-9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48500 18800 399,'-4'-49'3,"-5"4"4,-7 3 5,-5 3 5,-1 9 12,6 16 18,7 15 20,6 17 18,3 22 2,0 32-15,0 31-16,0 32-16,0 25-10,0 23-8,0 22-5,0 22-8,-4 12-9,-5 3-11,-7 3-12,-5 4-12,-1-7-9,6-16-4,7-15-4,6-15-5,3-26-3,0-34-1,0-35 1,0-33-1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48950 17550 535,'3'-49'7,"6"4"15,7 3 14,6 3 15,3 4 2,0 7-8,0 6-11,0 7-8,9 4-5,19 3 0,19 3 1,19 4 1,9 2 1,0 4 0,0 3 0,0 3 1,-10 3-18,-18 3-40,-19 3-37,-18 4-39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56200 17450 617,'-30'-60'28,"-9"32"7,-10 31 5,-8 32 6,-8 19 0,-2 10-7,-3 10-6,-3 9-8,1 6-4,6 3-4,7 3-3,6 4-5,6-4-1,6-9-2,7-10 0,6-8-1,4-9-2,4-6-1,3-6-3,3-6 0,9-4-2,16 1 1,15-1 0,17 1 0,7-1 0,0 1-1,0-1-2,0 1-1,1-1-1,4 1-2,3-1-2,3 1 0,-7-1 0,-15 1 2,-15-1 3,-16 1 3,-13 2 1,-9 7 2,-10 6 1,-8 7 2,-12 0 0,-12-2 0,-13-3 0,-12-3-2,-7-4-1,1-3-4,-1-3-3,1-2-5,2-8-3,7-8-5,6-10-4,7-9-5,7-7-3,9-3-4,10-3-3,10-2-2,5-5 0,4-2 6,3-3 5,3-3 7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56650 18350 516,'45'-2'1,"-9"-3"3,-10-3 2,-8-2 3,-12 2 7,-12 9 13,-13 10 14,-12 10 12,-9 10 2,-2 13-8,-3 12-10,-3 13-8,-1 9-5,4 6-3,3 7-2,3 6-2,3 4-2,3 4-4,3 3-2,4 3-3,4-4-3,6-8-3,7-10-4,6-9-3,6-12-1,6-11 1,7-14 1,6-11 1,9-12-1,13-9-3,12-10-3,13-8-2,12-22-1,13-30 0,12-32 2,13-30 0,1-20-1,-9-6-1,-10-6-2,-8-6-2,-14-1 0,-15 7 3,-15 6 2,-16 7 3,-13 10 4,-9 16 3,-10 15 5,-8 17 3,-14 14 4,-15 17 0,-15 15 1,-16 16 1,-10 10-1,-3 7-2,-3 6-3,-2 7-2,-3 10-7,1 16-11,-1 15-11,1 17-10,5 8-7,14 4-2,11 3-2,14 3-3,8-7 2,7-15 7,6-15 8,7-16 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57300 18650 569,'135'0'4,"-27"0"10,-28 0 8,-28 0 9,-13 1 4,3 4 1,3 3-1,4 3 1,-4 6-2,-9 9-4,-10 10-3,-8 10-4,-14 13-4,-15 19-6,-15 19-4,-16 19-6,-8 7-4,0-3-1,0-3-3,0-2-1,6-8-1,13-8 0,12-10 0,13-9 0,7-9 0,4-5 1,3-7 1,3-5 1,6-6 2,9-3 3,10-3 4,10-2 3,2-3 2,-3 1 1,-3-1 0,-2 1 1,-5 1 0,-2 3-1,-3 3 0,-3 4-2,-15 7 0,-24 13-2,-26 12-2,-24 13-1,-17 9-5,-5 6-8,-7 7-7,-5 6-7,-3-2-3,4-9 2,3-10 3,3-8 2,9-15 2,16-19 4,15-18 4,17-19 2,7-10-6,0 1-18,0-1-17,0 1-19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58000 17250 580,'53'-91'56,"6"19"-6,7 19-6,6 19-5,6 12-4,6 6-4,7 7-4,6 6-5,-5 10-1,-16 17 0,-15 15 0,-15 16 0,-15 12-4,-12 9-6,-13 10-7,-12 10-8,-15 4-3,-15 0 0,-15 0 0,-16 0 1,-8-7-2,0-11-3,0-14-2,0-11-3,4-9 0,10-3 2,10-3 1,9-2 2,23-11-1,38-15-4,37-15-4,38-16-4,13-8-4,-8 0-3,-10 0-3,-9 0-5,-12 1 1,-11 4 2,-14 3 3,-11 3 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59150 17350 569,'-16'-91'61,"19"19"-2,19 19-3,19 19-1,12 12-4,6 6-7,7 7-6,6 6-5,3 4-10,0 4-12,0 3-13,0 3-12,-7 3-7,-11 3-2,-14 3-2,-11 4-3,-7 1-6,0 0-14,0 0-13,0 0-12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59000 19300 608,'60'-24'123,"23"4"-26,22 3-26,22 3-26,4 1-18,-12 1-8,-13-1-10,-12 1-9,-10 2-3,-6 7-1,-6 6 1,-6 7 0,-9 5-10,-8 7-18,-10 6-20,-9 7-18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60050 18700 499,'162'-91'66,"-24"19"-10,-26 19-10,-24 19-9,-15 12-8,-3 6-3,-3 7-3,-2 6-4,-9 9-3,-12 13-4,-13 12-2,-12 13-3,-13 13-2,-12 17-3,-13 15-1,-12 16-2,-12 9-1,-8 3 1,-10 3 0,-9 4 2,-4-4-3,4-9-6,3-10-5,3-8-5,4-12-1,7-12 2,6-13 3,7-12 3,16-10 5,29-6 9,28-6 7,28-6 8,23-10 3,19-12-6,19-13-4,19-12-5,4-9-4,-9-2-1,-10-3-4,-8-3-2,-12-1-3,-12 4-3,-13 3-3,-12 3-3,-12-1-1,-8-2 1,-10-3 1,-9-3 1,-7-4-1,-3-3-2,-3-3-1,-2-2-3,-6-1 1,-6 3 2,-6 3 3,-6 4 3,-7 5 4,-6 10 3,-6 10 5,-6 9 3,-6 6 2,-2 3 0,-3 3 0,-3 4 0,-2 5 3,0 10 7,0 10 7,0 9 7,1 7 4,4 7 3,3 6 2,3 7 3,4 2-2,7 1-6,6-1-5,7 1-7,5 1-3,7 3-2,6 3-2,7 4-2,7-1-1,9-3 1,10-3 0,10-2 0,7-5-5,6-2-11,7-3-11,6-3-11,3-7-9,0-9-4,0-10-6,0-8-4,-4-6 0,-5 1 5,-7-1 4,-5 1 6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62400 18000 578,'-22'-29'6,"6"-5"11,7-7 11,6-5 11,13 0 8,23 10 3,22 10 3,22 9 3,12 7-5,3 7-15,3 6-15,4 7-14,-7 5-6,-16 7 1,-15 6 1,-15 7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4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34600 31250 472,'-24'-25'-2,"4"0"1,3 0 0,3 0-1,-1 1 2,-2 4 2,-3 3 3,-3 3 2,-1-1 4,4-2 7,3-3 4,3-3 7,6 1 5,9 6 6,10 7 5,10 6 6,8 1-3,10-3-8,10-3-11,9-2-8,1-1-7,-6 3-1,-6 3-3,-6 4-2,-4 1-2,1 0-2,-1 0-3,1 0-1,-1 0-1,1 0 0,-1 0 1,1 0 0,2 0 1,7 0 0,6 0 0,7 0 1,2 0 1,1 0-1,-1 0 1,1 0 1,-1 0-1,1 0 1,-1 0 1,1 0-1,-4 0 1,-6 0-2,-6 0 0,-6 0-1,-4 0-1,1 0 0,-1 0-1,1 0 0,-1 0-1,1 0 1,-1 0-1,1 0 0,1 0 0,3 0 0,3 0 1,4 0-1,-1 0 1,-3 0-1,-3 0 1,-2 0 0,-1 0-1,3 0 1,3 0-1,4 0 1,1 0-1,0 0 1,0 0 0,0 0 0,0 0-1,0 0 1,0 0 0,0 0 0,1 0-1,4 0 1,3 0 0,3 0-1,-1-2 1,-2-3 0,-3-3 0,-3-2 0,-2-1 0,0 3 0,0 3 0,0 4 0,0-1 1,0-3-1,0-3 0,0-2 1,0-1 0,0 3-1,0 3 1,0 4 0,1 1-1,4 0 1,3 0-1,3 0 1,4 0-1,7 0 0,6 0 0,7 0 0,2 0 0,1 0 0,-1 0 0,1 0 1,1-2 0,3-3-1,3-3 1,4-2-1,-1-3 1,-3 1 1,-3-1 1,-2 1 2,-1-1-1,3 1 0,3-1-1,4 1 0,-1-1-2,-3 1 1,-3-1 0,-2 1-1,-3-1 0,1 1-1,-1-1 1,1 1-2,-4-1 0,-6 1 1,-6-1-2,-6 1 1,-4 1 0,1 3 0,-1 3 1,1 4 0,-1-1 1,1-3-1,-1-3 0,1-2 0,-3-1 0,-2 3 0,-3 3 1,-3 4-1,-4 1 0,-3 0 0,-3 0 0,-2 0 1,0-2-1,7-3-1,6-3-1,7-2-1,0-5 0,-2-2 0,-3-3 1,-3-3 0,-4-1-1,-3 4 1,-3 3-1,-2 3 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62950 19300 577,'104'-44'154,"10"13"-39,10 12-39,9 13-40,-1 6-21,-8 0-3,-10 0-4,-9 0-2,-10 1-8,-9 4-14,-10 3-15,-8 3-13,-11 1-10,-8 1-5,-10-1-6,-9 1-6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64050 18550 505,'-68'-75'60,"17"50"7,15 50 6,16 50 7,7 32-6,1 17-15,-1 15-17,1 16-16,-1 9-14,1 3-10,-1 3-12,1 4-10,1-10-10,3-22-11,3-22-9,4-21-11,-1-20-3,-3-15 2,-3-15 3,-2-16 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65000 18500 502,'0'56'193,"0"13"-49,0 12-49,0 13-50,-2 9-29,-3 6-12,-3 7-9,-2 6-12,-3-2-3,1-9 4,-1-10 3,1-8 3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65100 18900 592,'48'-91'7,"-3"19"16,-3 19 14,-2 19 16,-1 10 5,3 4-5,3 3-5,4 3-4,1 3-7,0 3-11,0 3-10,0 4-11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7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65900 17750 414,'-24'-91'41,"4"19"-1,3 19-1,3 19-2,3 21 1,3 26 3,3 24 3,4 26 2,-1 12-2,-3 0-5,-3 0-5,-2 0-6,-5 10-4,-2 23-2,-3 22-2,-3 22-2,-2 7-3,0-6-5,0-6-5,0-6-4,1 2-7,4 14-7,3 11-8,3 14-8,3-11-6,3-30-5,3-32-5,4-30-6,4-33-4,6-30-1,7-32-2,6-30-2,9-26 5,13-19 9,12-18 12,13-19 9,2-2 10,-5 16 7,-7 15 7,-5 17 8,-6 13 10,-3 13 12,-3 12 12,-2 13 13,-6 13 4,-6 17-5,-6 15-5,-6 16-6,-7 16-5,-6 20-7,-6 18-8,-6 20-6,-4-1-7,1-19-6,-1-18-6,1-19-6,15-24-8,31-28-12,32-28-11,31-27-11,10-19-2,-8-5 6,-10-7 6,-9-5 7,-10 0 6,-9 10 8,-10 10 5,-8 9 8,-9 10 5,-6 14 3,-6 11 4,-6 14 4,-10 11 12,-12 14 19,-13 11 20,-12 14 19,-4 10 2,7 9-16,6 10-16,7 10-16,4 2-10,3-3-3,3-3-3,4-2-4,5-3-2,10 1-1,10-1 0,9 1-2,6-6-3,3-8-9,3-10-6,4-9-9,2-12-4,4-11-3,3-14-2,3-11-3,1-14 0,1-11 3,-1-14 3,1-11 3,-4-11 3,-6-5 1,-6-7 2,-6-5 3,-9-1 2,-8 6 4,-10 7 3,-9 6 3,-10 7 2,-9 10-1,-10 10-1,-8 9 0,-14 9-1,-15 9-4,-15 10-3,-16 10-3,-1 7-1,17 6 3,15 7 2,16 6 1,7 3-3,1 0-12,-1 0-12,1 0-10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8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68150 18550 555,'53'-24'9,"6"4"17,7 3 17,6 3 18,15 1 5,26 1-5,24-1-6,26 1-6,4 1-10,-16 3-14,-15 3-15,-15 4-14,-17 1-6,-15 0 2,-15 0 2,-16 0 2,-15 4-12,-11 10-26,-14 10-27,-11 9-26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68250 19050 548,'-102'25'58,"47"0"0,47 0-1,48 0-1,30 0-2,16 0-7,15 0-6,17 0-6,11-4-9,10-5-11,10-7-11,9-5-10,-1-4-13,-8 0-12,-10 0-13,-9 0-13,-18 0-6,-24 0 1,-26 0 1,-24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71350 17850 467,'-71'-24'8,"10"4"15,10 3 16,9 3 16,2 6 5,-2 9-6,-3 10-5,-3 10-5,-4 10-5,-3 13-4,-3 12-3,-2 13-5,0 6-4,7 0-5,6 0-5,7 0-5,7-2-4,9-3-3,10-3-1,10-2-4,8-5-2,10-2-5,10-3-4,9-3-4,7-2-2,7 0-3,6 0-1,7 0-2,-4-2 1,-12-3 1,-13-3 3,-12-2 1,-13 2 2,-12 9 2,-13 10 1,-12 10 3,-18 7 1,-21 6 4,-22 7 3,-22 6 4,-10-2 1,4-9-1,3-10 1,3-8-1,7-11-3,14-8-6,11-10-6,14-9-6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71650 18400 443,'-71'9'156,"10"19"-34,10 19-32,9 19-34,4 13-19,1 10-7,-1 10-7,1 9-6,-1 2-5,1-2-4,-1-3-4,1-3-2,2-4-5,7-3-3,6-3-3,7-2-3,18-22-7,31-36-8,32-39-10,31-36-8,20-36-3,9-30 2,10-32 2,10-30 2,-4-11 4,-16 14 3,-15 11 5,-15 14 3,-18 11 6,-19 14 6,-18 11 8,-19 14 8,-12 13 6,-2 16 7,-3 15 7,-3 17 7,-9 8 4,-11 4-1,-14 3-1,-11 3 1,-11 9-5,-5 16-8,-7 15-9,-5 17-8,-3 10-6,4 6-3,3 7-4,3 6-4,9-2-5,16-9-7,15-10-6,17-8-8,10-11 0,6-8 3,7-10 3,6-9 5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72700 18350 451,'-29'73'97,"-5"-3"-15,-7-3-16,-5-2-16,-3-1-9,4 3-5,3 3-4,3 4-4,3 1-4,3 0-5,3 0-3,4 0-4,4 0-2,6 0 1,7 0-1,6 0 0,6-5-6,6-9-9,7-10-10,6-8-11,10-9-5,17-6-2,15-6-1,16-6 0,9-6-3,3-2-2,3-3-2,4-3-2,-1-9 2,-3-11 7,-3-14 5,-2-11 6,-14-4 4,-21 6 0,-22 7 0,-22 6 0,-10 3 1,4 0 0,3 0 1,3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5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41550 29700 480,'-40'-44'29,"23"13"15,22 12 15,22 13 15,12 7 1,3 4-15,3 3-15,4 3-13,4 3-10,6 3-4,7 3-4,6 4-5,4 2-2,4 4-3,3 3-2,3 3-3,1 3 0,1 3 0,-1 3 1,1 4 0,-4-1 0,-6-3 1,-6-3 0,-6-2-1,-6-5 1,-2-2 0,-3-3 0,-3-3 1,-2-4-1,0-3 2,0-3-1,0-2 1,0-3 0,0 1 0,0-1-1,0 1 1,-16 7-1,-31 16-3,-31 15-1,-31 17-3,-16 3-3,0-5-4,0-7-5,0-5-4,-11 5-6,-22 19-4,-22 19-7,-21 19-5,-9 5 1,7-5 5,6-7 6,7-5 5,13-12 0,22-16-7,22-15-6,23-15-8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73450 18800 423,'-93'-2'21,"17"-3"6,15-3 6,16-2 5,4 6 6,-6 20 4,-6 18 5,-6 20 3,1 16-1,9 16-8,10 15-8,10 17-8,4 13-6,0 13-4,0 12-4,0 13-5,-2 7-5,-3 4-5,-3 3-4,-2 3-6,-1-7-9,3-15-11,3-15-14,4-16-11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73450 16900 525,'31'-47'5,"13"6"10,12 7 12,13 6 9,1 6 6,-9 6 1,-10 7 0,-8 6 1,-6 9-3,1 13-5,-1 12-6,1 13-5,-7 13-5,-12 17-5,-13 15-4,-12 16-5,-15 5-1,-15-2 2,-15-3 2,-16-3 1,-7-9-5,4-11-16,3-14-15,3-11-14,20-11-5,38-5 4,37-7 5,38-5 5,23-11 1,9-11-4,10-14-3,10-11-4,-9-6 1,-24 4 6,-26 3 8,-24 3 6,-13 1 3,0 1 1,0-1 0,0 1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74400 17350 584,'3'-49'2,"6"4"3,7 3 4,6 3 4,3 4 6,0 7 10,0 6 9,0 7 10,3 0 4,6-2-4,7-3-3,6-3-3,7-1-8,10 4-12,10 3-12,9 3-13,2 4-9,-2 7-8,-3 6-9,-3 7-8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73850 19100 531,'-19'21'10,"13"-5"18,12-7 19,13-5 19,18-4 4,26 0-10,24 0-10,26 0-11,12-2-7,0-3-7,0-3-5,0-2-6,-4-1-6,-5 3-9,-7 3-7,-5 4-7,-12 1-10,-16 0-12,-15 0-12,-15 0-13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74900 18500 479,'-110'-36'77,"32"28"0,31 28 2,32 29 0,13 24-7,-3 22-15,-3 22-16,-2 23-14,-3 16-15,1 13-14,-1 12-13,1 13-14,-4-2-12,-6-16-10,-6-15-12,-6-15-10,-1-23 0,7-28 8,6-28 10,7-27 9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76150 18300 379,'162'-86'60,"-24"28"-10,-26 28-10,-24 29-11,-17 18-5,-5 9 3,-7 10 2,-5 10 1,-12 7-2,-16 6-7,-15 7-7,-15 6-7,-21 7-4,-25 10-1,-25 10 0,-25 9-2,-18 6-1,-8 3-4,-10 3-3,-9 4-4,1-4 0,13-9 2,12-10 3,13-8 1,15-14 2,19-15 3,19-15 2,19-16 2,24-13 1,32-9-1,31-10 0,32-8-1,24-14-1,19-15 0,19-15-1,19-16 1,7-13-8,-3-9-12,-3-10-14,-2-8-13,-6-4-4,-6 3 3,-6 3 5,-6 4 5,-15 5 4,-21 10 7,-22 10 5,-22 9 6,-19 9 5,-16 9 1,-15 10 3,-15 10 3,-11 4 1,-2 0 0,-3 0 1,-3 0 0,-1 0 7,4 0 14,3 0 12,3 0 14,4 10 11,7 23 9,6 22 8,7 22 10,0 15-3,-2 9-13,-3 10-13,-3 10-13,-6 8-11,-5 10-7,-7 10-8,-5 9-7,-6-1-9,-3-8-7,-3-10-8,-2-9-9,-3-12-8,1-11-8,-1-14-8,1-11-9,1-22-5,3-27-3,3-28-3,4-28-2,7-18 5,13-6 14,12-6 14,13-6 14,4 5 8,-3 20 4,-3 18 3,-2 20 3,2-1 2,9-19 1,10-18 1,10-19 0,5-2 6,4 16 11,3 15 13,3 17 10,1 8 7,1 4 0,-1 3 1,1 3 0,-4 3-4,-6 3-11,-6 3-9,-6 4-9,-4 1-15,1 0-17,-1 0-18,1 0-18,-9-4-6,-15-5 9,-15-7 9,-16-5 7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78450 18300 359,'-24'-93'4,"4"17"7,3 15 6,3 16 8,1 20 11,1 25 16,-1 25 16,1 25 16,1 23 0,3 22-12,3 22-13,4 23-14,-3 22-11,-5 26-8,-7 24-10,-5 26-8,-6 8-9,-3-5-6,-3-7-7,-2-5-7,-3-12-8,1-16-8,-1-15-8,1-15-8,1-14-5,3-8-1,3-10-2,4-9-2,2-18 3,4-24 9,3-26 8,3-24 9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78700 18150 532,'29'-113'12,"10"26"23,10 24 23,9 26 24,10 15 4,14 6-17,11 7-15,14 6-15,3 4-16,-2 4-13,-3 3-15,-3 3-14,-6 3-14,-5 3-15,-7 3-16,-5 4-16,-11-3 0,-11-5 13,-14-7 12,-11-5 14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79900 17050 460,'-29'-25'4,"-5"0"7,-7 0 8,-5 0 8,0 6 10,10 13 14,10 12 14,9 13 14,6 26 0,3 41-15,3 40-14,4 42-15,-4 22-17,-9 7-18,-10 6-20,-8 7-19,-8-9-9,-2-21 1,-3-22 0,-3-22 0,1-19-1,6-16-4,7-15-4,6-15-4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1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16150 23650 512,'-25'-21'74,"0"10"-10,0 10-10,0 9-9,-2 9-7,-3 9-6,-3 10-4,-2 10-6,-5 13-3,-2 19 0,-3 19-1,-3 19 0,1 9-1,6 0-3,7 0-2,6 0-3,4 3-5,4 6-8,3 7-8,3 6-9,7-1-7,14-5-6,11-7-6,14-5-7,13-15-3,16-22 0,15-22 1,17-21-1,-3-17 4,-18-8 5,-19-10 7,-18-9 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40850 32150 531,'-22'-60'43,"6"32"8,7 31 9,6 32 8,3 21-1,0 13-13,0 12-12,0 13-13,0 9-8,0 6-5,0 7-5,0 6-5,-2 15-5,-3 26-8,-3 24-7,-2 26-6,-1-1-2,3-24 3,3-26 3,4-24 4,1-21-5,0-16-12,0-15-13,0-15-11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17050 24150 500,'-47'3'46,"6"6"2,7 7 0,6 6 2,4 4-3,4 4-9,3 3-6,3 3-9,1 6-3,1 9-2,-1 10 0,1 10-1,-1 4-1,1 0-2,-1 0 0,1 0-3,1-2 0,3-3-1,3-3-1,4-2-2,7-6-4,13-6-11,12-6-11,13-6-9,6-18-5,0-28 0,0-28-1,0-27 1,0-22 2,0-11 4,0-14 4,0-11 4,-4-6 4,-5 4 5,-7 3 5,-5 3 4,-8 7 2,-5 14 1,-7 11-1,-5 14 1,-9 11 2,-9 14 7,-10 11 7,-8 14 6,-6 5 2,1 1-3,-1-1-2,1 1-3,-3 2-8,-2 7-10,-3 6-12,-3 7-12,2 4-7,10 3-7,10 3-4,9 4-6,4 1-1,1 0 5,-1 0 4,1 0 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18050 24300 563,'26'26'69,"4"4"1,3 3-1,3 3 1,-4 7-8,-8 14-16,-10 11-14,-9 14-16,-12 11-14,-11 14-11,-14 11-13,-11 14-11,-11 5-5,-5 1 4,-7-1 5,-5 1 3,2-17 4,13-30 3,12-32 2,13-30 2,7-15-3,4 3-12,3 3-10,3 4-11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19150 23450 504,'-25'117'152,"0"-16"-36,0-15-38,0-15-37,3-9-19,6 1-3,7-1-3,6 1-1,3-3-3,0-2-3,0-3-1,0-3-2,6-2-5,13 0-5,12 0-7,13 0-5,7-5-5,4-9 0,3-10-2,3-8-1,6-11-4,9-8-8,10-10-7,10-9-8,-4-5-2,-16 0 1,-15 0 3,-15 0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20000 23500 451,'-93'10'118,"17"23"-15,15 22-17,16 22-15,5 19-14,-2 20-12,-3 18-11,-3 20-11,-4 24-12,-3 31-10,-3 32-13,-2 31-10,3-13-6,14-56 2,11-56 0,14-56 1,3-29-8,-2 1-18,-3-1-17,-3 1-17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20850 25200 635,'67'25'133,"-16"0"-32,-15 0-30,-15 0-31,-9 4-23,1 10-15,-1 10-14,1 9-17,-12 17-10,-21 25-10,-22 25-8,-22 25-9,-5-4 2,13-30 10,12-32 12,13-30 12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22300 24100 609,'-68'165'107,"17"-18"-22,15-19-23,16-18-23,7-12-13,1-3-3,-1-3-5,1-2-4,2-9-5,7-12-3,6-13-5,7-12-3,8-12-7,14-8-7,11-10-8,14-9-7,8-20-4,7-27-3,6-28-1,7-28-2,-1-15 0,-6 1 4,-6-1 4,-6 1 3,-12 4 5,-15 9 4,-15 10 6,-16 10 5,-12 10 3,-5 13 2,-7 12 2,-5 13 2,-9 7 2,-9 4 0,-10 3 0,-8 3 2,-6 10-2,1 20-3,-1 18-3,1 20-2,4 2-2,9-12-1,10-13 1,10-12-1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24000 23500 521,'-66'3'9,"19"6"19,19 7 18,19 6 18,9 9 5,0 13-11,0 12-10,0 13-11,0 9-7,0 6-5,0 7-4,0 6-4,3 1-4,6-3-4,7-3-5,6-2-4,4-5-2,4-2-1,3-3-1,3-3-1,-1-7-3,-2-9-4,-3-10-3,-3-8-5,-10-4-1,-16 3-3,-15 3 0,-15 4-1,-12-1 1,-6-3 4,-6-3 5,-6-2 4,-6-3-3,-2 1-13,-3-1-11,-3 1-11,4-3-3,13-2 7,12-3 8,13-3 7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24000 23350 744,'46'-68'-18,"-5"17"19,-7 15 18,-5 16 20,0 7 7,10 1-1,10-1-2,9 1-2,4 2-12,1 7-18,-1 6-21,1 7-20,-7 4-11,-12 3-3,-13 3-3,-12 4-3,-7 1 2,1 0 7,-1 0 8,1 0 7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22950 25150 650,'-21'25'11,"10"0"22,10 0 21,9 0 22,7 3 1,7 6-23,6 7-21,7 6-21,-1-1-20,-6-5-17,-6-7-16,-6-5-17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5"/>
    </inkml:context>
    <inkml:brush xml:id="br0">
      <inkml:brushProperty name="width" value="0.06124" units="cm"/>
      <inkml:brushProperty name="height" value="0.06124" units="cm"/>
      <inkml:brushProperty name="color" value="#F2395B"/>
    </inkml:brush>
  </inkml:definitions>
  <inkml:trace contextRef="#ctx0" brushRef="#br0">24950 22950 359,'28'-21'109,"6"10"-25,7 10-24,6 9-26,4 7-14,4 7-5,3 6-6,3 7-4,-4 2-3,-8 1 1,-10-1-1,-9 1-1,-7-1 2,-3 1 2,-3-1 1,-2 1 2,-5 1 1,-2 3 0,-3 3 0,-3 4 0,-2 2 2,0 4 5,0 3 6,0 3 4,0 4 2,0 7-3,0 6-3,0 7-4,0 4-1,0 3-3,0 3-1,0 4-1,0 1-3,0 0-4,0 0-5,0 0-3,0-4-1,0-5-1,0-7 1,0-5 1,0-6 0,0-3-2,0-3-1,0-2-2,0-5 0,0-2-1,0-3-2,0-3 0,-4-4 0,-5-3 0,-7-3 1,-5-2 0,-6-5 1,-3-2 1,-3-3 0,-2-3 2,-3-1 0,1 4 2,-1 3 0,1 3 1,-3-1 1,-2-2 2,-3-3 0,-3-3 1,-2-6 0,0-5 0,0-7 0,0-5-1,-4-6-4,-5-3-7,-7-3-7,-5-2-7,0-3-3,10 1 2,10-1 2,9 1 2,4-3-5,1-2-14,-1-3-11,1-3-14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90050 8800 690,'21'-18'95,"-5"17"-20,-7 15-21,-5 16-22,-8 15-12,-5 16-4,-7 15-6,-5 17-4,-3 7-5,4 0-4,3 0-5,3 0-5,-1-4-5,-2-5-7,-3-7-7,-3-5-7,1-9-2,6-9 3,7-10 3,6-8 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40900 33400 583,'3'-44'96,"6"13"-17,7 12-17,6 13-17,6 4-11,6-3-5,7-3-3,6-2-6,3-5-5,0-2-6,0-3-8,0-3-6,0-1-7,0 4-10,0 3-8,0 3-9,0 1-5,0 1-2,0-1-2,0 1-1,-4-3 1,-5-2 4,-7-3 5,-5-3 5,-6-2 5,-3 0 6,-3 0 7,-2 0 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29950 23750 501,'50'-46'84,"0"10"-11,0 10-13,0 9-12,4 7-8,10 7-4,10 6-4,9 7-5,-2 5-4,-12 7-1,-13 6-3,-12 7-3,-10 7-4,-6 9-5,-6 10-8,-6 10-5,-15 8-6,-21 10-6,-22 10-6,-22 9-6,-13 2-2,-3-2 3,-3-3 2,-2-3 2,-1-10 4,3-16 4,3-15 4,4-15 5,2-12 4,4-6 4,3-6 6,3-6 5,6-4 3,9 1 4,10-1 3,10 1 4,13-4 1,19-6 2,19-6 0,19-6 1,16-4-4,17 1-9,15-1-9,16 1-9,9-3-8,3-2-6,3-3-7,4-3-7,1-4-5,0-3-6,0-3-6,0-2-6,-13 0 2,-24 7 10,-26 6 9,-24 7 11,-13 0 2,0-2-5,0-3-3,0-3-6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31550 23750 464,'-24'-24'2,"4"4"5,3 3 6,3 3 4,3 9 11,3 16 20,3 15 18,4 17 18,2 11 1,4 10-16,3 10-18,3 9-16,-1 9-14,-2 9-12,-3 10-10,-3 10-11,-4 2-6,-3-3-2,-3-3-1,-2-2-2,-3-11-7,1-15-13,-1-15-13,1-16-13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31350 24650 581,'0'-50'4,"0"0"9,0 0 9,0 0 9,7 1 2,17 4-3,15 3-3,16 3-3,9 1 1,3 1 7,3-1 6,4 1 6,-1 2-2,-3 7-13,-3 6-11,-2 7-12,-6 4-12,-6 3-13,-6 3-12,-6 4-14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32450 22850 380,'-24'-90'6,"4"23"14,3 22 13,3 22 13,4 24 9,7 29 7,6 28 4,7 28 7,0 17-4,-2 6-12,-3 7-12,-3 6-13,-4 4-9,-3 4-6,-3 3-6,-2 3-7,-3 4-4,1 7 0,-1 6-2,1 7-1,-3 0-3,-2-2-6,-3-3-6,-3-3-5,1-13-5,6-22-5,7-22-4,6-21-6,7-26-6,10-28-11,10-28-9,9-27-9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32650 24150 430,'92'-24'40,"-16"4"-2,-15 3-2,-15 3 0,-7 3-3,3 3-4,3 3-4,4 4-3,-3 5-5,-5 10-6,-7 10-5,-5 9-6,-8 7-2,-5 7-1,-7 6-1,-5 7 0,-9 2 1,-9 1 1,-10-1 1,-8 1 1,16-23-4,44-43-9,44-44-9,44-43-10,12-15-2,-19 16 4,-18 15 5,-19 17 4,-15 10 5,-8 6 4,-10 7 4,-9 6 4,-7 9 11,-3 13 17,-3 12 17,-2 13 18,-6 10 3,-6 10-9,-6 10-9,-6 9-10,-4 6-4,1 3-1,-1 3-1,1 4-1,2-3-2,7-5-5,6-7-4,7-5-4,8-6-7,14-3-8,11-3-9,14-2-9,5-14-4,1-21 0,-1-22-1,1-22 0,-4-16 1,-6-9 1,-6-10 1,-6-8 3,-9-6 1,-8 1 3,-10-1 3,-9 1 3,-7 2 2,-3 7-2,-3 6 1,-2 7-1,-5 8-1,-2 14 0,-3 11-1,-3 14-2,-4 7 1,-3 3 2,-3 3 1,-2 4 1,-1 2-3,3 4-11,3 3-11,4 3-9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35700 24300 532,'-7'21'15,"39"-5"29,36-7 31,39-5 29,14-6-1,-5-3-30,-7-3-31,-5-2-31,-11-3-24,-11 1-18,-14-1-18,-11 1-19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36200 23350 413,'-44'-36'74,"13"28"3,12 28 4,13 29 4,4 19-6,-3 14-15,-3 11-14,-2 14-15,-3 11-12,1 14-9,-1 11-10,1 14-8,-1 5-14,1 1-14,-1-1-17,1 1-15,1-17-2,3-30 12,3-32 11,4-30 12,-1-19 1,-3-2-6,-3-3-8,-2-3-7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36850 23850 435,'71'-93'5,"-5"17"11,-7 15 11,-5 16 11,-1 9 7,6 3 4,7 3 4,6 4 4,-1 5-2,-5 10-10,-7 10-10,-5 9-10,-9 10-7,-9 14-6,-10 11-3,-8 14-6,-14 11-2,-15 14 2,-15 11 1,-16 14 0,-12 7-1,-5 3-6,-7 3-6,-5 4-6,0-6-2,10-11 0,10-14 2,9-11-1,12-14 3,16-11 3,15-14 4,17-11 4,13-15 2,13-16 1,12-15 0,13-15 2,13-17-2,17-15-3,15-15-2,16-16-3,1-4-2,-12 10-2,-13 10-3,-12 9-1,-12 6-2,-8 3-1,-10 3-1,-9 4-2,-13 2 0,-16 4 1,-15 3-1,-15 3 1,-12 4 6,-6 7 11,-6 6 12,-6 7 12,-6 7 7,-2 9 4,-3 10 3,-3 10 4,-1 5 1,4 4-2,3 3-2,3 3-2,6 4-4,9 7-5,10 6-6,10 7-5,5 2-6,4 1-6,3-1-4,3 1-6,7-4-2,14-6 2,11-6 2,14-6 2,7-9-9,3-8-20,3-10-20,4-9-21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38650 23300 572,'-21'-47'11,"10"6"20,10 7 20,9 6 22,13 4 3,20 4-12,18 3-12,20 3-13,11 4-15,7 7-17,6 6-18,7 7-16,-9 4-5,-21 3 6,-22 3 7,-22 4 7,-11-1-6,0-3-20,0-3-18,0-2-19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39350 23950 523,'32'-25'139,"17"0"-29,15 0-28,16 0-29,7 3-18,1 6-8,-1 7-8,1 6-8,-7 6-11,-12 6-16,-13 7-16,-12 6-15,-12 4-11,-8 4-6,-10 3-6,-9 3-7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41900 32200 457,'-24'-24'1,"4"4"3,3 3 2,3 3 2,1 6 12,1 9 19,-1 10 19,1 10 21,-1 13 2,1 19-14,-1 19-13,1 19-15,-1 19-9,1 23-7,-1 22-6,1 22-7,1 13-5,3 7-4,3 6-3,4 7-4,1 4-7,0 3-11,0 3-11,0 4-9,1 4-3,4 6 5,3 7 7,3 6 6,1-21-2,1-46-9,-1-47-10,1-47-10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39000 24850 564,'-35'-4'74,"32"-5"-3,31-7-4,32-5-3,22-6-7,17-3-13,15-3-12,16-2-12,5-1-13,-2 3-17,-3 3-15,-3 4-16,-10 2-9,-16 4-4,-15 3-4,-15 3-3,-12 1 2,-6 1 9,-6-1 8,-6 1 8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40800 23650 441,'-46'-2'8,"10"-3"14,10-3 15,9-2 14,6 13 11,3 31 7,3 32 6,4 31 7,1 17-8,0 3-24,0 3-24,0 4-23,-4-1-21,-5-3-16,-7-3-16,-5-2-17,-3-11-3,4-15 9,3-15 10,3-16 10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40500 24400 543,'26'-68'62,"4"17"-6,3 15-7,3 16-6,4 5-2,7-2 1,6-3 2,7-3 1,4-1-6,3 4-14,3 3-15,4 3-13,-1 3-8,-3 3-2,-3 3-3,-2 4-1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41550 23450 444,'-4'-32'16,"-5"39"32,-7 36 31,-5 39 32,-8 22 3,-5 10-28,-7 10-28,-5 9-26,-1 1-21,6-6-11,7-6-11,6-6-12,6-12-6,6-15 1,7-15 1,6-16 0,12-23-7,19-27-15,19-28-15,19-28-16,1-12 2,-16 7 14,-15 6 17,-15 7 16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41450 24350 588,'68'-22'0,"-11"6"0,-14 7 0,-11 6 0,-6 3 11,4 0 21,3 0 22,3 0 22,-1 3 1,-2 6-16,-3 7-18,-3 6-17,-7 9-13,-9 13-10,-10 12-8,-8 13-9,-12 7-5,-12 4 0,-13 3-2,-12 3-1,-4-5 2,7-12 6,6-13 4,7-12 7,10-13 6,16-12 9,15-13 9,17-12 10,22-19 0,32-25-5,31-25-6,32-25-7,10-11-7,-9 3-12,-10 3-12,-8 4-10,-11 4-11,-8 6-10,-10 7-10,-9 6-10,-13 6 0,-16 6 12,-15 7 12,-15 6 12,-9 7 8,1 10 6,-1 10 5,1 9 6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6492" units="cm"/>
      <inkml:brushProperty name="height" value="0.06492" units="cm"/>
      <inkml:brushProperty name="color" value="#F2395B"/>
    </inkml:brush>
  </inkml:definitions>
  <inkml:trace contextRef="#ctx0" brushRef="#br0">43050 23700 338,'-68'-93'7,"17"17"2,15 15 2,16 16 4,9 7 1,3 1 0,3-1 1,4 1 0,4 4 6,6 9 9,7 10 11,6 10 9,1 13 3,-3 19-5,-3 19-6,-2 19-4,-5 13-5,-2 10-2,-3 10-3,-3 9-3,-4 13-3,-3 20-3,-3 18-3,-2 20-4,-5 11-4,-2 7-7,-3 6-7,-3 7-7,-1-7-7,4-19-11,3-18-9,3-19-10,3-19-3,3-19 3,3-18 3,4-19 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43000 23350 471,'0'-54'3,"0"-5"6,0-7 6,0-5 7,0 2 10,0 13 13,0 12 15,0 13 13,-4 15 1,-5 19-11,-7 19-12,-5 19-11,-12 16-13,-16 17-13,-15 15-13,-15 16-14,-7 2-8,3-8 0,3-10-2,4-9-1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43100 23050 497,'25'-24'0,"0"4"0,0 3 0,0 3 0,3 3 7,6 3 15,7 3 16,6 4 14,6 2 6,6 4-2,7 3-2,6 3-2,3 6-5,0 9-7,0 10-5,0 10-7,1 5-14,4 4-22,3 3-20,3 3-22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43200 24500 512,'142'-68'141,"-16"17"-30,-15 15-29,-15 16-30,-9 10-18,1 7-7,-1 6-6,1 7-7,-6 0-9,-8-2-9,-10-3-10,-9-3-11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5711" units="cm"/>
      <inkml:brushProperty name="height" value="0.05711" units="cm"/>
      <inkml:brushProperty name="color" value="#F2395B"/>
    </inkml:brush>
  </inkml:definitions>
  <inkml:trace contextRef="#ctx0" brushRef="#br0">44000 23750 385,'-25'-24'4,"0"4"7,0 3 8,0 3 7,0 3 6,0 3 1,0 3 3,0 4 2,3 7 3,6 13 3,7 12 4,6 13 3,1 12-2,-3 13-6,-3 12-7,-2 13-7,-1 16-6,3 23-5,3 22-7,4 22-5,1-2-2,0-25 0,0-25 0,0-25 0,-2-16-17,-3-6-38,-3-6-37,-2-6-37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42400 32650 553,'-44'-25'78,"13"0"-13,12 0-12,13 0-12,12 0-7,13 0-4,12 0-3,13 0-3,7 0-3,4 0-2,3 0-2,3 0-1,4 1-4,7 4-5,6 3-4,7 3-6,-3 3-5,-8 3-6,-10 3-6,-9 4-7,-7 1-2,-3 0 0,-3 0 2,-2 0 1,-5 1-5,-2 4-11,-3 3-11,-3 3-11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3"/>
    </inkml:context>
    <inkml:brush xml:id="br0">
      <inkml:brushProperty name="width" value="0.06244" units="cm"/>
      <inkml:brushProperty name="height" value="0.06244" units="cm"/>
      <inkml:brushProperty name="color" value="#F2395B"/>
    </inkml:brush>
  </inkml:definitions>
  <inkml:trace contextRef="#ctx0" brushRef="#br0">44950 23700 352,'53'-44'7,"6"13"15,7 12 14,6 13 15,1 7 3,-3 4-5,-3 3-7,-2 3-7,-9 6-5,-12 9-5,-13 10-5,-12 10-5,-15 8-5,-15 10-5,-15 10-5,-16 9-4,-18 7-5,-18 7-2,-19 6-3,-18 7-3,-9-3-1,4-8-2,3-10-1,3-9-1,7-10 1,14-9 4,11-10 4,14-8 3,21-12 5,31-12 5,32-13 5,31-12 4,26-15 0,22-15-7,22-15-7,23-16-5,5-7-8,-9 4-8,-10 3-7,-8 3-8,-12 3 0,-12 3 6,-13 3 7,-12 4 7,-13 4 6,-12 6 3,-13 7 3,-12 6 4,-12 6 10,-8 6 19,-10 7 17,-9 6 19,-5 6 6,0 6-5,0 7-5,0 6-4,0 9-6,0 13-5,0 12-5,0 13-6,1 9-3,4 6-4,3 7-2,3 6-3,3-2-3,3-9-3,3-10-3,4-8-2,7-14-6,13-15-4,12-15-7,13-16-4,10-18-7,10-18-7,10-19-5,9-18-7,1-14-2,-6-5 3,-6-7 3,-6-5 2,-10-3 3,-12 4 3,-13 3 2,-12 3 3,-10 4 3,-6 7 4,-6 6 4,-6 7 4,-6 8 4,-2 14 3,-3 11 4,-3 14 4,7 7 8,19 3 11,19 3 11,19 4 12,9 1 2,0 0-11,0 0-8,0 0-11,-4 9-4,-5 19-2,-7 19-1,-5 19-1,-12 12-2,-16 6 0,-15 7-2,-15 6-2,-11 3-2,-2 0-5,-3 0-5,-3 0-5,10-16-8,26-31-13,24-31-13,26-31-12,12-23-2,0-11 10,0-14 9,0-11 11,-2-4 3,-3 6-3,-3 7-2,-2 6-3,-8 4 1,-8 4 7,-10 3 5,-9 3 7,-5 3 3,0 3 2,0 3 3,0 4 2,0 1 2,0 0 4,0 0 2,0 0 3,1 0 12,4 0 17,3 0 20,3 0 18,1 14 7,1 28-5,-1 28-3,1 29-6,-4 26-8,-6 25-12,-6 25-12,-6 25-13,-6 17-7,-2 9-1,-3 10-3,-3 10-1,-2-1-13,0-9-25,0-10-26,0-8-25,0-18-10,0-25 4,0-25 5,0-25 5,3-21 8,6-15 13,7-15 13,6-16 13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47300 23700 568,'23'-90'0,"-3"23"0,-3 22 0,-2 22 0,3 7 9,14-6 16,11-6 17,14-6 17,11-2 7,14 3-2,11 3-3,14 4-2,3 7-19,-2 13-33,-3 12-35,-3 13-32,-12 4-13,-18-3 9,-19-3 8,-18-2 10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5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16200 28650 484,'-44'-4'-14,"13"-5"13,12-7 12,13-5 14,2-1 10,-5 6 7,-7 7 8,-5 6 7,-4 6-3,0 6-11,0 7-13,0 6-12,-2 4-6,-3 4-3,-3 3-1,-2 3-2,-1 1 0,3 1 0,3-1 0,4 1 0,1-3 1,0-2-1,0-3-1,0-3 0,0-1 0,0 4-1,0 3 0,0 3-1,0 3 0,0 3 3,0 3 2,0 4 2,0 4 0,0 6-1,0 7-2,0 6 0,1 6-3,4 6-1,3 7-3,3 6-1,3 6-4,3 6-7,3 7-6,4 6-6,2-1-5,4-5-2,3-7-3,3-5-1,10-9-4,20-9-5,18-10-4,20-8-5,2-14 0,-12-15 8,-13-15 5,-12-16 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17250 29100 499,'-49'0'30,"4"0"4,3 0 4,3 0 3,3 3 1,3 6-3,3 7-2,4 6-2,2 9-3,4 13-4,3 12-5,3 13-4,1 9-3,1 6-2,-1 7-2,1 6-1,1 1 0,3-3-2,3-3 1,4-2-1,1-9-1,0-12-6,0-13-3,0-12-4,7-16-6,17-19-4,15-18-5,16-19-5,7-21-1,1-21 1,-1-22 3,1-22 1,-6-8 3,-8 6 3,-10 7 3,-9 6 3,-10 9 3,-9 13 3,-10 12 3,-8 13 3,-9 10 1,-6 10 0,-6 10-1,-6 9-1,-4 4 0,1 1-3,-1-1-1,1 1-3,-1 5-4,1 14-10,-1 11-9,1 14-9,1 3-5,3-2-1,3-3 0,4-3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18150 29500 586,'45'48'83,"-9"-3"-10,-10-3-10,-8-2-9,-6-1-11,1 3-10,-1 3-11,1 4-10,-7 8-5,-12 17-1,-13 15 1,-12 16 0,-12 9-3,-8 3-6,-10 3-5,-9 4-6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524" units="cm"/>
      <inkml:brushProperty name="height" value="0.0524" units="cm"/>
      <inkml:brushProperty name="color" value="#F2395B"/>
    </inkml:brush>
  </inkml:definitions>
  <inkml:trace contextRef="#ctx0" brushRef="#br0">19250 28850 419,'-22'54'179,"6"10"-42,7 10-43,6 9-41,3 4-25,0 1-3,0-1-5,0 1-4,4 2-4,10 7-3,10 6-4,9 7-2,2-3-4,-2-8-2,-3-10-2,-3-9-3,-2-9-2,0-5-1,0-7-1,0-5 0,-5-3-2,-9 4 2,-10 3 0,-8 3 1,-14-1 0,-15-2 1,-15-3 1,-16-3 0,-10-6-3,-3-5-4,-3-7-6,-2-5-6,-1-8-1,3-5 5,3-7 3,4-5 5,5-8-5,10-5-13,10-7-13,9-5-14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18950 29300 491,'26'-27'3,"4"-3"6,3-3 5,3-2 5,3-3 8,3 1 6,3-1 9,4 1 6,2 1 3,4 3-2,3 3-4,3 4-3,4 4-5,7 6-4,6 7-7,7 6-5,-3 6-12,-8 6-18,-10 7-18,-9 6-18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21100 30350 573,'67'50'152,"-16"0"-36,-15 0-35,-15 0-37,-12 6-22,-6 13-11,-6 12-10,-6 13-11,-16 10-6,-25 10-2,-25 10-4,-25 9-2,-4-8-9,20-25-15,18-25-15,20-25-14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22900 29000 484,'1'-33'23,"4"34"24,3 35 27,3 35 24,-1 24 2,-2 16-25,-3 15-24,-3 17-24,-2 14-15,0 17-5,0 15-5,0 16-6,-2 1-11,-3-12-17,-3-13-16,-2-12-16,-3-23-3,1-30 13,-1-32 12,1-30 13,-1-15 3,1 3-5,-1 3-7,1 4-6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8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24800 28250 415,'25'-66'60,"0"19"-12,0 19-13,0 19-14,6 9-6,13 0-4,12 0-2,13 0-2,6 0-3,0 0-2,0 0-3,0 0-1,-5 3-1,-9 6 2,-10 7 1,-8 6 3,-9 7 0,-6 10-1,-6 10 0,-6 9 0,-6 7 0,-2 7 3,-3 6 3,-3 7 3,-4 2 5,-3 1 11,-3-1 9,-2 1 10,-1-3 2,3-2-8,3-3-6,4-3-8,1-1-6,0 4-4,0 3-5,0 3-6,1 3-1,4 3-1,3 3 0,3 4 1,1-3-2,1-5-2,-1-7-1,1-5-2,-3-4-3,-2 0 0,-3 0-3,-3 0-1,-6-4 0,-5-5 0,-7-7 2,-5-5 1,-11-6 0,-11-3-2,-14-3-2,-11-2-2,-14-1-1,-11 3 1,-14 3 0,-11 4 1,-4-4-6,6-9-9,7-10-11,6-8-9,7-4-6,10 3-1,10 3-2,9 4-1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7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43200 31750 506,'-47'-22'25,"6"6"3,7 7 0,6 6 3,4 13 6,4 23 12,3 22 13,3 22 12,3 15-4,3 9-20,3 10-20,4 10-20,1 16-11,0 26 1,0 24-1,0 26 1,-2-7-16,-3-37-31,-3-38-30,-2-37-30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9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33050 30150 706,'96'-4'137,"-5"-5"-43,-7-7-41,-5-5-43,-1-8-25,6-5-4,7-7-7,6-5-5,1 0-3,-3 10 1,-3 10 1,-2 9 0,-11 4 0,-15 1-2,-15-1 0,-16 1-1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32700 30600 953,'32'-66'-2,"67"-31"-5,65-31-3,66-31-6,21-4 0,-21 26 0,-22 24 2,-22 26 0,7 4 10,39-16 16,36-15 16,39-15 17,33-14-3,32-8-24,31-10-22,32-9-23,-28 12-11,-83 34 1,-85 35 1,-84 35 2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31450 29550 453,'-49'14'131,"4"28"-23,3 28-24,3 29-23,4 8-17,7-8-8,6-10-8,7-9-9,2-10-6,1-9-3,-1-10-2,1-8-4,1 10-5,3 31-8,3 32-9,4 31-8,1 4-8,0-21-7,0-22-7,0-22-7,3-18-4,6-11-1,7-14 0,6-11-1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5554" units="cm"/>
      <inkml:brushProperty name="height" value="0.05554" units="cm"/>
      <inkml:brushProperty name="color" value="#F2395B"/>
    </inkml:brush>
  </inkml:definitions>
  <inkml:trace contextRef="#ctx0" brushRef="#br0">31950 28850 396,'28'-47'2,"6"6"6,7 7 5,6 6 5,6 4 3,6 4 0,7 3 1,6 3-1,7 1 0,10 1-5,10-1-3,9 1-4,1 4-3,-6 9-1,-6 10-3,-6 10-2,-7 4-1,-6 0-1,-6 0 0,-6 0-1,-10 0-1,-12 0 1,-13 0 0,-12 0 1,-7 1 3,1 4 7,-1 3 7,1 3 8,-3 6 1,-2 9-1,-3 10-2,-3 10-2,1 7 1,6 6 6,7 7 5,6 6 6,1 3-1,-3 0-5,-3 0-6,-2 0-6,-5 10-4,-2 23-2,-3 22-3,-3 22-3,-2 4-2,0-12 0,0-13 0,0-12-2,-2-16 0,-3-19-3,-3-18-1,-2-19-3,-9-18-6,-12-15-10,-13-15-10,-12-16-11,-7-19-3,1-22 3,-1-22 3,1-21 2,-4-26 0,-6-28-4,-6-28-6,-6-27-3,-1-8 0,7 17 6,6 15 7,7 16 5,5 10 7,7 7 5,6 6 7,7 7 7,7 10 2,9 16 0,10 15 0,10 17 0,5 11 3,4 10 6,3 10 6,3 9 6,3 4 2,3 1 0,3-1 0,4 1-1,-3 7-2,-5 16-6,-7 15-4,-5 17-6,-9 13-3,-9 13 0,-10 12-2,-8 13 0,-8-1-2,-2-11-1,-3-14-1,-3-11-2,13-12 3,32-9 6,31-10 7,32-8 6,11-8 2,-5-2 0,-7-3-3,-5-3 0,-9 2-2,-9 10-1,-10 10-1,-8 9-2,-12 10 0,-12 14 0,-13 11-1,-12 14 1,-10 2 0,-6-6 2,-6-6 1,-6-6 1,-2-9 1,3-8-2,3-10-1,4-9-2,11-21-6,23-31-13,22-31-12,22-31-12,8-10-5,-2 13 4,-3 12 5,-3 13 5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34800 29300 547,'103'-4'171,"6"-5"-42,7-7-44,6-5-42,-4-3-26,-11 4-9,-14 3-10,-11 3-9,-12 3-10,-9 3-11,-10 3-10,-8 4-11,-14 1-6,-15 0 0,-15 0-2,-16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35050 28750 435,'-111'-35'42,"28"32"19,28 31 19,29 32 19,18 19-1,9 10-22,10 10-22,10 9-22,2 4-15,-3 1-12,-3-1-9,-2 1-12,-5 2-10,-2 7-12,-3 6-10,-3 7-10,-6-6-2,-5-15 9,-7-15 9,-5-16 9,-3-15 2,4-11-4,3-14-6,3-11-4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33950 30950 488,'-100'-5'60,"50"-9"8,50-10 10,50-8 9,43-8-7,39-2-20,36-3-21,39-3-21,28 4-11,23 13-1,22 12-1,22 13-1,-18 6-18,-56 0-31,-56 0-34,-56 0-31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5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53800 23800 453,'-40'0'56,"23"0"3,22 0 3,22 0 4,12 0-5,3 0-11,3 0-12,4 0-11,2 3-7,4 6 1,3 7 0,3 6 0,-5 6-2,-12 6-5,-13 7-6,-12 6-4,-12 7-6,-8 10-2,-10 10-5,-9 9-4,-13 9-1,-16 9 0,-15 10 1,-15 10 0,-11-1-2,-2-9-2,-3-10-3,-3-8-3,-1-11 0,4-8 5,3-10 3,3-9 4,4-10 5,7-9 7,6-10 7,7-8 7,32-12 4,59-12 0,60-13 1,60-12 1,16-4-3,-24 7-5,-26 6-5,-24 7-6,-18 2-5,-9 1-6,-10-1-6,-8 1-5,10-3-6,31-2-4,32-3-3,31-3-5,6-2-2,-19 0-3,-18 0-2,-19 0-1,-16 0 1,-12 0 5,-13 0 6,-12 0 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5945" units="cm"/>
      <inkml:brushProperty name="height" value="0.05945" units="cm"/>
      <inkml:brushProperty name="color" value="#F2395B"/>
    </inkml:brush>
  </inkml:definitions>
  <inkml:trace contextRef="#ctx0" brushRef="#br0">56000 24250 370,'21'-91'5,"-5"19"11,-7 19 12,-5 19 10,-12 16 8,-16 17 3,-15 15 3,-15 16 4,-11 16-2,-2 20-7,-3 18-7,-3 20-6,-2 10-5,0 3-3,0 3-4,0 4-2,7-1-3,17-3-2,15-3-2,16-2-1,10-9-4,7-12-6,6-13-5,7-12-5,10-12-4,16-8 0,15-10 0,17-9-1,13-12-2,13-11-6,12-14-7,13-11-5,6-18-3,0-22 1,0-22 0,0-21 0,-5-17 1,-9-8 3,-10-10 3,-8-9 2,-12-1 3,-12 10 4,-13 10 3,-12 9 4,-10 10 4,-6 14 6,-6 11 4,-6 14 5,-6 8 3,-2 7 2,-3 6 0,-3 7 2,-2 13 8,0 22 16,0 22 16,0 23 15,0 14 1,0 10-14,0 10-15,0 9-13,-2 18-10,-3 29-6,-3 28-5,-2 28-6,-1 6-3,3-16 2,3-15 0,4-15 0,1-14-5,0-8-14,0-10-12,0-9-14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58300 23400 613,'3'-47'7,"6"6"11,7 7 13,6 6 13,9 6 7,13 6 2,12 7 3,13 6 3,7 6-13,4 6-24,3 7-27,3 6-25,-7 3-19,-15 0-9,-15 0-9,-16 0-11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38900 32800 462,'-58'4'63,"34"10"1,35 10 1,35 9 0,16 4-5,1 1-13,-1-1-12,1 1-11,-4 1-9,-6 3-2,-6 3-2,-6 4-3,-4-1-1,1-3 0,-1-3 0,1-2 1,-4-3-4,-6 1-5,-6-1-6,-6 1-7,-6 4-3,-2 9 0,-3 10 0,-3 10-1,-9 4 1,-11 0 3,-14 0 1,-11 0 3,-9-2 1,-3-3-1,-3-3 0,-2-2-1,-3-6 0,1-6 3,-1-6 1,1-6 3,-1-6 1,1-2 4,-1-3 2,1-3 4,2-4 0,7-3 1,6-3 0,7-2-1,13-5 5,22-2 7,22-3 8,23-3 9,10-2-1,0 0-6,0 0-7,0 0-8,17-4-5,34-5-3,35-7-4,35-5-3,10-4-7,-12 0-12,-13 0-10,-12 0-12,-18 3-2,-21 6 8,-22 7 6,-22 6 7,-13 3-3,-3 0-14,-3 0-15,-2 0-13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58100 25200 577,'-40'-4'11,"23"-5"23,22-7 22,22-5 22,24-8 3,29-5-17,28-7-17,28-5-17,10 0-14,-5 10-10,-7 10-12,-5 9-10,-11 7-9,-11 7-9,-14 6-8,-11 7-8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5666" units="cm"/>
      <inkml:brushProperty name="height" value="0.05666" units="cm"/>
      <inkml:brushProperty name="color" value="#F2395B"/>
    </inkml:brush>
  </inkml:definitions>
  <inkml:trace contextRef="#ctx0" brushRef="#br0">59600 24050 388,'53'-46'54,"6"10"1,7 10 2,6 9 0,-1 6-3,-5 3-9,-7 3-7,-5 4-8,-8 8-7,-5 17-2,-7 15-4,-5 16-4,-9 12-2,-9 9-4,-10 10-2,-8 10-2,-12 7-2,-12 6-1,-13 7-2,-12 6 0,-7 1-1,1-3-2,-1-3-2,1-2-2,4-11 0,9-15 1,10-15 2,10-16 0,11-13 2,17-9-1,15-10 1,16-8-1,18-17-1,22-21-4,22-22-3,23-22-3,6-11-2,-5 0 0,-7 0 0,-5 0 0,-4-2 0,0-3-1,0-3-1,0-2-1,-8 2 1,-16 9 2,-15 10 2,-15 10 1,-11 4 3,-2 0 0,-3 0 1,-3 0 2,-6 3-1,-5 6 1,-7 7 0,-5 6 0,-9 6 5,-9 6 11,-10 7 10,-8 6 12,-9 4 5,-6 4 1,-6 3 1,-6 3 0,-2 6 1,3 9-1,3 10 0,4 10 0,4 5-2,6 4-3,7 3-4,6 3-2,4 1-4,4 1-2,3-1-2,3 1-3,9-1-4,16 1-4,15-1-5,17 1-4,8-4-7,4-6-8,3-6-8,3-6-7,4-6-6,7-2-2,6-3-3,7-3-3,-4-4-4,-12-3-5,-13-3-5,-12-2-6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61900 23600 570,'0'-47'7,"0"6"12,0 7 13,0 6 13,10 6 8,23 6 1,22 7 1,22 6 3,12 6-8,3 6-15,3 7-17,4 6-15,-6 3-9,-11 0-4,-14 0-3,-11 0-3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62550 24500 553,'25'-46'56,"0"10"-4,0 10-3,0 9-3,9 6-2,19 3-1,19 3-1,19 4-2,12 1-5,6 0-11,7 0-11,6 0-11,-7 6-12,-18 13-14,-19 12-15,-18 13-15,-17 4-7,-11-3-2,-14-3-1,-11-2-2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62450 25350 709,'-33'-4'12,"34"-5"21,35-7 23,35-5 23,24-4-7,16 0-35,15 0-35,17 0-36,-8 1-13,-27 4 8,-28 3 9,-28 3 8,-13-1 1,3-2-9,3-3-9,4-3-8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6896" units="cm"/>
      <inkml:brushProperty name="height" value="0.06896" units="cm"/>
      <inkml:brushProperty name="color" value="#F2395B"/>
    </inkml:brush>
  </inkml:definitions>
  <inkml:trace contextRef="#ctx0" brushRef="#br0">65200 24100 319,'-94'-24'24,"13"4"4,12 3 4,13 3 2,7 3 2,4 3-2,3 3-1,3 4-1,4 5-2,7 10-3,6 10-3,7 9-3,2 9-1,1 9-3,-1 10-2,1 10-2,-1 8-1,1 10-1,-1 10-1,1 9-1,2-1-1,7-8-5,6-10-3,7-9-4,7-10-4,9-9-6,10-10-6,10-8-5,7-14-3,6-15-1,7-15 0,6-16-1,4-18-1,4-18-2,3-19-3,3-18-3,-2-17 1,-6-11 2,-6-14 3,-6-11 2,-9-4 5,-8 6 6,-10 7 5,-9 6 7,-7 10 4,-3 17 3,-3 15 4,-2 16 3,-6 12 1,-6 9-2,-6 10-2,-6 10-3,-2 10 14,3 13 28,3 12 30,4 13 28,1 13 6,0 17-20,0 15-18,0 16-19,-2 12-11,-3 9-5,-3 10-5,-2 10-4,-3 2-5,1-3-2,-1-3-3,1-2-3,-3 0-10,-2 7-18,-3 6-16,-3 7-18,15-35-14,34-75-13,35-75-11,35-75-13,10-29 5,-12 20 22,-13 18 21,-12 20 21,-9 16 16,-2 16 6,-3 15 9,-3 17 7,-7 8 9,-9 4 9,-10 3 10,-8 3 9,-8 10 3,-2 20-3,-3 18-3,-3 20-2,-9 14-5,-11 14-5,-14 11-4,-11 14-6,-4 2-4,6-6-4,7-6-4,6-6-4,15-13-8,26-19-12,24-18-13,26-19-13,19-27-3,17-34 8,15-35 6,16-33 7,1-15 4,-12 6 1,-13 7 2,-12 6 0,-15 10 1,-15 17 2,-15 15 2,-16 16 1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67800 23450 382,'-68'-38'34,"17"26"16,15 24 15,16 26 15,9 21 1,3 19-16,3 19-16,4 19-14,-1 18-9,-3 19 2,-3 19 0,-2 19 0,-5 12-3,-2 6-9,-3 7-8,-3 6-9,-1-7-9,4-18-10,3-19-9,3-18-10,3-20-5,3-18 1,3-19 0,4-18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67550 23450 540,'-4'-108'13,"-5"34"27,-7 35 26,-5 35 27,-9 25 1,-9 20-22,-10 18-24,-8 20-23,-9 8-16,-6 1-11,-6-1-10,-6 1-9,2-9-4,14-15 6,11-15 5,14-16 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9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67800 23250 663,'48'-21'74,"-3"10"-7,-3 10-9,-2 9-8,-1 13-10,3 20-12,3 18-12,4 20-13,-6 3-6,-11-8-2,-14-10-1,-11-9-1,-11-9-12,-5-5-21,-7-7-20,-5-5-22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51100 29350 511,'59'-90'8,"19"23"18,19 22 16,19 22 18,1 16 4,-16 14-5,-15 11-7,-15 14-7,-14 10-7,-8 9-7,-10 10-8,-9 10-8,-12 7-6,-11 6-5,-14 7-6,-11 6-6,-15 6-5,-16 6-6,-15 7-6,-15 6-6,-12-2-2,-6-9 2,-6-10 2,-6-8 2,-1-14 5,7-15 7,6-15 6,7-16 8,8-12 7,14-5 4,11-7 7,14-5 5,18-6 5,25-3 6,25-3 6,25-2 5,23-6-4,22-6-13,22-6-15,23-6-12,10-2-11,0 3-7,0 3-7,0 4-7,-5 1-6,-9 0-5,-10 0-6,-8 0-5,-11 1 0,-8 4 6,-10 3 5,-9 3 5,-13 1 5,-16 1 5,-15-1 4,-15 1 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6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55100 35550 598,'73'1'96,"-3"4"-21,-3 3-21,-2 3-21,-3 3-13,1 3-5,-1 3-3,1 4-5,-6 2-3,-8 4-2,-10 3-1,-9 3-3,-5-1-1,0-2-1,0-3-1,0-3 0,-4 1 0,-5 6-2,-7 7-2,-5 6 0,-9 4-1,-9 4 0,-10 3 0,-8 3 0,-12 4 0,-12 7 0,-13 6 2,-12 7 0,-7-3 2,1-8 2,-1-10 1,1-9 2,1-5 1,3 0 2,3 0 0,4 0 1,5-5 2,10-9 2,10-10 2,9-8 3,12-8 3,16-2 1,15-3 4,17-3 2,11-4 0,10-3-3,10-3-4,9-2-2,4-3-2,1 1-2,-1-1-2,1 1 0,4 1-3,9 3-2,10 3-3,10 4-2,0-1-3,-5-3-4,-7-3-4,-5-2-4,-6-3-3,-3 1-2,-3-1-4,-2 1-2,-1-3 0,3-2 0,3-3 1,4-3 2,-1-6-1,-3-5-1,-3-7-2,-2-5-1,-6-6 0,-6-3 3,-6-3 4,-6-2 2,-7 0 3,-6 7 5,-6 6 3,-6 7 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52900 29500 448,'0'-140'0,"0"23"0,0 22 0,0 22 0,3 15 7,6 9 14,7 10 14,6 10 15,4 13 7,4 19 0,3 19 2,3 19 1,-4 13-4,-8 10-10,-10 10-9,-9 9-10,-9 10-7,-5 14-7,-7 11-7,-5 14-5,-6 7-6,-3 3-1,-3 3-2,-2 4-2,-1-7-8,3-16-13,3-15-14,4-15-14,2-23-7,4-28-1,3-28-2,3-27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52750 30400 632,'71'-205'5,"-5"41"9,-7 40 11,-5 42 10,-3 21 5,4 3 1,3 3 0,3 4 0,-1 5-2,-2 10-7,-3 10-6,-3 9-8,-4 4-7,-3 1-13,-3-1-10,-2 1-11,-5 2-9,-2 7-5,-3 6-6,-3 7-5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6012" units="cm"/>
      <inkml:brushProperty name="height" value="0.06012" units="cm"/>
      <inkml:brushProperty name="color" value="#F2395B"/>
    </inkml:brush>
  </inkml:definitions>
  <inkml:trace contextRef="#ctx0" brushRef="#br0">53850 28550 365,'-24'-50'3,"4"0"5,3 0 5,3 0 5,1 15 9,1 32 15,-1 31 13,1 32 13,1 18 4,3 6-9,3 7-9,4 6-8,-1 7-8,-3 10-7,-3 10-6,-2 9-7,-3 9-5,1 9 0,-1 10-1,1 10-2,-1 0-4,1-5-11,-1-7-10,1-5-10,1-9-5,3-9-2,3-10-1,4-8-2,1-15-6,0-19-11,0-18-11,0-19-11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53650 30850 398,'159'-315'25,"-31"73"0,-31 72 1,-31 72 0,-18 40 0,-3 9 2,-3 10 2,-2 10 1,-6 11-1,-6 17-2,-6 15-2,-6 16-2,-9 16-4,-8 20-1,-10 18-3,-9 20-3,-7 6-2,-3-2-1,-3-3-2,-2-3-2,16-27-6,38-50-10,37-50-10,38-50-11,13-27-5,-8-3-1,-10-3 0,-9-2-1,-9 5 3,-5 16 8,-7 15 7,-5 17 7,-9 19 14,-9 26 20,-10 24 21,-8 26 20,-9 12 5,-6 0-10,-6 0-10,-6 0-10,-2 3-6,3 6-4,3 7-2,4 6-4,8-1-3,17-5-6,15-7-4,16-5-6,7-15-5,1-22-4,-1-22-3,1-21-4,-1-17-2,1-8-2,-1-10 1,1-9-2,-4-7 1,-6-3 0,-6-3 1,-6-2 1,-9-1 2,-8 3 4,-10 3 5,-9 4 3,-12 4 2,-11 6-3,-14 7-3,-11 6-2,-14 7-4,-11 10-6,-14 10-5,-11 9-7,-9 15-1,-3 22 3,-3 22 2,-2 23 4,6 5-3,20-9-6,18-10-8,20-8-7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57000 30000 498,'40'-27'35,"32"-3"16,31-3 16,32-2 17,7 0-1,-16 7-17,-15 6-17,-15 7-17,-3 2-13,14 1-7,11-1-9,14 1-7,-1 1-5,-12 3-4,-13 3-2,-12 4-3,-13 2-7,-12 4-13,-13 3-12,-12 3-12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60050 28800 414,'-29'-40'107,"-5"23"-16,-7 22-15,-5 22-15,-6 16-12,-3 14-5,-3 11-5,-2 14-6,-1 5-6,3 1-5,3-1-6,4 1-5,5 1-4,10 3-5,10 3-2,9 4-4,10-4-3,14-9-1,11-10-3,14-8-1,11-12-5,14-12-6,11-13-7,14-12-7,8-13-3,7-12-1,6-13-1,7-12-1,-1-12-1,-6-8 0,-6-10 0,-6-9 0,-13 1 3,-19 13 6,-18 12 5,-19 13 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60600 29100 456,'-91'0'2,"19"0"6,19 0 6,19 0 5,7 3 7,-3 6 11,-3 7 10,-2 6 11,-5 10 3,-2 17-4,-3 15-4,-3 16-4,-2 12-7,0 9-10,0 10-10,0 10-10,-2 11-7,-3 17-6,-3 15-5,-2 16-4,3-5-2,14-25 3,11-25 2,14-25 3,5-19-13,1-12-30,-1-13-29,1-12-30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56" units="cm"/>
      <inkml:brushProperty name="height" value="0.0556" units="cm"/>
      <inkml:brushProperty name="color" value="#F2395B"/>
    </inkml:brush>
  </inkml:definitions>
  <inkml:trace contextRef="#ctx0" brushRef="#br0">60950 30250 395,'1'-47'3,"4"6"5,3 7 5,3 6 6,12-1 3,22-5 4,22-7 2,23-5 3,10-3 1,0 4-1,0 3-1,0 3-2,-5 3-5,-9 3-7,-10 3-8,-8 4-8,-15-1-10,-19-3-15,-18-3-14,-19-2-14,-16 0-1,-12 7 8,-13 6 11,-12 7 10,-9 2 9,-2 1 10,-3-1 9,-3 1 9,-2 4 8,0 9 5,0 10 5,0 10 5,3 5 4,6 4 0,7 3 2,6 3 0,3 6-2,0 9-5,0 10-5,0 10-5,6 8-1,13 10 2,12 10 1,13 9 3,9 1-2,6-6-6,7-6-4,6-6-6,7-10-5,10-12-9,10-13-6,9-12-9,9-12-7,9-8-11,10-10-9,10-9-10,-4-7 0,-16-3 11,-15-3 10,-15-2 12,-11-5-1,-2-2-12,-3-3-11,-3-3-12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62400 28650 686,'7'-68'5,"17"17"11,15 15 10,16 16 11,7 9 5,1 3 2,-1 3 1,1 4 1,-3 2-9,-2 4-21,-3 3-22,-3 3-20,-6 1-16,-5 1-9,-7-1-10,-5 1-9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62400 29700 583,'192'-90'143,"-16"23"-31,-15 22-32,-15 22-31,-17 12-24,-15 3-17,-15 3-17,-16 4-16,-12 5-11,-5 10-5,-7 10-6,-5 9-5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57050 35450 538,'-2'-46'-7,"-3"10"7,-3 10 6,-2 9 6,-1 17 12,3 25 18,3 25 17,4 25 17,1 17 1,0 9-16,0 10-17,0 10-15,-2 4-11,-3 0-6,-3 0-5,-2 0-5,-1-2-7,3-3-7,3-3-6,4-2-8,1-9-5,0-12-5,0-13-4,0-12-5,0-27-3,0-41-3,0-40-2,0-40-3,0-17 4,0 10 12,0 10 12,0 9 10,1 7 10,4 7 5,3 6 6,3 7 7,1 4 5,1 3 6,-1 3 6,1 4 7,4-1 4,9-3 1,10-3 3,10-2 1,5 0-5,4 7-15,3 6-13,3 7-14,-2 4-10,-6 3-6,-6 3-5,-6 4-6,-6 1-4,-2 0-2,-3 0-1,-3 0-2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62350 30300 673,'-46'1'3,"10"4"5,10 3 5,9 3 5,10-1 6,14-2 4,11-3 5,14-3 5,14-4 1,20-3-3,18-3-3,20-2-3,14-5-10,14-2-16,11-3-17,14-3-15,-7-1-7,-25 4 5,-25 3 3,-25 3 4,-16 1-2,-6 1-10,-6-1-9,-6 1-10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507" units="cm"/>
      <inkml:brushProperty name="height" value="0.05507" units="cm"/>
      <inkml:brushProperty name="color" value="#F2395B"/>
    </inkml:brush>
  </inkml:definitions>
  <inkml:trace contextRef="#ctx0" brushRef="#br0">65000 28850 399,'25'-68'79,"0"17"1,0 15-2,0 16 1,-11 24-7,-22 35-10,-22 35-12,-21 34-12,-12 12-9,1-9-9,-1-10-9,1-8-9,-3-6-6,-2 1-6,-3-1-4,-3 1-6,4-7-3,13-12-3,12-13-1,13-12-2,15-13 1,19-12 7,19-13 5,19-12 7,13-7 3,10 1 1,10-1 1,9 1 1,12-4 1,16-6 0,15-6-1,17-6 1,-3 1-7,-18 9-13,-19 10-12,-18 10-13,-17 4-4,-11 0 8,-14 0 6,-11 0 7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65500 29000 419,'-25'-46'5,"0"10"10,0 10 9,0 9 10,0 6 9,0 3 7,0 3 8,0 4 8,3 11-1,6 23-11,7 22-10,6 22-9,-1 16-9,-5 14-3,-7 11-5,-5 14-4,-4 11-7,0 14-13,0 11-10,0 14-12,0-6-9,0-21-7,0-22-7,0-22-6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66250 28850 428,'4'-33'16,"10"34"32,10 35 33,9 35 32,-2 21 2,-12 9-27,-13 10-27,-12 10-27,-13 5-20,-12 4-13,-13 3-13,-12 3-13,-5-5-11,3-12-10,3-13-10,4-12-10,4-16-3,6-19 3,7-18 3,6-19 3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2684" units="cm"/>
      <inkml:brushProperty name="height" value="0.02684" units="cm"/>
      <inkml:brushProperty name="color" value="#F2395B"/>
    </inkml:brush>
  </inkml:definitions>
  <inkml:trace contextRef="#ctx0" brushRef="#br0">66200 29500 819,'159'-68'42,"-31"17"-5,-31 15-4,-31 16-4,-18 9-7,-3 3-9,-3 3-8,-2 4-10,-5 1-10,-2 0-14,-3 0-12,-3 0-14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67200 28650 361,'-24'-24'0,"4"4"0,3 3 0,3 3 0,-1 1 5,-2 1 11,-3-1 10,-3 1 11,1 5 11,6 14 11,7 11 11,6 14 11,1 14-1,-3 20-15,-3 18-16,-2 20-14,-1 14-11,3 14-5,3 11-5,4 14-6,-1 13-6,-3 16-6,-3 15-6,-2 17-7,-6 0-8,-6-11-11,-6-14-9,-6-11-11,-1-23-2,7-31 7,6-31 6,7-31 6,2-20 1,1-5-5,-1-7-4,1-5-4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67250 28450 541,'1'-47'4,"4"6"8,3 7 9,3 6 7,7 3 9,14 0 6,11 0 6,14 0 8,10 3-1,9 6-7,10 7-8,10 6-8,4 3-11,0 0-15,0 0-16,0 0-14,-7 3-5,-11 6 6,-14 7 4,-11 6 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68150 27350 457,'-24'-46'6,"4"10"10,3 10 11,3 9 10,1 10 10,1 14 8,-1 11 7,1 14 8,1 21-2,3 31-12,3 32-11,4 31-13,1 17-13,0 3-17,0 3-16,0 4-16,-7-4-11,-11-9-3,-14-10-5,-11-8-3,-3-20-3,10-28-2,10-28-3,9-27-2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67900 29650 551,'76'-44'108,"4"13"-17,3 12-16,3 13-16,6 4-14,9-3-11,10-3-11,10-2-10,-3-1-13,-11 3-12,-14 3-14,-11 4-14,-12 2-8,-9 4-6,-10 3-4,-8 3-6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68950 28950 425,'-68'-2'0,"17"-3"0,15-3 0,16-2 0,5 0 7,-2 7 12,-3 6 15,-3 7 12,-2 10 10,0 16 4,0 15 6,0 17 4,0 14-3,0 17-13,0 15-12,0 16-13,1 9-12,4 3-10,3 3-10,3 4-10,-1-3-13,-2-5-15,-3-7-14,-3-5-16,-1-17-4,4-24 3,3-26 4,3-24 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57950 34950 456,'0'150'176,"0"0"-42,0 0-42,0 0-42,0 7-24,0 17-3,0 15-4,0 16-3,0 9-9,0 3-10,0 3-13,0 4-10,0 2-10,0 4-5,0 3-6,0 3-5,3-8-2,6-19 6,7-18 3,6-19 5,1-26 2,-3-30 1,-3-32 2,-2-30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7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70100 29300 404,'-25'-38'143,"0"26"-28,0 24-29,0 26-29,-4 21-16,-5 19-6,-7 19-6,-5 19-6,0 7-4,10-3-5,10-3-4,9-2-5,6-9-3,3-12-4,3-13-3,4-12-4,13-23-8,26-30-13,24-32-12,26-30-14,7-25-2,-9-15 5,-10-15 7,-8-16 5,-14-4 7,-15 10 7,-15 10 6,-16 9 7,-15 9 4,-11 9 0,-14 10 0,-11 10 2,-7 7 3,0 6 8,0 7 6,0 6 9,25 4 3,50 4 4,50 3 1,50 3 3,21 1-4,-5 1-8,-7-1-9,-5 1-8,-12 4-3,-16 9 2,-15 10 4,-15 10 2,-14 8 5,-8 10 6,-10 10 7,-9 9 6,-12 7 1,-11 7-1,-14 6-2,-11 7-3,-9 0-1,-3-2-2,-3-3-1,-2-3-2,0-6-2,7-5-2,6-7-2,7-5-2,10-9-4,16-9-4,15-10-5,17-8-5,11-14-8,10-15-14,10-15-13,9-16-13,1-8-6,-6 0 2,-6 0 2,-6 0 2,-10 3 4,-12 6 8,-13 7 9,-12 6 7,-7 3 5,1 0 1,-1 0 2,1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73200 28550 472,'0'81'136,"0"13"-27,0 12-26,0 13-27,-5 13-17,-9 17-7,-10 15-6,-8 16-7,-4 9-5,3 3-5,3 3-5,4 4-4,1-6-5,0-11-8,0-14-6,0-11-6,-2-15-9,-3-16-9,-3-15-10,-2-15-10,-1-18-2,3-19 4,3-18 4,4-19 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73400 28700 679,'-72'-21'94,"6"10"-20,7 10-22,6 9-21,-1 7-11,-5 7-3,-7 6-2,-5 7-3,-4 4-6,0 3-13,0 3-11,0 4-12,0-1-7,0-3-1,0-3-2,0-2-2,6-6 0,13-6 1,12-6 1,13-6 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73500 28900 569,'48'25'41,"-3"0"5,-3 0 4,-2 0 5,-1 1 1,3 4-6,3 3-5,4 3-4,-1 3-11,-3 3-14,-3 3-15,-2 4-16,-8-1-17,-8-3-20,-10-3-20,-9-2-20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4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75150 23550 480,'-16'-24'10,"19"4"18,19 3 20,19 3 18,12 6 3,6 9-12,7 10-13,6 10-14,-2 4-7,-9 0-3,-10 0-2,-8 0-2,-9 1-6,-6 4-6,-6 3-8,-6 3-7,-9 6-5,-8 9-2,-10 10-2,-9 10-3,-16 10 0,-22 13 1,-22 12 1,-21 13 2,-10 4 0,3-3-1,3-3 0,4-2-1,1-9 2,0-12 5,0-13 4,0-12 6,3-12 5,6-8 7,7-10 6,6-9 5,31-13 8,56-16 8,57-15 8,56-15 9,26-9-2,-3 1-12,-3-1-10,-2 1-11,-8 2-6,-8 7 1,-10 6 0,-9 7 0,-10 4-10,-9 3-21,-10 3-20,-8 4-20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5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77700 23650 414,'-69'-25'5,"13"0"12,12 0 10,13 0 11,7 9 5,4 19-2,3 19 0,3 19-1,-1 13-6,-2 10-8,-3 10-8,-3 9-9,-7 9-4,-9 9-2,-10 10-2,-8 10 0,-6 0-3,1-5-2,-1-7-4,1-5-2,4-8-1,9-5 0,10-7 1,10-5 1,16-28-6,26-46-13,24-47-11,26-47-13,12-27-2,0-6 9,0-6 8,0-6 9,-4 2 8,-5 14 10,-7 11 9,-5 14 8,-8 13 7,-5 16 5,-7 15 4,-5 17 4,-6 19 10,-3 26 14,-3 24 16,-2 26 13,-3 15 1,1 6-17,-1 7-15,1 6-16,-3 3-10,-2 0-5,-3 0-4,-3 0-4,-1-5-4,4-9-2,3-10-1,3-8-2,6-14-2,9-15 0,10-15-1,10-16 0,7-27 0,6-37-1,7-38 0,6-37-1,1-16-1,-3 6-1,-3 7 0,-2 6-2,-6 3-1,-6 0-1,-6 0 0,-6 0-1,-7 10-2,-6 23-1,-6 22-3,-6 22-2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5852" units="cm"/>
      <inkml:brushProperty name="height" value="0.05852" units="cm"/>
      <inkml:brushProperty name="color" value="#00BFF3"/>
    </inkml:brush>
  </inkml:definitions>
  <inkml:trace contextRef="#ctx0" brushRef="#br0">79300 24100 375,'46'-49'5,"-5"4"11,-7 3 9,-5 3 10,-6 3 3,-3 3-5,-3 3-4,-2 4-6,-8 1-2,-8 0-4,-10 0-2,-9 0-2,-10 9-3,-9 19 0,-10 19 0,-8 19 0,-8 13-1,-2 10 0,-3 10 0,-3 9 0,1 6 0,6 3-1,7 3-1,6 4-1,6-3 0,6-5-1,7-7 0,6-5-1,6-9-1,6-9-2,7-10-3,6-8-2,13-14-4,23-15-9,22-15-8,22-16-7,10-16-4,1-16 1,-1-15 2,1-15 0,-6-4 3,-8 9 7,-10 10 5,-9 10 5,-10 7 12,-9 6 16,-10 7 15,-8 6 17,-8 15 4,-2 26-6,-3 24-7,-3 26-7,1 8-6,6-5-7,7-7-7,6-5-7,4-8-7,4-5-7,3-7-8,3-5-7,6-11-5,9-11-4,10-14-3,10-11-5,10-17 2,13-18 3,12-19 4,13-18 4,-1-7 5,-11 6 6,-14 7 4,-11 6 6,-14 7 5,-11 10 6,-14 10 6,-11 9 5,-14 7 10,-11 7 16,-14 6 15,-11 7 16,-14 18 2,-11 31-9,-14 32-10,-11 31-9,-3 15-7,10 1-7,10-1-6,9 1-7,7-4-4,7-6-3,6-6-4,7-6-3,7-9 0,9-8 1,10-10 1,10-9 1,10-12-4,13-11-14,12-14-12,13-11-12,10-18-6,10-22 2,10-22 1,9-21 1,2-20 1,-2-15-4,-3-15-2,-3-16-4,-9-5 3,-11 6 6,-14 7 7,-11 6 6,-12 9 7,-9 13 7,-10 12 7,-8 13 9,-8 10 6,-2 10 9,-3 10 8,-3 9 8,-2 15 9,0 22 8,0 22 9,0 23 10,-2 17-4,-3 17-14,-3 15-16,-2 16-14,-3 12-19,1 9-20,-1 10-22,1 10-20,-1-3-7,1-11 4,-1-14 7,1-11 4,-1-14 2,1-11-3,-1-14-3,1-11-3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82600 24200 558,'25'-22'0,"0"6"0,0 7 0,0 6 0,12 3 12,26 0 24,24 0 24,26 0 24,13 0 2,4 0-18,3 0-18,3 0-18,-5 0-19,-12 0-15,-13 0-16,-12 0-17,-12 1-9,-8 4-5,-10 3-4,-9 3-5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83750 23500 441,'-47'-2'5,"6"-3"11,7-3 11,6-2 11,6 2 8,6 9 8,7 10 7,6 10 8,3 11-4,0 17-12,0 15-12,0 16-14,-5 13-7,-9 14-4,-10 11-4,-8 14-4,-6 13-8,1 16-11,-1 15-13,1 17-12,1-6-9,3-24-6,3-26-4,4-24-7,2-23 0,4-18 3,3-19 3,3-18 4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85350 23700 510,'114'-46'103,"-22"10"-23,-22 10-23,-21 9-23,-12 13-11,1 20 2,-1 18 3,1 20 1,-13 11-2,-25 7-4,-25 6-6,-25 7-5,-18 5-3,-8 7-1,-10 6 0,-9 7-1,-4-3-10,4-8-15,3-10-18,3-9-17,7-12-2,14-11 15,11-14 12,14-11 15,13-9 11,16-3 9,15-3 10,17-2 10,17-8 1,23-8-4,22-10-4,22-9-5,12-9-7,3-5-8,3-7-9,4-5-8,5-4-5,10 0-1,10 0-2,9 0-1,-1 0-2,-8 0-1,-10 0-3,-9 0-1,-15 1-2,-18 4-2,-19 3 0,-18 3-2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58200 35150 656,'4'-46'65,"10"10"-11,10 10-11,9 9-10,9 2-8,9-2-3,10-3-4,10-3-3,5 1-2,4 6 1,3 7 1,3 6 1,-2 3-5,-6 0-13,-6 0-11,-6 0-11,-6 0-5,-2 0 4,-3 0 5,-3 0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5633" units="cm"/>
      <inkml:brushProperty name="height" value="0.05633" units="cm"/>
      <inkml:brushProperty name="color" value="#00BFF3"/>
    </inkml:brush>
  </inkml:definitions>
  <inkml:trace contextRef="#ctx0" brushRef="#br0">87600 23600 390,'-47'-133'38,"6"34"7,7 35 5,6 35 5,6 25 3,6 20-1,7 18-1,6 20 0,-1 11-7,-5 7-9,-7 6-10,-5 7-9,-4 8-7,0 14 0,0 11-1,0 14-2,-2 5-8,-3 1-19,-3-1-17,-2 1-17,-1-9-7,3-15 7,3-15 5,4-16 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87200 24000 500,'46'-25'2,"-5"0"7,-7 0 5,-5 0 6,-1 1 7,6 4 11,7 3 11,6 3 10,4 1 2,4 1-10,3-1-8,3 1-9,-1 1-6,-2 3-3,-3 3-3,-3 4-4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6554" units="cm"/>
      <inkml:brushProperty name="height" value="0.06554" units="cm"/>
      <inkml:brushProperty name="color" value="#00BFF3"/>
    </inkml:brush>
  </inkml:definitions>
  <inkml:trace contextRef="#ctx0" brushRef="#br0">88250 23000 335,'0'-127'66,"0"47"-2,0 47-1,0 48-1,-2 31-3,-3 20-5,-3 18-4,-2 20-4,-9 11-5,-12 7-3,-13 6-5,-12 7-3,-10 4-6,-6 3-6,-6 3-7,-6 4-6,4-6-4,16-11-3,15-14-1,17-11-2,21-20-12,28-24-24,28-26-24,29-24-22,18-26-6,9-24 14,10-26 14,10-24 13,-6-6 10,-18 17 9,-19 15 7,-18 16 8,-21 21 14,-22 29 21,-22 28 20,-21 28 20,-12 12 7,1-3-8,-1-3-6,1-2-7,12-8-10,25-8-13,25-10-12,25-9-14,20-20-12,16-27-13,15-28-12,17-28-13,2-10-2,-9 9 9,-10 10 8,-8 10 8,-14 8 9,-15 10 10,-15 10 10,-16 9 9,-12 9 9,-5 9 6,-7 10 7,-5 10 7,-9 10 5,-9 13 4,-10 12 4,-8 13 3,-4 6-1,3 0-7,3 0-5,4 0-6,4-4-3,6-5-2,7-7-1,6-5-2,15-9-4,26-9-10,24-10-10,26-8-9,8-18-9,-5-25-9,-7-25-8,-5-25-10,-8-15 0,-5-2 7,-7-3 8,-5-3 8,-11-2 2,-11 0 0,-14 0 0,-11 0-1,-11 7 0,-5 17 1,-7 15 1,-5 16 2,-8 12 1,-5 9 1,-7 10 3,-5 10 2,-1 4 1,6 0 2,7 0 1,6 0 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90650 24250 442,'146'-91'-27,"-5"19"34,-7 19 34,-5 19 32,5 9 15,19 0-7,19 0-7,19 0-5,9 1-11,0 4-14,0 3-13,0 3-16,-10 4-12,-18 7-11,-19 6-12,-18 7-12,-21 5-5,-22 7-1,-22 6 1,-21 7-1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91200 24350 560,'-69'21'0,"13"-5"0,12-7 0,13-5 0,21-4 11,32 0 24,31 0 22,32 0 23,21-2 2,13-3-17,12-3-19,13-2-17,4-3-13,-3 1-4,-3-1-6,-2 1-6,-15 1-8,-25 3-15,-25 3-13,-25 4-15,-15 1-8,-2 0-2,-3 0-4,-3 0-2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92000 21600 553,'51'-118'1,"4"17"2,3 15 1,3 16 2,-1 13 5,-2 14 8,-3 11 9,-3 14 7,1 3 7,6-2 3,7-3 4,6-3 5,-2 2-5,-9 10-12,-10 10-12,-8 9-12,-12 12-6,-12 16-1,-13 15 0,-12 17 0,-21 11-6,-28 10-13,-28 10-13,-27 9-13,-11-1-7,10-8-1,10-10-2,9-9 0,12-12 3,16-11 7,15-14 8,17-11 7,22-14 5,32-11 5,31-14 4,32-11 3,10-6 5,-9 4 4,-10 3 4,-8 3 4,-17 9 5,-21 16 4,-22 15 4,-22 17 4,-18 5 2,-11-3-4,-14-3-1,-11-2-4,-3-5-4,10-2-6,10-3-6,9-3-6,17-9-6,25-11-3,25-14-5,25-11-3,10-6 0,-2 4 4,-3 3 6,-3 3 4,-6 3 5,-5 3 5,-7 3 5,-5 4 6,-11 7 1,-11 13-2,-14 12-1,-11 13-3,-14 7-1,-11 4-1,-14 3-1,-11 3 0,-4-2-4,6-6-7,7-6-5,6-6-7,6-9-9,6-8-10,7-10-11,6-9-12,-4-4 1,-11 4 13,-14 3 12,-11 3 12,-7-1 10,0-2 5,0-3 5,0-3 6,0-2 5,0 0 3,0 0 3,0 0 4,3 0 2,6 0 2,7 0 2,6 0 1,10 4 5,17 10 8,15 10 7,16 9 7,20 2-1,25-2-11,25-3-10,25-3-11,17-4-7,9-3-5,10-3-4,10-2-4,4-5-9,0-2-14,0-3-13,0-3-13,-15-2-9,-27 0-6,-28 0-5,-28 0-5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92850 22300 595,'-15'-22'54,"23"6"4,22 7 7,22 6 4,13 1-5,7-3-17,6-3-17,7-2-16,5-6-11,7-6-3,6-6-4,7-6-3,-4-1-6,-12 7-4,-13 6-7,-12 7-5,-21 10-1,-28 16 4,-28 15 3,-27 17 5,-26 11 3,-22 10 5,-22 10 4,-21 9 4,-3-1 3,20-8-1,18-10 1,20-9 0,25-10-2,35-9-3,35-10-3,34-8-3,15-9-2,-3-6 1,-3-6-1,-2-6 2,-8-4-2,-8 1-1,-10-1-1,-9 1-2,-9-4-1,-5-6 0,-7-6-2,-5-6 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5079" units="cm"/>
      <inkml:brushProperty name="height" value="0.05079" units="cm"/>
      <inkml:brushProperty name="color" value="#00BFF3"/>
    </inkml:brush>
  </inkml:definitions>
  <inkml:trace contextRef="#ctx0" brushRef="#br0">93650 21550 433,'-24'-43'5,"4"17"10,3 15 10,3 16 11,-4 18 5,-8 22 0,-10 22 0,-9 23 1,-5 14-1,0 10-2,0 10-1,0 9-2,4 2-2,10-2-2,10-3-3,9-3-2,10-7-5,14-9-7,11-10-8,14-8-6,10-11-11,9-8-10,10-10-12,10-9-11,-1-10-12,-9-9-10,-10-10-12,-8-8-12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95000 23250 432,'0'-47'2,"0"6"2,0 7 4,0 6 3,9 3 9,19 0 13,19 0 14,19 0 13,13 6 4,10 13-9,10 12-7,9 13-7,-7 10-9,-21 10-9,-22 10-7,-22 9-9,-21 9-5,-18 9 2,-19 10-1,-18 10 1,-21 4-6,-22 0-9,-22 0-10,-21 0-9,-10-2-4,3-3 3,3-3 4,4-2 4,2-8 4,4-8 6,3-10 5,3-9 7,9-7 2,16-3 2,15-3 2,17-2 0,25-6 1,39-6 0,36-6-2,39-6-1,25-7-3,17-6-3,15-6-5,16-6-5,10-10-5,7-12-9,6-13-9,7-12-8,-1-12-2,-6-8 4,-6-10 4,-6-9 5,-13-4 5,-19 4 6,-18 3 6,-19 3 7,-19 7 4,-19 14 3,-18 11 3,-19 14 3,-10 7 5,1 3 6,-1 3 6,1 4 7,-4 7 9,-6 13 13,-6 12 12,-6 13 13,-12 15-1,-15 19-12,-15 19-12,-16 19-12,-12 12-9,-5 6-4,-7 7-3,-5 6-4,-3 1-4,4-3-2,3-3-3,3-2-4,9-9-5,16-12-11,15-13-10,17-12-11,25-34-13,39-52-16,36-53-15,39-53-17,10-23 2,-16 10 18,-15 10 19,-15 9 19,-12 12 11,-6 16 5,-6 15 6,-6 17 5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96950 23700 418,'25'-22'0,"0"6"0,0 7 0,0 6 0,-2 7 11,-3 10 22,-3 10 23,-2 9 21,-5 10 5,-2 14-12,-3 11-11,-3 14-13,-2 7-9,0 3-6,0 3-7,0 4-5,0-1-5,0-3-4,0-3-2,0-2-4,15-30-4,32-52-6,31-53-7,32-53-6,11-31-3,-5-5 1,-7-7 2,-5-5 1,-11 2 1,-11 13 1,-14 12 3,-11 13 1,-11 12 0,-5 13-1,-7 12-1,-5 13-1,-12 15-10,-16 19-16,-15 19-18,-15 19-16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59050 34250 578,'-24'-24'0,"4"4"0,3 3 0,3 3 0,3 12 12,3 22 24,3 22 23,4 23 24,1 16 3,0 13-21,0 12-20,0 13-19,0 16-17,0 23-11,0 22-11,0 22-13,0-7-5,0-34 0,0-35 0,0-33 0,0-20-4,0-3-10,0-3-8,0-2-10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5888" units="cm"/>
      <inkml:brushProperty name="height" value="0.05888" units="cm"/>
      <inkml:brushProperty name="color" value="#00BFF3"/>
    </inkml:brush>
  </inkml:definitions>
  <inkml:trace contextRef="#ctx0" brushRef="#br0">98850 24000 373,'53'-16'37,"-44"19"7,-43 19 10,-44 19 8,-22 13-1,0 10-10,0 10-11,0 9-11,4 1-6,10-6-3,10-6-3,9-6-3,9-7-2,9-6-3,10-6-1,10-6-3,19-10-8,32-12-14,31-13-12,32-12-15,13-12-5,-3-8 0,-3-10 0,-2-9 1,-5-2 3,-2 6 4,-3 7 5,-3 6 6,-10 7 15,-16 10 28,-15 10 27,-15 9 27,4 4 5,25 1-19,25-1-18,25 1-19,9-7-16,-6-12-13,-6-13-12,-6-12-14,-10-9-4,-12-2 3,-13-3 3,-12-3 2,-10 1 6,-6 6 10,-6 7 9,-6 6 9,-6 3 5,-2 0 0,-3 0-1,-3 0 1,-7 12 14,-9 26 28,-10 24 27,-8 26 29,-3 12 3,7 0-22,6 0-21,7 0-21,4 0-16,3 0-10,3 0-10,4 0-9,10-11-11,19-22-8,19-22-10,19-21-8,7-18-3,-3-12 3,-3-13 3,-2-12 3,-8-7 6,-8 1 6,-10-1 7,-9 1 6,-7 1 7,-3 3 4,-3 3 5,-2 4 5,-5 2 3,-2 4 0,-3 3 1,-3 3 0,5 3-1,17 3-1,15 3-1,16 4-1,4 5-2,-6 10-1,-6 10-1,-6 9-1,-9 15-2,-8 22-3,-10 22-5,-9 23-3,-9 2-3,-5-16-2,-7-15-2,-5-15-2,5-14-3,19-8-4,19-10-6,19-9-4,15-16-2,13-22 1,12-22 0,13-21 2,2-9 0,-5 7 0,-7 6 1,-5 7-1,-12 5 4,-16 7 6,-15 6 7,-15 7 5,-9 4 6,1 3 3,-1 3 5,1 4 3,-4 2 4,-6 4 4,-6 3 5,-6 3 5,-6 10 12,-2 20 20,-3 18 22,-3 20 21,-2 17 0,0 20-19,0 18-19,0 20-19,0 16-15,0 16-10,0 15-10,0 17-9,-2 8-11,-3 4-14,-3 3-12,-2 3-14,-1-18-10,3-36-9,3-39-9,4-36-8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102250 24100 518,'-19'-24'11,"13"4"22,12 3 21,13 3 22,15 3 5,19 3-12,19 3-13,19 4-13,12 1-11,6 0-13,7 0-12,6 0-11,-2-2-13,-9-3-13,-10-3-13,-8-2-13,-14-3-5,-15 1 1,-15-1 2,-16 1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97650 19500 527,'-46'-21'6,"10"10"14,10 10 13,9 9 13,4 15 6,1 22 1,-1 22 0,1 23-1,-1 6-3,1-5-9,-1-7-8,1-5-8,-4-1-12,-6 6-12,-6 7-15,-6 6-13,-2-1-9,3-5-4,3-7-4,4-5-4,2-9 0,4-9 6,3-10 4,3-8 5,7-14 3,14-15 0,11-15-1,14-16 1,0-8 2,-8 0 7,-10 0 6,-9 0 7,-4 0 3,4 0 2,3 0 1,3 0 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97350 20600 476,'0'-91'5,"0"19"11,0 19 10,0 19 10,3 10 5,6 4-4,7 3-2,6 3-4,9 1-3,13 1-5,12-1-4,13 1-6,6-1-3,0 1-2,0-1-4,0 1-2,-5-1-5,-9 1-8,-10-1-7,-8 1-9,-11-7-8,-8-12-9,-10-13-8,-9-12-9,-7-7 3,-3 1 12,-3-1 13,-2 1 13,-3-1 10,1 1 6,-1-1 7,1 1 8,1 2 5,3 7 7,3 6 6,4 7 6,1 16 8,0 29 10,0 28 11,0 28 10,-5 23-1,-9 19-13,-10 19-13,-8 19-12,-8 4-11,-2-9-9,-3-10-9,-3-8-9,2-14-4,10-15 3,10-15 1,9-16 3,10-15-7,14-11-17,11-14-16,14-11-17,14-15-5,20-16 7,18-15 7,20-15 7,6-7 6,-2 3 8,-3 3 9,-3 4 6,-9 5 7,-11 10 4,-14 10 5,-11 9 4,-12 9 1,-9 9 0,-10 10-1,-8 10 0,-9 7 3,-6 6 10,-6 7 8,-6 6 9,-6 3 2,-2 0-5,-3 0-4,-3 0-5,8-5-9,23-9-11,22-10-13,22-8-12,15-14-10,9-15-6,10-15-6,10-16-7,4-15-1,0-11 4,0-14 4,0-11 5,-7-9 4,-11-3 6,-14-3 6,-11-2 6,-12-3 5,-9 1 4,-10-1 4,-8 1 6,-8 5 4,-2 14 6,-3 11 7,-3 14 5,-2 10 6,0 9 4,0 10 4,0 10 4,1 10 3,4 13-1,3 12 1,3 13 0,1 16-4,1 23-7,-1 22-8,1 22-6,-4 19-6,-6 20-4,-6 18-3,-6 20-3,-7 6-6,-6-2-6,-6-3-9,-6-3-6,-4-7-6,1-9-3,-1-10-3,1-8-4,2-15-3,7-19-4,6-18-3,7-19-3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100050 19250 668,'34'-166'45,"-31"69"6,-31 69 6,-31 69 8,-20 40-8,-5 13-19,-7 12-20,-5 13-19,2-4-9,13-18 0,12-19 2,13-18 2,9-15-11,6-9-20,7-10-21,6-8-21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2913" units="cm"/>
      <inkml:brushProperty name="height" value="0.02913" units="cm"/>
      <inkml:brushProperty name="color" value="#00BFF3"/>
    </inkml:brush>
  </inkml:definitions>
  <inkml:trace contextRef="#ctx0" brushRef="#br0">100300 18700 755,'56'-2'0,"13"-3"2,12-3 1,13-2 1,-1 2 8,-11 9 16,-14 10 16,-11 10 15,-11 10-4,-5 13-24,-7 12-25,-5 13-23,-8-1-10,-5-11 2,-7-14 4,-5-11 3,-4-7-3,0 0-11,0 0-10,0 0-10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100450 20350 696,'79'-49'57,"10"4"-5,10 3-5,9 3-4,7 3-7,7 3-7,6 3-7,7 4-9,-4 2-9,-12 4-10,-13 3-11,-12 3-11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101600 19500 547,'-44'-40'11,"13"23"24,12 22 22,13 22 23,6 19 3,0 20-16,0 18-17,0 20-17,-2 5-12,-3-6-9,-3-6-8,-2-6-10,-1-9-3,3-8 0,3-10 0,4-9 0,5-12-11,10-11-25,10-14-24,9-11-24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102550 19400 441,'21'-25'2,"-5"0"4,-7 0 3,-5 0 4,-9 1 8,-9 4 13,-10 3 13,-8 3 12,-4 10 3,3 20-10,3 18-7,4 20-9,1 13-6,0 9-4,0 10-4,0 10-5,1 2-2,4-3-1,3-3-1,3-2-2,3-8-2,3-8-5,3-10-5,4-9-4,5-9-5,10-5-7,10-7-8,9-5-6,9-12-6,9-16-2,10-15-3,10-15-3,5-20 1,4-21 3,3-22 5,3-22 3,-4-13 3,-8-3 4,-10-3 3,-9-2 3,-10 2 6,-9 9 8,-10 10 7,-8 10 9,-8 11 8,-2 17 8,-3 15 8,-3 16 9,-2 16 5,0 20 3,0 18 4,0 20 4,0 14-4,0 14-10,0 11-10,0 14-10,-2 10-8,-3 9-7,-3 10-6,-2 10-6,-5-1-8,-2-9-9,-3-10-11,-3-8-8,7-17-12,19-21-10,19-22-11,19-22-11,13-21 3,10-18 15,10-19 15,9-18 17,4-6 9,1 10 5,-1 10 5,1 9 5,-6 10 3,-8 14 2,-10 11 0,-9 14 2,-12 11 8,-11 14 15,-14 11 13,-11 14 16,-12 5 3,-9 1-7,-10-1-6,-8 1-8,-4-6-6,3-8-7,3-10-6,4-9-6,10-13-9,19-16-12,19-15-12,19-15-11,7-9-6,-3 1 0,-3-1 0,-2 1 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105100 18300 530,'-2'-40'70,"-3"23"-6,-3 22-4,-2 22-5,-3 19-6,1 20-8,-1 18-7,1 20-8,-3 14-6,-2 14-2,-3 11-4,-3 14-2,-2 3-6,0-2-5,0-3-8,0-3-6,1-9-3,4-11 2,3-14 0,3-11 1,-1-12-3,-2-9-11,-3-10-8,-3-8-10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90150 9150 591,'46'-93'-2,"-5"17"-3,-7 15-5,-5 16-3,-3 9 3,4 3 11,3 3 10,3 4 10,1 2 4,1 4-6,-1 3-5,1 3-5,-3 3-4,-2 3-2,-3 3-2,-3 4-2,-4 7 2,-3 13 6,-3 12 5,-2 13 6,-3 7 3,1 4 1,-1 3 2,1 3 1,-3 6 0,-2 9-1,-3 10 1,-3 10-2,-2 5 0,0 4-3,0 3-2,0 3-2,0-2-3,0-6-3,0-6-2,0-6-3,0-7-4,0-6-6,0-6-5,0-6-6,-2-9-2,-3-8 2,-3-10 1,-2-9 0,-8-13-1,-8-16-7,-10-15-6,-9-15-6,-5-17-2,0-15 4,0-15 3,0-16 4,4-8 3,10 0 5,10 0 5,9 0 4,6 4 4,3 10 2,3 10 3,4 9 3,1 7 2,0 7 2,0 6 2,0 7 2,3 4 2,6 3 2,7 3 3,6 4 1,-1 7-1,-5 13-5,-7 12-4,-5 13-4,-9 12-4,-9 13 0,-10 12-3,-8 13 0,-6 6 0,1 0 2,-1 0 3,1 0 1,2-4 1,7-5 0,6-7-1,7-5 0,8-9-4,14-9-6,11-10-5,14-8-7,13-18-3,16-25 0,15-25-1,17-25 0,11-29-1,10-30-2,10-32-1,9-30-1,-1-20 2,-8-6 4,-10-6 5,-9-6 4,-5 4 6,0 16 3,0 15 6,0 17 4,-2 16 6,-3 19 6,-3 19 6,-2 19 7,-9 13 1,-12 10-2,-13 10-2,-12 9-4,-16 29 1,-19 51 2,-18 49 3,-19 51 2,-19 27-4,-19 7-10,-18 6-10,-19 7-10,-4-3-6,14-8-1,11-10-2,14-9-1,10-12-3,9-11-2,10-14-3,10-11-3,10-14-3,13-11-4,12-14-4,13-11-4,9-17 1,6-18 7,7-19 6,6-18 7,1-10 6,-3 0 8,-3 0 8,-2 0 7,-5 4 7,-2 10 6,-3 10 8,-3 9 5,-2 15 6,0 22 2,0 22 2,0 23 3,-2 20-3,-3 23-11,-3 22-10,-2 22-10,-6 23-8,-6 25-4,-6 25-5,-6 25-4,-7 25-7,-6 25-11,-6 25-9,-6 25-10,-1 0-7,7-25-2,6-25-2,7-25-2,4-40 3,3-52 9,3-53 9,4-53 9,1-29 6,0-3 1,0-3 2,0-2 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59300 36150 568,'-19'-24'63,"13"4"-9,12 3-8,13 3-8,10 1-4,10 1-2,10-1-1,9 1-2,12-1-2,16 1-3,15-1-3,17 1-4,7-3-5,0-2-8,0-3-10,0-3-8,-8 1-3,-16 6 3,-15 7 1,-15 6 4,-12 6-11,-6 6-21,-6 7-22,-6 6-22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985" units="cm"/>
      <inkml:brushProperty name="height" value="0.02985" units="cm"/>
      <inkml:brushProperty name="color" value="#00BFF3"/>
    </inkml:brush>
  </inkml:definitions>
  <inkml:trace contextRef="#ctx0" brushRef="#br0">104750 18550 737,'-74'-18'40,"4"17"-3,3 15-2,3 16-4,-2 13-2,-6 14-2,-6 11-2,-6 14-3,1-1-7,9-12-13,10-13-13,10-12-13,7-10-11,6-6-10,7-6-10,6-6-9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485" units="cm"/>
      <inkml:brushProperty name="height" value="0.02485" units="cm"/>
      <inkml:brushProperty name="color" value="#00BFF3"/>
    </inkml:brush>
  </inkml:definitions>
  <inkml:trace contextRef="#ctx0" brushRef="#br0">104900 18600 885,'45'73'4,"-9"-3"10,-10-3 8,-8-2 9,-8-5-3,-2-2-13,-3-3-15,-3-3-13,-2-4-11,0-3-9,0-3-9,0-2-9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79850 28650 532,'171'25'110,"-5"0"-18,-7 0-17,-5 0-17,-8 3-13,-5 6-10,-7 7-9,-5 6-9,-17 4-9,-24 4-6,-26 3-9,-24 3-6,-31 10-5,-33 20-1,-35 18-2,-34 20-1,-26 11 1,-15 7 1,-15 6 3,-16 7 1,-4-9 1,10-21 0,10-22 0,9-22 0,12-19 5,16-16 8,15-15 10,17-15 10,25-17 6,39-15 5,36-15 4,39-16 5,30-10-2,26-3-9,24-3-8,26-2-10,8 0-8,-5 7-8,-7 6-7,-5 7-8,-14 5-3,-18 7 1,-19 6 1,-18 7 0,-14-1-4,-5-6-11,-7-6-10,-5-6-11,-9-2 0,-9 3 10,-10 3 11,-8 4 10,-8 1 6,-2 0 3,-3 0 3,-3 0 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81600 29500 457,'3'-61'1,"6"-22"1,7-22 1,6-21 1,4-3 4,4 20 4,3 18 6,3 20 4,1 14 5,1 14 4,-1 11 5,1 14 5,-4 11 1,-6 14-1,-6 11-1,-6 14-1,-6 13-2,-2 16-4,-3 15-4,-3 17-3,-7 11-5,-9 10-7,-10 10-5,-8 9-8,-6 2-1,1-2 0,-1-3 2,1-3 1,2-10-7,7-16-18,6-15-17,7-15-16,7-36-12,9-52-2,10-53-4,10-53-3,5-20 8,4 17 17,3 15 20,3 16 17,1 12 14,1 9 9,-1 10 7,1 10 8,1 10 6,3 13 2,3 12 1,4 13 3,2 4-2,4-3-5,3-3-6,3-2-5,-2-1-6,-6 3-5,-6 3-6,-6 4-5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82700 28850 425,'-22'-93'-26,"6"17"17,7 15 18,6 16 19,4 20 14,4 25 11,3 25 12,3 25 12,-2 17-1,-6 9-11,-6 10-12,-6 10-12,-9 7-9,-8 6-5,-10 7-7,-9 6-6,1-4-6,13-11-9,12-14-6,13-11-8,13-15-9,17-16-10,15-15-11,16-15-10,12-18-2,9-19 7,10-18 8,10-19 7,0-8 3,-5 3 0,-7 3-2,-5 4 0,-15 15 7,-22 28 17,-22 28 17,-21 29 16,-14 13 12,-2 1 8,-3-1 6,-3 1 9,-1-4-2,4-6-7,3-6-9,3-6-8,10-10-9,20-12-11,18-13-11,20-12-10,13-12-9,9-8-7,10-10-7,10-9-6,2-1-3,-3 10 2,-3 10 4,-2 9 3,-9 9 1,-12 9 3,-13 10 1,-12 10 3,-12 8 6,-8 10 12,-10 10 13,-9 9 11,-5 1 12,0-6 9,0-6 9,0-6 10,4-6 2,10-2-4,10-3-5,9-3-4,9-12-10,9-18-15,10-19-13,10-18-15,4-12-8,0-3-4,0-3-3,0-2-3,-7-3 0,-11 1 3,-14-1 2,-11 1 4,-12-1 3,-9 1 3,-10-1 3,-8 1 4,-12 1 1,-12 3 1,-13 3 1,-12 4 0,-10 7-3,-6 13-6,-6 12-7,-6 13-8,2 7-5,14 4-4,11 3-6,14 3-4,8 3-1,7 3 1,6 3 2,7 4 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86400 29200 527,'-24'0'10,"54"0"20,53 0 20,53 0 20,12 0 3,-28 0-15,-28 0-15,-27 0-15,5-2-7,41-3 0,40-3 1,42-2 0,8-1-5,-21 3-9,-22 3-10,-22 4-10,-21 4-7,-18 6-6,-19 7-5,-18 6-5,-18 3-6,-16 0-5,-15 0-5,-15 0-5,-11 0 0,-2 0 7,-3 0 6,-3 0 7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86500 29750 654,'-75'0'2,"0"0"4,0 0 4,0 0 4,25 0 9,50 0 14,50 0 13,50 0 16,39-2-4,28-3-18,28-3-19,29-2-18,10-1-13,-6 3-3,-6 3-4,-6 4-4,-26-1-10,-43-3-16,-44-3-17,-43-2-16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87750 26950 570,'17'-49'3,"34"4"7,35 3 6,35 3 7,7 6 8,-19 9 6,-18 10 9,-19 10 7,-10 4-2,1 0-11,-1 0-10,1 0-12,-9 6-10,-15 13-9,-15 12-8,-16 13-9,-18 9-4,-18 6-1,-19 7 0,-18 6-1,-10-2-1,0-9 1,0-10 1,0-8-1,6-9 2,13-6 3,12-6 3,13-6 2,15-13 3,19-19 5,19-18 4,19-19 4,9-5 2,0 9 1,0 10-1,0 10 1,-4 7 0,-5 6 0,-7 7 0,-5 6 0,-12 7 1,-16 10 4,-15 10 4,-15 9 3,-7 1 0,3-6-4,3-6-5,4-6-5,4-2-1,6 3 0,7 3 0,6 4 1,-5-1-2,-16-3-5,-15-3-4,-15-2-5,-9-5-2,1-2 1,-1-3 1,1-3 1,15-2 4,31 0 8,32 0 8,31 0 8,20-4 3,9-5-1,10-7-3,10-5-1,-6-3-2,-18 4-3,-19 3-2,-18 3-2,-10 3-2,0 3 0,0 3-1,0 4 0,-8 4-2,-16 6-4,-15 7-2,-15 6-4,-17 7 0,-15 10 0,-15 10 2,-16 9 1,-8 4-2,0 1-5,0-1-4,0 1-4,4-7-3,10-12 1,10-13 0,9-12 1,9-9 2,9-2 2,10-3 4,10-3 2,2-2 9,-3 0 14,-3 0 12,-2 0 14,-3 3 4,1 6-8,-1 7-6,1 6-7,-1 1-4,1-3-1,-1-3-1,1-2-2,-1 0 1,1 7 1,-1 6 3,1 7 0,2 0 3,7-2 1,6-3 3,7-3 1,4-1-1,3 4-2,3 3-3,4 3-2,22-8-6,45-19-7,43-18-9,45-19-6,25-16-6,10-12-1,10-13-3,9-12-2,-5 1 1,-19 16 2,-18 15 3,-19 17 3,-22 10 2,-25 6 1,-25 7 2,-25 6 2,-22 9 4,-19 13 5,-18 12 7,-19 13 6,-19 9 4,-19 6 0,-18 7 2,-19 6 0,-10 1-1,1-3-7,-1-3-5,1-2-6,4-9-5,9-12-5,10-13-6,10-12-4,8-9-2,10-2 2,10-3 3,9-3 3,2-6-1,-2-5-7,-3-7-4,-3-5-6,1-3 0,6 4 6,7 3 7,6 3 6,10 3 6,17 3 6,15 3 7,16 4 6,16 2 2,20 4-2,18 3-2,20 3-1,14 3-6,14 3-6,11 3-8,14 4-6,-11-1-6,-30-3-5,-32-3-3,-30-2-6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89800 27400 434,'-27'20'0,"-3"-9"0,-3-10 0,-2-8 0,-1-1 4,3 9 9,3 10 7,4 10 9,4 11 4,6 17 1,7 15 0,6 16 1,3 9-3,0 3-5,0 3-5,0 4-5,0-4-5,0-9-5,0-10-6,0-8-6,12-26-9,26-41-14,24-40-15,26-40-13,15-28-1,6-11 11,7-14 12,6-11 11,3 0 10,0 17 4,0 15 6,0 16 6,-7 16 6,-11 20 7,-14 18 8,-11 20 8,-22 22 4,-27 29 3,-28 28 2,-28 28 4,-29 17-4,-28 6-8,-28 7-8,-27 6-8,-9-4-7,13-11-6,12-14-6,13-11-6,15-14-5,19-11-3,19-14-5,19-11-3,24-14-3,32-11 0,31-14-2,32-11 0,13-7 2,-3 0 3,-3 0 4,-2 0 4,-8 0 2,-8 0 2,-10 0 1,-9 0 1,-12-4 0,-11-5-3,-14-7-3,-11-5-2,-11-11 0,-5-11 2,-7-14 4,-5-11 2,-4-9 2,0-3 4,0-3 2,0-2 4,0 0 0,0 7 0,0 6-2,0 7 0,1 10 4,4 16 6,3 15 7,3 17 8,-2 21 9,-6 28 14,-6 28 12,-6 29 14,-4 22 0,1 20-10,-1 18-10,1 20-11,-1 11-8,1 7-4,-1 6-5,1 7-5,8-3-4,20-8-7,18-10-5,20-9-5,17-16-9,20-22-10,18-22-10,20-21-10,-1-20-6,-19-15 0,-18-15 1,-19-16 0,-8-7-3,3 4-4,3 3-4,4 3-4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5935" units="cm"/>
      <inkml:brushProperty name="height" value="0.05935" units="cm"/>
      <inkml:brushProperty name="color" value="#00BFF3"/>
    </inkml:brush>
  </inkml:definitions>
  <inkml:trace contextRef="#ctx0" brushRef="#br0">92250 29050 370,'75'-44'52,"0"13"-7,0 12-8,0 13-6,0 10-4,0 10-1,0 10-2,0 9 0,-7 9-3,-11 9-5,-14 10-4,-11 10-5,-20 5-5,-24 4-2,-26 3-4,-24 3-4,-21 4-1,-16 7 1,-15 6 0,-15 7 1,-7-4 0,3-12 1,3-13 0,4-12 2,10-13-1,19-12 1,19-13-1,19-12 1,37-15 2,56-15 5,57-15 4,56-16 5,29-8-1,4 0-6,3 0-6,3 0-6,-7 4-5,-15 10-4,-15 10-5,-16 9-5,-16 2-1,-16-2 0,-15-3 1,-15-3 0,-14-6 0,-8-5 2,-10-7-1,-9-5 2,-9-9 1,-5-9 6,-7-10 3,-5-8 5,-3-4 2,4 3 2,3 3 1,3 4 1,1 5 2,1 10 1,-1 10 3,1 9 2,1 7 3,3 7 7,3 6 7,4 7 6,-1 11 7,-3 20 7,-3 18 7,-2 20 7,-11 10-1,-15 3-11,-15 3-9,-16 4-11,-8 2-8,0 4-5,0 3-5,0 3-5,1-1-7,4-2-6,3-3-8,3-3-6,4-7-5,7-9 0,6-10 0,7-8-1,7-17 0,9-21-1,10-22 0,10-22-1,7-16 1,6-9 4,7-10 3,6-8 3,3-1 3,0 9 5,0 10 4,0 10 4,-4 8 3,-5 10 5,-7 10 4,-5 9 4,-4 4 2,0 1 2,0-1 1,0 1 1,0 1 2,0 3 4,0 3 4,0 4 3,0 1-2,0 0-6,0 0-8,0 0-7,0-2-5,0-3-3,0-3-5,0-2-3,0-6-3,0-6-3,0-6-2,0-6-3,-2-9 0,-3-8 1,-3-10 1,-2-9 2,-5-4 3,-2 4 5,-3 3 7,-3 3 5,-1 4 2,4 7-2,3 6-3,3 7-1,-1 11 10,-2 20 24,-3 18 22,-3 20 24,-4 16 6,-3 16-11,-3 15-11,-2 17-12,-8 8-7,-8 4-7,-10 3-6,-9 3-5,-4 3-6,4 3-4,3 3-2,3 4-5,1 2-5,1 4-6,-1 3-6,1 3-7,4-5-8,9-12-9,10-13-8,10-12-9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9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61300 34900 526,'-41'1'11,"19"4"22,19 3 23,19 3 22,15 4 3,13 7-16,12 6-17,13 7-16,4 0-10,-3-2-5,-3-3-5,-2-3-5,-3-1-3,1 4-1,-1 3 0,1 3-2,1 3 0,3 3-2,3 3-2,4 4 0,-6-1-2,-11-3 1,-14-3-1,-11-2 0,-14-3 0,-11 1 1,-14-1 1,-11 1 1,-14 7 0,-11 16-1,-14 15-1,-11 17-1,-11 7-4,-5 0-5,-7 0-7,-5 0-5,-3-2-3,4-3 0,3-3 2,3-2 0,7-6 0,14-6-3,11-6-3,14-6-3,8-9-1,7-8 2,6-10 0,7-9 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6045" units="cm"/>
      <inkml:brushProperty name="height" value="0.06045" units="cm"/>
      <inkml:brushProperty name="color" value="#00BFF3"/>
    </inkml:brush>
  </inkml:definitions>
  <inkml:trace contextRef="#ctx0" brushRef="#br0">94950 29700 363,'1'-46'0,"4"10"0,3 10 0,3 9 0,9 4 6,16 1 12,15-1 12,17 1 12,3 4 5,-5 9-3,-7 10-2,-5 10-2,-9 8-6,-9 10-9,-10 10-8,-8 9-10,-17 9-5,-21 9-4,-22 10-2,-22 10-4,-10-1-2,4-9 0,3-10 0,3-8 0,21-23-4,42-34-5,40-35-5,41-33-7,23-22-1,6-5 0,7-7 2,6-5 0,-1-6 2,-5-3 1,-7-3 2,-5-2 2,-11 0 2,-11 7 4,-14 6 6,-11 7 3,-11 5 4,-5 7 1,-7 6 1,-5 7 3,-6 2 5,-3 1 13,-3-1 10,-2 1 11,-1 2 6,3 7-1,3 6-1,4 7 0,-1 13 0,-3 22 1,-3 22 2,-2 23 1,-8 22-2,-8 26-8,-10 24-7,-9 26-8,-7 19-3,-3 17-2,-3 15-2,-2 16-1,-1 13-2,3 14 0,3 11-2,4 14 0,2-6-7,4-21-9,3-22-11,3-22-10,3-21-8,3-18-6,3-19-7,4-18-6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96950 28100 546,'20'-90'10,"-9"23"21,-10 22 20,-8 22 20,-17 27 4,-21 35-10,-22 35-12,-22 34-10,-15 17-13,-5 0-11,-7 0-14,-5 0-11,5-10-13,19-18-11,19-19-12,19-18-12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97300 28100 701,'53'3'6,"6"6"14,7 7 13,6 6 13,1 9 3,-3 13-5,-3 12-5,-2 13-6,-8-1-11,-8-11-15,-10-14-17,-9-11-14,-5-7-14,0 0-10,0 0-11,0 0-9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97500 29400 651,'210'-21'117,"-27"10"-26,-28 10-25,-28 9-26,-15 6-18,1 3-11,-1 3-10,1 4-10,-7-1-10,-12-3-9,-13-3-8,-12-2-8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98800 28800 508,'-25'-22'0,"0"6"0,0 7 0,0 6 0,0 3 5,0 0 8,0 0 8,0 0 10,0 7 7,0 17 7,0 15 7,0 16 6,0 13 1,0 14-9,0 11-7,0 14-7,1 10-10,4 9-13,3 10-12,3 10-11,3 0-5,3-5 3,3-7 3,4-5 3,4-17-11,6-24-27,7-26-27,6-24-26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99850 29300 431,'-24'98'193,"4"-3"-48,3-3-47,3-2-47,3-5-25,3-2-4,3-3-4,4-3-3,11-18-14,23-31-24,22-31-23,22-31-22,4-23-7,-12-11 12,-13-14 12,-12-11 12,-10-7 8,-6 0 4,-6 0 4,-6 0 4,-6 6 4,-2 13 3,-3 12 3,-3 13 2,-4 9 6,-3 6 9,-3 7 9,-2 6 9,3 6 5,14 6 1,11 7 0,14 6 2,7 6-3,3 6-4,3 7-4,4 6-5,1 4-4,0 4-3,0 3-3,0 3-4,-5 4-2,-9 7-3,-10 6-2,-8 7-2,-12 7-1,-12 9 3,-13 10 2,-12 10 3,-9 2 1,-2-3 0,-3-3 2,-3-2 0,2-8 0,10-8 0,10-10-1,9-9-2,13-15-5,20-18-13,18-19-12,20-18-13,11-17-5,7-11 1,6-14 1,7-11 2,2-7 3,1 0 4,-1 0 5,1 0 5,-6 0 4,-8 0 3,-10 0 2,-9 0 3,-9 4 2,-5 10 3,-7 10 2,-5 9 2,-8 4 5,-5 1 4,-7-1 4,-5 1 6,-6 2 7,-3 7 8,-3 6 8,-2 7 9,-1 11 6,3 20 0,3 18 3,4 20 1,1 19-4,0 22-9,0 22-9,0 23-9,-5 17-6,-9 17-4,-10 15-3,-8 16-5,-6 5 0,1-2-1,-1-3 0,1-3 1,4-15-10,9-24-20,10-26-19,10-24-20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101700 28950 611,'-97'29'122,"6"10"-30,7 10-28,6 9-28,1 2-15,-3-2-2,-3-3-1,-2-3-1,2-7-18,9-9-31,10-10-33,10-8-33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102100 28900 593,'134'140'74,"-31"-18"-6,-31-19-6,-31-18-7,-20-12-7,-5-3-7,-7-3-8,-5-2-7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9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83900 16700 526,'21'-25'6,"-5"0"10,-7 0 11,-5 0 11,-9 6 6,-9 13-1,-10 12 1,-8 13-1,-8 16-2,-2 23-6,-3 22-7,-3 22-5,-2 13-3,0 7-3,0 6-2,0 7-2,0 2-3,0 1-3,0-1-3,0 1-5,3-6-5,6-8-8,7-10-9,6-9-9,4-10-5,4-9-3,3-10-3,3-8-2,6-20-2,9-28-3,10-28 0,10-27-3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83400 17250 488,'23'-29'0,"-3"-5"0,-3-7 0,-2-5 0,-1-4 0,3 0 0,3 0 0,4 0 0,-1 3 4,-3 6 6,-3 7 6,-2 6 7,-1 6 5,3 6 3,3 7 2,4 6 4,1 9-1,0 13-4,0 12-2,0 13-4,-2 13-2,-3 17-3,-3 15-2,-2 16-3,-5 7-2,-2 1-2,-3-1-3,-3 1-2,-2-3-2,0-2-1,0-3-1,0-3-2,1-9-1,4-11-3,3-14-1,3-11-2,4-20 1,7-24 4,6-26 6,7-24 4,5-21 1,7-16 0,6-15-3,7-15-1,2-12 0,1-6 0,-1-6 0,1-6 1,-4-2-1,-6 3-1,-6 3-1,-6 4-2,-7 7-2,-6 13-1,-6 12-3,-6 13-2,-6 9-4,-2 6-4,-3 7-5,-3 6-4,-2 4-3,0 4-1,0 3-2,0 3 0,1 9-7,4 16-11,3 15-12,3 17-12,-1 7 3,-2 0 14,-3 0 16,-3 0 15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63950 34850 547,'-66'10'18,"19"23"25,19 22 23,19 22 23,9 13 2,0 7-23,0 6-22,0 7-23,0 4-15,0 3-8,0 3-9,0 4-8,-2-6-4,-3-11 1,-3-14 2,-2-11 2,-3-9-3,1-3-8,-1-3-7,1-2-8,4-11-5,9-15-2,10-15-2,10-16-2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85350 17300 537,'50'45'0,"0"-9"0,0-10-1,0-8 0,0-8 2,0-2 3,0-3 2,0-3 4,0-9 3,0-11 1,0-14 2,0-11 3,-2-7 0,-3 0-1,-3 0 0,-2 0-1,-6-2 0,-6-3-2,-6-3-1,-6-2 0,-6 0-1,-2 7 0,-3 6 0,-3 7 0,-7 5 0,-9 7-1,-10 6-1,-8 7-1,-9 5-1,-6 7 0,-6 6-1,-6 7 0,-6 10-1,-2 16 2,-3 15 1,-3 17 2,-2 10-1,0 6 1,0 7-2,0 6 1,4 1-2,10-3-1,10-3-1,9-2-2,7-6 0,7-6-3,6-6-3,7-6-1,11-10-4,20-12-8,18-13-6,20-12-7,11-16-3,7-19 1,6-18 1,7-19 1,-1-8 1,-6 3 3,-6 3 1,-6 4 2,-7 5 4,-6 10 7,-6 10 5,-6 9 7,-7 13 5,-6 20 5,-6 18 4,-6 20 4,-7 8 3,-6 1-3,-6-1-1,-6 1-2,-4-3-5,1-2-8,-1-3-8,1-3-9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86650 17300 469,'48'-49'4,"-3"4"9,-3 3 8,-2 3 8,-5 6 5,-2 9 2,-3 10 2,-3 10 1,-2 7-2,0 6-3,0 7-5,0 6-3,-2 7-6,-3 10-3,-3 10-4,-2 9-5,-5 2-3,-2-2-4,-3-3-3,-3-3-4,-2-4-5,0-3-5,0-3-6,0-2-6,4-8-3,10-8-3,10-10-1,9-9-2,7-12 2,7-11 4,6-14 5,7-11 4,10-20 1,16-24-2,15-26-2,17-24-2,0-9 2,-11 10 6,-14 10 7,-11 9 7,-17 12 6,-18 16 6,-19 15 7,-18 17 5,-12 11 9,-3 10 11,-3 10 12,-2 9 11,-5 12 1,-2 16-9,-3 15-10,-3 17-9,-2 10-7,0 6-2,0 7-3,0 6-3,1 4-2,4 4-1,3 3-1,3 3 0,3-2-3,3-6-2,3-6-3,4-6-3,5-6-4,10-2-5,10-3-5,9-3-6,4-6-4,1-5 0,-1-7-2,1-5-1,-6-3-1,-8 4 2,-10 3 1,-9 3 1,-13 6 0,-16 9 1,-15 10 0,-15 10 1,-14 2 1,-8-3 2,-10-3 2,-9-2 3,-1-8-1,10-8-5,10-10-4,9-9-4,9-10-4,9-9-5,10-10-4,10-8-4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89200 16600 453,'18'57'144,"-11"17"-31,-14 15-30,-11 16-32,-9 7-18,-3 1-5,-3-1-6,-2 1-6,-1-3-3,3-2 0,3-3-2,4-3-1,7-10-2,13-16-7,12-15-4,13-15-6,12-23-4,13-28-3,12-28-2,13-27-2,7-26-1,4-22 0,3-22 0,3-21 1,-7-10 1,-15 3 0,-15 3 1,-16 4 1,-13 11 3,-9 23 4,-10 22 3,-8 22 5,-9 18 0,-6 16-2,-6 15-3,-6 17-2,-4 13-5,1 13-5,-1 12-7,1 13-6,2 7-2,7 4 2,6 3 3,7 3 1,8-4 2,14-8 2,11-10 1,14-9 3,10-10 4,9-9 6,10-10 7,10-8 7,0-4 6,-5 3 7,-7 3 7,-5 4 7,-8 1 5,-5 0 3,-7 0 3,-5 0 3,-8 10 0,-5 23-5,-7 22-5,-5 22-4,-9 12-4,-9 3-5,-10 3-4,-8 4-5,-3-3-3,7-5-2,6-7-1,7-5-1,5-9-1,7-9 1,6-10 2,7-8 1,8-8-2,14-2-7,11-3-6,14-3-6,3-2-2,-2 0 1,-3 0 2,-3 0 2,-6 4 2,-5 10 4,-7 10 4,-5 9 4,-14 10 0,-18 14-2,-19 11-2,-18 14-4,-17 13-1,-11 16-3,-14 15-1,-11 17-1,-9 2-6,-3-9-7,-3-10-7,-2-8-9,5-17-2,16-21 2,15-22 2,17-22 1,8-16 2,4-9 0,3-10 0,3-8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90850 17550 537,'9'-47'12,"19"6"24,19 7 24,19 6 25,21 4 2,26 4-18,24 3-19,26 3-18,2 3-14,-18 3-7,-19 3-9,-18 4-7,-17 2-11,-11 4-13,-14 3-13,-11 3-12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91650 16550 474,'-24'-24'7,"4"4"12,3 3 14,3 3 13,3 7 5,3 14 1,3 11-2,4 14 0,1 14-3,0 20-8,0 18-6,0 20-7,0 13-5,0 9-2,0 10-4,0 10-2,-4 4-9,-5 0-15,-7 0-15,-5 0-16,-4-4-7,0-5 1,0-7 1,0-5 2,1-17-2,4-24-2,3-26-3,3-24-3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93550 16800 489,'-68'-25'5,"17"0"9,15 0 9,16 0 10,9 14 10,3 28 9,3 28 10,4 29 10,-3 16-2,-5 7-16,-7 6-15,-5 7-15,-6 2-11,-3 1-7,-3-1-6,-2 1-7,-5-4-8,-2-6-11,-3-6-9,-3-6-10,2-9-7,10-8-2,10-10-3,9-9-2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93200 17350 618,'45'-47'57,"-9"6"-4,-10 7-7,-8 6-5,5 4-5,22 4-3,22 3-3,23 3-4,5 3-4,-9 3-5,-10 3-4,-8 4-6,-8 1-11,-2 0-19,-3 0-20,-3 0-20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5371" units="cm"/>
      <inkml:brushProperty name="height" value="0.05371" units="cm"/>
      <inkml:brushProperty name="color" value="#00BFF3"/>
    </inkml:brush>
  </inkml:definitions>
  <inkml:trace contextRef="#ctx0" brushRef="#br0">94250 15850 409,'-22'-40'24,"6"23"20,7 22 19,6 22 19,4 16 3,4 14-14,3 11-15,3 14-14,-4 18-10,-8 25-5,-10 25-5,-9 25-5,-9 14-5,-5 3-6,-7 3-5,-5 4-5,-4-7-7,0-16-6,0-15-7,0-15-6,4-18-4,10-19 1,10-18 0,9-19 1,18-30-3,29-41-3,28-40-5,28-40-4,15-25 2,4-5 9,3-7 7,3-5 8,-5 3 7,-12 17 7,-13 15 5,-12 16 7,-12 12 6,-8 9 6,-10 10 7,-9 10 5,-13 21 6,-16 34 4,-15 35 3,-15 35 4,-7 8-3,3-15-8,3-15-9,4-16-9,11-15-13,23-11-17,22-14-18,22-11-17,13-18-7,7-22 2,6-22 2,7-21 3,-1-10 5,-6 3 5,-6 3 6,-6 4 5,-9 7 6,-8 13 7,-10 12 5,-9 13 6,-9 13 17,-5 17 29,-7 15 29,-5 16 29,-4 10 4,0 7-20,0 6-19,0 7-20,1 2-12,4 1-5,3-1-6,3 1-5,3-4-5,3-6-8,3-6-5,4-6-7,4-9-5,6-8-2,7-10-3,6-9-1,1-9-5,-3-5-4,-3-7-5,-2-5-5,-6-12-1,-6-16 5,-6-15 3,-6-15 4,-7-9 2,-6 1 3,-6-1 2,-6 1 1,-7 1 2,-6 3-2,-6 3 0,-6 4 0,-6 4-2,-2 6-2,-3 7-1,-3 6-1,2 6 0,10 6 2,10 7 2,9 6 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96900 16550 509,'32'-46'97,"17"10"-14,15 10-14,16 9-13,16 6-10,20 3-6,18 3-6,20 4-6,5 1-7,-6 0-8,-6 0-9,-6 0-9,-12 6-10,-15 13-12,-15 12-12,-16 13-13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96950 17100 525,'-63'0'11,"26"0"20,24 0 21,26 0 22,24-4 3,26-5-13,24-7-13,26-5-13,15-3-10,6 4-6,7 3-6,6 3-7,-2 3-7,-9 3-10,-10 3-10,-8 4-8,-14-1-14,-15-3-16,-15-3-16,-16-2-18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64050 35300 600,'-40'-2'9,"23"-3"17,22-3 18,22-2 17,12-5 3,3-2-12,3-3-12,4-3-12,1-1-7,0 4-4,0 3-2,0 3-4,-2 3-3,-3 3-4,-3 3-5,-2 4-3,-3 1-14,1 0-21,-1 0-24,1 0-22,-4-2-2,-6-3 16,-6-3 17,-6-2 17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4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98200 14000 489,'23'-47'0,"-3"6"0,-3 7 0,-2 6 0,0 4 8,7 4 17,6 3 16,7 3 17,5 4 4,7 7-8,6 6-9,7 7-8,-1 5-10,-6 7-13,-6 6-12,-6 7-12,-9 4-5,-8 3 3,-10 3 2,-9 4 2,-12 1-5,-11 0-11,-14 0-13,-11 0-11,7-5-2,28-9 9,28-10 8,29-8 8,10-6 7,-6 1 5,-6-1 4,-6 1 5,-9 1 2,-8 3-1,-10 3-2,-9 4 0,-20 2-2,-27 4 1,-28 3-1,-28 3 1,-17 1 0,-2 1-1,-3-1 0,-3 1 0,1-3 1,6-2 2,7-3 1,6-3 3,10-6 1,17-5 3,15-7 2,16-5 2,15-4 5,16 0 7,15 0 7,17 0 8,10 0 1,6 0-4,7 0-5,6 0-3,-1 0-4,-5 0-1,-7 0-2,-5 0-3,-8 4-1,-5 10-2,-7 10-2,-5 9-2,-4 4-2,0 1 2,0-1-1,0 1 2,15-9-6,32-15-11,31-15-11,32-16-11,15-12-4,0-5 2,0-7 3,0-5 2,-7-1 2,-11 6 2,-14 7 3,-11 6 2,-20 9 9,-24 13 18,-26 12 17,-24 13 16,-26 10 5,-24 10-12,-26 10-10,-24 9-10,-13 2-8,0-2-2,0-3-2,0-3-4,0-4-4,0-3-7,0-3-7,0-2-6,1-8-3,4-8 0,3-10 0,3-9 1,7-5 2,14 0 5,11 0 5,14 0 4,7-2 5,3-3 6,3-3 6,4-2 6,11 5 13,23 16 23,22 15 22,22 17 23,15 7 1,9 0-18,10 0-19,10 0-19,13-2-12,19-3-8,19-3-6,19-2-9,4-6-11,-9-6-17,-10-6-17,-8-6-17,-15-7-9,-19-6 0,-18-6-1,-19-6-1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99200 14950 609,'-22'48'148,"6"-3"-37,7-3-35,6-2-37,10-9-24,17-12-14,15-13-11,16-12-13,13-10-9,14-6-2,11-6-3,14-6-4,0-1 2,-8 7 5,-10 6 5,-9 7 5,-12 4 8,-11 3 9,-14 3 9,-11 4 9,-14 7 5,-11 13-1,-14 12 0,-11 13-1,-15 7 2,-16 4 2,-15 3 3,-15 3 2,-6-2 1,7-6-1,6-6-2,7-6-1,7-6-3,9-2-3,10-3-4,10-3-3,13-10-10,19-16-16,19-15-18,19-15-16,7-7-5,-3 3 6,-3 3 6,-2 4 7,-5-1 4,-2-3 3,-3-3 4,-3-2 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100050 14350 504,'-91'-66'19,"19"19"4,19 19 4,19 19 5,10 15 2,4 13 0,3 12 1,3 13 1,1 15-1,1 19 0,-1 19 0,1 19 0,-3 10-3,-2 4-4,-3 3-4,-3 3-4,1-1-8,6-2-14,7-3-13,6-3-12,3-7-4,0-9 7,0-10 7,0-8 6,3-14-7,6-15-23,7-15-21,6-16-22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6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92750 9300 535,'21'-25'4,"-5"0"8,-7 0 7,-5 0 8,-9 15 6,-9 32 6,-10 31 5,-8 32 6,-8 16 0,-2 4-7,-3 3-6,-3 3-6,-4 1-5,-3 1-6,-3-1-6,-2 1-4,-1-3-5,3-2-5,3-3-3,4-3-5,4-7-6,6-9-9,7-10-9,6-8-9,7-23-8,10-34-7,10-35-7,9-33-8,4-15 4,1 6 14,-1 7 14,1 6 15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92400 9750 446,'45'-69'3,"-9"13"6,-10 12 5,-8 13 7,-6 13 6,1 17 8,-1 15 8,1 16 8,1 13 1,3 14-7,3 11-6,4 14-6,1 10-4,0 9-2,0 10-3,0 10-1,-4-1-3,-5-9-1,-7-10-3,-5-8-1,8-25-6,26-36-10,24-39-10,26-36-9,10-29-3,-3-19 4,-3-18 4,-2-19 4,0-19 3,7-19 1,6-18 3,7-19 2,-9 3 0,-21 25 0,-22 25 0,-22 25-1,-13 20-2,-3 16-1,-3 15-4,-2 17-1,-9 24-9,-12 34-13,-13 35-14,-12 35-12,-4 14-4,7-2 8,6-3 7,7-3 8,2-7 7,1-9 6,-1-10 6,1-8 5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94450 10100 503,'48'-54'132,"-3"-5"-36,-3-7-36,-2-5-36,-8-1-21,-8 6-2,-10 7-2,-9 6-4,-7 6 0,-3 6 1,-3 7 3,-2 6 2,-8 7 4,-8 10 7,-10 10 8,-9 9 7,-5 10 2,0 14-4,0 11-3,0 14-4,-4 10-3,-5 9-4,-7 10-4,-5 10-3,-1 0-3,6-5-2,7-7-2,6-5-1,6-11-1,6-11-1,7-14-1,6-11-1,17-14-1,28-11-4,28-14-2,29-11-3,13-7 0,1 0 1,-1 0 3,1 0 0,-6 1 4,-8 4 2,-10 3 4,-9 3 3,-10 10 5,-9 20 4,-10 18 5,-8 20 6,-8 6 0,-2-2-3,-3-3-3,-3-3-3,5-15-15,17-24-28,15-26-28,16-24-28,2-13-4,-8 0 18,-10 0 18,-9 0 19,-7 3 12,-3 6 5,-3 7 6,-2 6 5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428" units="cm"/>
      <inkml:brushProperty name="height" value="0.05428" units="cm"/>
      <inkml:brushProperty name="color" value="#00BFF3"/>
    </inkml:brush>
  </inkml:definitions>
  <inkml:trace contextRef="#ctx0" brushRef="#br0">95150 10000 405,'46'-47'5,"-5"6"4,-7 7 5,-5 6 4,0 4 4,10 4 0,10 3 3,9 3 1,2 4 0,-2 7-1,-3 6-2,-3 7 0,-6 8-3,-5 14-4,-7 11-3,-5 14-4,-15 10-2,-22 9-2,-22 10-2,-21 10-1,-15 2-2,-6-3-2,-6-3-2,-6-2-3,2-9 0,14-12-1,11-13-1,14-12 0,22-24-1,35-34-3,35-35-2,34-33-3,26-22-2,19-5-2,19-7-2,19-5-2,4-4 1,-9 0 1,-10 0 2,-8 0 1,-14 1 3,-15 4 3,-15 3 4,-16 3 2,-13 7 5,-9 14 3,-10 11 4,-8 14 5,-11 10 4,-8 9 8,-10 10 6,-9 10 7,-12 18 7,-11 28 6,-14 28 7,-11 29 6,-9 16 0,-3 7-8,-3 6-9,-2 7-7,2 0-6,9-2-4,10-3-4,10-3-3,7-7-4,6-9-2,7-10-3,6-8-2,13-11-4,23-8-3,22-10-4,22-9-4,10-5-4,1 0-5,-1 0-6,1 0-4,-7 0-3,-12 0 0,-13 0 0,-12 0 0,-16 3 1,-19 6 4,-18 7 4,-19 6 2,-24 4 4,-28 4 1,-28 3 1,-27 3 3,-11-1 0,10-2 0,10-3-1,9-3 0,12-9-1,16-11-4,15-14-2,17-11-3,16-17-2,19-18-3,19-19-1,19-18-3,9-6 1,0 10 6,0 10 4,0 9 5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97800 9650 441,'25'-24'0,"0"4"0,0 3 0,0 3 0,-4 12 13,-5 22 27,-7 22 26,-5 23 26,-9 14 4,-9 10-18,-10 10-19,-8 9-18,-3 1-13,7-6-6,6-6-7,7-6-6,11-13-10,20-19-9,18-18-11,20-19-10,13-26-5,9-30 0,10-32 1,10-30 0,0-22 2,-5-8 0,-7-10 2,-5-9 2,-11-5 3,-11 0 6,-14 0 6,-11 0 6,-12 9 6,-9 19 6,-10 19 5,-8 19 6,-11 16 3,-8 17 1,-10 15 0,-9 16 2,-5 15 2,0 16 2,0 15 3,0 17 3,3 10-3,6 6-8,7 7-7,6 6-8,7 1-10,10-3-12,10-3-14,9-2-12,12-8-5,16-8 2,15-10 3,17-9 1,2-9 2,-9-5 1,-10-7 0,-8-5 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364" units="cm"/>
      <inkml:brushProperty name="height" value="0.05364" units="cm"/>
      <inkml:brushProperty name="color" value="#00BFF3"/>
    </inkml:brush>
  </inkml:definitions>
  <inkml:trace contextRef="#ctx0" brushRef="#br0">99100 9600 410,'17'68'33,"-16"-11"-4,-15-14-7,-15-11-6,-9-4 3,1 6 12,-1 7 11,1 6 11,2 3 4,7 0-4,6 0-5,7 0-4,7 0-5,9 0-6,10 0-6,10 0-5,10-2-7,13-3-8,12-3-8,13-2-8,12-6-7,13-6-6,12-6-7,13-6-5,2-6-7,-5-2-6,-7-3-6,-5-3-5,-14-6-3,-18-5 4,-19-7 1,-18-5 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100200 9750 448,'-113'-66'61,"26"19"-2,24 19-3,26 19-3,12 16-1,0 17-2,0 15-2,0 16 0,-5 16-6,-9 20-8,-10 18-9,-8 20-9,-6 17-8,1 20-11,-1 18-8,1 20-11,-1 10-2,1 3 2,-1 3 3,1 4 3,5-21 2,14-44 0,11-43 1,14-44 1,3-26-9,-2-5-22,-3-7-20,-3-5-20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65000 33950 439,'-24'-36'32,"4"28"9,3 28 11,3 29 10,-1 19-1,-2 14-10,-3 11-10,-3 14-10,-2 11-8,0 14-5,0 11-6,0 14-4,0 3-3,0-2 1,0-3 0,0-3 1,3-10 0,6-16 2,7-15 0,6-15 1,9-23-14,13-28-27,12-28-27,13-27-27,9-25-5,6-18 18,7-19 19,6-18 18,-1-4 11,-5 13 3,-7 12 4,-5 13 3,-6 9 7,-3 6 11,-3 7 10,-2 6 10,-6 9 6,-6 13-1,-6 12 0,-6 13 0,-4 10-2,1 10-3,-1 10-3,1 9-3,-1 6-2,1 3-2,-1 3 0,1 4-1,-3-3-2,-2-5-3,-3-7-3,-3-5-2,2-8-4,10-5-5,10-7-3,9-5-6,7-12-2,7-16-4,6-15-3,7-15-2,7-20-3,9-21 1,10-22-2,10-22 1,2-15 0,-3-5 2,-3-7 3,-2-5 3,-5-1 2,-2 6 3,-3 7 3,-3 6 3,-7 6 3,-9 6 2,-10 7 2,-8 6 2,-9 10 2,-6 17 2,-6 15 2,-6 16 2,-6 9 0,-2 3 1,-3 3 0,-3 4 0,-2 7 11,0 13 22,0 12 21,0 13 21,-2 15 3,-3 19-14,-3 19-16,-2 19-14,-5 13-10,-2 10-4,-3 10-4,-3 9-5,-1 15-3,4 22-4,3 22-2,3 23-3,1 11-5,1 4-6,-1 3-6,1 3-6,1-8-3,3-19-1,3-18 0,4-19-1,1-18-1,0-15-3,0-15-4,0-16-3,0-13 0,0-9 4,0-10 1,0-8 4,-4-17-3,-5-21-10,-7-22-9,-5-22-10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98150 6250 497,'-46'-71'0,"10"10"0,10 10 0,9 9 0,23 6 11,38 3 24,37 3 24,38 4 22,20 4 5,3 6-15,3 7-14,4 6-15,7 4-13,13 4-9,12 3-9,13 3-10,-9 1-10,-27 1-7,-28-1-8,-28 1-9,-26 2-11,-21 7-14,-22 6-14,-22 7-15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99500 5400 491,'-135'-47'2,"32"6"5,31 7 4,32 6 5,18 12 10,6 19 13,7 19 14,6 19 14,3 21 3,0 26-11,0 24-10,0 26-9,-4 15-10,-5 6-8,-7 7-9,-5 6-9,-4-5-8,0-16-10,0-15-10,0-15-9,3-15-6,6-12-1,7-13 0,6-12-1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100950 5250 437,'45'-25'0,"-9"0"0,-10 0 0,-8 0 0,-4 0 0,3 0 0,3 0 0,4 0 0,1 6 12,0 13 27,0 12 25,0 13 27,-5 15 3,-9 19-18,-10 19-16,-8 19-19,-11 16-11,-8 17-6,-10 15-7,-9 16-6,-5 5-7,0-2-11,0-3-8,0-3-10,1-10-9,4-16-8,3-15-8,3-15-9,3-17-4,3-15 0,3-15 1,4-16-1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100800 6200 614,'28'-29'2,"6"-5"5,7-7 4,6-5 4,4-6 7,4-3 9,3-3 8,3-2 10,1 3 1,1 14-5,-1 11-5,1 14-6,-3 7-9,-2 3-11,-3 3-13,-3 4-11,-6 2-12,-5 4-12,-7 3-10,-5 3-13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539" units="cm"/>
      <inkml:brushProperty name="height" value="0.05539" units="cm"/>
      <inkml:brushProperty name="color" value="#00BFF3"/>
    </inkml:brush>
  </inkml:definitions>
  <inkml:trace contextRef="#ctx0" brushRef="#br0">102200 4750 397,'-46'-49'3,"10"4"7,10 3 7,9 3 6,6 17 11,3 31 13,3 32 14,4 31 14,-1 23 0,-3 16-10,-3 15-12,-2 17-11,-6 11-9,-6 10-6,-6 10-8,-6 9-6,-4-1-8,1-8-5,-1-10-8,1-9-6,-1-13-7,1-16-7,-1-15-6,1-15-6,1-15-10,3-12-13,3-13-11,4-12-13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101650 6450 509,'96'-141'2,"-5"19"5,-7 19 5,-5 19 5,-3 15 4,4 13 7,3 12 5,3 13 6,-4 12 3,-8 13-2,-10 12 0,-9 13-1,-12 13-3,-11 17-7,-14 15-5,-11 16-6,-15 10-4,-16 7-1,-15 6-1,-15 7-1,-9-4-2,1-12-5,-1-13-4,1-12-3,4-12-5,9-8-3,10-10-4,10-9-4,19-18-6,32-24-6,31-26-8,32-24-8,16-17-2,4-5 1,3-7 0,3-5 2,-10 3 4,-21 17 6,-22 15 6,-22 16 8,-10 5 3,4-2 3,3-3 2,3-3 2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5383" units="cm"/>
      <inkml:brushProperty name="height" value="0.05383" units="cm"/>
      <inkml:brushProperty name="color" value="#00BFF3"/>
    </inkml:brush>
  </inkml:definitions>
  <inkml:trace contextRef="#ctx0" brushRef="#br0">103700 4900 408,'28'-57'1,"6"-11"3,7-14 3,6-11 2,-1-1 4,-5 13 6,-7 12 7,-5 13 6,-3 16 4,4 23 4,3 22 4,3 22 3,-7 23 0,-15 25-5,-15 25-5,-16 25-4,-15 29-5,-11 35-2,-14 35-3,-11 34-3,-6 18-4,4 4-1,3 3-4,3 3-1,4-8-5,7-19-5,6-18-4,7-19-5,5-16-10,7-12-13,6-13-13,7-12-15,2-16-2,1-19 5,-1-18 7,1-19 7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361" units="cm"/>
      <inkml:brushProperty name="height" value="0.0361" units="cm"/>
      <inkml:brushProperty name="color" value="#00BFF3"/>
    </inkml:brush>
  </inkml:definitions>
  <inkml:trace contextRef="#ctx0" brushRef="#br0">103900 4700 609,'48'-136'6,"-3"28"11,-3 28 11,-2 29 12,-14 26 6,-21 25 2,-22 25 0,-22 25 2,-19 17-6,-16 9-13,-15 10-12,-15 10-14,-9 7-5,1 6 2,-1 7 0,1 6 3,7-5-9,16-16-18,15-15-16,17-15-18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104400 4250 546,'81'-2'7,"13"-3"12,12-3 15,13-2 12,1 5 9,-9 16 3,-10 15 3,-8 17 4,-14 10-9,-15 6-19,-15 7-21,-16 6-21,-12-2-14,-5-9-9,-7-10-10,-5-8-10,-6-8-6,-3-2-4,-3-3-5,-2-3-4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63000 3800 659,'-25'-40'5,"0"23"12,0 22 11,0 22 12,1 12 2,4 3-4,3 3-6,3 4-4,1 1-4,1 0-4,-1 0-3,1 0-3,-3 3-3,-2 6-1,-3 7-3,-3 6-2,-1 1-3,4-3-2,3-3-3,3-2-4,-2 5 0,-6 16-1,-6 15 0,-6 17 0,-2 5 1,3-3-1,3-3 1,4-2 0,2-5 0,4-2 0,3-3 0,3-3 1,1-9-2,1-11-2,-1-14-3,1-11-3,1-11-1,3-5 0,3-7-1,4-5 0,2-14-2,4-18-5,3-19-4,3-18-5,3-15-1,3-9 6,3-10 3,4-8 5,-1 0 4,-3 14 3,-3 11 3,-2 14 3,-3 3 3,1-2 1,-1-3 1,1-3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66850 34100 666,'-25'-47'6,"0"6"13,0 7 12,0 6 13,-2 6 5,-3 6-6,-3 7-3,-2 6-5,-12 13-7,-19 23-7,-18 22-8,-19 22-8,-8 13-10,3 7-10,3 6-11,4 7-10,2-1-7,4-6-2,3-6-4,3-6-3,10-13 2,20-19 8,18-18 7,20-19 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63150 4200 556,'-2'-43'-4,"-3"17"16,-3 15 17,-2 16 17,0 12 3,7 9-9,6 10-9,7 10-9,2 7-6,1 6-2,-1 7-2,1 6-3,1 4 0,3 4 0,3 3 0,4 3 1,-1 3-1,-3 3-3,-3 3-1,-2 4-3,-1-3-1,3-5-1,3-7 0,4-5-1,1-8 1,0-5-1,0-7 1,0-5-1,-2-6 1,-3-3 0,-3-3 0,-2-2 0,0-9 2,7-12 2,6-13 2,7-12 3,0-19 1,-2-25 1,-3-25-1,-3-25 1,1-16-1,6-6-2,7-6-2,6-6-2,3-2-1,0 3 0,0 3 2,0 4 0,0-1-2,0-3-2,0-3-5,0-2-3,-2-1 0,-3 3 0,-3 3 2,-2 4 1,-5 5 0,-2 10-3,-3 10-3,-3 9-2,-6 21-10,-5 35-16,-7 35-17,-5 34-18,-4 15-1,0-3 11,0-3 13,0-2 11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65550 4700 586,'0'-49'42,"0"4"-5,0 3-7,0 3-5,1-1-6,4-2-3,3-3-4,3-3-4,-1-1-3,-2 4 0,-3 3-3,-3 3 0,-7 4-1,-9 7 1,-10 6 2,-8 7 0,-6 5 2,1 7-1,-1 6 1,1 7-1,-3 8 1,-2 14 0,-3 11-1,-3 14 1,-4 10 0,-3 9 0,-3 10 1,-2 10 0,2 4 1,9 0-1,10 0 0,10 0 0,4 0-1,0 0 1,0 0-2,0 0 0,3-4 0,6-5-1,7-7 0,6-5-1,3-8-1,0-5-1,0-7-1,0-5 0,6-12-3,13-16-5,12-15-5,13-15-5,7-15-1,4-12 0,3-13 1,3-12 1,-1-7 1,-2 1 2,-3-1 1,-3 1 2,-2-3 1,0-2 0,0-3 2,0-3-1,-4 5 6,-5 17 7,-7 15 8,-5 16 8,-3 16 5,4 20 3,3 18 2,3 20 2,1 6-1,1-2-4,-1-3-4,1-3-5,-3-2-6,-2 0-7,-3 0-9,-3 0-8,-2-2-6,0-3-4,0-3-3,0-2-5,0-6-2,0-6-1,0-6 1,0-6-1,0-6-3,0-2-3,0-3-4,0-3-5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66550 3750 669,'-55'-24'18,"41"4"12,40 3 14,42 3 12,17 4 1,-2 7-11,-3 6-12,-3 7-11,-1 0-9,4-2-6,3-3-8,3-3-5,-4-1-6,-8 4-3,-10 3-2,-9 3-4,-7 1-2,-3 1-3,-3-1-2,-2 1-3,-6 1-2,-6 3-1,-6 3-1,-6 4-1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67500 2550 563,'-69'-2'6,"13"-3"10,12-3 11,13-2 11,9 8 6,6 22 0,7 22 1,6 23-1,3 16-3,0 13-7,0 12-9,0 13-7,0 7-4,0 4-1,0 3 0,0 3-1,0-1-9,0-2-20,0-3-19,0-3-19,0-13-4,0-22 11,0-22 11,0-21 11,0-12 2,0 1-8,0-1-7,0 1-9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1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68300 5600 629,'-21'-24'7,"10"4"15,10 3 14,9 3 14,21 1 4,35 1-9,35-1-9,34 1-9,13-3-4,-5-2-2,-7-3-2,-5-3 0,-8-1-8,-5 4-11,-7 3-11,-5 3-13,-9 3-5,-9 3-1,-10 3 0,-8 4-1,-11 1-2,-8 0-3,-10 0-3,-9 0-3,-7 1 1,-3 4 3,-3 3 6,-2 3 3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72200 5350 620,'-36'0'51,"28"0"-7,28 0-7,29 0-8,15-2-5,3-3-3,3-3-5,4-2-4,2-5-3,4-2 1,3-3-2,3-3 1,-2-4-2,-6-3-4,-6-3-4,-6-2-3,-7-5-3,-6-2-1,-6-3-3,-6-3-1,-9 1 0,-8 6 0,-10 7 2,-9 6 1,-5 1 1,0-3 0,0-3 0,0-2 1,-5 0 1,-9 7 2,-10 6 3,-8 7 3,-8 4 0,-2 3-1,-3 3 0,-3 4-1,-4 4 2,-3 6 6,-3 7 5,-2 6 6,0 7 2,7 10 0,6 10-1,7 9 0,2 2-1,1-2-1,-1-3-3,1-3 0,1 5-3,3 17-3,3 15-4,4 16-2,2 2-2,4-8-1,3-10 0,3-9-1,3-5 0,3 0-1,3 0-1,4 0-1,5-4 1,10-5-1,10-7 1,9-5 0,7-9-2,7-9-5,6-10-5,7-8-5,5-9-4,7-6-2,6-6-2,7-6-3,2-9-2,1-8-1,-1-10-2,1-9-2,-7-2 1,-12 6 3,-13 7 3,-12 6 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74000 3800 684,'-66'-47'3,"19"6"7,19 7 6,19 6 6,21 4 8,26 4 11,24 3 8,26 3 11,15 1-8,6 1-24,7-1-23,6 1-25,-1 1-12,-5 3 0,-7 3 0,-5 4 1,-12 2-3,-16 4-7,-15 3-4,-15 3-7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76000 4550 767,'-41'0'2,"19"0"3,19 0 2,19 0 4,10 0 3,4 0 6,3 0 6,3 0 4,12 0 1,22 0-4,22 0-5,23 0-4,11 1-5,4 4-7,3 3-5,3 3-8,-4 1-4,-8 1-3,-10-1-3,-9 1-3,-10-1-5,-9 1-6,-10-1-6,-8 1-7,-12-1 0,-12 1 6,-13-1 6,-12 1 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75500 5700 686,'-125'20'21,"50"-9"8,50-10 8,50-8 9,37-6 1,26 1-6,24-1-6,26 1-6,16-1-9,10 1-12,10-1-11,9 1-13,1 1-5,-6 3 3,-6 3 2,-6 4 3,-15 2-2,-21 4-3,-22 3-5,-22 3-4,-16 1-4,-9 1-6,-10-1-6,-8 1-4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80100 4000 626,'-49'100'119,"4"0"-26,3 0-28,3 0-25,-2 6-17,-6 13-6,-6 12-6,-6 13-5,-6 10-7,-2 10-6,-3 10-5,-3 9-7,1-2-3,6-12-3,7-13-1,6-12-3,7-15-2,10-15-1,10-15-1,9-16-1,10-23-1,14-27-1,11-28 0,14-28-1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66950 34050 732,'28'26'2,"6"4"2,7 3 3,6 3 3,3 1 8,0 1 12,0-1 13,0 1 13,-2 1-4,-3 3-20,-3 3-19,-2 4-19,-5-1-19,-2-3-15,-3-3-17,-3-2-16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80300 4300 653,'-44'-33'9,"13"34"19,12 35 20,13 35 18,7 18 1,4 3-16,3 3-15,3 4-17,1 5-10,1 10-5,-1 10-5,1 9-4,-3 9-4,-2 9 0,-3 10-2,-3 10-1,-1-6 0,4-18 3,3-19 1,3-18 2,1-18 1,1-16-2,-1-15-2,1-15-1,5-29 4,14-41 10,11-40 9,14-40 9,5-32 3,1-22-4,-1-22-4,1-21-3,4-10-6,9 3-3,10 3-6,10 4-5,0 10-2,-5 19 0,-7 19-1,-5 19-1,-11 15 0,-11 13 0,-14 12-1,-11 13-1,-7 10 0,0 10 1,0 10-1,0 9 0,0 9-6,0 9-16,0 10-14,0 10-15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83050 5000 624,'23'-71'-36,"-3"10"22,-3 10 23,-2 9 22,-3 4 8,1 1-6,-1-1-6,1 1-7,-4 1-4,-6 3-3,-6 3-3,-6 4-2,-7 4-2,-6 6-1,-6 7 1,-6 6-1,-6 7 1,-2 10 0,-3 10 0,-3 9 1,-4 10-1,-3 14-1,-3 11-1,-2 14-1,-5 7 0,-2 3 2,-3 3 2,-3 4 3,2-3-1,10-5 1,10-7-1,9-5 0,7-6-1,7-3-2,6-3-1,7-2-1,5-6-5,7-6-8,6-6-6,7-6-7,8-12-4,14-15 0,11-15 1,14-16-1,10-18 1,9-18-1,10-19 0,10-18 0,0-9 1,-5 4 1,-7 3 2,-5 3 3,-9 6 2,-9 9 6,-10 10 4,-8 10 5,-9 8 7,-6 10 10,-6 10 9,-6 9 9,-2 10 8,3 14 8,3 11 8,4 14 8,-1 8-4,-3 7-16,-3 6-15,-2 7-15,-1 4-10,3 3-1,3 3-4,4 4-1,1-4-5,0-9-9,0-10-7,0-8-9,0-8-3,0-2 1,0-3 2,0-3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32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64450 7350 999,'-133'45'-71,"34"-9"16,35-10 15,35-8 15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26000 22450 553,'-46'-24'6,"10"4"12,10 3 12,9 3 12,12 3 4,16 3-3,15 3-3,17 4-3,10 2-5,6 4-5,7 3-6,6 3-5,3 4-4,0 7-2,0 6-2,0 7-2,-4 2-2,-5 1-1,-7-1-2,-5 1-2,-9 2-1,-9 7 0,-10 6 1,-8 7-1,-8 4 0,-2 3-3,-3 3-2,-3 4-3,-12 2-1,-18 4-1,-19 3 0,-18 3-1,-10 1 0,0 1 0,0-1 0,0 1 0,0-6 0,0-8 2,0-10 1,0-9 0,0-7 3,0-3 2,0-3 3,0-2 2,1-6 3,4-6 5,3-6 3,3-6 4,4-6 4,7-2 5,6-3 4,7-3 4,19-4 0,35-3-7,35-3-6,34-2-7,20-5-5,6-2-8,7-3-5,6-3-6,1 1-5,-3 6-2,-3 7-2,-2 6-3,-5 1-4,-2-3-8,-3-3-8,-3-2-7,-7-3-1,-9 1 5,-10-1 7,-8 1 6,-12-1 4,-12 1 4,-13-1 4,-12 1 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28050 22450 556,'-2'-47'4,"-3"6"11,-3 7 8,-2 6 11,0 17 5,7 28 5,6 28 2,7 29 5,0 15-4,-2 3-9,-3 3-9,-3 4-10,-2 4-5,0 6-1,0 7-1,0 6-1,-4 3-7,-5 0-10,-7 0-11,-5 0-12,-3-5-7,4-9-4,3-10-5,3-8-3,3-12-2,3-12 3,3-13 3,4-12 3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28000 23600 603,'23'-47'17,"-3"6"-5,-3 7-3,-2 6-5,0 1 3,7-3 11,6-3 11,7-2 11,5 0 3,7 7-5,6 6-4,7 7-5,4 4-4,3 3-2,3 3-2,4 4-2,-4 1-4,-9 0-6,-10 0-5,-8 0-5,-6-2-16,1-3-25,-1-3-26,1-2-26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29150 21950 445,'21'-52'0,"-5"-3"-1,-7-3 1,-5-2-2,-4 2 5,0 9 7,0 10 8,0 10 8,1 16 11,4 26 15,3 24 15,3 26 15,-1 21-1,-2 19-17,-3 19-17,-3 19-17,-2 18-11,0 19-6,0 19-6,0 19-6,-2 10-6,-3 4-9,-3 3-9,-2 3-7,-1 3-8,3 3-9,3 3-7,4 4-8,1-18 1,0-37 11,0-38 11,0-37 11,0-24 3,0-9-1,0-10-4,0-8-1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30050 22300 718,'-21'-25'2,"10"0"5,10 0 3,9 0 5,6 1 2,3 4-3,3 3-2,4 3-2,11-1 4,23-2 8,22-3 9,22-3 8,8-1 0,-2 4-12,-3 3-10,-3 3-11,-7 3-9,-9 3-4,-10 3-4,-8 4-6,-11 4-5,-8 6-6,-10 7-6,-9 6-5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30750 21350 602,'-68'3'33,"17"6"10,15 7 12,16 6 11,9 10-1,3 17-15,3 15-15,4 16-14,1 15-9,0 16-3,0 15-3,0 17-3,0 10-9,0 6-14,0 7-13,0 6-14,-2-12-8,-3-27-3,-3-28-4,-2-28-2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31350 23450 575,'-46'-2'7,"10"-3"12,10-3 12,9-2 13,15-1 6,22 3 0,22 3-2,23 4-1,16-1-5,13-3-7,12-3-10,13-2-7,2-1-10,-5 3-8,-7 3-10,-5 4-9,-9 1-5,-9 0 1,-10 0 1,-8 0 0,-12 3-6,-12 6-16,-13 7-14,-12 6-14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6976" units="cm"/>
      <inkml:brushProperty name="height" value="0.06976" units="cm"/>
      <inkml:brushProperty name="color" value="#F2395B"/>
    </inkml:brush>
  </inkml:definitions>
  <inkml:trace contextRef="#ctx0" brushRef="#br0">93850 28900 315,'-46'-2'5,"10"-3"10,10-3 9,9-2 11,15 0 5,22 7 2,22 6 1,23 7 2,14 2-3,10 1-5,10-1-6,9 1-5,10-3-4,14-2-2,11-3-2,14-3-1,14-4-1,20-3-1,18-3 0,20-2 0,17-6-1,20-6-1,18-6-2,20-6-1,14-7 0,14-6 0,11-6 0,14-6 0,3 1 0,-2 9-1,-3 10 0,-3 10 0,-1 4-1,4 0-1,3 0 0,3 0-1,-5 3-1,-12 6-2,-13 7-3,-12 6-1,-15 3-4,-15 0-2,-15 0-3,-16 0-4,-15-4-1,-11-5-3,-14-7-1,-11-5-2,-23-3-2,-31 4 0,-31 3-1,-31 3-1,-35-5-3,-37-12-5,-38-13-5,-37-12-5,-26-5-3,-11 3 2,-14 3 1,-11 4 1,2 4 2,19 6 3,19 7 2,19 6 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32200 22800 558,'-46'-19'9,"10"13"18,10 12 18,9 13 18,6 15 3,3 19-9,3 19-11,4 19-10,1 10-7,0 4-5,0 3-6,0 3-4,-2 1-6,-3 1-9,-3-1-6,-2 1-8,-1 2-3,3 7 2,3 6 2,4 7 2,1-10-9,0-25-21,0-25-22,0-25-20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33700 22800 520,'26'-44'31,"4"13"0,3 12 0,3 13 2,6 6-2,9 0-3,10 0-2,10 0-2,4 1-2,0 4-2,0 3-2,0 3-2,-7 3-3,-11 3-2,-14 3-4,-11 4-3,-9 4-3,-3 6-1,-3 7-3,-2 6-1,-6 7-1,-6 10 0,-6 10 0,-6 9 0,-9 4-1,-8 1-2,-10-1 0,-9 1-2,-5-3 1,0-2 0,0-3 3,0-3 0,1-6 3,4-5 2,3-7 2,3-5 3,6-6 2,9-3 1,10-3 2,10-2 1,11-9-1,17-12-2,15-13-2,16-12-2,12-13-2,9-12-4,10-13-3,10-12-3,2-5-2,-3 3-1,-3 3-2,-2 4 0,-8 1-2,-8 0-1,-10 0-1,-9 0-1,-9 0 1,-5 0 4,-7 0 4,-5 0 4,-8 0 2,-5 0 0,-7 0 0,-5 0 1,-4 3 1,0 6 3,0 7 4,0 6 3,-7 6 6,-11 6 7,-14 7 7,-11 6 7,-9 9 2,-3 13-6,-3 12-5,-2 13-6,0 7-2,7 4-2,6 3-1,7 3-1,7-1-1,9-2 0,10-3-2,10-3 0,5-4-1,4-3-2,3-3-2,3-2-1,7-3-3,14 1-3,11-1-3,14 1-3,7-1-3,3 1-6,3-1-4,4 1-5,1-4-6,0-6-9,0-6-8,0-6-8,-5-6 0,-9-2 9,-10-3 10,-8-3 9,-8-4 4,-2-3-1,-3-3 0,-3-2-1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35600 22300 768,'4'-49'4,"10"4"6,10 3 7,9 3 6,2 4 3,-2 7-1,-3 6-1,-3 7-2,7 4-2,19 3-2,19 3-2,19 4-2,7 4-4,-3 6-7,-3 7-7,-2 6-7,-8 3-7,-8 0-9,-10 0-7,-9 0-9,-9-2-3,-5-3 3,-7-3 2,-5-2 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07" units="cm"/>
      <inkml:brushProperty name="height" value="0.0307" units="cm"/>
      <inkml:brushProperty name="color" value="#F2395B"/>
    </inkml:brush>
  </inkml:definitions>
  <inkml:trace contextRef="#ctx0" brushRef="#br0">36700 23400 716,'93'-46'59,"-11"10"-14,-14 10-12,-11 9-14,-1 6-6,13 3 3,12 3 2,13 4 2,6 1 0,0 0-4,0 0-3,0 0-4,-7 1-6,-11 4-11,-14 3-9,-11 3-10,-14 3-6,-11 3-3,-14 3-1,-11 4-3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36800 24100 620,'-33'18'9,"34"-11"21,35-14 18,35-11 21,19-6 2,7 4-14,6 3-14,7 3-13,-1 1-13,-6 1-12,-6-1-10,-6 1-12,-9 1-8,-8 3-5,-10 3-4,-9 4-5,-9 1-2,-5 0 1,-7 0 1,-5 0 1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39850 22450 431,'-47'-2'3,"6"-3"6,7-3 7,6-2 5,4-5 9,4-2 11,3-3 11,3-3 11,3 8 2,3 23-7,3 22-7,4 22-7,1 13-8,0 7-7,0 6-8,0 7-8,-2 4-5,-3 3-2,-3 3-4,-2 4-2,-5 2-3,-2 4-3,-3 3-3,-3 3-3,-1-2-2,4-6 0,3-6-1,3-6-1,1-6-1,1-2-3,-1-3-3,1-3-2,-1-7-4,1-9-4,-1-10-4,1-8-3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39800 23100 384,'-19'-22'67,"13"6"-13,12 7-13,13 6-13,12 4-7,13 4-4,12 3-3,13 3-4,1 1-3,-9 1-6,-10-1-6,-8 1-5,-4-3-3,3-2-2,3-3-1,4-3-2,-1-4-2,-3-3-3,-3-3-2,-2-2-3,-5-5 0,-2-2 2,-3-3 1,-3-3 2,-2-7 3,0-9 4,0-10 4,0-8 3,0-8 3,0-2 1,0-3 1,0-3 2,1-2 1,4 0 0,3 0 0,3 0 1,-1 3 1,-2 6 4,-3 7 3,-3 6 3,-7 17 14,-9 28 24,-10 28 25,-8 29 24,-8 19 2,-2 14-18,-3 11-20,-3 14-19,-4 8-13,-3 7-4,-3 6-5,-2 7-5,-3 4-3,1 3 0,-1 3 0,1 4 0,1-9-9,3-18-16,3-19-17,4-18-17,2-15-7,4-9 1,3-10 1,3-8 2,4-15 2,7-19 1,6-18 3,7-19 1,11-15 3,20-8 6,18-10 4,20-9 5,6-2 7,-2 6 7,-3 7 7,-3 6 9,-6 7 2,-5 10 0,-7 10-2,-5 9-1,-6 6 2,-3 3 5,-3 3 6,-2 4 4,-5 5 6,-2 10 6,-3 10 6,-3 9 6,-6 9 0,-5 9-6,-7 10-8,-5 10-6,-3 4-6,4 0-3,3 0-5,3 0-3,1-4-3,1-5-1,-1-7-1,1-5 0,10-19-11,22-27-22,22-28-21,23-28-21,0-12-3,-18 7 14,-19 6 16,-18 7 14,-10 2 7,0 1-1,0-1-1,0 1-2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43100 22550 401,'46'-183'4,"-5"34"-2,-7 35 0,-5 35-1,-6 21 6,-3 9 13,-3 10 14,-2 10 12,-3 16 8,1 26-1,-1 24 0,1 26 0,-4 22-3,-6 23-7,-6 22-7,-6 22-6,-6 13-5,-2 7-4,-3 6-4,-3 7-4,-4 4-3,-3 3-3,-3 3-2,-2 4-3,-1 5-1,3 10 1,3 10 1,4 9 1,2-8-4,4-25-9,3-25-11,3-25-9,3-24-6,3-21-2,3-22-2,4-22-2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43300 22700 536,'-22'-113'12,"6"26"23,7 24 23,6 26 24,-2 24 3,-9 26-16,-10 24-17,-8 26-16,-11 18-14,-8 13-11,-10 12-10,-9 13-10,-5-1-12,0-11-12,0-14-12,0-11-12,7-14-1,17-11 10,15-14 11,16-11 9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43550 22450 543,'134'68'8,"-31"-11"15,-31-14 15,-31-11 16,-13-1 6,6 13-6,7 12-5,6 13-4,-1 4-5,-5-3-7,-7-3-5,-5-2-5,-9-5-21,-9-2-37,-10-3-36,-8-3-36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5462" units="cm"/>
      <inkml:brushProperty name="height" value="0.05462" units="cm"/>
      <inkml:brushProperty name="color" value="#F2395B"/>
    </inkml:brush>
  </inkml:definitions>
  <inkml:trace contextRef="#ctx0" brushRef="#br0">99350 22850 402,'26'-25'3,"4"0"5,3 0 5,3 0 5,-2 6 7,-6 13 9,-6 12 8,-6 13 9,-9 9 1,-8 6-6,-10 7-7,-9 6-6,-9 7-6,-5 10-2,-7 10-4,-5 9-4,-8 7-1,-5 7 1,-7 6-1,-5 7 0,-11 5 0,-11 7-1,-14 6-2,-11 7-1,-6 5-2,4 7-3,3 6-3,3 7-3,3 2-3,3 1-3,3-1-5,4 1-2,4-7-5,6-12-5,7-13-6,6-12-4,6-9-1,6-2 0,7-3 3,6-3 1,9-9 0,13-11-3,12-14-3,13-11-1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26300 29700 588,'-19'-24'1,"13"4"4,12 3 2,13 3 4,6 3 4,0 3 5,0 3 6,0 4 6,6 1 2,13 0-1,12 0-1,13 0 0,2 4-4,-5 10-5,-7 10-6,-5 9-5,-8 6-6,-5 3-4,-7 3-6,-5 4-4,-8 2-3,-5 4 0,-7 3 0,-5 3-1,-11 4-1,-11 7-3,-14 6-3,-11 7-3,-9-1 0,-3-6 1,-3-6 2,-2-6 2,-5-6 2,-2-2 2,-3-3 2,-3-3 2,-2-4 4,0-3 6,0-3 5,0-2 6,4-5 5,10-2 1,10-3 3,9-3 1,13-4 4,20-3 3,18-3 3,20-2 4,16-8-2,16-8-7,15-10-6,17-9-8,8-7-4,4-3-3,3-3-2,3-2-3,-1 2-5,-2 9-5,-3 10-5,-3 10-6,-7 5-4,-9 4-3,-10 3-5,-8 3-3,-9-1-3,-6-2-4,-6-3-4,-6-3-2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29350 29350 553,'-5'-43'49,"-9"17"3,-10 15 5,-8 16 4,-6 12-3,1 9-11,-1 10-11,1 10-11,-1 5-7,1 4-3,-1 3-4,1 3-2,2-1-4,7-2-2,6-3-3,7-3-2,4-2-1,3 0 1,3 0 0,4 0 2,4 0-1,6 0-4,7 0-2,6 0-4,4 0-1,4 0 1,3 0 1,3 0 0,1-2 2,1-3 0,-1-3 1,1-2 1,-6-3 1,-8 1 1,-10-1 1,-9 1 2,-7 1 0,-3 3 0,-3 3-1,-2 4 1,-9 2 0,-12 4 1,-13 3 0,-12 3 1,-10-2-2,-6-6-2,-6-6-3,-6-6-3,-1-7-2,7-6 1,6-6 1,7-6-1,8-9-1,14-8-6,11-10-5,14-9-5,7-5-2,3 0 2,3 0 2,4 0 1,2 0 0,4 0-4,3 0-1,3 0-4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30300 29350 485,'23'-24'3,"-3"4"4,-3 3 6,-2 3 5,-5 9 8,-2 16 10,-3 15 12,-3 17 10,-7 14 0,-9 17-9,-10 15-9,-8 16-10,-6 10-6,1 7-3,-1 6-2,1 7-2,1 2-4,3 1-2,3-1-2,4 1-4,4-9-2,6-15 0,7-15-1,6-16 0,15-24-7,26-31-10,24-31-11,26-31-10,12-34-4,0-33 4,0-35 3,0-34 3,-5-15 3,-9 7 2,-10 6 2,-8 7 1,-12 8 3,-12 14 1,-13 11 1,-12 14 3,-9 11 5,-2 14 10,-3 11 10,-3 14 10,-6 11 5,-5 14-1,-7 11 1,-5 14-1,-6 7-2,-3 3-3,-3 3-2,-2 4-4,-3 5-4,1 10-5,-1 10-5,1 9-6,2 7-7,7 7-9,6 6-10,7 7-8,8-1-6,14-6 1,11-6-1,14-6-1,3-7 5,-2-6 7,-3-6 8,-3-6 9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31800 29400 521,'67'3'8,"-16"6"16,-15 7 16,-15 6 17,-11 6 4,-2 6-8,-3 7-8,-3 6-8,-9 7-6,-11 10-5,-14 10-4,-11 9-5,-7 6-4,0 3-2,0 3-1,0 4-3,1 1-1,4 0-2,3 0 0,3 0-2,6-5-1,9-9-4,10-10-2,10-8-3,14-12-3,23-12-6,22-13-4,22-12-5,8-10-4,-2-6-1,-3-6-2,-3-6-2,-4-6-1,-3-2 2,-3-3 0,-2-3 1,-6 1 2,-6 6 3,-6 7 2,-6 6 2,-6 1 2,-2-3 1,-3-3 1,-3-2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32350 30250 488,'-24'-47'7,"4"6"12,3 7 12,3 6 13,-1 23 10,-2 41 6,-3 40 8,-3 42 6,-2 27-6,0 16-20,0 15-19,0 17-20,-2 16-12,-3 19-5,-3 19-5,-2 19-5,0 12-8,7 6-9,6 7-8,7 6-10,4-29-1,3-61 10,3-64 10,4-61 8,-1-32 1,-3 0-5,-3 0-7,-2 0-5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32800 28850 626,'31'-27'5,"13"-3"10,12-3 9,13-2 11,1 2 4,-9 9-4,-10 10-2,-8 10-3,-6 7-3,1 6-3,-1 7-3,1 6-4,-4 9-3,-6 13-2,-6 12-4,-6 13-1,-10 6-3,-12 0-1,-13 0-1,-12 0-1,-9 0-2,-2 0-1,-3 0-2,-3 0-2,-1-4-1,4-5 2,3-7 1,3-5 1,4-8 1,7-5 4,6-7 2,7-5 3,13-4 2,22 0-1,22 0 1,23 0 0,16-5-5,13-9-10,12-10-10,13-8-9,-1-6-6,-11 1-2,-14-1-4,-11 1-2,-14 1-3,-11 3-2,-14 3-4,-11 4-2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34050 28950 620,'4'-71'7,"10"10"16,10 10 16,9 9 15,2 9 3,-2 9-9,-3 10-9,-3 10-9,2 4-6,10 0-3,10 0-4,9 0-3,4 1-7,1 4-13,-1 3-11,1 3-11,-4 4-8,-6 7-3,-6 6-2,-6 7-3,-7 0-1,-6-2-1,-6-3 1,-6-3-1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35400 30500 541,'-38'0'58,"26"0"-1,24 0-1,26 0-2,19-2-3,17-3-7,15-3-8,16-2-6,10-3-7,7 1-3,6-1-5,7 1-4,-3 1-7,-8 3-11,-10 3-11,-9 4-9,-13 1-11,-16 0-10,-15 0-9,-15 0-11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37150 29700 475,'50'-49'3,"0"4"8,0 3 8,0 3 7,0 4 4,0 7 2,0 6 2,0 7 1,0 4-1,0 3-3,0 3-3,0 4-4,-4 4-4,-5 6-2,-7 7-4,-5 6-2,-8 10-2,-5 17-1,-7 15-1,-5 16 0,-9 9-1,-9 3-2,-10 3-2,-8 4-1,-8 2-3,-2 4-1,-3 3-3,-3 3-1,1-4-2,6-8 2,7-10 0,6-9 2,9-12 0,13-11 1,12-14 1,13-11 2,13-11 0,17-5-2,15-7-1,16-5-1,13-12 0,14-16 1,11-15 2,14-15 2,10-7 0,9 3-2,10 3-1,10 4-1,-4 1-1,-16 0-3,-15 0-1,-15 0-3,-18 3-1,-19 6-1,-18 7-1,-19 6 0,-15-1 0,-8-5 2,-10-7 1,-9-5 3,-12-3-1,-11 4 0,-14 3 0,-11 3-2,-9 3 2,-3 3 4,-3 3 5,-2 4 4,-3 4 2,1 6 1,-1 7 0,1 6 0,1 6 0,3 6-1,3 7-2,4 6 0,5 6 2,10 6 6,10 7 6,9 6 6,6 3 2,3 0 0,3 0-2,4 0 0,4 1-2,6 4-2,7 3-2,6 3-2,7-1-2,10-2-1,10-3 0,9-3-1,7-6-3,7-5-8,6-7-8,7-5-7,0-8-6,-2-5-3,-3-7-3,-3-5-4,-7-4-4,-9 0-7,-10 0-6,-8 0-5,-8 0-3,-2 0 3,-3 0 1,-3 0 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40250 29050 608,'-22'-25'0,"6"0"0,7 0 0,6 0 0,9-2 5,13-3 9,12-3 9,13-2 10,6 2 6,0 9 2,0 10 4,0 10 1,3 4-1,6 0-8,7 0-7,6 0-7,4 4-12,4 10-17,3 10-17,3 9-16,-7 1-4,-15-6 6,-15-6 9,-16-6 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3"/>
    </inkml:context>
    <inkml:brush xml:id="br0">
      <inkml:brushProperty name="width" value="0.06351" units="cm"/>
      <inkml:brushProperty name="height" value="0.06351" units="cm"/>
      <inkml:brushProperty name="color" value="#F2395B"/>
    </inkml:brush>
  </inkml:definitions>
  <inkml:trace contextRef="#ctx0" brushRef="#br0">96750 23100 346,'-44'-69'35,"13"13"-3,12 12-5,13 13-4,9 7 1,6 4 5,7 3 4,6 3 5,4 7 0,4 14-4,3 11-6,3 14-4,1 7-2,1 3 1,-1 3 0,1 4 0,-1-1 0,1-3-4,-1-3-2,1-2-4,5 5 0,14 16-1,11 15 2,14 17 0,3 2 0,-2-9-2,-3-10-1,-3-8-2,7 7-1,19 25-1,19 25-2,19 25 0,9 10-4,0-2-2,0-3-3,0-3-3,-2-4-4,-3-3-5,-3-3-5,-2-2-5,-6-3-3,-6 1-6,-6-1-3,-6 1-5,-13-9 2,-19-15 7,-18-15 8,-19-16 8,-12-12-4,-2-5-14,-3-7-14,-3-5-14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42600 29350 594,'90'-22'73,"-18"6"-13,-19 7-15,-18 6-14,4-1-6,28-5 3,28-7 2,29-5 3,15-1-2,3 6-7,3 7-8,4 6-7,-6 4-9,-11 4-10,-14 3-11,-11 3-12,-15 4-6,-16 7-5,-15 6-3,-15 7-5,-15 2-1,-12 1 5,-13-1 3,-12 1 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42450 30600 557,'-43'-27'6,"17"-3"14,15-3 14,16-2 13,12 0 4,9 7-8,10 6-7,10 7-8,16 2-3,26 1-1,24-1-1,26 1 0,15 1-2,6 3-1,7 3-2,6 4-1,-2 4-10,-9 6-19,-10 7-17,-8 6-18,-15 3-7,-19 0 5,-18 0 5,-19 0 6,-15-2 0,-8-3-2,-10-3-2,-9-2-4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48000 28400 505,'20'-71'6,"-9"10"13,-10 10 12,-8 9 13,-12 9 2,-12 9-5,-13 10-7,-12 10-5,-12 10-5,-8 13 0,-10 12-3,-9 13 0,-9 10-3,-5 10-1,-7 10-2,-5 9-2,2 4 0,13 1-2,12-1 1,13 1-1,13-6-1,17-8 0,15-10-2,16-9-1,10-4-2,7 4-1,6 3-4,7 3-1,10-1-1,16-2 0,15-3 1,17-3 0,8-4 1,4-3-1,3-3 0,3-2 0,-2-3-1,-6 1 2,-6-1 0,-6 1 0,-9-1 0,-8 1-1,-10-1-2,-9 1-1,-12 1-1,-11 3 1,-14 3-1,-11 4 1,-15 2 0,-16 4-1,-15 3 0,-15 3 0,-9-1-3,1-2-4,-1-3-5,1-3-5,2-6-3,7-5-4,6-7-3,7-5-3,7-8 0,9-5 3,10-7 4,10-5 2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3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48100 29500 409,'35'-27'6,"23"-3"9,22-3 10,22-2 11,5 2 3,-8 9-2,-10 10-3,-9 10-3,-12 7-4,-11 6-3,-14 7-5,-11 6-5,-11 7-2,-5 10-3,-7 10-1,-5 9-4,-12 7-1,-16 7-1,-15 6-3,-15 7-1,-9 2-1,1 1-2,-1-1 0,1 1-2,12-12-2,25-21-4,25-22-3,25-22-3,17-19-1,9-16 1,10-15 3,10-15 2,8-15-1,10-12-4,10-13-3,9-12-3,-1-4-1,-8 7 2,-10 6 1,-9 7 3,-5 5 3,0 7 4,0 6 4,0 7 5,-4 5 5,-5 7 5,-7 6 7,-5 7 6,-9 4 1,-9 3-3,-10 3-3,-8 4-2,-9 10 5,-6 19 14,-6 19 13,-6 19 14,-7 13 2,-6 10-9,-6 10-9,-6 9-10,-4 7-5,1 7-3,-1 6-2,1 7-4,2-4-2,7-12-1,6-13-3,7-12-1,4-7-2,3 1-1,3-1-2,4 1-1,11-10-3,23-19-8,22-18-7,22-19-6,10-19-4,1-19-1,-1-18 0,1-19-1,-1-13 0,1-6 1,-1-6 1,1-6 2,-7-2 1,-12 3 4,-13 3 4,-12 4 3,-9 2 2,-2 4 2,-3 3 2,-3 3 0,-7 6 3,-9 9 0,-10 10 0,-8 10 2,-11 7-1,-8 6-3,-10 7-3,-9 6-2,-10 9-1,-9 13 0,-10 12 0,-8 13 0,-6 10-2,1 10-6,-1 10-5,1 9-6,7-1-4,16-8-3,15-10-4,17-9-2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52100 29850 482,'48'-29'-28,"-3"-5"21,-3-7 21,-2-5 22,-8-4 8,-8 0-5,-10 0-4,-9 0-5,-7 1-3,-3 4-3,-3 3-3,-2 3-2,-6 4-3,-6 7-2,-6 6-1,-6 7-3,-7 2-1,-6 1-3,-6-1-2,-6 1-1,-2 4-2,3 9-1,3 10-1,4 10 0,2 7 0,4 6 3,3 7 2,3 6 3,4 4 0,7 4 1,6 3 0,7 3 1,5 4 0,7 7 2,6 6 1,7 7 2,7 2-1,9 1-1,10-1-2,10 1-1,5-1-2,4 1 1,3-1-1,3 1 1,-4 1-2,-8 3 0,-10 3-2,-9 4-1,-9 1 0,-5 0-1,-7 0-1,-5 0 0,-9 1-2,-9 4-2,-10 3-1,-8 3-2,-9-2 0,-6-6 0,-6-6 1,-6-6 2,-6-7-3,-2-6-6,-3-6-6,-3-6-5,1-10-2,6-12 2,7-13 3,6-12 2,4-16 6,4-19 8,3-18 10,3-19 10,14-18 2,25-15-3,25-15-4,25-16-3,17-13-5,9-9-6,10-10-7,10-8-7,2-6-2,-3 1 1,-3-1 2,-2 1 1,-8 12-2,-8 25-7,-10 25-6,-9 25-7,-9 14-4,-5 3-2,-7 3 0,-5 4-3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53150 27600 523,'1'-68'0,"4"17"0,3 15 0,3 16 0,6 4 0,9-6 0,10-6 0,10-6 0,0-1 4,-5 7 8,-7 6 9,-5 7 8,0 5 6,10 7 4,10 6 5,9 7 5,-1 8-3,-8 14-7,-10 11-8,-9 14-9,-9 10-4,-5 9-3,-7 10-2,-5 10-3,-14 5 0,-18 4 0,-19 3 1,-18 3 1,-9-4-5,4-8-11,3-10-10,3-9-10,4-10-5,7-9 1,6-10 2,7-8 2,18-9 4,31-6 7,32-6 7,31-6 7,17-7 5,3-6 4,3-6 2,4-6 4,-4-4-3,-9 1-10,-10-1-9,-8 1-11,-9 1-7,-6 3-7,-6 3-7,-6 4-7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54500 28100 575,'1'-90'0,"4"23"0,3 22 0,3 22 0,7 4 5,14-12 10,11-13 10,14-12 11,2-1 1,-6 14-6,-6 11-6,-6 14-6,4 5-1,16 1 7,15-1 5,17 1 6,5 1-1,-3 3-5,-3 3-7,-2 4-5,-8 1-7,-8 0-6,-10 0-5,-9 0-8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4694" units="cm"/>
      <inkml:brushProperty name="height" value="0.04694" units="cm"/>
      <inkml:brushProperty name="color" value="#F2385B"/>
    </inkml:brush>
  </inkml:definitions>
  <inkml:trace contextRef="#ctx0" brushRef="#br0">27700 10000 468,'-27'53'130,"-3"6"-30,-3 7-29,-2 6-31,-8 9-16,-8 13-4,-10 12-5,-9 13-3,-5 2-3,0-5-4,0-7-4,0-5-3,1-4-4,4 0-5,3 0-5,3 0-6,6-7-2,9-11 2,10-14 1,10-11 1,5-17-1,4-18-6,3-19-4,3-18-6,9-21 0,16-22 2,15-22 3,17-21 3,7-12 4,0 1 3,0-1 5,0 1 3,-4 7 5,-5 16 4,-7 15 4,-5 17 6,-3 8 4,4 4 5,3 3 6,3 3 6,1 1 2,1 1-1,-1-1 1,1 1 0,-1 2-1,1 7 0,-1 6 1,1 7 0,-1 5-2,1 7-5,-1 6-4,1 7-6,-3 5-2,-2 7-1,-3 6-2,-3 7-1,-6 8-1,-5 14 0,-7 11 0,-5 14 0,-4 2 0,0-6 0,0-6 0,0-6-1,0-7 1,0-6-2,0-6 0,0-6-1,6-12-3,13-15-3,12-15-3,13-16-4,9-18-2,6-18-1,7-19-1,6-18-1,3-7-1,0 6 2,0 7 1,0 6 1,-4 7 2,-5 10 3,-7 10 4,-5 9 2,-8 7 4,-5 7 3,-7 6 4,-5 7 2,-4 2 6,0 1 7,0-1 6,0 1 6,-4 7 0,-5 16-7,-7 15-6,-5 17-8,-8 16-3,-5 19-2,-7 19 0,-5 19-1,-3 9-1,4 0 2,3 0 0,3 0 1,1-7-1,1-11-1,-1-14-1,1-11-1,2-9-3,7-3 0,6-3-3,7-2 0,5-11-3,7-15 0,6-15-3,7-16-1,5-15 0,7-11 0,6-14 1,7-11 0,2-12 1,1-9 1,-1-10 0,1-8 1,-1-11 0,1-8 1,-1-10-1,1-9 1,-3-4 0,-2 4 1,-3 3 1,-3 3 0,-6 3 1,-5 3 0,-7 3 0,-5 4-1,-8 7 1,-5 13 0,-7 12 0,-5 13 1,-9 9 0,-9 6 0,-10 7-1,-8 6 0,-9 4-1,-6 4-3,-6 3-2,-6 3-3,-6 7-4,-2 14-5,-3 11-7,-3 14-5,-1 7-5,4 3-4,3 3-2,3 4-4,7-1 3,14-3 6,11-3 7,14-2 6,7-5 2,3-2-4,3-3-4,4-3-3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5027" units="cm"/>
      <inkml:brushProperty name="height" value="0.05027" units="cm"/>
      <inkml:brushProperty name="color" value="#F2385B"/>
    </inkml:brush>
  </inkml:definitions>
  <inkml:trace contextRef="#ctx0" brushRef="#br0">30350 10300 437,'71'3'68,"-5"6"-13,-7 7-13,-5 6-13,-6 3-6,-3 0 1,-3 0 3,-2 0 1,-6 4-2,-6 10-6,-6 10-6,-6 9-7,-10 13-5,-12 20-3,-13 18-5,-12 20-3,-10 5-2,-6-6-2,-6-6 0,-6-6-1,2-12 0,14-15-1,11-15-1,14-16 0,5-12 3,1-5 5,-1-7 4,1-5 6,8-4 4,20 0 6,18 0 4,20 0 5,6-2 3,-2-3-1,-3-3 0,-3-2 0,-4 0-1,-3 7-2,-3 6-1,-2 7-1,-3 4-2,1 3-2,-1 3-1,1 4-1,-6 4-1,-8 6-2,-10 7-1,-9 6-1,-7 1 0,-3-3-1,-3-3 1,-2-2-1,-9 0-1,-12 7-5,-13 6-2,-12 7-4,-9-1-5,-2-6-5,-3-6-5,-3-6-5,1-10-2,6-12 2,7-13 3,6-12 2,6-13-8,6-12-17,7-13-17,6-12-18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0"/>
    </inkml:context>
    <inkml:brush xml:id="br0">
      <inkml:brushProperty name="width" value="0.04428" units="cm"/>
      <inkml:brushProperty name="height" value="0.04428" units="cm"/>
      <inkml:brushProperty name="color" value="#F2385B"/>
    </inkml:brush>
  </inkml:definitions>
  <inkml:trace contextRef="#ctx0" brushRef="#br0">32100 9700 496,'6'-46'38,"13"10"9,12 10 11,13 9 9,7 6 0,4 3-10,3 3-10,3 4-11,1 1-7,1 0-5,-1 0-5,1 0-6,-4 1-11,-6 4-19,-6 3-18,-6 3-19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93550 6150 650,'0'-72'44,"0"6"-12,0 7-14,0 6-12,4 10 1,10 17 18,10 15 18,9 16 16,2 15-1,-2 16-19,-3 15-21,-3 17-18,-7 16-16,-9 19-9,-10 19-9,-8 19-10,-14 9-4,-15 0 1,-15 0 0,-16 0 0,-2-16 4,13-31 6,12-31 7,13-31 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95150 31050 626,'-77'21'-7,"47"-5"23,47-7 22,48-5 22,27-4 5,9 0-14,10 0-13,10 0-13,7-2-9,6-3-6,7-3-5,6-2-6,-4-5-3,-11-2-1,-14-3-2,-11-3 0,-14 1-1,-11 6 0,-14 7 0,-11 6 0,-18 9 3,-22 13 6,-22 12 6,-21 13 5,-18 9 2,-12 6-1,-13 7-1,-12 6-2,-9 4-1,-2 4 0,-3 3 0,-3 3 0,-4 1-2,-3 1-3,-3-1-2,-2 1-4,2 1-2,9 3-2,10 3-1,10 4-1,8-3-2,10-5 0,10-7-1,9-5-1,7-11-1,7-11-2,6-14-3,7-11-1,15-23-5,25-31-8,25-31-7,25-31-8,12-18 1,1-3 5,-1-3 8,1-2 6,-1 3 7,1 14 6,-1 11 5,1 14 7,-7 11 6,-12 14 3,-13 11 6,-12 14 4,-9 8 4,-2 7 3,-3 6 5,-3 7 3,-2 5 1,0 7-3,0 6-3,0 7-2,-2 7-1,-3 9 0,-3 10 2,-2 10 1,-5 8-2,-2 10-3,-3 10-4,-3 9-4,-2 7-3,0 7-3,0 6-4,0 7-2,-4 2-3,-5 1-2,-7-1-2,-5 1-1,-1-7-5,6-12-4,7-13-7,6-12-4,7-21-9,10-28-10,10-28-12,9-27-10,2-17 1,-2-3 15,-3-3 13,-3-2 14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1"/>
    </inkml:context>
    <inkml:brush xml:id="br0">
      <inkml:brushProperty name="width" value="0.0421" units="cm"/>
      <inkml:brushProperty name="height" value="0.0421" units="cm"/>
      <inkml:brushProperty name="color" value="#F2385B"/>
    </inkml:brush>
  </inkml:definitions>
  <inkml:trace contextRef="#ctx0" brushRef="#br0">34250 11200 522,'-80'45'36,"41"-9"11,40-10 13,42-8 11,24-8-1,9-2-13,10-3-14,10-3-13,0-2-8,-5 0-6,-7 0-4,-5 0-4,-6 0-4,-3 0-2,-3 0-4,-2 0-2,-5 0-3,-2 0-1,-3 0-2,-3 0-2,-4-4-6,-3-5-10,-3-7-11,-2-5-9,-9-6-7,-12-3-3,-13-3-2,-12-2-3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4043" units="cm"/>
      <inkml:brushProperty name="height" value="0.04043" units="cm"/>
      <inkml:brushProperty name="color" value="#F2385B"/>
    </inkml:brush>
  </inkml:definitions>
  <inkml:trace contextRef="#ctx0" brushRef="#br0">45350 10200 544,'100'-2'145,"0"-3"-34,0-3-33,0-2-33,3-3-20,6 1-5,7-1-5,6 1-6,-1 1-4,-5 3-3,-7 3-2,-5 4-4,-8-1-1,-5-3 2,-7-3 0,-5-2 1,-6-1 0,-3 3 0,-3 3-1,-2 4 1,-3 1-12,1 0-20,-1 0-21,1 0-21,-6 1-5,-8 4 12,-10 3 10,-9 3 12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45600 10850 579,'-83'21'38,"34"-5"7,35-7 7,35-5 7,24-4-1,16 0-10,15 0-9,17 0-10,8 0-7,4 0-6,3 0-6,3 0-6,6 1-8,9 4-11,10 3-12,10 3-11,5 1-7,4 1-1,3-1-2,3 1-2,-15-3 2,-30-2 8,-32-3 7,-30-3 6,-17-4 5,1-3 1,-1-3 0,1-2 2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735" units="cm"/>
      <inkml:brushProperty name="height" value="0.03735" units="cm"/>
      <inkml:brushProperty name="color" value="#F2385B"/>
    </inkml:brush>
  </inkml:definitions>
  <inkml:trace contextRef="#ctx0" brushRef="#br0">51650 9150 589,'-24'93'123,"4"-11"-30,3-14-28,3-11-29,-2-4-17,-6 6-4,-6 7-4,-6 6-3,-7 7-2,-6 10 2,-6 10 1,-6 9 2,-6 4-5,-2 1-8,-3-1-9,-3 1-9,1-4-4,6-6-2,7-6 0,6-6-1,7-12-3,10-15-2,10-15-3,9-16-4,6-15-1,3-11 0,3-14 0,4-11-1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993" units="cm"/>
      <inkml:brushProperty name="height" value="0.03993" units="cm"/>
      <inkml:brushProperty name="color" value="#F2385B"/>
    </inkml:brush>
  </inkml:definitions>
  <inkml:trace contextRef="#ctx0" brushRef="#br0">51750 9350 550,'23'46'110,"-3"-5"-27,-3-7-25,-2-5-27,-1 5-13,3 19-1,3 19 0,4 19-1,-3 5-3,-5-5-2,-7-7-4,-5-5-4,-3-4-1,4 0 0,3 0 0,3 0 0,1-2 0,1-3-1,-1-3-1,1-2 0,-1-6-1,1-6-1,-1-6 0,1-6 0,10-21 2,22-34 5,22-35 5,23-33 6,10-25 0,0-11-6,0-14-6,0-11-4,-5 0-5,-9 17-1,-10 15-1,-8 16-3,-9 10 0,-6 7 1,-6 6 0,-6 7 0,-6 5 1,-2 7 0,-3 6 2,-3 7-1,-4 2 2,-3 1 0,-3-1 0,-2 1 0,-1-1 1,3 1-1,3-1-1,4 1 0,-1 1 2,-3 3 5,-3 3 5,-2 4 5,-8 8-12,-8 17-27,-10 15-28,-9 16-28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274" units="cm"/>
      <inkml:brushProperty name="height" value="0.04274" units="cm"/>
      <inkml:brushProperty name="color" value="#F2385B"/>
    </inkml:brush>
  </inkml:definitions>
  <inkml:trace contextRef="#ctx0" brushRef="#br0">53300 10250 514,'26'-22'42,"4"6"-8,3 7-9,3 6-8,3 3-5,3 0-1,3 0-2,4 0 0,-1 3-1,-3 6 2,-3 7 0,-2 6 2,-8 4-3,-8 4-6,-10 3-4,-9 3-7,-10 3-2,-9 3 0,-10 3 0,-8 4-1,-6 1 2,1 0 0,-1 0 2,1 0 2,-6-2 1,-8-3 2,-10-3 2,-9-2 2,1-5 2,13-2 0,12-3 1,13-3 0,20-10 1,28-16 2,28-15 0,29-15 2,16-11-3,7-2-4,6-3-6,7-3-6,-3-2-2,-8 0-1,-10 0-1,-9 0-1,-2-2-1,6-3 0,7-3-2,6-2-1,-2-3 1,-9 1 1,-10-1 2,-8 1 1,-6-3 2,1-2 4,-1-3 2,1-3 2,1-4 4,3-3 3,3-3 2,4-2 4,-7 3 3,-16 14 1,-15 11 2,-15 14 3,-15 14 4,-12 20 9,-13 18 7,-12 20 8,-9 16 1,-2 16-8,-3 15-7,-3 17-8,-4 7-4,-3 0-2,-3 0-1,-2 0-1,0-2-2,7-3-2,6-3-1,7-2-2,4-5-2,3-2-2,3-3-4,4-3-1,2-6-3,4-5 0,3-7-2,3-5 1,6-8-2,9-5 0,10-7 0,10-5-1,7-8 0,6-5-1,7-7-1,6-5 0,6-12-1,6-16-1,7-15 0,6-15-1,4-14 0,4-8 0,3-10 0,3-9 1,-2-7 0,-6-3 0,-6-3 1,-6-2 0,-6-6 1,-2-6 1,-3-6 2,-3-6 1,-9 1 0,-11 9 1,-14 10 0,-11 10 1,-11 13 0,-5 19 3,-7 19 1,-5 19 2,-8 12 1,-5 6 0,-7 7-1,-5 6-1,-8 4-2,-5 4-2,-7 3-2,-5 3-3,-3 6-3,4 9-4,3 10-3,3 10-5,4 7-3,7 6-5,6 7-5,7 6-4,5-4-1,7-11 3,6-14 3,7-11 4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142" units="cm"/>
      <inkml:brushProperty name="height" value="0.04142" units="cm"/>
      <inkml:brushProperty name="color" value="#F2385B"/>
    </inkml:brush>
  </inkml:definitions>
  <inkml:trace contextRef="#ctx0" brushRef="#br0">56250 10150 531,'0'71'97,"0"-5"-19,0-7-20,0-5-20,0-3-11,0 4-2,0 3-2,0 3-3,1 1-2,4 1-2,3-1-2,3 1-2,3-3-1,3-2-1,3-3-2,4-3-1,2-4-3,4-3-2,3-3-2,3-2-3,1-3 0,1 1-1,-1-1 2,1 1 0,-3-3-1,-2-2 0,-3-3-1,-3-3-1,-4-1 0,-3 4 2,-3 3 0,-2 3 2,-9 1 0,-12 1 1,-13-1 0,-12 1 0,-10 1 1,-6 3-2,-6 3-1,-6 4-1,-7 1-2,-6 0-2,-6 0-3,-6 0-3,-6-2-2,-2-3-4,-3-3-3,-3-2-4,-1-5-2,4-2-4,3-3-1,3-3-3,7-6 1,14-5 2,11-7 3,14-5 4,7-6 1,3-3-1,3-3 1,4-2-1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303" units="cm"/>
      <inkml:brushProperty name="height" value="0.0303" units="cm"/>
      <inkml:brushProperty name="color" value="#F2385B"/>
    </inkml:brush>
  </inkml:definitions>
  <inkml:trace contextRef="#ctx0" brushRef="#br0">56350 10250 726,'53'-22'93,"6"6"-21,7 7-19,6 6-21,6-1-15,6-5-10,7-7-12,6-5-9,-2-3-5,-9 4 3,-10 3 2,-8 3 3,-11 1-6,-8 1-16,-10-1-15,-9 1-14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798" units="cm"/>
      <inkml:brushProperty name="height" value="0.03798" units="cm"/>
      <inkml:brushProperty name="color" value="#F2385B"/>
    </inkml:brush>
  </inkml:definitions>
  <inkml:trace contextRef="#ctx0" brushRef="#br0">58500 10400 579,'106'-25'110,"13"0"-23,12 0-22,13 0-24,1 0-13,-9 0-5,-10 0-4,-8 0-5,-3 1-3,7 4-2,6 3-1,7 3-2,2 3-8,1 3-12,-1 3-12,1 4-12,-13 2-7,-25 4-2,-25 3 1,-25 3-2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802" units="cm"/>
      <inkml:brushProperty name="height" value="0.03802" units="cm"/>
      <inkml:brushProperty name="color" value="#F2385B"/>
    </inkml:brush>
  </inkml:definitions>
  <inkml:trace contextRef="#ctx0" brushRef="#br0">59850 9000 578,'0'-69'7,"0"13"12,0 12 14,0 13 12,0 16 5,0 23-6,0 22-6,0 22-4,1 18-5,4 16-2,3 15-1,3 17-3,-1 11-4,-2 10-4,-3 10-6,-3 9-5,-2 20-9,0 31-12,0 32-11,0 31-12,-2-8-10,-3-47-8,-3-47-6,-2-46-8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97150 31950 712,'25'-21'43,"0"10"-3,0 10-4,0 9-3,0 9-4,0 9-4,0 10-3,0 10-3,-2 4-3,-3 0-4,-3 0-4,-2 0-3,-3 3-6,1 6-5,-1 7-7,1 6-6,-1-4-6,1-11-6,-1-14-6,1-11-5,1-11-1,3-5 3,3-7 3,4-5 3,-1-8 4,-3-5 5,-3-7 4,-2-5 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59"/>
    </inkml:context>
    <inkml:brush xml:id="br0">
      <inkml:brushProperty name="width" value="0.03933" units="cm"/>
      <inkml:brushProperty name="height" value="0.03933" units="cm"/>
      <inkml:brushProperty name="color" value="#F2385B"/>
    </inkml:brush>
  </inkml:definitions>
  <inkml:trace contextRef="#ctx0" brushRef="#br0">24300 9950 559,'1'-113'6,"4"26"13,3 24 13,3 26 13,6 13 3,9 4-7,10 3-6,10 3-6,7 3-5,6 3-2,7 3-3,6 4-1,-1 1-3,-5 0-1,-7 0-2,-5 0-3,-3 4 1,4 10 0,3 10 2,3 9 0,-1 4-3,-2 1-11,-3-1-10,-3 1-10,-4 1-3,-3 3 3,-3 3 2,-2 4 4,-8 4 1,-8 6 1,-10 7 0,-9 6 1,-16 6-1,-22 6 1,-22 7-1,-21 6 0,-17 4 2,-8 4 0,-10 3 2,-9 3 2,-7 3 1,-3 3 2,-3 3 2,-2 4 1,-1-3 0,3-5-1,3-7 0,4-5-1,5-11 2,10-11 4,10-14 6,9-11 3,10-11 4,14-5 1,11-7 1,14-5 1,24-9 1,38-9 3,37-10 1,38-8 2,20-8-2,3-2-5,3-3-5,4-3-6,2-1-5,4 4-5,3 3-6,3 3-6,6 1-4,9 1-3,10-1-2,10 1-4,-12 1-6,-31 3-10,-31 3-8,-31 4-10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27250 8550 602,'-24'-24'0,"4"4"0,3 3 0,3 3 0,-1-4 0,-2-8 0,-3-10 0,-3-9 0,2-2 9,10 6 17,10 7 17,9 6 18,12 6 2,16 6-10,15 7-12,17 6-11,8 3-7,4 0-5,3 0-4,3 0-4,3-2-5,3-3-4,3-3-4,4-2-4,-3-3-6,-5 1-7,-7-1-7,-5 1-7,-9 1-5,-9 3-1,-10 3-2,-8 4-2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27900 7500 700,'-63'-35'60,"26"32"-3,24 31-3,26 32-3,10 16-10,-3 4-15,-3 3-16,-2 3-14,-3 3-10,1 3 0,-1 3-2,1 4-2,-3-3 0,-2-5 0,-3-7-1,-3-5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29200 7000 639,'-22'25'64,"6"0"-14,7 0-12,6 0-14,1 4-5,-3 10 0,-3 10 1,-2 9 2,-1 4-1,3 1-1,3-1 0,4 1-2,4-3-4,6-2-5,7-3-6,6-3-7,4-4-2,4-3-1,3-3-1,3-2 1,1-1-1,1 3 3,-1 3 0,1 4 3,-3-3-1,-2-5-1,-3-7-2,-3-5-1,-12 2-2,-18 13-3,-19 12-3,-18 13-3,-15 2-1,-9-5 3,-10-7 3,-8-5 2,-8-9-3,-2-9-6,-3-10-9,-3-8-7,5-8-2,17-2 1,15-3 3,16-3 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2461" units="cm"/>
      <inkml:brushProperty name="height" value="0.02461" units="cm"/>
      <inkml:brushProperty name="color" value="#00BFF3"/>
    </inkml:brush>
  </inkml:definitions>
  <inkml:trace contextRef="#ctx0" brushRef="#br0">29250 7350 893,'167'-71'45,"-16"10"-13,-15 10-11,-15 9-13,-17 7-13,-15 7-18,-15 6-17,-16 7-17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38500 9300 582,'23'-55'5,"-3"-9"9,-3-10 9,-2-8 9,-8 21 7,-8 53 2,-10 53 3,-9 54 3,-7 30-3,-3 10-8,-3 10-8,-2 9-9,-3 1-5,1-6-3,-1-6-3,1-6-2,-1-7-3,1-6-1,-1-6-1,1-6 0,4-7-2,9-6-1,10-6-1,10-6 0,4-9-1,0-8 0,0-10 0,0-9 0,4-12 1,10-11 0,10-14 2,9-11 0,10-12 0,14-9 1,11-10-1,14-8 1,7-8 0,3-2-3,3-3-1,4-3-1,-3 1-3,-5 6-2,-7 7-2,-5 6-2,-8 4-3,-5 4-4,-7 3-3,-5 3-5,-15-2-5,-22-6-9,-22-6-8,-21-6-8,-10-2 2,3 3 12,3 3 14,4 4 12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39000 10150 612,'-24'-93'2,"4"17"3,3 15 3,3 16 3,-1 12 8,-2 9 13,-3 10 14,-3 10 12,1 16 2,6 26-12,7 24-10,6 26-11,1 12-9,-3 0-7,-3 0-6,-2 0-7,-1 3-6,3 6-5,3 7-4,4 6-6,-1 1-5,-3-3-6,-3-3-7,-2-2-5,-3-12-4,1-19 2,-1-18 2,1-19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38800 9950 508,'-25'-25'0,"0"0"0,0 0 0,0 0 0,3 0 0,6 0 0,7 0 0,6 0 0,1-2-2,-3-3-4,-3-3-4,-2-2-4,0-9 0,7-12 2,6-13 2,7-12 3,4-4 2,3 7 1,3 6 3,4 7 1,-1 5 3,-3 7 2,-3 6 4,-2 7 3,-3 5 2,1 7 0,-1 6 0,1 7 1,-7 13 6,-12 22 13,-13 22 12,-12 23 12,-9 16 2,-2 13-10,-3 12-10,-3 13-10,-2 6-6,0 0-3,0 0-2,0 0-2,0 0-3,0 0-3,0 0-3,0 0-4,1 0-1,4 0 0,3 0 1,3 0-1,4-5 1,7-9-3,6-10 0,7-8-3,4-11-1,3-8-1,3-10 0,4-9-2,13-13 2,26-16 4,24-15 4,26-15 3,12-12 2,0-6-3,0-6-1,0-6-1,1-6-2,4-2-2,3-3 0,3-3-1,-4 1-2,-8 6-3,-10 7-2,-9 6-2,-9 4-2,-5 4-2,-7 3-2,-5 3-2,-15-5-11,-22-12-18,-22-13-19,-21-12-19,-9-2-1,7 9 19,6 10 18,7 10 18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39000 9550 539,'-24'-68'4,"4"17"8,3 15 7,3 16 9,1 16 6,1 20 6,-1 18 5,1 20 5,1 14-1,3 14-7,3 11-7,4 14-7,1 11-5,0 14-4,0 11-5,0 14-4,0 18-3,0 25-5,0 25-5,0 25-3,0 10-4,0-2-1,0-3-2,0-3-2,1-17-6,4-27-13,3-28-11,3-28-12,-1-27-4,-2-25 2,-3-25 4,-3-25 4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40500 11300 513,'-46'1'6,"10"4"11,10 3 13,9 3 11,9-2 4,9-6-6,10-6-5,10-6-5,10-9-4,13-8-5,12-10-3,13-9-4,6-5-2,0 0-2,0 0-2,0 0 0,-4 0-4,-5 0-2,-7 0-4,-5 0-4,-8 3-2,-5 6 0,-7 7 0,-5 6-1,-8 1 0,-5-3 0,-7-3 2,-5-2 0,-9-1 0,-9 3 1,-10 3-1,-8 4 0,-6 1 1,1 0 4,-1 0 3,1 0 2,-1 3 3,1 6 2,-1 7 1,1 6 3,-1 3 0,1 0 1,-1 0 0,1 0 0,-1 6 1,1 13 0,-1 12 0,1 13 0,-1 12 0,1 13-1,-1 12-2,1 13-1,1 7-1,3 4 0,3 3 1,4 3-1,2 1 0,4 1-2,3-1 0,3 1-2,4-7 0,7-12 0,6-13 2,7-12-1,7-9-1,9-2-4,10-3-4,10-3-4,10-7-2,13-9-2,12-10 0,13-8-2,9-12-2,6-12-5,7-13-4,6-12-6,-1-12 0,-5-8 4,-7-10 3,-5-9 4,-11-2-4,-11 6-11,-14 7-12,-11 6-11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2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98300 30250 463,'50'-46'3,"0"10"6,0 10 6,0 9 6,0 6 3,0 3 0,0 3-2,0 4 1,-2 4-3,-3 6-3,-3 7-3,-2 6-4,-6 6-3,-6 6-7,-6 7-5,-6 6-6,-9 6-4,-8 6-3,-10 7-3,-9 6-3,-9 3-2,-5 0-1,-7 0-2,-5 0-2,-6-5 3,-3-9 5,-3-10 5,-2-8 4,-5-6 5,-2 1 1,-3-1 3,-3 1 2,-1-3 2,4-2 1,3-3 2,3-3 1,6-4 2,9-3 3,10-3 2,10-2 3,11-6 4,17-6 7,15-6 7,16-6 7,18-9 0,22-8-6,22-10-5,23-9-7,11-7-4,4-3-3,3-3-3,3-2-4,-5 0-1,-12 7 2,-13 6 1,-12 7 2,-13 5-2,-12 7-6,-13 6-4,-12 7-6,-16 7-4,-19 9-3,-18 10-4,-19 10-3,-13 10 2,-6 13 5,-6 12 5,-6 13 5,-4 6 4,1 0 3,-1 0 2,1 0 2,-1 1 2,1 4 2,-1 3 1,1 3 2,2-1 0,7-2-3,6-3-2,7-3-2,5-7 0,7-9 0,6-10 0,7-8 1,8-12-3,14-12-6,11-13-6,14-12-6,10-15-3,9-15 1,10-15 2,10-16 1,4-8 1,0 0 2,0 0 3,0 0 2,-7 6 2,-11 13 2,-14 12 3,-11 13 1,-14 9 2,-11 6-2,-14 7 0,-11 6-1,-18 9-2,-22 13-4,-22 12-2,-21 13-4,-15 9-2,-6 6 2,-6 7 0,-6 6 1,2-1 0,14-5 1,11-7 1,14-5 1,13-8-1,16-5 0,15-7-2,17-5 0,16-11 1,19-11 7,19-14 4,19-11 6,19-11 2,23-5-2,22-7-1,22-5-1,8-3-1,-2 4 2,-3 3 1,-3 3 2,-9 6-1,-11 9-3,-14 10-2,-11 10-2,-26 14-4,-37 23-3,-38 22-3,-37 22-4,-24 13-1,-9 7 2,-10 6 3,-8 7 2,-3 0 1,7-2 1,6-3 1,7-3 2,5-4 0,7-3 3,6-3 1,7-2 2,7-9 1,9-12-1,10-13-2,10-12 0,18-16 3,28-19 6,28-18 8,29-19 7,16-16 2,7-12-5,6-13-5,7-12-4,7-7-3,9 1-1,10-1 0,10 1-1,-1 4-1,-9 9 0,-10 10 0,-8 10-1,-12 7-1,-12 6 0,-13 7-3,-12 6 0,-19 18-1,-25 32 0,-25 31 1,-25 32 0,-25 22-2,-25 17-4,-25 15-3,-25 16-4,-4-9-1,20-30 0,18-32 1,20-30 0,-1-12 0,-19 9-3,-18 10-1,-19 10-3,-5-3-2,9-11-3,10-14-3,10-11-3,8-12-2,10-9 1,10-10-1,9-8 1,9-18 0,9-25 2,10-25 0,10-25 1,7-21 3,6-15 3,7-15 4,6-16 3,6-1 3,6 17 1,7 15 3,6 16 1,-1 15 2,-5 16 3,-7 15 1,-5 17 2,-1 17 10,6 23 16,7 22 16,6 22 18,4 13 3,4 7-7,3 6-7,3 7-8,6 5-5,9 7-4,10 6-3,10 7-2,8 5-5,10 7-3,10 6-5,9 7-3,12 2-5,16 1-5,15-1-6,17 1-4,13-4-1,13-6 1,12-6 2,13-6 3,-15-12-16,-40-15-32,-40-15-32,-41-16-32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42300 9500 678,'-19'-27'6,"13"-3"14,12-3 13,13-2 12,15-1 6,19 3-5,19 3-3,19 4-3,10 2-12,4 4-18,3 3-20,3 3-18,-10 3-7,-21 3 6,-22 3 5,-22 4 6,-11-1-4,0-3-11,0-3-12,0-2-11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64700 9750 494,'-47'0'34,"6"0"-14,7 0-14,6 0-14,3 1 4,0 4 20,0 3 22,0 3 20,-5 10 6,-9 20-9,-10 18-11,-8 20-10,-3 6-6,7-2-5,6-3-4,7-3-4,2-1-2,1 4-2,-1 3-2,1 3-1,2-5-1,7-12-2,6-13-2,7-12-1,2-1-1,1 14 0,-1 11-1,1 14-1,2-1 1,7-12 0,6-13 1,7-12 1,7-10 0,9-6-3,10-6-2,10-6-2,10-12-2,13-15 0,12-15-1,13-16 0,4-18-1,-3-18 1,-3-19-1,-2-18 1,-5-14 1,-2-5 1,-3-7 2,-3-5 1,-9-1 2,-11 6 0,-14 7 0,-11 6 2,-11 7 0,-5 10 1,-7 10 2,-5 9 2,-8 4 0,-5 1 0,-7-1-1,-5 1 0,-8 5-1,-5 14-1,-7 11 0,-5 14-1,-4 11-3,0 14-5,0 11-4,0 14-6,-4 14-5,-5 20-6,-7 18-5,-5 20-7,-1 10 0,6 3 3,7 3 4,6 4 4,7-9-1,10-18-5,10-19-6,9-18-5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65300 10600 484,'73'0'59,"-3"0"-4,-3 0-5,-2 0-4,2 1-3,9 4-3,10 3-2,10 3-2,0 4-4,-5 7-5,-7 6-6,-5 7-5,-11 5-4,-11 7 0,-14 6-2,-11 7-1,-12 10-3,-9 16-7,-10 15-6,-8 17-6,-11 5-3,-8-3 2,-10-3 1,-9-2 1,-10-8 0,-9-8 2,-10-10 0,-8-9 0,-1-10 1,9-9 2,10-10 1,10-8 1,7-8 5,6-2 8,7-3 8,6-3 7,18-6 3,32-5-4,31-7-4,32-5-3,22-8-3,17-5-6,15-7-4,16-5-4,4-3-6,-6 4-10,-6 3-8,-6 3-8,-16 3-12,-25 3-13,-25 3-14,-25 4-13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7"/>
    </inkml:context>
    <inkml:brush xml:id="br0">
      <inkml:brushProperty name="width" value="0.0284" units="cm"/>
      <inkml:brushProperty name="height" value="0.0284" units="cm"/>
      <inkml:brushProperty name="color" value="#F2395B"/>
    </inkml:brush>
  </inkml:definitions>
  <inkml:trace contextRef="#ctx0" brushRef="#br0">64800 7750 774,'25'21'97,"0"-5"-27,0-7-27,0-5-28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25550 9450 431,'20'-58'16,"-9"34"11,-10 35 11,-8 35 13,-9 16 1,-6 1-9,-6-1-9,-6 1-8,-7 2-6,-6 7-2,-6 6-2,-6 7-2,-2-3-3,3-8-2,3-10-2,4-9-4,-3 1 0,-5 13 0,-7 12 0,-5 13 1,-8 9-1,-5 6-1,-7 7-3,-5 6-1,-4 1-2,0-3 1,0-3 0,0-2 0,3-8 1,6-8-1,7-10 2,6-9-1,4-9 2,4-5 1,3-7 2,3-5 1,6-6 2,9-3 0,10-3 0,10-2 1,4-5 0,0-2 1,0-3 1,0-3 1,10-4 1,23-3 1,22-3 1,22-2 1,15-8 0,9-8-2,10-10-2,10-9-2,11-9 0,17-5-2,15-7-1,16-5-1,5-4 0,-2 0-3,-3 0-1,-3 0-1,-1 1-2,4 4-3,3 3-3,3 3-3,-4 3-2,-8 3-4,-10 3-2,-9 4-4,-12 4-2,-11 6 2,-14 7 0,-11 6 1,-11 6 0,-5 6-2,-7 7 0,-5 6-2,-8 3-1,-5 0-2,-7 0 0,-5 0-2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25750 9950 462,'-25'-49'1,"0"4"3,0 3 3,0 3 3,1 1 5,4 1 8,3-1 8,3 1 9,3 15 5,3 31 2,3 32 2,4 31 2,1 21-2,0 14-8,0 11-7,0 14-8,-2 16-5,-3 22-4,-3 22-4,-2 23-4,-8 25-5,-8 32-6,-10 31-6,-9 32-7,-5 18-2,0 6 2,0 7 2,0 6 2,6-7-4,13-18-10,12-19-10,13-18-9,6-37-8,0-53-5,0-53-6,0-52-4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7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48950 8600 511,'-24'-49'0,"4"4"0,3 3 0,3 3 0,1 4 0,1 7 0,-1 6 0,1 7 0,10 5 9,22 7 21,22 6 18,23 7 21,11 5 3,4 7-12,3 6-11,3 7-12,-1 4-8,-2 3-5,-3 3-5,-3 4-4,-6 1-5,-5 0-1,-7 0-4,-5 0-2,-8 3-2,-5 6-5,-7 7-2,-5 6-4,-12 7-2,-16 10-1,-15 10 0,-15 9 0,-17 7 0,-15 7 0,-15 6 2,-16 7 0,-12 4 2,-5 3 0,-7 3 1,-5 4 0,-4-3 2,0-5-1,0-7 1,0-5 0,4-8 2,10-5 3,10-7 3,9-5 3,7-12 3,7-16 2,6-15 2,7-15 2,32-21 1,59-25 2,60-25 1,60-25 1,33-5-6,10 16-14,10 15-13,9 17-14,-5 7-6,-19 0 5,-18 0 4,-19 0 3,-15-2-4,-8-3-15,-10-3-12,-9-2-15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6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61850 22200 496,'-41'-43'26,"19"17"14,19 15 14,19 16 13,16 7 2,17 1-12,15-1-10,16 1-12,13-3-7,14-2-3,11-3-4,14-3-3,2-7-6,-6-9-8,-6-10-8,-6-8-8,-6-3-9,-2 7-9,-3 6-10,-3 7-9,-10 2-3,-16 1 5,-15-1 5,-15 1 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7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61850 22800 397,'-47'-2'0,"6"-3"0,7-3 0,6-2 0,4-3 5,4 1 11,3-1 11,3 1 10,1 7 3,1 16-4,-1 15-4,1 17-5,-1 13-5,1 13-5,-1 12-5,1 13-6,-1 6-3,1 0-2,-1 0-2,1 0-1,-3-5-5,-2-9-9,-3-10-8,-3-8-9,-1-11-3,4-8 1,3-10 1,3-9 1,3-13 2,3-16 4,3-15 4,4-15 3,1-14 3,0-8 4,0-10 4,0-9 3,1-1 4,4 10 4,3 10 3,3 9 3,6 4 4,9 1 6,10-1 4,10 1 6,10 2 2,13 7-2,12 6 0,13 7-3,2 2 0,-5 1-2,-7-1-2,-5 1-2,-9 4-3,-9 9-4,-10 10-5,-8 10-5,-18 10-4,-25 13 0,-25 12-2,-25 13-2,-18 4-1,-8-3-1,-10-3-2,-9-2-2,-1-8 1,10-8 0,10-10 1,9-9 1,9-7 1,9-3 2,10-3 1,10-2 3,10-8 0,13-8 1,12-10-1,13-9 0,16-9 1,23-5 1,22-7 1,22-5 2,5-1 0,-8 6 0,-10 7 0,-9 6 0,-12 4 0,-11 4-2,-14 3-1,-11 3-1,-14 9-2,-11 16 1,-14 15-2,-11 17 0,-14 11 1,-11 10 0,-14 10 1,-11 9 0,-9 6 2,-3 3 0,-3 3 2,-2 4 1,2-3 2,9-5 3,10-7 3,10-5 4,5-9 1,4-9 1,3-10 0,3-8 1,15-18 1,29-25 2,28-25 2,28-25 2,24-25-1,23-25-4,22-25-4,22-25-4,4-7-7,-12 14-12,-13 11-12,-12 14-10,-12 3-7,-8-2-1,-10-3 0,-9-3 0,-10-12 0,-9-18 1,-10-19 3,-8-18 2,-11-4 2,-8 13 4,-10 12 2,-9 13 3,-10 12 3,-9 13 4,-10 12 4,-8 13 4,-4 13 3,3 17 4,3 15 3,4 16 5,2 10 0,4 7-2,3 6-3,3 7-2,9 18 12,16 31 27,15 32 27,17 31 27,10 24 6,6 20-18,7 18-17,6 20-16,-4-6-13,-11-28-8,-14-28-8,-11-27-8,-3-6-5,10 19-4,10 19-2,9 19-5,4 13-3,1 10-7,-1 10-6,1 9-6,-4 6-4,-6 3-3,-6 3-4,-6 4-3,-6-4-2,-2-9-1,-3-10 0,-3-8-1,-4-17 2,-3-21 6,-3-22 4,-2-22 7,-5-18 0,-2-11-3,-3-14-4,-3-11-3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64550 23200 514,'-7'-40'68,"-11"23"0,-14 22 1,-11 22 0,-14 23-6,-11 25-11,-14 25-11,-11 25-11,-14 18-11,-11 14-13,-14 11-11,-11 14-12,-3 0-8,10-8-5,10-10-5,9-9-5,13-20 1,20-27 7,18-28 6,20-28 6,10-18-3,3-6-10,3-6-12,4-6-11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63550 20700 509,'75'-15'166,"0"23"-41,0 22-40,0 22-40,-4 7-23,-5-6-2,-7-6-5,-5-6-2,-8-4-20,-5 1-34,-7-1-35,-5 1-34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68950 22500 431,'-22'-13'101,"6"26"-11,7 24-11,6 26-11,1 16-11,-3 10-10,-3 10-9,-2 9-10,-3 7-7,1 7-4,-1 6-5,1 7-4,-3 2-5,-2 1-8,-3-1-7,-3 1-7,1-9-9,6-15-12,7-15-11,6-16-13,3-27-3,0-37 4,0-38 4,0-37 4,1-15 6,4 10 8,3 10 8,3 9 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68800 23850 501,'0'-49'1,"0"4"2,0 3 3,0 3 3,6 3 9,13 3 18,12 3 17,13 4 18,9 4 2,6 6-12,7 7-12,6 6-12,1 1-9,-3-3-6,-3-3-5,-2-2-6,-5-1-8,-2 3-7,-3 3-8,-3 4-9,-4 2-14,-3 4-20,-3 3-21,-2 3-21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70150 22350 423,'-22'-55'87,"6"41"-2,7 40-3,6 42-2,1 25-8,-3 14-14,-3 11-14,-2 14-12,-6 5-12,-6 1-8,-6-1-8,-6 1-7,-1-3-10,7-2-8,6-3-10,7-3-8,4-4-7,3-3-3,3-3-4,4-2-3,1-14 1,0-21 8,0-22 6,0-22 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71650 22100 468,'-4'-44'11,"-5"13"22,-7 12 22,-5 13 23,-8 15 3,-5 19-16,-7 19-16,-5 19-15,-8 15-11,-5 13-2,-7 12-3,-5 13-4,-1 1-2,6-9-2,7-10 0,6-8-2,9-9-2,13-6-3,12-6-3,13-6-2,9-7-2,6-6-2,7-6-1,6-6-1,6-4-1,6 1 2,7-1 0,6 1 2,3-3-1,0-2-1,0-3-1,0-3-1,-7 4-1,-11 13 1,-14 12 2,-11 13-1,-17 6 4,-18 0 3,-19 0 4,-18 0 4,-10 0-1,0 0-4,0 0-4,0 0-6,3-8-4,6-16-7,7-15-5,6-15-6,4-14-6,4-8-6,3-10-7,3-9-6,6-7 0,9-3 7,10-3 8,10-2 7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72650 22600 409,'-25'-22'52,"0"6"6,0 7 3,0 6 6,1 9-4,4 13-10,3 12-11,3 13-10,-2 10-6,-6 10-4,-6 10-2,-6 9-3,-4 9-2,1 9-1,-1 10-1,1 10-1,1 2-2,3-3-3,3-3-2,4-2-4,2-6-1,4-6-2,3-6-2,3-6-2,4-9-2,7-8-1,6-10-1,7-9-2,8-13-4,14-16-5,11-15-7,14-15-5,13-25-2,16-30 1,15-32 2,17-30 1,3-23 3,-5-12 2,-7-13 3,-5-12 3,-14-1 4,-18 14 5,-19 11 5,-18 14 6,-14 10 5,-5 9 3,-7 10 4,-5 10 4,-9 11 2,-9 17 1,-10 15 2,-8 16 0,-8 10 1,-2 7-3,-3 6-2,-3 7-3,-6 13-4,-5 22-8,-7 22-9,-5 23-8,-1 16-8,6 13-8,7 12-10,6 13-8,9-5-1,13-22 7,12-22 6,13-21 7,4-14 4,-3-2 1,-3-3 2,-2-3 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74100 23200 451,'40'23'68,"-18"-3"-2,-19-3-2,-18-2-1,-12 2-6,-3 9-6,-3 10-9,-2 10-7,-8 7-6,-8 6-7,-10 7-5,-9 6-7,-5 7-3,0 10-1,0 10-2,0 9-1,6-1-1,13-8-1,12-10 0,13-9 0,10-10-2,10-9-1,10-10-3,9-8-1,12-9-1,16-6-1,15-6 0,17-6-1,13-7-2,13-6-4,12-6-4,13-6-4,7-7-4,4-6-4,3-6-4,3-6-3,-7 1-2,-15 9 0,-15 10-1,-16 10-1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74500 23700 380,'-29'-29'4,"-5"-5"9,-7-7 7,-5-5 9,-1 0 8,6 10 9,7 10 7,6 9 9,1 15-1,-3 22-9,-3 22-9,-2 23-8,-3 19-6,1 19-2,-1 19-1,1 19-1,1 21-4,3 26-5,3 24-4,4 26-6,2 16-3,4 10-6,3 10-3,3 9-4,3-16-3,3-41-2,3-40-2,4-40-1,-1-28-14,-3-11-24,-3-14-25,-2-11-25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75100 21650 403,'-13'-24'133,"26"4"-21,24 3-19,26 3-20,15 1-15,6 1-11,7-1-11,6 1-11,1 1-10,-3 3-11,-3 3-10,-2 4-11,-6 2-12,-6 4-12,-6 3-14,-6 3-12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67000 22750 463,'0'-50'8,"0"0"16,0 0 15,0 0 17,14 7 6,28 17-4,28 15-2,29 16-4,7 13-4,-12 14-9,-13 11-6,-12 14-8,-12 8-7,-8 7-6,-10 6-6,-9 7-6,-12 5-5,-11 7-7,-14 6-4,-11 7-6,-15 0-4,-16-2-3,-15-3-3,-15-3-3,-11-6 1,-2-5 2,-3-7 5,-3-5 2,-1-9 5,4-9 5,3-10 6,3-8 5,4-8 6,7-2 7,6-3 8,7-3 5,29-6 4,53-5-2,53-7-2,54-5-1,40-6-8,28-3-12,28-3-14,29-2-12,-9-5-7,-43-2-2,-44-3-1,-43-3-2,-21-1-1,3 4-1,3 3-2,4 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4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77150 23900 472,'-18'-22'51,"17"6"-3,15 7-3,16 6-3,10 3-3,7 0-1,6 0-3,7 0-2,10 0-1,16 0 0,15 0-1,17 0 0,5 0-4,-3 0-7,-3 0-6,-2 0-6,-8 0-7,-8 0-5,-10 0-7,-9 0-7,-9 0-5,-5 0-7,-7 0-6,-5 0-6,-6 1-8,-3 4-7,-3 3-8,-2 3-9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5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78050 23100 471,'-22'-16'190,"6"19"-47,7 19-46,6 19-47,1 16-26,-3 17-8,-3 15-8,-2 16-7,-1 10-7,3 7-3,3 6-3,4 7-5,1 7-6,0 9-8,0 10-7,0 10-8,0 5-5,0 4 0,0 3-1,0 3-1,0-16 2,0-34 7,0-35 6,0-33 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5324" units="cm"/>
      <inkml:brushProperty name="height" value="0.05324" units="cm"/>
      <inkml:brushProperty name="color" value="#00BFF3"/>
    </inkml:brush>
  </inkml:definitions>
  <inkml:trace contextRef="#ctx0" brushRef="#br0">79950 23250 413,'-21'-25'19,"10"0"3,10 0 2,9 0 3,12 0 1,16 0-2,15 0 0,17 0-1,7 1-2,0 4 0,0 3-1,0 3-2,-4 3 0,-5 3-2,-7 3-2,-5 4-1,-8 7-2,-5 13-4,-7 12-1,-5 13-4,-8 7-2,-5 4-1,-7 3-2,-5 3-1,-9 3 0,-9 3 1,-10 3 2,-8 4 0,-9 1-1,-6 0-4,-6 0-4,-6 0-4,-1-2-1,7-3 3,6-3 3,7-2 2,5-6 4,7-6 2,6-6 4,7-6 3,7-6 1,9-2 1,10-3 1,10-3 1,11-6-1,17-5-1,15-7 0,16-5-2,12-12-1,9-16-2,10-15-4,10-15-1,4-9-3,0 1 0,0-1-1,0 1-1,-7 2 0,-11 7 1,-14 6 2,-11 7 0,-11 0 0,-5-2-5,-7-3-3,-5-3-3,-9-1-3,-9 4 2,-10 3 0,-8 3 1,-8-1 2,-2-2 0,-3-3 1,-3-3 2,-6 1 1,-5 6 2,-7 7 1,-5 6 2,-4 3 2,0 0 3,0 0 3,0 0 2,-2 3 2,-3 6 0,-3 7-1,-2 6 1,-3 3 0,1 0 5,-1 0 2,1 0 4,-1 3 1,1 6-2,-1 7-1,1 6-1,-1 6-2,1 6-1,-1 7-1,1 6-1,1 4-2,3 4 0,3 3-1,4 3-1,4 1-1,6 1-1,7-1 0,6 1-2,12 1-3,19 3-5,19 3-7,19 4-5,12-3-5,6-5-3,7-7-4,6-5-3,3-6-3,0-3-4,0-3-3,0-2-4,-4-8 2,-5-8 4,-7-10 6,-5-9 6,-11-7-1,-11-3-4,-14-3-6,-11-2-4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82600 22000 641,'-16'-46'12,"19"10"22,19 10 24,19 9 22,21 6 0,26 3-24,24 3-25,26 4-23,4 2-17,-16 4-6,-15 3-6,-15 3-7,-15 1-9,-12 1-12,-13-1-10,-12 1-11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83800 23100 636,'76'-22'138,"4"6"-34,3 7-35,3 6-34,3 4-21,3 4-10,3 3-10,4 3-9,-4 3-9,-9 3-7,-10 3-8,-8 4-7,-12 1-5,-12 0 1,-13 0-1,-12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83700 23800 615,'-47'21'4,"6"-5"10,7-7 9,6-5 9,10-3 7,17 4 6,15 3 6,16 3 6,20-1-5,25-2-15,25-3-14,25-3-15,15-2-13,7 0-7,6 0-9,7 0-9,-1 0-8,-6 0-6,-6 0-8,-6 0-6,-15-2-1,-21-3 9,-22-3 8,-22-2 8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86450 22250 411,'-22'-79'50,"6"45"12,7 43 13,6 45 12,3 28-2,0 17-18,0 15-16,0 16-17,-2 10-11,-3 7-3,-3 6-3,-2 7-4,-3 2-8,1 1-16,-1-1-14,1 1-15,1-12-10,3-21-6,3-22-5,4-22-6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86500 23300 593,'3'-93'43,"6"17"-5,7 15-6,6 16-4,6 9-2,6 3 5,7 3 4,6 4 4,7 4-1,10 6-6,10 7-4,9 6-7,-1 3-7,-8 0-13,-10 0-10,-9 0-13,-10 3-13,-9 6-17,-10 7-16,-8 6-17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697" units="cm"/>
      <inkml:brushProperty name="height" value="0.05697" units="cm"/>
      <inkml:brushProperty name="color" value="#00BFF3"/>
    </inkml:brush>
  </inkml:definitions>
  <inkml:trace contextRef="#ctx0" brushRef="#br0">87250 21500 386,'21'-25'1,"-5"0"3,-7 0 3,-5 0 2,-6 0 3,-3 0 2,-3 0 2,-2 0 3,-1 6 7,3 13 13,3 12 12,4 13 13,2 13 3,4 17-10,3 15-8,3 16-10,-1 18-5,-2 22-5,-3 22-5,-3 23-4,-6 13-4,-5 6-6,-7 7-4,-5 6-6,-6-2-5,-3-9-7,-3-10-6,-2-8-7,0-11-9,7-8-9,6-10-11,7-9-10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87450 23250 483,'75'-74'0,"0"4"0,0 3 0,0 3 0,-2 6 9,-3 9 21,-3 10 18,-2 10 21,-6 8 4,-6 10-9,-6 10-9,-6 9-9,-7 13-8,-6 20-8,-6 18-7,-6 20-7,-15 13-7,-21 9-3,-22 10-6,-22 10-3,-11-1-5,0-9-2,0-10-5,0-8-2,6-11-2,13-8 0,12-10 1,13-9 1,23-20-1,34-27-1,35-28-1,35-28-2,21-21-4,9-12-7,10-13-8,10-12-7,-11 4 1,-27 22 6,-28 22 8,-28 23 8,-17 10 3,-2 0 2,-3 0 0,-3 0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89900 21150 333,'157'63'167,"51"46"-1,50 47 1,49 47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5816" units="cm"/>
      <inkml:brushProperty name="height" value="0.05816" units="cm"/>
      <inkml:brushProperty name="color" value="#00BFF3"/>
    </inkml:brush>
  </inkml:definitions>
  <inkml:trace contextRef="#ctx0" brushRef="#br0">89500 21300 378,'26'-27'1,"4"-3"3,3-3 4,3-2 1,-1-3 5,-2 1 6,-3-1 4,-3 1 6,-4 8 8,-3 20 8,-3 18 10,-2 20 9,-5 16-1,-2 16-11,-3 15-11,-3 17-10,-6 16-8,-5 19-2,-7 19-5,-5 19-2,-4 15-4,0 13-1,0 12-3,0 13-1,0 10-3,0 10-3,0 10-2,0 9-2,1 4-7,4 1-9,3-1-10,3 1-9,3-9-6,3-15-3,3-15-2,4-16-4,2-19 2,4-22 3,3-22 3,3-21 5,-2-23 3,-6-21 2,-6-22 4,-6-22 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90050 21100 566,'0'-91'33,"0"19"3,0 19 3,0 19 2,-4 15 3,-5 13 1,-7 12 1,-5 13 1,-17 16-4,-24 23-12,-26 22-11,-24 22-12,-17 15-10,-5 9-14,-7 10-12,-5 10-12,5-3-6,19-11-2,19-14-1,19-11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0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89900 21200 499,'3'-68'63,"6"17"-1,7 15-2,6 16-2,7 12-4,10 9-6,10 10-6,9 10-5,7 11-8,7 17-6,6 15-7,7 16-7,-3 10-10,-8 7-9,-10 6-11,-9 7-11,-12-3-5,-11-8 1,-14-10 1,-11-9 1,-7-10-5,0-9-8,0-10-9,0-8-9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90700 23250 576,'6'-69'79,"13"13"-18,12 12-18,13 13-18,15 6-8,19 0 4,19 0 3,19 0 2,9 1 1,0 4-1,0 3-2,0 3-2,-2 3-4,-3 3-9,-3 3-8,-2 4-7,-8 2-9,-8 4-7,-10 3-7,-9 3-7,-10 3-4,-9 3 0,-10 3 0,-8 4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91850 22150 540,'0'-47'3,"0"6"3,0 7 5,0 6 5,0 10 8,0 17 14,0 15 13,0 16 14,-2 20 1,-3 25-12,-3 25-10,-2 25-12,-5 17-8,-2 9-9,-3 10-6,-3 10-7,-1 8-11,4 10-10,3 10-13,3 9-11,3-13-2,3-34 7,3-35 7,4-33 8,-1-18-2,-3 0-11,-3 0-11,-2 0-9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96500 21850 483,'-2'-47'1,"-3"6"3,-3 7 1,-2 6 3,-5 4 9,-2 4 15,-3 3 15,-3 3 15,-6 4 2,-5 7-11,-7 6-11,-5 7-11,-8 10-8,-5 16-3,-7 15-4,-5 17-3,-1 10-1,6 6-1,7 7 1,6 6 0,7-1-1,10-5-2,10-7-3,9-5-1,9-4-4,9 0-6,10 0-4,10 0-5,8-4-2,10-5 0,10-7 0,9-5 1,4-6 0,1-3 2,-1-3 1,1-2 1,-6-5 2,-8-2 1,-10-3 2,-9-3 1,-9-1 2,-5 4 4,-7 3 2,-5 3 4,-9 1 1,-9 1-1,-10-1 1,-8 1 1,-12 1-2,-12 3-3,-13 3-2,-12 4-2,-5 1-1,3 0 1,3 0 1,4 0 1,1 0 0,0 0 0,0 0 0,0 0 0,6-4-6,13-5-14,12-7-12,13-5-13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97050 22750 468,'25'-27'3,"0"-3"4,0-3 5,0-2 5,-10 16 10,-18 38 17,-19 37 17,-18 38 16,-9 16 0,4-2-16,3-3-15,3-3-16,3-4-10,3-3-6,3-3-6,4-2-5,4-8-4,6-8-3,7-10-1,6-9-2,15-13-4,26-16-5,24-15-6,26-15-5,12-21-1,0-25 3,0-25 3,0-25 4,-7-15 1,-11-2 2,-14-3 0,-11-3 2,-11 1 0,-5 6 1,-7 7 1,-5 6 0,-8 6 3,-5 6 4,-7 7 4,-5 6 4,-9 7 2,-9 10-2,-10 10 1,-8 9-2,-4 7-1,3 7-3,3 6-2,4 7-3,-3 7-2,-5 9-3,-7 10-2,-5 10-2,0 8-3,10 10-3,10 10-2,9 9-3,10 2-2,14-2 1,11-3-1,14-3 1,11-7 2,14-9 6,11-10 5,14-8 5,3-8 4,-2-2 1,-3-3 1,-3-3 1,-9-2 1,-11 0 0,-14 0 1,-11 0-1,-11 3 9,-5 6 14,-7 7 16,-5 6 15,-4 4 7,0 4-5,0 3-2,0 3-3,-5 3-5,-9 3-5,-10 3-5,-8 4-5,-8 4-5,-2 6-4,-3 7-4,-3 6-4,-1 3-2,4 0-1,3 0-1,3 0-1,4-5 0,7-9 1,6-10 0,7-8 2,18-6-7,31 1-10,32-1-12,31 1-12,15-6-4,1-8 2,-1-10 3,1-9 2,-6-10 0,-8-9-3,-10-10-2,-9-8-4,-12-4 0,-11 3 3,-14 3 3,-11 4 3,-11 1 0,-5 0-1,-7 0-3,-5 0-1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98650 23100 398,'-4'-47'4,"-5"6"6,-7 7 8,-5 6 6,-8 17 13,-5 28 19,-7 28 19,-5 29 19,-3 19-1,4 14-20,3 11-20,3 14-19,3 18-14,3 25-10,3 25-9,4 25-10,1 15-9,0 7-11,0 6-9,0 7-10,1-6-6,4-15-3,3-15-2,3-16-2,1-29 5,1-40 11,-1-40 11,1-41 11,-1-19 4,1 3-2,-1 3-2,1 4-2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98900 21250 571,'46'-46'2,"-5"10"2,-7 10 3,-5 9 3,2 2 5,13-2 8,12-3 9,13-3 8,4 1 2,-3 6-2,-3 7-4,-2 6-3,-6 9-3,-6 13-4,-6 12-3,-6 13-3,-7 10-4,-6 10-3,-6 10-4,-6 9-3,-12 7-5,-15 7-2,-15 6-5,-16 7-4,-12 2-1,-5 1-1,-7-1-1,-5 1 0,-1-9-1,6-15-2,7-15-1,6-16-1,7-12 2,10-5 9,10-7 7,9-5 8,10-6 6,14-3 5,11-3 5,14-2 5,11-3-2,14 1-9,11-1-8,14 1-9,5-3-4,1-2 0,-1-3 0,1-3 0,-7-2-13,-12 0-27,-13 0-26,-12 0-27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100500 21550 552,'29'-25'40,"10"0"6,10 0 7,9 0 7,7 3-1,7 6-9,6 7-7,7 6-9,2 1-8,1-3-7,-1-3-6,1-2-8,-3 2-9,-2 9-9,-3 10-9,-3 10-9,-7 2-12,-9-3-13,-10-3-13,-8-2-12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1:59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94050 21850 435,'-22'-69'-4,"6"13"2,7 12 1,6 13 2,1 7 2,-3 4 5,-3 3 5,-2 3 4,11 3 8,29 3 13,28 3 11,28 4 12,12 1 0,-3 0-12,-3 0-11,-2 0-11,-6 7-7,-6 17-2,-6 15 0,-6 16-2,-9 5-4,-8-2-5,-10-3-6,-9-3-5,-9 1-2,-5 6 0,-7 7 1,-5 6 1,-9 7 0,-9 10-2,-10 10 0,-8 9-1,-12-1 0,-12-8 1,-13-10 0,-12-9 2,-4-7 1,7-3 0,6-3 1,7-2 0,-6-1 0,-15 3 0,-15 3-2,-16 4 0,-5-3-1,6-5 2,7-7 0,6-5 1,6-3 1,6 4 1,7 3 0,6 3 0,6-4 2,6-8 3,7-10 2,6-9 2,13-10 3,23-9 5,22-10 3,22-8 5,23-11 0,25-8-5,25-10-4,25-9-5,10-2-3,-2 6 0,-3 7-2,-3 6 0,13 7-10,32 10-18,31 10-17,32 9-18,-4 7-5,-37 7 11,-38 6 8,-37 7 10,-23 0 0,-5-2-8,-7-3-7,-5-3-9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3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7615 53234 385,'51'1'94,"0"4"-15,0 3-18,0 3-15,2 0-11,3-3-5,3-3-5,4-3-5,-1 1-3,-3 7-3,-3 6-2,-3 6-2,-2 5-1,1 4-2,-1 2 0,0 4-1,-3 1-2,-6 1-1,-7-1-1,-6 1-2,-5 2 0,-4 7 0,-2 7 0,-4 5 0,-3 3 0,-3-4-2,-3-3-1,-3-3-3,-7-4 0,-9-2-1,-10-4 0,-10-3 0,-6-2 0,-3 1 0,-3-1-1,-4 0 0,-3 1-1,-3-1 0,-3 1 1,-3-1-2,-4 0 2,-3 1 0,-3-1 2,-3 1 1,0 1 1,3 3 0,3 3 1,3 4 0,6-1 1,5-2 1,7-4-1,7-3 2,2-3 0,1-4 2,0-2 1,-1-4 1,1-1 0,-1-1 0,1 1-1,-1-1 0,3 3 1,2 2 2,4 4 1,2 2 3,12 1 3,20-3 5,18-4 6,20-3 4,14-4 1,9-7-5,11-7-3,8-5-5,7-6-3,4-3 0,2-3-1,4-3-1,2-2-3,-1 0-5,0 1-4,1-1-6,-2 2-1,-4 3 0,-2 3 3,-4 3 0,-5 2-1,-6 0-4,-6 0-3,-7 0-3,-5 0-2,-2 0 1,-5 0 2,-2 0 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4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10942 54718 628,'26'48'129,"0"-6"-32,-1-7-30,1-6-31,-2-4-18,-3 1-5,-4 0-5,-2-1-5,-3 1-15,1-1-27,0 1-26,0 0-27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23895 51186 581,'0'-40'9,"0"22"15,0 23 16,0 22 14,-1 13 2,-4 3-9,-3 4-10,-3 2-10,-4 7-6,-2 10-3,-4 9-2,-3 10-4,-2 6-1,1 3-1,-1 4-1,1 3-1,-1 6-1,0 10-2,1 9-1,-1 10-2,2 5-1,3 0-1,4 0-1,2-1-1,1-4-1,-4-9-1,-2-10-1,-4-10-1,1-11 0,7-13 1,7-13 2,5-12 0,4-8-1,0-4-6,0-3-5,0-3-4,4-16-11,5-29-16,7-28-16,7-30-16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23895 50827 453,'53'-161'14,"3"34"3,3 36 4,4 35 5,2 21 1,4 6-2,3 7 0,3 6-2,1 5-2,-4 3-3,-4 3-2,-2 3-3,-4 9-1,-3 12 0,-2 13-1,-5 13 1,-4 6 0,-6 0-2,-7 0 1,-6 0-2,-7 2-1,-6 3-3,-6 3-4,-7 4-3,-9 5-2,-14 11-1,-12 9 0,-12 9 0,-12 6-1,-10-1 2,-9 1-1,-10-1 1,-5 0 0,1 1-2,-1-1-2,1 1-2,-1-3 0,1-2 0,-1-4 1,0-2 1,2-8 1,4-8 1,2-11 2,4-9 2,7-8 1,14-6 0,12-7 1,13-6 1,24-12 2,35-15 5,35-16 4,36-17 5,15-7 0,-2-1-2,-4 1-3,-3 0-4,-2 2 0,1 8 1,0 5-1,-1 7 2,-4 5-1,-11 3 0,-8 3-2,-11 4-1,-3 4 2,-1 6 2,-1 7 4,2 7 3,-8 7 0,-12 10-1,-13 10-3,-13 9-2,-9 7-1,-7 2-2,-6 4-1,-7 4-1,-9 2 0,-13 4-1,-13 2 1,-12 4-1,-9 0-1,-3-3-3,-3-3-3,-3-4-3,-2-4-1,0-7 0,1-6 2,-1-7 1,0-1 0,0 3-1,1 3-1,-1 4-2,1-3 0,4-5-1,4-7-1,2-7-1,5-4 0,7-3-1,6-4-1,6-3 0,5-1-2,4-1-4,3 1-5,2 0-4,11-4-8,15-6-12,16-6-13,17-7-12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27070 52722 730,'48'28'151,"-7"8"-61,-6 5-62,-6 7-60,-6 0-26,-7-6 11,-7-7 10,-5-6 10,-4-4 4,0 1-5,0 0-6,0-1-4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26916 53950 333,'158'63'167,"50"47"-1,49 46 1,50 47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65152 49995 494,'23'-119'12,"-7"26"-1,-6 27 0,-6 26 0,-4 13-1,0 1-1,0-1 1,0 1-1,0-1-1,0 0-2,0 1-3,0-1-2,-2 1-1,-3-1-1,-3 1 1,-4-1 0,-5 2 1,-6 4 0,-7 2 0,-6 4 0,-4 4 1,0 3 1,0 3 1,1 3 1,-5 2 0,-5 0 1,-8 0 0,-6 0 1,-3 5 1,-1 10 1,1 10 0,0 10 2,-1 9 0,1 11 0,0 10 1,-1 10 0,3 8 1,2 6 2,4 7 1,3 7 1,2 8 0,0 11-2,0 9-1,0 10-2,1 3 0,4-3 0,3-3-1,4-4 2,3-6-2,3-10-2,3-10-2,4-10-1,5-9-3,6-6-1,7-6-1,7-8-1,13-9-3,20-13-4,20-14-3,19-13-4,14-17-1,7-20-1,6-19 1,7-20-1,3-11-1,1 1-1,-1-1-2,0 1-2,-5 3 1,-10 7 2,-9 6 2,-11 7 1,-9 6 3,-11 7 3,-9 7 3,-11 6 1,-6 9 6,-4 10 5,-2 9 7,-4 11 5,-4 11 4,-2 14-2,-5 12 0,-2 14-1,-2 5 1,0-3 3,0-4 3,0-3 3,0-4 0,0-8-3,0-6-3,0-7-2,8-8-5,17-10-7,17-10-6,16-10-6,8-14-7,1-16-8,-1-16-6,1-17-7,-4-9-3,-7 1 2,-6 0 2,-7-1 1,-3 4 4,0 7 4,-1 6 4,1 7 6,-1 13 9,-5 20 15,-2 20 14,-4 20 16,-3 13 5,-3 7-5,-4 6-5,-3 7-3,-2 0-6,0-6-6,0-7-5,1-7-6,1-2-3,3 4-4,4 3-2,2 4-2,3-3-9,0-6-16,-1-6-15,1-7-16,-1-12-8,1-16-3,-1-17-3,1-17-2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66479 49464 647,'52'-71'26,"-4"16"4,-3 17 4,-4 16 5,7 11 2,17 3-3,16 3-1,17 3-2,8 5-5,1 7-8,-1 7-8,0 6-8,-5 2-6,-9-3-1,-11-4-3,-10-3-3,-9-2-4,-11 0-5,-9 1-6,-11-1-5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66904 48402 581,'-25'-25'0,"4"4"0,2 3 0,5 3 0,2 0 0,4-4 0,3-2 0,3-4 0,5 2 1,7 6 2,7 7 2,6 7 3,7 3 4,6 0 8,7 0 6,7 0 8,5 3 2,3 7-2,4 7-3,2 6-2,1 5-4,-4 4-3,-3 3-4,-3 3-4,-8 3-4,-14 4-2,-13 3-4,-14 4-2,-9 2-2,-7 4-3,-6 4-1,-8 3-1,-9-1-3,-13-2-1,-14-4-3,-13-3-2,-8-4 1,-4-3 1,-3-3 2,-3-4 1,-1-4 2,5-7 0,2-7 2,4-6 0,4-6 1,7-2 3,8-5 1,5-2 2,19-2 5,30 0 8,29 0 7,31 0 9,17 0 0,8 0-6,6 0-5,6 0-6,4 0-4,0 0-1,0 0-1,0 0-1,-3 0-4,-7 0-4,-7 0-6,-6 0-6,-7 2-2,-7 3 2,-6 3 1,-7 4 0,-3-1-5,0-2-14,0-4-14,-1-4-13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67754 49199 728,'31'-25'54,"11"3"-9,9 4-10,11 3-10,7 4-5,8 2-3,6 4-2,6 4-2,1-1-2,-7-3 0,-7-3-1,-6-4 0,-7 0-4,-7 4-8,-6 3-7,-7 4-8,-5 1-6,-3 0-5,-3 0-6,-4 0-5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68550 48296 579,'-73'-18'21,"14"16"11,12 17 12,14 17 11,11 17 4,11 21-7,9 20-6,10 19-6,6 14-8,-1 6-10,0 8-8,1 5-11,-3 13-11,-3 16-16,-2 16-14,-5 17-17,-1-11-7,0-41 0,0-39 0,0-40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68975 50633 597,'-73'0'5,"13"0"12,14 0 11,13 0 11,20 0 4,26 0-4,27 0-2,26 0-4,19 0-4,9 0-4,11 0-4,9 0-3,9 0-3,6 0 0,8 0-1,5 0 1,-4 0-6,-17 0-10,-16 0-10,-17 0-12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69825 49942 530,'-50'-23'4,"7"6"9,6 8 7,8 5 9,4 16 8,3 23 6,4 23 7,3 23 8,3 17-3,4 10-9,3 10-10,3 9-10,1 8-7,-4 3-5,-4 3-3,-2 3-3,-1-1-8,4-7-7,3-7-8,3-6-9,1-7-7,-4-6-10,-4-7-8,-2-7-9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71312 49889 472,'33'-28'4,"13"-4"8,14-2 8,13-5 9,4 5 1,-8 9-2,-6 10-4,-6 10-3,-6 8-1,-3 7 3,-3 7 1,-3 6 2,-6 10-1,-6 14-4,-7 12-3,-6 14-5,-14 14-3,-19 12-4,-21 14-2,-19 13-4,-12 5-2,-4-3 1,-2-3 0,-4-4 0,3-10 0,10-17-1,10-16 0,11-16-2,9-11 2,10-3 4,10-3 3,10-3 4,10-4 1,10-3-1,10-4-2,10-3-1,13-6-1,17-10-3,16-11-4,17-9-1,9-10-4,5-10-2,2-11-3,4-9-3,-3-7-1,-11-3-2,-9-3 0,-11-4-1,-7-3 0,-7-3-1,-7-4 1,-7-3-1,-8 2 1,-10 6 3,-10 7 2,-9 7 2,-6 4 3,0 4 3,1 3 3,-1 4 4,-5 3 2,-10 3 2,-9 3 4,-11 4 2,-8 5 3,-6 6 2,-7 7 2,-7 7 3,-5 8 2,-3 10 0,-3 10 2,-4 10 1,0 9-1,4 11-1,3 10-1,3 10-1,7 3-2,10-4-2,10-2-2,9-4-2,11-2-2,10 0-1,9 1-3,11-1-1,8-1-2,6-4-1,7-3-2,7-3-2,3-7-2,0-10-6,1-9-4,-1-11-6,0-3-3,0 3-3,0 4-3,0 3-1,3-2-3,7-7 0,7-6-2,6-6-1,-2-4 2,-15 0 5,-12 0 5,-14 0 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73595 49305 611,'32'-96'51,"9"19"0,11 21 0,9 20 1,11 11-4,9 3-7,10 4-5,10 3-7,7 3-9,4 4-11,2 3-9,4 3-12,-5 9-10,-14 13-13,-13 13-11,-12 14-12,-15 2-4,-12-6 5,-14-6 3,-13-7 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74711 50155 591,'-67'0'92,"27"0"-28,27 0-30,26 0-29,24-2-8,19-3 13,21-3 13,19-4 14,17-1 3,13 0-4,13-1-6,14 1-4,0 3-12,-14 7-16,-13 6-16,-13 7-18,-17 3-6,-19 1 2,-21-1 3,-19 0 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74658 51111 679,'-50'1'5,"7"4"10,6 4 10,7 2 10,17 1 4,26-4-1,27-3 0,26-3-1,22-2-5,17 0-7,16 0-7,17 0-8,11 0-6,7 0-7,7 0-5,6 0-7,4-4-6,-1-6-8,1-6-7,-1-7-9,-15-1 0,-35 8 8,-32 6 6,-34 7 7,-14 1 3,3-3-3,3-3-3,3-4-2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2"/>
    </inkml:context>
    <inkml:brush xml:id="br0">
      <inkml:brushProperty name="width" value="0.06075" units="cm"/>
      <inkml:brushProperty name="height" value="0.06075" units="cm"/>
      <inkml:brushProperty name="color" value="#F2395B"/>
    </inkml:brush>
  </inkml:definitions>
  <inkml:trace contextRef="#ctx0" brushRef="#br0">79172 49199 362,'3'-57'0,"7"-6"2,6-6 0,8-8 2,-1-1 5,-7 4 8,-6 2 10,-6 4 9,-6 7 4,-3 9 0,-3 11 0,-4 9 0,-5 7-2,-6 4-4,-6 3-4,-8 3-5,-6 8-3,-7 14-3,-6 13-2,-7 13-2,-7 15-3,-6 17 0,-8 16-2,-5 17-1,-4 11 0,0 8-1,0 5 1,0 8 0,2 4 0,3 4 0,3 3 1,4 3 1,6 2-1,11 1 0,9-1-1,10 0-1,10-5-1,10-10 0,10-10-1,10-10-1,14-10-4,16-9-4,16-11-4,17-10-6,13-13-5,11-16-6,9-17-4,10-17-7,9-15 0,6-13 4,7-13 3,6-13 4,-1-12 1,-10-10-2,-10-10-3,-10-10-3,-12-2 1,-13 7 5,-13 7 3,-14 6 3,-10 9 6,-6 9 5,-6 11 7,-8 9 4,-7 19 11,-11 26 13,-10 27 15,-9 26 13,-4 9 1,3-10-10,4-10-11,3-11-11,8-4-11,14 0-8,13 0-9,13 0-10,11-10-6,5-20-3,8-20-4,6-20-2,3-15-1,1-10 2,-1-10 3,0-9 2,-3-4 2,-6 3-1,-8 4 1,-5 3 0,-8 6 2,-6 11 3,-7 9 2,-6 11 4,-4 11 13,0 13 21,1 14 23,-1 13 22,2 13 6,3 13-10,4 14-10,3 13-10,-1 10-8,-2 7-7,-4 6-5,-3 7-7,2 0-6,6-7-6,7-6-6,6-7-6,1-7-2,-7-6 1,-7-7 4,-6-7 1,-8-1-16,-5 3-35,-7 4-33,-7 2-35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71650 54600 600,'-24'28'6,"4"6"11,3 7 12,3 6 12,1 3 3,1 0-6,-1 0-6,1 0-7,-1 0-3,1 0-2,-1 0-1,1 0-2,-1-2-1,1-3-2,-1-3-1,1-2-2,1-3-2,3 1-2,3-1-2,4 1-2,7-4-1,13-6 0,12-6 1,13-6-1,4-9 0,-3-8-2,-3-10 0,-2-9-1,-1-9-1,3-5-2,3-7 1,4-5-2,-1-4 0,-3 0-1,-3 0 1,-2 0 0,-3-7-1,1-11 0,-1-14 0,1-11-1,-6-4 1,-8 6 0,-10 7 2,-9 6 1,-5 6 0,0 6 1,0 7 1,0 6-1,-4 6 1,-5 6-1,-7 7 1,-5 6-1,-4 4 0,0 4 0,0 3-1,0 3-1,-5 4-4,-9 7-9,-10 6-8,-8 7-9,0 7-5,14 9-1,11 10 0,14 10 0,5 0 2,1-5 6,-1-7 6,1-5 7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2397" units="cm"/>
      <inkml:brushProperty name="height" value="0.02397" units="cm"/>
      <inkml:brushProperty name="color" value="#F2395B"/>
    </inkml:brush>
  </inkml:definitions>
  <inkml:trace contextRef="#ctx0" brushRef="#br0">72400 54900 918,'-2'46'60,"-3"-5"-38,-3-7-40,-2-5-39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77650 54050 531,'-91'45'58,"19"-9"-8,19-10-8,19-8-7,9 0-5,0 14-1,0 11-2,0 14-1,3 7-2,6 3-2,7 3-2,6 4-3,3-1-2,0-3-1,0-3-2,0-2 0,0-6-3,0-6-1,0-6-2,0-6-2,4-9-1,10-8 0,10-10-1,9-9-1,9-10-3,9-9-4,10-10-4,10-8-5,5-15-1,4-19-1,3-18 0,3-19-1,-7-7 1,-15 7 0,-15 6-1,-16 7 1,-12 5 1,-5 7 3,-7 6 4,-5 7 4,-9 8 2,-9 14-1,-10 11-1,-8 14 0,-9 7 0,-6 3 0,-6 3-1,-6 4 0,-2 5 0,3 10 1,3 10 0,4 9 2,4 6-6,6 3-13,7 3-12,6 4-12,4-4-2,4-9 7,3-10 7,3-8 8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78050 54550 595,'23'23'1,"-3"-3"3,-3-3 2,-2-2 3,-1-1 4,3 3 6,3 3 5,4 4 6,1-1 2,0-3-2,0-3-1,0-2-3,1 0 0,4 7-1,3 6-1,3 7-1,-1 2-1,-2 1-2,-3-1-1,-3 1-2,-6-1-11,-5 1-25,-7-1-23,-5 1-23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79550 53450 457,'48'-43'37,"-3"17"-1,-3 15-2,-2 16-1,-6 12-4,-6 9-3,-6 10-5,-6 10-3,-7 8-4,-6 10-3,-6 10-2,-6 9-3,-7 2-3,-6-2-3,-6-3-4,-6-3-3,1-2-1,9 0 0,10 0 1,10 0 1,4-5 1,0-9 2,0-10 1,0-8 2,4-6 2,10 1-1,10-1 1,9 1 0,9-1 2,9 1 7,10-1 5,10 1 5,-3-1 5,-11 1 1,-14-1 2,-11 1 2,-9 4-1,-3 9-5,-3 10-4,-2 10-5,-14 8-3,-21 10 0,-22 10-2,-22 9 0,-19 7-8,-16 7-10,-15 6-13,-15 7-12,4-10-4,25-25 1,25-25 2,25-25 2,10-11-5,-2 3-13,-3 3-12,-3 4-13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72500 55350 624,'-15'-21'93,"23"10"-13,22 10-14,22 9-13,7 6-14,-6 3-12,-6 3-12,-6 4-13,-6 2-11,-2 4-14,-3 3-11,-3 3-14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5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74050 53500 425,'-4'-43'39,"-5"17"0,-7 15 0,-5 16-1,-4 13 0,0 14-3,0 11-3,0 14-1,-2 11-2,-3 14 0,-3 11 0,-2 14-1,-3 10-1,1 9-3,-1 10-3,1 10-2,2-1-3,7-9-2,6-10-1,7-8-1,4-6-3,3 1-2,3-1-3,4 1-2,5-10-2,10-19-4,10-18-4,9-19-3,7-15-3,7-8-1,6-10-1,7-9-3,5-12 0,7-11-3,6-14-1,7-11-1,-3-14 0,-8-11 1,-10-14 3,-9-11 1,-12-3 3,-11 10 1,-14 10 4,-11 9 1,-18 10 2,-22 14 0,-22 11 0,-21 14 0,-20 19-2,-15 29-5,-15 28-5,-16 28-5,4 7-4,26-11-4,24-14-3,26-11-4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75200 54450 696,'-69'28'104,"13"6"-23,12 7-24,13 6-24,4 1-16,-3-3-7,-3-3-9,-2-2-7,6-8-10,20-8-13,18-10-13,20-9-12,11-9-1,7-5 10,6-7 11,7-5 10,-1-3 6,-6 4 2,-6 3 2,-6 3 2,-7 4 5,-6 7 9,-6 6 8,-6 7 8,-10 7 6,-12 9 2,-13 10 3,-12 10 2,-7 2 0,1-3-3,-1-3-2,1-2-3,1-6-2,3-6-4,3-6-4,4-6-2,10-6-6,19-2-7,19-3-6,19-3-7,5-2-1,-5 0 4,-7 0 3,-5 0 4,-4 1 2,0 4-1,0 3 0,0 3-1,0-8-6,0-19-13,0-18-11,0-19-14,-2-4 0,-3 14 10,-3 11 10,-2 14 10,-3 3 5,1-2 2,-1-3 1,1-3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75900 53800 641,'21'-13'9,"-5"26"18,-7 24 18,-5 26 18,-4 24 3,0 26-16,0 24-14,0 26-15,0-1-8,0-24-2,0-26-1,0-24-2,-2-15-16,-3-3-27,-3-3-29,-2-2-27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50350 50100 510,'-44'-71'1,"13"10"3,12 10 2,13 9 3,12 4 6,13 1 11,12-1 11,13 1 11,15-1 2,19 1-9,19-1-7,19 1-8,9 2-6,0 7-4,0 6-3,0 7-4,-5 4-3,-9 3-2,-10 3-3,-8 4-1,-12 4-3,-12 6-1,-13 7-3,-12 6-1,-15 9-1,-15 13-1,-15 12 0,-16 13-2,-13 2 1,-9-5 3,-10-7 2,-8-5 2,-6-3 2,1 4 2,-1 3 2,1 3 2,1-1 2,3-2 1,3-3 2,4-3 1,8-4 1,17-3 0,15-3 0,16-2-1,15-8 0,16-8-3,15-10-2,17-9-2,5-2-1,-3 6-1,-3 7-1,-2 6 0,-6 3-1,-6 0 0,-6 0 0,-6 0 1,-9 4 0,-8 10 2,-10 10 1,-9 9 2,-12 2 2,-11-2 0,-14-3 0,-11-3 2,-7-6-1,0-5 0,0-7-2,0-5-1,-2-6-2,-3-3-5,-3-3-5,-2-2-5,0-6-2,7-6-4,6-6-1,7-6-3,-1-13-3,-6-19-5,-6-18-5,-6-19-4,4-13-1,16-6 4,15-6 3,17-6 3,7-2 4,0 3 5,0 3 4,0 4 5,0 8 4,0 17 3,0 15 4,0 16 4,0 18 10,0 22 19,0 22 17,0 23 19,0 16 3,0 13-12,0 12-13,0 13-11,-4 20-8,-5 28-2,-7 28-3,-5 29-2,-4 21-5,0 16-7,0 15-8,0 17-6,1 7-9,4 0-7,3 0-8,3 0-9,3-25-1,3-50 6,3-50 5,4-50 4,2-30-2,4-9-11,3-10-11,3-8-12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52700 50100 582,'0'-47'0,"0"6"0,0 7 0,0 6 0,1 4 4,4 4 8,3 3 9,3 3 8,-1 6 4,-2 9 0,-3 10 0,-3 10 0,-2 11 0,0 17-2,0 15-2,0 16-1,-2 7-3,-3 1-4,-3-1-4,-2 1-4,-12 5-4,-19 14-2,-18 11-2,-19 14-4,-12 3-5,-2-2-9,-3-3-8,-3-3-10,2-12-5,10-18-1,10-19-1,9-18-2,9-23 1,9-24 3,10-26 3,10-24 4,7-13 1,6 0 0,7 0-1,6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52850 49900 438,'114'-111'12,"-22"28"1,-22 28 2,-21 29 2,-15 18 0,-6 9 2,-6 10 0,-6 10 1,-1 7 0,7 6 0,6 7 0,7 6 0,0 6 0,-2 6-3,-3 7-2,-3 6-1,-4 1-1,-3-3 1,-3-3 1,-2-2 2,-5 0-1,-2 7 0,-3 6-1,-3 7-1,-7 7 0,-9 9-1,-10 10-1,-8 10 0,-4 4 1,3 0 1,3 0 2,4 0 2,2-4-1,4-5-3,3-7-2,3-5-4,-2-20-9,-6-31-19,-6-31-18,-6-31-17,-6-35-7,-2-37 6,-3-38 6,-3-37 5,4-13 6,13 13 6,12 12 5,13 13 5,6 12 6,0 13 5,0 12 4,0 13 6,1 12 5,4 13 2,3 12 5,3 13 2,3 6 4,3 0 1,3 0 2,4 0 2,2 1 0,4 4-4,3 3-2,3 3-4,-4 14-2,-8 25-1,-10 25-1,-9 25-2,-12 18-2,-11 14-2,-14 11-3,-11 14-2,-9 2-1,-3-6 0,-3-6 1,-2-6 1,2-12 0,9-15 1,10-15 0,10-16 0,14-23-2,23-27-7,22-28-7,22-28-6,15-23-4,9-15-3,10-15-2,10-16-3,-3-4 2,-11 10 6,-14 10 4,-11 9 6,-11 12 4,-5 16 2,-7 15 3,-5 17 2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53800 50500 490,'3'-46'30,"6"10"0,7 10 1,6 9 0,6 4-1,6 1-3,7-1-2,6 1-4,13-4-2,23-6 0,22-6-1,22-6-1,-1-1-2,-21 7-5,-22 6-5,-22 7-5,-13 2-6,-3 1-7,-3-1-6,-2 1-7,-6-3-3,-6-2 1,-6-3-1,-6-3 1,-9-6-1,-8-5-2,-10-7-1,-9-5-2,-9-4 3,-5 0 6,-7 0 8,-5 0 6,-4 1 4,0 4 2,0 3 0,0 3 1,3 6 7,6 9 12,7 10 12,6 10 13,6 16 8,6 26 2,7 24 4,6 26 2,3 16-3,0 10-8,0 10-10,0 9-9,1 9-4,4 9 1,3 10 1,3 10 1,-1 7-3,-2 6-7,-3 7-8,-3 6-6,-2-2-12,0-9-13,0-10-13,0-8-14,0-20-6,0-28 2,0-28 1,0-27 2,1-26 2,4-22 4,3-22 3,3-21 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54500 50700 503,'-5'-83'8,"-9"34"15,-10 35 16,-8 35 15,-9 25 3,-6 20-9,-6 18-10,-6 20-8,-7 10-9,-6 3-7,-6 3-6,-6 4-7,1-4-6,9-9-3,10-10-4,10-8-5,14-23-3,23-34-4,22-35-4,22-33-4,21-29-2,22-22 1,22-22 0,23-21 1,10-10 3,0 3 3,0 3 5,0 4 4,-5 10 5,-9 19 4,-10 19 5,-8 19 5,-8 13 4,-2 10 0,-3 10 1,-3 9 1,-7 6 6,-9 3 13,-10 3 11,-8 4 12,-9 8 4,-6 17-4,-6 15-5,-6 16-4,-4 10-4,1 7-3,-1 6-5,1 7-4,-7 2-3,-12 1-4,-13-1-3,-12 1-4,-10-1-3,-6 1-5,-6-1-5,-6 1-3,-4-4-3,1-6 1,-1-6 1,1-6 1,1-12-5,3-15-11,3-15-11,4-16-11,2-15-6,4-11-2,3-14-3,3-11-2,6-11 2,9-5 7,10-7 6,10-5 7,5 0 6,4 10 6,3 10 6,3 9 7,3 6 5,3 3 5,3 3 5,4 4 5,-1 8 4,-3 17 4,-3 15 4,-2 16 4,-8 13-1,-8 14-8,-10 11-6,-9 14-7,-4 0-4,4-8-1,3-10-1,3-9-1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55200 51650 758,'256'117'69,"-37"-16"-11,-38-15-12,-37-15-12,-13-9-12,13 1-10,12-1-12,13 1-10,-9-6-13,-27-8-15,-28-10-16,-28-9-15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50550 57950 550,'7'-55'0,"17"-9"0,15-10 0,16-8 0,13-1 4,14 9 10,11 10 8,14 10 10,3 10 3,-2 13-1,-3 12-1,-3 13-2,-7 7-4,-9 4-4,-10 3-6,-8 3-5,-12 7-4,-12 14-5,-13 11-3,-12 14-4,-12 5-2,-8 1 2,-10-1 1,-9 1 2,-10 1-1,-9 3-4,-10 3-4,-8 4-4,-4-4 0,3-9 3,3-10 3,4-8 4,5-6 3,10 1 2,10-1 3,9 1 3,10 1 1,14 3 2,11 3 1,14 4 2,3-3-1,-2-5-2,-3-7-3,-3-5-2,-4-3-2,-3 4-1,-3 3 0,-2 3-2,-8 3 0,-8 3 0,-10 3 1,-9 4 1,-9-1-1,-5-3-1,-7-3-1,-5-2-2,-4-8-1,0-8-3,0-10-2,0-9-2,1-7-3,4-3-2,3-3-3,3-2-2,3-12-2,3-19 0,3-18-2,4-19-1,4-13 1,6-6 3,7-6 3,6-6 2,4-4 3,4 1 5,3-1 4,3 1 4,1 5 5,1 14 4,-1 11 4,1 14 4,-1 10 3,1 9 0,-1 10 1,1 10 1,-1 22 3,1 39 7,-1 36 6,1 39 6,-4 24-1,-6 13-5,-6 12-8,-6 13-6,-6 13-4,-2 17-2,-3 15-1,-3 16-3,-1 10-6,4 7-8,3 6-10,3 7-9,3-14-8,3-30-5,3-32-6,4-30-5,4-31-3,6-28 1,7-28 1,6-27 1,1-17 3,-3-3 3,-3-3 4,-2-2 5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52500 58050 488,'0'-69'0,"0"13"0,0 12 0,0 13 0,-4 15 7,-5 19 14,-7 19 13,-5 19 14,-3 16 4,4 17-5,3 15-6,3 16-5,-1 9-5,-2 3-3,-3 3-4,-3 4-3,-1-3-2,4-5-2,3-7-1,3-5-1,4-11-3,7-11-3,6-14-2,7-11-4,8-14 0,14-11 1,11-14 2,14-11 1,8-17-3,7-18-10,6-19-9,7-18-9,5-17-4,7-11-1,6-14-1,7-11 0,-4-7 0,-12 0 3,-13 0 2,-12 0 2,-15 4 2,-15 10 4,-15 10 3,-16 9 3,-16 12 1,-16 16 0,-15 15-1,-15 17 0,-14 13 3,-8 13 6,-10 12 7,-9 13 6,-4 7 4,4 4 0,3 3 1,3 3 1,7 3 0,14 3 0,11 3 1,14 4 1,18-1-1,25-3-4,25-3-3,25-2-3,20-6-7,16-6-10,15-6-9,17-6-9,-1-4-6,-16 1 3,-15-1 0,-15 1 1,-12-3 0,-6-2-5,-6-3-4,-6-3-4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53900 58450 723,'-21'-25'-1,"10"0"-2,10 0-2,9 0-2,15-2 8,22-3 17,22-3 19,23-2 16,13-6 4,6-6-11,7-6-10,6-6-11,1 1-11,-3 9-9,-3 10-9,-2 10-10,-11 5-7,-15 4-8,-15 3-6,-16 3-6,-12 1-4,-5 1 1,-7-1 0,-5 1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55000 57250 560,'-71'-24'4,"10"4"9,10 3 9,9 3 8,6 10 8,3 20 4,3 18 5,4 20 4,4 21-1,6 25-8,7 25-7,6 25-8,3 14-7,0 3-8,0 3-6,0 4-6,0 7-3,0 13 1,0 12 3,0 13 1,0-4-8,0-18-19,0-19-19,0-18-19,-2-25-7,-3-27 3,-3-28 3,-2-28 4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54800 58400 499,'-27'-21'-1,"-3"10"-1,-3 10-1,-2 9-2,0 4 0,7 1 0,6-1 2,7 1-1,-6 5 7,-15 14 11,-15 11 11,-16 14 12,-8 8 3,0 7-3,0 6-5,0 7-3,1 0-4,4-2-2,3-3-4,3-3-2,4-6-4,7-5-2,6-7-3,7-5-2,16-15-6,29-22-9,28-22-9,28-21-9,23-23-5,19-21-1,19-22 0,19-22 0,12-11 0,6 0 3,7 0 3,6 0 2,-1 3 5,-5 6 7,-7 7 5,-5 6 7,-14 10 8,-18 17 7,-19 15 8,-18 16 7,-15 15 5,-9 16-1,-10 15-1,-8 17 0,-11 16 1,-8 19 1,-10 19 2,-9 19 1,-12 10-2,-11 4-3,-14 3-4,-11 3-5,-11-1-3,-5-2-3,-7-3-4,-5-3-2,-4-4-5,0-3-3,0-3-3,0-2-4,1-6-6,4-6-10,3-6-9,3-6-9,4-10-6,7-12 1,6-13-1,7-12 0,5-18 1,7-21 3,6-22 1,7-22 2,7-19 4,9-16 3,10-15 3,10-15 4,8-4 4,10 9 3,10 10 5,9 10 3,1 7 4,-6 6 4,-6 7 5,-6 6 4,-7 10 7,-6 17 8,-6 15 8,-6 16 9,-16 16 4,-25 20 4,-25 18 1,-25 20 4,-15 11-5,-2 7-10,-3 6-10,-3 7-10,-2 2-8,0 1-5,0-1-5,0 1-6,3-4-4,6-6-2,7-6-4,6-6-2,9-9-1,13-8 0,12-10 0,13-9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5" units="cm"/>
      <inkml:brushProperty name="height" value="0.035" units="cm"/>
      <inkml:brushProperty name="color" value="#00BFF3"/>
    </inkml:brush>
  </inkml:definitions>
  <inkml:trace contextRef="#ctx0" brushRef="#br0">93000 7700 628,'-96'67'-34,"10"-16"12,10-15 14,9-15 12,9-9 10,9 1 4,10-1 6,10 1 6,16-7 2,26-12 2,24-13 0,26-12 1,18-10-3,13-6-6,12-6-8,13-6-5,4-1-5,-3 7 0,-3 6 0,-2 7-1,-11 5-2,-15 7-3,-15 6-2,-16 7-4,-18 11-5,-18 20-7,-19 18-8,-18 20-6,-18 11-1,-16 7 3,-15 6 5,-15 7 3,-9 2 4,1 1 3,-1-1 3,1 1 4,4-7 0,9-12 0,10-13-1,10-12-1,14-10 3,23-6 7,22-6 7,22-6 6,19-12 6,20-15 1,18-15 3,20-16 2,6-8 1,-2 0 1,-3 0 1,-3 0-1,-10 4 0,-16 10-4,-15 10-4,-15 9-3,-15 12-6,-12 16-8,-13 15-9,-12 17-8,-15 13-4,-15 13-2,-15 12-2,-16 13-1,-10 7 0,-3 4 1,-3 3 1,-2 3 2,2-5 0,9-12 0,10-13 1,10-12-1,13-15 2,19-15 1,19-15 3,19-16 1,13-15 3,10-11 2,10-14 4,9-11 3,2-6 3,-2 4 6,-3 3 5,-3 3 5,-6 4 2,-5 7 0,-7 6-1,-5 7 0,-11 15-2,-11 25-3,-14 25-3,-11 25-4,-9 12-4,-3 1-5,-3-1-6,-2 1-6,-3-3-4,1-2-2,-1-3-3,1-3-2,2-7 0,7-9 5,6-10 2,7-8 4,8-11 3,14-8 0,11-10 1,14-9 0,8-16 1,7-22-1,6-22 0,7-21 0,2-18-3,1-12-2,-1-13-3,1-12-3,-6 2-1,-8 20 3,-10 18 3,-9 20 2,-5 8 3,0 1 0,0-1 1,0 1 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54950 59200 589,'182'-22'48,"-33"6"-2,-35 7-2,-34 6-3,-20 4-4,-2 4-2,-3 3-4,-3 3-3,2 6-3,10 9-6,10 10-3,9 10-6,2 2-2,-2-3 0,-3-3-1,-3-2 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57850 58700 764,'46'3'60,"-5"6"-8,-7 7-9,-5 6-9,-6 6-8,-3 6-11,-3 7-10,-2 6-9,-5-1-9,-2-5-6,-3-7-7,-3-5-6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57300 59650 680,'-40'70'77,"23"-9"-13,22-10-14,22-8-12,13-8-9,7-2-5,6-3-3,7-3-5,-1-2-16,-6 0-29,-6 0-30,-6 0-29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67350 58950 580,'-15'-66'6,"23"19"13,22 19 12,22 19 12,10 15 4,1 13-6,-1 12-5,1 13-6,-6 7-5,-8 4-5,-10 3-5,-9 3-5,-9 4-4,-5 7-3,-7 6-4,-5 7-3,-14 5-4,-18 7-4,-19 6-6,-18 7-4,-10-3-2,0-8 3,0-10 3,0-9 2,-2-10 2,-3-9 2,-3-10 3,-2-8 1,0-11 2,7-8-1,6-10 0,7-9 0,7-5 3,9 0 9,10 0 7,10 0 9,8-4 3,10-5 0,10-7 0,9-5 0,15-8-1,22-5-1,22-7 1,23-5-1,14 0-1,10 10-3,10 10-4,9 9-2,4 6-3,1 3-4,-1 3-2,1 4-4,-3 2-9,-2 4-15,-3 3-16,-3 3-14,-12 1-5,-18 1 9,-19-1 7,-18 1 8,-12-4 3,-3-6 0,-3-6 0,-2-6-2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69950 59300 489,'-8'-80'15,"-16"41"12,-15 40 11,-15 42 12,-7 21 2,3 3-8,3 3-8,4 4-8,1 5-4,0 10-4,0 10-1,0 9-3,6-2-2,13-12-2,12-13-2,13-12-1,9-10-3,6-6-4,7-6-2,6-6-5,10-9-2,17-8-3,15-10-3,16-9-3,10-15-2,7-18-2,6-19-2,7-18-3,-1-15 0,-6-9-3,-6-10-1,-6-8-2,-9-4 2,-8 3 4,-10 3 5,-9 4 5,-10 1 2,-9 0 0,-10 0 1,-8 0-1,-6 6 4,1 13 8,-1 12 6,1 13 9,-3 9 2,-2 6 0,-3 7 0,-3 6-2,-2 12 8,0 19 14,0 19 14,0 19 14,0 13 2,0 10-12,0 10-12,0 9-11,0 9-10,0 9-7,0 10-8,0 10-6,1 5-8,4 4-7,3 3-7,3 3-7,3-5-7,3-12-6,3-13-6,4-12-6,-1-15-2,-3-15 1,-3-15 1,-2-16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72000 59200 707,'-36'0'4,"28"0"10,28 0 8,29 0 9,18 0 5,9 0 1,10 0 0,10 0 1,-1 0-4,-9 0-11,-10 0-10,-8 0-9,-11 1-18,-8 4-21,-10 3-23,-9 3-23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073" units="cm"/>
      <inkml:brushProperty name="height" value="0.03073" units="cm"/>
      <inkml:brushProperty name="color" value="#F2395B"/>
    </inkml:brush>
  </inkml:definitions>
  <inkml:trace contextRef="#ctx0" brushRef="#br0">73400 59600 715,'118'-22'33,"-11"6"7,-14 7 7,-11 6 7,-9 3-4,-3 0-15,-3 0-15,-2 0-15,3 0-13,14 0-12,11 0-12,14 0-11,-6 0-4,-21 0 4,-22 0 5,-22 0 4,-11-2 3,0-3 2,0-3 1,0-2 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74950 58900 528,'93'-111'36,"-11"28"-3,-14 28-3,-11 29-4,-7 15-1,0 3 0,0 3-1,0 4 0,-2 2-1,-3 4-3,-3 3-2,-2 3-3,-5 6-2,-2 9-3,-3 10-3,-3 10-2,-7 7-3,-9 6-1,-10 7 0,-8 6-2,-12 4-1,-12 4-2,-13 3 0,-12 3-2,-7-2-1,1-6 0,-1-6 0,1-6-1,4-6 0,9-2 3,10-3 3,10-3 1,5-6 2,4-5 1,3-7 2,3-5 1,7-6 1,14-3 0,11-3 0,14-2 1,13-6-1,16-6 0,15-6-1,17-6 0,8-9-3,4-8-2,3-10-4,3-9-2,-4-5-3,-8 0-2,-10 0 0,-9 0-2,-10 0-1,-9 0-2,-10 0-1,-8 0-2,-11-2 0,-8-3-2,-10-3 0,-9-2-1,-9 0 3,-5 7 6,-7 6 6,-5 7 5,-8 5 3,-5 7 2,-7 6-1,-5 7 2,-3 2 2,4 1 5,3-1 5,3 1 4,4 4 5,7 9 2,6 10 3,7 10 2,5 8 0,7 10-3,6 10-2,7 9-3,7 6-3,9 3-2,10 3-1,10 4-2,5-1-5,4-3-7,3-3-6,3-2-7,3-6-7,3-6-6,3-6-8,4-6-7,-1-9-5,-3-8-4,-3-10-4,-2-9-4,-6-5 1,-6 0 5,-6 0 4,-6 0 6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77100 58300 734,'4'-47'0,"10"6"0,10 7 0,9 6 0,10 4 7,14 4 14,11 3 14,14 3 14,7 6 1,3 9-12,3 10-13,4 10-13,-7 2-6,-16-3 1,-15-3 1,-15-2-1,-11-1-11,-2 3-25,-3 3-26,-3 4-24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77900 59000 750,'46'-24'-8,"-5"4"16,-7 3 14,-5 3 15,3 3 7,17 3-2,15 3-3,16 4-1,4 4-13,-6 6-23,-6 7-21,-6 6-23,-10 3-11,-12 0 1,-13 0-1,-12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77700 59500 620,'-35'-4'33,"32"-5"6,31-7 8,32-5 6,18-1-1,6 6-11,7 7-10,6 6-10,3 4-6,0 4 0,0 3-1,0 3-1,-7 1-8,-11 1-15,-14-1-15,-11 1-16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80250 58700 496,'-69'-46'5,"13"10"9,12 10 11,13 9 8,2 7 6,-5 7-1,-7 6-1,-5 7 0,-1 10-2,6 16-4,7 15-5,6 17-4,3 7-2,0 0-1,0 0-1,0 0-1,1-2-1,4-3-3,3-3-2,3-2-3,6-5-2,9-2-3,10-3-4,10-3-2,8-4-5,10-3-4,10-3-5,9-2-5,6-8-1,3-8 1,3-10 2,4-9 2,1-10-2,0-9-7,0-10-5,0-8-7,-4-11-1,-5-8 2,-7-10 2,-5-9 3,-6-10 2,-3-9 2,-3-10 4,-2-8 2,-5-6 4,-2 1 4,-3-1 4,-3 1 5,-4-1 4,-3 1 4,-3-1 5,-2 1 3,-1 4 8,3 9 9,3 10 10,4 10 9,-1 10 4,-3 13-2,-3 12-1,-2 13-3,-5 24-2,-2 39-2,-3 36-4,-3 39-3,-7 18-4,-9 0-3,-10 0-3,-8 0-5,-4-2-5,3-3-6,3-3-8,4-2-6,2-8-4,4-8 3,3-10 0,3-9 2,6-12-6,9-11-11,10-14-13,10-11-11,8-11-6,10-5 3,10-7 1,9-5 2,6-11 2,3-11 4,3-14 1,4-11 4,-3-6 5,-5 4 7,-7 3 6,-5 3 8,-8 3 4,-5 3 2,-7 3 3,-5 4 2,-8 10 9,-5 19 18,-7 19 17,-5 19 18,-4 9 3,0 0-12,0 0-9,0 0-12,1-2-11,4-3-10,3-3-11,3-2-11,1-3-8,1 1-4,-1-1-5,1 1-4,1-6-3,3-8 0,3-10 1,4-9-1,-1-7 3,-3-3 4,-3-3 4,-2-2 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82750 57850 583,'0'-71'4,"0"10"8,0 10 8,0 9 7,1 15 8,4 22 4,3 22 5,3 23 5,-2 20-2,-6 23-7,-6 22-7,-6 22-8,-6 13-7,-2 7-4,-3 6-7,-3 7-5,-4-3-6,-3-8-8,-3-10-8,-2-9-8,-1-7-4,3-3-2,3-3-1,4-2-1,4-9-1,6-12-3,7-13-1,6-12-3,1-13 3,-3-12 6,-3-13 5,-2-12 5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2379" units="cm"/>
      <inkml:brushProperty name="height" value="0.02379" units="cm"/>
      <inkml:brushProperty name="color" value="#F2395B"/>
    </inkml:brush>
  </inkml:definitions>
  <inkml:trace contextRef="#ctx0" brushRef="#br0">82550 58350 924,'-4'-49'-3,"-5"4"-5,-7 3-7,-5 3-5,-8 10 5,-5 20 18,-7 18 17,-5 20 18,-8 14 2,-5 14-15,-7 11-15,-5 14-13,2-3-9,13-15-1,12-15-2,13-16-1,6-8-5,0 0-5,0 0-6,0 0-6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3374" units="cm"/>
      <inkml:brushProperty name="height" value="0.03374" units="cm"/>
      <inkml:brushProperty name="color" value="#F2395B"/>
    </inkml:brush>
  </inkml:definitions>
  <inkml:trace contextRef="#ctx0" brushRef="#br0">82650 58050 652,'26'-41'80,"4"19"-10,3 19-10,3 19-10,4 13-11,7 10-12,6 10-10,7 9-12,0 6-9,-2 3-4,-3 3-4,-3 4-5,-7-6-11,-9-11-16,-10-14-16,-8-11-17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89950 56700 589,'3'-47'3,"6"6"6,7 7 6,6 6 6,-4 12 7,-11 19 9,-14 19 8,-11 19 8,-14 18 0,-11 19-10,-14 19-10,-11 19-11,-1 5-6,13-5-3,12-7-3,13-5-4,12-8-3,13-5-3,12-7-5,13-5-4,13-9-3,17-9 0,15-10-3,16-8 0,12-8-3,9-2-3,10-3-3,10-3-4,2-6-3,-3-5-3,-3-7-2,-2-5-2,-12-4-1,-19 0 2,-18 0 1,-19 0 3,-13-2 3,-6-3 6,-6-3 6,-6-2 7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91050 57550 575,'-25'-25'1,"0"0"1,0 0 0,0 0 2,-2 0 2,-3 0 5,-3 0 5,-2 0 5,-3 3 3,1 6 1,-1 7 2,1 6 1,1 10 1,3 17-1,3 15 1,4 16 0,-3 15-1,-5 16-1,-7 15-2,-5 17-2,-3 7-4,4 0-6,3 0-6,3 0-7,3 0-3,3 0-3,3 0-3,4 0-2,4-10-6,6-18-12,7-19-11,6-18-10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92050 58100 506,'-29'-47'4,"-5"6"6,-7 7 8,-5 6 6,-4 7 7,0 10 4,0 10 4,0 9 5,1 9 1,4 9-3,3 10-2,3 10-3,4 5-5,7 4-4,6 3-6,7 3-5,8-1-4,14-2-5,11-3-4,14-3-3,11-9-6,14-11-7,11-14-5,14-11-7,5-11-5,1-5-2,-1-7-2,1-5-4,-6-9 1,-8-9 1,-10-10 2,-9-8 2,-10-8 2,-9-2 3,-10-3 3,-8-3 3,-9-1 5,-6 4 5,-6 3 7,-6 3 6,-6 6 7,-2 9 5,-3 10 7,-3 10 6,8 5 4,23 4 4,22 3 2,22 3 4,10 4-2,1 7-6,-1 6-6,1 7-6,-6 7-6,-8 9-5,-10 10-5,-9 10-7,-7 7-2,-3 6 0,-3 7 0,-2 6 0,-9 4 0,-12 4 3,-13 3 1,-12 3 2,-7-1 1,1-2 1,-1-3-1,1-3 1,1-9-2,3-11-5,3-14-4,4-11-5,8-9-6,17-3-10,15-3-8,16-2-10,12-8-1,9-8 5,10-10 7,10-9 4,2-9 5,-3-5 2,-3-7 1,-2-5 2,-3-8 1,1-5-2,-1-7-2,1-5-2,-7 0 2,-12 10 4,-13 10 5,-12 9 4,-7 6 4,1 3 1,-1 3 1,1 4 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93800 57400 483,'0'-115'-1,"0"23"0,0 22-2,0 22-1,-2 18 10,-3 16 24,-3 15 23,-2 17 23,-1 19 5,3 26-12,3 24-12,4 26-13,-1 16-8,-3 10-8,-3 10-6,-2 9-6,-3 4-9,1 1-8,-1-1-9,1 1-9,-3-6-3,-2-8 2,-3-10 2,-3-9 3,-1-15-10,4-18-21,3-19-22,3-18-21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21" units="cm"/>
      <inkml:brushProperty name="height" value="0.0221" units="cm"/>
      <inkml:brushProperty name="color" value="#F2395B"/>
    </inkml:brush>
  </inkml:definitions>
  <inkml:trace contextRef="#ctx0" brushRef="#br0">94550 56950 995,'7'-71'0,"17"10"0,15 10 0,16 9 0,4 7 0,-6 7 1,-6 6 0,-6 7 0,-2 4 1,3 3-3,3 3 0,4 4-2,-1 4-1,-3 6 0,-3 7-1,-2 6-1,-6 1-4,-6-3-10,-6-3-9,-6-2-8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946" units="cm"/>
      <inkml:brushProperty name="height" value="0.02946" units="cm"/>
      <inkml:brushProperty name="color" value="#F2395B"/>
    </inkml:brush>
  </inkml:definitions>
  <inkml:trace contextRef="#ctx0" brushRef="#br0">94800 58400 746,'-16'-24'5,"19"4"10,19 3 9,19 3 10,12 1 1,6 1-9,7-1-7,6 1-8,4 1-2,4 3 6,3 3 4,3 4 5,-4 2-6,-8 4-20,-10 3-19,-9 3-19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96750 57300 484,'-22'-93'6,"6"17"13,7 15 14,6 16 12,-2 16 6,-9 20-1,-10 18 0,-8 20-2,-6 17-3,1 20-7,-1 18-6,1 20-8,4 8-4,9 1-3,10-1-3,10 1-2,8-6-4,10-8-5,10-10-4,9-9-5,7-10-6,7-9-6,6-10-7,7-8-6,4-11-5,3-8 0,3-10-3,4-9 0,1-10-1,0-9 0,0-10 0,0-8 0,-4-12 1,-5-12 3,-7-13 2,-5-12 3,-11-5 4,-11 3 6,-14 3 6,-11 4 6,-11 4 6,-5 6 5,-7 7 5,-5 6 6,-6 7 5,-3 10 6,-3 10 4,-2 9 6,-5 9 3,-2 9 3,-3 10 1,-3 10 2,-2 11-1,0 17-6,0 15-5,0 16-6,0 10-4,0 7-3,0 6-3,0 7-3,1 2-6,4 1-7,3-1-7,3 1-8,3-4-8,3-6-7,3-6-7,4-6-8,4-12-4,6-15 0,7-15 1,6-16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97350 59000 501,'-15'-50'4,"23"0"9,22 0 9,22 0 9,10 3 2,1 6-1,-1 7-3,1 6-2,4 3-2,9 0-3,10 0-2,10 0-3,2 1-5,-3 4-8,-3 3-7,-2 3-7,-8 1-6,-8 1-3,-10-1-4,-9 1-4,-10-4-1,-9-6 0,-10-6 2,-8-6 0,-14-2 0,-15 3 0,-15 3-1,-16 4 0,-8 1 3,0 0 8,0 0 7,0 0 8,-4 1 9,-5 4 9,-7 3 9,-5 3 10,0 4 6,10 7 0,10 6 1,9 7 1,4 7-2,1 9-4,-1 10-5,1 10-5,2 2-4,7-3-3,6-3-3,7-2-4,4-1 0,3 3-1,3 3 1,4 4 0,2-1-1,4-3-3,3-3-2,3-2-2,6-1-5,9 3-4,10 3-5,10 4-5,7-3-9,6-5-11,7-7-13,6-5-11,-1-8-2,-5-5 9,-7-7 8,-5-5 8,-6-4 4,-3 0-3,-3 0-3,-2 0-1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99300 56800 820,'6'-44'36,"13"13"-3,12 12-5,13 13-3,6 7-5,0 4-4,0 3-4,0 3-5,1 4-4,4 7-5,3 6-4,3 7-5,-5 0-9,-12-2-13,-13-3-13,-12-3-15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99600 57900 854,'6'-44'3,"13"13"4,12 12 5,13 13 5,7 4 3,4-3 1,3-3 0,3-2 1,3 2-5,3 9-12,3 10-9,4 10-12,-7 4-5,-16 0-1,-15 0-2,-15 0-1,-9 0-1,1 0-4,-1 0-4,1 0-2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831" units="cm"/>
      <inkml:brushProperty name="height" value="0.02831" units="cm"/>
      <inkml:brushProperty name="color" value="#F2395B"/>
    </inkml:brush>
  </inkml:definitions>
  <inkml:trace contextRef="#ctx0" brushRef="#br0">99400 58700 777,'-41'0'5,"19"0"10,19 0 10,19 0 10,15 0 3,13 0-5,12 0-6,13 0-4,10-2-8,10-3-8,10-3-10,9-2-8,-1-3-9,-8 1-7,-10-1-8,-9 1-8,-12-1-2,-11 1 2,-14-1 3,-11 1 3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101200 57900 532,'-69'-43'53,"13"17"-4,12 15-5,13 16-6,4 13-3,-3 14-1,-3 11-2,-2 14 0,0 5-3,7 1-3,6-1-5,7 1-3,4-1-3,3 1-1,3-1-1,4 1-2,8-4-7,17-6-17,15-6-14,16-6-16,5-9-5,-2-8 5,-3-10 5,-3-9 6,4-13 3,13-16-1,12-15 1,13-15 1,-4-9 1,-18 1 3,-19-1 4,-18 1 3,-15-1 3,-9 1 3,-10-1 1,-8 1 3,-12 4 1,-12 9-2,-13 10 0,-12 10-1,-4 5 4,7 4 10,6 3 11,7 3 10,7 6 5,9 9-1,10 10 0,10 10 1,13 2-5,19-3-7,19-3-8,19-2-8,5-5-4,-5-2 0,-7-3 0,-5-3-1,-4-1-1,0 4-1,0 3-1,0 3 0,-7 6 1,-11 9 4,-14 10 5,-11 10 5,-11 5 2,-5 4 1,-7 3 0,-5 3 0,-6 1 0,-3 1 0,-3-1-1,-2 1 0,2-4-2,9-6-4,10-6-2,10-6-4,7-2-7,6 3-8,7 3-10,6 4-9,6-6-3,6-11 2,7-14 4,6-11 1,1-11 4,-3-5 4,-3-7 3,-2-5 5,-5-4 0,-2 0 0,-3 0-2,-3 0-1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102650 57800 570,'-2'-86'6,"-3"28"12,-3 28 12,-2 29 11,-3 27 5,1 29-4,-1 28-5,1 28-4,-3 15-2,-2 4-1,-3 3-1,-3 3 0,-2-1-4,0-2-7,0-3-7,0-3-7,0-6-7,0-5-5,0-7-5,0-5-5,0-9-7,0-9-6,0-10-6,0-8-7,0-11-3,0-8-1,0-10-2,0-9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375" units="cm"/>
      <inkml:brushProperty name="height" value="0.02375" units="cm"/>
      <inkml:brushProperty name="color" value="#F2395B"/>
    </inkml:brush>
  </inkml:definitions>
  <inkml:trace contextRef="#ctx0" brushRef="#br0">102550 57650 926,'-2'-90'1,"-3"23"3,-3 22 3,-2 22 2,-8 12 2,-8 3 0,-10 3 0,-9 4-1,-5 7-2,0 13-6,0 12-7,0 13-5,3 2-2,6-5 0,7-7 3,6-5 0,3-4-4,0 0-8,0 0-11,0 0-8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102800 57550 696,'46'1'4,"-5"4"9,-7 3 8,-5 3 8,-4 3 3,0 3 0,0 3-1,0 4 0,-4 5-3,-5 10-2,-7 10-3,-5 9-2,-4 1-9,0-6-14,0-6-14,0-6-16,0-6-10,0-2-8,0-3-7,0-3-9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613" units="cm"/>
      <inkml:brushProperty name="height" value="0.02613" units="cm"/>
      <inkml:brushProperty name="color" value="#F2395B"/>
    </inkml:brush>
  </inkml:definitions>
  <inkml:trace contextRef="#ctx0" brushRef="#br0">103150 58550 841,'53'-2'8,"6"-3"-2,7-3 0,6-2-2,3-1 2,0 3 5,0 3 4,0 4 4,0-1 1,0-3-1,0-3-2,0-2-1,-4-1-6,-5 3-9,-7 3-9,-5 4-9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2" units="cm"/>
      <inkml:brushProperty name="height" value="0.03102" units="cm"/>
      <inkml:brushProperty name="color" value="#F2395B"/>
    </inkml:brush>
  </inkml:definitions>
  <inkml:trace contextRef="#ctx0" brushRef="#br0">103850 58050 709,'-68'46'-18,"17"-5"18,15-7 18,16-5 18,9-4 7,3 0-3,3 0-2,4 0-3,-1 0-4,-3 0-6,-3 0-5,-2 0-7,-3 1-5,1 4-7,-1 3-5,1 3-7,1-1-5,3-2-3,3-3-3,4-3-3,-1-1-3,-3 4-5,-3 3-5,-2 3-4,-3-2 1,1-6 3,-1-6 4,1-6 5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104450 58250 707,'25'-44'79,"0"13"-13,0 12-13,0 13-13,1 9-12,4 6-10,3 7-9,3 6-11,-4 4-5,-8 4-1,-10 3 0,-9 3-1,-10 6 0,-9 9-2,-10 10-1,-8 10 0,-6 0-1,1-5 1,-1-7 2,1-5 1,1-8 0,3-5 1,3-7-1,4-5 0,1-6 1,0-3 2,0-3 3,0-2 2,4-1 2,10 3 0,10 3 2,9 4-1,10-3 1,14-5-3,11-7-1,14-5-3,5-8-2,1-5-5,-1-7-4,1-5-4,-1-8-1,1-5 2,-1-7 2,1-5 3,-4-1 1,-6 6 2,-6 7 1,-6 6 2,-7 3 1,-6 0 0,-6 0-1,-6 0 0,-9 6 10,-8 13 18,-10 12 20,-9 13 20,-4 6 1,4 0-15,3 0-16,3 0-14,3 0-11,3 0-4,3 0-4,4 0-5,2 0-10,4 0-13,3 0-14,3 0-15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5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105850 58550 670,'-4'-43'5,"-5"17"10,-7 15 10,-5 16 10,-3 12 4,4 9-3,3 10-4,3 10-1,-2 8-4,-6 10-3,-6 10-3,-6 9-2,-6 7-6,-2 7-6,-3 6-6,-3 7-8,-1 5-7,4 7-10,3 6-8,3 7-9,4-10-6,7-25-3,6-25-2,7-25-4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69300 57850 606,'-4'-177'29,"-5"97"7,-7 97 9,-5 98 9,-3 31-1,4-30-11,3-32-9,3-30-10,3-17-5,3 1-2,3-1 0,4 1-2,10-10-4,19-19-5,19-18-7,19-19-6,7-15-1,-3-8 1,-3-10 2,-2-9 2,-6-7 1,-6-3 0,-6-3-1,-6-2 1,-9 0-1,-8 7 0,-10 6 0,-9 7 0,-5 5 0,0 7 0,0 6 1,0 7 1,-5 5-1,-9 7 0,-10 6 0,-8 7 0,-9 5-4,-6 7-4,-6 6-5,-6 7-5,-1 8-3,7 14-2,6 11-2,7 14-2,5 5 0,7 1 0,6-1 0,7 1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70350 57850 743,'45'46'97,"-9"-5"-25,-10-7-27,-8-5-25,-4-4-13,3 0-1,3 0-1,4 0-1,-1 1-4,-3 4-9,-3 3-8,-2 3-9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71500 56800 636,'-4'-40'41,"-5"23"1,-7 22 2,-5 22 1,-6 13-4,-3 7-7,-3 6-9,-2 7-8,-3 4-5,1 3-2,-1 3-3,1 4-1,1 1-2,3 0 1,3 0 0,4 0 0,2-5 0,4-9 0,3-10-1,3-8 0,14-9-1,25-6-4,25-6-2,25-6-3,10-7-2,-2-6-2,-3-6-2,-3-6-2,-2-4 0,0 1 1,0-1 1,0 1 1,-5 1-3,-9 3-5,-10 3-7,-8 4-6,-8 2-5,-2 4-4,-3 3-4,-3 3-3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71900 56950 629,'-22'-38'24,"6"26"11,7 24 9,6 26 11,-1 18-1,-5 13-10,-7 12-10,-5 13-11,-6 9-6,-3 6-2,-3 7-3,-2 6-2,-3 3-7,1 0-11,-1 0-13,1 0-12,1-5-6,3-9-3,3-10-1,4-8-3,2-14 0,4-15 3,3-15 0,3-16 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75550 56850 632,'-47'3'4,"6"6"8,7 7 8,6 6 7,3 10 5,0 17 2,0 15 2,0 16 2,3 2-1,6-8-5,7-10-3,6-9-5,7-9-5,10-5-6,10-7-5,9-5-5,7-14-5,7-18-2,6-19-2,7-18-3,-1-12-1,-6-3 0,-6-3 0,-6-2 0,-7-1 1,-6 3 2,-6 3 2,-6 4 2,-10 4 0,-12 6-3,-13 7-3,-12 6-3,-9 7-4,-2 10-5,-3 10-5,-3 9-5,1 6-5,6 3-3,7 3-5,6 4-2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2999" units="cm"/>
      <inkml:brushProperty name="height" value="0.02999" units="cm"/>
      <inkml:brushProperty name="color" value="#00BFF3"/>
    </inkml:brush>
  </inkml:definitions>
  <inkml:trace contextRef="#ctx0" brushRef="#br0">76200 57000 733,'21'26'6,"-5"4"11,-7 3 12,-5 3 11,-1-1 1,6-2-7,7-3-9,6-3-8,3 1-4,0 6 0,0 7 2,0 6 0,0-1-14,0-5-26,0-7-29,0-5-27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77200 56150 618,'-24'-41'6,"4"19"12,3 19 12,3 19 12,1 12 2,1 6-5,-1 7-6,1 6-7,1 6-3,3 6-2,3 7-1,4 6-2,5 1-2,10-3-1,10-3-2,9-2-2,10-5-5,14-2-7,11-3-7,14-3-9,0-9-1,-8-11 2,-10-14 4,-9-11 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78350 56250 624,'-29'-25'2,"-5"0"2,-7 0 2,-5 0 4,-3 1 4,4 4 6,3 3 5,3 3 6,1 7 5,1 14 2,-1 11 3,1 14 3,-3 16-4,-2 22-9,-3 22-10,-3 23-8,-7 27-15,-9 34-16,-10 35-18,-8 35-16,-1-6-9,9-43 0,10-44 1,10-43 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8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97300 55550 666,'-52'-44'1,"-3"13"-1,-3 12 2,-2 13-1,2 9 6,9 6 8,10 7 10,10 6 9,7 4 2,6 4-4,7 3-5,6 3-3,3 1-4,0 1-1,0-1-2,0 1-2,1-3-1,4-2-1,3-3-2,3-3-2,7-6-3,14-5-2,11-7-2,14-5-4,7-9-3,3-9-2,3-10-3,4-8-2,-1-8-1,-3-2 2,-3-3 0,-2-3 2,-9-4 1,-12-3 1,-13-3 0,-12-2 2,-9-3 0,-2 1 0,-3-1 0,-3 1 0,-9 4-1,-11 9-2,-14 10-2,-11 10-2,-11 7-1,-5 6-2,-7 7 0,-5 6-2,0 6-5,10 6-6,10 7-9,9 6-6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285" units="cm"/>
      <inkml:brushProperty name="height" value="0.0285" units="cm"/>
      <inkml:brushProperty name="color" value="#00BFF3"/>
    </inkml:brush>
  </inkml:definitions>
  <inkml:trace contextRef="#ctx0" brushRef="#br0">97850 55650 771,'25'25'-20,"0"0"23,0 0 23,0 0 24,0 1 5,0 4-11,0 3-11,0 3-11,-2 1-10,-3 1-8,-3-1-10,-2 1-9,-3-3-11,1-2-13,-1-3-13,1-3-12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99200 54550 645,'28'-46'1,"6"10"1,7 10 2,6 9 1,-1 12 8,-5 16 12,-7 15 13,-5 17 13,-8 11 0,-5 10-10,-7 10-10,-5 9-11,-9 4-5,-9 1-1,-10-1 0,-8 1 0,-3-6-4,7-8-5,6-10-5,7-9-6,11-7-2,20-3 3,18-3 2,20-2 3,19-8 0,22-8-2,22-10-1,23-9-2,-5-5-12,-27 0-21,-28 0-23,-28 0-21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102250 55900 683,'-47'4'39,"6"10"-2,7 10-4,6 9-2,1 6-2,-3 3-2,-3 3-1,-2 4-2,2-1-3,9-3-4,10-3-3,10-2-4,8-8-4,10-8-3,10-10-4,9-9-2,6-9-3,3-5-2,3-7-3,4-5-2,-1-6 0,-3-3 1,-3-3 1,-2-2 1,-6-3 1,-6 1 2,-6-1 1,-6 1 2,-6-1 0,-2 1 1,-3-1 1,-3 1-1,-12 1 0,-18 3-5,-19 3-2,-18 4-4,-6 4-3,10 6-1,10 7-1,9 6-1,6 4-2,3 4-1,3 3-1,4 3-2,2 1 1,4 1 1,3-1 2,3 1 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294" units="cm"/>
      <inkml:brushProperty name="height" value="0.0294" units="cm"/>
      <inkml:brushProperty name="color" value="#00BFF3"/>
    </inkml:brush>
  </inkml:definitions>
  <inkml:trace contextRef="#ctx0" brushRef="#br0">102400 56050 748,'25'23'17,"0"-3"-2,0-3-1,0-2-1,0 0 3,0 7 6,0 6 7,0 7 6,-4 0-1,-5-2-7,-7-3-10,-5-3-7,-3-1-7,4 4-8,3 3-8,3 3-6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103400 56000 698,'-22'70'71,"6"-9"-12,7-10-15,6-8-14,3-8-7,0-2-4,0-3-1,0-3-3,3-4-4,6-3-3,7-3-4,6-2-5,6-8-3,6-8-6,7-10-3,6-9-6,-2-5 0,-9 0 3,-10 0 3,-8 0 3,-8-2 1,-2-3 1,-3-3 0,-3-2 0,-6 0-5,-5 7-8,-7 6-9,-5 7-9,-3 2-3,4 1 4,3-1 4,3 1 3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104400 55150 591,'0'92'26,"0"-16"-1,0-15 1,0-15-1,0-7 0,0 3 1,0 3-1,0 4 1,0 2-1,0 4 0,0 3-1,0 3-2,0 1-1,0 1-3,0-1-3,0 1-3,1-1-3,4 1 0,3-1-2,3 1-1,-1-4-2,-2-6 0,-3-6-2,-3-6-1,-2-4-1,0 1-5,0-1-2,0 1-4,-7-3-2,-11-2-1,-14-3-2,-11-3 0,-11-1-3,-5 4-1,-7 3-3,-5 3-1,-3-2-1,4-6 1,3-6 1,3-6 2,-5-4-3,-12 1-4,-13-1-6,-12 1-5,4-4 0,22-6 7,22-6 6,23-6 7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2307" units="cm"/>
      <inkml:brushProperty name="height" value="0.02307" units="cm"/>
      <inkml:brushProperty name="color" value="#00BFF3"/>
    </inkml:brush>
  </inkml:definitions>
  <inkml:trace contextRef="#ctx0" brushRef="#br0">104550 55400 953,'90'-46'0,"-18"10"0,-19 10 0,-18 9 0,-3 4-1,17 1-2,15-1-2,16 1-3,2 2 4,-8 7 8,-10 6 8,-9 7 9,-10 4-1,-9 3-10,-10 3-9,-8 4-11,-6 1-9,1 0-8,-1 0-8,1 0-9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81450 56400 711,'-69'71'61,"13"-5"-13,12-7-12,13-5-12,7-4-7,4 0 0,3 0-1,3 0 0,3-2-1,3-3-3,3-3-1,4-2-3,5-6-3,10-6-3,10-6-2,9-6-4,7-9-2,7-8 0,6-10 0,7-9-1,4-12 0,3-11-1,3-14-1,4-11 0,-4-6-3,-9 4-2,-10 3-4,-8 3-4,-11 3 1,-8 3 3,-10 3 4,-9 4 2,-9 4 3,-5 6 2,-7 7 2,-5 6 2,-6 4 1,-3 4-1,-3 3-1,-2 3 0,-3 6-2,1 9-3,-1 10-3,1 10-4,2 2-2,7-3-1,6-3-1,7-2 0,2-3 0,1 1 2,-1-1 2,1 1 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2613" units="cm"/>
      <inkml:brushProperty name="height" value="0.02613" units="cm"/>
      <inkml:brushProperty name="color" value="#00BFF3"/>
    </inkml:brush>
  </inkml:definitions>
  <inkml:trace contextRef="#ctx0" brushRef="#br0">82100 56700 841,'46'43'3,"-5"-11"3,-7-14 5,-5-11 4,-6-4 3,-3 6 2,-3 7 1,-2 6 2,-1 3-3,3 0-7,3 0-8,4 0-7,-1 0-3,-3 0 5,-3 0 3,-2 0 5,-1-4-10,3-5-21,3-7-21,4-5-22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119" units="cm"/>
      <inkml:brushProperty name="height" value="0.03119" units="cm"/>
      <inkml:brushProperty name="color" value="#00BFF3"/>
    </inkml:brush>
  </inkml:definitions>
  <inkml:trace contextRef="#ctx0" brushRef="#br0">83450 55750 705,'29'-30'3,"10"-9"7,10-10 6,9-8 7,1 2 2,-6 16-2,-6 15-2,-6 17-3,-6 11-1,-2 10-2,-3 10-2,-3 9-2,-6 9-2,-5 9-3,-7 10-3,-5 10-2,-4 5-2,0 4 1,0 3 0,0 3 0,-4-4-1,-5-8-2,-7-10-2,-5-9-2,-3-7 1,4-3 3,3-3 4,3-2 4,15-8 4,29-8 4,28-10 5,28-9 4,17-10-1,6-9-8,7-10-8,6-8-8,-5-3-10,-16 7-9,-15 6-10,-15 7-11,-12 2-6,-6 1 0,-6-1-1,-6 1-1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31900 51850 463,'-47'-44'3,"6"13"5,7 12 6,6 13 6,4 9 0,4 6-3,3 7-5,3 6-4,-1 13 4,-2 23 14,-3 22 13,-3 22 14,1 12 2,6 3-9,7 3-9,6 4-9,3-1-5,0-3-4,0-3-4,0-2-3,0-1-1,0 3 0,0 3 0,0 4 0,1-3 0,4-5-4,3-7-2,3-5-3,1-6-2,1-3 0,-1-3-2,1-2 0,-1-6-1,1-6 0,-1-6 1,1-6 0,-12-9-1,-21-8-1,-22-10-2,-22-9-1,-11-9-1,0-5-1,0-7 0,0-5 0,0-6-1,0-3-1,0-3-1,0-2-1,0-6 0,0-6 0,0-6 0,0-6 1,4-9-6,10-8-13,10-10-13,9-9-12,9-1-4,9 10 5,10 10 6,10 9 5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31550 52750 631,'28'-94'3,"6"13"6,7 12 5,6 13 7,6 4 1,6-3-2,7-3-4,6-2-2,3 3 4,0 14 9,0 11 10,0 14 11,-2 10-2,-3 9-10,-3 10-12,-2 10-11,-8 11-13,-8 17-15,-10 15-17,-9 16-16,-9 1-8,-5-12-2,-7-13-3,-5-12-1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32900 53500 627,'-40'-19'11,"23"13"21,22 12 22,22 13 22,12 7 1,3 4-19,3 3-19,4 3-19,-3 1-15,-5 1-9,-7-1-12,-5 1-9,-4-3-13,0-2-12,0-3-14,0-3-13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35650 50700 401,'-50'-68'6,"0"17"10,0 15 11,0 16 11,3 13 2,6 14-10,7 11-7,6 14-9,1 18-5,-3 25-2,-3 25-1,-2 25-3,-6 23 3,-6 22 10,-6 22 10,-6 23 9,-4 11 3,1 4-2,-1 3-4,1 3-2,2-7-4,7-15-2,6-15-5,7-16-2,7-18-3,9-18 1,10-19-2,10-18 0,7-18-2,6-16-5,7-15-4,6-15-4,10-17-4,17-15-5,15-15-5,16-16-3,10-21-4,7-24 0,6-26-2,7-24 0,-1-13 1,-6 0 0,-6 0 2,-6 0 1,-13 7 2,-19 17 3,-18 15 2,-19 16 2,-18 13 3,-15 14 0,-15 11 1,-16 14 1,-15 11 1,-11 14-1,-14 11 0,-11 14-1,-4 8-2,6 7-4,7 6-3,6 7-4,9-1-3,13-6-1,12-6-2,13-6-1,9-6 0,6-2 2,7-3 2,6-3 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37100 52000 417,'3'-58'80,"6"34"-6,7 35-8,6 35-6,-1 22-8,-5 14-10,-7 11-9,-5 14-9,-11 8-7,-11 7-2,-14 6-2,-11 7-4,-7-1-1,0-6-2,0-6 0,0-6-2,1-7 0,4-6-1,3-6 0,3-6-1,6-9 1,9-8 1,10-10 1,10-9 0,14-15 1,23-18 0,22-19 0,22-18-1,18-14 1,16-5-1,15-7 0,17-5-1,5-4-2,-3 0-7,-3 0-7,-2 0-5,-8 6-9,-8 13-12,-10 12-12,-9 13-12,-13 6 0,-16 0 9,-15 0 9,-15 0 11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9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8350 10050 444,'-91'-2'0,"19"-3"0,19-3 0,19-2 0,15 0 7,13 7 14,12 6 14,13 7 14,13 8 3,17 14-4,15 11-7,16 14-5,5 10-6,-2 9-4,-3 10-5,-3 10-5,-6 7-2,-5 6-2,-7 7 0,-5 6-2,-4-1-1,0-5-1,0-7-2,0-5-1,0-6-1,0-3-1,0-3-1,0-2-1,0-8 0,0-8 0,0-10 1,0-9 1,3-12-1,6-11 1,7-14-1,6-11 0,9-17 1,13-18 3,12-19 2,13-18 2,15-25 1,19-27-2,19-28 0,19-28-1,19-26-2,23-21-4,22-22-4,22-22-4,10-8-7,1 6-12,-1 7-12,1 6-11,-21 18-5,-41 32 4,-40 31 3,-40 32 5,-28 22-1,-11 17-2,-14 15-4,-11 16-3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43"/>
    </inkml:context>
    <inkml:brush xml:id="br0">
      <inkml:brushProperty name="width" value="0.05174" units="cm"/>
      <inkml:brushProperty name="height" value="0.05174" units="cm"/>
      <inkml:brushProperty name="color" value="#00BFF3"/>
    </inkml:brush>
  </inkml:definitions>
  <inkml:trace contextRef="#ctx0" brushRef="#br0">8100 37050 425,'-90'-24'2,"23"4"3,22 3 5,22 3 3,21 9 5,22 16 8,22 15 7,23 17 8,10 8-1,0 4-6,0 3-7,0 3-7,-2 3-4,-3 3-2,-3 3-2,-2 4-2,-3 1-2,1 0-1,-1 0-1,1 0-1,-4 0-1,-6 0-1,-6 0 0,-6 0-2,-2-2 1,3-3 0,3-3 1,4-2 0,1-5 1,0-2 1,0-3 1,0-3 0,0-6 1,0-5-1,0-7 0,0-5 0,3-11-1,6-11 1,7-14-1,6-11 1,13-25 0,23-33 1,22-35 2,22-34 0,23-30 2,25-25-1,25-25-1,25-25 0,20-18 0,16-8-1,15-10 0,17-9 0,-6 10 0,-24 32 0,-26 31 0,-24 32 2,-18 25-8,-9 23-16,-10 22-14,-8 22-16,-17 18-7,-21 16 1,-22 15 1,-22 17 1,-16 8-1,-9 4-3,-10 3-4,-8 3-2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5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96000 25600 478,'1'-47'3,"4"6"9,3 7 7,3 6 7,10 6 5,20 6 2,18 7 1,20 6 3,10 9-1,3 13-4,3 12-3,4 13-3,-1 7-2,-3 4-2,-3 3-2,-2 3-2,-6 3-1,-6 3-2,-6 3-2,-6 4 0,-4 1-2,1 0 1,-1 0-1,1 0 1,-6 0-3,-8 0-4,-10 0-3,-9 0-6,-7 3-1,-3 6 1,-3 7-1,-2 6 1,-8 7-1,-8 10-3,-10 10-3,-9 9-2,-12 6-2,-11 3-1,-14 3-1,-11 4-1,-9-4-2,-3-9-1,-3-10-2,-2-8-1,2-12-2,9-12 0,10-13-2,10-12 0,8-10-2,10-6 0,10-6 0,9-6-1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96600 27850 563,'65'142'115,"-18"-16"-26,-19-15-24,-18-15-26,-12-3-14,-3 14-4,-3 11-4,-2 14-5,-3-1-2,1-12-2,-1-13-2,1-12 0,-1-13-2,1-12-1,-1-13-1,1-12 0,8-18-1,20-21 2,18-22 0,20-22 1,21-19-2,25-16-5,25-15-4,25-15-5,7-6-3,-8 7 0,-10 6 0,-9 7 0,-4 4-5,4 3-6,3 3-7,3 4-7,-11 7-6,-25 13-2,-25 12-4,-25 13-4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98600 28100 483,'120'-29'102,"-9"-5"-23,-10-7-23,-8-5-23,-4-4-12,3 0-2,3 0-2,4 0-1,-4 0-4,-9 0-4,-10 0-4,-8 0-4,-11 1-5,-8 4-2,-10 3-5,-9 3-3,-7 1-2,-3 1-2,-3-1 0,-2 1-1,-8 1 0,-8 3 4,-10 3 2,-9 4 3,-7 4 2,-3 6 0,-3 7 1,-2 6 0,-8 4 5,-8 4 8,-10 3 9,-9 3 8,-4 9 5,4 16-1,3 15 1,3 17-1,6 5 0,9-3-1,10-3-2,10-2-1,7-1-2,6 3 0,7 3-2,6 4-1,4-4-2,4-9-3,3-10-3,3-8-3,7-6-5,14 1-4,11-1-6,14 1-5,7-4-6,3-6-3,3-6-6,4-6-4,4-4-2,6 1 0,7-1 0,6 1 1,-5-4 1,-16-6 6,-15-6 6,-15-6 4,-11-4-1,-2 1-9,-3-1-8,-3 1-8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047" units="cm"/>
      <inkml:brushProperty name="height" value="0.03047" units="cm"/>
      <inkml:brushProperty name="color" value="#00BFF3"/>
    </inkml:brush>
  </inkml:definitions>
  <inkml:trace contextRef="#ctx0" brushRef="#br0">100650 26700 722,'53'-4'7,"6"-5"14,7-7 14,6-5 15,-1-3 1,-5 4-10,-7 3-10,-5 3-11,3 3-8,17 3-5,15 3-5,16 4-4,-2 1-2,-19 0 1,-18 0 1,-19 0 3,-12 1-12,-2 4-21,-3 3-23,-3 3-23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91500 27300 501,'3'-35'57,"6"32"-8,7 31-9,6 32-9,1 19-3,-3 10 2,-3 10 3,-2 9 1,-5 9 0,-2 9-4,-3 10-3,-3 10-4,-2 8-4,0 10-2,0 10-4,0 9-4,0 6-2,0 3 0,0 3-1,0 4-1,0 8-6,0 17-9,0 15-9,0 16-10,0-12-3,0-36 3,0-39 3,0-36 4,1-29-3,4-19-10,3-18-9,3-19-10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3286" units="cm"/>
      <inkml:brushProperty name="height" value="0.03286" units="cm"/>
      <inkml:brushProperty name="color" value="#00BFF3"/>
    </inkml:brush>
  </inkml:definitions>
  <inkml:trace contextRef="#ctx0" brushRef="#br0">92000 27400 669,'-25'-66'0,"0"19"0,0 19 0,0 19 0,0 13 7,0 10 15,0 10 14,0 9 14,-4 15 4,-5 22-10,-7 22-10,-5 23-8,-8 8-7,-5-3-3,-7-3-4,-5-2-4,-4-6-6,0-6-5,0-6-8,0-6-7,4-9-7,10-8-8,10-10-9,9-9-8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91600 27450 720,'95'73'64,"-9"-3"-8,-10-3-7,-8-2-8,-4-1-9,3 3-10,3 3-9,4 4-11,-3-4-9,-5-9-13,-7-10-10,-5-8-13,-9-8-5,-9-2-2,-10-3 0,-8-3-1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88800 27700 547,'-65'-2'3,"23"-3"7,22-3 5,22-2 7,19-5 6,20-2 3,18-3 5,20-3 5,10-6-2,3-5-8,3-7-6,4-5-9,-3-4-5,-5 0-6,-7 0-6,-5 0-4,-11 0-4,-11 0 1,-14 0 0,-11 0 0,-12 3-4,-9 6-6,-10 7-8,-8 6-6,-11 4-3,-8 4 5,-10 3 3,-9 3 4,-7 3 5,-3 3 6,-3 3 8,-2 4 6,-3 4 6,1 6 3,-1 7 5,1 6 5,2 6 1,7 6 1,6 7-1,7 6 1,5 6 1,7 6 3,6 7 1,7 6 3,4 4-2,3 4-3,3 3-5,4 3-5,5-4-2,10-8-3,10-10-2,9-9-2,9-7-1,9-3 0,10-3 0,10-2-1,5-6-4,4-6-9,3-6-9,3-6-11,4-12-5,7-15-6,6-15-4,7-16-5,-7-5 1,-19 6 4,-18 7 5,-19 6 5,-10 1 2,1-3 1,-1-3 0,1-2 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90450 25800 698,'1'-46'4,"4"10"11,3 10 10,3 9 10,9 6 4,16 3-1,15 3-1,17 4-1,14 2-5,17 4-8,15 3-10,16 3-8,1 1-5,-12 1-1,-13-1-1,-12 1-2,-13-1-11,-12 1-22,-13-1-21,-12 1-22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100050 32100 622,'-16'-24'3,"19"4"5,19 3 6,19 3 6,9 3 4,0 3 3,0 3 4,0 4 3,1 2 0,4 4-3,3 3-3,3 3-4,-1 7-2,-2 14-2,-3 11-2,-3 14-1,-9 10-4,-11 9-6,-14 10-4,-11 10-7,-18 5-3,-22 4 0,-22 3-1,-21 3-2,-15-1-1,-6-2-4,-6-3-3,-6-3-4,-1-6 1,7-5 2,6-7 5,7-5 2,5-11 4,7-11 3,6-14 4,7-11 3,15-11 5,25-5 3,25-7 4,25-5 4,18-6 1,14-3-2,11-3-4,14-2-1,7-6-5,3-6-5,3-6-7,4-6-5,-1-6-5,-3-2-4,-3-3-3,-2-3-5,-9-2-2,-12 0-2,-13 0-1,-12 0-2,-9-2 0,-2-3 0,-3-3 1,-3-2 1,-4 0 3,-3 7 5,-3 6 6,-2 7 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101100 32200 559,'25'-25'3,"0"0"4,0 0 4,0 0 6,0 4 5,0 10 9,0 10 7,0 9 9,-2 9 0,-3 9-5,-3 10-6,-2 10-7,-5 10-3,-2 13-4,-3 12-2,-3 13-2,-7 13-4,-9 17-6,-10 15-6,-8 16-4,-4-1-4,3-15-3,3-15-2,4-16-1,1-15-5,0-11-6,0-14-5,0-11-6,3-20-6,6-24-7,7-26-8,6-24-6,6-20 2,6-11 11,7-14 11,6-11 11,1-4 8,-3 6 4,-3 7 4,-2 6 4,-1 7 6,3 10 8,3 10 9,4 9 8,2 6 4,4 3 1,3 3 0,3 4 1,3 4-1,3 6-2,3 7-2,4 6-1,1 3-4,0 0-4,0 0-5,0 0-4,-2 0-6,-3 0-4,-3 0-6,-2 0-5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101900 32000 572,'3'-40'8,"6"23"17,7 22 16,6 22 16,1 18 5,-3 16-9,-3 15-9,-2 17-8,-3 13-7,1 13-5,-1 12-5,1 13-4,-3 9-5,-2 6-5,-3 7-6,-3 6-5,-2-5-6,0-16-6,0-15-6,0-15-6,0-15-2,0-12 1,0-13 1,0-12 1,3-15-3,6-15-8,7-15-8,6-16-7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2531" units="cm"/>
      <inkml:brushProperty name="height" value="0.02531" units="cm"/>
      <inkml:brushProperty name="color" value="#00BFF3"/>
    </inkml:brush>
  </inkml:definitions>
  <inkml:trace contextRef="#ctx0" brushRef="#br0">102400 32100 869,'4'-49'5,"10"4"9,10 3 10,9 3 9,7 3-3,7 3-16,6 3-17,7 4-16,2 4-4,1 6 6,-1 7 9,1 6 6,-3 1 8,-2-3 5,-3-3 5,-3-2 7,-4-1-4,-3 3-11,-3 3-13,-2 4-10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102950 31300 663,'-24'-24'2,"4"4"6,3 3 5,3 3 6,4 12 5,7 22 6,6 22 7,7 23 6,0 13-2,-2 6-8,-3 7-9,-3 6-9,-2 6-5,0 6 2,0 7-1,0 6 1,-4 4-10,-5 4-17,-7 3-19,-5 3-19,-3-11-8,4-25 2,3-25 2,3-25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102500 33450 687,'-16'-47'42,"19"6"-12,19 7-13,19 6-12,10 4-2,4 4 11,3 3 10,3 3 10,3 3 3,3 3-4,3 3-4,4 4-4,-3 1-8,-5 0-15,-7 0-13,-5 0-14,-8 0-6,-5 0 0,-7 0 2,-5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103400 32550 606,'-24'23'4,"4"-3"7,3-3 8,3-2 8,1 0 3,1 7-3,-1 6-2,1 7-2,1 5-1,3 7 1,3 6-1,4 7 1,1 5 0,0 7-1,0 6 0,0 7-1,0 2-2,0 1-5,0-1-3,0 1-5,-2-3-7,-3-2-9,-3-3-9,-2-3-10,0-9-10,7-11-13,6-14-12,7-11-13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103750 32700 581,'29'-29'4,"10"-5"7,10-7 8,9-5 7,4 0 3,1 10-2,-1 10-1,1 9-2,-3 6-1,-2 3 1,-3 3 0,-3 4 0,-7 5-1,-9 10-6,-10 10-4,-8 9-5,-9 10-2,-6 14-2,-6 11 0,-6 14-1,-9 5-1,-8 1-3,-10-1-2,-9 1-2,-2-3 0,6-2 0,7-3 1,6-3 0,4-7 2,4-9 2,3-10 2,3-8 2,10-9 0,20-6-1,18-6 0,20-6-1,10-13-1,3-19-4,3-18-3,4-19-2,-1-10-3,-3 1-4,-3-1-2,-2 1-4,-6-3 0,-6-2 0,-6-3 0,-6-3 1,-7 1 1,-6 6 2,-6 7 1,-6 6 1,-6 4 3,-2 4 1,-3 3 3,-3 3 1,-7 6 5,-9 9 5,-10 10 6,-8 10 6,-4 10 3,3 13 2,3 12 2,4 13 2,1 7 1,0 4 0,0 3 1,0 3 1,3 1-1,6 1-2,7-1-2,6 1-2,6-4-3,6-6-3,7-6-4,6-6-2,6-4-5,6 1-3,7-1-5,6 1-4,3-4-5,0-6-5,0-6-6,0-6-6,0-6-2,0-2 3,0-3 2,0-3 1,-4-2-2,-5 0-8,-7 0-9,-5 0-7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105550 31850 759,'4'-47'8,"10"6"14,10 7 16,9 6 14,2 6 0,-2 6-17,-3 7-15,-3 6-16,2 1-6,10-3 2,10-3 3,9-2 3,2 2-4,-2 9-7,-3 10-10,-3 10-8,-7 4-9,-9 0-9,-10 0-10,-8 0-10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455" units="cm"/>
      <inkml:brushProperty name="height" value="0.02455" units="cm"/>
      <inkml:brushProperty name="color" value="#00BFF3"/>
    </inkml:brush>
  </inkml:definitions>
  <inkml:trace contextRef="#ctx0" brushRef="#br0">105650 32750 895,'46'-22'6,"-5"6"-3,-7 7-2,-5 6-2,-1-1 1,6-5 3,7-7 2,6-5 4,-1-1 2,-5 6 4,-7 7 2,-5 6 2,-8 6-4,-5 6-13,-7 7-14,-5 6-13,-4 3-8,0 0-3,0 0-3,0 0-4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105600 33400 771,'50'-24'89,"0"4"-22,0 3-23,0 3-23,-2 1-14,-3 1-6,-3-1-8,-2 1-5,-3-1-7,1 1-5,-1-1-6,1 1-5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4316" units="cm"/>
      <inkml:brushProperty name="height" value="0.04316" units="cm"/>
      <inkml:brushProperty name="color" value="#00BFF3"/>
    </inkml:brush>
  </inkml:definitions>
  <inkml:trace contextRef="#ctx0" brushRef="#br0">106450 32300 509,'0'118'161,"0"-11"-39,0-14-40,0-11-39,-4-4-20,-5 6-3,-7 7-2,-5 6-3,-3-1-9,4-5-16,3-7-18,3-5-18,1-8-7,1-5-2,-1-7-1,1-5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106450 33250 682,'3'-47'4,"6"6"7,7 7 6,6 6 8,3 3 1,0 0-4,0 0-5,0 0-3,0 1-1,0 4 6,0 3 5,0 3 4,1 3 1,4 3-3,3 3-3,3 4-4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106900 32200 511,'-25'143'174,"0"-11"-42,0-14-43,0-11-43,-2-6-25,-3 4-5,-3 3-8,-2 3-6,-1-2-7,3-6-10,3-6-9,4-6-9,10-18-9,19-28-12,19-28-9,19-27-12,7-17 5,-3-3 17,-3-3 19,-2-2 17,-3 2 10,1 9 0,-1 10 1,1 10 0,-6 10 10,-8 13 18,-10 12 18,-9 13 18,-5 4 4,0-3-12,0-3-12,0-2-11,9-9-16,19-12-18,19-13-18,19-12-19,7-13-7,-3-12 5,-3-13 5,-2-12 5,-6-10 5,-6-6 3,-6-6 3,-6-6 4,-6-6 4,-2-2 3,-3-3 4,-3-3 5,-4 2 2,-3 10 3,-3 10 2,-2 9 2,-3 7 5,1 7 5,-1 6 5,1 7 6,-3 4 6,-2 3 7,-3 3 7,-3 4 6,-1 8 3,4 17-5,3 15-3,3 16-4,-2 15-5,-6 16-6,-6 15-7,-6 17-5,-4 11-5,1 10-3,-1 10-1,1 9-3,-3 9-2,-2 9-3,-3 10-2,-3 10-2,-2 0-1,0-5 1,0-7 1,0-5 0,1-9-4,4-9-9,3-10-10,3-8-8,3-11-5,3-8-1,3-10 1,4-9-1,-1-10 1,-3-9 2,-3-10 2,-2-8 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853" units="cm"/>
      <inkml:brushProperty name="height" value="0.02853" units="cm"/>
      <inkml:brushProperty name="color" value="#00BFF3"/>
    </inkml:brush>
  </inkml:definitions>
  <inkml:trace contextRef="#ctx0" brushRef="#br0">108000 32300 771,'-24'-47'0,"4"6"0,3 7 0,3 6 0,-4 9 5,-8 13 12,-10 12 12,-9 13 10,-9 13 3,-5 17-7,-7 15-6,-5 16-7,-4 9-12,0 3-14,0 3-17,0 4-15,6-9-6,13-18 6,12-19 3,13-18 6,6-10 1,0 0-2,0 0-2,0 0-3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476" units="cm"/>
      <inkml:brushProperty name="height" value="0.02476" units="cm"/>
      <inkml:brushProperty name="color" value="#00BFF3"/>
    </inkml:brush>
  </inkml:definitions>
  <inkml:trace contextRef="#ctx0" brushRef="#br0">107750 32300 888,'67'3'51,"-16"6"-16,-15 7-14,-15 6-16,-11 3-16,-2 0-15,-3 0-15,-3 0-16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9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76250 32500 536,'-2'-33'96,"-3"34"-16,-3 35-15,-2 35-16,-8 21-9,-8 9-6,-10 10-6,-9 10-6,-5 7-4,0 6-4,0 7-4,0 6-5,0 1-2,0-3-5,0-3-3,0-2-4,3-9-4,6-12-3,7-13-5,6-12-3,13-32-9,23-49-14,22-51-15,22-49-14,5-23 1,-8 7 14,-10 6 15,-9 7 14,-7 7 11,-3 9 4,-3 10 5,-2 10 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0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76050 33150 403,'3'-55'0,"6"-9"0,7-10 0,6-8 0,4-4 2,4 3 5,3 3 3,3 4 5,-1 8 5,-2 17 6,-3 15 5,-3 16 6,-2 15 0,0 16-6,0 15-5,0 17-5,-2 14-3,-3 17 1,-3 15 1,-2 16 0,-5 10 0,-2 7-1,-3 6-3,-3 7-1,-2 0-2,0-2-2,0-3-3,0-3-2,0-2-2,0 0 0,0 0 1,0 0-1,-4-8-2,-5-16-6,-7-15-4,-5-15-4,-9-15-8,-9-12-9,-10-13-8,-8-12-9,-9-16-1,-6-19 7,-6-18 6,-6-19 7,1-12 5,9-2 2,10-3 2,10-3 3,7 2 4,6 10 6,7 10 8,6 9 6,9 7 8,13 7 10,12 6 9,13 7 10,10 2 0,10 1-9,10-1-10,9 1-9,13-4-8,20-6-8,18-6-7,20-6-6,3-6-8,-8-2-6,-10-3-6,-9-3-8,-7-4-1,-3-3 0,-3-3 3,-2-2 0,-9-9 4,-12-12 4,-13-13 4,-12-12 4,-9-7 4,-2 1 4,-3-1 4,-3 1 3,-4 2 4,-3 7 1,-3 6 3,-2 7 1,-5 8 3,-2 14 1,-3 11 3,-3 14 2,-2 18 9,0 25 17,0 25 17,0 25 16,0 15 2,0 7-12,0 6-14,0 7-13,-2 11-7,-3 20-1,-3 18-1,-2 20-1,-3 6-2,1-2-3,-1-3-2,1-3-3,-1-6-1,1-5-1,-1-7-1,1-5 0,1-12-2,3-16-1,3-15-3,4-15-2,5-14-3,10-8-7,10-10-7,9-9-6,13-15-6,20-18-5,18-19-6,20-18-6,3-12-3,-8-3-1,-10-3-2,-9-2 0,-10 0 0,-9 7 1,-10 6 1,-8 7 2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73800 33300 530,'-60'-32'7,"32"-11"14,31-14 14,32-11 15,16 2 2,4 19-7,3 19-8,3 19-8,12 12-3,22 6 2,22 7 3,23 6 3,-3 12-4,-24 19-7,-26 19-9,-24 19-8,-21 13-5,-16 10-1,-15 10-1,-15 9-1,-18 2-4,-19-2-2,-18-3-5,-19-3-3,-13-9-1,-6-11 0,-6-14 0,-6-11 1,1-14 1,9-11 1,10-14 0,10-11 2,29-17 2,50-18 5,50-19 6,50-18 4,35-10 2,23 0-2,22 0-3,22 0-2,-9 4-12,-36 10-21,-39 10-21,-36 9-22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78500 33450 597,'-46'-2'6,"10"-3"12,10-3 12,9-2 13,13-5 5,20-2 0,18-3 0,20-3-1,13-1-5,9 4-9,10 3-11,10 3-9,5 1-9,4 1-7,3-1-7,3 1-8,-5 1-2,-12 3 2,-13 3 2,-12 4 4,-12 2-9,-8 4-19,-10 3-17,-9 3-19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79100 32550 471,'-24'-24'0,"4"4"3,3 3 1,3 3 1,3 12 13,3 22 23,3 22 23,4 23 23,2 14 2,4 10-20,3 10-20,3 9-19,-1 9-10,-2 9-2,-3 10-2,-3 10-1,-2 4-15,0 0-24,0 0-26,0 0-26,0-15-9,0-27 6,0-28 6,0-28 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80550 32250 538,'115'-43'135,"-18"17"-31,-19 15-29,-18 16-31,-14 13-17,-5 14-4,-7 11-5,-5 14-5,-11 11-4,-11 14-3,-14 11-4,-11 14-3,-17 8-5,-18 7-6,-19 6-4,-18 7-6,-6-7-2,10-19 1,10-18 2,9-19 0,9-15 4,9-8 5,10-10 5,10-9 4,11-9 6,17-5 5,15-7 5,16-5 6,13-4 1,14 0 0,11 0-1,14 0-2,3 4-1,-2 10-3,-3 10-3,-3 9-3,-10 6-2,-16 3 0,-15 3 1,-15 4 0,-14 4-2,-8 6-6,-10 7-3,-9 6-6,-10 1-1,-9-3-1,-10-3 1,-8-2-1,0-20-6,14-34-15,11-35-14,14-33-15,8-15-4,7 6 6,6 7 7,7 6 7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81850 32400 467,'23'-25'5,"-3"0"9,-3 0 10,-2 0 9,-3 10 9,1 23 11,-1 22 10,1 22 10,-3 13-2,-2 7-15,-3 6-14,-3 7-14,-2 7-12,0 9-6,0 10-8,0 10-6,-4 2-11,-5-3-12,-7-3-12,-5-2-14,-4-9-5,0-12-1,0-13-1,0-12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81750 33450 654,'25'-30'0,"0"-9"1,0-10-1,0-8 1,3-3 2,6 7 7,7 6 5,6 7 6,4 4 7,4 3 6,3 3 8,3 4 7,1 4-1,1 6-9,-1 7-10,1 6-8,-4 4-16,-6 4-22,-6 3-22,-6 3-22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5562" units="cm"/>
      <inkml:brushProperty name="height" value="0.05562" units="cm"/>
      <inkml:brushProperty name="color" value="#00BFF3"/>
    </inkml:brush>
  </inkml:definitions>
  <inkml:trace contextRef="#ctx0" brushRef="#br0">82700 32150 395,'0'-47'3,"0"6"5,0 7 6,0 6 6,0 9 8,0 13 12,0 12 11,0 13 12,1 13 1,4 17-9,3 15-10,3 16-10,-1 13-6,-2 14-3,-3 11-4,-3 14-2,-4 8-4,-3 7 0,-3 6-2,-2 7-2,-5-3-2,-2-8-2,-3-10-4,-3-9-2,1-13-10,6-16-13,7-15-14,6-15-14,7-20-11,10-21-11,10-22-10,9-22-9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3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83100 33250 455,'21'-69'23,"-5"13"2,-7 12 2,-5 13 3,-1 7-1,6 4-2,7 3-2,6 3-3,4 1-1,4 1 0,3-1 0,3 1 0,-1 4 1,-2 9 2,-3 10 2,-3 10 1,-4 5 0,-3 4-4,-3 3-4,-2 3-4,-3 3-2,1 3-2,-1 3-1,1 4-2,-3 4-2,-2 6-1,-3 7-1,-3 6-2,4-7-3,13-18-5,12-19-4,13-18-6,4-15-2,-3-9 1,-3-10 1,-2-8 1,-1-9-1,3-6 0,3-6-2,4-6 0,-1-2-1,-3 3 1,-3 3 1,-2 4 1,-5 4 2,-2 6 1,-3 7 4,-3 6 2,-6 10 7,-5 17 13,-7 15 12,-5 16 12,-4 7 4,0 1-7,0-1-5,0 1-6,0-1-4,0 1-4,0-1-2,0 1-3,1 4-2,4 9 0,3 10-2,3 10 0,6-4-2,9-16-6,10-15-4,10-15-4,4-12-2,0-6 1,0-6 2,0-6 2,0-10-2,0-12-2,0-13-3,0-12-2,1-7-2,4 1 2,3-1 1,3 1 0,-2-1 3,-6 1 2,-6-1 3,-6 1 3,-7 1 2,-6 3 1,-6 3 1,-6 4 1,-12 2 1,-15 4 2,-15 3 1,-16 3 2,-13 10-3,-9 20-11,-10 18-8,-8 20-10,-3 8-3,7 1 4,6-1 3,7 1 3,5-1-3,7 1-12,6-1-10,7 1-12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74700 37950 512,'-135'21'3,"32"-5"5,31-7 5,32-5 5,27-4 7,26 0 10,24 0 8,26 0 9,24-2 3,26-3-4,24-3-2,26-2-4,13-5-6,4-2-11,3-3-11,3-3-10,-5 1-12,-12 6-11,-13 7-11,-12 6-11,-16 1-4,-19-3 7,-18-3 6,-19-2 5,-15-3-3,-8 1-12,-10-1-13,-9 1-13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77900 36300 387,'-4'-36'10,"-5"28"19,-7 28 19,-5 29 20,-8 21 4,-5 16-12,-7 15-10,-5 17-12,-6 7-7,-3 0-3,-3 0-3,-2 0-2,-3 1-3,1 4-1,-1 3-1,1 3-2,4-2-1,9-6-2,10-6-2,10-6-2,7-12-3,6-15-3,7-15-3,6-16-3,10-15-5,17-11-5,15-14-6,16-11-5,13-22-4,14-27 0,11-28 0,14-28-1,0-13 1,-8 3 2,-10 3 3,-9 4 1,-13 7 3,-16 13 1,-15 12 2,-15 13 1,-25 12 3,-30 13 2,-32 12 2,-30 13 2,-12 12 1,9 13 0,10 12-1,10 13 0,10 2-2,13-5-4,12-7-4,13-5-5,10-4-3,10 0-5,10 0-4,9 0-5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77950 37850 492,'68'-2'4,"-11"-3"11,-14-3 8,-11-2 10,-3-5 5,10-2 0,10-3-1,9-3 0,7-4-1,7-3-3,6-3-2,7-2-2,-1-3-4,-6 1-4,-6-1-4,-6 1-5,-7 1-12,-6 3-17,-6 3-18,-6 4-19,-10 1-5,-12 0 5,-13 0 6,-12 0 5,-10 1 7,-6 4 6,-6 3 7,-6 3 6,-6 3 4,-2 3 1,-3 3 0,-3 4 1,-2 4 5,0 6 10,0 7 10,0 6 10,1 6 8,4 6 6,3 7 6,3 6 7,3 3 0,3 0-5,3 0-6,4 0-5,4 1-3,6 4-2,7 3-2,6 3-3,7-1-2,10-2-7,10-3-5,9-3-7,12-9-8,16-11-14,15-14-13,17-11-13,0-9-4,-11-3 7,-14-3 6,-11-2 7,-9-3-3,-3 1-9,-3-1-11,-2 1-9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79900 36300 648,'-19'-46'1,"13"10"3,12 10 3,13 9 3,10 4 7,10 1 9,10-1 11,9 1 11,12 1 2,16 3-4,15 3-5,17 4-5,-3 4-12,-18 6-20,-19 7-18,-18 6-19,-14 1-14,-5-3-7,-7-3-10,-5-2-7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80100 37200 630,'-38'-4'7,"26"-5"15,24-7 15,26-5 14,15-3 6,6 4-6,7 3-4,6 3-6,7 1-8,10 1-15,10-1-12,9 1-15,-4 2-11,-15 7-12,-15 6-10,-16 7-11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95350 6750 559,'154'-246'-18,"-40"60"15,-40 60 16,-41 59 15,-30 43 10,-19 29 4,-18 28 4,-19 28 3,-10 20-3,1 13-12,-1 12-13,1 13-10,2 1-12,7-9-9,6-10-10,7-8-10,5-12-5,7-12-1,6-13-2,7-12-1,8-10 2,14-6 4,11-6 5,14-6 4,5-6 6,1-2 7,-1-3 7,1-3 7,-3 1 7,-2 6 8,-3 7 8,-3 6 8,-6 7 3,-5 10-1,-7 10-2,-5 9-1,-6 12-2,-3 16-4,-3 15-4,-2 17-4,-3-4-3,1-22-1,-1-22-3,1-21-1,-3-9-7,-2 7-9,-3 6-11,-3 7-9,8-23-8,23-49-5,22-51-5,22-49-4,13-28-1,7-2 5,6-3 5,7-3 3,2 2 6,1 10 7,-1 10 7,1 9 7,-4 12 7,-6 16 10,-6 15 10,-6 17 9,-9 11 8,-8 10 8,-10 10 7,-9 9 8,-10 15-1,-9 22-10,-10 22-10,-8 23-9,-15 16-9,-19 13-7,-18 12-8,-19 13-7,-13 6-7,-6 0-5,-6 0-5,-6 0-6,-4-4-4,1-5 1,-1-7-1,1-5-1,-1-6 1,1-3 2,-1-3 2,1-2 1,5-8 3,14-8 5,11-10 4,14-9 5,10-12 3,9-11 4,10-14 2,10-11 3,8 3 12,10 23 21,10 22 21,9 22 21,2 5 1,-2-8-15,-3-10-18,-3-9-16,-4 1-15,-3 13-15,-3 12-13,-2 13-16,-1-1-4,3-11 5,3-14 5,4-11 4,4-11-5,6-5-18,7-7-17,6-5-17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80050 37800 527,'-69'1'0,"13"4"0,12 3 0,13 3 0,15-1 12,19-2 22,19-3 23,19-3 23,18-4 4,19-3-16,19-3-15,19-2-15,9-3-13,0 1-9,0-1-10,0 1-11,-11 1-3,-22 3 3,-22 3 1,-21 4 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82750 36300 413,'-49'-19'11,"4"13"22,3 12 22,3 13 22,-1 13 4,-2 17-15,-3 15-14,-3 16-15,-2 9-8,0 3-2,0 3-2,0 4-3,0 2-2,0 4-3,0 3-3,0 3-3,1 1-4,4 1-5,3-1-3,3 1-5,3-6-9,3-8-13,3-10-13,4-9-13,8-16-7,17-22-1,15-22-1,16-21-1,4-15 4,-6-6 8,-6-6 7,-6-6 9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6"/>
    </inkml:context>
    <inkml:brush xml:id="br0">
      <inkml:brushProperty name="width" value="0.0572" units="cm"/>
      <inkml:brushProperty name="height" value="0.0572" units="cm"/>
      <inkml:brushProperty name="color" value="#00BFF3"/>
    </inkml:brush>
  </inkml:definitions>
  <inkml:trace contextRef="#ctx0" brushRef="#br0">82750 36500 384,'0'-49'6,"0"4"10,0 3 11,0 3 11,0 14 10,0 25 8,0 25 8,0 25 9,0 17-3,0 9-12,0 10-13,0 10-13,1 7-9,4 6-4,3 7-5,3 6-5,-1 4-3,-2 4-1,-3 3-1,-3 3-1,-6 1-4,-5 1-3,-7-1-4,-5 1-4,-3-10-5,4-19-5,3-18-6,3-19-4,-8-27-4,-19-34-3,-18-35-2,-19-33-3,-5-20 1,9-3 2,10-3 3,10-2 4,7 2 6,6 9 12,7 10 13,6 10 10,10 7 11,17 6 6,15 7 8,16 6 7,13 4 0,14 4-7,11 3-8,14 3-6,7 1-8,3 1-10,3-1-9,4 1-10,-6-3-3,-11-2 2,-14-3 2,-11-3 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959" units="cm"/>
      <inkml:brushProperty name="height" value="0.05959" units="cm"/>
      <inkml:brushProperty name="color" value="#00BFF3"/>
    </inkml:brush>
  </inkml:definitions>
  <inkml:trace contextRef="#ctx0" brushRef="#br0">83450 36150 369,'3'-68'60,"6"17"-4,7 15-4,6 16-5,1 18-5,-3 22-5,-3 22-5,-2 23-5,-5 17-4,-2 17-4,-3 15-3,-3 16-3,-7 7-5,-9 1-3,-10-1-5,-8 1-3,-6-7-5,1-12-3,-1-13-5,1-12-4,4-13-3,9-12-2,10-13-3,10-12-1,18-18-2,28-21 1,28-22 0,29-22 1,10-7 2,-6 10 5,-6 10 4,-6 9 5,-10 10 6,-12 14 5,-13 11 6,-12 14 6,-12 10 4,-8 9 0,-10 10 1,-9 10 0,-7 2 2,-3-3 1,-3-3 2,-2-2 2,6-26-6,20-47-12,18-47-12,20-46-13,8-21-5,1 6-3,-1 7 0,1 6-2,-4 10 4,-6 17 7,-6 15 9,-6 16 7,-12 21 18,-15 29 27,-15 28 27,-16 28 28,-5 14 4,6 0-19,7 0-19,6 0-19,3-2-13,0-3-4,0-3-6,0-2-5,12-12-9,26-19-11,24-18-12,26-19-13,8-21-4,-5-21 1,-7-22 2,-5-22 2,-9-11 1,-9 0 2,-10 0 2,-8 0 2,-12 3 1,-12 6 1,-13 7 2,-12 6 1,-10 9 1,-6 13 1,-6 12 2,-6 13 1,-6 9 1,-2 6-2,-3 7 0,-3 6-2,2 6 0,10 6-1,10 7 0,9 6 0,9 1 1,9-3 2,10-3 2,10-2 2,8-5 3,10-2 6,10-3 4,9-3 5,4-1 5,1 4 4,-1 3 5,1 3 4,-6 6 0,-8 9-1,-10 10-2,-9 10-3,-9 7-2,-5 6-1,-7 7-2,-5 6-2,-9 6-2,-9 6-2,-10 7-2,-8 6-2,-4-4-1,3-11 1,3-14 1,4-11 1,4-9-1,6-3-3,7-3-2,6-2-3,9-6-2,13-6-1,12-6 1,13-6-1,6-2 0,0 3 3,0 3 1,0 4 2,-2 5 1,-3 10 0,-3 10 1,-2 9 0,-8 12 0,-8 16-2,-10 15-3,-9 17-1,-13 8-5,-16 4-4,-15 3-7,-15 3-4,-15 3-6,-12 3-4,-13 3-5,-12 4-5,1-14-2,16-27 2,15-28 2,17-28 2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81700 41000 482,'-115'67'0,"23"-16"0,22-15 0,22-15 0,16-9 10,14 1 17,11-1 20,14 1 18,19-3 6,29-2-8,28-3-8,28-3-8,24-9-7,23-11-7,22-14-8,22-11-7,2-3-7,-15 10-5,-15 10-7,-16 9-6,-18 6-8,-18 3-9,-19 3-9,-18 4-10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646" units="cm"/>
      <inkml:brushProperty name="height" value="0.05646" units="cm"/>
      <inkml:brushProperty name="color" value="#00BFF3"/>
    </inkml:brush>
  </inkml:definitions>
  <inkml:trace contextRef="#ctx0" brushRef="#br0">82600 39950 389,'-91'-21'6,"19"10"13,19 10 13,19 9 11,12 15 10,6 22 4,7 22 5,6 23 4,3 17-3,0 17-10,0 15-11,0 16-11,0 13-8,0 14-5,0 11-5,0 14-6,-2 0-2,-3-8 1,-3-10-1,-2-9 1,-3-10-11,1-9-25,-1-10-24,1-8-24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071" units="cm"/>
      <inkml:brushProperty name="height" value="0.06071" units="cm"/>
      <inkml:brushProperty name="color" value="#00BFF3"/>
    </inkml:brush>
  </inkml:definitions>
  <inkml:trace contextRef="#ctx0" brushRef="#br0">85450 39950 362,'-94'-43'11,"13"17"22,12 15 21,13 16 23,6 20 4,0 25-13,0 25-12,0 25-12,-2 20-9,-3 16-6,-3 15-5,-2 17-5,-1 7-2,3 0-1,3 0-1,4 0 1,5-10-3,10-18-1,10-19-4,9-18-1,12-20-4,16-18-6,15-19-4,17-18-5,13-28-6,13-33-7,12-35-7,13-34-7,1-16-2,-9 3 0,-10 3 1,-8 4 2,-14 7 2,-15 13 5,-15 12 5,-16 13 5,-18 12 5,-18 13 3,-19 12 4,-18 13 3,-14 12 4,-5 13 2,-7 12 3,-5 13 1,2 4 2,13-3 0,12-3-1,13-2-1,20-17-4,28-28-11,28-28-10,29-27-10,13-14-3,1 4 2,-1 3 3,1 3 3,-3 4 3,-2 7 3,-3 6 3,-3 7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291" units="cm"/>
      <inkml:brushProperty name="height" value="0.06291" units="cm"/>
      <inkml:brushProperty name="color" value="#00BFF3"/>
    </inkml:brush>
  </inkml:definitions>
  <inkml:trace contextRef="#ctx0" brushRef="#br0">85600 40500 349,'28'-24'2,"6"4"2,7 3 2,6 3 4,-1 9 13,-5 16 25,-7 15 26,-5 17 24,-6 11 4,-3 10-18,-3 10-18,-2 9-17,-6 10-15,-6 14-8,-6 11-9,-6 14-10,-7 5-7,-6 1-6,-6-1-8,-6 1-6,-6-7-7,-2-12-9,-3-13-8,-3-12-8,1-15-2,6-15 7,7-15 5,6-16 6,4-15 1,4-11-1,3-14-2,3-11-1,6-17 0,9-18 4,10-19 4,10-18 4,7-7 4,6 6 5,7 7 5,6 6 6,3 7 4,0 10 6,0 10 5,0 9 6,0 6 4,0 3 6,0 3 4,0 4 5,0 2-1,0 4-4,0 3-6,0 3-5,-2-1-5,-3-2-7,-3-3-6,-2-3-7,-5-1-1,-2 4 0,-3 3 3,-3 3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166" units="cm"/>
      <inkml:brushProperty name="height" value="0.06166" units="cm"/>
      <inkml:brushProperty name="color" value="#00BFF3"/>
    </inkml:brush>
  </inkml:definitions>
  <inkml:trace contextRef="#ctx0" brushRef="#br0">86600 40350 356,'-24'-47'2,"4"6"5,3 7 3,3 6 5,3 9 12,3 13 18,3 12 20,4 13 19,1 18 2,0 26-13,0 24-14,0 26-15,0 22-8,0 23-7,0 22-4,0 22-6,0 15-6,0 9-9,0 10-7,0 10-9,-2 5-2,-3 4 4,-3 3 4,-2 3 3,-3-13-7,1-28-18,-1-28-17,1-27-17,-1-25-11,1-18-1,-1-19-2,1-18-1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86700 40750 524,'10'-47'9,"23"6"18,22 7 18,22 6 18,12 4 6,3 4-7,3 3-5,4 3-8,-6 4-8,-11 7-11,-14 6-13,-11 7-11,-9 4-20,-3 3-31,-3 3-30,-2 4-31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9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87250 40000 433,'-47'0'13,"6"0"26,7 0 25,6 0 26,9 12 4,13 26-15,12 24-18,13 26-15,4 19-13,-3 17-9,-3 15-8,-2 16-9,-1 15-10,3 16-15,3 15-13,4 17-14,-3-14-12,-5-40-10,-7-40-11,-5-41-11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1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55800 30400 677,'-60'-90'3,"32"23"7,31 22 7,32 22 6,16 12 5,4 3 2,3 3 2,3 4 2,6-1-1,9-3-4,10-3-5,10-2-3,16-1-5,26 3-4,24 3-5,26 4-3,21-1-8,19-3-9,19-3-9,19-2-8,19-8-6,23-8-1,22-10-1,22-9-1,-12-4 2,-43 4 3,-44 3 3,-43 3 4,-32 3 3,-19 3 2,-18 3 1,-19 4 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65400 26700 418,'-4'-40'14,"-5"23"28,-7 22 27,-5 22 29,-12 21 3,-16 22-19,-15 22-20,-15 23-20,-14 17-13,-8 17-8,-10 15-7,-9 16-7,-4 4-6,4-6-7,3-6-4,3-6-7,6-7-3,9-6-2,10-6-2,10-6-3,10-12-3,13-15-7,12-15-5,13-16-6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891" units="cm"/>
      <inkml:brushProperty name="height" value="0.05891" units="cm"/>
      <inkml:brushProperty name="color" value="#00BFF3"/>
    </inkml:brush>
  </inkml:definitions>
  <inkml:trace contextRef="#ctx0" brushRef="#br0">63450 27050 373,'-46'-2'2,"10"-3"3,10-3 3,9-2 3,13 5 14,20 16 22,18 15 24,20 17 22,13 11 3,9 10-17,10 10-19,10 9-16,8 12-13,10 16-7,10 15-5,9 17-8,2 8-10,-2 4-18,-3 3-17,-3 3-17,-10-7-7,-16-15 6,-15-15 4,-15-16 5,-14-13-1,-8-9-7,-10-10-6,-9-8-6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8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37350 31850 607,'-24'-47'4,"4"6"8,3 7 9,3 6 7,6 13 4,9 23 1,10 22 1,10 22 1,2 12-2,-3 3-4,-3 3-3,-2 4-4,-5 5-3,-2 10-3,-3 10-4,-3 9-2,-7 9-3,-9 9-2,-10 10-1,-8 10-3,-9 0 0,-6-5 1,-6-7 1,-6-5 1,-2-11-6,3-11-12,3-14-11,4-11-13,2-15-5,4-16 0,3-15 0,3-15 1,3-18 2,3-19 4,3-18 4,4-19 4,4-7 3,6 7 4,7 6 2,6 7 3,1 0 2,-3-2 2,-3-3 1,-2-3 1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9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36900 32200 456,'46'-47'0,"-5"6"-1,-7 7 0,-5 6 0,-6 4 0,-3 4 0,-3 3 0,-2 3 1,0 1 4,7 1 9,6-1 10,7 1 9,2-3 3,1-2-5,-1-3-3,1-3-5,4-2-3,9 0-3,10 0-4,10 0-3,4 1-1,0 4 1,0 3 1,0 3 0,-5 4-2,-9 7-6,-10 6-6,-8 7-5,-9 7-4,-6 9-1,-6 10 1,-6 10-1,-6 5 5,-2 4 7,-3 3 8,-3 3 9,-6 4 4,-5 7-1,-7 6 1,-5 7-1,-3 2 1,4 1 2,3-1 1,3 1 1,3-1 1,3 1-2,3-1-1,4 1-2,1 1-2,0 3-2,0 3-2,0 4-4,1-1-1,4-3-2,3-3-3,3-2-1,1-6-4,1-6-3,-1-6-5,1-6-2,-7-9-9,-12-8-10,-13-10-11,-12-9-11,-12-20-2,-8-27 10,-10-28 8,-9-28 9,-7-20 5,-3-8 3,-3-10 2,-2-9 3,3-2 2,14 6 4,11 7 2,14 6 4,8 9 2,7 13 5,6 12 2,7 13 4,5 7 4,7 4 1,6 3 3,7 3 2,5 3 1,7 3 0,6 3-1,7 4 0,4 4-1,3 6-1,3 7-1,4 6 0,-3 15-3,-5 26-3,-7 24-3,-5 26-4,-12 13-3,-16 4-5,-15 3-4,-15 3-5,-11-4-1,-2-8 0,-3-10 1,-3-9 1,1-10 1,6-9 4,7-10 2,6-8 3,13-17 1,23-21-3,22-22-2,22-22-3,13-15-4,7-5-5,6-7-5,7-5-6,-3-3-4,-8 4-2,-10 3-4,-9 3-2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0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56350 32300 549,'-44'-25'0,"13"0"0,12 0 0,13 0 0,12-5 6,13-9 12,12-10 12,13-8 11,9-1 3,6 9-8,7 10-6,6 10-8,1 5-6,-3 4-5,-3 3-5,-2 3-5,-9 7-4,-12 14-2,-13 11-3,-12 14-3,-9 7 0,-2 3 1,-3 3 2,-3 4 1,-7 2 0,-9 4 2,-10 3-1,-8 3 1,-4-2 1,3-6 3,3-6 3,4-6 1,4-6 3,6-2-1,7-3 0,6-3 0,7-1 0,10 4 1,10 3 1,9 3 0,4-1 0,1-2-1,-1-3-1,1-3-2,-3-2-1,-2 0 0,-3 0-1,-3 0-1,-7 3-1,-9 6-1,-10 7-2,-8 6 0,-9 1-2,-6-3-1,-6-3-2,-6-2-2,-6-6-1,-2-6-1,-3-6 1,-3-6-1,-2-7 0,0-6 1,0-6 0,0-6 1,1-10 0,4-12 0,3-13 1,3-12 0,3-10 2,3-6 1,3-6 2,4-6 2,4 1 3,6 9 2,7 10 4,6 10 3,1 7 3,-3 6 3,-3 7 4,-2 6 4,-1 9 4,3 13 4,3 12 6,4 13 5,1 16-2,0 23-6,0 22-7,0 22-7,0 16-4,0 14-1,0 11-1,0 14-2,0 7-4,0 3-6,0 3-8,0 4-7,0 4-7,0 6-8,0 7-7,0 6-7,1-1-5,4-5-1,3-7 1,3-5-2,-1-22 5,-2-33 7,-3-35 8,-3-34 9,-1-20 3,4-2 0,3-3 0,3-3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57550 32250 543,'0'-69'0,"0"13"0,0 12 0,0 13 0,0 6 7,0 0 15,0 0 14,0 0 14,0 6 3,0 13-11,0 12-10,0 13-9,0 13-7,0 17 0,0 15-1,0 16-1,0 10-1,0 7 0,0 6-2,0 7-1,-2 4 0,-3 3-1,-3 3 0,-2 4-1,-1-3 0,3-5-2,3-7-1,4-5-1,4-9-1,6-9 0,7-10 0,6-8 0,4-14-2,4-15-2,3-15-2,3-16-3,4-13-1,7-9-1,6-10-2,7-8-1,8-22-1,14-30-1,11-32-2,14-30-1,-1-20-1,-12-6-1,-13-6 1,-12-6-1,-15 5 0,-15 20 2,-15 18 1,-16 20 1,-13 17 4,-9 20 4,-10 18 5,-8 20 4,-11 13 2,-8 9 1,-10 10-1,-9 10 1,-9 10-1,-5 13 1,-7 12-1,-5 13 0,-1 7 0,6 4 1,7 3 2,6 3 0,7 1 2,10 1 1,10-1 2,9 1 1,6 1 2,3 3-1,3 3 0,4 4 1,5-3-1,10-5-1,10-7-1,9-5-1,9-8-1,9-5-3,10-7-3,10-5-2,13-6-4,19-3-4,19-3-4,19-2-4,13-9-6,10-12-8,10-13-8,9-12-7,-12-4-8,-30 7-5,-32 6-6,-30 7-5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2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49000 38850 628,'-2'-38'26,"-3"26"3,-3 24 1,-2 26 3,-5 12 0,-2 0-4,-3 0-2,-3 0-3,-10 15-3,-16 32-1,-15 31-3,-15 32-2,-12 18-2,-6 6 0,-6 7 0,-6 6-1,-2 7-3,3 10-3,3 10-5,4 9-3,5-5-4,10-19-4,10-18-5,9-19-5,10-19-3,14-19-4,11-18-4,14-19-3,8-26-4,7-30-6,6-32-5,7-30-5,0-15 3,-2 3 11,-3 3 12,-3 4 11,-2-1 7,0-3 2,0-3 2,0-2 3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3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46950 40250 533,'-2'-47'0,"-3"6"0,-3 7 0,-2 6 0,-5-2 1,-2-9 2,-3-10 3,-3-8 1,-1-3 3,4 7 4,3 6 3,3 7 4,12 11 6,22 20 8,22 18 9,23 20 9,14 17-1,10 20-8,10 18-8,9 20-9,10 16-6,14 16-3,11 15-4,14 17-3,8 11-6,7 10-8,6 10-10,7 9-9,4 1-9,3-6-9,3-6-10,4-6-8,-18-23-3,-37-36 3,-38-39 3,-37-36 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7"/>
    </inkml:context>
    <inkml:brush xml:id="br0">
      <inkml:brushProperty name="width" value="0.03964" units="cm"/>
      <inkml:brushProperty name="height" value="0.03964" units="cm"/>
      <inkml:brushProperty name="color" value="#00BFF3"/>
    </inkml:brush>
  </inkml:definitions>
  <inkml:trace contextRef="#ctx0" brushRef="#br0">37650 42600 554,'245'3'141,"-59"6"-34,-60 7-33,-58 6-34,-31 6-17,1 6-5,-1 7-3,1 6-4,-4 7-2,-6 10-4,-6 10-3,-6 9-2,-10 9-3,-12 9-4,-13 10-4,-12 10-2,-12 4-3,-8 0-1,-10 0-1,-9 0-1,-5-7 1,0-11 3,0-14 2,0-11 2,0-11 3,0-5 0,0-7 3,0-5 0,3-11 3,6-11 4,7-14 2,6-11 4,17-11 6,28-5 6,28-7 8,29-5 6,18-6-2,9-3-14,10-3-13,10-2-13,5-3-8,4 1-5,3-1-3,3 1-5,-1 1-4,-2 3-4,-3 3-4,-3 4-4,-4-1-1,-3-3 5,-3-3 4,-2-2 5,-11 0 4,-15 7 2,-15 6 4,-16 7 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8"/>
    </inkml:context>
    <inkml:brush xml:id="br0">
      <inkml:brushProperty name="width" value="0.05782" units="cm"/>
      <inkml:brushProperty name="height" value="0.05782" units="cm"/>
      <inkml:brushProperty name="color" value="#00BFF3"/>
    </inkml:brush>
  </inkml:definitions>
  <inkml:trace contextRef="#ctx0" brushRef="#br0">40100 42600 380,'0'-47'3,"0"6"5,0 7 6,0 6 6,0 3 3,0 0 0,0 0 1,0 0 1,-7 14 2,-11 28 2,-14 28 2,-11 29 3,-7 18-2,0 9-5,0 10-7,0 10-5,-4 10-3,-5 13-1,-7 12-1,-5 13 0,-1 4-2,6-3-4,7-3-4,6-2-3,7-14-5,10-21-4,10-22-5,9-22-5,15-35-7,22-46-10,22-47-10,23-47-10,10-35-1,0-21 9,0-22 10,0-22 10,-5-1 6,-9 23 6,-10 22 6,-8 22 5,-6 10 4,1 1 4,-1-1 4,1 1 2,-3 5 2,-2 14-2,-3 11-3,-3 14-2,-2 22 11,0 35 22,0 35 23,0 34 22,-4 21 4,-5 10-15,-7 10-15,-5 9-14,-4 7-11,0 7-4,0 6-6,0 7-4,0 4-4,0 3-3,0 3-3,0 4-2,0-6-2,0-11-4,0-14-4,0-11-2,-2-12-4,-3-9-3,-3-10-4,-2-8-3,-11-18-5,-15-25-3,-15-25-4,-16-25-4,-8-18 2,0-8 7,0-10 8,0-9 8,4-5 6,10 0 4,10 0 4,9 0 5,7 3 3,7 6 1,6 7 2,7 6 1,5 3 3,7 0 5,6 0 2,7 0 5,10 1 0,16 4-4,15 3-5,17 3-4,10 3-3,6 3-5,7 3-2,6 4-5,3 2-3,0 4-5,0 3-5,0 3-3,-5-1-5,-9-2-2,-10-3-3,-8-3-3,-8-2-1,-2 0 2,-3 0 0,-3 0 2,-6-5 1,-5-9 3,-7-10 1,-5-8 3,-4-11 3,0-8 4,0-10 3,0-9 4,0-7 1,0-3 2,0-3 1,0-2 1,-2 2 0,-3 9 1,-3 10 1,-2 10 1,-5 7 5,-2 6 10,-3 7 10,-3 6 10,-6 12 8,-5 19 6,-7 19 6,-5 19 7,-3 21-3,4 26-8,3 24-10,3 26-8,-1 13-7,-2 4-2,-3 3-3,-3 3-4,-1 4-1,4 7-2,3 6-1,3 7-2,3 0-2,3-2-2,3-3-4,4-3-1,1-9-2,0-11 2,0-14 2,0-11 2,6-17-6,13-18-9,12-19-11,13-18-10,9-18-10,6-16-8,7-15-8,6-15-9,-2-9-4,-9 1 1,-10-1 0,-8 1 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42650 43100 526,'-83'21'11,"34"-5"22,35-7 21,35-5 21,29-6 5,25-3-14,25-3-15,25-2-13,12-5-11,1-2-8,-1-3-9,1-3-7,-7-1-4,-12 4 1,-13 3 3,-12 3 1,-13 3-5,-12 3-14,-13 3-14,-12 4-13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43550 42150 496,'-71'-24'4,"10"4"7,10 3 8,9 3 8,6 3 5,3 3 5,3 3 3,4 4 5,2 5-1,4 10-5,3 10-4,3 9-6,3 12-3,3 16-3,3 15-3,4 17-1,1 13-4,0 13-1,0 12-3,0 13-2,1 9-4,4 6-8,3 7-6,3 6-6,3-4-10,3-11-11,3-14-10,4-11-12,-1-20 1,-3-24 10,-3-26 11,-2-24 11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44850 42150 542,'23'-90'3,"-3"23"4,-3 22 5,-2 22 5,0 5 7,7-8 6,6-10 8,7-9 8,2 2 1,1 17-1,-1 15-2,1 16-3,-6 16-4,-8 20-9,-10 18-8,-9 20-9,-12 11-5,-11 7-6,-14 6-3,-11 7-5,-9-1-3,-3-6 0,-3-6-2,-2-6-1,0-9-1,7-8-1,6-10-2,7-9-1,5-9 3,7-5 6,6-7 7,7-5 6,8-6 5,14-3 2,11-3 3,14-2 2,7-1 1,3 3-2,3 3-1,4 4-1,-1 4-1,-3 6-1,-3 7-1,-2 6-1,-8 7-1,-8 10-3,-10 10-3,-9 9-1,-9 4-1,-5 1 0,-7-1 0,-5 1 1,-4-4-1,0-6-3,0-6-3,0-6-2,4-20-10,10-30-16,10-32-16,9-30-16,4-17-1,1 1 13,-1-1 14,1 1 14,1 1 5,3 3-3,3 3-2,4 4-3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45800 42500 450,'25'-47'5,"0"6"13,0 7 11,0 6 12,-2 13 8,-3 23 2,-3 22 3,-2 22 3,-5 13-3,-2 7-9,-3 6-7,-3 7-10,-4 7-5,-3 9-4,-3 10-3,-2 10-4,-5 5-5,-2 4-4,-3 3-4,-3 3-6,-1-7-3,4-15-3,3-15-3,3-16-2,1-26-10,1-33-16,-1-35-18,1-34-16,1-24-1,3-12 16,3-13 16,4-12 16,5-4 12,10 7 9,10 6 8,9 7 10,4 8 5,1 14 5,-1 11 3,1 14 3,1 5 3,3 1-1,3-1 1,4 1-1,1 2-2,0 7-2,0 6-2,0 7-3,-2 4-10,-3 3-17,-3 3-16,-2 4-17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5664" units="cm"/>
      <inkml:brushProperty name="height" value="0.05664" units="cm"/>
      <inkml:brushProperty name="color" value="#00BFF3"/>
    </inkml:brush>
  </inkml:definitions>
  <inkml:trace contextRef="#ctx0" brushRef="#br0">46600 42250 388,'-2'-49'3,"-3"4"5,-3 3 6,-2 3 6,-3 12 10,1 22 14,-1 22 15,1 23 14,1 16 2,3 13-12,3 12-12,4 13-11,1 6-8,0 0-6,0 0-6,0 0-6,-4 7-3,-5 17-2,-7 15 0,-5 16-2,-4 7-3,0 1-9,0-1-6,0 1-9,3-13-5,6-25-5,7-25-6,6-25-4,12-40-5,19-52-6,19-53-4,19-53-5,7-26 3,-3 4 9,-3 3 12,-2 3 9,-5 12 10,-2 22 7,-3 22 7,-3 23 7,-6 16 12,-5 13 14,-7 12 16,-5 13 15,-8 13 1,-5 17-10,-7 15-12,-5 16-11,-4 9-8,0 3-4,0 3-5,0 4-4,9-10-7,19-22-7,19-22-7,19-21-8,5-18-4,-5-12-3,-7-13-2,-5-12-2,-1-7 1,6 1 3,7-1 3,6 1 3,-4 5 6,-11 14 6,-14 11 6,-11 14 7,-11 14 11,-5 20 17,-7 18 15,-5 20 16,-3 8 3,4 1-14,3-1-14,3 1-12,3-3-8,3-2-2,3-3-4,4-3-2,5-7-4,10-9-8,10-10-7,9-8-6,1-15-5,-6-19 0,-6-18-1,-6-19 0,-4-13 0,1-6 1,-1-6 2,1-6 2,-6-1 1,-8 7 4,-10 6 2,-9 7 2,-9 5 3,-5 7-1,-7 6 1,-5 7 1,-9 7-2,-9 9-4,-10 10-3,-8 10-4,-9 10-3,-6 13-1,-6 12-2,-6 13-1,2 4-3,14-3-2,11-3-4,14-2-2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50200 43250 541,'-40'-4'8,"23"-5"14,22-7 15,22-5 14,13-4 5,7 0-9,6 0-7,7 0-8,18 3-5,31 6-2,32 7-1,31 6-3,12 3-2,-6 0-4,-6 0-4,-6 0-3,-7 0-2,-6 0-2,-6 0-1,-6 0-1,-10 1-6,-12 4-13,-13 3-13,-12 3-12,-12 1-6,-8 1-1,-10-1 0,-9 1-1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50550 44200 608,'-113'-2'6,"26"-3"12,24-3 13,26-2 11,24-5 4,26-2-3,24-3-5,26-3-3,27-4-3,32-3-4,31-3-4,32-2-3,13 0-5,-3 7-7,-3 6-7,-2 7-6,-9 5-3,-12 7 2,-13 6 2,-12 7 1,-15 4-6,-15 3-16,-15 3-17,-16 4-15,-15-3-6,-11-5 6,-14-7 5,-11-5 6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2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51850 41900 487,'-24'-46'2,"4"10"1,3 10 3,3 9 2,1 2 6,1-2 8,-1-3 7,1-3 9,1 4 1,3 13-7,3 12-6,4 13-8,1 12-4,0 13-1,0 12-3,0 13-2,-2 6-2,-3 0-4,-3 0-4,-2 0-3,-3-5-4,1-9-4,-1-10-4,1-8-3,12-20-4,25-28-4,25-28-4,25-27-4,14-20 3,3-9 9,3-10 10,4-8 8,-3-1 6,-5 9 0,-7 10 1,-5 10 1,-9 11 3,-9 17 6,-10 15 7,-8 16 6,-12 21 4,-12 29 2,-13 28 3,-12 28 3,-15 12-3,-15-3-6,-15-3-7,-16-2-7,-5-6-4,6-6-1,7-6 0,6-6-1,13-10-11,23-12-20,22-13-19,22-12-21,7-12-3,-6-8 14,-6-10 15,-6-9 15,-6-9 7,-2-5 2,-3-7 1,-3-5 2,-6-12 0,-5-16 0,-7-15 1,-5-15-1,-3-7 2,4 3 2,3 3 1,3 4 2,1 5 4,1 10 6,-1 10 5,1 9 6,-3 23 11,-2 38 18,-3 37 17,-3 38 17,-1 23 1,4 9-15,3 10-15,3 10-15,3 4-9,3 0-5,3 0-3,4 0-4,1-8-3,0-16-3,0-15-2,0-15-3,6-15-1,13-12 0,12-13 0,13-12 0,13-15-9,17-15-16,15-15-16,16-16-16,5-23-7,-2-27 5,-3-28 3,-3-28 5,-9-13 2,-11 3 2,-14 3 1,-11 4 3,-12 8 4,-9 17 8,-10 15 8,-8 16 8,-9 16 11,-6 20 14,-6 18 14,-6 20 15,-4 17 5,1 20-2,-1 18-3,1 20-2,1 8-3,3 1-5,3-1-5,4 1-5,2-4-5,4-6-2,3-6-5,3-6-2,3-2-10,3 3-15,3 3-15,4 4-15,-6 4-5,-11 6 5,-14 7 4,-11 6 6,-11-1 4,-5-5 5,-7-7 4,-5-5 5,-3-9 3,4-9 4,3-10 3,3-8 3,6-11 6,9-8 8,10-10 8,10-9 8,5-5 5,4 0-1,3 0 1,3 0 0,1 7 0,1 17 3,-1 15 1,1 16 2,-4 9-1,-6 3-5,-6 3-4,-6 4-5,-4-1-4,1-3-3,-1-3-4,1-2-2,7-11-3,16-15-1,15-15-2,17-16-1,11-18-8,10-18-15,10-19-13,9-18-14,-1-6-6,-8 10 3,-10 10 3,-9 9 3,-5 2 6,0-2 10,0-3 11,0-3 9,-10 16 14,-18 39 16,-19 36 16,-18 39 16,-10 13 3,0-9-10,0-10-11,0-8-11,6-9-11,13-6-11,12-6-13,13-6-11,9-9-4,6-8 5,7-10 4,6-9 4,-1-4 4,-5 4 2,-7 3 2,-5 3 3,-9 12 1,-9 22 2,-10 22 2,-8 23 1,-12 8 2,-12-3-2,-13-3 0,-12-2-1,-7-5 0,1-2 0,-1-3 0,1-3 0,4-4 0,9-3 1,10-3 0,10-2 1,14-11-1,23-15-2,22-15-2,22-16-3,8-8-3,-2 0-5,-3 0-4,-3 0-5,-7 1 0,-9 4 3,-10 3 3,-8 3 4,-6 1 2,1 1 2,-1-1-1,1 1 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158" units="cm"/>
      <inkml:brushProperty name="height" value="0.04158" units="cm"/>
      <inkml:brushProperty name="color" value="#F2385B"/>
    </inkml:brush>
  </inkml:definitions>
  <inkml:trace contextRef="#ctx0" brushRef="#br0">34500 25950 529,'-33'-22'21,"34"6"10,35 7 10,35 6 9,19 6 1,7 6-8,6 7-9,7 6-8,0 3-5,-2 0-1,-3 0-3,-3 0 0,-9 1-2,-11 4-1,-14 3-1,-11 3 0,-12 4-4,-9 7-6,-10 6-8,-8 7-6,-12 0-4,-12-2 3,-13-3 1,-12-3 1,-13-1 0,-12 4-3,-13 3-4,-12 3-2,-9 1-1,-2 1 2,-3-1 1,-3 1 2,-4-3 2,-3-2 3,-3-3 2,-2-3 3,2-2 3,9 0 1,10 0 2,10 0 2,7-4 2,6-5 2,7-7 2,6-5 2,20-8 4,34-5 7,35-7 5,35-5 7,18-8 0,3-5-5,3-7-5,4-5-5,2-3-5,4 4-6,3 3-6,3 3-6,-2 3-5,-6 3-5,-6 3-5,-6 4-4,-7 1-5,-6 0-5,-6 0-5,-6 0-6,-4-2-2,1-3 0,-1-3 0,1-2 0,-6-5 4,-8-2 5,-10-3 5,-9-3 7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3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53950 41750 886,'-47'4'15,"6"10"-1,7 10 2,6 9-1,6 10 0,6 14-2,7 11-1,6 14-2,3 7-7,0 3-10,0 3-12,0 4-11,-2-7-6,-3-16-1,-3-15-2,-2-15-1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56700 42400 429,'-49'-44'6,"4"13"12,3 12 11,3 13 12,-1 13 4,-2 17-7,-3 15-5,-3 16-7,-6 15-1,-5 16 1,-7 15 3,-5 17 2,-3 11-2,4 10-3,3 10-3,3 9-5,3 6-4,3 3-4,3 3-4,4 4-5,5-10-4,10-22-2,10-22-4,9-21-3,6-15-3,3-6-1,3-6-1,4-6-1,7-16-4,13-25-5,12-25-5,13-25-4,10-29-3,10-30 1,10-32 1,9-30 0,1-22 2,-6-8 4,-6-10 2,-6-9 4,-7 1 4,-6 13 5,-6 12 6,-6 13 5,-7 16 3,-6 23 2,-6 22 1,-6 22 1,-4 16 8,1 14 11,-1 11 14,1 14 12,1 16 7,3 22 3,3 22 3,4 23 2,-1 13-4,-3 6-8,-3 7-11,-2 6-8,-5 7-8,-2 10-3,-3 10-6,-3 9-4,-4 7-2,-3 7 0,-3 6 1,-2 7-1,-5-7-2,-2-19-5,-3-18-7,-3-19-4,-4-18-9,-3-15-13,-3-15-12,-2-16-12,-3-21-2,1-24 8,-1-26 7,1-24 9,-1-17 5,1-5 6,-1-7 4,1-5 5,4 2 5,9 13 5,10 12 4,10 13 6,5 6 4,4 0 6,3 0 6,3 0 5,7 3 3,14 6-3,11 7-1,14 6-1,7 1-3,3-3-3,3-3-3,4-2-3,2-1-4,4 3-5,3 3-6,3 4-6,-2 2-6,-6 4-7,-6 3-8,-6 3-8,-7 1-4,-6 1-2,-6-1-2,-6 1-2,-7-4 2,-6-6 7,-6-6 6,-6-6 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57650 42400 518,'0'-41'10,"0"19"19,0 19 18,0 19 20,0 13 4,0 10-14,0 10-12,0 9-13,-2 7-7,-3 7-3,-3 6-3,-2 7-2,-5 8-3,-2 14-2,-3 11-3,-3 14-3,-1 5-8,4 1-11,3-1-13,3 1-12,3-9-7,3-15-4,3-15-3,4-16-4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57750 42300 543,'-47'1'2,"6"4"2,7 3 2,6 3 4,3 12 8,0 22 14,0 22 15,0 23 14,3 5 2,6-9-11,7-10-11,6-8-11,3 2-6,0 16-4,0 15-3,0 17-2,1 3-5,4-5-5,3-7-6,3-5-6,3-8-5,3-5-7,3-7-7,4-5-7,1-11-5,0-11-4,0-14-5,0-11-5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5"/>
    </inkml:context>
    <inkml:brush xml:id="br0">
      <inkml:brushProperty name="width" value="0.05139" units="cm"/>
      <inkml:brushProperty name="height" value="0.05139" units="cm"/>
      <inkml:brushProperty name="color" value="#00BFF3"/>
    </inkml:brush>
  </inkml:definitions>
  <inkml:trace contextRef="#ctx0" brushRef="#br0">57850 43650 428,'26'-32'0,"4"-11"1,3-14 0,3-11 1,3-4 6,3 6 11,3 7 11,4 6 11,-3 7 4,-5 10-6,-7 10-4,-5 9-5,-8 17-3,-5 25-3,-7 25-1,-5 25-2,-9 14-4,-9 3-3,-10 3-5,-8 4-4,-4-3-3,3-5-1,3-7-2,4-5-2,10-15-1,19-22-2,19-22-3,19-21-1,13-23-3,10-21-1,10-22-2,9-22-1,2-13-3,-2-3-2,-3-3-2,-3-2-2,-7 5 0,-9 16 6,-10 15 4,-8 17 4,-9 10 4,-6 6 5,-6 7 3,-6 6 5,-6 10 6,-2 17 11,-3 15 11,-3 16 10,-4 13 2,-3 14-5,-3 11-6,-2 14-6,-1 7-3,3 3-1,3 3-2,4 4 0,1-4-1,0-9-3,0-10-1,0-8-1,4-11-4,10-8-5,10-10-4,9-9-6,7-23-1,7-33 0,6-35 0,7-34 1,0-23-3,-2-8-6,-3-10-7,-3-9-7,-9-1-2,-11 10 2,-14 10 4,-11 9 3,-11 12 2,-5 16 3,-7 15 3,-5 17 2,-6 11 2,-3 10 3,-3 10 2,-2 9 1,-5 9 0,-2 9-4,-3 10-4,-3 10-4,2 7-5,10 6-6,10 7-5,9 6-5,9-1-2,9-5 2,10-7 2,10-5 3,11-8 3,17-5 4,15-7 3,16-5 4,4-6 6,-6-3 6,-6-3 9,-6-2 6,-7-1 7,-6 3 4,-6 3 5,-6 4 5,-9 4 1,-8 6 0,-10 7-1,-9 6 0,-7 12-3,-3 19-4,-3 19-5,-2 19-4,-6 10-4,-6 4-2,-6 3-4,-6 3-3,-1-2-2,7-6-2,6-6-2,7-6-1,5-10-1,7-12-1,6-13 0,7-12-1,5-9 1,7-2 1,6-3 2,7-3 2,4-2 2,3 0 3,3 0 4,4 0 2,-1 1 2,-3 4 0,-3 3-2,-2 3 1,-8 7-2,-8 14-1,-10 11-3,-9 14 0,-12 10-4,-11 9-5,-14 10-4,-11 10-5,-14 5-5,-11 4-6,-14 3-5,-11 3-6,-4-5-4,6-12-3,7-13-4,6-12-2,7-15 0,10-15 5,10-15 6,9-16 5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60600 43250 595,'204'0'118,"-40"0"-27,-40 0-27,-41 0-28,-15 0-14,14 0-3,11 0-2,14 0-3,-1 0-3,-12 0-4,-13 0-2,-12 0-5,-10 0-4,-6 0-9,-6 0-9,-6 0-7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454" units="cm"/>
      <inkml:brushProperty name="height" value="0.04454" units="cm"/>
      <inkml:brushProperty name="color" value="#00BFF3"/>
    </inkml:brush>
  </inkml:definitions>
  <inkml:trace contextRef="#ctx0" brushRef="#br0">61400 42550 493,'-46'-2'0,"10"-3"0,10-3 0,9-2 0,2-1 8,-2 3 14,-3 3 15,-3 4 15,-1 13 6,4 26 0,3 24-1,3 26-1,3 15-5,3 6-11,3 7-9,4 6-11,1 9-8,0 13-7,0 12-8,0 13-6,0 2-8,0-5-10,0-7-9,0-5-9,1-17-1,4-24 7,3-26 8,3-24 8,-1-17-3,-2-5-9,-3-7-12,-3-5-9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63000 42050 528,'-21'-49'0,"10"4"0,10 3 0,9 3 0,13 4 7,20 7 11,18 6 13,20 7 13,3 10 6,-8 16 2,-10 15 0,-9 17 1,-10 11-4,-9 10-10,-10 10-9,-8 9-9,-15 6-8,-19 3-4,-18 3-6,-19 4-4,-10-3-3,1-5-2,-1-7-2,1-5-1,4-9 0,9-9 2,10-10 2,10-8 2,11-8 1,17-2 2,15-3 1,16-3 1,13-6 1,14-5 0,11-7-1,14-5 0,0-1 0,-8 6 0,-10 7 0,-9 6-1,-9 6 1,-5 6-2,-7 7 0,-5 6 0,-12 7-2,-16 10 1,-15 10-1,-15 9-1,-12 2 0,-6-2-1,-6-3 0,-6-3 0,-1-7 0,7-9 0,6-10 1,7-8 0,5-17-7,7-21-17,6-22-16,7-22-15,5-13-7,7-3 4,6-3 4,7-2 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64600 42150 418,'25'-29'5,"0"-5"10,0-7 11,0-5 10,0 2 3,0 13-6,0 12-4,0 13-6,-2 10 1,-3 10 7,-3 10 6,-2 9 7,-3 9 1,1 9-4,-1 10-6,1 10-4,-4 7-4,-6 6-6,-6 7-4,-6 6-5,-7 3-4,-6 0-6,-6 0-3,-6 0-5,-4-4-5,1-5-6,-1-7-6,1-5-7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3694" units="cm"/>
      <inkml:brushProperty name="height" value="0.03694" units="cm"/>
      <inkml:brushProperty name="color" value="#00BFF3"/>
    </inkml:brush>
  </inkml:definitions>
  <inkml:trace contextRef="#ctx0" brushRef="#br0">64650 42850 595,'23'-24'2,"-3"4"5,-3 3 3,-2 3 5,-1-1 4,3-2 5,3-3 3,4-3 5,2-1 0,4 4-2,3 3-1,3 3-3,4-1-1,7-2 1,6-3 1,7-3 1,0-1-4,-2 4-9,-3 3-9,-3 3-8,-4 3-6,-3 3-4,-3 3-4,-2 4-3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346" units="cm"/>
      <inkml:brushProperty name="height" value="0.04346" units="cm"/>
      <inkml:brushProperty name="color" value="#F2385B"/>
    </inkml:brush>
  </inkml:definitions>
  <inkml:trace contextRef="#ctx0" brushRef="#br0">36800 25800 506,'-21'-41'28,"10"19"18,10 19 20,9 19 18,2 12 1,-2 6-19,-3 7-18,-3 6-19,-2 4-11,0 4-5,0 3-5,0 3-5,0 1-5,0 1-2,0-1-2,0 1-3,0-1-2,0 1-1,0-1 0,0 1 0,-2 1-3,-3 3-3,-3 3-3,-2 4-4,-3 1-2,1 0 1,-1 0-1,1 0 1,-1-2-1,1-3-2,-1-3-2,1-2 0,-3-9-2,-2-12-1,-3-13-1,-3-12-1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65700 41600 415,'-24'-25'1,"4"0"2,3 0 3,3 0 3,1 9 11,1 19 20,-1 19 21,1 19 21,1 15 1,3 13-14,3 12-16,4 13-16,1 7-9,0 4-3,0 3-4,0 3-2,0 4-5,0 7-5,0 6-5,0 7-4,-4-1-5,-5-6-5,-7-6-5,-5-6-4,-1-9-6,6-8-6,7-10-6,6-9-5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5524" units="cm"/>
      <inkml:brushProperty name="height" value="0.05524" units="cm"/>
      <inkml:brushProperty name="color" value="#00BFF3"/>
    </inkml:brush>
  </inkml:definitions>
  <inkml:trace contextRef="#ctx0" brushRef="#br0">65900 42750 398,'32'-33'3,"17"-16"5,15-15 7,16-15 5,-1 0 4,-15 20 4,-15 18 2,-16 20 3,-7 11-1,4 7-3,3 6-4,3 7-3,-4 11-2,-8 20 0,-10 18 1,-9 20 0,-7 8-2,-3 1-4,-3-1-4,-2 1-5,-1-4-4,3-6-4,3-6-5,4-6-3,5-10-5,10-12-3,10-13-3,9-12-3,6-13-1,3-12 3,3-13 3,4-12 3,5-15-1,10-15-2,10-15-3,9-16-2,-1-7-2,-8 4 1,-10 3 1,-9 3 0,-9 1 2,-5 1 0,-7-1 2,-5 1 0,-4 1 3,0 3 4,0 3 3,0 4 5,0 1 1,0 0 3,0 0 0,0 0 2,-2 3 5,-3 6 10,-3 7 9,-2 6 10,-3 6 6,1 6 3,-1 7 2,1 6 3,-1 12 1,1 19-3,-1 19-2,1 19-2,-1 18-4,1 19-4,-1 19-4,1 19-4,-1 12-3,1 6-3,-1 7-1,1 6-2,-3 6-3,-2 6-6,-3 7-4,-3 6-4,-6 9-7,-5 13-5,-7 12-6,-5 13-6,-3-1-5,4-11-4,3-14-4,3-11-4,3-18-4,3-22-7,3-22-5,4-21-5,1-20 0,0-15 9,0-15 7,0-16 8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67800 41250 615,'-5'-79'12,"-9"45"24,-10 43 23,-8 45 24,-9 25 1,-6 10-24,-6 10-23,-6 9-23,-6 2-15,-2-2-7,-3-3-6,-3-3-6,4-10-11,13-16-17,12-15-17,13-15-15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67900 41000 539,'98'9'8,"-3"19"14,-3 19 15,-2 19 15,-6 10 8,-6 4 4,-6 3 2,-6 3 4,-9-1-15,-8-2-28,-10-3-31,-9-3-29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06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71800 14550 715,'-68'-68'12,"17"17"25,15 15 23,16 16 26,15 12-15,16 9-53,15 10-51,17 10-54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60800 7300 535,'-63'-44'1,"26"13"4,24 12 3,26 13 3,12 6 4,0 0 2,0 0 3,0 0 3,7 1 3,17 4 2,15 3 4,16 3 3,13 3-1,14 3-2,11 3-3,14 4-2,-3 1-5,-15 0-4,-15 0-5,-16 0-4,-13 1-5,-9 4-3,-10 3-2,-8 3-5,-12 4-1,-12 7-3,-13 6-1,-12 7-2,-16 8-1,-19 14 0,-18 11-1,-19 14 1,-13 7 1,-6 3 0,-6 3 3,-6 4 0,-6 1 2,-2 0 1,-3 0 0,-3 0 0,-1-8 2,4-16 2,3-15 1,3-15 2,9-14 2,16-8 3,15-10 1,17-9 3,27-9 1,41-5 2,40-7 0,42-5 1,22-11-2,7-11-6,6-14-5,7-11-5,0-6-4,-2 4-4,-3 3-3,-3 3-3,-7 1-3,-9 1-2,-10-1-2,-8 1-2,-9-3-1,-6-2 2,-6-3 2,-6-3 1,-7-2 4,-6 0 3,-6 0 4,-6 0 4,-7 3 2,-6 6-2,-6 7-1,-6 6-2,-6 15 12,-2 26 25,-3 24 24,-3 26 25,-4 12 4,-3 0-14,-3 0-16,-2 0-15,-5-2-10,-2-3-5,-3-3-4,-3-2-6,-1-3-4,4 1-3,3-1-4,3 1-3,14-17-4,25-30-8,25-32-5,25-30-7,15-25-3,7-15 0,6-15-1,7-16 0,-1-5 3,-6 6 3,-6 7 5,-6 6 4,-9 12 6,-8 19 5,-10 19 7,-9 19 7,-12 19 8,-11 23 14,-14 22 12,-11 22 14,-9 13 2,-3 7-5,-3 6-6,-2 7-7,-3-1-5,1-6-8,-1-6-6,1-6-8,1-4-4,3 1-3,3-1-3,4 1-3,1-3-1,0-2 1,0-3 0,0-3 1,0-4-13,0-3-30,0-3-30,0-2-28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64850 7600 535,'143'25'112,"-11"0"-25,-14 0-23,-11 0-24,-7 3-13,0 6-2,0 7-4,0 6-2,-7 3-4,-11 0-2,-14 0-4,-11 0-2,-11 1-3,-5 4 0,-7 3-1,-5 3 0,-9-1 0,-9-2-2,-10-3 0,-8-3 0,-12-2-1,-12 0 1,-13 0 0,-12 0 1,-12 3-1,-8 6 0,-10 7-2,-9 6-2,-5 3-2,0 0-4,0 0-6,0 0-4,4-4-5,10-5-3,10-7-5,9-5-4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67650 7000 462,'165'-110'78,"-18"32"-17,-19 31-17,-18 32-18,-12 16-9,-3 4-3,-3 3-2,-2 3-2,-9 3-3,-12 3-5,-13 3-3,-12 4-5,-13 4-5,-12 6-8,-13 7-8,-12 6-8,-15 3-2,-15 0 2,-15 0 2,-16 0 2,-8-5 4,0-9 3,0-10 5,0-8 5,0-6 3,0 1 4,0-1 4,0 1 4,3-3 4,6-2 5,7-3 6,6-3 5,6 1 4,6 6 4,7 7 4,6 6 4,4 6 0,4 6-4,3 7-2,3 6-4,3 4-1,3 4 2,3 3 2,4 3 1,1 7-1,0 14-2,0 11-3,0 14-4,0 7-2,0 3-5,0 3-3,0 4-4,0-3-4,0-5-3,0-7-3,0-5-3,0-9-5,0-9-9,0-10-9,0-8-8,-2-26-9,-3-41-11,-3-40-9,-2-40-10,0-23 2,7-3 15,6-3 15,7-2 15,5 5 12,7 16 7,6 15 9,7 17 8,5 8 7,7 4 6,6 3 7,7 3 6,5 4 3,7 7-1,6 6-1,7 7-2,2 2-3,1 1-5,-1-1-5,1 1-5,-1-1-5,1 1-3,-1-1-4,1 1-3,-4-3-2,-6-2 1,-6-3 1,-6-3 2,-9-2-3,-8 0-6,-10 0-6,-9 0-6,-9-2-3,-5-3 0,-7-3 1,-5-2 1,-6-3 2,-3 1 4,-3-1 4,-2 1 5,-6 2 4,-6 7 4,-6 6 3,-6 7 3,-7 2 2,-6 1 0,-6-1-2,-6 1 0,-4 7 4,1 16 10,-1 15 10,1 17 9,1 10 3,3 6-4,3 7-3,4 6-3,4 6-4,6 6-4,7 7-4,6 6-3,6 1-4,6-3-2,7-3-2,6-2-3,7-8-2,10-8-5,10-10-3,9-9-4,10-9-6,14-5-10,11-7-8,14-5-10,5-8-6,1-5-3,-1-7-3,1-5-3,-4-8 1,-6-5 8,-6-7 5,-6-5 8,-7-4 4,-6 0 2,-6 0 3,-6 0 3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5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70850 7100 499,'98'-22'81,"-3"6"-13,-3 7-15,-2 6-14,-1 7-8,3 10-4,3 10-2,4 9-4,2 6-3,4 3-2,3 3-2,3 4-3,1-1-1,1-3 1,-1-3 0,1-2 1,-7-5 0,-12-2-2,-13-3 0,-12-3-2,-12-2-1,-8 0-3,-10 0-3,-9 0-2,-16 3-1,-22 6-2,-22 7 0,-21 6-1,-15 3-1,-6 0-2,-6 0-1,-6 0-2,-18 4-2,-28 10 0,-28 10 0,-27 9-1,-8 4-3,17 1-6,15-1-6,16 1-5,13 1-5,14 3-3,11 3-2,14 4-3,13-9 1,16-18 4,15-19 6,17-18 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37450 19050 577,'48'23'39,"-3"-3"-5,-3-3-6,-2-2-6,-1-3-3,3 1-2,3-1-1,4 1-2,-1-1-2,-3 1-1,-3-1-1,-2 1-1,-3 1-2,1 3-3,-1 3-3,1 4-3,-4 2-2,-6 4 1,-6 3-1,-6 3 1,-6 1-1,-2 1-1,-3-1-2,-3 1-1,-4 4-1,-3 9-1,-3 10 1,-2 10-1,-8 4 1,-8 0 1,-10 0 2,-9 0 1,-9 1 0,-5 4-1,-7 3-1,-5 3-1,-3-2 0,4-6 2,3-6 1,3-6 2,1-6 2,1-2 1,-1-3 2,1-3 1,4-6 3,9-5 1,10-7 1,10-5 2,10-8 1,13-5-2,12-7-1,13-5 0,13-6-3,17-3-1,15-3-2,16-2-2,5-8-1,-2-8-2,-3-10-2,-3-9-1,-1-5-1,4 0-2,3 0-1,3 0-2,-1 0 0,-2 0-1,-3 0 2,-3 0-1,-6 1 1,-5 4 0,-7 3 1,-5 3 0,-9 12 10,-9 22 16,-10 22 18,-8 23 17,-8 11 4,-2 4-11,-3 3-10,-3 3-10,-2 1-7,0 1-2,0-1-3,0 1-3,4-7-8,10-12-11,10-13-13,9-12-11,7-16-5,7-19 4,6-18 3,7-19 4,0-10 4,-2 1 3,-3-1 2,-3 1 4,-7 4 3,-9 9 5,-10 10 4,-8 10 3,-4 10 11,3 13 17,3 12 15,4 13 17,-3 9 3,-5 6-11,-7 7-11,-5 6-11,-3 3-8,4 0-5,3 0-6,3 0-5,1-2-6,1-3-7,-1-3-8,1-2-8,-1-3-6,1 1-7,-1-1-8,1 1-6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34350 25750 639,'-60'-38'7,"32"26"14,31 24 14,32 26 14,11 7 3,-5-9-8,-7-10-8,-5-8-8,-4-6-4,0 1-2,0-1 0,0 1-2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40500 20300 705,'53'0'96,"6"0"-21,7 0-21,6 0-19,3-2-15,0-3-9,0-3-8,0-2-8,-2-3-8,-3 1-8,-3-1-8,-2 1-7,-8-1-5,-8 1-5,-10-1-4,-9 1-5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41900 18900 527,'50'3'44,"0"6"-7,0 7-6,0 6-8,-2 4-3,-3 4 0,-3 3 1,-2 3 1,-6 3-3,-6 3-4,-6 3-5,-6 4-4,-6 7-4,-2 13-1,-3 12-1,-3 13-1,-7 6-1,-9 0-1,-10 0-3,-8 0 0,-8-4-1,-2-5 0,-3-7 1,-3-5 0,1-9 1,6-9 2,7-10 1,6-8 2,4-4 1,4 3-1,3 3 1,3 4 0,6-4 0,9-9 0,10-10-1,10-8 1,11-8-1,17-2 1,15-3 0,16-3-1,7-9 0,1-11-3,-1-14-2,1-11-2,-1-9-1,1-3-1,-1-3 1,1-2 0,-4-3 0,-6 1 1,-6-1 0,-6 1 2,-6-3 0,-2-2-1,-3-3 0,-3-3-1,-7-1 1,-9 4 1,-10 3 1,-8 3 2,-8 6 1,-2 9 5,-3 10 4,-3 10 3,-6 5 2,-5 4 0,-7 3 0,-5 3 1,-4 3 0,0 3 2,0 3 1,0 4 3,0 4 0,0 6 1,0 7 1,0 6 0,0 9-1,0 13-4,0 12-3,0 13-2,3 6-2,6 0 0,7 0 1,6 0 1,3-2-1,0-3-2,0-3-3,0-2-2,4-5-5,10-2-4,10-3-7,9-3-4,6-6-6,3-5-2,3-7-4,4-5-3,4-6-2,6-3-2,7-3-1,6-2-2,9-8 0,13-8 1,12-10 1,13-9 0,-4-5 4,-18 0 6,-19 0 5,-18 0 7,-12 1 2,-3 4 0,-3 3 1,-2 3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44150 18600 753,'-32'-69'44,"39"13"-1,36 12-3,39 13-1,21 9-6,6 6-8,7 7-10,6 6-8,-5 3-8,-16 0-7,-15 0-8,-15 0-7,-14 1-9,-8 4-10,-10 3-9,-9 3-9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45250 19400 713,'9'-46'16,"19"10"9,19 10 8,19 9 10,12 4 1,6 1-5,7-1-6,6 1-6,-1 1-8,-5 3-12,-7 3-11,-5 4-11,-9 4-11,-9 6-11,-10 7-10,-8 6-10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45250 20150 695,'-47'0'2,"6"0"6,7 0 5,6 0 6,10 0 3,17 0 3,15 0 1,16 0 3,16-2 1,20-3 0,18-3-1,20-2 0,10-5-5,3-2-10,3-3-10,4-3-8,-3-1-9,-5 4-6,-7 3-6,-5 3-6,-14 1-6,-18 1-8,-19-1-7,-18 1-7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47750 18450 464,'26'-46'3,"4"10"6,3 10 6,3 9 6,7 6 4,14 3 5,11 3 3,14 4 4,3 1 0,-2 0-6,-3 0-4,-3 0-4,-6 4-5,-5 10-2,-7 10-4,-5 9-3,-9 9-1,-9 9 1,-10 10 0,-8 10 0,-14 10-3,-15 13-7,-15 12-6,-16 13-7,-16 10-4,-16 10 1,-15 10-2,-15 9 1,-6-4 0,7-15 2,6-15 2,7-16 1,4-13 2,3-9 1,3-10 1,4-8 2,7-9 1,13-6 2,12-6 0,13-6 2,15-9 2,19-8 1,19-10 4,19-9 1,13-12 0,10-11-4,10-14-5,9-11-4,7-9-2,7-3 0,6-3 0,7-2 0,-3-5-3,-8-2-4,-10-3-6,-9-3-5,-9 1 0,-5 6 1,-7 7 3,-5 6 3,-8 6 4,-5 6 5,-7 7 6,-5 6 6,-6 9 8,-3 13 13,-3 12 13,-2 13 12,-5 9 4,-2 6-5,-3 7-4,-3 6-5,-4 9-4,-3 13-3,-3 12-3,-2 13-3,-1 1-3,3-9-4,3-10-3,4-8-5,1-9-1,0-6 1,0-6 0,0-6 0,7-15-9,17-21-18,15-22-18,16-22-17,7-16-6,1-9 8,-1-10 8,1-8 8,-3-4 7,-2 3 4,-3 3 6,-3 4 6,-6 8 5,-5 17 6,-7 15 5,-5 16 7,-4 16 10,0 20 14,0 18 15,0 20 14,-2 10 2,-3 3-12,-3 3-10,-2 4-12,-3-1-7,1-3-3,-1-3-3,1-2-3,1-6-6,3-6-12,3-6-11,4-6-10,1-4-17,0 1-19,0-1-21,0 1-20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50400 17750 648,'50'-68'70,"0"17"-15,0 15-16,0 16-15,3 9-7,6 3 4,7 3 3,6 4 4,-2 7-2,-9 13-6,-10 12-5,-8 13-6,-11 9-6,-8 6-3,-10 7-6,-9 6-4,-16 4-1,-22 4 2,-22 3 3,-21 3 2,-10-1-1,3-2-7,3-3-6,4-3-6,5-7-1,10-9 4,10-10 5,9-8 4,10-8 6,14-2 6,11-3 7,14-3 7,14-6 1,20-5-3,18-7-4,20-5-3,8-6-7,1-3-11,-1-3-9,1-2-10,-9-1-2,-15 3 5,-15 3 7,-16 4 5,-8-3 1,0-5-7,0-7-5,0-5-7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2951" units="cm"/>
      <inkml:brushProperty name="height" value="0.02951" units="cm"/>
      <inkml:brushProperty name="color" value="#F2395B"/>
    </inkml:brush>
  </inkml:definitions>
  <inkml:trace contextRef="#ctx0" brushRef="#br0">51250 18250 745,'73'-46'5,"-3"10"9,-3 10 9,-2 9 10,-1 4 4,3 1-2,3-1 0,4 1-2,2 1-7,4 3-13,3 3-13,3 4-12,-5 1-11,-12 0-6,-13 0-9,-12 0-6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51900 17250 585,'-66'12'68,"19"26"-2,19 24-3,19 26-2,10 16-7,4 10-11,3 10-12,3 9-11,-1 6-12,-2 3-11,-3 3-13,-3 4-11,-2-10-14,0-22-13,0-22-14,0-21-13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57100 18450 539,'-18'-22'8,"17"6"16,15 7 17,16 6 16,20 3 4,25 0-7,25 0-7,25 0-8,14 0-5,3 0-4,3 0-5,4 0-5,-6 3-5,-11 6-10,-14 7-7,-11 6-9,-15 3-8,-16 0-10,-15 0-9,-15 0-9,-17 1-5,-15 4-2,-15 3 0,-16 3-2,-15-1 5,-11-2 7,-14-3 8,-11-3 8,-3-4 7,10-3 5,10-3 4,9-2 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36950 25900 404,'21'-202'-4,"-5"47"2,-7 47 3,-5 48 3,-3 24 2,4 3 3,3 3 3,3 4 1,-1 7 9,-2 13 14,-3 12 13,-3 13 13,-2 9 2,0 6-13,0 7-11,0 6-11,0 12-6,0 19 0,0 19 2,0 19 1,-4 7-3,-5-3-3,-7-3-5,-5-2-5,-3-1-2,4 3 1,3 3-1,3 4 1,1 1-5,1 0-6,-1 0-7,1 0-7,1-2-7,3-3-5,3-3-6,4-2-5,-1-11-3,-3-15 0,-3-15-1,-2-16-1,-3-18-1,1-18 1,-1-19-1,1-18 0,1-12 4,3-3 5,3-3 6,4-2 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58100 18900 445,'-54'-22'0,"-5"6"-1,-7 7 0,-5 6 0,-3 1 0,4-3 4,3-3 3,3-2 3,7 2 8,14 9 10,11 10 12,14 10 11,7 11 3,3 17-5,3 15-6,4 16-6,1 12-5,0 9-4,0 10-3,0 10-5,0 5-2,0 4-4,0 3-2,0 3-3,1-2-2,4-6-2,3-6-2,3-6-2,-1-10-8,-2-12-13,-3-13-13,-3-12-14,-2-29-9,0-43-5,0-44-6,0-43-4,0-17 4,0 14 16,0 11 15,0 14 15,1 8 12,4 7 9,3 6 8,3 7 8,4 4 6,7 3 3,6 3 2,7 4 2,8 1 3,14 0 0,11 0 0,14 0 1,10 0-2,9 0-6,10 0-5,10 0-6,2 3-3,-3 6-2,-3 7-2,-2 6-1,-6 1-3,-6-3-4,-6-3-4,-6-2-5,-10-3-3,-12 1-3,-13-1-2,-12 1-2,-12-3 0,-8-2 0,-10-3 1,-9-3 1,-7-6 2,-3-5 3,-3-7 2,-2-5 2,-6-4 3,-6 0 2,-6 0 2,-6 0 2,-6 4 3,-2 10 4,-3 10 4,-3 9 4,-2 4 2,0 1 1,0-1 2,0 1 1,0 5 3,0 14 5,0 11 5,0 14 4,1 11 1,4 14-4,3 11-4,3 14-4,3 7-3,3 3-3,3 3-2,4 4-2,4 1-3,6 0-2,7 0-2,6 0-3,7-4 0,10-5 0,10-7 1,9-5 1,12-11-3,16-11-2,15-14-5,17-11-4,7-11-10,0-5-17,0-7-16,0-5-17,-8-4-7,-16 0 1,-15 0 1,-15 0 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60200 19850 644,'54'-44'10,"10"13"19,10 12 19,9 13 20,7 6 2,7 0-15,6 0-15,7 0-15,0 0-14,-2 0-15,-3 0-13,-3 0-14,-10 0-4,-16 0 5,-15 0 6,-15 0 5,-11 0-3,-2 0-12,-3 0-12,-3 0-12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61800 18900 467,'50'-47'8,"0"6"7,0 7 7,0 6 8,1 6 2,4 6-1,3 7-1,3 6-2,3 6-3,3 6-1,3 7-4,4 6-1,-6 6-4,-11 6-3,-14 7-3,-11 6-4,-12 7-1,-9 10-2,-10 10 0,-8 9-2,-11 9 0,-8 9-1,-10 10 0,-9 10-1,-7-3 0,-3-11 1,-3-14-1,-2-11 1,0-11 0,7-5 2,6-7 1,7-5 2,13-8 0,22-5-5,22-7-2,23-5-4,16-11-1,13-11 0,12-14 2,13-11 1,7-11-2,4-5-5,3-7-4,3-5-4,-1-8-1,-2-5 2,-3-7 3,-3-5 3,-7-3 0,-9 4 2,-10 3-1,-8 3 1,-12 3 1,-12 3 0,-13 3 2,-12 4-1,-12 4 4,-8 6 5,-10 7 4,-9 6 4,-10 6 5,-9 6 2,-10 7 2,-8 6 2,-4 4 1,3 4 0,3 3-1,4 3 0,2 7 2,4 14 2,3 11 5,3 14 3,4 7 0,7 3-3,6 3-2,7 4-4,4-1-3,3-3-1,3-3-2,4-2-2,7-5-3,13-2-5,12-3-4,13-3-4,9-7-6,6-9-6,7-10-8,6-8-6,4-8-9,4-2-9,3-3-10,3-3-9,-5-4 0,-12-3 10,-13-3 8,-12-2 10,-9-3 6,-2 1 4,-3-1 2,-3 1 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64000 18450 732,'-21'-25'0,"10"0"0,10 0 0,9 0 0,12 3 9,16 6 17,15 7 18,17 6 17,13 3 0,13 0-19,12 0-20,13 0-20,-2 1-8,-16 4 0,-15 3 0,-15 3 1,-12 1-10,-6 1-19,-6-1-19,-6 1-20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65100 18700 680,'98'-22'87,"-3"6"-14,-3 7-14,-2 6-13,-3 3-14,1 0-14,-1 0-13,1 0-15,-7 3-11,-12 6-8,-13 7-9,-12 6-9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64950 19600 624,'-13'21'70,"26"-5"-7,24-7-7,26-5-7,16-4-7,10 0-6,10 0-8,9 0-7,4-4-11,1-5-15,-1-7-15,1-5-15,-10-3-13,-19 4-7,-18 3-9,-19 3-8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67600 17850 606,'48'-44'62,"-3"13"-15,-3 12-15,-2 13-14,5 6-6,16 0 2,15 0 3,17 0 4,7 1 2,0 4 4,0 3 3,0 3 3,-5 3-3,-9 3-11,-10 3-10,-8 4-11,-11 1-10,-8 0-9,-10 0-10,-9 0-9,-13 1-5,-16 4 0,-15 3 0,-15 3-1,-11-1 2,-2-2 3,-3-3 3,-3-3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68150 18400 434,'-93'3'0,"17"6"2,15 7 1,16 6 1,9 3 6,3 0 13,3 0 11,4 0 13,1 3 4,0 6-3,0 7-2,0 6-3,1 10-3,4 17-4,3 15-4,3 16-4,3 10-3,3 7-2,3 6-3,4 7-3,1 5-2,0 7-5,0 6-4,0 7-4,-2-4-4,-3-12-7,-3-13-7,-2-12-5,-1-13-7,3-12-6,3-13-7,4-12-7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322" units="cm"/>
      <inkml:brushProperty name="height" value="0.05322" units="cm"/>
      <inkml:brushProperty name="color" value="#F2395B"/>
    </inkml:brush>
  </inkml:definitions>
  <inkml:trace contextRef="#ctx0" brushRef="#br0">67550 20050 413,'0'-69'-1,"0"13"8,0 12 7,0 13 8,3 6 5,6 0 3,7 0 2,6 0 3,10-2 0,17-3-4,15-3-3,16-2-3,9 0-2,3 7-4,3 6-2,4 7-2,-1 4-4,-3 3-5,-3 3-4,-2 4-4,-3 1-4,1 0-3,-1 0-3,1 0-3,-7 0-4,-12 0-2,-13 0-3,-12 0-4,-15-10-1,-15-18-3,-15-19-1,-16-18-2,-7-4 2,4 13 7,3 12 5,3 13 7,-1 6 6,-2 0 5,-3 0 7,-3 0 5,-4 1 2,-3 4-1,-3 3-3,-2 3-1,-6 3 4,-6 3 10,-6 3 11,-6 4 10,-2 7 3,3 13-3,3 12-5,4 13-4,1 12-1,0 13 2,0 12 1,0 13 2,3 6-2,6 0-4,7 0-4,6 0-5,7-4-4,10-5-7,10-7-6,9-5-5,12-9-6,16-9-6,15-10-6,17-8-5,11-11-7,10-8-7,10-10-6,9-9-7,4-10-3,1-9 1,-1-10 0,1-8 0,-10-6 5,-19 1 9,-18-1 7,-19 1 10,-12 1 4,-2 3 1,-3 3 2,-3 4 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69300 17550 588,'51'-90'1,"4"23"-2,3 22-3,3 22-3,3 13 9,3 7 17,3 6 18,4 7 18,-4 7 5,-9 9-7,-10 10-8,-8 10-7,-11 7-7,-8 6-8,-10 7-6,-9 6-8,-13 3-5,-16 0-5,-15 0-3,-15 0-4,-12 0-3,-6 0-1,-6 0-1,-6 0-1,2-7-1,14-11 2,11-14 0,14-11 2,7-9 3,3-3 5,3-3 7,4-2 6,16-5 3,32-2 3,31-3 2,32-3 2,15-2 1,0 0-3,0 0-1,0 0-3,-4-2-10,-5-3-16,-7-3-17,-5-2-18,-11-3-5,-11 1 6,-14-1 5,-11 1 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36850 26650 571,'4'-49'44,"10"4"6,10 3 6,9 3 7,9 4-3,9 7-11,10 6-10,10 7-11,4 2-9,0 1-6,0-1-6,0 1-7,-4 1-6,-5 3-11,-7 3-8,-5 4-9,-6 1-6,-3 0-5,-3 0-3,-2 0-5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70250 17950 676,'68'-66'41,"-11"19"-4,-14 19-4,-11 19-4,0 9-2,17 0 0,15 0 2,16 0 0,7 0-2,1 0-7,-1 0-6,1 0-5,-6 1-8,-8 4-5,-10 3-7,-9 3-6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70900 17250 541,'-91'-46'6,"19"10"12,19 10 13,19 9 12,12 15 8,6 22 4,7 22 5,6 23 4,3 20-7,0 23-16,0 22-16,0 22-18,-2 8-13,-3-2-14,-3-3-13,-2-3-13,-5-9-4,-2-11 5,-3-14 6,-3-11 4,-1-17 1,4-18-4,3-19-6,3-18-4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75950 6800 488,'-2'-41'32,"-3"19"7,-3 19 7,-2 19 9,-5 18-1,-2 19-9,-3 19-9,-3 19-10,-1 9-6,4 0-4,3 0-5,3 0-5,-1 3-3,-2 6-1,-3 7-1,-3 6-2,-4 3-1,-3 0 2,-3 0 0,-2 0 0,-3-4-1,1-5-6,-1-7-5,1-5-5,1-11-2,3-11 1,3-14 1,4-11 1,2-22-3,4-27-9,3-28-9,3-28-9,7-29-1,14-28 7,11-28 5,14-27 7,8-15 4,7 0 3,6 0 3,7 0 3,-1 4 2,-6 10 4,-6 10 2,-6 9 2,-4 12 3,1 16 0,-1 15 1,1 17 1,-4 10 3,-6 6 5,-6 7 5,-6 6 6,-4 7 2,1 10-1,-1 10-2,1 9-1,1 7 2,3 7 5,3 6 5,4 7 5,1 7 1,0 9-3,0 10-3,0 10-3,0 7-2,0 6 0,0 7 0,0 6-1,-2 6 0,-3 6-2,-3 7-1,-2 6-2,-3 4-2,1 4-2,-1 3-2,1 3-3,-3 1-1,-2 1 2,-3-1 0,-3 1 1,-1-4-2,4-6-5,3-6-6,3-6-6,1-10-1,1-12 1,-1-13 2,1-12 1,7-30 0,16-47 1,15-47 0,17-46 0,7-26 0,0-3 0,0-3 1,0-2 1,-4 2-1,-5 9 1,-7 10-1,-5 10 1,-8 10-2,-5 13-2,-7 12-3,-5 13-3,-8 10-3,-5 10-4,-7 10-5,-5 9-4,-6 13-8,-3 20-10,-3 18-13,-2 20-10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78050 7500 508,'0'48'40,"0"-3"3,0-3 3,0-2 4,0 0-1,0 7-5,0 6-5,0 7-5,-2 4-4,-3 3-5,-3 3-3,-2 4-5,-3 5-3,1 10-2,-1 10-1,1 9-2,-1-2-4,1-12-3,-1-13-6,1-12-4,1-10-8,3-6-12,3-6-12,4-6-12,4-13-7,6-19-4,7-18-2,6-19-4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78600 5300 520,'-43'-41'13,"17"19"26,15 19 26,16 19 26,9 13 3,3 10-21,3 10-22,4 9-20,1 4-15,0 1-9,0-1-10,0 1-8,-2-1-10,-3 1-9,-3-1-12,-2 1-9,-3-4-7,1-6-2,-1-6-3,1-6-3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9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81300 6500 545,'-24'-24'4,"4"4"5,3 3 6,3 3 7,7 6 5,14 9 4,11 10 5,14 10 4,10 5-1,9 4-4,10 3-4,10 3-5,7 3-3,6 3-3,7 3-3,6 4-3,4-1-2,4-3 0,3-3-2,3-2 0,-2-5-1,-6-2-3,-6-3-2,-6-3-2,-7-2-2,-6 0 0,-6 0-2,-6 0-2,-9 0 0,-8 0-1,-10 0 0,-9 0-1,-18 4 0,-24 10 2,-26 10 0,-24 9 1,-20 2-1,-11-2-2,-14-3-4,-11-3-2,-9 1-2,-3 6 0,-3 7 0,-2 6 0,2-1-2,9-5-3,10-7-3,10-5-3,11-6-3,17-3-3,15-3-3,16-2-3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0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86500 5800 413,'-5'-50'1,"-9"0"4,-10 0 3,-8 0 4,-6 1 2,1 4 2,-1 3 2,1 3 3,1 4 0,3 7-2,3 6-2,4 7-2,-7 7 0,-16 9 1,-15 10 3,-15 10 1,-7 8 0,3 10-2,3 10-2,4 9-1,-3 10-2,-5 14-1,-7 11-1,-5 14 0,-4 8-1,0 7-1,0 6 0,0 7-1,1 4 0,4 3-1,3 3 0,3 4-1,6-1-1,9-3 2,10-3-1,10-2 2,8-8-2,10-8-3,10-10-3,9-9-2,10-13-3,14-16-1,11-15-1,14-15-1,13-14-2,16-8-2,15-10-4,17-9-1,14-15-3,17-18 1,15-19 0,16-18 0,4-14 0,-6-5 0,-6-7-1,-6-5 0,-12-1 1,-15 6 4,-15 7 2,-16 6 3,-16 9 3,-16 13 4,-15 12 4,-15 13 3,-12 12 7,-6 13 12,-6 12 11,-6 13 10,-4 9 2,1 6-9,-1 7-8,1 6-9,-1 3-6,1 0-4,-1 0-3,1 0-3,2 0-4,7 0-7,6 0-4,7 0-7,10-7-4,16-11-3,15-14-4,17-11-4,8-17 0,4-18 6,3-19 3,3-18 5,-2-12 3,-6-3 0,-6-3 1,-6-2 0,-6 2 2,-2 9 2,-3 10 2,-3 10 3,-7 7 1,-9 6 3,-10 7 1,-8 6 1,-4 13 13,3 23 21,3 22 23,4 22 21,-1 10 3,-3 1-16,-3-1-15,-2 1-16,-5-1-9,-2 1-4,-3-1-3,-3 1-3,-1-3-4,4-2-4,3-3-4,3-3-3,1-2-6,1 0-7,-1 0-6,1 0-7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89100 6250 628,'-21'-27'2,"10"-3"4,10-3 5,9-2 4,9 2-2,9 9-10,10 10-9,10 10-9,7 2 5,6-3 16,7-3 18,6-2 18,6 3 6,6 14-7,7 11-5,6 14-6,-1 10-5,-5 9-3,-7 10-2,-5 10-4,-9 4-3,-9 0-2,-10 0-3,-8 0-3,-9-2-1,-6-3-3,-6-3 0,-6-2-3,-9-3-1,-8 1-1,-10-1-2,-9 1-1,-15 1-2,-18 3-2,-19 3-3,-18 4-1,-15 1-3,-9 0-3,-10 0-2,-8 0-3,-1-5-2,9-9-2,10-10-2,10-8-1,11-11 1,17-8 4,15-10 6,16-9 3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93250 4950 463,'29'-22'26,"10"6"1,10 7 1,9 6 2,9 6 0,9 6-4,10 7-2,10 6-4,2 4-2,-3 4-1,-3 3-2,-2 3-1,-9 3-3,-12 3-4,-13 3-3,-12 4-5,-10 2-2,-6 4 0,-6 3 0,-6 3-1,-10 7 0,-12 14 0,-13 11 0,-12 14-1,-13 5 0,-12 1-1,-13-1 0,-12 1-1,-7-4 0,1-6 0,-1-6-1,1-6 0,1-12 0,3-15 1,3-15 1,4-16 0,7-12-1,13-5-5,12-7-5,13-5-4,9-9-2,6-9 2,7-10 1,6-8 2,4-12 2,4-12 3,3-13 2,3-12 3,3-7 2,3 1 3,3-1 3,4 1 3,-1 4 3,-3 9 5,-3 10 3,-2 10 5,-5 7 4,-2 6 2,-3 7 4,-3 6 3,-4 20 6,-3 34 6,-3 35 7,-2 35 7,-5 25-2,-2 20-9,-3 18-12,-3 20-9,-4 11-9,-3 7-7,-3 6-7,-2 7-6,-5 8-8,-2 14-9,-3 11-8,-3 14-9,-2 5-4,0 1-1,0-1 0,0 1-1,3-13 0,6-25 3,7-25 1,6-25 2,6-27 3,6-28 4,7-28 5,6-27 4,4-20 3,4-9 1,3-10 0,3-8 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95250 5200 449,'0'-113'6,"0"26"9,0 24 12,0 26 9,0 19 8,0 17 5,0 15 4,0 16 4,0 18-3,0 22-8,0 22-10,0 23-9,-5 17-6,-9 17-1,-10 15-3,-8 16-1,-4 4-4,3-6-3,3-6-4,4-6-5,4-10-1,6-12-1,7-13-1,6-12 0,6-13-4,6-12-5,7-13-5,6-12-6,7-13-4,10-12-2,10-13-2,9-12-3,9-10 1,9-6 3,10-6 3,10-6 4,2-13 1,-3-19-1,-3-18 0,-2-19 0,-11-7-2,-15 7 0,-15 6-1,-16 7-1,-8 5 0,0 7 2,0 6 1,0 7 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5353" units="cm"/>
      <inkml:brushProperty name="height" value="0.05353" units="cm"/>
      <inkml:brushProperty name="color" value="#00BFF3"/>
    </inkml:brush>
  </inkml:definitions>
  <inkml:trace contextRef="#ctx0" brushRef="#br0">38050 25250 410,'-2'-94'4,"-3"13"8,-3 12 7,-2 13 8,-3 26 11,1 41 13,-1 40 14,1 42 13,2 24 1,7 9-16,6 10-14,7 10-14,0 11-10,-2 17-6,-3 15-5,-3 16-6,-4 29-5,-3 44-5,-3 44-6,-2 44-6,-1 13-9,3-15-11,3-15-12,4-16-12,1-29-3,0-40 7,0-40 5,0-41 6,0-33 3,0-25-1,0-25-1,0-25-1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94300 6150 501,'-50'-2'2,"0"-3"6,0-3 4,0-2 5,9-3 8,19 1 11,19-1 10,19 1 10,26 1 3,34 3-5,35 3-6,35 4-5,27 1-8,22 0-8,22 0-8,23 0-9,6 0-8,-5 0-11,-7 0-8,-5 0-10,-20 3-1,-31 6 5,-31 7 6,-31 6 6,-23 1-8,-11-3-22,-14-3-21,-11-2-22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4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78050 18550 543,'-47'121'143,"6"-5"-33,7-7-33,6-5-32,-1-1-19,-5 6-6,-7 7-5,-5 6-5,-6 6-5,-3 6-1,-3 7-2,-2 6-3,-3-2-3,1-9-4,-1-10-5,1-8-4,2-12-4,7-12-6,6-13-5,7-12-5,15-27-5,25-41-5,25-40-6,25-40-4,6-15 2,-12 13 10,-13 12 12,-12 13 10,-5 6 7,3 0 2,3 0 3,4 0 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77750 19000 482,'46'-115'1,"-5"23"4,-7 22 1,-5 22 4,-4 15 4,0 9 7,0 10 6,0 10 7,0 11 3,0 17-3,0 15-2,0 16-2,-2 13-2,-3 14-1,-3 11-2,-2 14-2,-3 10-2,1 9-4,-1 10-3,1 10-4,-3-1-1,-2-9-1,-3-10-1,-3-8-1,-4-12 1,-3-12-1,-3-13 2,-2-12-1,2-19 1,9-25-1,10-25 1,10-25-1,8-29-1,10-30-1,10-32-3,9-30-1,2-15-4,-2 3-3,-3 3-3,-3 4-4,-2 5-3,0 10-1,0 10-3,0 9-1,-5 12-2,-9 16 0,-10 15 0,-8 17-1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79350 19600 519,'0'51'137,"0"4"-30,0 3-31,0 3-30,0 4-18,0 7-4,0 6-4,0 7-4,-4 2-4,-5 1-4,-7-1-3,-5 1-3,-4-4-6,0-6-7,0-6-7,0-6-8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80200 17700 579,'-21'-38'89,"10"26"-6,10 24-7,9 26-6,4 13-14,1 4-22,-1 3-22,1 3-21,-1-2-9,1-6 2,-1-6 3,1-6 3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80900 19250 553,'-22'-25'4,"6"0"8,7 0 9,6 0 7,12 3 8,19 6 6,19 7 7,19 6 7,12 4-1,6 4-8,7 3-9,6 3-8,3 1-10,0 1-11,0-1-13,0 1-12,-2-3-12,-3-2-14,-3-3-13,-2-3-14,-11-2-2,-15 0 7,-15 0 9,-16 0 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82550 18450 489,'95'-4'55,"-9"-5"-7,-10-7-5,-8-5-7,-6-1-4,1 6-3,-1 7-4,1 6-2,-1 7-3,1 10-1,-1 10 0,1 9-2,-9 9-2,-15 9-2,-15 10-2,-16 10-3,-16 8-1,-16 10-1,-15 10-1,-15 9-1,-12 7 0,-6 7-2,-6 6-1,-6 7-1,1-4 0,9-12 0,10-13 0,10-12 0,10-13 2,13-12 2,12-13 2,13-12 4,18-12 0,26-8 0,24-10-1,26-9-1,13-10-1,4-9-5,3-10-2,3-8-5,4-11-3,7-8-4,6-10-4,7-9-5,-6-4-2,-15 4-2,-15 3-1,-16 3-1,-15 1-1,-11 1 3,-14-1 1,-11 1 2,-9 1 1,-3 3 0,-3 3 2,-2 4-1,-6 4 3,-6 6 4,-6 7 2,-6 6 4,-7 4 4,-6 4 3,-6 3 4,-6 3 3,-7 7 5,-6 14 3,-6 11 4,-6 14 5,-1 8 1,7 7 1,6 6 1,7 7 0,4 4-1,3 3 0,3 3-1,4 4-1,5 1-2,10 0-4,10 0-3,9 0-5,12-4-1,16-5-3,15-7-2,17-5-1,10-9-7,6-9-12,7-10-12,6-8-11,-4-8-7,-11-2 2,-14-3 1,-11-3 1,-9-4-1,-3-3-3,-3-3-2,-2-2-4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85100 18100 634,'-10'-47'13,"32"6"25,31 7 27,32 6 25,15 9-4,0 13-33,0 12-33,0 13-32,-10 4-19,-18-3-2,-19-3-3,-18-2-3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85700 19250 557,'103'-25'125,"6"0"-25,7 0-25,6 0-24,4 3-17,4 6-8,3 7-8,3 6-6,-5 3-11,-12 0-9,-13 0-12,-12 0-11,-13 3-8,-12 6-7,-13 7-6,-12 6-6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85950 19950 598,'-46'23'3,"10"-3"9,10-3 7,9-2 8,15-5 6,22-2 8,22-3 6,23-3 7,20-1-1,23 4-9,22 3-10,22 3-10,12-5-13,3-12-20,3-13-18,4-12-18,-1-4-7,-3 7 5,-3 6 7,-2 7 5,-17 2 1,-28 1-3,-28-1-4,-27 1-3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38200 26900 441,'3'-68'31,"6"17"0,7 15 1,6 16 0,10 7 1,17 1-1,15-1 0,16 1 0,7 1-3,1 3-6,-1 3-6,1 4-6,-9 10-3,-15 19-3,-15 19-3,-16 19-1,-15 15-2,-11 13-1,-14 12 0,-11 13-2,-11 4 0,-5-3-1,-7-3-1,-5-2-1,0-9 0,10-12 1,10-13 1,9-12 1,18-23-1,29-30-3,28-32-4,28-30-2,23-33-2,19-30-2,19-32-1,19-30 0,2-9-2,-11 16 2,-14 15 0,-11 17 1,-18 17 2,-22 23 4,-22 22 4,-21 22 4,-17 21 13,-8 22 20,-10 22 22,-9 23 21,-7 13 4,-3 6-12,-3 7-12,-2 6-12,-1 6-9,3 6-8,3 7-6,4 6-7,4 1-5,6-3 0,7-3-2,6-2-2,4-6-1,4-6-5,3-6-3,3-6-5,7-23-3,14-36-5,11-39-5,14-36-4,0-29 0,-8-19 4,-10-18 4,-9-19 4,-12-2 4,-11 16 4,-14 15 3,-11 17 4,-20 13 1,-24 13 0,-26 12-2,-24 13 0,-13 12-6,0 13-8,0 12-9,0 13-8,4 10-6,10 10-2,10 10-1,9 9-2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89700 18350 418,'-24'-27'4,"4"-3"8,3-3 7,3-2 9,-4 16 11,-8 38 17,-10 37 16,-9 38 17,-7 21-2,-3 7-19,-3 6-18,-2 7-20,-6 5-13,-6 7-8,-6 6-7,-6 7-9,-1-1-3,7-6-1,6-6 0,7-6 0,7-15-7,9-21-10,10-22-11,10-22-12,10-21-8,13-18-5,12-19-5,13-18-5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921" units="cm"/>
      <inkml:brushProperty name="height" value="0.05921" units="cm"/>
      <inkml:brushProperty name="color" value="#F2395B"/>
    </inkml:brush>
  </inkml:definitions>
  <inkml:trace contextRef="#ctx0" brushRef="#br0">89450 18500 371,'48'-40'71,"-3"23"-2,-3 22-1,-2 22-1,-6 21-6,-6 22-7,-6 22-10,-6 23-7,-4 16-7,1 13-5,-1 12-4,1 13-4,-3-1-4,-2-11-2,-3-14-3,-3-11-2,-1-17-1,4-18 1,3-19 0,3-18 0,7-26-2,14-31-9,11-31-7,14-31-7,11-37-4,14-40 0,11-40 2,14-41-1,3-13 1,-2 16-1,-3 15 0,-3 17-1,-9 19-1,-11 26-2,-14 24-3,-11 26-2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91200 19150 403,'-46'68'66,"10"-11"-4,10-14-6,9-11-5,4 0-4,1 17-6,-1 15-4,1 16-6,-3 12-1,-2 9 0,-3 10 1,-3 10 0,-1 0-1,4-5-8,3-7-5,3-5-6,1-11-7,1-11-8,-1-14-8,1-11-7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91800 17700 536,'1'-36'14,"4"28"28,3 28 28,3 29 28,1 19 0,1 14-25,-1 11-26,1 14-25,-6-4-31,-8-19-31,-10-18-33,-9-19-33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92850 17250 479,'26'-24'3,"4"4"8,3 3 6,3 3 7,4 4 7,7 7 9,6 6 8,7 7 9,2 7 1,1 9-6,-1 10-6,1 10-5,-6 7-7,-8 6-8,-10 7-8,-9 6-8,-16 6-5,-22 6-6,-22 7-5,-21 6-4,-18-1-4,-12-5-4,-13-7-3,-12-5-4,-1-9-1,14-9 2,11-10 2,14-8 1,30-14 10,51-15 15,49-15 17,51-16 15,24-7 2,1 4-12,-1 3-12,1 3-11,-10 3-7,-19 3-1,-18 3 0,-19 4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94000 17450 567,'78'-66'57,"6"19"-2,7 19-4,6 19-2,4 9-4,4 0-2,3 0-4,3 0-3,-4 3-7,-8 6-10,-10 7-10,-9 6-9,-12 3-19,-11 0-26,-14 0-27,-11 0-27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94850 15900 452,'-46'-15'80,"10"23"-5,10 22-4,9 22-5,6 26-5,3 31-8,3 32-8,4 31-7,-3 21-8,-5 14-11,-7 11-9,-5 14-11,-4-9-4,0-28 3,0-28 1,0-27 2,-2-22-15,-3-11-34,-3-14-33,-2-11-33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41550 24500 521,'-71'96'68,"10"-5"-11,10-7-13,9-5-12,1 10-5,-6 28 1,-6 28 0,-6 29 1,-4 15 0,1 3-4,-1 3-1,1 4-4,-1 2-2,1 4-5,-1 3-4,1 3-4,5-4-1,14-8 0,11-10 2,14-9 1,7-20-6,3-27-12,3-28-12,4-28-13,5-31-9,10-30-3,10-32-6,9-30-3,9-40 0,9-47 5,10-47 4,10-46 6,-4-4 6,-16 41 7,-15 40 8,-15 42 7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41150 25750 454,'43'-290'21,"-11"73"2,-14 72 3,-11 72 1,-4 51 4,6 31 3,7 32 2,6 31 4,3 23-2,0 16-4,0 15-4,0 17-5,-4 10-4,-5 6-3,-7 7-2,-5 6-3,-4 3-2,0 0 0,0 0 1,0 0 0,0-7-1,0-11 1,0-14 0,0-11 0,1-17-2,4-18-4,3-19-3,3-18-3,14-45-2,25-68-2,25-69-1,25-68-2,9-34-2,-6 4-3,-6 3-4,-6 3-5,-9 4 0,-8 7 0,-10 6 1,-9 7 1,-9 15 0,-5 25-3,-7 25-2,-5 25-3,-8 29-4,-5 35-7,-7 35-7,-5 34-7,-4 13 1,0-5 9,0-7 9,0-5 9,0-4 5,0 0 3,0 0 2,0 0 3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42950 26100 485,'45'46'-3,"-9"-5"0,-10-7 2,-8-5 0,-8 0 7,-2 10 15,-3 10 12,-3 9 15,-4 9 2,-3 9-7,-3 10-8,-2 10-7,-5 10-4,-2 13 4,-3 12 1,-3 13 3,-1 2 1,4-5-3,3-7-2,3-5-2,3-12-6,3-16-12,3-15-9,4-15-12,4-25-12,6-30-14,7-32-15,6-30-13,3-15-5,0 3 4,0 3 5,0 4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95350 9400 521,'70'50'85,"-9"0"-15,-10 0-16,-8 0-16,-4 3-9,3 6-1,3 7-3,4 6-2,1 1-1,0-3-4,0-3-1,0-2-4,0-6-1,0-6-4,0-6-2,0-6-3,-4-12-3,-5-15-2,-7-15-2,-5-16-3,-6-19 0,-3-22 1,-3-22 2,-2-21 1,2-17 0,9-8-3,10-10-3,10-9-3,5-4-1,4 4 2,3 3 1,3 3 2,1 7 2,1 14 4,-1 11 3,1 14 4,-4 14 4,-6 20 3,-6 18 4,-6 20 3,-4 10 0,1 3-2,-1 3-3,1 4-2,-1 7-4,1 13-2,-1 12-3,1 13-4,-3 6-2,-2 0-5,-3 0-3,-3 0-5,-6 1-3,-5 4-3,-7 3-5,-5 3-2,-9 1-3,-9 1 0,-10-1 0,-8 1 0,-9-4-1,-6-6-2,-6-6-1,-6-6-2,-1-7 1,7-6 4,6-6 3,7-6 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0"/>
    </inkml:context>
    <inkml:brush xml:id="br0">
      <inkml:brushProperty name="width" value="0.04826" units="cm"/>
      <inkml:brushProperty name="height" value="0.04826" units="cm"/>
      <inkml:brushProperty name="color" value="#00BFF3"/>
    </inkml:brush>
  </inkml:definitions>
  <inkml:trace contextRef="#ctx0" brushRef="#br0">34450 26100 455,'-21'-47'34,"10"6"6,10 7 4,9 6 7,12 3-1,16 0-6,15 0-5,17 0-6,10 3-3,6 6-2,7 7-1,6 6-2,1 4-2,-3 4-3,-3 3-3,-2 3-4,-6 6-2,-6 9-3,-6 10-3,-6 10-3,-10 7-2,-12 6-3,-13 7-3,-12 6-3,-18 9-2,-21 13 0,-22 12 0,-22 13 0,-16 10-2,-9 10-1,-10 10-1,-8 9-2,-4-2-1,3-12 1,3-13-1,4-12 1,-1-15 1,-3-15 2,-3-15 4,-2-16 2,2-12 2,9-5 3,10-7 3,10-5 2,7-6 0,6-3-2,7-3-1,6-2-3,21-6 7,39-6 13,36-6 13,39-6 13,36-15 0,39-21-13,36-22-14,39-22-13,32-13-13,28-3-13,28-3-11,29-2-13,-20 8-2,-65 22 8,-65 22 9,-66 23 8,-33 10 0,0 0-8,0 0-9,0 0-9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43300 24600 632,'0'-63'87,"0"26"-13,0 24-14,0 26-14,1 19-11,4 17-9,3 15-10,3 16-9,1 16-4,1 20 1,-1 18 0,1 20 2,-1-8-15,1-30-27,-1-32-28,1-30-29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44500 24250 525,'-19'-27'6,"13"-3"13,12-3 12,13-2 12,7 2 4,4 9-5,3 10-6,3 10-4,9 4-3,16 0-1,15 0 1,17 0-1,2 6-2,-9 13-3,-10 12-3,-8 13-4,-14 12-4,-15 13-6,-15 12-4,-16 13-7,-19 13-4,-22 17-7,-22 15-5,-21 16-6,-14 1-1,-2-12 1,-3-13 3,-3-12 3,1-15 2,6-15 2,7-15 2,6-16 3,9-13 2,13-9-1,12-10 2,13-8 0,13-8 6,17-2 10,15-3 10,16-3 11,18-7 3,22-9-4,22-10-3,23-8-4,8-8-3,-3-2-6,-3-3-4,-2-3-4,-8 1-8,-8 6-10,-10 7-12,-9 6-10,-12 4-3,-11 4 9,-14 3 7,-11 3 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45550 24700 612,'-16'-24'62,"19"4"-7,19 3-8,19 3-9,15 3-4,13 3-3,12 3-2,13 4-3,6 4-3,0 6-4,0 7-5,0 6-5,-7 3-9,-11 0-12,-14 0-14,-11 0-13,-11-2-6,-5-3 3,-7-3 2,-5-2 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46350 23650 522,'-24'-24'0,"4"4"0,3 3 0,3 3 0,-2-1 0,-6-2 0,-6-3 0,-6-3 0,-1-1 10,7 4 23,6 3 20,7 3 22,4 9 4,3 16-13,3 15-12,4 17-13,1 17-11,0 23-9,0 22-9,0 22-8,1 19-7,4 20-4,3 18-5,3 20-3,-1 0-5,-2-15-7,-3-15-7,-3-16-6,-4-18-7,-3-18-7,-3-19-8,-2-18-6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46150 27150 601,'115'-90'77,"-18"23"-11,-19 22-13,-18 22-12,2 10-7,26 1-1,24-1-2,26 1 0,7 1-8,-9 3-14,-10 3-12,-8 4-13,-14 2-13,-15 4-13,-15 3-13,-16 3-12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47150 26200 522,'-27'-24'0,"-3"4"0,-3 3 0,-2 3 0,-1 3 7,3 3 15,3 3 14,4 4 15,4 11 7,6 23-1,7 22-2,6 22-1,3 15-6,0 9-9,0 10-12,0 10-9,1 8-13,4 10-11,3 10-14,3 9-12,1-2-9,1-12-3,-1-13-5,1-12-3,-3-16-2,-2-19 2,-3-18 0,-3-19 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48500 26350 401,'26'-49'0,"4"4"0,3 3 0,3 3 0,4 3 8,7 3 16,6 3 17,7 4 17,-1 4 3,-6 6-9,-6 7-8,-6 6-9,-7 9-8,-6 13-4,-6 12-5,-6 13-5,-7 13-4,-6 17-2,-6 15-2,-6 16-2,-10 7-1,-12 1-1,-13-1-1,-12 1-1,-5-3 0,3-2 0,3-3 0,4-3 0,5-7-1,10-9-2,10-10-3,9-8-1,17-15-1,25-19 1,25-18 3,25-19 2,15-19-1,7-19-1,6-18-1,7-19-2,8-12 0,14-2 2,11-3 2,14-3 2,-1 1-1,-12 6-3,-13 7-3,-12 6-3,-18 7-2,-21 10-1,-22 10 0,-22 9 0,-16 4 1,-9 1 3,-10-1 2,-8 1 3,-14 4 4,-15 9 5,-15 10 5,-16 10 6,-8 5 1,0 4-4,0 3-3,0 3-3,1 7 4,4 14 11,3 11 13,3 14 11,4 5 2,7 1-6,6-1-7,7 1-7,7 1-4,9 3-4,10 3-3,10 4-4,13-1-3,19-3-5,19-3-3,19-2-5,15-8-4,13-8-7,12-10-5,13-9-7,6-9-3,0-5-3,0-7-1,0-5-3,-2-4-1,-3 0 0,-3 0 1,-2 0-1,-12-4-1,-19-5-2,-18-7-4,-19-5-2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50750 25550 601,'-24'-30'0,"4"-9"0,3-10 0,3-8 0,6-6 5,9 1 11,10-1 11,10 1 11,11 4 7,17 9 6,15 10 5,16 10 6,12 10-8,9 13-22,10 12-20,10 13-20,-7 6-13,-22 0-1,-22 0-3,-21 0-2,-14 1-7,-2 4-12,-3 3-13,-3 3-12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52350 26500 590,'260'-47'163,"-27"6"-41,-28 7-43,-28 6-43,-21 6-27,-12 6-10,-13 7-11,-12 6-10,-16 4-8,-19 4-4,-18 3-3,-19 3-3,-16 3-5,-12 3-3,-13 3-5,-12 4-3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52400 27050 548,'-125'45'11,"50"-9"19,50-10 22,50-8 19,37-6 6,26 1-10,24-1-10,26 1-10,13 1-17,4 3-21,3 3-21,3 4-23,-15-3-7,-30-5 10,-32-7 8,-30-5 8,-17-3-3,1 4-18,-1 3-17,1 3-18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43200 26900 503,'-36'21'33,"28"-5"12,28-7 11,29-5 11,19-6 1,14-3-10,11-3-10,14-2-10,8-5-9,7-2-9,6-3-8,7-3-9,-1-1-2,-6 4 2,-6 3 3,-6 3 3,-13 3-8,-19 3-21,-18 3-21,-19 4-19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56800 25650 378,'-27'-72'32,"-3"6"-6,-3 7-7,-2 6-7,-3 7 2,1 10 8,-1 10 9,1 9 8,-3 10 5,-2 14 1,-3 11 2,-3 14 1,-1 14-3,4 20-8,3 18-7,3 20-9,3 10-5,3 3-1,3 3-3,4 4-1,2 1-3,4 0-1,3 0-3,3 0-1,-2 9-7,-6 19-11,-6 19-12,-6 19-10,-1-7-6,7-31-1,6-31 0,7-31-1,13-45-1,22-55-2,22-57-1,23-55-2,6-31 3,-5-3 6,-7-3 8,-5-2 5,-6 0 7,-3 7 5,-3 6 5,-2 7 4,-3 7 5,1 9 2,-1 10 2,1 10 4,-4 10 5,-6 13 9,-6 12 9,-6 13 9,-2 12 8,3 13 9,3 12 8,4 13 8,-1 20-1,-3 28-11,-3 28-11,-2 29-12,-5 18-7,-2 9-4,-3 10-5,-3 10-3,-4 2-3,-3-3-1,-3-3-1,-2-2 0,-1-9-2,3-12-1,3-13-2,4-12-2,8-29-3,17-43-1,15-44-3,16-43-2,10-37-3,7-28 0,6-28-3,7-27 0,0-9-5,-2 13-4,-3 12-7,-3 13-5,-4 10-2,-3 10 0,-3 10 1,-2 9 1,-8 15 0,-8 22-3,-10 22-3,-9 23-2,-9 16-1,-5 13 0,-7 12-1,-5 13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58300 26300 432,'-69'25'35,"13"0"5,12 0 2,13 0 5,7 6 1,4 13-2,3 12 0,3 13-2,1 10-3,1 10-5,-1 10-5,1 9-5,-1 6-3,1 3-4,-1 3-2,1 4-3,1-4-4,3-9-8,3-10-6,4-8-7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58950 24050 575,'-19'-11'16,"13"28"33,12 28 32,13 29 32,6 19-8,0 14-50,0 11-49,0 14-51,-4-4-25,-5-19-1,-7-18-3,-5-19-2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6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47900 36950 491,'-41'-4'9,"19"-5"16,19-7 17,19-5 16,24-6 6,32-3-6,31-3-6,32-2-5,11 0-8,-5 7-7,-7 6-7,-5 7-9,-11 4-4,-11 3-1,-14 3-2,-11 4 0,-12 7-8,-9 13-15,-10 12-14,-8 13-14,-12 9-10,-12 6-3,-13 7-4,-12 6-4,-13-1 2,-12-5 6,-13-7 8,-12-5 6,-1-9 8,14-9 7,11-10 7,14-8 8,2-6 5,-6 1 1,-6-1 1,-6 1 2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5206" units="cm"/>
      <inkml:brushProperty name="height" value="0.05206" units="cm"/>
      <inkml:brushProperty name="color" value="#F2395B"/>
    </inkml:brush>
  </inkml:definitions>
  <inkml:trace contextRef="#ctx0" brushRef="#br0">48450 37400 422,'-183'0'2,"34"0"5,35 0 4,35 0 4,19 1 2,7 4 2,6 3 0,7 3 1,7 4 2,9 7 1,10 6 2,10 7 2,4 8 1,0 14-2,0 11-1,0 14-1,0 11-1,0 14-1,0 11-2,0 14-1,0 10-2,0 9-4,0 10-3,0 10-4,-2 2-3,-3-3-4,-3-3-2,-2-2-4,-3-11-1,1-15 1,-1-15 1,1-16 0,1-15-5,3-11-12,3-14-11,4-11-12,1-28-7,0-40 0,0-40-1,0-41 0,-2-23 5,-3-2 9,-3-3 11,-2-3 10,-1 2 7,3 10 4,3 10 4,4 9 3,1 9 6,0 9 6,0 10 5,0 10 7,6 7 2,13 6-2,12 7 0,13 6-1,12 4 2,13 4 5,12 3 5,13 3 6,9 3 1,6 3-6,7 3-5,6 4-5,1-1-4,-3-3-1,-3-3-2,-2-2-1,-8-1-4,-8 3-5,-10 3-4,-9 4-5,-10-3-4,-9-5-5,-10-7-4,-8-5-5,-11-12-4,-8-16-5,-10-15-5,-9-15-5,-10-6 1,-9 7 8,-10 6 7,-8 7 8,-8 7 7,-2 9 5,-3 10 6,-3 10 5,-4 8 2,-3 10-1,-3 10 0,-2 9 0,-3 12 0,1 16 4,-1 15 2,1 17 3,1 8 3,3 4 6,3 3 6,4 3 4,5 3 2,10 3-5,10 3-4,9 4-4,7-1-4,7-3-5,6-3-4,7-2-4,11-6-6,20-6-4,18-6-6,20-6-6,13-10-6,9-12-7,10-13-8,10-12-6,-1-9-7,-9-2-3,-10-3-3,-8-3-5,-12-4 1,-12-3 2,-13-3 4,-12-2 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49850 36400 538,'7'-46'5,"17"10"8,15 10 8,16 9 10,5 6 4,-2 3 1,-3 3 1,-3 4 1,-6 8-4,-5 17-6,-7 15-8,-5 16-6,-12 13-4,-16 14 0,-15 11 2,-15 14 0,-15 3-3,-12-2-8,-13-3-6,-12-3-8,-4-7-4,7-9 0,6-10-1,7-8 0,5-11 1,7-8 5,6-10 5,7-9 5,11-10 7,20-9 12,18-10 10,20-8 12,16-9 2,16-6-8,15-6-7,17-6-7,5-4-8,-3 1-7,-3-1-9,-2 1-6,-8 4-7,-8 9-3,-10 10-3,-9 10-4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50500 36850 616,'-18'-25'10,"17"0"18,15 0 20,16 0 18,15 1 3,16 4-12,15 3-14,17 3-13,5 1-10,-3 1-9,-3-1-9,-2 1-10,-8 1-7,-8 3-8,-10 3-9,-9 4-7,-10 4-7,-9 6-5,-10 7-7,-8 6-5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50950 36000 513,'-49'-2'9,"4"-3"18,3-3 17,3-2 19,4 2 5,7 9-8,6 10-6,7 10-8,4 11-7,3 17-8,3 15-8,4 16-9,4 12-6,6 9-8,7 10-6,6 10-7,1 2 0,-3-3 3,-3-3 6,-2-2 5,-5-12-13,-2-19-29,-3-18-29,-3-19-30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8"/>
    </inkml:context>
    <inkml:brush xml:id="br0">
      <inkml:brushProperty name="width" value="0.02474" units="cm"/>
      <inkml:brushProperty name="height" value="0.02474" units="cm"/>
      <inkml:brushProperty name="color" value="#F2395B"/>
    </inkml:brush>
  </inkml:definitions>
  <inkml:trace contextRef="#ctx0" brushRef="#br0">51250 39350 889,'68'45'78,"-11"-9"-45,-14-10-48,-11-8-45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54050 37250 436,'50'0'90,"0"0"-20,0 0-20,0 0-20,0 0-11,0 0-3,0 0-4,0 0-2,-2 0 1,-3 0 5,-3 0 5,-2 0 5,3 1 2,14 4-1,11 3-2,14 3-1,0 3-3,-8 3-5,-10 3-6,-9 4-4,-10 4-3,-9 6 1,-10 7 0,-8 6 2,-14 7-6,-15 10-8,-15 10-11,-16 9-9,-15 9-4,-11 9 1,-14 10 1,-11 10 1,-9 2 3,-3-3 2,-3-3 4,-2-2 3,0-8 3,7-8 3,6-10 2,7-9 3,5-10 4,7-9 3,6-10 3,7-8 5,13-8 2,22-2 5,22-3 3,23-3 4,19-7 0,19-9-6,19-10-4,19-8-5,12-12-3,6-12-1,7-13-1,6-12 0,-1-7-3,-5 1-7,-7-1-5,-5 1-6,-8-1-5,-5 1-5,-7-1-4,-5 1-5,-8 2 1,-5 7 5,-7 6 4,-5 7 4,-8 4 5,-5 3 1,-7 3 4,-5 4 2,-6 8 9,-3 17 16,-3 15 15,-2 16 15,-5 15 6,-2 16-4,-3 15-4,-3 17-5,-4 5-4,-3-3-5,-3-3-5,-2-2-4,-1-8-2,3-8-2,3-10-1,4-9-1,11-26-9,23-40-14,22-40-16,22-41-16,7-19-4,-6 3 4,-6 3 5,-6 4 5,-7 5 6,-6 10 7,-6 10 6,-6 9 7,-4 20 13,1 31 19,-1 32 19,1 31 19,-3 17 4,-2 3-13,-3 3-12,-3 4-13,-4-1-11,-3-3-7,-3-3-10,-2-2-7,-3-6-9,1-6-8,-1-6-8,1-6-9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46250 25550 469,'20'-18'11,"-9"17"20,-10 15 21,-8 16 21,-14 18 4,-15 22-15,-15 22-14,-16 23-14,-8 10-9,0 0-2,0 0-3,0 0-4,3-5-2,6-9-1,7-10-3,6-8-1,9-11-3,13-8-2,12-10-2,13-9-2,24-10-5,39-9-9,36-10-7,39-8-9,14-15-3,-5-19-1,-7-18-1,-5-19 1,-14-7-1,-18 7-2,-19 6 0,-18 7-1,-14 4 0,-5 3-1,-7 3 0,-5 4 0,-8 1 4,-5 0 6,-7 0 7,-5 0 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57250 36500 492,'25'-49'8,"0"4"18,0 3 18,0 3 16,1 6 5,4 9-9,3 10-9,3 10-9,1 7-6,1 6-3,-1 7-4,1 6-3,-4 9-3,-6 13-4,-6 12-4,-6 13-3,-10 6-6,-12 0-4,-13 0-6,-12 0-6,-9-2-4,-2-3-2,-3-3-4,-3-2-1,1-6-1,6-6 5,7-6 2,6-6 4,17-6 5,28-2 9,28-3 8,29-3 8,11-7 0,-2-9-9,-3-10-8,-3-8-9,-6-6-7,-5 1-7,-7-1-6,-5 1-7,-8-1-4,-5 1-3,-7-1-3,-5 1-3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58050 36700 563,'25'-46'60,"0"10"-8,0 10-7,0 9-7,3 4-4,6 1-1,7-1 0,6 1-2,7-1-1,10 1-5,10-1-4,9 1-3,2 1-6,-2 3-8,-3 3-6,-3 4-9,-7 2-8,-9 4-12,-10 3-10,-8 3-10,-11 3-3,-8 3 8,-10 3 7,-9 4 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58850 35600 523,'-47'1'9,"6"4"19,7 3 17,6 3 18,4 9 6,4 16-6,3 15-8,3 17-7,6 14-8,9 17-11,10 15-10,10 16-11,2 9-10,-3 3-12,-3 3-11,-2 4-13,-3-12-10,1-24-12,-1-26-11,1-24-11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49050 42900 415,'-25'-18'9,"0"17"18,0 15 18,0 16 17,1 9 3,4 3-12,3 3-13,3 4-13,-1 18-6,-2 34-2,-3 35-1,-3 35-2,-4 18-2,-3 3-3,-3 3-4,-2 4-3,-5-4-4,-2-9-5,-3-10-5,-3-8-4,1-17-3,6-21-1,7-22 0,6-22 0,7-26-5,10-27-11,10-28-9,9-28-11,10-32-2,14-34 8,11-35 6,14-33 8,3-23 6,-2-9 6,-3-10 5,-3-8 6,-2 2 3,0 16 2,0 15 2,0 17 2,-2 14 2,-3 17 5,-3 15 3,-2 16 4,-3 15 7,1 16 13,-1 15 13,1 17 11,2 19 6,7 26-1,6 24-1,7 26-1,-4 22-6,-12 23-8,-13 22-10,-12 22-9,-7 10-6,1 1-3,-1-1-4,1 1-3,-1-9-2,1-15 0,-1-15-1,1-16 0,4-24-2,9-31-1,10-31-2,10-31-3,7-34-1,6-33-1,7-35-1,6-34-1,6-30-4,6-25-6,7-25-7,6-25-7,-4 10-3,-11 48-1,-14 47 1,-11 47-1,-9 32-7,-3 19-10,-3 19-13,-2 19-10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51400 43350 436,'-25'73'44,"0"-3"2,0-3 0,0-2 2,1 3-1,4 14-3,3 11-3,3 14-4,1 8-2,1 7-3,-1 6-3,1 7-3,1-1-3,3-6-4,3-6-3,4-6-3,-1-6-4,-3-2-3,-3-3-4,-2-3-2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51500 42600 597,'-21'31'151,"10"13"-37,10 12-35,9 13-37,4 4-25,1-3-19,-1-3-16,1-2-18,-1-6-13,1-6-9,-1-6-9,1-6-9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52250 41900 466,'28'-46'119,"6"10"-23,7 10-25,6 9-23,4 10-15,4 14-5,3 11-5,3 14-5,-4 10-3,-8 9-1,-10 10-1,-9 10 0,-13 5-5,-16 4-8,-15 3-7,-15 3-8,-12 1-1,-6 1 4,-6-1 4,-6 1 4,-4-7-1,1-12-8,-1-13-7,1-12-8,2-10-1,7-6 7,6-6 7,7-6 6,11-6 10,20-2 11,18-3 13,20-3 11,17-6 3,20-5-8,18-7-7,20-5-7,6-4-4,-2 0-1,-3 0-1,-3 0 0,-6 1-5,-5 4-9,-7 3-9,-5 3-8,-9 3-15,-9 3-23,-10 3-21,-8 4-23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53350 42250 600,'-13'-25'11,"26"0"20,24 0 20,26 0 22,15 1 2,6 4-15,7 3-14,6 3-16,-1 3-12,-5 3-13,-7 3-13,-5 4-11,-11 2-10,-11 4-5,-14 3-6,-11 3-6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53900 41050 470,'-49'-2'6,"4"-3"13,3-3 12,3-2 13,3 0 7,3 7 0,3 6 3,4 7 0,5 16-1,10 29-7,10 28-5,9 28-6,6 18-9,3 10-11,3 10-12,4 9-11,1 6-7,0 3-3,0 3-2,0 4-3,-4-14-10,-5-27-21,-7-28-19,-5-28-19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4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91550 32450 422,'90'-158'36,"-18"34"-4,-19 35-3,-18 35-4,-10 14-2,0-2-1,0-3 0,0-3-1,-4-2 0,-5 0-2,-7 0 0,-5 0-2,-6 1-1,-3 4-3,-3 3-1,-2 3-3,-6 3-2,-6 3 0,-6 3-1,-6 4-2,-7 2 1,-6 4-1,-6 3 1,-6 3-1,-9 10 0,-8 20-1,-10 18-1,-9 20-1,-10 16 0,-9 16 2,-10 15 3,-8 17 2,-4 8 1,3 4 0,3 3 2,4 3 0,8 6 1,17 9-2,15 10 1,16 10-1,10 0-1,7-5 0,6-7 1,7-5-1,7-12 0,9-16-1,10-15-1,10-15-2,5-11-1,4-2-3,3-3-4,3-3-3,12-10-2,22-16 0,22-15 0,23-15-1,16-17-1,13-15-2,12-15-3,13-16-3,4-13 0,-3-9 1,-3-10 1,-2-8 1,-12-3-1,-19 7-3,-18 6-3,-19 7-3,-15 7 0,-8 9 4,-10 10 3,-9 10 4,-9 14 10,-5 23 14,-7 22 15,-5 22 14,-6 8 6,-3-2-7,-3-3-5,-2-3-7,0-4-5,7-3-5,6-3-6,7-2-6,10-11-6,16-15-6,15-15-7,17-16-7,7-15-4,0-11-5,0-14-4,0-11-3,-4-7-1,-5 0 4,-7 0 3,-5 0 4,-6 4 6,-3 10 5,-3 10 7,-2 9 7,-6 17 14,-6 25 22,-6 25 23,-6 25 23,-4 14 3,1 3-17,-1 3-17,1 4-16,-1 1-13,1 0-7,-1 0-8,1 0-8,1-4-3,3-5 1,3-7 2,4-5 1,2-8-8,4-5-18,3-7-19,3-5-18,1-8-5,1-5 6,-1-7 6,1-5 7,-1-4 6,1 0 3,-1 0 5,1 0 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46650 26100 453,'-29'-55'12,"-5"41"25,-7 40 24,-5 42 25,-4 27 4,0 16-17,0 15-18,0 17-16,0 11-11,0 10-5,0 10-3,0 9-5,1 7-7,4 7-13,3 6-12,3 7-12,7-14-12,14-30-10,11-32-11,14-30-11,7-26-2,3-19 10,3-18 8,4-19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6275" units="cm"/>
      <inkml:brushProperty name="height" value="0.06275" units="cm"/>
      <inkml:brushProperty name="color" value="#F2395B"/>
    </inkml:brush>
  </inkml:definitions>
  <inkml:trace contextRef="#ctx0" brushRef="#br0">96900 30900 350,'7'-43'6,"17"17"12,15 15 12,16 16 12,12 13 4,9 14-3,10 11-4,10 14-4,0 8-3,-5 7-5,-7 6-4,-5 7-5,-8 2-3,-5 1-3,-7-1-2,-5 1-2,-11-1-2,-11 1 1,-14-1 1,-11 1 0,-17-3-1,-18-2-4,-19-3-3,-18-3-5,-14-4-3,-5-3-7,-7-3-5,-5-2-6,0-11-3,10-15 1,10-15 0,9-16 2,7-15 1,7-11 3,6-14 3,7-11 4,7-11 1,9-5 1,10-7 1,10-5 1,4-1 1,0 6 1,0 7 1,0 6 1,0 6 2,0 6 2,0 7 2,0 6 3,1-2 1,4-9 3,3-10 3,3-8 3,1 13 11,1 38 21,-1 37 19,1 38 21,-4 24 2,-6 14-17,-6 11-15,-6 14-16,-4 8-12,1 7-6,-1 6-6,1 7-6,-3 0-5,-2-2-1,-3-3-3,-3-3-1,-4 13-5,-3 32-6,-3 31-8,-2 32-6,-5 11-6,-2-5-7,-3-7-6,-3-5-6,-2 0-3,0 10 2,0 10 1,0 9 2,6-24 1,13-56 5,12-56 2,13-56 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5888" units="cm"/>
      <inkml:brushProperty name="height" value="0.05888" units="cm"/>
      <inkml:brushProperty name="color" value="#F2395B"/>
    </inkml:brush>
  </inkml:definitions>
  <inkml:trace contextRef="#ctx0" brushRef="#br0">99100 31050 373,'0'-35'55,"0"32"8,0 31 8,0 32 8,-7 25-3,-11 23-13,-14 22-14,-11 22-13,-6 10-8,4 1-4,3-1-3,3 1-3,6-1-4,9 1-2,10-1-3,10 1-3,7-10-3,6-19-4,7-18-4,6-19-2,9-18-3,13-15 2,12-15 0,13-16 1,7-15-5,4-11-11,3-14-10,3-11-11,-2-14-5,-6-11 1,-6-14-1,-6-11 1,-9-6 2,-8 4 4,-10 3 3,-9 3 4,-9 4 2,-5 7 2,-7 6 2,-5 7 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98450 32100 486,'-93'0'0,"17"0"0,15 0 0,16 0 0,26-5 15,38-9 30,37-10 29,38-8 29,31-4 3,25 3-26,25 3-26,25 4-25,15 2-22,7 4-17,6 3-17,7 3-19,-21 3-12,-47 3-9,-47 3-8,-46 4-9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68025 7825 333,'157'63'167,"51"46"-1,50 47 1,49 47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9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46000 15100 435,'-50'0'0,"0"0"0,0 0 0,0 0 0,-4 0 0,-5 0-1,-7 0 0,-5 0-1,-1 0 1,6 0 3,7 0 2,6 0 3,1 0 1,-3 0 0,-3 0 0,-2 0-1,0 0 3,7 0 3,6 0 5,7 0 3,4-2 2,3-3-3,3-3-1,4-2-3,1-3 1,0 1 5,0-1 5,0 1 4,12 4 2,26 9 0,24 10 0,26 10 0,13 0-4,4-5-4,3-7-6,3-5-5,4-4-3,7 0-1,6 0-1,7 0-1,4 0 0,3 0-1,3 0-2,4 0 0,-1 0-2,-3 0-1,-3 0-1,-2 0-1,0-5 0,7-9-1,6-10 1,7-8 0,0-4-1,-2 3-1,-3 3-1,-3 4-1,-6 2-1,-5 4 1,-7 3 0,-5 3 1,-4 3 0,0 3 1,0 3 1,0 4 0,-4 1 0,-5 0 0,-7 0 1,-5 0-1,-6 3 1,-3 6-1,-3 7 1,-2 6-1,-3 3 1,1 0 0,-1 0-1,1 0 1,-1-2-1,1-3 0,-1-3-2,1-2 0,-1-3 0,1 1 0,-1-1 1,1 1 0,1-3 1,3-2 0,3-3 1,4-3 0,1-2 0,0 0-1,0 0 1,0 0-1,-2 1 0,-3 4 0,-3 3 1,-2 3-1,-3-1 0,1-2 0,-1-3 0,1-3 0,-1-1 0,1 4 0,-1 3 0,1 3-1,-1-1 1,1-2 1,-1-3-1,1-3 1,2-2-1,7 0 1,6 0-1,7 0 1,0 0-1,-2 0 2,-3 0 1,-3 0 1,-2-2 1,0-3-2,0-3 1,0-2-1,0-1 0,0 3 0,0 3 0,0 4 0,1-1-1,4-3 0,3-3 0,3-2-1,-2-3 0,-6 1 1,-6-1-1,-6 1 1,-1 1-1,7 3 0,6 3 0,7 4 0,-1 1-1,-6 0 0,-6 0 0,-6 0 0,-2 0 0,3 0-1,3 0 1,4 0-1,-1 0 1,-3 0 0,-3 0 1,-2 0 0,-1-2 0,3-3 0,3-3 0,4-2 0,-1-1 0,-3 3 0,-3 3 1,-2 4 1,-3 1 0,1 0-1,-1 0 1,1 0-1,-1 0 0,1 0 0,-1 0 0,1 0-1,1 0 1,3 0-1,3 0 0,4 0 0,-1 0 0,-3 0 0,-3 0 0,-2 0-1,-3 0 0,1 0 1,-1 0 0,1 0-1,-3 0 1,-2 0 0,-3 0 0,-3 0 0,-1 1 0,4 4 0,3 3 0,3 3 0,1 1 0,1 1 0,-1-1 0,1 1 1,-1-3 0,1-2-1,-1-3-1,1-3 1,-1-2-1,1 0 1,-1 0-1,1 0 1,1 0 0,3 0-1,3 0 1,4 0 0,-1-2 0,-3-3-1,-3-3 1,-2-2 0,-3-1 0,1 3-1,-1 3 0,1 4 0,-3 2 0,-2 4 0,-3 3 0,-3 3 0,-2-1 0,0-2 0,0-3 0,0-3 1,0-2-1,0 0 1,0 0-1,0 0 2,1 1-1,4 4-1,3 3 1,3 3-1,-1-1 1,-2-2-1,-3-3 0,-3-3-1,-1-1 1,4 4 0,3 3 1,3 3-1,3 1 1,3 1-1,3-1 1,4 1-1,-1-1 0,-3 1 0,-3-1 0,-2 1 0,-3-3-1,1-2 1,-1-3 0,1-3 0,-3-2 0,-2 0-2,-3 0-1,-3 0 0,-2 0-3,0 0 0,0 0-2,0 0-1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53400 10900 438,'-24'-113'11,"4"26"5,3 24 4,3 26 4,-2 13 1,-6 4 0,-6 3-1,-6 3-1,-2 1-2,3 1-3,3-1-4,4 1-2,-1 1-3,-3 3-1,-3 3 0,-2 4-1,-3 1-1,1 0 1,-1 0-1,1 0 1,-3 4-1,-2 10 0,-3 10 1,-3 9-1,-2 7 0,0 7-1,0 6 1,0 7-1,1 4 0,4 3 0,3 3-1,3 4 1,3 2 0,3 4 1,3 3 0,4 3 2,1 1 0,0 1-1,0-1-1,0 1-1,3-3 1,6-2-1,7-3 1,6-3 0,3-6-1,0-5-2,0-7-1,0-5-3,4-6-2,10-3-3,10-3-3,9-2-3,7-9-2,7-12 1,6-13-1,7-12 0,5-13-1,7-12 0,6-13-2,7-12-1,0-9 0,-2-2 2,-3-3 2,-3-3 2,-7 2 0,-9 10 0,-10 10-1,-8 9 1,-9 15 6,-6 22 16,-6 22 13,-6 23 15,-6 14 4,-2 10-6,-3 10-7,-3 9-5,-1-2-6,4-12-6,3-13-6,3-12-6,9-15-7,16-15-7,15-15-9,17-16-7,3-15-3,-5-11 2,-7-14 3,-5-11 2,-6-6 3,-3 4 3,-3 3 3,-2 3 4,-5 4 2,-2 7 3,-3 6 2,-3 7 3,-6 11 9,-5 20 14,-7 18 15,-5 20 15,-3 10 3,4 3-9,3 3-10,3 4-8,1-1-7,1-3-3,-1-3-5,1-2-4,4-3-4,9 1-8,10-1-6,10 1-6,11-15-9,17-28-7,15-28-10,16-27-7,1-20-1,-12-9 8,-13-10 9,-12-8 8,-9-3 6,-2 7 4,-3 6 4,-3 7 3,-6 7 3,-5 9-1,-7 10 0,-5 10-1,-8 7 10,-5 6 20,-7 7 19,-5 6 21,-8 18 5,-5 32-7,-7 31-8,-5 32-7,-3 11-7,4-5-7,3-7-7,3-5-7,3-6-3,3-3-2,3-3-1,4-2-1,1-3-1,0 1-2,0-1-2,0 1-1,3-4-1,6-6 0,7-6-2,6-6 1,12-20-8,19-30-10,19-32-12,19-30-12,2-22-1,-11-8 6,-14-10 7,-11-9 7,-11-4 5,-5 4 2,-7 3 2,-5 3 2,-6 6 1,-3 9 1,-3 10-1,-2 10 1,-8 8 3,-8 10 6,-10 10 7,-9 9 7,-7 7 2,-3 7-2,-3 6-4,-2 7-2,-9 10-6,-12 16-5,-13 15-8,-12 17-6,-2 10-2,9 6 0,10 7 2,10 6 0,8-4-5,10-11-12,10-14-12,9-11-12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56950 11250 520,'3'68'153,"6"-11"-36,7-14-35,6-11-34,3-7-20,0 0-6,0 0-4,0 0-7,1 0-18,4 0-34,3 0-34,3 0-33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58650 10400 485,'21'117'158,"-5"-16"-36,-7-15-36,-5-15-37,-4-3-19,0 14-6,0 11-5,0 14-5,-2 5-5,-3 1-5,-3-1-6,-2 1-4,-3-6-6,1-8-5,-1-10-6,1-9-6,1-9-7,3-5-6,3-7-6,4-5-8,2-17-1,4-24 2,3-26 2,3-24 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58700 11450 617,'0'-49'1,"0"4"3,0 3 4,0 3 2,3 3 7,6 3 12,7 3 11,6 4 11,4 2 2,4 4-9,3 3-7,3 3-9,1 1-7,1 1-3,-1-1-6,1 1-5,-1 1-4,1 3-8,-1 3-6,1 4-7,-1-1-11,1-3-18,-1-3-19,1-2-16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5348" units="cm"/>
      <inkml:brushProperty name="height" value="0.05348" units="cm"/>
      <inkml:brushProperty name="color" value="#00BFF3"/>
    </inkml:brush>
  </inkml:definitions>
  <inkml:trace contextRef="#ctx0" brushRef="#br0">59500 10100 411,'0'-47'1,"0"6"2,0 7 2,0 6 2,0 12 11,0 19 19,0 19 18,0 19 20,0 10 2,0 4-12,0 3-13,0 3-13,-2 3-9,-3 3-3,-3 3-5,-2 4-4,-1 2-3,3 4-3,3 3-2,4 3-2,1 4-2,0 7-2,0 6-2,0 7-2,0 0-3,0-2-7,0-3-7,0-3-6,0-4-7,0-3-3,0-3-6,0-2-4,0-8-3,0-8 0,0-10-1,0-9-1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5202" units="cm"/>
      <inkml:brushProperty name="height" value="0.05202" units="cm"/>
      <inkml:brushProperty name="color" value="#00BFF3"/>
    </inkml:brush>
  </inkml:definitions>
  <inkml:trace contextRef="#ctx0" brushRef="#br0">47600 27350 422,'3'-47'65,"6"6"-9,7 7-10,6 6-9,12-1-8,19-5-6,19-7-6,19-5-6,4-6-4,-9-3 1,-10-3 0,-8-2 0,-11 0-3,-8 7-10,-10 6-7,-9 7-9,-10 4-4,-9 3 1,-10 3 1,-8 4 2,-9 1 2,-6 0 6,-6 0 4,-6 0 6,-7 3 3,-6 6 1,-6 7 2,-6 6 0,-4 7 3,1 10 4,-1 10 4,1 9 3,-4 9 4,-6 9 4,-6 10 4,-6 10 5,-1 8 0,7 10-1,6 10-3,7 9-1,7 4-2,9 1-4,10-1-2,10 1-3,10-4-2,13-6-3,12-6-2,13-6-2,15-10-4,19-12-4,19-13-6,19-12-5,15-12-8,13-8-12,12-10-10,13-9-12,-5-10-5,-22-9 1,-22-10 2,-21-8 2,-15-4 1,-6 3 4,-6 3 2,-6 4 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3"/>
    </inkml:context>
    <inkml:brush xml:id="br0">
      <inkml:brushProperty name="width" value="0.05381" units="cm"/>
      <inkml:brushProperty name="height" value="0.05381" units="cm"/>
      <inkml:brushProperty name="color" value="#00BFF3"/>
    </inkml:brush>
  </inkml:definitions>
  <inkml:trace contextRef="#ctx0" brushRef="#br0">59600 11650 408,'71'-161'12,"-5"28"4,-7 28 5,-5 29 4,-4 15 2,0 3-3,0 3-3,0 4-3,-2 7 1,-3 13 3,-3 12 4,-2 13 4,-6 10-1,-6 10-5,-6 10-4,-6 9-5,-4 10-3,1 14-3,-1 11-3,1 14-2,-3 0-2,-2-8-2,-3-10-2,-3-9-1,-2-5-1,0 0-3,0 0 0,0 0-2,7-11-3,17-22-5,15-22-4,16-21-4,13-18-1,14-12 3,11-13 3,14-12 3,0-4 2,-8 7 2,-10 6 2,-9 7 1,-10 7 2,-9 9 2,-10 10 3,-8 10 2,-8 5 5,-2 4 6,-3 3 6,-3 3 6,-4 6 7,-3 9 9,-3 10 7,-2 10 9,-5 5 0,-2 4-10,-3 3-9,-3 3-8,-1 6-7,4 9-2,3 10-3,3 10-3,1 4-2,1 0-2,-1 0-3,1 0-1,5-5-6,14-9-8,11-10-6,14-8-9,3-15-2,-2-19 1,-3-18 2,-3-19 1,-2-15 2,0-8 3,0-10 3,0-9 2,-2-9 2,-3-5 3,-3-7 1,-2-5 1,-6-3 3,-6 4 0,-6 3 2,-6 3 1,-7 4 1,-6 7 0,-6 6 0,-6 7 1,-9 7-2,-8 9-3,-10 10-1,-9 10-3,-16 11-4,-22 17-7,-22 15-6,-21 16-6,-3 7-7,20 1-4,18-1-6,20 1-5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69900 8400 999,'-24'-94'0,"4"13"0,3 12 0,3 13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53100 14850 511,'-47'96'122,"6"-5"-27,7-7-26,6-5-27,4-6-15,4-3-3,3-3-4,3-2-2,1-5-4,1-2 1,-1-3-2,1-3-1,2-4-2,7-3-4,6-3-4,7-2-5,10-9-2,16-12-2,15-13-1,17-12-2,3-12 0,-5-8 0,-7-10 0,-5-9 0,-6-7 0,-3-3 0,-3-3 1,-2-2 0,-8-3 1,-8 1 1,-10-1 2,-9 1 1,-5 2 1,0 7 0,0 6 1,0 7-1,-8 5 0,-16 7-2,-15 6-1,-15 7-2,-7 8-1,3 14-4,3 11-3,4 14-3,2 7-2,4 3-3,3 3-2,3 4-3,4-3 0,7-5 1,6-7 2,7-5 1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53800 15400 639,'48'48'125,"-3"-3"-28,-3-3-28,-2-2-28,-5-5-21,-2-2-12,-3-3-12,-3-3-13,-2-2-13,0 0-11,0 0-12,0 0-12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54850 14400 411,'0'-71'6,"0"10"13,0 10 11,0 9 13,-2 18 7,-3 29 4,-3 28 4,-2 28 4,-1 21-3,3 17-9,3 15-9,4 16-9,-1 12-7,-3 9-3,-3 10-5,-2 10-4,-1 14-6,3 23-7,3 22-6,4 22-7,1 2-5,0-15 0,0-15-1,0-16-1,0-27-3,0-37-6,0-38-6,0-37-6,0-19-6,0 0-9,0 0-7,0 0-9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60100 14900 503,'-25'29'128,"0"10"-30,0 10-29,0 9-30,1 4-15,4 1-1,3-1-1,3 1-1,3-3-2,3-2-2,3-3-2,4-3-2,8-7-5,17-9-8,15-10-8,16-8-8,5-14-4,-2-15 0,-3-15 1,-3-16 0,-4-10 1,-3-3 1,-3-3 1,-2-2 0,-6-1 2,-6 3 3,-6 3 2,-6 4 3,-7 4 1,-6 6 0,-6 7 0,-6 6-1,-6 3 2,-2 0 4,-3 0 3,-3 0 4,-4 3 0,-3 6-6,-3 7-4,-2 6-5,-3 6-5,1 6-4,-1 7-6,1 6-5,2 3-1,7 0 4,6 0 4,7 0 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61000 15100 665,'21'25'0,"-5"0"0,-7 0 0,-5 0 0,-1-2 8,6-3 17,7-3 18,6-2 16,4-1 3,4 3-12,3 3-11,3 4-12,-1 1-11,-2 0-11,-3 0-10,-3 0-11,-2-4-10,0-5-7,0-7-9,0-5-8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62100 14050 437,'-25'-22'33,"0"6"10,0 7 8,0 6 10,1 13 1,4 23-4,3 22-5,3 22-5,1 15-6,1 9-6,-1 10-7,1 10-7,1 4-7,3 0-7,3 0-7,4 0-6,-1 20-3,-3 41 4,-3 40 3,-2 42 4,-1-8-2,3-52-4,3-53-5,4-53-5,2-27-15,4 0-27,3 0-26,3 0-26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56850 15250 605,'-69'0'8,"13"0"13,12 0 15,13 0 14,18 0 4,26 0-4,24 0-5,26 0-4,18-2-7,13-3-8,12-3-8,13-2-8,4-3-8,-3 1-9,-3-1-7,-2 1-8,-6-1-6,-6 1-4,-6-1-4,-6 1-5,-12 2 1,-15 7 2,-15 6 4,-16 7 3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57700 14400 603,'-46'-15'10,"10"23"22,10 22 21,9 22 21,6 19 3,3 20-17,3 18-16,4 20-17,-1 11-13,-3 7-9,-3 6-9,-2 7-10,-1-6-5,3-15-2,3-15-1,4-16-1,-1-15-8,-3-11-13,-3-14-14,-2-11-13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48550 25750 678,'-35'-90'12,"32"23"23,31 22 24,32 22 24,18 15-6,6 9-32,7 10-35,6 10-32,-7 2-22,-18-3-9,-19-3-10,-18-2-9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72150 17250 467,'-49'82'185,"4"17"-44,3 15-46,3 16-45,1 7-26,1 1-5,-1-1-7,1 1-6,-1-9-6,1-15-6,-1-15-8,1-16-6,1-8-4,3 0 2,3 0 1,4 0 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73050 17450 531,'25'-21'72,"0"10"-10,0 10-8,0 9-10,3 7-5,6 7-1,7 6 0,6 7 0,3 4-5,0 3-8,0 3-8,0 4-8,-4-1-10,-5-3-8,-7-3-9,-5-2-9,-8-1-5,-5 3-3,-7 3-3,-5 4-3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73000 18400 548,'-24'26'68,"4"4"-5,3 3-5,3 3-5,6 1-4,9 1-5,10-1-6,10 1-4,7 1-8,6 3-12,7 3-10,6 4-10,1-3-13,-3-5-12,-3-7-14,-2-5-11,-5-8-7,-2-5 1,-3-7 1,-3-5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7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74800 17000 389,'71'-21'73,"-5"10"-11,-7 10-11,-5 9-11,-4 9-8,0 9-4,0 10-5,0 10-4,-2 4-3,-3 0-2,-3 0-1,-2 0-2,-6 1-1,-6 4-1,-6 3-2,-6 3-1,-7 3-2,-6 3-1,-6 3-1,-6 4-2,-10 1-1,-12 0-2,-13 0-1,-12 0-2,-9-2 1,-2-3 0,-3-3 3,-3-2 1,-4 0-1,-3 7 0,-3 6-2,-2 7-1,3-4 1,14-12 5,11-13 4,14-12 4,14-9 5,20-2 3,18-3 4,20-3 4,17-6-1,20-5-2,18-7-2,20-5-4,8-8-2,1-5-2,-1-7-1,1-5-2,-3-4-2,-2 0-3,-3 0-4,-3 0-2,-6 1 0,-5 4 0,-7 3 2,-5 3 1,-8 3 0,-5 3-4,-7 3-4,-5 4-2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68875 10000 333,'157'63'167,"51"46"-1,50 47 1,49 47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20000 32000 533,'-71'-44'67,"10"13"-11,10 12-11,9 13-11,4 6-7,1 0-1,-1 0-2,1 0-2,-3 4-2,-2 10-1,-3 10-2,-3 9-2,-1 4-2,4 1-3,3-1-2,3 1-3,1 2-3,1 7 0,-1 6 0,1 7-2,1 2 1,3 1 1,3-1 0,4 1 2,1 5 0,0 14 0,0 11 0,0 14 0,3-1 0,6-12-1,7-13 0,6-12 0,3-7-1,0 1 0,0-1 0,0 1 0,0-1-1,0 1 1,0-1-2,0 1 0,4-3 1,10-2-1,10-3 1,9-3 1,6-4-3,3-3-2,3-3-3,4-2-2,5-3-2,10 1 0,10-1 2,9 1 0,2-3 1,-2-2 1,-3-3 0,-3-3 0,-1-6 0,4-5 1,3-7-1,3-5 1,1-4 1,1 0 1,-1 0 2,1 0 1,-3-2 0,-2-3-1,-3-3 0,-3-2-1,-4-8 0,-3-8-1,-3-10 1,-2-9 0,-1-7-1,3-3 1,3-3-1,4-2 0,-3-5 1,-5-2 1,-7-3 0,-5-3 1,-6-6 1,-3-5 1,-3-7 0,-2-5 1,-6-6 1,-6-3 1,-6-3 1,-6-2 1,-4 0-1,1 7 1,-1 6 0,1 7 0,-3 2 0,-2 1-1,-3-1-1,-3 1-1,-7 2-1,-9 7-1,-10 6 0,-8 7-2,-6 2 0,1 1 0,-1-1-1,1 1 0,-4-1 0,-6 1 0,-6-1 2,-6 1 0,-4 2 0,1 7 2,-1 6 0,1 7 1,-1 5 0,1 7 0,-1 6-1,1 7 0,-3 2 0,-2 1-1,-3-1-1,-3 1-1,-6 7 0,-5 16 1,-7 15 0,-5 17 1,-4 11-4,0 10-11,0 10-9,0 9-10,6 1-3,13-6 3,12-6 2,13-6 4,10-9 2,10-8 2,10-10 1,9-9 2,2 2-2,-2 17-5,-3 15-5,-3 16-6,1-1 1,6-15 6,7-15 7,6-16 6,3-7 4,0 4 1,0 3 0,0 3 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20700 32200 669,'-24'25'56,"4"0"-4,3 0-2,3 0-3,1 6-6,1 13-8,-1 12-9,1 13-7,1 12-9,3 13-5,3 12-8,4 13-6,1 12-8,0 13-9,0 12-9,0 13-8,-2-10-5,-3-31 0,-3-31 0,-2-31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29050 31850 564,'53'-22'66,"6"6"-11,7 7-13,6 6-11,4 3-8,4 0-1,3 0-1,3 0-2,-2 3-1,-6 6-3,-6 7-3,-6 6-2,-7 6-2,-6 6-1,-6 7-2,-6 6-1,-10 6-2,-12 6-3,-13 7-2,-12 6-3,-15 7-1,-15 10 1,-15 10 1,-16 9 0,-12 2-1,-5-2-5,-7-3-3,-5-3-5,-4-7-1,0-9 1,0-10 1,0-8 1,1-9 3,4-6 4,3-6 6,3-6 4,6-6 5,9-2 3,10-3 5,10-3 4,18-7 4,28-9 3,28-10 6,29-8 3,21-8-1,16-2-5,15-3-5,17-3-6,8-1-7,4 4-6,3 3-6,3 3-7,-1 1-6,-2 1-7,-3-1-6,-3 1-7,-6-1-5,-5 1-3,-7-1-3,-5 1-3,-12-3 1,-16-2 4,-15-3 4,-15-3 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31800 31600 525,'-44'-60'93,"13"32"-10,12 31-9,13 32-10,6 18-10,0 6-12,0 7-12,0 6-12,-2 4-8,-3 4-4,-3 3-5,-2 3-6,-5 4-4,-2 7-7,-3 6-6,-3 7-5,-1 5-6,4 7-4,3 6-4,3 7-4,3-9-2,3-21 0,3-22 1,4-22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31500 33200 591,'0'-77'-4,"0"-3"-6,0-3-8,0-2-7,1 0 5,4 7 15,3 6 16,3 7 16,1 5 8,1 7-1,-1 6 1,1 7 0,1 5 0,3 7 1,3 6 0,4 7 1,4 2-2,6 1-5,7-1-6,6 1-4,3 1-5,0 3-3,0 3-4,0 4-4,-2 1-1,-3 0 2,-3 0 1,-2 0 1,-1 0-11,3 0-26,3 0-25,4 0-26,-4-4-6,-9-5 15,-10-7 14,-8-5 15,-6-3 10,1 4 7,-1 3 6,1 3 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49850 26500 571,'35'-24'134,"23"4"-29,22 3-30,22 3-28,12 3-19,3 3-7,3 3-8,4 4-8,-4 1-7,-9 0-8,-10 0-7,-8 0-9,-14 6-8,-15 13-12,-15 12-9,-16 13-12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7"/>
    </inkml:context>
    <inkml:brush xml:id="br0">
      <inkml:brushProperty name="width" value="0.05347" units="cm"/>
      <inkml:brushProperty name="height" value="0.05347" units="cm"/>
    </inkml:brush>
  </inkml:definitions>
  <inkml:trace contextRef="#ctx0" brushRef="#br0">32600 31450 411,'1'-54'0,"4"-5"1,3-7 1,3-5 0,-1-1 3,-2 6 4,-3 7 4,-3 6 5,-2 4 3,0 4-1,0 3 2,0 3-1,-2 15 8,-3 29 13,-3 28 13,-2 28 14,-1 15 0,3 4-13,3 3-11,4 3-13,1 4-9,0 7-5,0 6-7,0 7-6,-2 7-5,-3 9-4,-3 10-5,-2 10-4,-5 10-2,-2 13 0,-3 12-1,-3 13-1,-1 2-1,4-5-3,3-7-4,3-5-3,3-15-2,3-22 0,3-22-1,4-21-1,5-37-1,10-49-2,10-51-3,9-49-2,7-29 5,7-6 11,6-6 11,7-6 12,4 1 7,3 9 3,3 10 4,4 10 3,-3 10 3,-5 13 2,-7 12 2,-5 13 2,-6 12 0,-3 13 0,-3 12 0,-2 13-1,-6 13 0,-6 17-2,-6 15-2,-6 16-1,-6 10-3,-2 7-2,-3 6-3,-3 7-3,-4 0-1,-3-2-1,-3-3 0,-2-3-1,3-12-6,14-18-10,11-19-11,14-18-10,10-25-5,9-27 2,10-28 2,10-28 1,2-12 4,-3 7 5,-3 6 5,-2 7 5,-6 7 5,-6 9 5,-6 10 5,-6 10 6,-9 22 9,-8 39 17,-10 36 15,-9 39 15,-5 14 3,0-5-13,0-7-12,0-5-13,1-4-8,4 0-3,3 0-5,3 0-4,9-5-5,16-9-7,15-10-7,17-8-6,3-18-4,-5-25-2,-7-25-1,-5-25-3,-4-18 2,0-8 4,0-10 4,0-9 4,-5-5 2,-9 0 2,-10 0 0,-8 0 1,-8 3 2,-2 6 2,-3 7 2,-3 6 3,-9 7 0,-11 10-2,-14 10-4,-11 9-2,-9 9-4,-3 9-5,-3 10-3,-2 10-6,-5 11 0,-2 17 3,-3 15 2,-3 16 3,4 2-3,13-8-11,12-10-9,13-9-11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35800 32200 551,'-35'0'11,"32"0"23,31 0 23,32 0 22,24 0 4,19 0-17,19 0-17,19 0-17,7 0-12,-3 0-7,-3 0-8,-2 0-9,-6 0-6,-6 0-7,-6 0-7,-6 0-7,-12 0-6,-15 0-7,-15 0-7,-16 0-5,-12 0-1,-5 0 5,-7 0 6,-5 0 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37150 31400 452,'-68'-24'0,"17"4"0,15 3 0,16 3 0,2-1 3,-8-2 6,-10-3 5,-9-3 6,-2-1 6,6 4 6,7 3 7,6 3 6,6 10 2,6 20-1,7 18-2,6 20-1,4 19-4,4 22-7,3 22-5,3 23-7,-1 13-4,-2 6-1,-3 7-1,-3 6 0,-2 15-11,0 26-20,0 24-20,0 26-19,1-17-6,4-55 8,3-57 7,3-55 8,1-28 1,1 4-4,-1 3-6,1 3-4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9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39350 31150 560,'76'-22'107,"4"6"-21,3 7-23,3 6-22,-1 7-13,-2 10-5,-3 10-4,-3 9-4,-9 9-6,-11 9-4,-14 10-5,-11 10-6,-14 7-2,-11 6-1,-14 7 1,-11 6-1,-17 4-2,-18 4-2,-19 3-4,-18 3-2,-12-2-2,-3-6 0,-3-6 1,-2-6 0,0-10 2,7-12 3,6-13 5,7-12 4,5-10 2,7-6 0,6-6-1,7-6 0,7-6 5,9-2 11,10-3 10,10-3 11,21-7 5,34-9 1,35-10-1,35-8 2,21-3-6,9 7-9,10 6-9,10 7-9,2 4-9,-3 3-7,-3 3-7,-2 4-7,-1 1-6,3 0-6,3 0-6,4 0-5,-10 0 1,-22 0 6,-22 0 7,-21 0 6,-15-4 2,-6-5-2,-6-7-4,-6-5-2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6053" units="cm"/>
      <inkml:brushProperty name="height" value="0.06053" units="cm"/>
    </inkml:brush>
  </inkml:definitions>
  <inkml:trace contextRef="#ctx0" brushRef="#br0">43200 30750 363,'-25'-157'32,"0"39"3,0 36 4,0 39 3,-7 22 1,-11 10 0,-14 10 0,-11 9-2,-11 15-3,-5 22-7,-7 22-7,-5 23-7,-6 13-3,-3 6-3,-3 7 0,-2 6-2,2 1 0,9-3 0,10-3 0,10-2 0,8-5 0,10-2-1,10-3-1,9-3-1,9-7-2,9-9-2,10-10-1,10-8-2,7-9-3,6-6-4,7-6-3,6-6-5,9-9-1,13-8-1,12-10-2,13-9 0,12-10-2,13-9-2,12-10-4,13-8-2,1-9-1,-9-6 3,-10-6 1,-8-6 2,-11-1 3,-8 7 5,-10 6 4,-9 7 4,-13 11 11,-16 20 19,-15 18 17,-15 20 19,-11 11 3,-2 7-9,-3 6-10,-3 7-9,-2 7-7,0 9-1,0 10-3,0 10-3,14-9-8,28-24-18,28-26-16,29-24-17,15-26-7,3-24 4,3-26 4,4-24 3,-4-12 2,-9 4 1,-10 3 0,-8 3 2,-8 4 4,-2 7 8,-3 6 10,-3 7 7,-7 7 7,-9 9 2,-10 10 3,-8 10 3,-8 18 10,-2 28 19,-3 28 19,-3 29 18,-4 11 2,-3-2-17,-3-3-16,-2-3-17,-1-6-9,3-5-3,3-7-3,4-5-1,7-8-16,13-5-26,12-7-26,13-5-27,7-14-8,4-18 13,3-19 12,3-18 12,9-17 9,16-11 4,15-14 4,17-11 5,7-12 4,0-9 3,0-10 3,0-8 3,-8-3 4,-16 7 4,-15 6 4,-15 7 4,-15 5 3,-12 7 2,-13 6 1,-12 7 1,-9 8 5,-2 14 10,-3 11 8,-3 14 10,-4 7 4,-3 3 1,-3 3 0,-2 4 1,-11 15-1,-15 28-5,-15 28-2,-16 29-4,-7 15-5,4 3-4,3 3-5,3 4-5,6-1-3,9-3-1,10-3-2,10-2-2,7-6-1,6-6-1,7-6 0,6-6-1,6-6-1,6-2-3,7-3-2,6-3-3,4-4-1,4-3-2,3-3-2,3-2-2,1-1-1,1 3-1,-1 3-2,1 4-1,-7 1 1,-12 0 2,-13 0 3,-12 0 2,-13 1 2,-12 4-1,-13 3 0,-12 3-1,-7 3-1,1 3-5,-1 3-2,1 4-4,1-4-2,3-9 1,3-10 0,4-8 0,4-11-1,6-8-4,7-10-5,6-9-4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5331" units="cm"/>
      <inkml:brushProperty name="height" value="0.05331" units="cm"/>
    </inkml:brush>
  </inkml:definitions>
  <inkml:trace contextRef="#ctx0" brushRef="#br0">47000 31150 412,'-2'-49'3,"-3"4"4,-3 3 6,-2 3 4,-5 4 8,-2 7 9,-3 6 10,-3 7 9,-2 8 1,0 14-8,0 11-8,0 14-8,0 11-5,0 14-4,0 11-2,0 14-4,-2 10-2,-3 9 3,-3 10 0,-2 10 1,-1 0 1,3-5-2,3-7-2,4-5 0,4-6-3,6-3-5,7-3-4,6-2-3,7-9-7,10-12-8,10-13-8,9-12-8,12-23-4,16-30-1,15-32 1,17-30-1,8-23 2,4-12 2,3-13 2,3-12 2,-7-7 3,-15 1 3,-15-1 2,-16 1 4,-12 1 4,-5 3 6,-7 3 5,-5 4 6,-9 8 1,-9 17-1,-10 15-2,-8 16-1,-9 13 6,-6 14 14,-6 11 15,-6 14 14,-9 8 2,-8 7-11,-10 6-10,-9 7-11,-7 11-10,-3 20-7,-3 18-9,-2 20-7,3 5-5,14-6-1,11-6 0,14-6-1,10-7 1,9-6 1,10-6 2,10-6 1,5-6-5,4-2-12,3-3-13,3-3-13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47850 31400 461,'-25'26'79,"0"4"-8,0 3-9,0 3-9,-2 4-7,-3 7-5,-3 6-5,-2 7-6,2 2-3,9 1-4,10-1-3,10 1-3,4-1-4,0 1-3,0-1-3,0 1-3,4-3-6,10-2-7,10-3-7,9-3-7,9-7-6,9-9-4,10-10-5,10-8-5,5-8 0,4-2 4,3-3 4,3-3 3,-7-2 6,-15 0 5,-15 0 4,-16 0 6,-8-2-2,0-3-9,0-3-8,0-2-9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48800 31800 449,'-47'-24'2,"6"4"3,7 3 4,6 3 3,1 1 6,-3 1 11,-3-1 10,-2 1 10,-6 10 5,-6 22 0,-6 22 1,-6 23 0,-2 14-3,3 10-10,3 10-8,4 9-9,1 18-11,0 29-12,0 28-11,0 28-13,3-5-8,6-37-6,7-38-6,6-37-5,3-21-7,0-3-5,0-3-7,0-2-5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49850 31300 573,'51'-22'96,"4"6"-21,3 7-20,3 6-22,15 3-10,29 0-1,28 0-1,28 0-2,23-2-2,19-3-2,19-3-3,19-2-2,-4 0-2,-24 7-1,-26 6 0,-24 7-1,-18 4-6,-9 3-11,-10 3-12,-8 4-12,-11 1-7,-8 0-2,-10 0-1,-9 0-2,-12-4 1,-11-5 6,-14-7 5,-11-5 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50100 32000 600,'-107'0'9,"39"0"17,36 0 18,39 0 18,39-2 3,45-3-11,43-3-12,45-2-11,25-1-7,10 3-6,10 3-5,9 4-4,2 1-7,-2 0-6,-3 0-8,-3 0-8,-13 1-7,-22 4-11,-22 3-9,-21 3-9,-26 1-1,-28 1 11,-28-1 9,-27 1 11,-15-3 3,0-2 0,0-3-1,0-3-2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49600 27550 564,'-49'21'0,"4"-5"0,3-7 0,3-5 0,21-9 12,42-9 23,40-10 24,41-8 23,24-4 2,10 3-17,10 3-18,9 4-19,-2 4-14,-12 6-15,-13 7-12,-12 6-13,-16 3-10,-19 0-7,-18 0-6,-19 0-6,-12-2-2,-2-3 1,-3-3 1,-3-2 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4"/>
    </inkml:context>
    <inkml:brush xml:id="br0">
      <inkml:brushProperty name="width" value="0.04734" units="cm"/>
      <inkml:brushProperty name="height" value="0.04734" units="cm"/>
    </inkml:brush>
  </inkml:definitions>
  <inkml:trace contextRef="#ctx0" brushRef="#br0">51550 27900 464,'23'-90'0,"-3"23"0,-3 22 0,-2 22 0,6 10 6,20 1 11,18-1 11,20 1 12,3 1 1,-8 3-8,-10 3-8,-9 4-8,-4 5-6,4 10-4,3 10-3,3 9-3,-2 7-2,-6 7 2,-6 6 0,-6 7 1,-12 4-3,-15 3-9,-15 3-7,-16 4-7,-18 4-6,-18 6 0,-19 7-2,-18 6-1,-12-4 2,-3-11 2,-3-14 4,-2-11 3,2-12 3,9-9 5,10-10 4,10-8 4,10-9 3,13-6 3,12-6 3,13-6 2,7-6 3,4-2 2,3-3 2,3-3 2,9-4 2,16-3 3,15-3 3,17-2 1,8-3 2,4 1-1,3-1-2,3 1 0,-2 4-1,-6 9-3,-6 10-3,-6 10-3,-9 10-1,-8 13-3,-10 12-1,-9 13-3,-12 6-1,-11 0-1,-14 0-1,-11 0-2,-4-2-1,6-3-3,7-3-2,6-2-2,10-6-2,17-6-2,15-6-2,16-6-1,13-9 0,14-8 2,11-10 4,14-9 2,3-4 3,-2 4 1,-3 3 1,-3 3 2,-9 4 2,-11 7 3,-14 6 3,-11 7 2,-18 5 2,-22 7-2,-22 6 0,-21 7-1,-14 4-1,-2 3 0,-3 3-2,-3 4 0,-2-4-3,0-9-7,0-10-5,0-8-6,0-6-3,0 1 2,0-1 1,0 1 2,1-3 1,4-2 1,3-3 3,3-3 1,6-4 2,9-3 2,10-3 2,10-2 3,5-5 3,4-2 5,3-3 6,3-3 6,1 5 2,1 17 2,-1 15 2,1 16 0,-1 13-1,1 14-3,-1 11-4,1 14-3,1 0-4,3-8-1,3-10-3,4-9-1,5-9-2,10-5-1,10-7-1,9-5 0,10-6-1,14-3-2,11-3-2,14-2-1,10-9 0,9-12-2,10-13 0,10-12-1,2-7-2,-3 1-1,-3-1-3,-2 1-2,-6 1 0,-6 3 0,-6 3 2,-6 4 0,-9 2-1,-8 4-2,-10 3-2,-9 3-3,-10-1-1,-9-2 1,-10-3 0,-8-3 1,-8-4 1,-2-3 2,-3-3 2,-3-2 0,-2-5 3,0-2 0,0-3 0,0-3 2,-2-1 1,-3 4 3,-3 3 1,-2 3 3,-1 3 4,3 3 4,3 3 5,4 4 4,2 7 8,4 13 10,3 12 9,3 13 10,-1 9 2,-2 6-9,-3 7-6,-3 6-8,-2 4-7,0 4-5,0 3-5,0 3-5,-2 1-4,-3 1 0,-3-1-2,-2 1 0,10-20-8,25-36-14,25-39-14,25-36-14,17-23-3,9-6 9,10-6 10,10-6 8,-3 4 9,-11 16 8,-14 15 6,-11 17 8,-12 10 3,-9 6 0,-10 7 0,-8 6-1,-9 9 4,-6 13 7,-6 12 7,-6 13 7,-12 10 0,-15 10-8,-15 10-8,-16 9-9,-13 7-5,-9 7-5,-10 6-3,-8 7-5,0-4-3,14-12 0,11-13-2,14-12-2,10-7-2,9 1-4,10-1-5,10 1-3,8-6-1,10-8 6,10-10 6,9-9 4,2-7 3,-2-3-2,-3-3 0,-3-2-1,-4-5-1,-3-2-2,-3-3-2,-2-3-2,-3-7 0,1-9 1,-1-10 2,1-8 0,-4-11 2,-6-8 2,-6-10 1,-6-9 2,-2-7 2,3-3 1,3-3 3,4-2 1,1 0 3,0 7 3,0 6 3,0 7 4,0 10 3,0 16 6,0 15 4,0 17 5,-2 19 8,-3 26 11,-3 24 13,-2 26 11,-6 18 0,-6 13-12,-6 12-12,-6 13-13,-2 7-7,3 4-5,3 3-3,4 3-4,4-2-4,6-6-2,7-6-2,6-6-3,6-4-2,6 1-6,7-1-4,6 1-4,10-9-7,17-15-10,15-15-9,16-16-10,4-15-1,-6-11 6,-6-14 8,-6-11 7,-6-9 0,-2-3-9,-3-3-8,-3-2-8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5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56050 30950 583,'3'-90'8,"6"23"15,7 22 16,6 22 15,7 15 4,10 9-10,10 10-10,9 10-9,4 4-5,1 0-3,-1 0-2,1 0-1,-3 3-4,-2 6-3,-3 7-4,-3 6-2,-9 4-4,-11 4-4,-14 3-2,-11 3-3,-15 3-1,-16 3 0,-15 3 0,-15 4 0,-15 2-1,-12 4-2,-13 3-2,-12 3-2,-5-2-1,3-6 1,3-6 0,4-6 2,5-7 2,10-6 4,10-6 5,9-6 5,7-6 3,7-2-1,6-3 1,7-3 1,16-4 0,29-3 3,28-3 0,28-2 3,18-6-2,10-6-6,10-6-4,9-6-5,7-4-6,7 1-7,6-1-5,7 1-7,4-1-4,3 1-2,3-1-3,4 1-2,-14-1 2,-27 1 3,-28-1 6,-28 1 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6"/>
    </inkml:context>
    <inkml:brush xml:id="br0">
      <inkml:brushProperty name="width" value="0.05575" units="cm"/>
      <inkml:brushProperty name="height" value="0.05575" units="cm"/>
    </inkml:brush>
  </inkml:definitions>
  <inkml:trace contextRef="#ctx0" brushRef="#br0">59500 31050 394,'-4'-69'0,"-5"13"0,-7 12 0,-5 13 0,-8 4 6,-5-3 12,-7-3 11,-5-2 12,-4 2 4,0 9-4,0 10-5,0 10-5,1 7-3,4 6-4,3 7-4,3 6-4,-5 6-3,-12 6 0,-13 7-1,-12 6-1,-5 6-1,3 6-1,3 7-1,4 6 0,2 4-2,4 4-1,3 3-1,3 3-2,7 3 0,14 3 0,11 3 1,14 4-1,7-3-1,3-5-3,3-7-2,4-5-2,5-9-3,10-9-2,10-10-2,9-8-2,9-9-1,9-6 0,10-6 1,10-6 0,8-12-1,10-15 0,10-15-1,9-16-1,2-12 0,-2-5 1,-3-7 1,-3-5 2,-7-1 0,-9 6 1,-10 7 2,-8 6 1,-12 6 1,-12 6 2,-13 7 0,-12 6 2,-10 12 10,-6 19 16,-6 19 18,-6 19 17,-4 10 3,1 4-10,-1 3-10,1 3-10,1-1-7,3-2-4,3-3-4,4-3-5,8-7-7,17-9-12,15-10-13,16-8-12,15-20-5,16-28 0,15-28 2,17-27 1,-6-6 3,-24 19 6,-26 19 5,-24 19 5,-13 7 5,0-3 4,0-3 3,0-2 4,-4 11 14,-5 29 24,-7 28 25,-5 28 24,-4 14 4,0 0-18,0 0-17,0 0-18,3 0-13,6 0-10,7 0-10,6 0-9,3-4-10,0-5-12,0-7-12,0-5-11,0-8-6,0-5 1,0-7 1,0-5 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2793" units="cm"/>
      <inkml:brushProperty name="height" value="0.02793" units="cm"/>
    </inkml:brush>
  </inkml:definitions>
  <inkml:trace contextRef="#ctx0" brushRef="#br0">61250 31200 787,'-46'-24'-2,"10"4"-3,10 3-4,9 3-4,15 3 7,22 3 16,22 3 17,23 4 17,16 1 4,13 0-7,12 0-8,13 0-7,6 1-10,0 4-13,0 3-14,0 3-12,-7 1-6,-11 1-1,-14-1-1,-11 1 0,-12-1 0,-9 1-1,-10-1-1,-8 1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62200 30000 558,'-90'-107'16,"23"39"15,22 36 14,22 39 13,12 32 3,3 28-10,3 28-10,4 29-9,1 19-6,0 14-2,0 11-3,0 14-3,0 8-5,0 7-9,0 6-7,0 7-9,-2 4-11,-3 3-14,-3 3-14,-2 4-14,-3-20-5,1-40 7,-1-40 6,1-41 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65250 30500 402,'-7'-66'43,"-11"19"0,-14 19 0,-11 19 0,-7 19-3,0 23-6,0 22-6,0 22-6,1 15-5,4 9 0,3 10-3,3 10 0,-1 4-2,-2 0 0,-3 0 0,-3 0-1,2-7-1,10-11-2,10-14-2,9-11-1,7-12-4,7-9-3,6-10-3,7-8-3,8-11-2,14-8-1,11-10 0,14-9-1,14-15-1,20-18-1,18-19-2,20-18-3,3-12 0,-8-3 0,-10-3 0,-9-2-1,-15-3 1,-18 1 3,-19-1 2,-18 1 2,-15-1 3,-9 1 1,-10-1 4,-8 1 1,-12 4 2,-12 9 1,-13 10 2,-12 10 0,-12 10 1,-8 13 1,-10 12 1,-9 13 1,1 7-1,13 4-2,12 3-2,13 3-2,18 1-3,26 1-1,24-1-1,26 1-3,21-3 1,19-2 3,19-3 4,19-3 1,9-2 4,0 0 0,0 0 2,0 0 2,-8 6 0,-16 13-1,-15 12 1,-15 13-1,-14 6 0,-8 0 3,-10 0 2,-9 0 1,-9 3 1,-5 6-2,-7 7-1,-5 6-1,-11 4-1,-11 4 0,-14 3-1,-11 3 1,-4-2-2,6-6-3,7-6-2,6-6-3,6-7-2,6-6-2,7-6-3,6-6-3,7-9-2,10-8-2,10-10-2,9-9-2,10-9-1,14-5 1,11-7 1,14-5 2,7-12-2,3-16-2,3-15-4,4-15-2,1-18-2,0-19 1,0-18 2,0-19 0,-4-12 4,-5-2 4,-7-3 5,-5-3 5,-8 5 3,-5 17 4,-7 15 3,-5 16 2,-8 13 4,-5 14 4,-7 11 3,-5 14 4,-8 10 5,-5 9 6,-7 10 5,-5 10 7,-3 19 3,4 32 3,3 31 2,3 32 3,-1 29-2,-2 28-6,-3 28-7,-3 29-6,-2 4-6,0-19-4,0-18-4,0-19-4,-2-4-3,-3 14-3,-3 11-3,-2 14-4,-3 5-2,1 1-1,-1-1-3,1 1-1,1-6-7,3-8-9,3-10-10,4-9-9,-1-12-7,-3-11-4,-3-14-3,-2-11-3,-3-17 2,1-18 8,-1-19 7,1-18 8,-3-18 4,-2-16 0,-3-15 0,-3-15-1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68350 29550 543,'-2'-90'2,"-3"23"6,-3 22 5,-2 22 5,-6 18 10,-6 16 13,-6 15 13,-6 17 14,-9 14 0,-8 17-15,-10 15-14,-9 16-14,-5 7-10,0 1-3,0-1-4,0 1-4,1-6-7,4-8-12,3-10-12,3-9-12,6-12-9,9-11-6,10-14-8,10-11-7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68200 29400 579,'31'-16'48,"13"19"9,12 19 9,13 19 9,6 13-5,0 10-18,0 10-17,0 9-18,-7 6-16,-11 3-14,-14 3-13,-11 4-14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69800 30900 548,'-47'-2'0,"6"-3"0,7-3 0,6-2 0,13-1 10,23 3 20,22 3 21,22 4 20,21 1 3,22 0-11,22 0-12,23 0-13,11-4-10,4-5-8,3-7-8,3-5-9,-4-3-4,-8 4-4,-10 3-1,-9 3-4,-13 3-6,-16 3-10,-15 3-11,-15 4-11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70900 29550 447,'-49'-91'7,"4"19"14,3 19 13,3 19 15,6 27 7,9 39 4,10 36 4,10 39 2,2 22-4,-3 10-13,-3 10-12,-2 9-11,-3 10-11,1 14-9,-1 11-7,1 14-8,-1 3-9,1-2-10,-1-3-9,1-3-9,1-20-3,3-33 6,3-35 6,4-34 6,1-20-1,0-2-9,0-3-8,0-3-8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52450 26250 414,'20'-24'5,"-9"4"12,-10 3 11,-8 3 11,-6 6 4,1 9-6,-1 10-5,1 10-5,-4 8-3,-6 10-1,-6 10 0,-6 9-2,-6 7 0,-2 7-1,-3 6 1,-3 7 0,1 7-1,6 9 1,7 10-1,6 10 1,4 0-1,4-5-2,3-7-2,3-5-1,4-11-2,7-11-4,6-14-2,7-11-4,10-17-6,16-18-11,15-19-12,17-18-11,13-26-6,13-31-1,12-31-2,13-31 0,-1-16 1,-11 0 4,-14 0 4,-11 0 3,-15 6 6,-16 13 4,-15 12 5,-15 13 5,-14 12 4,-8 13 2,-10 12 4,-9 13 2,-7 9 8,-3 6 12,-3 7 11,-2 6 13,-3 6 3,1 6-3,-1 7-4,1 6-3,18 4-8,38 4-12,37 3-14,38 3-11,15-1-8,-6-2 0,-6-3-1,-6-3-2,-9 1 2,-8 6 2,-10 7 3,-9 6 2,-12 7 4,-11 10 4,-14 10 5,-11 9 4,-11 7 4,-5 7 3,-7 6 4,-5 7 2,-6 2 4,-3 1 1,-3-1 2,-2 1 3,0-4-3,7-6-6,6-6-6,7-6-6,4-7-7,3-6-5,3-6-5,4-6-6,5-7-2,10-6 1,10-6 1,9-6 0,9-12-1,9-15-7,10-15-5,10-16-7,8-19-3,10-22 0,10-22-1,9-21-1,-5-1 3,-19 22 7,-18 22 6,-19 23 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73300 29800 533,'26'-44'8,"4"13"14,3 12 16,3 13 15,6 9 2,9 6-8,10 7-9,10 6-10,2 7-4,-3 10 0,-3 10 1,-2 9-1,-11 9-2,-15 9-4,-15 10-5,-16 10-4,-18 7-4,-18 6-3,-19 7-4,-18 6-4,-17 1-1,-11-3-1,-14-3-1,-11-2-1,-1-12-1,13-19-4,12-18-3,13-19-3,4-10 2,-3 1 8,-3-1 6,-2 1 7,16-6 7,38-8 8,37-10 7,38-9 8,27-9 0,20-5-11,18-7-8,20-5-9,10-4-9,3 0-8,3 0-7,4 0-7,1-2-7,0-3-6,0-3-5,0-2-6,-8-5-2,-16-2 4,-15-3 4,-15-3 3,-17-1 5,-15 4 5,-15 3 6,-16 3 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75350 30100 411,'1'-93'0,"4"17"0,3 15 0,3 16 0,-1 7 0,-2 1 0,-3-1 0,-3 1 0,-2 12 14,0 25 28,0 25 29,0 25 28,0 17 4,0 9-21,0 10-20,0 10-20,-4 8-13,-5 10-8,-7 10-6,-5 9-8,-4 1-6,0-6-4,0-6-6,0-6-5,-2-7-5,-3-6-4,-3-6-5,-2-6-5,3-29-8,14-49-12,11-51-12,14-49-13,7-23 2,3 7 14,3 6 15,4 7 13,2 7 14,4 9 13,3 10 11,3 10 14,1 7 8,1 6 7,-1 7 6,1 6 6,2 3 1,7 0-7,6 0-7,7 0-6,0 3-6,-2 6-4,-3 7-6,-3 6-5,-4 3-6,-3 0-5,-3 0-8,-2 0-5,-8-5-10,-8-9-11,-10-10-12,-9-8-12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6279" units="cm"/>
      <inkml:brushProperty name="height" value="0.06279" units="cm"/>
    </inkml:brush>
  </inkml:definitions>
  <inkml:trace contextRef="#ctx0" brushRef="#br0">76100 30000 350,'0'-47'0,"0"6"0,0 7 0,0 6 0,0-2 0,0-9-1,0-10 1,0-8-1,0-1 1,0 9 0,0 10 0,0 10 2,-2 2 2,-3-3 3,-3-3 4,-2-2 4,-1-1 3,3 3 5,3 3 4,4 4 4,1 10 7,0 19 8,0 19 10,0 19 8,0 13 0,0 10-11,0 10-10,0 9-11,-2 9-7,-3 9-4,-3 10-3,-2 10-3,-5 5-5,-2 4-4,-3 3-4,-3 3-5,-2-2-5,0-6-5,0-6-6,0-6-5,3-12-3,6-15-1,7-15 0,6-16 0,13-23-4,23-27-6,22-28-8,22-28-6,8-15 3,-2 1 12,-3-1 12,-3 1 12,-7 5 8,-9 14 4,-10 11 3,-8 14 3,-8 14 6,-2 20 9,-3 18 9,-3 20 8,-7 6 3,-9-2-7,-10-3-5,-8-3-6,10-18-11,31-31-16,32-31-18,31-31-16,15-31-7,1-27 3,-1-28 2,1-28 4,-4-15 3,-6 1 3,-6-1 5,-6 1 4,-7 10 4,-6 22 7,-6 22 5,-6 23 6,-10 16 6,-12 13 7,-13 12 5,-12 13 7,-15 20 10,-15 28 14,-15 28 14,-16 29 14,-8 19 1,0 14-12,0 11-10,0 14-12,6 2-10,13-6-6,12-6-8,13-6-6,7-6-6,4-2-3,3-3-4,3-3-2,4-4-6,7-3-6,6-3-6,7-2-7,4-6-2,3-6 0,3-6 0,4-6 1,-6-1 0,-11 7 0,-14 6 1,-11 7-1,-18 2 3,-22 1 6,-22-1 5,-21 1 5,-12-3 3,1-2-1,-1-3 0,1-3 0,4-9-1,9-11-3,10-14-2,10-11-2,10-12-2,13-9-1,12-10 0,13-8-1,7-4-4,4 3-5,3 3-7,3 4-6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78650 29450 385,'25'-25'4,"0"0"9,0 0 8,0 0 9,-4 7 8,-5 17 9,-7 15 9,-5 16 8,-6 16 0,-3 20-11,-3 18-10,-2 20-10,-6 13-6,-6 9-1,-6 10-2,-6 10-2,-2-1-2,3-9-6,3-10-4,4-8-4,8-15-8,17-19-9,15-18-9,16-19-8,13-27-4,14-34 1,11-35 3,14-33 2,5-26-1,1-16-3,-1-15-4,1-15-3,-7-6 0,-12 7 6,-13 6 4,-12 7 5,-10 8 5,-6 14 6,-6 11 6,-6 14 6,-7 11 6,-6 14 3,-6 11 4,-6 14 5,-7 8 2,-6 7 0,-6 6 1,-6 7 1,-6 5 1,-2 7-1,-3 6-1,-3 7 0,-1 5-5,4 7-14,3 6-11,3 7-12,4 2-9,7 1-5,6-1-4,7 1-4,11-6 0,20-8 4,18-10 6,20-9 4,5-5 3,-6 0-1,-6 0-1,-6 0-1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79800 29250 436,'45'23'2,"-9"-3"2,-10-3 3,-8-2 3,-9 3 5,-6 14 7,-6 11 7,-6 14 6,-7 7 6,-6 3 2,-6 3 4,-6 4 3,-1 4-2,7 6-5,6 7-5,7 6-5,4 1-6,3-3-4,3-3-6,4-2-4,7-6-5,13-6-2,12-6-3,13-6-4,7-9-3,4-8-6,3-10-4,3-9-5,1-9-6,1-5-7,-1-7-8,1-5-8,2-8-3,7-5 0,6-7 1,7-5 1,0-14 1,-2-18 5,-3-19 2,-3-18 4,-9-4 5,-11 13 7,-14 12 7,-11 13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4796" units="cm"/>
      <inkml:brushProperty name="height" value="0.04796" units="cm"/>
    </inkml:brush>
  </inkml:definitions>
  <inkml:trace contextRef="#ctx0" brushRef="#br0">81200 29350 458,'-49'-22'3,"4"6"6,3 7 5,3 6 6,1 1 4,1-3 4,-1-3 2,1-2 4,-4 3 3,-6 14 7,-6 11 5,-6 14 6,-6 14-2,-2 20-10,-3 18-10,-3 20-10,-4 17-8,-3 20-2,-3 18-4,-2 20-4,-8 13-9,-8 9-17,-10 10-17,-9 10-16,5-17-5,23-40 7,22-40 8,22-41 8,8-21 0,-2 1-5,-3-1-6,-3 1-6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3"/>
    </inkml:context>
    <inkml:brush xml:id="br0">
      <inkml:brushProperty name="width" value="0.04748" units="cm"/>
      <inkml:brushProperty name="height" value="0.04748" units="cm"/>
    </inkml:brush>
  </inkml:definitions>
  <inkml:trace contextRef="#ctx0" brushRef="#br0">88300 28400 463,'0'-91'0,"0"19"0,0 19 0,0 19 0,-7 16 8,-11 17 15,-14 15 17,-11 16 14,-3 5 4,10-2-13,10-3-11,9-3-11,-4 10-6,-15 26 2,-15 24 1,-16 26 1,-2 8 0,13-5-1,12-7-1,13-5-1,10-8-1,10-5-3,10-7-1,9-5-2,13-8-4,20-5-7,18-7-7,20-5-7,16-11-6,16-11-6,15-14-7,17-11-6,2-12-4,-9-9-1,-10-10 0,-8-8-2,-12-9 1,-12-6 3,-13-6 1,-12-6 3,-13-6 3,-12-2 8,-13-3 6,-12-3 6,-12 1 5,-8 6 2,-10 7 2,-9 6 2,-7 6 4,-3 6 4,-3 7 3,-2 6 5,-1 6 4,3 6 7,3 7 7,4 6 6,-3 3 4,-5 0 2,-7 0 3,-5 0 2,-6 7-1,-3 17-3,-3 15-4,-2 16-4,-5 10-1,-2 7-3,-3 6-2,-3 7-1,-2 5-5,0 7-6,0 6-6,0 7-6,1 7-6,4 9-2,3 10-3,3 10-3,4 2-6,7-3-11,6-3-10,7-2-9,7-15-7,9-25 1,10-25 0,10-25-1,7-16 1,6-6 4,7-6 3,6-6 3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504" units="cm"/>
      <inkml:brushProperty name="height" value="0.04504" units="cm"/>
    </inkml:brush>
  </inkml:definitions>
  <inkml:trace contextRef="#ctx0" brushRef="#br0">89500 29650 488,'15'-41'73,"-18"19"-3,-19 19-5,-18 19-4,-10 13-7,0 10-9,0 10-9,0 9-10,3 1-6,6-6-7,7-6-4,6-6-6,12-10-10,19-12-16,19-13-14,19-12-15,15-10-4,13-6 10,12-6 9,13-6 9,1 1 7,-9 9 6,-10 10 5,-8 10 5,-12 7 5,-12 6 4,-13 7 4,-12 6 3,-9 4 5,-2 4 5,-3 3 5,-3 3 4,-4 1 3,-3 1-2,-3-1-1,-2 1-1,10-13-10,25-25-17,25-25-17,25-25-18,12-15-8,1-2 2,-1-3 1,1-3 3,-6 1 2,-8 6 6,-10 7 5,-9 6 5,-13 12 15,-16 19 23,-15 19 24,-15 19 24,-11 13 5,-2 10-13,-3 10-14,-3 9-13,1 2-10,6-2-5,7-3-6,6-3-4,9-6-13,13-5-17,12-7-17,13-5-18,6-12-6,0-16 5,0-15 5,0-15 5,-5-9 7,-9 1 8,-10-1 9,-8 1 7,-6 1 3,1 3-7,-1 3-4,1 4-5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511" units="cm"/>
      <inkml:brushProperty name="height" value="0.05511" units="cm"/>
    </inkml:brush>
  </inkml:definitions>
  <inkml:trace contextRef="#ctx0" brushRef="#br0">91500 28700 399,'25'-57'1,"0"-11"5,0-14 2,0-11 4,-2 2 2,-3 19 0,-3 19 1,-2 19-1,-5 16 8,-2 17 17,-3 15 15,-3 16 17,-6 16 2,-5 20-13,-7 18-13,-5 20-13,-8 11-7,-5 7-4,-7 6-3,-5 7-3,-3 0-4,4-2-4,3-3-3,3-3-4,1 2-10,1 10-16,-1 10-14,1 9-17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485" units="cm"/>
      <inkml:brushProperty name="height" value="0.05485" units="cm"/>
    </inkml:brush>
  </inkml:definitions>
  <inkml:trace contextRef="#ctx0" brushRef="#br0">92600 29750 401,'-40'0'6,"23"0"13,22 0 13,22 0 12,13 0 2,7 0-10,6 0-9,7 0-9,5 0-7,7 0-3,6 0-3,7 0-3,-1-2-3,-6-3-5,-6-3-2,-6-2-5,-9-6-2,-8-6-2,-10-6-4,-9-6-1,-9-4 0,-5 1 1,-7-1 4,-5 1 1,-9-1 4,-9 1 3,-10-1 6,-8 1 4,-9 2 4,-6 7 4,-6 6 5,-6 7 5,-6 2 1,-2 1-1,-3-1-1,-3 1-1,-1 5 1,4 14 5,3 11 3,3 14 5,1 8 1,1 7 0,-1 6-1,1 7 0,4 4-2,9 3-1,10 3-2,10 4-2,5 2-2,4 4-4,3 3-4,3 3-3,6-1-2,9-2-1,10-3-1,10-3-2,8-7-4,10-9-10,10-10-9,9-8-10,7-8-10,7-2-12,6-3-12,7-3-13,-4-4-2,-12-3 8,-13-3 6,-12-2 9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54900 25850 380,'46'-54'0,"-5"-5"0,-7-7 0,-5-5 0,-6 0 2,-3 10 1,-3 10 4,-2 9 2,-5 6 5,-2 3 11,-3 3 9,-3 4 9,-2 10 7,0 19 3,0 19 4,0 19 4,-2 21-3,-3 26-10,-3 24-8,-2 26-10,-5 18-6,-2 13-4,-3 12-4,-3 13-3,-1 16-4,4 23-6,3 22-5,3 22-5,3 5-5,3-8-5,3-10-3,4-9-5,1-16-6,0-22-7,0-22-7,0-21-8,-4-17-1,-5-8 4,-7-10 3,-5-9 4,-4-16 5,0-22 7,0-22 6,0-21 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94050 28700 549,'-19'-111'9,"13"28"17,12 28 18,13 29 18,12 16 3,13 7-10,12 6-10,13 7-11,9 7-6,6 9-4,7 10-2,6 10-4,1 7-5,-3 6-7,-3 7-8,-2 6-6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8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56700 34350 560,'-24'-46'0,"4"10"0,3 10 0,3 9 0,9 7 8,16 7 13,15 6 15,17 7 15,7 4 2,0 3-8,0 3-8,0 4-9,3 2-5,6 4-2,7 3-4,6 3-2,-2-1-2,-9-2-2,-10-3-2,-8-3-1,-9-1-3,-6 4-3,-6 3-1,-6 3-2,-7 3-2,-6 3-1,-6 3 1,-6 4-2,-10 4 0,-12 6-1,-13 7-2,-12 6 0,-10 3-2,-6 0 1,-6 0-1,-6 0 0,-6-2 1,-2-3 3,-3-3 2,-3-2 3,1-5 0,6-2-1,7-3 0,6-3-1,7-6 2,10-5 5,10-7 6,9-5 4,18-6 4,29-3 4,28-3 2,28-2 3,21-5-6,17-2-14,15-3-16,16-3-13,10-4-11,7-3-4,6-3-5,7-2-4,-9-1-1,-21 3 6,-22 3 4,-22 4 5,-15-1 1,-5-3 0,-7-3-1,-5-2-2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4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58950 33350 454,'-24'-68'0,"4"17"0,3 15 0,3 16 0,6 13 4,9 14 8,10 11 8,10 14 8,4 8 3,0 7-3,0 6-3,0 7-3,1 2-2,4 1-2,3-1-1,3 1-1,-1 1-2,-2 3-2,-3 3-2,-3 4-1,-2-6-2,0-11-2,0-14-2,0-11-1,3-9-1,6-3-1,7-3 0,6-2 0,6-6-2,6-6-1,7-6-1,6-6-1,9-10-1,13-12 1,12-13 1,13-12 0,7-5 2,4 3 2,3 3 4,3 4 2,-2 7 2,-6 13 1,-6 12-1,-6 13 2,-6 6-1,-2 0 2,-3 0-1,-3 0 2,-6 0-1,-5 0-2,-7 0 0,-5 0-1,-3 0-2,4 0 1,3 0 1,3 0-1,-1 0-1,-2 0 0,-3 0-2,-3 0-1,-2 3 0,0 6 2,0 7 2,0 6 1,-4 3 1,-5 0 1,-7 0 0,-5 0 0,-4-2 0,0-3-2,0-3-2,0-2-1,-2-1-1,-3 3 0,-3 3-1,-2 4 1,-1 1-5,3 0-5,3 0-7,4 0-6,1-2-3,0-3 2,0-3 0,0-2 3,-2-5 1,-3-2 4,-3-3 3,-2-3 2,-1-4 3,3-3 2,3-3 0,4-2 2,-1-5 1,-3-2 1,-3-3 1,-2-3 1,-1-4 1,3-3 0,3-3-1,4-2 0,4-3 0,6 1 1,7-1 1,6 1 0,3-4 1,0-6 0,0-6-1,0-6 0,-2-1 1,-3 7-1,-3 6 0,-2 7 0,-5 2 0,-2 1 0,-3-1-1,-3 1 0,-4 1 1,-3 3 0,-3 3 1,-2 4 1,-1-1-1,3-3-2,3-3-2,4-2-3,-6-5-16,-11-2-33,-14-3-33,-11-3-31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60550 35700 999,'-46'-2'-6,"10"-3"-12,10-3-12,9-2-12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5617" units="cm"/>
      <inkml:brushProperty name="height" value="0.05617" units="cm"/>
    </inkml:brush>
  </inkml:definitions>
  <inkml:trace contextRef="#ctx0" brushRef="#br0">60600 35050 391,'-7'-68'10,"-11"17"5,-14 15 6,-11 16 4,-6 10 2,4 7-5,3 6-3,3 7-3,-1 5-2,-2 7-1,-3 6-1,-3 7 0,-2 7 0,0 9 1,0 10-1,0 10 1,0 11 0,0 17 0,0 15-2,0 16 0,3 5-1,6-2-1,7-3-1,6-3-1,4-7-1,4-9 0,3-10-2,3-8-1,7-12 0,14-12-3,11-13-1,14-12-2,5-10-1,1-6 1,-1-6 1,1-6 1,5-10-1,14-12-3,11-13-1,14-12-3,7-15-2,3-15-2,3-15-2,4-16-1,-3-7-2,-5 4 1,-7 3 0,-5 3 1,-9 9 0,-9 16 4,-10 15 2,-8 17 4,-11 13 4,-8 13 7,-10 12 7,-9 13 8,-9 15 3,-5 19 0,-7 19 1,-5 19-1,-3 4-1,4-9-1,3-10-1,3-8-2,3-9-3,3-6-1,3-6-3,4-6-3,5-7-3,10-6-6,10-6-5,9-6-6,9-10-1,9-12 1,10-13 1,10-12 2,5-13-2,4-12-7,3-13-5,3-12-6,-4-2-2,-8 9 5,-10 10 4,-9 10 4,-10 7 5,-9 6 7,-10 7 6,-8 6 6,-6 10 7,1 17 7,-1 15 7,1 16 6,-1 10 2,1 7-3,-1 6-5,1 7-4,-1-1-3,1-6-3,-1-6-3,1-6-3,5-6-4,14-2-4,11-3-5,14-3-4,7-9-6,3-11-4,3-14-6,4-11-6,4-15-2,6-16-1,7-15 0,6-15-1,3-12 2,0-6 4,0-6 3,0-6 4,-7 2 5,-11 14 4,-14 11 5,-11 14 4,-14 10 7,-11 9 6,-14 10 8,-11 10 6,-11 11 7,-5 17 6,-7 15 6,-5 16 6,-4 12-1,0 9-7,0 10-8,0 10-7,1 4-5,4 0-3,3 0-3,3 0-4,3-2-2,3-3-2,3-3-2,4-2-1,4-5-2,6-2-2,7-3-2,6-3-1,6-4-2,6-3 2,7-3 0,6-2 1,4-6-3,4-6-5,3-6-7,3-6-5,4-15-4,7-21 1,6-22-1,7-22 0,0-19 2,-2-16 1,-3-15 3,-3-15 2,-9-9 3,-11 1 3,-14-1 2,-11 1 3,-12 7 2,-9 16 5,-10 15 2,-8 17 4,-12 13 1,-12 13-2,-13 12 0,-12 13-3,-13 16 1,-12 23-1,-13 22 0,-12 22 0,-4 15-6,7 9-13,6 10-13,7 10-12,5-1-10,7-9-3,6-10-4,7-8-5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59200 40450 999,'-24'20'-5,"4"-9"-10,3-10-11,3-8-10,3-8-2,3-2 7,3-3 6,4-3 8,-1-1 5,-3 4 1,-3 3 3,-2 3 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59200 40100 537,'-4'-41'30,"-5"19"9,-7 19 8,-5 19 9,-3 16 0,4 17-10,3 15-9,3 16-10,1 9-5,1 3-3,-1 3-2,1 4-3,1-3-1,3-5-2,3-7-2,4-5-1,4-11-2,6-11-2,7-14-2,6-11-3,10-23-2,17-31-3,15-31-2,16-31-3,4-18-1,-6-3 1,-6-3 0,-6-2 1,-6-1 1,-2 3 1,-3 3 3,-3 4 0,-13 8 2,-22 17 1,-22 15 1,-21 16 1,-18 13-1,-12 14-5,-13 11-4,-12 14-5,-5 10-3,3 9-4,3 10-4,4 10-4,4 2-2,6-3 1,7-3-1,6-2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60150 40400 663,'95'71'143,"-9"-5"-39,-10-7-40,-8-5-39,-6-4-24,1 0-12,-1 0-11,1 0-10,-4-4-6,-6-5 2,-6-7 1,-6-5 0,-6-8 0,-2-5-3,-3-7-2,-3-5-3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9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61700 39700 429,'0'-50'2,"0"0"3,0 0 5,0 0 4,-2 3 5,-3 6 6,-3 7 6,-2 6 6,-1 10 5,3 17 3,3 15 4,4 16 3,1 16-2,0 20-6,0 18-7,0 20-6,-4 14-6,-5 14-4,-7 11-5,-5 14-4,-3 22-8,4 35-12,3 35-10,3 34-11,1 1-4,1-31 5,-1-31 5,1-31 4,-1-26-8,1-18-20,-1-19-19,1-18-21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87800 38050 469,'-25'-61'117,"0"28"-22,0 28-22,0 29-23,0 18-14,0 9-5,0 10-7,0 10-6,0 14-3,0 23-1,0 22 0,0 22-2,3-1-1,6-21-2,7-22-2,6-22-3,7-15-4,10-5-3,10-7-4,9-5-5,7-12-2,7-16 1,6-15 1,7-15 1,4-17-1,3-15-2,3-15-1,4-16-1,-1-12 0,-3-5 2,-3-7 3,-2-5 2,-9-6 2,-12-3 0,-13-3 1,-12-2 2,-10 5-1,-6 16-1,-6 15 0,-6 17-1,-6 8 2,-2 4 6,-3 3 4,-3 3 7,-4 4-1,-3 7-4,-3 6-4,-2 7-5,-5 4-2,-2 3-2,-3 3 0,-3 4-1,1 7-5,6 13-9,7 12-11,6 13-8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95800 8200 614,'7'-44'84,"17"13"-12,15 12-14,16 13-13,7 9-9,1 6-6,-1 7-5,1 6-6,1 7-7,3 10-8,3 10-7,4 9-9,-4 4-1,-9 1 2,-10-1 5,-8 1 2,-8-6-10,-2-8-23,-3-10-24,-3-9-23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55050 24750 541,'21'-54'3,"-5"-5"8,-7-7 6,-5-5 7,-9 14 10,-9 39 12,-10 36 11,-8 39 13,-14 25-1,-15 17-16,-15 15-13,-16 16-16,-5 5-13,6-2-15,7-3-14,6-3-13,9-15-15,13-24-12,12-26-14,13-24-13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88650 38450 569,'23'51'83,"-3"4"-9,-3 3-8,-2 3-8,0 3-9,7 3-9,6 3-9,7 4-10,2-4-12,1-9-17,-1-10-15,1-8-15,-3-9-9,-2-6 1,-3-6-1,-3-6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89900 37500 483,'23'-24'3,"-3"4"6,-3 3 6,-2 3 6,0 1 5,7 1 6,6-1 7,7 1 5,5 1 1,7 3-2,6 3-4,7 4-3,0 4-4,-2 6-5,-3 7-4,-3 6-6,-4 6-2,-3 6 0,-3 7-1,-2 6-1,-8 4-4,-8 4-10,-10 3-8,-9 3-10,-15 4-6,-18 7-5,-19 6-4,-18 7-5,-15 4-1,-9 3 2,-10 3 2,-8 4 1,2-6 4,16-11 6,15-14 4,17-11 6,10-12 6,6-9 8,7-10 8,6-8 9,12-6 8,19 1 10,19-1 10,19 1 11,15-4-1,13-6-8,12-6-10,13-6-10,9-7-13,6-6-18,7-6-18,6-6-18,-5-2-13,-16 3-8,-15 3-8,-15 4-8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9"/>
    </inkml:context>
    <inkml:brush xml:id="br0">
      <inkml:brushProperty name="width" value="0.06264" units="cm"/>
      <inkml:brushProperty name="height" value="0.06264" units="cm"/>
    </inkml:brush>
  </inkml:definitions>
  <inkml:trace contextRef="#ctx0" brushRef="#br0">91900 37900 351,'-46'-24'0,"10"4"0,10 3 0,9 3 0,6 6 7,3 9 16,3 10 15,4 10 15,-1 10 2,-3 13-12,-3 12-11,-2 13-13,-8 6-8,-8 0-4,-10 0-6,-9 0-5,-2-4-2,6-5-1,7-7-1,6-5 0,12-17-3,19-24-6,19-26-5,19-24-6,13-17-1,10-5 4,10-7 4,9-5 5,-1 3 1,-8 17 2,-10 15 1,-9 16 2,-9 9 3,-5 3 8,-7 3 6,-5 4 6,-8 7 6,-5 13 3,-7 12 5,-5 13 2,-8 6 2,-5 0-3,-7 0-3,-5 0-2,8-11-7,26-22-12,24-22-12,26-21-12,10-12-4,-3 1 5,-3-1 4,-2 1 6,-8 8 6,-8 20 8,-10 18 9,-9 20 9,-12 11 4,-11 7 2,-14 6 1,-11 7 1,-4 2-2,6 1-6,7-1-7,6 1-5,9-9-8,13-15-8,12-15-9,13-16-8,6-10-6,0-3-3,0-3-2,0-2-2,-2-1-1,-3 3 3,-3 3 4,-2 4 3,-6-7 1,-6-16 3,-6-15 0,-6-15 2,-2-17 3,3-15 4,3-15 3,4-16 5,2-8 1,4 0 2,3 0-1,3 0 1,3 4 1,3 10 2,3 10 1,4 9 2,-1 9 5,-3 9 7,-3 10 9,-2 10 8,-6 7 4,-6 6 2,-6 7 0,-6 6 2,-6 12 1,-2 19 3,-3 19 3,-3 19 3,-7 15-3,-9 13-7,-10 12-7,-8 13-7,-4 12-5,3 13-2,3 12-3,4 13-3,1 12-4,0 13-6,0 12-7,0 13-6,0 6-11,0 0-18,0 0-17,0 0-17,1-19-8,4-37 1,3-38 2,3-37 1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4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20150 47350 504,'-47'-2'4,"6"-3"10,7-3 9,6-2 9,13-1 4,23 3 0,22 3-1,22 4-1,7 1-2,-6 0-6,-6 0-3,-6 0-6,-4-2-1,1-3 1,-1-3 1,1-2 1,-3 8-1,-2 22-4,-3 22-5,-3 23-3,-6 8-3,-5-3-1,-7-3-1,-5-2 0,-6-3-2,-3 1-4,-3-1-3,-2 1-3,-8-3-3,-8-2-1,-10-3-1,-9-3-1,-7-4 0,-3-3 2,-3-3 2,-2-2 3,-1-5 1,3-2 4,3-3 3,4-3 2,1-2 2,0 0 0,0 0-1,0 0-1,3-2 3,6-3 5,7-3 7,6-2 4,13-5 1,23-2-4,22-3-5,22-3-5,15-6-3,9-5-2,10-7 0,10-5-3,0-3-1,-5 4-2,-7 3-1,-5 3-3,-4 3-2,0 3-4,0 3-4,0 4-4,-4-3-4,-5-5-1,-7-7-4,-5-5-2,-6-6 0,-3-3 4,-3-3 2,-2-2 3,-5-6 2,-2-6-1,-3-6-2,-3-6 1,-6-7 1,-5-6 5,-7-6 6,-5-6 5,-6-7 3,-3-6 2,-3-6 0,-2-6 2,-1-7 0,3-6 0,3-6 0,4-6 1,-1 4 2,-3 16 5,-3 15 4,-2 17 4,-5 10 6,-2 6 7,-3 7 6,-3 6 7,-4 6 2,-3 6-4,-3 7-2,-2 6-3,-5 6-2,-2 6-3,-3 7-3,-3 6-2,-7 7-2,-9 10-3,-10 10-1,-8 9-2,-11 13-2,-8 20-2,-10 18-2,-9 20-1,-5 11-2,0 7 1,0 6-1,0 7 0,4 0-1,10-2 0,10-3-1,9-3-1,7-2 0,7 0-1,6 0 1,7 0-2,8 0 1,14 0 0,11 0-1,14 0 0,11-2-1,14-3-1,11-3-2,14-2-1,10-6-1,9-6 0,10-6 0,10-6 0,10-10 0,13-12 1,12-13 0,13-12 1,9-12 1,6-8-1,7-10 0,6-9 0,1-12 0,-3-11 0,-3-14 0,-2-11 0,-9-11-2,-12-5-7,-13-7-5,-12-5-6,-10-8 0,-6-5 4,-6-7 4,-6-5 6,-9-9 2,-8-9 1,-10-10 1,-9-8 2,-9-4 1,-5 3 1,-7 3 2,-5 4 1,-8-1 1,-5-3-2,-7-3-1,-5-2-1,-6 2-1,-3 9-1,-3 10 0,-2 10 0,-5 11-5,-2 17-6,-3 15-8,-3 16-8,-1 13-1,4 14 3,3 11 3,3 14 4,3 7-2,3 3-8,3 3-6,4 4-7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5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31450 47950 562,'6'-44'7,"13"13"14,12 12 15,13 13 14,12 12 4,13 13-7,12 12-6,13 13-7,1 6-6,-9 0-5,-10 0-4,-8 0-6,-11 1-2,-8 4 0,-10 3-1,-9 3 1,-15 12-4,-18 22-6,-19 22-7,-18 23-7,-18 11-4,-16 4-3,-15 3-4,-15 3-2,-7-10-1,3-21 3,3-22 3,4-22 4,2-15 2,4-5 5,3-7 5,3-5 3,6-9 3,9-9 1,10-10 0,10-8 0,13-8 6,19-2 9,19-3 10,19-3 9,21-6 1,26-5-6,24-7-7,26-5-8,16-4-4,10 0-2,10 0-2,9 0-3,1 1-2,-6 4-6,-6 3-3,-6 3-6,-9 1-4,-8 1-7,-10-1-6,-9 1-6,-7-3-4,-3-2 2,-3-3 0,-2-3 1,-6-9 0,-6-11-1,-6-14 0,-6-11 0,-10-1 3,-12 13 5,-13 12 7,-12 13 6,-7 4 3,1-3 3,-1-3 1,1-2 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6"/>
    </inkml:context>
    <inkml:brush xml:id="br0">
      <inkml:brushProperty name="width" value="0.04804" units="cm"/>
      <inkml:brushProperty name="height" value="0.04804" units="cm"/>
    </inkml:brush>
  </inkml:definitions>
  <inkml:trace contextRef="#ctx0" brushRef="#br0">33750 48550 457,'0'-140'6,"0"23"4,0 22 4,0 22 2,0 15 5,0 9 3,0 10 3,0 10 4,3 8 2,6 10 3,7 10 2,6 9 2,1 10-2,-3 14-6,-3 11-5,-2 14-7,-5 11-3,-2 14-4,-3 11-2,-3 14-2,-6 7-4,-5 3-5,-7 3-4,-5 4-5,-3-1-6,4-3-7,3-3-9,3-2-7,1-11-3,1-15 2,-1-15 2,1-16 3,-1-21 0,1-24-1,-1-26 0,1-24-1,1-20 4,3-11 6,3-14 6,4-11 8,2-3 5,4 10 7,3 10 6,3 9 7,3 7 5,3 7 7,3 6 5,4 7 7,4 4 1,6 3-2,7 3-4,6 4-1,3 4-4,0 6-3,0 7-3,0 6-2,-2 3-6,-3 0-6,-3 0-7,-2 0-7,-3 0-7,1 0-11,-1 0-9,1 0-9,-1-7-5,1-11 3,-1-14 3,1-11 2,-6-9 5,-8-3 7,-10-3 7,-9-2 7,-4-6 6,4-6 5,3-6 5,3-6 5,-1 2 4,-2 14 1,-3 11 3,-3 14 1,-2 7 7,0 3 15,0 3 12,0 4 14,0 11 2,0 23-9,0 22-8,0 22-9,-4 18-6,-5 16-4,-7 15-4,-5 17-5,-4 7-3,0 0-4,0 0-4,0 0-4,3-5-4,6-9-2,7-10-5,6-8-3,6-12-4,6-12-4,7-13-4,6-12-4,10-16-2,17-19 2,15-18 0,16-19 1,5-13 0,-2-6-1,-3-6-1,-3-6-1,-6 1 2,-5 9 6,-7 10 5,-5 10 7,-9 18 4,-9 28 5,-10 28 4,-8 29 5,-8 10 4,-2-6 3,-3-6 3,-3-6 2,4-10-2,13-12-10,12-13-9,13-12-9,9-15-7,6-15-4,7-15-4,6-16-5,3-10-1,0-3 1,0-3 1,0-2 3,-4 0 0,-5 7 3,-7 6 1,-5 7 2,-11 13 6,-11 22 12,-14 22 12,-11 23 12,-7 13 9,0 6 7,0 7 7,0 6 7,3-1-1,6-5-8,7-7-7,6-5-8,4-8-7,4-5-7,3-7-7,3-5-6,4-8-6,7-5-3,6-7-3,7-5-5,2-11 0,1-11 0,-1-14 0,1-11 1,-1-14 1,1-11-1,-1-14 1,1-11-1,-7-9 1,-12-3 0,-13-3 1,-12-2 1,-10 0-1,-6 7-1,-6 6-1,-6 7 0,-9 8-2,-8 14 2,-10 11-1,-9 14 1,-7 11-1,-3 14-3,-3 11-4,-2 14-2,0 8-2,7 7-2,6 6-1,7 7-2,4 0-2,3-2-1,3-3-2,4-3-1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942" units="cm"/>
      <inkml:brushProperty name="height" value="0.03942" units="cm"/>
    </inkml:brush>
  </inkml:definitions>
  <inkml:trace contextRef="#ctx0" brushRef="#br0">38250 48500 558,'670'-111'125,"-159"28"-28,-160 28-29,-158 29-28,-65 15-15,31 3-3,32 3-2,31 4-3,1 1-3,-28 0-5,-28 0-4,-27 0-6,-22 0-9,-11 0-13,-14 0-14,-11 0-14,-14 1-4,-11 4 3,-14 3 5,-11 3 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203" units="cm"/>
      <inkml:brushProperty name="height" value="0.03203" units="cm"/>
    </inkml:brush>
  </inkml:definitions>
  <inkml:trace contextRef="#ctx0" brushRef="#br0">39150 49100 686,'-35'-49'83,"32"4"-20,31 3-18,32 3-19,33-1-10,39-2-1,36-3-1,39-3-1,19 2-1,4 10-2,3 10-2,3 9-2,-7 6-3,-15 3-5,-15 3-5,-16 4-4,-18 1-1,-18 0 2,-19 0 3,-18 0 2,-18 0-3,-16 0-7,-15 0-9,-15 0-8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356" units="cm"/>
      <inkml:brushProperty name="height" value="0.0356" units="cm"/>
    </inkml:brush>
  </inkml:definitions>
  <inkml:trace contextRef="#ctx0" brushRef="#br0">41100 45600 617,'-22'64'2,"6"28"1,7 28 4,6 29 1,3 5 9,0-15 14,0-15 14,0-16 13,0-15-2,0-11-21,0-14-19,0-11-21,4-23-14,10-31-9,10-31-8,9-31-10,13-26 1,20-18 9,18-19 10,20-18 9,8-3 7,1 17 4,-1 15 3,1 16 4,-7 15 7,-12 16 10,-13 15 9,-12 17 10,-10 11 4,-6 10-2,-6 10-3,-6 9-2,-7 9-3,-6 9-5,-6 10-3,-6 10-5,-12 10-4,-15 13-2,-15 12-3,-16 13-4,-13 9-3,-9 6-4,-10 7-6,-8 6-4,-3-5-5,7-16-2,6-15-3,7-15-3,7-15 0,9-12 2,10-13 2,10-12 2,14-10 2,23-6 0,22-6 2,22-6 1,5-4 1,-8 1 2,-10-1 2,-9 1 2,-7-3-2,-3-2-6,-3-3-6,-2-3-6,-3-9-1,1-11 2,-1-14 4,1-11 2,-3-3 2,-2 10 5,-3 10 2,-3 9 3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4872" units="cm"/>
      <inkml:brushProperty name="height" value="0.04872" units="cm"/>
    </inkml:brush>
  </inkml:definitions>
  <inkml:trace contextRef="#ctx0" brushRef="#br0">42150 45300 451,'0'-54'2,"0"-5"5,0-7 4,0-5 4,-4 10 7,-5 28 9,-7 28 11,-5 29 8,-8 24 3,-5 22-5,-7 22-5,-5 23-4,-1 16-6,6 13-4,7 12-5,6 13-4,6 9-4,6 6-3,7 7-3,6 6-3,12-5-1,19-16 2,19-15 1,19-15 1,18-21-9,19-25-20,19-25-19,19-25-20,1-16-7,-16-6 3,-15-6 3,-15-6 3,-12-7 4,-6-6 4,-6-6 4,-6-6 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55250 24500 524,'25'-44'9,"0"13"17,0 12 18,0 13 18,6 7 6,13 4-5,12 3-3,13 3-6,6 9-9,0 16-15,0 15-16,0 17-14,-7 5-15,-11-3-13,-14-3-13,-11-2-13,-11-6-8,-5-6-1,-7-6-3,-5-6-1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46350 47450 518,'-44'-25'0,"13"0"0,12 0 0,13 0 0,20 3 10,28 6 18,28 7 20,29 6 18,7 3 4,-12 0-12,-13 0-14,-12 0-11,-2 6-9,9 13-2,10 12-2,10 13-4,-4 6-1,-16 0-4,-15 0-3,-15 0-2,-21 6-3,-25 13-6,-25 12-3,-25 13-4,-22 6-5,-19 0-3,-18 0-4,-19 0-4,-7-4 0,7-5 3,6-7 2,7-5 3,7-11 3,9-11 3,10-14 4,10-11 4,8-9 4,10-3 2,10-3 4,9-2 3,18-6 2,29-6 4,28-6 1,28-6 3,18-6-1,10-2-5,10-3-3,9-3-5,7-2-4,7 0-5,6 0-4,7 0-4,0 0-2,-2 0 1,-3 0 2,-3 0 2,-7 0-3,-9 0-7,-10 0-8,-8 0-6,-12 0-6,-12 0-5,-13 0-3,-12 0-5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48550 47300 487,'-2'-93'0,"-3"17"0,-3 15 0,-2 16 0,-1 9 7,3 3 14,3 3 15,4 4 14,1 16 7,0 32 0,0 31-1,0 32 0,0 15-5,0 0-11,0 0-10,0 0-11,-2 3-7,-3 6-2,-3 7-3,-2 6-3,-3-1-6,1-5-7,-1-7-8,1-5-8,1-9-7,3-9-7,3-10-7,4-8-7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3388" units="cm"/>
      <inkml:brushProperty name="height" value="0.03388" units="cm"/>
    </inkml:brush>
  </inkml:definitions>
  <inkml:trace contextRef="#ctx0" brushRef="#br0">48500 48150 649,'0'-47'21,"0"6"3,0 7 4,0 6 2,3 4 2,6 4 0,7 3-1,6 3 1,4 3-2,4 3-3,3 3-3,3 4-4,1 1-6,1 0-9,-1 0-9,1 0-9,1 0-10,3 0-10,3 0-10,4 0-10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49400 47000 488,'0'-69'4,"0"13"6,0 12 7,0 13 7,-2 24 10,-3 39 11,-3 36 12,-2 39 12,-5 19-1,-2 4-11,-3 3-12,-3 3-11,-1-4-11,4-8-7,3-10-8,3-9-8,3-10-5,3-9-5,3-10-4,4-8-4,4-9-5,6-6-7,7-6-6,6-6-6,12-13-3,19-19 4,19-18 3,19-19 3,7-10 5,-3 1 8,-3-1 6,-2 1 7,-9 2 5,-12 7 4,-13 6 2,-12 7 3,-10 7 5,-6 9 7,-6 10 6,-6 10 7,-7 7 3,-6 6 0,-6 7 1,-6 6 0,-2 3-3,3 0-6,3 0-5,4 0-5,4-4-3,6-5 0,7-7 0,6-5 0,7-8-10,10-5-21,10-7-22,9-5-20,-1-4-6,-8 0 11,-10 0 10,-9 0 11,-5-2 4,0-3-2,0-3-2,0-2-1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53050 46150 521,'-44'7'9,"13"17"17,12 15 18,13 16 17,7 5 3,4-2-9,3-3-11,3-3-11,4 12-5,7 28-2,6 28-2,7 29 0,5 8-5,7-8-6,6-10-6,7-9-6,2-10-6,1-9-7,-1-10-7,1-8-7,-3-12-2,-2-12 2,-3-13 4,-3-12 2,-6-10-3,-5-6-8,-7-6-9,-5-6-9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52050 47600 547,'-93'-25'0,"17"0"0,15 0 0,16 0 0,10 1 4,7 4 9,6 3 8,7 3 8,7 1 8,9 1 6,10-1 7,10 1 7,18-1-2,28 1-9,28-1-10,29 1-9,19 1-8,14 3-8,11 3-7,14 4-7,2 1-7,-6 0-6,-6 0-6,-6 0-6,-10 1-3,-12 4 2,-13 3 3,-12 3 1,-16-1 0,-19-2-4,-18-3-4,-19-3-3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53350 46200 457,'-115'-71'0,"23"10"0,22 10 0,22 9 0,19 21 12,20 35 24,18 35 24,20 34 24,10 29 4,3 26-16,3 24-17,4 26-16,-4 16-11,-9 10-4,-10 10-4,-8 9-5,-8 10-7,-2 14-7,-3 11-7,-3 14-9,-1-11-1,4-30 3,3-32 4,3-30 3,1-26-11,1-19-29,-1-18-28,1-19-28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2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56500 46550 452,'-2'-133'0,"-3"34"0,-3 35 0,-2 35 0,-3 29 11,1 25 21,-1 25 23,1 25 22,-1 21 4,1 20-14,-1 18-13,1 20-13,1 2-10,3-12-5,3-13-6,4-12-5,7-15-4,13-15-5,12-15-4,13-16-4,9-13-3,6-9-1,7-10-2,6-8-1,3-12-1,0-12 0,0-13 0,0-12-1,-2-16-2,-3-19-8,-3-18-6,-2-19-8,-11-12 0,-15-2 5,-15-3 5,-16-3 6,-13 2 3,-9 10 1,-10 10 2,-8 9 1,-8 12 2,-2 16 4,-3 15 3,-3 17 3,-1 10 1,4 6 0,3 7-2,3 6-1,12 6-2,22 6-2,22 7-3,23 6-2,19 1 1,19-3 3,19-3 3,19-2 3,9-1 1,0 3 1,0 3-1,0 4 1,-7 2 3,-11 4 9,-14 3 9,-11 3 8,-15 4 3,-16 7 0,-15 6-2,-15 7-2,-11 4-1,-2 3-2,-3 3-2,-3 4-2,-6 2-3,-5 4-2,-7 3-2,-5 3-3,-3-2-2,4-6-1,3-6 0,3-6-1,3-6-1,3-2 0,3-3-1,4-3 1,10-4-12,19-3-21,19-3-21,19-2-21,4-8-4,-9-8 12,-10-10 14,-8-9 13,-6-7 4,1-3-6,-1-3-6,1-2-6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69550 45300 562,'-90'-24'0,"23"4"0,22 3 0,22 3 0,1 10 8,-19 20 18,-18 18 16,-19 20 17,1 5 4,22-6-10,22-6-11,23-6-11,13 2-5,6 14-4,7 11-3,6 14-2,13 3-4,23-2-4,22-3-3,22-3-4,13-9-3,7-11-2,6-14-1,7-11-1,-3-11-6,-8-5-9,-10-7-9,-9-5-10,-9-9-6,-5-9-3,-7-10-4,-5-8-2,-12-4 3,-16 3 7,-15 3 9,-15 4 9,-9 1 4,1 0 4,-1 0 1,1 0 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70800 45400 524,'-30'-25'3,"-9"0"7,-10 0 5,-8 0 7,-4 6 5,3 13 3,3 12 4,4 13 3,-3 13 1,-5 17-1,-7 15-2,-5 16-3,-4 12-1,0 9-3,0 10-3,0 10-3,1 7-4,4 6-3,3 7-5,3 6-4,3 3-5,3 0-7,3 0-6,4 0-6,5-5-4,10-9-1,10-10-1,9-8 0,9-17-8,9-21-15,10-22-16,10-22-14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56600 26600 530,'-30'0'55,"41"0"9,40 0 7,42 0 8,32-2-5,25-3-17,25-3-17,25-2-18,9-5-15,-6-2-10,-6-3-13,-6-3-11,-15 1-8,-21 6-1,-22 7-3,-22 6-2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71750 46250 486,'-7'-61'8,"-11"28"17,-14 28 15,-11 29 17,-7 18 2,0 9-10,0 10-10,0 10-12,3 2-6,6-3-4,7-3-2,6-2-4,9-8-4,13-8-8,12-10-6,13-9-6,13-10-6,17-9-2,15-10-2,16-8-3,10-11 0,7-8 0,6-10 2,7-9 1,-4-1 3,-12 10 6,-13 10 7,-12 9 5,-12 7 4,-8 7 2,-10 6 1,-9 7 1,-9 5 3,-5 7 4,-7 6 5,-5 7 4,-6 0 2,-3-2 3,-3-3 1,-2-3 2,11-10-8,29-16-19,28-15-18,28-15-19,10-12-7,-5-6 4,-7-6 3,-5-6 3,-9-1 5,-9 7 7,-10 6 6,-8 7 6,-9 4 5,-6 3 5,-6 3 4,-6 4 4,-9 5 11,-8 10 16,-10 10 18,-9 9 16,-4 9 1,4 9-13,3 10-14,3 10-15,4 2-14,7-3-16,6-3-17,7-2-16,5-8-12,7-8-7,6-10-7,7-9-8,4-10 2,3-9 9,3-10 9,4-8 8,-4-6 8,-9 1 2,-10-1 4,-8 1 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328" units="cm"/>
      <inkml:brushProperty name="height" value="0.04328" units="cm"/>
    </inkml:brush>
  </inkml:definitions>
  <inkml:trace contextRef="#ctx0" brushRef="#br0">73800 45650 508,'25'-141'2,"0"19"4,0 19 5,0 19 3,-2 15 5,-3 13 5,-3 12 5,-2 13 5,-3 16 6,1 23 7,-1 22 5,1 22 7,-3 16-3,-2 14-13,-3 11-12,-3 14-14,-4 7-10,-3 3-7,-3 3-6,-2 4-7,-3 1-9,1 0-10,-1 0-9,1 0-10,1-11-7,3-22-2,3-22-3,4-21-3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75250 46750 456,'-22'-47'3,"6"6"6,7 7 5,6 6 6,12 3 2,19 0-1,19 0-2,19 0-1,13-2-1,10-3 0,10-3 0,9-2-1,1-3-1,-6 1-4,-6-1-4,-6 1-4,-10-1-3,-12 1-2,-13-1-2,-12 1-3,-10-1-2,-6 1-3,-6-1-2,-6 1-2,-7-1-2,-6 1 2,-6-1 1,-6 1 0,-9 2 3,-8 7 5,-10 6 4,-9 7 3,-9 4 6,-5 3 4,-7 3 5,-5 4 4,-6 5 4,-3 10 0,-3 10 2,-2 9 0,0 7 1,7 7-2,6 6 0,7 7-2,4 7 1,3 9 1,3 10 1,4 10 2,7 2-1,13-3-3,12-3-4,13-2-2,10-6-4,10-6-2,10-6-3,9-6-3,10-6-4,14-2-5,11-3-5,14-3-6,8-7-8,7-9-8,6-10-10,7-8-9,-7-8-7,-19-2-5,-18-3-5,-19-3-4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77350 45150 593,'10'-46'9,"23"10"20,22 10 18,22 9 20,19 10 3,20 14-10,18 11-12,20 14-10,2 5-12,-12 1-13,-13-1-15,-12 1-12,-16-3-5,-19-2 3,-18-3 3,-19-3 4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35200 51350 579,'-63'-68'19,"26"17"6,24 15 8,26 16 6,21 9 2,19 3 0,19 3-2,19 4-1,9 2-3,0 4-5,0 3-5,0 3-5,-8 7-4,-16 14-5,-15 11-5,-15 14-3,-18 13-5,-19 16-2,-18 15-3,-19 17-3,-18 10-1,-15 6 0,-15 7-1,-16 6 1,-8-5-2,0-16 0,0-15-1,0-15 0,7-15 1,17-12 4,15-13 6,16-12 4,21-13 2,29-12 1,28-13 0,28-12 0,26-12-3,26-8-7,24-10-7,26-9-6,8-1-6,-5 10-6,-7 10-4,-5 9-6,-17 6-1,-24 3 2,-26 3 2,-24 4 2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35500 55350 999,'-24'25'-5,"4"0"-12,3 0-10,3 0-12,3 0-1,3 0 8,3 0 7,4 0 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35200 55600 623,'-44'201'87,"13"-46"-19,12-47-18,13-47-18,4-21-11,-3 7-3,-3 6-3,-2 7-2,2-1-2,9-6 0,10-6 0,10-6-1,10-12 0,13-15-2,12-15-2,13-16-3,6-16-1,0-16-2,0-15 0,0-15-2,-4-11 0,-5-2 1,-7-3-1,-5-3 1,-11-1-1,-11 4-4,-14 3-2,-11 3-4,-14 3 0,-11 3 2,-14 3 1,-11 4 3,-9 7 1,-3 13 2,-3 12 2,-2 13 2,-1 10 0,3 10-1,3 10 0,4 9-1,2 7-3,4 7-6,3 6-5,3 7-6,6 5-7,9 7-9,10 6-7,10 7-9,4-3 0,0-8 8,0-10 9,0-9 8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2956" units="cm"/>
      <inkml:brushProperty name="height" value="0.02956" units="cm"/>
    </inkml:brush>
  </inkml:definitions>
  <inkml:trace contextRef="#ctx0" brushRef="#br0">36000 55650 744,'51'26'84,"4"4"-17,3 3-17,3 3-18,1 1-15,1 1-12,-1-1-11,1 1-12,-3-3-9,-2-2-4,-3-3-6,-3-3-4,-4-4-1,-3-3 0,-3-3 2,-2-2 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37500 54000 459,'-2'-49'3,"-3"4"8,-3 3 6,-2 3 7,-3 3 5,1 3 1,-1 3 1,1 4 3,4 13 3,9 26 5,10 24 5,10 26 5,2 26-2,-3 28-8,-3 28-10,-2 29-8,-5 27-7,-2 29-5,-3 28-6,-3 28-5,-2 24-12,0 23-16,0 22-16,0 22-16,1-10-5,4-41 6,3-40 7,3-40 6,1-39 4,1-33-1,-1-35 0,1-34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71250 53150 576,'-24'-46'0,"4"10"0,3 10 0,3 9 0,-4 10 9,-8 14 17,-10 11 18,-9 14 17,-1 3 3,10-2-13,10-3-14,9-3-12,2 4-7,-2 13-1,-3 12 0,-3 13-1,1 2-3,6-5-2,7-7-3,6-5-4,7-8-2,10-5-1,10-7-2,9-5-2,9-8-1,9-5-1,10-7-3,10-5-1,7-12-1,6-16-1,7-15 0,6-15-1,-1-11 1,-5-2 1,-7-3 3,-5-3 1,-12-4 1,-16-3 2,-15-3 2,-15-2 0,-14 2 1,-8 9 1,-10 10 1,-9 10-1,-10 8 1,-9 10 0,-10 10-1,-8 9 0,-9 6 0,-6 3 0,-6 3 1,-6 4 0,1 8-8,9 17-15,10 15-17,10 16-16,7 4-5,6-6 4,7-6 4,6-6 5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58050 25650 494,'-90'-79'63,"23"45"5,22 43 5,22 45 6,10 33-6,1 26-14,-1 24-16,1 26-15,-3 18-12,-2 13-13,-3 12-10,-3 13-11,-1-12-6,4-33 0,3-35 0,3-34 0,1-20-9,1-2-16,-1-3-17,1-3-17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72150 53400 659,'48'25'82,"-3"0"-17,-3 0-17,-2 0-17,-5 3-8,-2 6 0,-3 7 0,-3 6 1,-2 4-6,0 4-15,0 3-12,0 3-14,-2-4-13,-3-8-14,-3-10-12,-2-9-13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73850 52700 509,'3'-47'0,"6"6"0,7 7 0,6 6 0,3 6 6,0 6 12,0 7 12,0 6 13,3 6 5,6 6 1,7 7-1,6 6 0,3 7-2,0 10-8,0 10-6,0 9-7,-5 7-5,-9 7-4,-10 6-5,-8 7-3,-15 5-5,-19 7-2,-18 6-2,-19 7-4,-15 0-2,-8-2-2,-10-3-2,-9-3-2,1-7-1,13-9-1,12-10 0,13-8 1,9-9 0,6-6 3,7-6 3,6-6 1,10-7 1,17-6-3,15-6-3,16-6-2,15-6-4,16-2-3,15-3-4,17-3-4,10-2-2,6 0-3,7 0-2,6 0-2,-2-2 2,-9-3 3,-10-3 6,-8-2 3,-11-3 5,-8 1 3,-10-1 4,-9 1 3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1"/>
    </inkml:context>
    <inkml:brush xml:id="br0">
      <inkml:brushProperty name="width" value="0.05427" units="cm"/>
      <inkml:brushProperty name="height" value="0.05427" units="cm"/>
    </inkml:brush>
  </inkml:definitions>
  <inkml:trace contextRef="#ctx0" brushRef="#br0">76600 53350 405,'-30'-19'5,"-9"13"11,-10 12 10,-8 13 11,-6 9 2,1 6-8,-1 7-6,1 6-8,2 1-6,7-3-2,6-3-5,7-2-3,5-5-4,7-2-5,6-3-4,7-3-5,8-6-3,14-5 1,11-7 0,14-5 0,11-6 2,14-3 2,11-3 3,14-2 2,3-5 1,-2-2 1,-3-3-1,-3-3 0,-7-1 4,-9 4 6,-10 3 8,-8 3 8,-12 6 6,-12 9 7,-13 10 7,-12 10 6,-7 7-3,1 6-11,-1 7-12,1 6-13,10-2-7,22-9-4,22-10-5,23-8-4,5-8-1,-9-2 3,-10-3 1,-8-3 2,-1-9-1,9-11-4,10-14-3,10-11-4,0-9-2,-5-3 2,-7-3 0,-5-2 2,-6-5 1,-3-2 3,-3-3 3,-2-3 2,-3-1 4,1 4 3,-1 3 3,1 3 4,-4 6 3,-6 9 4,-6 10 2,-6 10 4,-4 4 3,1 0 4,-1 0 5,1 0 5,-3 23 9,-2 47 14,-3 47 15,-3 48 14,-6 19-1,-5-6-16,-7-6-18,-5-6-17,-3-12-12,4-15-5,3-15-7,3-16-6,-1 13-13,-2 45-21,-3 43-22,-3 45-22,-1 2-8,4-37 4,3-38 5,3-37 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72950 6350 999,'-74'-52'0,"4"-3"0,3-3 0,3-2 0,7 0-6,14 7-12,11 6-12,14 7-12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76200 7850 473,'-25'-25'0,"0"0"0,0 0 0,0 0 0,10-2 7,23-3 14,22-3 14,22-2 14,15 0 5,9 7-5,10 6-5,10 7-5,4 4-5,0 3-7,0 3-7,0 4-7,-5 1-4,-9 0-3,-10 0-3,-8 0-3,-11 3 0,-8 6 1,-10 7 0,-9 6 2,-9 4-4,-5 4-6,-7 3-6,-5 3-7,-9 3-1,-9 3 3,-10 3 4,-8 4 4,-8 4 3,-2 6 5,-3 7 3,-3 6 4,-1-2 2,4-9 0,3-10-1,3-8 0,6-6 1,9 1 2,10-1 2,10 1 2,10-1 1,13 1-1,12-1 0,13 1-2,6-3-2,0-2-3,0-3-5,0-3-3,-2-1-2,-3 4 0,-3 3-1,-2 3 0,-8 1-1,-8 1 0,-10-1-1,-9 1 0,-7 1-1,-3 3 1,-3 3 0,-2 4 1,-6-3 0,-6-5 0,-6-7-1,-6-5 1,-6-8-2,-2-5 0,-3-7-1,-3-5 0,-4-9-3,-3-9-2,-3-10-2,-2-8-2,0-12-3,7-12-1,6-13-1,7-12-3,5-9 1,7-2 3,6-3 3,7-3 3,4 1 2,3 6 4,3 7 3,4 6 3,1 6 4,0 6 3,0 7 3,0 6 5,-4 13 10,-5 23 17,-7 22 18,-5 22 18,-1 15 1,6 9-14,7 10-15,6 10-15,-1 18-10,-5 28-5,-7 28-6,-5 29-5,-1 11-3,6-2 1,7-3 1,6-3 1,3-6-9,0-5-15,0-7-16,0-5-16,0-15-5,0-22 8,0-22 7,0-21 8,1-17-1,4-8-6,3-10-8,3-9-8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78000 8200 544,'0'-69'0,"0"13"0,0 12 0,0 13 0,3 12 12,6 13 22,7 12 24,6 13 22,1 13 3,-3 17-18,-3 15-18,-2 16-17,-9 12-12,-12 9-4,-13 10-5,-12 10-4,-10 4-5,-6 0-3,-6 0-3,-6 0-5,-4-7-3,1-11-5,-1-14-4,1-11-5,4-14-4,9-11-3,10-14-4,10-11-4,5-15-1,4-16 3,3-15 2,3-15 3,3-7 3,3 3 4,3 3 3,4 4 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77800 8100 391,'68'-135'6,"-11"32"3,-14 31 2,-11 32 2,-1 15 3,13 0 5,12 0 3,13 0 5,2 3-1,-5 6-3,-7 7-4,-5 6-5,-6 9 0,-3 13 1,-3 12 1,-2 13 2,-6 4-1,-6-3 0,-6-3 0,-6-2-2,-6 3 1,-2 14 1,-3 11 1,-3 14 2,-2 8 0,0 7-2,0 6-1,0 7-2,0 2-2,0 1-1,0-1-2,0 1-1,0-1-3,0 1 1,0-1-2,0 1-1,0-3-2,0-2-3,0-3-3,0-3-3,0-9-1,0-11 0,0-14 2,0-11 0,-10-23-9,-18-31-17,-19-31-19,-18-31-17,-7-23-4,6-11 11,7-14 12,6-11 11,6-15 8,6-16 3,7-15 3,6-15 4,6 7 4,6 31 4,7 32 5,6 31 4,7 17 5,10 3 5,10 3 6,9 4 6,6 4 2,3 6-2,3 7 0,4 6-2,-4 23-4,-9 41-4,-10 40-5,-8 42-5,-17 22-4,-21 7-2,-22 6-2,-22 7-2,-13-6 0,-3-15 0,-3-15 0,-2-16 2,2-15 1,9-11 3,10-14 3,10-11 2,11-18 5,17-22 7,15-22 8,16-21 7,26-23-2,38-21-11,37-22-10,38-22-12,4-1-4,-28 23 1,-28 22 1,-27 22 2,-15 10-9,0 1-15,0-1-16,0 1-17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9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88250 10050 486,'46'-68'29,"-5"17"-5,-7 15-4,-5 16-6,0 4 1,10-6 3,10-6 5,9-6 5,2-1 0,-2 7-3,-3 6-2,-3 7-3,-6 7-3,-5 9-3,-7 10-4,-5 10-4,-11 5-3,-11 4-2,-14 3-2,-11 3-2,-7 3-1,0 3 0,0 3 1,0 4 1,1-1 1,4-3 2,3-3 2,3-2 2,9 0 0,16 7 0,15 6 1,17 7-1,3 2-1,-5 1 1,-7-1-2,-5 1 0,-8-3 0,-5-2 0,-7-3-1,-5-3 1,-9-4-2,-9-3-3,-10-3-3,-8-2-4,-6-6-3,1-6-2,-1-6-3,1-6-2,-3-6-1,-2-2-1,-3-3 1,-3-3-1,-1-9 1,4-11-1,3-14 1,3-11 0,3-12 0,3-9 3,3-10 1,4-8 1,4-4 3,6 3 2,7 3 2,6 4 2,3 4 3,0 6 5,0 7 4,0 6 5,1 4 1,4 4 1,3 3 0,3 3 1,-1 10 8,-2 20 15,-3 18 17,-3 20 15,-2 16 1,0 16-15,0 15-14,0 17-15,-2 8-8,-3 4-4,-3 3-2,-2 3-3,-1-7-4,3-15-4,3-15-3,4-16-4,-1 7-4,-3 32-4,-3 31-4,-2 32-4,-3-1-1,1-31 4,-1-31 1,1-31 4,-1 2-1,1 39-4,-1 36-3,1 39-4,2 11-3,7-11-2,6-14-4,7-11-2,5-17-1,7-18 1,6-19 1,7-18 2,2-23 2,1-24 7,-1-26 5,1-24 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90200 10050 483,'-24'-60'44,"4"32"6,3 31 5,3 32 5,-1 21-2,-2 13-11,-3 12-9,-3 13-11,-1 9-6,4 6-3,3 7-3,3 6-3,1 3-1,1 0-1,-1 0 0,1 0 0,1-7-2,3-11 0,3-14-2,4-11-1,4-12-2,6-9-2,7-10-4,6-8-1,7-12-3,10-12-2,10-13-1,9-12-1,9-19-2,9-25 0,10-25-1,10-25 0,0-15 0,-5-2-2,-7-3-2,-5-3 0,-11 1-1,-11 6 0,-14 7 2,-11 6 1,-11 7 1,-5 10 2,-7 10 2,-5 9 2,-8 7 1,-5 7 1,-7 6-1,-5 7 1,-8 7-1,-5 9 0,-7 10-2,-5 10 1,-8 7-1,-5 6 1,-7 7 1,-5 6 1,-4 4 3,0 4 4,0 3 5,0 3 5,3 1 2,6 1 1,7-1 1,6 1 0,7-3 1,10-2 3,10-3 1,9-3 3,7-1 1,7 4 2,6 3 0,7 3 2,8-2-2,14-6-3,11-6-3,14-6-4,8-6-4,7-2-6,6-3-4,7-3-6,2-2-8,1 0-11,-1 0-11,1 0-11,-7 0-4,-12 0 6,-13 0 5,-12 0 4,-9-2 1,-2-3-3,-3-3-5,-3-2-2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95050 9550 544,'75'-47'84,"0"6"-19,0 7-18,0 6-18,-2 4-10,-3 4-2,-3 3-2,-2 3-1,-6 3-2,-6 3-4,-6 3-4,-6 4-4,-9 5-4,-8 10-3,-10 10-4,-9 9-3,-7 2-1,-3-2 3,-3-3 2,-2-3 2,-5-1 4,-2 4 2,-3 3 2,-3 3 4,-1 3 1,4 3 1,3 3 0,3 4 1,3-1 1,3-3-2,3-3-1,4-2-1,4-6-1,6-6-1,7-6 0,6-6-1,4-2 0,4 3-1,3 3 0,3 4 0,-1-1-1,-2-3 0,-3-3 0,-3-2-1,-6 2-1,-5 9 0,-7 10-2,-5 10-1,-9 0 0,-9-5 1,-10-7 0,-8-5 2,-4-6 0,3-3 0,3-3 1,4-2 0,-1-6-1,-3-6-1,-3-6 0,-2-6-2,-1-7-1,3-6-1,3-6 0,4-6 0,1-9-1,0-8 1,0-10 0,0-9 0,1-5 1,4 0 3,3 0 2,3 0 2,1 3 2,1 6 2,-1 7 1,1 6 1,1 6 3,3 6 4,3 7 5,4 6 3,1 13 5,0 23 3,0 22 4,0 22 4,0 7-2,0-6-8,0-6-8,0-6-8,0-1-4,0 7-2,0 6-1,0 7-2,-2 15-3,-3 25-8,-3 25-8,-2 25-7,-3 15-4,1 7-1,-1 6-1,1 7-1,-1-3-2,1-8-2,-1-10-4,1-9-2,1-20 1,3-27 6,3-28 5,4-28 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4814" units="cm"/>
      <inkml:brushProperty name="height" value="0.04814" units="cm"/>
      <inkml:brushProperty name="color" value="#00BFF3"/>
    </inkml:brush>
  </inkml:definitions>
  <inkml:trace contextRef="#ctx0" brushRef="#br0">60950 25450 456,'21'-69'4,"-5"13"8,-7 12 7,-5 13 9,-4 12 9,0 13 13,0 12 13,0 13 13,-7 15-2,-11 19-15,-14 19-15,-11 19-15,-17 12-10,-18 6-5,-19 7-5,-18 6-4,-9-2-4,4-9-3,3-10-3,3-8-5,9-11 0,16-8-1,15-10 1,17-9-1,17-9 1,23-5-2,22-7 0,22-5-2,18-6 2,16-3 1,15-3 2,17-2 2,17-6 1,23-6-4,22-6-1,22-6-2,-2-4-4,-25 1-3,-25-1-4,-25 1-3,-21-1-3,-15 1-2,-15-1-2,-16 1-2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96700 9500 586,'0'-41'35,"0"19"8,0 19 6,0 19 7,0 15 0,0 13-10,0 12-8,0 13-10,-4 7-6,-5 4-5,-7 3-4,-5 3-6,-9 3-4,-9 3-4,-10 3-4,-8 4-5,-9-3-4,-6-5-4,-6-7-5,-6-5-3,1-11-4,9-11 0,10-14 0,10-11-2,7-15 2,6-16 1,7-15 3,6-15 3,6-9-2,6 1-3,7-1-3,6 1-4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96450 9300 459,'90'-91'2,"-18"19"4,-19 19 5,-18 19 5,-10 10 2,0 4 0,0 3 2,0 3 1,0 3-1,0 3-1,0 3-3,0 4 0,-2 5-3,-3 10 0,-3 10-2,-2 9-1,-3 6 0,1 3 0,-1 3 2,1 4 1,-1 2 0,1 4 2,-1 3 1,1 3 2,-3 3-1,-2 3 1,-3 3-2,-3 4 1,-1 4-1,4 6-1,3 7-2,3 6 0,-1 4-1,-2 4 0,-3 3-1,-3 3 1,-2-1-1,0-2-2,0-3-3,0-3-2,0-7-2,0-9-6,0-10-4,0-8-4,-5-17-8,-9-21-8,-10-22-10,-8-22-9,-9-21-2,-6-18 5,-6-19 6,-6-18 4,1-14 6,9-5 5,10-7 4,10-5 5,5 2 4,4 13 4,3 12 3,3 13 4,4 9 1,7 6-1,6 7-2,7 6 0,5 6 1,7 6 7,6 7 7,7 6 5,0 12 2,-2 19-4,-3 19-4,-3 19-3,-10 15-4,-16 13-2,-15 12-2,-15 13-3,-9 2-1,1-5 1,-1-7-1,1-5 1,-1-6 0,1-3 1,-1-3 1,1-2 1,7-9-2,16-12-4,15-13-4,17-12-5,17-12-2,23-8 0,22-10-1,22-9 0,5-7-3,-8-3-7,-10-3-8,-9-2-6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103400 8200 473,'51'-25'3,"4"0"4,3 0 5,3 0 5,7 0 1,14 0-2,11 0-3,14 0-2,3 1 1,-2 4 5,-3 3 4,-3 3 5,-10 4 0,-16 7-3,-15 6-4,-15 7-4,-14 7-1,-8 9-2,-10 10 0,-9 10-1,-15 10-3,-18 13-4,-19 12-3,-18 13-5,-10 2-2,0-5-3,0-7-2,0-5-2,4-9 0,10-9 2,10-10 1,9-8 1,17-8 4,25-2 2,25-3 4,25-3 4,10-2 1,-2 0 1,-3 0 0,-3 0 0,-4 1 0,-3 4-1,-3 3 0,-2 3-1,-8 1 0,-8 1 0,-10-1 0,-9 1-1,-12 1-1,-11 3-6,-14 3-5,-11 4-5,-7-6-3,0-11-2,0-14-1,0-11-2,0-9-2,0-3 0,0-3-1,0-2 0,3-11 0,6-15 2,7-15 2,6-16 1,6-12 2,6-5 3,7-7 2,6-5 2,3-3 4,0 4 4,0 3 6,0 3 4,0 6 1,0 9-1,0 10-1,0 10-2,0 16 11,0 26 21,0 24 22,0 26 22,0 18 3,0 13-17,0 12-15,0 13-17,-2 12-10,-3 13-4,-3 12-5,-2 13-3,-1-4-4,3-18-4,3-19-4,4-18-5,-3-6 0,-5 10 0,-7 10 2,-5 9 1,-1-4-2,6-15-4,7-15-4,6-16-5,-4 24-3,-11 67-6,-14 65-6,-11 66-4,-6 21-5,4-21-2,3-22-3,3-22-4,6-22 2,9-22 2,10-22 3,10-21 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5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105600 8300 480,'0'-40'7,"0"23"14,0 22 15,0 22 14,-5 18 4,-9 16-8,-10 15-7,-8 17-8,-6 13-5,1 13-1,-1 12-4,1 13-1,1 1-3,3-9-3,3-10-2,4-8-2,4-11-3,6-8-2,7-10-2,6-9-2,13-15-3,23-18-5,22-19-6,22-18-4,15-23-3,9-24-1,10-26 1,10-24 0,-3-15-1,-11-3 2,-14-3 0,-11-2 1,-9-12-1,-3-19 0,-3-18 0,-2-19-2,-9 3 3,-12 25 3,-13 25 5,-12 25 5,-15 21 2,-15 20 3,-15 18 1,-16 20 4,-12 13 0,-5 9 1,-7 10 0,-5 10 1,-6 8 2,-3 10 4,-3 10 5,-2 9 4,-1 9 2,3 9 0,3 10 1,4 10 0,7 0-1,13-5-2,12-7-1,13-5-2,13-9-1,17-9-3,15-10-3,16-8-2,16-9 0,20-6-1,18-6 2,20-6 0,11-7-1,7-6-2,6-6-2,7-6-2,4-4-14,3 1-27,3-1-27,4 1-27,-15 1-6,-31 3 15,-31 3 14,-31 4 16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8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74200 20100 516,'-33'-22'42,"34"6"1,35 7 2,35 6 1,13 4 0,-6 4-4,-6 3-2,-6 3-4,-7 3-4,-6 3-5,-6 3-5,-6 4-5,-7 4-3,-6 6-3,-6 7-1,-6 6-3,-10 6-3,-12 6-5,-13 7-4,-12 6-5,-12 1-4,-8-3-3,-10-3-4,-9-2-4,-5-5-2,0-2 1,0-3 1,0-3 0,1-6 2,4-5 1,3-7 3,3-5 1,4-8 5,7-5 7,6-7 7,7-5 7,4-4 2,3 0 0,3 0-2,4 0-1,8-2 2,17-3 8,15-3 7,16-2 8,13-3-2,14 1-8,11-1-10,14 1-8,5-1-7,1 1-5,-1-1-3,1 1-4,-3 1-4,-2 3-3,-3 3-4,-3 4-5,-6 1-1,-5 0-2,-7 0-2,-5 0-1,-8-2 0,-5-3 4,-7-3 3,-5-2 3,-6-3 3,-3 1 4,-3-1 4,-2 1 3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75350 20000 472,'-22'-36'13,"6"28"22,7 28 22,6 29 21,3 15 3,0 3-15,0 3-14,0 4-16,0-1-9,0-3-4,0-3-3,0-2-4,0-6-4,0-6-4,0-6-4,0-6-5,-4-13-16,-5-19-26,-7-18-27,-5-19-27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75200 19950 531,'1'-119'59,"4"63"3,3 62 5,3 63 3,1 27-4,1-5-14,-1-7-12,1-5-13,-1 0-11,1 10-7,-1 10-9,1 9-7,-3 1-7,-2-6-6,-3-6-5,-3-6-6,-2-9-1,0-8 1,0-10 2,0-9 2,-2-15-4,-3-18-10,-3-19-10,-2-18-10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75300 20800 655,'3'-91'16,"6"19"12,7 19 11,6 19 13,4 10 1,4 4-9,3 3-8,3 3-9,3 3-7,3 3-5,3 3-5,4 4-5,-3 2-6,-5 4-6,-7 3-6,-5 3-5,-4-1-7,0-2-7,0-3-6,0-3-7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75950 19900 498,'0'-82'11,"0"39"22,0 36 22,0 39 22,1 22 3,4 10-13,3 10-15,3 9-14,1 7-9,1 7-6,-1 6-5,1 7-4,-3 5-9,-2 7-14,-3 6-13,-3 7-13,-1 0-8,4-2-3,3-3-5,3-3-2,-1-13 0,-2-22 7,-3-22 5,-3-21 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76300 19700 649,'-21'-93'9,"10"17"18,10 15 19,9 16 18,15 9 2,22 3-13,22 3-13,23 4-13,10 2-12,0 4-12,0 3-10,0 3-13,-5 3-5,-9 3-2,-10 3 0,-8 4-2,-11 2-5,-8 4-8,-10 3-8,-9 3-9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61150 25550 413,'-90'-55'48,"23"41"14,22 40 16,22 42 15,12 27-2,3 16-17,3 15-19,4 17-18,-1 11-12,-3 10-9,-3 10-8,-2 9-9,-1 2-10,3-2-12,3-3-12,4-3-13,1-20-5,0-33 3,0-35 3,0-34 2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77200 18700 541,'-91'0'64,"19"0"-4,19 0-3,19 0-5,12 15-5,6 32-6,7 31-7,6 32-7,3 18-5,0 6-2,0 7-2,0 6-3,0-1-14,0-5-23,0-7-26,0-5-23,0-15-10,0-22 7,0-22 8,0-21 6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76650 20950 556,'-18'-46'101,"17"10"-14,15 10-14,16 9-14,16 6-14,20 3-10,18 3-10,20 4-12,6-1-7,-2-3-7,-3-3-5,-3-2-7,-9-1-6,-11 3-7,-14 3-8,-11 4-7,-11 1-5,-5 0 1,-7 0 1,-5 0-1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77650 20050 496,'-90'-16'98,"23"19"-12,22 19-10,22 19-12,10 12-11,1 6-12,-1 7-13,1 6-12,1 6-6,3 6-1,3 7 0,4 6 0,-3 4-4,-5 4-9,-7 3-8,-5 3-7,-3 1-9,4 1-8,3-1-9,3 1-8,3-12 1,3-21 10,3-22 9,4-22 10,-1-10 2,-3 4-8,-3 3-8,-2 3-8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78350 20300 479,'1'-46'0,"4"10"0,3 10 0,3 9 0,4 6 7,7 3 14,6 3 14,7 4 14,5 1 3,7 0-9,6 0-7,7 0-7,-3 3-7,-8 6-1,-10 7-3,-9 6-2,-10 7-6,-9 10-8,-10 10-8,-8 9-9,-12 7-4,-12 7 2,-13 6 0,-12 7 2,-5-3 2,3-8 3,3-10 3,4-9 3,5-9 4,10-5 3,10-7 5,9-5 3,15-6 3,22-3 1,22-3 0,23-2 2,14-11-2,10-15-4,10-15-5,9-16-5,1-8-2,-6 0 0,-6 0 0,-6 0 0,-10 1-3,-12 4-5,-13 3-7,-12 3-6,-10 1-4,-6 1-5,-6-1-3,-6 1-5,-9 1 0,-8 3 6,-10 3 4,-9 4 5,-10 2 5,-9 4 3,-10 3 5,-8 3 4,-4 3 5,3 3 4,3 3 4,4 4 4,2 2 6,4 4 4,3 3 5,3 3 6,4 4 4,7 7 2,6 6 4,7 7 3,4 4-1,3 3-4,3 3-5,4 4-5,4-1-4,6-3-5,7-3-3,6-2-5,7-3-2,10 1 1,10-1-1,9 1 0,6-3-6,3-2-12,3-3-12,4-3-13,-1-6-13,-3-5-16,-3-7-15,-2-5-15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79750 19250 628,'-36'-24'11,"28"4"24,28 3 23,29 3 23,18 3 0,9 3-23,10 3-23,10 4-22,0 7-20,-5 13-15,-7 12-14,-5 13-15,-11 2-7,-11-5-1,-14-7 1,-11-5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80100 20300 648,'-11'-24'10,"28"4"20,28 3 20,29 3 19,11 3 2,-2 3-16,-3 3-17,-3 4-15,-7 2-17,-9 4-17,-10 3-15,-8 3-16,-11 4-8,-8 7 0,-10 6 1,-9 7 1,-7 0 2,-3-2 6,-3-3 5,-2-3 5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2795" units="cm"/>
      <inkml:brushProperty name="height" value="0.02795" units="cm"/>
      <inkml:brushProperty name="color" value="#F2395B"/>
    </inkml:brush>
  </inkml:definitions>
  <inkml:trace contextRef="#ctx0" brushRef="#br0">80100 20950 787,'-36'0'59,"28"0"-8,28 0-7,29 0-7,18-4-15,9-5-25,10-7-22,10-5-24,-6-1-9,-18 6 5,-19 7 4,-18 6 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81350 19800 431,'-24'-41'77,"4"19"-1,3 19-1,3 19-1,3 13-5,3 10-13,3 10-11,4 9-13,1 7-8,0 7-5,0 6-7,0 7-4,-2 2-7,-3 1-4,-3-1-6,-2 1-6,-5-3-4,-2-2-1,-3-3-2,-3-3-2,-2-9-9,0-11-12,0-14-14,0-11-14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81050 20800 603,'1'-47'3,"4"6"6,3 7 6,3 6 7,3 3 5,3 0 6,3 0 5,4 0 6,4 0 0,6 0-6,7 0-4,6 0-6,4 1-5,4 4-5,3 3-5,3 3-6,-2 1-9,-6 1-15,-6-1-15,-6 1-14,-6-1-8,-2 1 1,-3-1 0,-3 1 1,-6-3 3,-5-2 7,-7-3 6,-5-3 7,-3-4 6,4-3 5,3-3 5,3-2 5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81950 19700 434,'-2'-90'2,"-3"23"5,-3 22 4,-2 22 5,-3 15 5,1 9 7,-1 10 4,1 10 7,-3 14 3,-2 23 1,-3 22 0,-3 22 0,-2 8-2,0-2-3,0-3-5,0-3-4,1-6-5,4-5-6,3-7-5,3-5-7,6-9-11,9-9-16,10-10-17,10-8-17,7-12-5,6-12 6,7-13 7,6-12 7,-1-5 5,-5 3 6,-7 3 6,-5 4 6,-6 4 4,-3 6 5,-3 7 4,-2 6 3,-5 6 5,-2 6 3,-3 7 4,-3 6 4,-2-1 3,0-5 1,0-7 1,0-5 2,9-14-6,19-18-14,19-19-13,19-18-13,9-17-7,0-11-1,0-14 0,0-11-2,-4-7 3,-5 0 3,-7 0 5,-5 0 3,-9 1 4,-9 4 4,-10 3 3,-8 3 4,-8 7 4,-2 14 6,-3 11 5,-3 14 5,-2 7 7,0 3 8,0 3 7,0 4 8,0 15 8,0 28 5,0 28 7,0 29 6,0 21-3,0 16-12,0 15-13,0 17-11,-2 13-10,-3 13-6,-3 12-6,-2 13-6,-3 2-9,1-5-9,-1-7-11,1-5-9,-3-11-7,-2-11-2,-3-14-3,-3-11-3,-1-20 1,4-24 3,3-26 4,3-24 4,3-13 2,3 0 0,3 0 0,4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62800 25500 437,'-4'-68'9,"-5"17"16,-7 15 18,-5 16 17,-1 16 7,6 20-4,7 18-4,6 20-4,3 14-5,0 14-9,0 11-8,0 14-8,0 8-7,0 7-7,0 6-7,0 7-8,-5 0-7,-9-2-8,-10-3-9,-8-3-8,-6-4-5,1-3-3,-1-3 0,1-2-3,2-14 1,7-21 2,6-22 3,7-22 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82750 19750 576,'-72'-44'89,"6"13"-10,7 12-10,6 13-10,3 16-10,0 23-12,0 22-12,0 22-11,-4 13-12,-5 7-8,-7 6-11,-5 7-9,2-7-12,13-19-16,12-18-14,13-19-15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82750 19800 640,'73'28'125,"-3"6"-27,-3 7-27,-2 6-26,-8 1-24,-8-3-23,-10-3-22,-9-2-23,-5-5-11,0-2-3,0-3-1,0-3-3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88700 17050 436,'-5'-85'56,"-9"32"-4,-10 31-4,-8 32-3,-9 24-5,-6 19-6,-6 19-6,-6 19-6,-2 7-3,3-3-1,3-3-2,4-2-2,5-6-1,10-6-1,10-6-2,9-6-1,6-7-1,3-6 1,3-6 0,4-6 1,7-7 1,13-6 0,12-6-1,13-6 1,10-7-7,10-6-12,10-6-12,9-6-12,4-9-5,1-8 2,-1-10 3,1-9 2,-4-5 3,-6 0 0,-6 0 2,-6 0 2,-7-2 2,-6-3 2,-6-3 4,-6-2 2,-7-5 3,-6-2 2,-6-3 3,-6-3 1,-4-1 4,1 4 4,-1 3 3,1 3 5,-3 6 1,-2 9 0,-3 10 1,-3 10-1,-2 11 5,0 17 9,0 15 9,0 16 8,-2 15 3,-3 16-7,-3 15-6,-2 17-6,-1 8-4,3 4-5,3 3-2,4 3-4,-1-1-4,-3-2-6,-3-3-4,-2-3-5,-1-6-6,3-5-9,3-7-7,4-5-9,4-11-7,6-11-5,7-14-6,6-11-6,3-12 0,0-9 4,0-10 4,0-8 6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90150 16800 663,'25'-49'6,"0"4"10,0 3 11,0 3 10,6 6 7,13 9 3,12 10 1,13 10 3,9 5-10,6 4-21,7 3-23,6 3-21,-4 4-13,-11 7-4,-14 6-6,-11 7-4,-12 0 0,-9-2 4,-10-3 3,-8-3 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87100 16900 518,'-25'-25'5,"0"0"12,0 0 10,0 0 11,12 4 9,26 10 4,24 10 6,26 9 6,7 12-5,-9 16-14,-10 15-12,-8 17-15,-9 8-7,-6 4-2,-6 3-3,-6 3-3,-13 3-2,-19 3-5,-18 3-3,-19 4-5,-13-1-2,-6-3-1,-6-3-2,-6-2 0,2-9 1,14-12 2,11-13 3,14-12 2,22-10-5,35-6-14,35-6-15,34-6-15,10-7-3,-11-6 7,-14-6 8,-11-6 7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2904" units="cm"/>
      <inkml:brushProperty name="height" value="0.02904" units="cm"/>
      <inkml:brushProperty name="color" value="#F2395B"/>
    </inkml:brush>
  </inkml:definitions>
  <inkml:trace contextRef="#ctx0" brushRef="#br0">89900 17900 757,'31'-44'79,"13"13"-17,12 12-17,13 13-17,9 6-12,6 0-7,7 0-6,6 0-5,-1 0-8,-5 0-6,-7 0-7,-5 0-7,-11 0-6,-11 0-5,-14 0-6,-11 0-6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91000 17350 500,'4'-46'18,"10"10"5,10 10 6,9 9 5,4 6 2,1 3 0,-1 3 0,1 4-1,-1 5-2,1 10-4,-1 10-3,1 9-4,-6 7-3,-8 7-3,-10 6-4,-9 7-2,-9 4-2,-5 3 0,-7 3-1,-5 4 1,-6-3-2,-3-5-4,-3-7-3,-2-5-4,0-6-2,7-3 0,6-3 0,7-2-1,11-9 1,20-12 1,18-13 2,20-12 2,14-10-2,14-6-1,11-6-3,14-6-3,3-6-2,-2-2-2,-3-3-3,-3-3-3,-7-1-1,-9 4-2,-10 3-1,-8 3-1,-12 3 1,-12 3 1,-13 3 2,-12 4 3,-9 1 1,-2 0 2,-3 0 3,-3 0 3,-6 1 2,-5 4 6,-7 3 5,-5 3 5,-8 3 2,-5 3 2,-7 3 1,-5 4 0,-4 5 3,0 10 4,0 10 3,0 9 4,3 2 1,6-2 2,7-3 1,6-3 0,4-1-1,4 4-3,3 3-3,3 3-3,4 1-3,7 1-1,6-1-1,7 1-1,7-3-4,9-2-6,10-3-5,10-3-6,5-6-7,4-5-8,3-7-9,3-5-9,3-4-6,3 0-4,3 0-6,4 0-4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92800 16650 614,'4'-66'103,"10"19"-20,10 19-19,9 19-20,10 10-13,14 4-6,11 3-5,14 3-6,3 4-12,-2 7-21,-3 6-20,-3 7-19,-9-1-9,-11-6 3,-14-6 3,-11-6 3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93000 17550 627,'-18'-47'108,"17"6"-20,15 7-20,16 6-19,13 6-16,14 6-13,11 7-13,14 6-14,-1 3-11,-12 0-8,-13 0-8,-12 0-9,-12 4-4,-8 10 0,-10 10 0,-9 9 0,-9 2 3,-5-2 6,-7-3 7,-5-3 6,-4-4 5,0-3 5,0-3 3,0-2 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93000 17850 429,'-25'21'0,"0"-5"0,0-7 0,0-5 0,6-4 5,13 0 10,12 0 10,13 0 9,13 0 2,17 0-9,15 0-8,16 0-8,10-4-4,7-5-1,6-7 0,7-5 0,-1-6-7,-6-3-13,-6-3-13,-6-2-13,-7-3-4,-6 1 5,-6-1 6,-6 1 5,-9-1 6,-8 1 4,-10-1 6,-9 1 4,-9-1 4,-5 1 0,-7-1 2,-5 1 0,-6 2 3,-3 7 5,-3 6 4,-2 7 4,-5 4 6,-2 3 7,-3 3 8,-3 4 8,-2 2 2,0 4-2,0 3-1,0 3-2,-2 6-3,-3 9-1,-3 10-2,-2 10-2,-1 5-2,3 4-4,3 3-3,4 3-4,4-1-2,6-2 0,7-3-2,6-3 0,9-7-8,13-9-14,12-10-13,13-8-14,6-11-6,0-8 1,0-10 2,0-9 1,1-10 1,4-9-1,3-10 0,3-8 1,-2-11-1,-6-8 1,-6-10 1,-6-9 1,-7-4 4,-6 4 9,-6 3 8,-6 3 9,-6 7 6,-2 14 5,-3 11 5,-3 14 5,-4 16 12,-3 22 17,-3 22 18,-2 23 17,-5 16 3,-2 13-15,-3 12-13,-3 13-15,-1 4-10,4-3-9,3-3-9,3-2-9,-1-6-8,-2-6-8,-3-6-9,-3-6-9,8-10-11,23-12-15,22-13-15,22-12-15,10-16-1,1-19 15,-1-18 15,1-19 13,-3-7 12,-2 7 8,-3 6 7,-3 7 8,-7 4 8,-9 3 6,-10 3 7,-8 4 7,-8 10 8,-2 19 7,-3 19 9,-3 19 7,-4 9 0,-3 0-10,-3 0-9,-2 0-9,-3-2-8,1-3-6,-1-3-6,1-2-5,1-3-4,3 1-3,3-1 0,4 1-3,5-7-8,10-12-13,10-13-13,9-12-14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62700 26450 576,'26'-27'4,"4"-3"11,3-3 10,3-2 9,1 0 7,1 7 3,-1 6 2,1 7 3,4 2-2,9 1-8,10-1-6,10 1-8,4 1-8,0 3-12,0 3-12,0 4-11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95600 16200 583,'0'81'105,"0"13"-16,0 12-18,0 13-17,0 12-14,0 13-10,0 12-11,0 13-11,-2 12-8,-3 13-6,-3 12-7,-2 13-7,-5-5-8,-2-22-7,-3-22-8,-3-21-7,-1-23-4,4-21 2,3-22 2,3-22 2,1-16 6,1-9 8,-1-10 8,1-8 9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95500 16200 814,'-27'-60'7,"-3"32"14,-3 31 13,-2 32 13,-8 19-2,-8 10-20,-10 10-19,-9 9-19,-4 1-14,4-6-8,3-6-9,3-6-7,6-12 0,9-15 8,10-15 10,10-16 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95250 16350 665,'70'48'72,"-9"-3"-10,-10-3-13,-8-2-10,-4 0-8,3 7-4,3 6-4,4 7-3,-3-1-9,-5-6-11,-7-6-12,-5-6-11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0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96050 20850 531,'-29'-15'59,"-5"23"-3,-7 22-1,-5 22-3,-4 15-4,0 9-7,0 10-7,0 10-6,3-3-6,6-11-3,7-14-4,6-11-2,3-4-4,0 6-1,0 7-3,0 6-2,-4 12-1,-5 19-4,-7 19-2,-5 19-3,-1 2-4,6-11-5,7-14-5,6-11-5,9-23-8,13-31-13,12-31-12,13-31-12,6-16 1,0 0 14,0 0 14,0 0 14,-2-4 9,-3-5 1,-3-7 3,-2-5 1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1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95750 21200 433,'23'-47'5,"-3"6"10,-3 7 10,-2 6 10,-3 12 2,1 19-5,-1 19-5,1 19-4,-1 13-3,1 10 3,-1 10 2,1 9 1,-3 2 0,-2-2-4,-3-3-4,-3-3-3,-4 7-4,-3 19-2,-3 19-1,-2 19-2,-5 1-3,-2-16 0,-3-15-2,-3-15-2,-2-17 0,0-15-1,0-15 0,0-16 0,-5-18-8,-9-18-16,-10-19-16,-8-18-17,-1-14-2,9-5 11,10-7 10,10-5 11,4-1 9,0 6 7,0 7 6,0 6 6,1 6 6,4 6 2,3 7 4,3 6 2,6 4 4,9 4 4,10 3 4,10 3 3,8 1 0,10 1-5,10-1-6,9 1-6,7 1-2,7 3-2,6 3 0,7 4-1,4-3-4,3-5-7,3-7-8,4-5-7,-1-4-4,-3 0 1,-3 0 0,-2 0 1,-5-2 1,-2-3 2,-3-3 0,-3-2 2,-10-1 3,-16 3 4,-15 3 5,-15 4 5,-14 2 3,-8 4 1,-10 3 3,-9 3 1,-13 4 4,-16 7 3,-15 6 3,-15 7 4,-7 5 3,3 7 0,3 6 1,4 7 1,2 4 0,4 3-1,3 3-2,3 4 0,7 1-3,14 0-2,11 0-2,14 0-3,7-2-2,3-3-2,3-3-1,4-2-3,5-5-2,10-2-4,10-3-3,9-3-3,7-6-4,7-5-3,6-7-3,7-5-4,2-8-2,1-5-4,-1-7-2,1-5-3,-4-6 0,-6-3 5,-6-3 3,-6-2 3,-9-1 8,-8 3 9,-10 3 10,-9 4 10,-9 5 3,-5 10-2,-7 10-1,-5 9-3,-4 12 1,0 16 6,0 15 4,0 17 5,1 10 1,4 6-3,3 7-2,3 6-3,3 3-3,3 0-3,3 0-3,4 0-3,-3 4-2,-5 10 1,-7 10 0,-5 9 1,-3 2-4,4-2-8,3-3-8,3-3-7,-1-4-4,-2-3 0,-3-3-1,-3-2 1,-2-12 1,0-19 0,0-18 3,0-19 1,-4-22 0,-5-25-1,-7-25 0,-5-25-2,0-21 2,10-15 1,10-15 3,9-16 3,7-8 1,7 0 3,6 0 2,7 0 3,10 1 0,16 4-1,15 3-2,17 3 0,8 4-1,4 7-3,3 6-2,3 7-1,-1 5-4,-2 7-5,-3 6-4,-3 7-5,-9 8-3,-11 14-1,-14 11-2,-11 14-2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97250 21150 760,'-19'-24'6,"13"4"12,12 3 12,13 3 12,7 1 2,4 1-8,3-1-8,3 1-8,6 1-8,9 3-9,10 3-8,10 4-9,-1 2-8,-9 4-5,-10 3-6,-8 3-6,-8 1-2,-2 1 0,-3-1 0,-3 1 1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425" units="cm"/>
      <inkml:brushProperty name="height" value="0.03425" units="cm"/>
      <inkml:brushProperty name="color" value="#F2395B"/>
    </inkml:brush>
  </inkml:definitions>
  <inkml:trace contextRef="#ctx0" brushRef="#br0">97850 20700 642,'-68'-36'36,"17"28"10,15 28 10,16 29 10,7 22-2,1 20-18,-1 18-16,1 20-16,1 10-17,3 3-15,3 3-16,4 4-15,-1-12-8,-3-24 0,-3-26-2,-2-24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97500 22750 700,'0'-50'7,"0"0"13,0 0 13,0 0 14,6 4 3,13 10-8,12 10-7,13 9-7,10 4-7,10 1-9,10-1-7,9 1-9,1 1-5,-6 3-2,-6 3-3,-6 4-2,-9 4-5,-8 6-7,-10 7-6,-9 6-7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98150 21950 563,'-69'-21'49,"13"10"2,12 10 1,13 9 2,9 12-3,6 16-5,7 15-7,6 17-7,1 10-6,-3 6-7,-3 7-7,-2 6-7,-1 6-4,3 6-3,3 7-3,4 6-1,1-8-2,0-22 1,0-22 2,0-21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98750 22500 558,'-33'0'8,"34"0"17,35 0 16,35 0 16,14-2 0,-2-3-16,-3-3-18,-3-2-16,-4-5-10,-3-2-3,-3-3-4,-2-3-3,-8-1-3,-8 4-5,-10 3-3,-9 3-4,-9-1-1,-5-2 1,-7-3 1,-5-3 2,-8-1 2,-5 4 2,-7 3 2,-5 3 3,-8 1 6,-5 1 10,-7-1 11,-5 1 10,-3 1 5,4 3 3,3 3 2,3 4 1,1 2 2,1 4 0,-1 3-1,1 3 1,2 4-1,7 7-3,6 6-4,7 7-2,2 4-2,1 3-4,-1 3-1,1 4-3,1 1-2,3 0-3,3 0-2,4 0-3,7-2-4,13-3-5,12-3-7,13-2-5,9-6-7,6-6-7,7-6-6,6-6-8,-4-6 1,-11-2 9,-14-3 9,-11-3 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6187" units="cm"/>
      <inkml:brushProperty name="height" value="0.06187" units="cm"/>
      <inkml:brushProperty name="color" value="#00BFF3"/>
    </inkml:brush>
  </inkml:definitions>
  <inkml:trace contextRef="#ctx0" brushRef="#br0">63850 25000 355,'-2'-94'2,"-3"13"3,-3 12 4,-2 13 3,-1 31 14,3 50 26,3 50 25,4 50 26,1 34 2,0 19-21,0 19-20,0 19-20,0 13-15,0 10-9,0 10-9,0 9-10,-5 7-8,-9 7-10,-10 6-9,-8 7-9,-4-9-5,3-21 0,3-22 1,4-22 0,2-29 3,4-33 7,3-35 6,3-34 6,-1-21-4,-2-6-14,-3-6-14,-3-6-15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777" units="cm"/>
      <inkml:brushProperty name="height" value="0.02777" units="cm"/>
      <inkml:brushProperty name="color" value="#F2395B"/>
    </inkml:brush>
  </inkml:definitions>
  <inkml:trace contextRef="#ctx0" brushRef="#br0">99900 21550 792,'76'0'78,"4"0"-19,3 0-18,3 0-18,-2 1-16,-6 4-13,-6 3-12,-6 3-13,-9 1-8,-8 1-4,-10-1-5,-9 1-4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418" units="cm"/>
      <inkml:brushProperty name="height" value="0.02418" units="cm"/>
      <inkml:brushProperty name="color" value="#F2395B"/>
    </inkml:brush>
  </inkml:definitions>
  <inkml:trace contextRef="#ctx0" brushRef="#br0">100000 22450 909,'75'-24'-11,"0"4"15,0 3 15,0 3 15,-4 6-2,-5 9-20,-7 10-18,-5 10-21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100200 22900 704,'-40'-2'105,"23"-3"-24,22-3-24,22-2-25,15-1-17,9 3-10,10 3-9,10 4-9,5-1-10,4-3-9,3-3-8,3-2-9,-7-3-3,-15 1 4,-15-1 3,-16 1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101650 21650 500,'-50'-35'51,"0"32"9,0 31 8,0 32 8,0 19-4,0 10-15,0 10-15,0 9-16,1 6-9,4 3-4,3 3-2,3 4-5,3-6-6,3-11-11,3-14-12,4-11-11,8-17-12,17-18-14,15-19-14,16-18-14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4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101650 21850 429,'21'-41'26,"-5"19"13,-7 19 14,-5 19 15,-4 18-1,0 19-12,0 19-13,0 19-13,0 10-8,0 4-2,0 3-2,0 3-3,0-1-4,0-2-4,0-3-6,0-3-5,-4-9-6,-5-11-5,-7-14-7,-5-11-5,-3-9-6,4-3-6,3-3-7,3-2-6,3-15 1,3-25 9,3-25 8,4-25 9,1-13 6,0 1 5,0-1 5,0 1 4,3 1 4,6 3 3,7 3 4,6 4 2,3 4 2,0 6-1,0 7 0,0 6-2,0 3 2,0 0 2,0 0 3,0 0 3,1 3 1,4 6-3,3 7-1,3 6-3,1-1-2,1-5-4,-1-7-3,1-5-5,1-6-2,3-3-1,3-3-1,4-2-2,-4-1 0,-9 3 1,-10 3 0,-8 4 0,-8 1 3,-2 0 2,-3 0 3,-3 0 2,-7 1 5,-9 4 6,-10 3 6,-8 3 6,-8 4 3,-2 7-1,-3 6 1,-3 7 0,-2 5 0,0 7 0,0 6 1,0 7 0,4 4 0,10 3-3,10 3-1,9 4-2,7 2-1,7 4-2,6 3-3,7 3-1,7-5-6,9-12-9,10-13-11,10-12-9,4-9-8,0-2-4,0-3-5,0-3-4,-2-4 0,-3-3 2,-3-3 3,-2-2 4,-6-6 2,-6-6 2,-6-6 2,-6-6 2,-6-2 5,-2 3 5,-3 3 7,-3 4 6,-6 1 11,-5 0 14,-7 0 15,-5 0 14,-3 7 3,4 17-8,3 15-8,3 16-8,1 13-6,1 14-2,-1 11-2,1 14-2,-1 7-3,1 3 0,-1 3-2,1 4-1,1 2-2,3 4-1,3 3-3,4 3-2,1 3-2,0 3 0,0 3-2,0 4-2,-2-1-1,-3-3-3,-3-3-3,-2-2-4,-1-6-1,3-6-1,3-6-1,4-6-2,-6-15-1,-11-21-4,-14-22-3,-11-22-3,-7-22 0,0-22 4,0-22 5,0-21 5,3-17 2,6-8 0,7-10 1,6-9 0,9-5 2,13 0 4,12 0 4,13 0 4,13 0-1,17 0-5,15 0-5,16 0-5,1 9-3,-12 19-2,-13 19-1,-12 19-2,-9 12-4,-2 6-7,-3 7-8,-3 6-7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100650 22950 624,'12'-47'86,"26"6"-8,24 7-10,26 6-8,19 6-14,17 6-18,15 7-19,16 6-17,-9 4-19,-30 4-20,-32 3-20,-30 3-20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102950 13350 635,'-27'-19'17,"-3"13"0,-3 12-1,-2 13 1,-5 13-1,-2 17 0,-3 15 0,-3 16-1,-1 9-1,4 3-1,3 3-2,3 4-2,4 1-2,7 0 0,6 0-2,7 0-1,5-5-2,7-9-3,6-10-2,7-8-3,5-9-1,7-6 3,6-6 2,7-6 2,7-9-5,9-8-9,10-10-12,10-9-10,2-10-4,-3-9 3,-3-10 2,-2-8 4,-8-9 4,-8-6 4,-10-6 6,-9-6 4,-7-7 5,-3-6 1,-3-6 2,-2-6 2,-8 1 2,-8 9 2,-10 10 2,-9 10 1,-5 8 3,0 10 2,0 10 2,0 9 2,0 4 2,0 1 0,0-1 2,0 1 0,-2 5 1,-3 14 2,-3 11 1,-2 14 2,-3 11 0,1 14-3,-1 11-2,1 14-2,-3 7-2,-2 3-2,-3 3-1,-3 4-2,-1 1-4,4 0-7,3 0-7,3 0-7,4-5-4,7-9-1,6-10-2,7-8-2,15-22-1,25-30-2,25-32-1,25-30-2,12-20 2,1-6 6,-1-6 7,1-6 6,-4-4 4,-6 1 2,-6-1 1,-6 1 1,-9 4 3,-8 9 4,-10 10 5,-9 10 5,-7 8 3,-3 10 4,-3 10 3,-2 9 3,-6 12 2,-6 16 3,-6 15 3,-6 17 2,-6 10-2,-2 6-8,-3 7-7,-3 6-7,1-1-5,6-5-3,7-7-2,6-5-3,4-8-1,4-5-2,3-7 0,3-5-2,3-8 0,3-5-2,3-7-1,4-5-1,2-8-1,4-5 0,3-7 1,3-5 0,-1-9 1,-2-9-1,-3-10 0,-3-8 1,-6-6 0,-5 1 0,-7-1 2,-5 1-1,-4-1 2,0 1 2,0-1 2,0 1 2,0 4 2,0 9 1,0 10 0,0 10 2,1 4 1,4 0 1,3 0 1,3 0 1,6 3 0,9 6-2,10 7-1,10 6-2,2 3 0,-3 0-1,-3 0 1,-2 0-1,-3 3-1,1 6 0,-1 7-2,1 6 0,-4 7-1,-6 10 0,-6 10-1,-6 9 1,-10 7-1,-12 7-2,-13 6-1,-12 7-2,-9-1 0,-2-6-1,-3-6-1,-3-6 0,2-9 1,10-8 0,10-10 1,9-9 0,15-13-3,22-16-7,22-15-8,23-15-8,10-11-2,0-2 3,0-3 2,0-3 3,-4-7 3,-5-9 1,-7-10 2,-5-8 1,-8-8 3,-5-2 3,-7-3 2,-5-3 4,-8 2 1,-5 10 2,-7 10 0,-5 9 2,-4 7 3,0 7 8,0 6 6,0 7 7,0 10 9,0 16 11,0 15 12,0 17 10,-2 14 1,-3 17-11,-3 15-11,-2 16-12,-1 13-7,3 14-5,3 11-5,4 14-6,-3 10-6,-5 9-7,-7 10-8,-5 10-8,-4-3-7,0-11-6,0-14-7,0-11-6,3-15-2,6-16 2,7-15 1,6-15 2,1-15 5,-3-12 6,-3-13 8,-2-12 6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337" units="cm"/>
      <inkml:brushProperty name="height" value="0.02337" units="cm"/>
      <inkml:brushProperty name="color" value="#F2395B"/>
    </inkml:brush>
  </inkml:definitions>
  <inkml:trace contextRef="#ctx0" brushRef="#br0">105300 13150 941,'51'-69'3,"4"13"5,3 12 6,3 13 5,1 9-4,1 6-17,-1 7-15,1 6-16,-4 6-4,-6 6 8,-6 7 6,-6 6 8,-7 1 3,-6-3-4,-6-3-2,-6-2-2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104950 14600 814,'100'-46'80,"0"10"-23,0 10-22,0 9-21,0 6-15,0 3-4,0 3-4,0 4-5,-4 1-1,-5 0 0,-7 0 2,-5 0 0,-11 0-4,-11 0-11,-14 0-11,-11 0-10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106500 13600 677,'-47'-43'3,"6"17"11,7 15 10,6 16 12,1 16 2,-3 20-3,-3 18-5,-2 20-4,-1 8-5,3 1-3,3-1-4,4 1-4,4-4-1,6-6 1,7-6 1,6-6 1,6-6-3,6-2-7,7-3-5,6-3-8,9-7-5,13-9-4,12-10-4,13-8-4,12-11-3,13-8-3,12-10-2,13-9-3,2-9 0,-5-5 2,-7-7 1,-5-5 3,-14-1 3,-18 6 7,-19 7 6,-18 6 8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64400 25000 507,'46'-155'102,"-5"41"-22,-7 40-21,-5 42-22,6 17-11,23-2-3,22-3-2,22-3-1,10 2-1,1 10 3,-1 10 2,1 9 3,-6 9-5,-8 9-11,-10 10-13,-9 10-11,-10 4-10,-9 0-6,-10 0-8,-8 0-8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107500 13950 734,'-96'-47'3,"10"6"5,10 7 6,9 6 6,6 6 3,3 6 0,3 7 0,4 6 1,2 7-1,4 10-1,3 10 0,3 9-2,4 10-3,7 14-4,6 11-5,7 14-5,0 10-5,-2 9-3,-3 10-4,-3 10-4,-1 2-7,4-3-11,3-3-11,3-2-10,1-14 0,1-21 8,-1-22 9,1-22 10,-1-11 5,1 0 1,-1 0 2,1 0 2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597" units="cm"/>
      <inkml:brushProperty name="height" value="0.02597" units="cm"/>
      <inkml:brushProperty name="color" value="#F2395B"/>
    </inkml:brush>
  </inkml:definitions>
  <inkml:trace contextRef="#ctx0" brushRef="#br0">107400 14800 847,'28'-44'17,"6"13"3,7 12 0,6 13 2,4 6 0,4 0-2,3 0-3,3 0-2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107900 14650 654,'-72'-44'33,"6"13"-4,7 12-3,6 13-4,3 10-1,0 10 3,0 10 1,0 9 3,3 6-1,6 3-2,7 3-2,6 4-3,9 4-2,13 6-6,12 7-3,13 6-6,15 3-6,19 0-9,19 0-10,19 0-9,-2-7-9,-22-11-10,-22-14-9,-21-11-9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45700 20900 496,'-2'-68'6,"-3"17"11,-3 15 13,-2 16 11,8 9 5,22 3 0,22 3-1,23 4 0,10 4-4,0 6-5,0 7-6,0 6-5,-4 6-4,-5 6-1,-7 7-3,-5 6-1,-11 6-4,-11 6-5,-14 7-5,-11 6-4,-17 10-5,-18 17-5,-19 15-3,-18 16-5,-14 5 0,-5-2 3,-7-3 2,-5-3 3,-3-9 0,4-11-2,3-14-2,3-11-1,3-11 1,3-5 7,3-7 5,4-5 6,16-11 7,32-11 7,31-14 8,32-11 7,24-11-2,19-5-12,19-7-11,19-5-12,9-4-9,0 0-8,0 0-8,0 0-6,-5 0-5,-9 0-1,-10 0-2,-8 0-1,-11 1 2,-8 4 2,-10 3 3,-9 3 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48150 21000 575,'-15'-19'11,"23"13"23,22 12 21,22 13 22,12 6 4,3 0-17,3 0-17,4 0-16,-4 1-14,-9 4-10,-10 3-10,-8 3-11,-9 3-9,-6 3-7,-6 3-9,-6 4-7,-6-3-6,-2-5-3,-3-7-2,-3-5-3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48100 21800 595,'-25'23'0,"0"-3"0,0-3 0,0-2 0,0-3 11,0 1 23,0-1 21,0 1 23,9 2 2,19 7-17,19 6-18,19 7-17,12 0-18,6-2-15,7-3-17,6-3-16,-2-2-12,-9 0-8,-10 0-8,-8 0-8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50050 20800 503,'6'-46'1,"13"10"3,12 10 1,13 9 3,9 6 9,6 3 16,7 3 17,6 4 17,-1 4 1,-5 6-10,-7 7-12,-5 6-11,-9 9-9,-9 13-6,-10 12-4,-8 13-7,-17 9-3,-21 6-4,-22 7-2,-22 6-4,-13 3-2,-3 0-4,-3 0-2,-2 0-3,0-5-1,7-9 4,6-10 3,7-8 4,7-11 4,9-8 8,10-10 7,10-9 8,21-9 1,34-5-4,35-7-3,35-5-5,13-4-7,-6 0-13,-6 0-12,-6 0-12,-9 0-6,-8 0 1,-10 0 0,-9 0 1,-7-2-3,-3-3-8,-3-3-7,-2-2-7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52050 20800 488,'3'-44'79,"6"13"-7,7 12-7,6 13-8,4 6-7,4 0-9,3 0-8,3 0-9,9 1-4,16 4 0,15 3-1,17 3 0,5 4-7,-3 7-13,-3 6-15,-2 7-14,-11 4-9,-15 3-1,-15 3-4,-16 4-2,-12-3 3,-5-5 5,-7-7 8,-5-5 6,-6-4 1,-3 0-8,-3 0-6,-2 0-7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51950 21900 604,'56'26'171,"13"4"-48,12 3-48,13 3-48,7 3-32,4 3-16,3 3-16,3 4-15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55750 20300 451,'-25'-24'0,"0"4"0,0 3 0,0 3 0,1 4 3,4 7 7,3 6 7,3 7 6,-7 10 8,-15 16 9,-15 15 10,-16 17 9,-8 10 0,0 6-11,0 7-9,0 6-10,3-2-7,6-9-2,7-10-4,6-8-3,9-8-1,13-2 0,12-3 0,13-3-1,9-2 0,6 0-4,7 0-3,6 0-3,12-5-3,19-9-1,19-10-2,19-8-1,10-8-5,4-2-8,3-3-7,3-3-9,-4-4-5,-8-3-5,-10-3-3,-9-2-5,-12-3-1,-11 1 1,-14-1 0,-11 1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98675 8675 333,'157'63'167,"51"46"-1,49 47 1,51 47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65400 23800 528,'-113'-111'58,"26"28"-3,24 28-2,26 29-2,15 29-2,6 31-3,7 32-1,6 31-2,3 31-7,0 31-12,0 32-13,0 31-11,-5 26-17,-9 22-19,-10 22-20,-8 23-19,-4-23-5,3-66 8,3-65 10,4-65 8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55950 20650 420,'-69'0'0,"13"0"0,12 0 0,13 0 0,1-2 5,-9-3 12,-10-3 12,-8-2 10,-1 2 8,9 9 2,10 10 4,10 10 2,4 10-1,0 13-5,0 12-6,0 13-6,0 9-5,0 6-6,0 7-6,0 6-6,-5 12-6,-9 19-6,-10 19-5,-8 19-7,-6 13-10,1 10-11,-1 10-14,1 9-12,5-13-2,14-34 9,11-35 7,14-33 9,5-22 1,1-5-6,-1-7-6,1-5-6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57350 21000 503,'25'-25'8,"0"0"18,0 0 16,0 0 17,7 6 6,17 13-3,15 12-5,16 13-3,2 9-7,-8 6-11,-10 7-12,-9 6-10,-10 6-11,-9 6-13,-10 7-12,-8 6-13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3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57300 21850 517,'-41'0'14,"19"0"26,19 0 26,19 0 27,15 4 3,13 10-22,12 10-22,13 9-22,7 6-16,4 3-10,3 3-11,3 4-9,-5 1-9,-12 0-10,-13 0-8,-12 0-9,-9-4-6,-2-5-1,-3-7-2,-3-5-2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4"/>
    </inkml:context>
    <inkml:brush xml:id="br0">
      <inkml:brushProperty name="width" value="0.06758" units="cm"/>
      <inkml:brushProperty name="height" value="0.06758" units="cm"/>
      <inkml:brushProperty name="color" value="#F2395B"/>
    </inkml:brush>
  </inkml:definitions>
  <inkml:trace contextRef="#ctx0" brushRef="#br0">59500 20350 325,'1'-47'7,"4"6"14,3 7 14,3 6 13,3 3 10,3 0 3,3 0 4,4 0 4,2 6-10,4 13-24,3 12-24,3 13-23,-1 7-6,-2 4 13,-3 3 14,-3 3 14,-6 3 4,-5 3-5,-7 3-4,-5 4-6,-4 1-1,0 0-1,0 0 1,0 0-1,0 7 1,0 17 1,0 15 0,0 16 1,0 2-2,0-8-1,0-10-3,0-9-3,0 4-1,0 19-1,0 19 0,0 19-2,0 19-2,0 23-8,0 22-6,0 22-8,-5 18-6,-9 16-9,-10 15-8,-8 17-8,-4-17-7,3-46-6,3-47-5,4-47-7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8"/>
    </inkml:context>
    <inkml:brush xml:id="br0">
      <inkml:brushProperty name="width" value="0.02557" units="cm"/>
      <inkml:brushProperty name="height" value="0.02557" units="cm"/>
      <inkml:brushProperty name="color" value="#00BFF3"/>
    </inkml:brush>
  </inkml:definitions>
  <inkml:trace contextRef="#ctx0" brushRef="#br0">70400 12750 860,'-24'-74'0,"4"4"0,3 3 0,3 3 0,-7-8 4,-15-19 9,-15-18 8,-16-19 9,10 13-1,39 48-7,36 47-8,39 47-7,11 21-14,-11-3-18,-14-3-19,-11-2-17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6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45500 25700 567,'26'-54'1,"4"-5"3,3-7 3,3-5 3,-2 2 1,-6 13 1,-6 12 0,-6 13 1,-4 16 8,1 23 15,-1 22 14,1 22 16,-3 12 0,-2 3-15,-3 3-14,-3 4-16,-4 2-10,-3 4-7,-3 3-8,-2 3-7,-3-1-8,1-2-8,-1-3-10,1-3-7,1-9-4,3-11 5,3-14 4,4-11 5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48550 25450 631,'1'-41'9,"4"19"18,3 19 18,3 19 18,4 12 3,7 6-11,6 7-12,7 6-11,4 1-11,3-3-13,3-3-13,4-2-13,-1-3-10,-3 1-9,-3-1-9,-2 1-8,-6-3-2,-6-2 7,-6-3 7,-6-3 7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13" units="cm"/>
      <inkml:brushProperty name="height" value="0.0313" units="cm"/>
      <inkml:brushProperty name="color" value="#00BFF3"/>
    </inkml:brush>
  </inkml:definitions>
  <inkml:trace contextRef="#ctx0" brushRef="#br0">48600 26150 702,'-136'23'-10,"28"-3"-2,28-3-1,29-2-1,18-1 13,9 3 27,10 3 27,10 4 26,8 1 3,10 0-23,10 0-23,9 0-23,10-2-17,14-3-9,11-3-10,14-2-10,0-5-2,-8-2 5,-10-3 5,-9-3 6,-9-2-2,-5 0-9,-7 0-8,-5 0-8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50350 25000 490,'-2'-47'0,"-3"6"0,-3 7 0,-2 6 0,-1 12 12,3 19 23,3 19 23,4 19 23,-1 15 4,-3 13-18,-3 12-17,-2 13-16,-5 9-11,-2 6-2,-3 7-2,-3 6-3,-1 4-8,4 4-13,3 3-15,3 3-14,1 1-9,1 1-4,-1-1-6,1 1-5,1-10 2,3-19 8,3-18 6,4-19 9,1-15 3,0-8 2,0-10 0,0-9 2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53050 25400 599,'-19'-43'13,"13"17"24,12 15 25,13 16 24,10 9 1,10 3-24,10 3-25,9 4-24,2 5-18,-2 10-15,-3 10-14,-3 9-15,-7-1-8,-9-8-3,-10-10-3,-8-9-3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7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36000 30600 547,'-29'-29'30,"-5"45"9,-7 43 8,-5 45 10,-4 24-1,0 6-7,0 7-7,0 6-8,-2 3-6,-3 0-4,-3 0-5,-2 0-3,-3 3-6,1 6-9,-1 7-7,1 6-8,4-7-8,9-18-4,10-19-7,10-18-4,13-34-7,19-46-5,19-47-6,19-47-6,5-22 2,-5 3 11,-7 3 10,-5 4 11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53000 26150 611,'-30'21'4,"-9"-5"10,-10-7 9,-8-5 9,-3-4 2,7 0-5,6 0-5,7 0-6,8 4 1,14 10 9,11 10 8,14 9 9,11 4-4,14 1-13,11-1-14,14 1-15,5-3-12,1-2-12,-1-3-11,1-3-12,-6-4-1,-8-3 6,-10-3 7,-9-2 7,-5-3 2,0 1-5,0-1-3,0 1-4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54550 25600 513,'45'-90'0,"-9"23"0,-10 22 0,-8 22 0,-1 7 8,9-6 15,10-6 15,10-6 15,5 1 7,4 9-3,3 10-3,3 10-3,-2 11-6,-6 17-9,-6 15-8,-6 16-10,-7 10-7,-6 7-6,-6 6-7,-6 7-5,-12 2-1,-15 1 3,-15-1 4,-16 1 4,-10-3-3,-3-2-13,-3-3-10,-2-3-12,-1-6-3,3-5 5,3-7 6,4-5 5,5-8 7,10-5 10,10-7 8,9-5 9,17-8-3,25-5-15,25-7-14,25-5-16,10-6-4,-2-3 5,-3-3 6,-3-2 5,-6-5 1,-5-2-3,-7-3-3,-5-3-4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45" units="cm"/>
      <inkml:brushProperty name="height" value="0.03245" units="cm"/>
      <inkml:brushProperty name="color" value="#00BFF3"/>
    </inkml:brush>
  </inkml:definitions>
  <inkml:trace contextRef="#ctx0" brushRef="#br0">57250 25650 678,'4'-44'10,"10"13"21,10 12 21,9 13 21,6 9 0,3 6-23,3 7-23,4 6-21,-4 6-18,-9 6-11,-10 7-11,-8 6-11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57100 26200 673,'-36'28'22,"28"6"19,28 7 19,29 6 19,13-1-6,1-5-32,-1-7-31,1-5-30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59050 25950 542,'-68'6'101,"17"13"-18,15 12-19,16 13-20,7 4-10,1-3-6,-1-3-3,1-2-6,-1 2-3,1 9-4,-1 10-4,1 10-3,1-1-1,3-9 0,3-10 1,4-8 0,10-15-6,19-19-14,19-18-14,19-19-15,5-15-2,-5-8 8,-7-10 8,-5-9 8,-8-4 6,-5 4 2,-7 3 1,-5 3 2,-9 4 3,-9 7 4,-10 6 4,-8 7 3,-11 5 1,-8 7-3,-10 6-2,-9 7-3,-5 5-4,0 7-2,0 6-5,0 7-2,1 2-1,4 1 1,3-1 3,3 1 1,4 1-1,7 3-6,6 3-5,7 4-5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59550 26200 691,'3'70'110,"6"-9"-25,7-10-25,6-8-26,4-8-19,4-2-10,3-3-13,3-3-11,-1-4-4,-2-3 2,-3-3 4,-3-2 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60850 25350 534,'-44'-10'53,"13"32"2,12 31 3,13 32 2,7 11-4,4-5-11,3-7-10,3-5-11,3-4-6,3 0-2,3 0-1,4 0-1,-1-4-4,-3-5-4,-3-7-6,-2-5-3,-3-3-5,1 4-2,-1 3-2,1 3-3,-1-2 0,1-6 2,-1-6 1,1-6 2,-6-4 0,-8 1-2,-10-1-3,-9 1-2,-13-1-3,-16 1-2,-15-1-3,-15 1-2,-11-3 0,-2-2 1,-3-3 2,-3-3 3,5-2-3,17 0-4,15 0-6,16 0-5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61150 25300 641,'26'-46'6,"4"10"12,3 10 11,3 9 11,1 4 3,1 1-8,-1-1-8,1 1-8,2 1-2,7 3 1,6 3 3,7 4 1,-1 2 0,-6 4-4,-6 3-5,-6 3-2,-6 1-18,-2 1-27,-3-1-30,-3 1-27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60700 33800 474,'46'-116'0,"-5"19"0,-7 19 0,-5 19 0,-4 9 2,0 0 4,0 0 4,0 0 4,-7 20 9,-11 41 14,-14 40 14,-11 42 14,-17 28 1,-18 20-11,-19 18-11,-18 20-11,-9 5-8,4-6-2,3-6-4,3-6-4,6-1-2,9 7-3,10 6-3,10 7-2,10-4-3,13-12-2,12-13-2,13-12-3,10-18-3,10-21-1,10-22-2,9-22-3,7-18-2,7-11-3,6-14-2,7-11-3,4-17 0,3-18 1,3-19 2,4-18 1,-1-17 3,-3-11 1,-3-14 2,-2-11 3,-11-4 2,-15 6 3,-15 7 4,-16 6 4,-12 9 3,-5 13 2,-7 12 3,-5 13 3,-8 10-1,-5 10-1,-7 10-4,-5 9-1,-8 6-4,-5 3-5,-7 3-5,-5 4-6,-1 7-2,6 13-3,7 12 0,6 13-2,7 6-4,10 0-3,10 0-4,9 0-5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62100 34450 597,'98'3'150,"-3"6"-36,-3 7-36,-2 6-37,-9 6-25,-12 6-13,-13 7-12,-12 6-15,-10 4-10,-6 4-9,-6 3-8,-6 3-10,-6-4-1,-2-8 7,-3-10 6,-3-9 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5427" units="cm"/>
      <inkml:brushProperty name="height" value="0.05427" units="cm"/>
      <inkml:brushProperty name="color" value="#00BFF3"/>
    </inkml:brush>
  </inkml:definitions>
  <inkml:trace contextRef="#ctx0" brushRef="#br0">36200 30600 405,'25'-54'0,"0"-5"0,0-7 0,0-5 0,-2 6 7,-3 23 16,-3 22 15,-2 22 16,-1 19 2,3 20-8,3 18-8,4 20-9,1 11-5,0 7-3,0 6-2,0 7-3,-2 10-2,-3 16-3,-3 15-3,-2 17-3,-6 2-2,-6-9-4,-6-10-4,-6-8-3,-7-6-3,-6 1-3,-6-1-1,-6 1-3,-4-10-2,1-19-4,-1-18-3,1-19-5,-4-18 0,-6-15 0,-6-15 2,-6-16 0,-6-23 1,-2-27 1,-3-28 0,-3-28 2,2-15 1,10 1 3,10-1 3,9 1 2,7 4 5,7 9 8,6 10 6,7 10 7,5 7 5,7 6 4,6 7 3,7 6 3,7 6 2,9 6 1,10 7 0,10 6 1,13 4-2,19 4-5,19 3-4,19 3-4,13 3-4,10 3-3,10 3-3,9 4-4,1-3-3,-6-5-4,-6-7-4,-6-5-4,-7-8-4,-6-5-3,-6-7-2,-6-5-4,-10-4 0,-12 0 1,-13 0 2,-12 0 0,-13 1 2,-12 4 4,-13 3 2,-12 3 3,-12 4 4,-8 7 6,-10 6 5,-9 7 5,-10 4 4,-9 3 2,-10 3 2,-8 4 2,-8 8 5,-2 17 8,-3 15 8,-3 16 7,-1 12 3,4 9-5,3 10-5,3 10-5,4 0-3,7-5-4,6-7-3,7-5-3,8-8-4,14-5-5,11-7-5,14-5-4,13-11-6,16-11-9,15-14-7,17-11-9,5-12-4,-3-9-1,-3-10-1,-2-8-2,-6-6 3,-6 1 5,-6-1 5,-6 1 5,-9 1 10,-8 3 12,-10 3 14,-9 4 12,-5 11 7,0 23 2,0 22 2,0 22 1,0 15-1,0 9-5,0 10-5,0 10-6,0 10-4,0 13-3,0 12-3,0 13-3,0 10-3,0 10-1,0 10-3,0 9 0,-2-2-3,-3-12-3,-3-13-3,-2-12-3,-5-15-1,-2-15-1,-3-15 0,-3-16 0,-2-13-2,0-9-1,0-10-3,0-8-1,-4-11-1,-5-8 2,-7-10 1,-5-9 1,-3-10 1,4-9 0,3-10 2,3-8 1,1-12 1,1-12 4,-1-13 2,1-12 4,5-13 1,14-12 0,11-13 0,14-12 0,16-12-2,22-8-2,22-10-3,23-9-3,13 1-5,6 13-4,7 12-6,6 13-5,-2 9-3,-9 6 0,-10 7 1,-8 6-1,-14 12 0,-15 19-1,-15 19-3,-16 19-1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62000 35500 616,'-25'23'6,"0"-3"13,0-3 12,0-2 14,4 0 4,10 7-1,10 6-1,9 7-1,10 4-7,14 3-10,11 3-11,14 4-11,3 1-10,-2 0-5,-3 0-8,-3 0-6,-6-2-9,-5-3-7,-7-3-9,-5-2-9,-8-5-1,-5-2 5,-7-3 5,-5-3 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64050 34150 499,'3'-68'3,"6"17"5,7 15 5,6 16 6,6 7 4,6 1 4,7-1 3,6 1 4,3 5 0,0 14-1,0 11-2,0 14-2,-5 7-3,-9 3-8,-10 3-5,-8 4-7,-12 8-4,-12 17 0,-13 15-2,-12 16 0,-13 7-1,-12 1-3,-13-1-3,-12 1-2,-1-7-2,14-12 1,11-13 0,14-12 0,8-12 2,7-8 4,6-10 4,7-9 3,4-4 3,3 4 2,3 3 1,4 3 2,8-1 1,17-2 2,15-3 1,16-3 2,7-2 0,1 0-2,-1 0 0,1 0-2,-4 0-1,-6 0 0,-6 0 0,-6 0-2,-6 1 0,-2 4-3,-3 3-3,-3 3-2,-7 6-3,-9 9 0,-10 10-1,-8 10-1,-18 16-5,-25 26-8,-25 24-8,-25 26-9,-4-4-3,20-31 2,18-31 3,20-31 1,6-16 0,-2 0-2,-3 0-1,-3 0-3,1-4-1,6-5-1,7-7-1,6-5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66750 34450 581,'25'-22'19,"0"6"-7,0 7-5,0 6-7,1 6 7,4 6 23,3 7 21,3 6 22,3 4 3,3 4-16,3 3-16,4 3-17,-1 4-15,-3 7-12,-3 6-15,-2 7-13,-8 2-3,-8 1 8,-10-1 8,-9 1 7,-9-6-7,-5-8-20,-7-10-20,-5-9-21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66650 35650 523,'-61'6'12,"28"13"26,28 12 24,29 13 26,15 6 2,3 0-18,3 0-19,4 0-18,1 1-16,0 4-12,0 3-11,0 3-12,-4 3-12,-5 3-15,-7 3-12,-5 4-15,-6-4-2,-3-9 7,-3-10 7,-2-8 7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3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69600 34350 477,'28'-44'2,"6"13"4,7 12 3,6 13 5,-1 6 3,-5 0 3,-7 0 5,-5 0 2,3 3 4,17 6 3,15 7 3,16 6 3,2 6-3,-8 6-7,-10 7-9,-9 6-7,-10 4-6,-9 4-4,-10 3-5,-8 3-4,-12 6-3,-12 9 0,-13 10 0,-12 10-1,-13 5-1,-12 4-1,-13 3-3,-12 3-1,-5-2 1,3-6 2,3-6 4,4-6 2,5-7 5,10-6 5,10-6 5,9-6 6,7-6 2,7-2 2,6-3 0,7-3 0,7-4 1,9-3-1,10-3-1,10-2 0,14-6-1,23-6-1,22-6 1,22-6-1,15-10-2,9-12-4,10-13-3,10-12-4,5-7-7,4 1-6,3-1-8,3 1-8,-2 2-7,-6 7-6,-6 6-7,-6 7-7,-16 4-3,-25 3-1,-25 3-2,-25 4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50300 9550 498,'-46'-113'3,"10"26"7,10 24 6,9 26 6,6 19 8,3 17 7,3 15 10,4 16 7,-6 15 0,-11 16-8,-14 15-7,-11 17-9,-7 7-6,0 0-3,0 0-3,0 0-3,-4 4-3,-5 10-2,-7 10-4,-5 9-2,-3 7-1,4 7-2,3 6-2,3 7 0,3 0-4,3-2-3,3-3-4,4-3-4,4-12-3,6-18-2,7-19-1,6-18-1,15-40-7,26-59-12,24-60-12,26-58-11,13-37-2,4-12 10,3-13 11,3-12 9,-7 13 8,-15 42 6,-15 40 7,-16 41 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5016" units="cm"/>
      <inkml:brushProperty name="height" value="0.05016" units="cm"/>
      <inkml:brushProperty name="color" value="#00BFF3"/>
    </inkml:brush>
  </inkml:definitions>
  <inkml:trace contextRef="#ctx0" brushRef="#br0">49850 10050 438,'67'-147'7,"-16"56"14,-15 57 15,-15 56 13,-7 28 5,3 0-10,3 0-7,4 0-8,-1 1-5,-3 4-4,-3 3-1,-2 3-4,-1-1-1,3-2 0,3-3-1,4-3-1,1-6-1,0-5-3,0-7-2,0-5-2,6-8-6,13-5-8,12-7-9,13-5-7,7-15-4,4-22 5,3-22 2,3-21 4,-2-14 1,-6-2 0,-6-3-1,-6-3 0,-6-1 0,-2 4 4,-3 3 3,-3 3 2,-7 7 4,-9 14 2,-10 11 4,-8 14 4,-8 19 8,-2 29 16,-3 28 14,-3 28 16,-4 12 2,-3-3-11,-3-3-13,-2-2-10,-1 3-8,3 14-2,3 11-3,4 14-2,1 3-2,0-2-1,0-3 1,0-3-1,-2 5-1,-3 17-4,-3 15-1,-2 16-4,-1 5-9,3-2-16,3-3-16,4-3-16,1-12-5,0-18 6,0-19 6,0-18 6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0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52850 10250 564,'-41'0'23,"19"0"12,19 0 12,19 0 12,16-4 1,17-5-10,15-7-10,16-5-10,10-3-6,7 4-4,6 3-3,7 3-4,-1 3-3,-6 3-4,-6 3-4,-6 4-5,-9 1-5,-8 0-8,-10 0-7,-9 0-8,-9 4-3,-5 10 0,-7 10 0,-5 9 0,-8 2-3,-5-2-6,-7-3-6,-5-3-5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52800 11500 558,'-38'-2'30,"26"-3"7,24-3 8,26-2 8,16-3-1,10 1-6,10-1-7,9 1-8,4 1-4,1 3-4,-1 3-4,1 4-3,-1 4-4,1 6-4,-1 7-5,1 6-3,-3 1-6,-2-3-6,-3-3-6,-3-2-6,-6-1-4,-5 3-1,-7 3-1,-5 4-2,-8 1-5,-5 0-8,-7 0-9,-5 0-8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56200 11400 521,'-60'23'7,"32"-3"16,31-3 15,32-2 15,15-5 3,0-2-10,0-3-9,0-3-9,0-2-6,0 0-3,0 0-3,0 0-2,0 1-1,0 4-2,0 3 0,0 3 0,3-1-2,6-2-1,7-3 0,6-3-2,3-2 0,0 0 0,0 0 2,0 0-1,0 0 0,0 0-2,0 0-2,0 0-3,1 0 0,4 0 0,3 0-1,3 0 1,-1 0-1,-2 0 0,-3 0 0,-3 0 0,-2 0 0,0 0 0,0 0 2,0 0 0,-2 0 0,-3 0 0,-3 0 0,-2 0-1,-3 0 1,1 0-1,-1 0 0,1 0 0,1 1 0,3 4 0,3 3 0,4 3 0,-1 1-1,-3 1 1,-3-1-1,-2 1-1,-5-1 1,-2 1-1,-3-1 1,-3 1 1,-2-3-1,0-2 0,0-3 0,0-3-1,0-1 1,0 4 0,0 3 0,0 3 0,1 1 1,4 1-1,3-1 1,3 1 0,1-3 1,1-2-1,-1-3 0,1-3 0,-1-2 0,1 0 0,-1 0 0,1 0 0,2 0 1,7 0-1,6 0-1,7 0 1,0 0-1,-2 0 0,-3 0 0,-3 0 1,-1 0-1,4 0 0,3 0-1,3 0-1,-1-2 0,-2-3 1,-3-3-1,-3-2 1,-2-1 0,0 3 0,0 3-1,0 4 0,0 1 0,0 0 0,0 0 0,0 0 1,-2 0-1,-3 0 0,-3 0-1,-2 0 1,-1 1-1,3 4-1,3 3 0,4 3 0,-3-1-1,-5-2-2,-7-3-1,-5-3-1,-3-1 0,4 4-1,3 3 0,3 3 0,-2 1-2,-6 1-3,-6-1-5,-6 1-4,-4-3-3,1-2-4,-1-3-3,1-3-4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38600 30400 567,'-19'-69'9,"13"13"15,12 12 18,13 13 15,15 7 6,19 4-6,19 3-8,19 3-5,10 1-8,4 1-10,3-1-9,3 1-9,-5 1-7,-12 3-8,-13 3-7,-12 4-6,-12 4-8,-8 6-10,-10 7-8,-9 6-10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58325 10075 333,'157'63'167,"51"46"-1,50 47 1,49 47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5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58800 10050 580,'46'-2'19,"-5"-3"-1,-7-3-3,-5-2-1,-4-5 1,0-2 3,0-3 4,0-3 5,-2-2-2,-3 0-4,-3 0-4,-2 0-5,-5-2-5,-2-3-4,-3-3-3,-3-2-5,-2-3-2,0 1 1,0-1 0,0 1 1,-2 1 1,-3 3 1,-3 3 2,-2 4 1,-6 1 1,-6 0 1,-6 0 0,-6 0 0,-4 3 1,1 6 1,-1 7 0,1 6 1,-1 3-1,1 0 1,-1 0 0,1 0 0,-3 6-1,-2 13 1,-3 12-1,-3 13 1,-2 7-1,0 4 3,0 3 1,0 3 1,0 3 0,0 3 1,0 3 0,0 4 0,3-1-1,6-3 2,7-3 0,6-2 0,4-3 0,4 1-1,3-1-1,3 1-1,7-4-3,14-6-5,11-6-5,14-6-6,8-13-3,7-19-2,6-18-2,7-19-3,4-13 0,3-6 2,3-6 2,4-6 1,-1-4 0,-3 1-1,-3-1-1,-2 1-2,-8 2 1,-8 7 4,-10 6 4,-9 7 5,-9 10 9,-5 16 17,-7 15 16,-5 17 16,-1 11 3,6 10-11,7 10-13,6 9-10,3 2-9,0-2-2,0-3-5,0-3-3,1 1-5,4 6-7,3 7-7,3 6-7,-1 1-6,-2-3-6,-3-3-6,-3-2-6,-4-8-3,-3-8 1,-3-10 0,-2-9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59700 9700 585,'4'-68'-9,"10"17"17,10 15 15,9 16 17,6 9 5,3 3-4,3 3-4,4 4-4,2 4-4,4 6-2,3 7-4,3 6-2,1 4-3,1 4-1,-1 3-1,1 3-1,-4 4-3,-6 7-3,-6 6-2,-6 7-5,-6 2-2,-2 1-5,-3-1-5,-3 1-3,-4 4-6,-3 9-5,-3 10-6,-2 10-5,-5-1-3,-2-9-2,-3-10-1,-3-8-1,-2-11 1,0-8 5,0-10 5,0-9 5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61300 9000 589,'-5'-60'31,"-9"32"13,-10 31 11,-8 32 13,-12 22 0,-12 17-14,-13 15-13,-12 16-14,-7 7-11,1 1-9,-1-1-11,1 1-10,-1 1-7,1 3-5,-1 3-5,1 4-6,4-1-2,9-3 1,10-3-1,10-2 1,8-14-1,10-21 1,10-22 0,9-22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63500 9400 545,'-27'-18'101,"-3"17"-22,-3 15-20,-2 16-22,-6 9-11,-6 3-2,-6 3-4,-6 4-2,-6 4-1,-2 6-1,-3 7-1,-3 6 0,-2 3-2,0 0-4,0 0-5,0 0-3,3 0-4,6 0-6,7 0-5,6 0-5,3 1-7,0 4-8,0 3-8,0 3-7,6-7-3,13-15 3,12-15 4,13-16 2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62250 9500 543,'-18'-40'40,"17"23"5,15 22 5,16 22 4,7 12-1,1 3-6,-1 3-7,1 4-6,1 2-6,3 4-4,3 3-5,4 3-4,1 3-8,0 3-7,0 3-9,0 4-9,0 1-4,0 0 3,0 0 1,0 0 1,-2-4-5,-3-5-11,-3-7-13,-2-5-12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2832" units="cm"/>
      <inkml:brushProperty name="height" value="0.02832" units="cm"/>
      <inkml:brushProperty name="color" value="#00BFF3"/>
    </inkml:brush>
  </inkml:definitions>
  <inkml:trace contextRef="#ctx0" brushRef="#br0">64200 9150 776,'4'-68'27,"10"17"-21,10 15-20,9 16-20,9 10 1,9 7 24,10 6 23,10 7 24,0 5 9,-5 7-7,-7 6-6,-5 7-6,-8 5-6,-5 7-5,-7 6-4,-5 7-5,-9 4-5,-9 3-6,-10 3-5,-8 4-5,-12 2-4,-12 4-2,-13 3-1,-12 3-2,-5-5 0,3-12 0,3-13 1,4-12 0,2-9 2,4-2 6,3-3 3,3-3 5,4-4 7,7-3 7,6-3 8,7-2 8,13-6 4,22-6-1,22-6 0,23-6 1,10-6-3,0-2-4,0-3-3,0-3-3,1-1-14,4 4-24,3 3-23,3 3-24,-4 1-4,-8 1 15,-10-1 13,-9 1 15,-9-1 9,-5 1 5,-7-1 4,-5 1 5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891" units="cm"/>
      <inkml:brushProperty name="height" value="0.02891" units="cm"/>
      <inkml:brushProperty name="color" value="#00BFF3"/>
    </inkml:brush>
  </inkml:definitions>
  <inkml:trace contextRef="#ctx0" brushRef="#br0">65750 8950 761,'3'-50'-5,"6"0"-9,7 0-9,6 0-9,3 4-1,0 10 7,0 10 7,0 9 8,3 4 11,6 1 13,7-1 13,6 1 15,3 4 5,0 9-3,0 10-2,0 10-3,-5 8-4,-9 10-8,-10 10-7,-8 9-7,-11 10-3,-8 14 3,-10 11 1,-9 14 4,-12 5-6,-11 1-10,-14-1-13,-11 1-10,-7-4-7,0-6 0,0-6-2,0-6-1,3-10 3,6-12 6,7-13 7,6-12 5,7-10 6,10-6 5,10-6 4,9-6 5,13-7 3,20-6-2,18-6 1,20-6-1,11-7-4,7-6-10,6-6-10,7-6-9,2-4-3,1 1 3,-1-1 4,1 1 2,-3-1 2,-2 1-2,-3-1 0,-3 1 0,-9 1 0,-11 3 5,-14 3 2,-11 4 5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59" units="cm"/>
      <inkml:brushProperty name="height" value="0.0259" units="cm"/>
      <inkml:brushProperty name="color" value="#00BFF3"/>
    </inkml:brush>
  </inkml:definitions>
  <inkml:trace contextRef="#ctx0" brushRef="#br0">67100 9400 849,'-46'3'-53,"10"6"19,10 7 18,9 6 19,6 3 11,3 0 3,3 0 5,4 0 3,2 4 3,4 10 2,3 10 0,3 9 1,1 2-3,1-2-11,-1-3-9,1-3-9,-1-4-11,1-3-11,-1-3-12,1-2-11,1-6-2,3-6 7,3-6 7,4-6 7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67850 8400 621,'-2'-46'-4,"-3"10"-7,-3 10-8,-2 9-7,-6 13 9,-6 20 26,-6 18 26,-6 20 27,-2 11 7,3 7-12,3 6-12,4 7-12,4 5-7,6 7-2,7 6-1,6 7-2,4-4-2,4-12-5,3-13-3,3-12-4,9-12-6,16-8-9,15-10-7,17-9-8,8-7-8,4-3-7,3-3-9,3-2-7,1-6-2,1-6 5,-1-6 4,1-6 5,-6-6 7,-8-2 7,-10-3 9,-9-3 7,-10-1 5,-9 4 1,-10 3 2,-8 3 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39350 29500 504,'-110'-38'85,"32"26"-3,31 24-3,32 26-2,13 24-9,-3 26-17,-3 24-17,-2 26-17,-1 18-14,3 13-15,3 12-13,4 13-14,-1-13-3,-3-37 7,-3-38 8,-2-37 7,-1-18-3,3 4-16,3 3-15,4 3-16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69050 8050 545,'-113'0'1,"26"0"2,24 0 1,26 0 3,10 1 6,-3 4 13,-3 3 11,-2 3 13,-6 17 4,-6 31-4,-6 32-5,-6 31-3,-4 24-6,1 20-6,-1 18-5,1 20-6,-6 19-8,-8 22-9,-10 22-12,-9 23-9,-4 10-11,4 0-10,3 0-11,3 0-11,9-27-3,16-53 5,15-53 4,17-52 6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0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62900 12850 571,'-141'98'113,"19"-3"-27,19-3-26,19-2-26,9-3-14,0 1-2,0-1-3,0 1-1,1-3-3,4-2-1,3-3-2,3-3-1,3-7-3,3-9-1,3-10-2,4-8-2,4-8 0,6-2 1,7-3 1,6-3 1,13-9 1,23-11-1,22-14 1,22-11 0,15-9 0,9-3 0,10-3-1,10-2 0,7-1-1,6 3 0,7 3 0,6 4-2,-2 2 1,-9 4-1,-10 3 1,-8 3 1,-3 3-6,7 3-9,6 3-11,7 4-9,-3 4-7,-8 6-4,-10 7-5,-9 6-3,-13 3 0,-16 0 4,-15 0 4,-15 0 5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63100 12900 556,'-46'-16'11,"10"19"20,10 19 20,9 19 22,4 13 2,1 10-15,-1 10-14,1 9-16,-3 15-9,-2 22-3,-3 22-4,-3 23-3,-2 13-9,0 6-13,0 7-13,0 6-15,3-5-7,6-16-4,7-15-3,6-15-3,3-23 1,0-28 5,0-28 6,0-27 5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64450 12300 431,'-46'-13'41,"10"26"9,10 24 7,9 26 9,6 12-1,3 0-12,3 0-10,4 0-11,-3 10-7,-5 23-3,-7 22-2,-5 22-3,-3 7-3,4-6-2,3-6-4,3-6-3,1 4-2,1 16-2,-1 15-2,1 17-3,-1-6 0,1-24 0,-1-26 0,1-24 1,4-38-6,9-50-12,10-50-13,10-50-12,13-38-3,19-24 8,19-26 6,19-24 8,9-6 5,0 17 6,0 15 4,0 16 5,-10 23 5,-18 31 4,-19 32 3,-18 31 4,-10 15 4,0 1 2,0-1 3,0 1 3,1 7 2,4 16 1,3 15 2,3 17 0,-2 11 0,-6 10 0,-6 10-2,-6 9 0,-7 9-3,-6 9-3,-6 10-3,-6 10-3,-7 0-4,-6-5-1,-6-7-1,-6-5-3,-10-4-2,-12 0 1,-13 0-2,-12 0 1,-10-4-4,-6-5-6,-6-7-5,-6-5-5,-4-9-6,1-9-7,-1-10-5,1-8-7,8-11-1,20-8 3,18-10 4,20-9 4,8-5 3,1 0 3,-1 0 4,1 0 2,1 0 0,3 0-4,3 0-5,4 0-4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2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64150 12000 469,'-43'-24'7,"17"4"15,15 3 14,16 3 14,9 4 3,3 7-9,3 6-8,4 7-9,4 0-4,6-2-2,7-3 0,6-3 0,6-6-2,6-5-2,7-7-2,6-5-2,3-3-1,0 4 0,0 3 0,0 3 0,-2 3-2,-3 3-2,-3 3-3,-2 4-3,-3 1-1,1 0 0,-1 0 0,1 0 0,-3 1 0,-2 4-1,-3 3 0,-3 3-2,-2-1 1,0-2 0,0-3 0,0-3 1,1-1 0,4 4 0,3 3-2,3 3 0,3-1 0,3-2-1,3-3 1,4-3-1,7-1 3,13 4 3,12 3 5,13 3 5,7-1-1,4-2-5,3-3-4,3-3-4,-2-4-2,-6-3 2,-6-3 1,-6-2 2,-9-1-1,-8 3-4,-10 3-3,-9 4-3,-7-1-2,-3-3 0,-3-3 1,-2-2 1,-5-5 0,-2-2 3,-3-3 3,-3-3 1,-2-1 3,0 4 2,0 3 2,0 3 3,0 3-3,0 3-5,0 3-5,0 4-6,-4 4-14,-5 6-24,-7 7-24,-5 6-23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70550 10900 586,'-27'20'4,"-3"-9"10,-3-10 8,-2-8 9,11-6 7,29 1 4,28-1 4,28 1 5,15-1-2,4 1-10,3-1-10,3 1-8,1-1-8,1 1-4,-1-1-4,1 1-5,-3 2-5,-2 7-7,-3 6-7,-3 7-8,-6 4 0,-5 3 3,-7 3 3,-5 4 5,-8 1-7,-5 0-14,-7 0-15,-5 0-16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70400 12000 597,'-18'-44'53,"17"13"-1,15 12-2,16 13-2,15 4-3,16-3-6,15-3-5,17-2-6,7-3-6,0 1-6,0-1-5,0 1-6,0 1-7,0 3-9,0 3-7,0 4-8,-2 1-6,-3 0-4,-3 0-3,-2 0-4,-11 1-3,-15 4-1,-15 3-1,-16 3-1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73450 11500 485,'-38'25'48,"26"0"4,24 0 4,26 0 5,10-2-4,-3-3-10,-3-3-10,-2-2-9,5-3-7,16 1-1,15-1-1,17 1-2,7-1-2,0 1-2,0-1-3,0 1-3,1-3-2,4-2-3,3-3-5,3-3-2,1-2-3,1 0-1,-1 0-3,1 0-1,8-2 0,20-3 3,18-3 2,20-2 2,13-3 3,9 1 2,10-1 3,10 1 2,2-3-1,-3-2-4,-3-3-6,-2-3-3,-8 1-4,-8 6-1,-10 7-1,-9 6-2,-10 4 0,-9 4 1,-10 3 2,-8 3 0,-8-1 2,-2-2-1,-3-3-1,-3-3 1,-7-2-1,-9 0 2,-10 0 0,-8 0 1,-9 0-1,-6 0-3,-6 0-3,-6 0-3,-9-5-3,-8-9-3,-10-10-3,-9-8-3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75900 8650 537,'0'48'73,"0"-3"-13,0-3-16,0-2-15,0-1-7,0 3-3,0 3-1,0 4-2,0 10-1,0 19 2,0 19 1,0 19 2,3 4-1,6-9-1,7-10-1,6-8-1,3-8-3,0-2-2,0-3-2,0-3-4,-2-6-2,-3-5-2,-3-7-3,-2-5-3,-3-4 0,1 0 0,-1 0 0,1 0 1,-4-2 0,-6-3 1,-6-3 0,-6-2 1,-7-5-1,-6-2-2,-6-3-1,-6-3-1,-7-2-4,-6 0-4,-6 0-4,-6 0-6,-6-2-1,-2-3 2,-3-3 2,-3-2 2,-2-5-1,0-2-4,0-3-3,0-3-3,6-6-3,13-5-2,12-7-2,13-5-1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76200 9700 696,'6'-50'3,"13"0"7,12 0 6,13 0 5,7 1 6,4 4 4,3 3 4,3 3 3,3 6-1,3 9-6,3 10-6,4 10-6,-3 7-8,-5 6-12,-7 7-11,-5 6-11,-9 3-9,-9 0-3,-10 0-6,-8 0-4,-6 0-2,1 0 4,-1 0 1,1 0 3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40100 32150 599,'-29'0'12,"45"0"23,43 0 24,45 0 24,28-2 1,17-3-21,15-3-22,16-2-22,-1-3-15,-15 1-9,-15-1-9,-16 1-9,-16 1-8,-16 3-5,-15 3-5,-15 4-5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77000 10200 629,'28'46'93,"6"-5"-17,7-7-19,6-5-18,1-4-10,-3 0-4,-3 0-3,-2 0-4,-3 0-7,1 0-11,-1 0-10,1 0-12,-3-2-11,-2-3-12,-3-3-11,-3-2-13,-4-3 0,-3 1 12,-3-1 12,-2 1 11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555" units="cm"/>
      <inkml:brushProperty name="height" value="0.0555" units="cm"/>
      <inkml:brushProperty name="color" value="#00BFF3"/>
    </inkml:brush>
  </inkml:definitions>
  <inkml:trace contextRef="#ctx0" brushRef="#br0">78900 8100 396,'0'-69'41,"0"13"3,0 12 1,0 13 2,-2 13-1,-3 17-7,-3 15-6,-2 16-6,-6 16-4,-6 20 0,-6 18-2,-6 20 0,-4 13-2,1 9-1,-1 10-1,1 10-2,-1 4 0,1 0 0,-1 0-1,1 0 0,1-5 0,3-9-2,3-10-1,4-8-2,4-9-1,6-6-2,7-6-2,6-6-2,9-9-5,13-8-10,12-10-11,13-9-9,6-16-4,0-22 3,0-22 4,0-21 2,1-18 4,4-12 2,3-13 2,3-12 4,-1-7 1,-2 1 2,-3-1 1,-3 1 1,-7 1 2,-9 3 2,-10 3 2,-8 4 2,-14 5 2,-15 10 3,-15 10 3,-16 9 3,-12 15-2,-5 22-5,-7 22-5,-5 23-6,-4 11-5,0 4-4,0 3-5,0 3-6,4-1 0,10-2 2,10-3 3,9-3 2,6-7 1,3-9 0,3-10 1,4-8-1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7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80350 9800 479,'1'-50'53,"4"0"-9,3 0-7,3 0-7,1 1-5,1 4-5,-1 3-3,1 3-3,-3 1-3,-2 1-3,-3-1-2,-3 1-2,-4 1-1,-3 3-2,-3 3 0,-2 4 0,-6 4-1,-6 6 1,-6 7 0,-6 6 0,-6 7 1,-2 10 2,-3 10 2,-3 9 1,-4 7 1,-3 7 2,-3 6-1,-2 7 2,-1 4 0,3 3 1,3 3 0,4 4 0,2 2 0,4 4 0,3 3-1,3 3 0,3-2-1,3-6-1,3-6-1,4-6-1,4-7-1,6-6-3,7-6-1,6-6-1,12-12-4,19-15-5,19-15-3,19-16-6,10-15-4,4-11-4,3-14-4,3-11-5,-2-6-1,-6 4 3,-6 3 4,-6 3 3,-9 4 3,-8 7 4,-10 6 4,-9 7 3,-7 13 13,-3 22 20,-3 22 22,-2 23 20,-3 10 4,1 0-12,-1 0-13,1 0-13,1 0-8,3 0-7,3 0-5,4 0-7,1-2-5,0-3-7,0-3-6,0-2-8,0-5-9,0-2-16,0-3-15,0-3-15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81050 9250 519,'28'-68'7,"6"17"13,7 15 13,6 16 13,4 13 3,4 14-4,3 11-5,3 14-5,1 10-4,1 9-1,-1 10-2,1 10-1,-4 5-3,-6 4-3,-6 3-5,-6 3-3,-7 4-4,-6 7-4,-6 6-3,-6 7-4,-7-1-2,-6-6 2,-6-6 0,-6-6 1,-4-6-10,1-2-22,-1-3-20,1-3-22,-3-10-6,-2-16 9,-3-15 8,-3-15 9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82750 8550 487,'-10'-74'51,"-18"54"12,-19 53 14,-18 53 12,-17 34-4,-11 16-19,-14 15-20,-11 17-20,-15 13-16,-16 13-15,-15 12-14,-15 13-14,-4 9-10,9 6-8,10 7-7,10 6-7,18-19 0,28-44 6,28-43 5,29-44 7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79900 11750 539,'-50'1'0,"0"4"0,0 3 0,0 3 1,7-2 4,17-6 9,15-6 11,16-6 9,10-4 3,7 1-3,6-1-2,7 1-4,7-3-1,9-2-2,10-3 0,10-3-1,5-1-2,4 4-1,3 3-3,3 3-1,6 3-2,9 3-2,10 3-1,10 4-3,4 4-1,0 6-1,0 7-3,0 6-1,0 3-3,0 0-2,0 0-4,0 0-3,3-2-2,6-3-1,7-3 0,6-2-1,-1-5-3,-5-2-3,-7-3-4,-5-3-4,-8-2-6,-5 0-5,-7 0-6,-5 0-7,-14-4 0,-18-5 5,-19-7 5,-18-5 5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9"/>
    </inkml:context>
    <inkml:brush xml:id="br0">
      <inkml:brushProperty name="width" value="0.05735" units="cm"/>
      <inkml:brushProperty name="height" value="0.05735" units="cm"/>
      <inkml:brushProperty name="color" value="#00BFF3"/>
    </inkml:brush>
  </inkml:definitions>
  <inkml:trace contextRef="#ctx0" brushRef="#br0">79050 12050 383,'0'-36'11,"0"28"17,0 28 17,0 29 19,-2 24 4,-3 22-8,-3 22-7,-2 23-7,-5 8-8,-2-3-6,-3-3-8,-3-2-5,-2 2-6,0 9-3,0 10-4,0 10-2,0 2-2,0-3 1,0-3 1,0-2 0,1-12-2,4-19-5,3-18-6,3-19-5,4-27-5,7-34-5,6-35-5,7-33-4,8-33-1,14-27 5,11-28 4,14-28 4,7-13 4,3 3 2,3 3 2,4 4 3,1 10 2,0 19 2,0 19 4,0 19 3,-2 13 1,-3 10 2,-3 10 1,-2 9 1,-5 9 3,-2 9 4,-3 10 4,-3 10 5,-4 5 1,-3 4-2,-3 3 0,-2 3-3,-5 10 2,-2 20 2,-3 18 2,-3 20 4,-6 11-1,-5 7-4,-7 6-4,-5 7-3,-9 2-3,-9 1-1,-10-1-1,-8 1-2,-11-3-4,-8-2-7,-10-3-7,-9-3-7,-10-6-7,-9-5-6,-10-7-6,-8-5-6,-3-11-3,7-11 2,6-14 0,7-11 2,8-12-2,14-9-6,11-10-5,14-8-6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89200 15350 333,'157'63'167,"51"46"-1,50 47 1,49 47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2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75650 21500 596,'-27'56'118,"-3"13"-26,-3 12-28,-2 13-28,-5 10-14,-2 10-5,-3 10-5,-3 9-4,-6 6-1,-5 3 0,-7 3 0,-5 4 1,-4-3-3,0-5-5,0-7-4,0-5-6,1-4-1,4 0 0,3 0 2,3 0 1,4-4 0,7-5 2,6-7 0,7-5 1,5-12-4,7-16-6,6-15-7,7-15-6,5-17-7,7-15-7,6-15-7,7-16-6,4-13 1,3-9 11,3-10 10,4-8 9,1-4 8,0 3 2,0 3 5,0 4 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3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75300 22400 432,'45'-91'18,"-9"19"-2,-10 19-1,-8 19-2,-6 16 1,1 17 3,-1 15 2,1 16 4,1 10 0,3 7-1,3 6-2,4 7-2,-1 5-1,-3 7-1,-3 6-1,-2 7-2,-3-1 0,1-6-2,-1-6 0,1-6-1,-1-7-2,1-6-1,-1-6-2,1-6-2,2-7-2,7-6-4,6-6-3,7-6-4,5-13-2,7-19-2,6-18-2,7-19-1,4-15-1,3-8 1,3-10 0,4-9 1,-1-7 1,-3-3 1,-3-3 2,-2-2 0,-6 2 2,-6 9 2,-6 10 3,-6 10 2,-7 8 2,-6 10 1,-6 10 3,-6 9 1,-4 6 3,1 3 2,-1 3 3,1 4 2,-3 15 6,-2 28 10,-3 28 8,-3 29 9,-2 13 2,0 1-9,0-1-8,0 1-7,-2-1-4,-3 1-3,-3-1-1,-2 1-1,-3 2-2,1 7-3,-1 6-2,1 7-3,-1 2-3,1 1-3,-1-1-4,1 1-4,-1 2-3,1 7-3,-1 6-1,1 7-3,-1-1-1,1-6-2,-1-6-2,1-6-2,1-9-3,3-8-4,3-10-3,4-9-4,1-9-3,0-5 0,0-7-1,0-5-1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41000 31400 465,'-25'-25'0,"0"0"0,0 0 0,0 0 0,1 0 10,4 0 21,3 0 21,3 0 21,3 15 5,3 32-9,3 31-11,4 32-9,1 22-10,0 17-7,0 15-9,0 16-7,0 23-11,0 31-13,0 32-12,0 31-12,0-8-15,0-47-15,0-47-17,0-46-15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77950 21050 584,'-16'-24'9,"19"4"17,19 3 16,19 3 18,9 4 3,0 7-12,0 6-11,0 7-11,1 5-8,4 7-1,3 6-3,3 7-2,-2 4-3,-6 3-5,-6 3-4,-6 4-3,-9 2-5,-8 4-3,-10 3-4,-9 3-4,-5 3-1,0 3-2,0 3-2,0 4 0,0-3-3,0-5-3,0-7-3,0-5-4,-4-12-4,-5-16-3,-7-15-3,-5-15-5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79000 20500 647,'18'-40'44,"-11"23"5,-14 22 6,-11 22 6,-12 15-4,-9 9-15,-10 10-14,-8 10-15,-8 8-10,-2 10-5,-3 10-7,-3 9-6,-1 1-7,4-6-9,3-6-8,3-6-8,7-10-1,14-12 6,11-13 8,14-12 7,5-10 2,1-6-1,-1-6-1,1-6-1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79150 21150 607,'51'0'99,"4"0"-17,3 0-17,3 0-17,3-2-13,3-3-8,3-3-7,4-2-8,2-3-7,4 1-8,3-1-7,3 1-7,-5 1-9,-12 3-9,-13 3-9,-12 4-10,-9 1-3,-2 0 3,-3 0 3,-3 0 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79950 20300 611,'-24'-25'1,"4"0"2,3 0 2,3 0 1,1 12 11,1 26 19,-1 24 20,1 26 19,-3 15 0,-2 6-19,-3 7-20,-3 6-18,-1 6-13,4 6-8,3 7-6,3 6-7,3-2-8,3-9-6,3-10-7,4-8-7,-1-11-4,-3-8-3,-3-10-2,-2-9-1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80250 23250 566,'-38'-2'55,"26"-3"-1,24-3-2,26-2-1,19-5-5,17-2-5,15-3-7,16-3-6,7 1-5,1 6-4,-1 7-4,1 6-4,-6 3-7,-8 0-6,-10 0-9,-9 0-7,-9 0-9,-5 0-11,-7 0-9,-5 0-12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81400 22150 496,'-69'-68'26,"13"17"6,12 15 4,13 16 5,9 18 4,6 22 1,7 22 1,6 23 2,3 14-4,0 10-9,0 10-9,0 9-8,0 6-6,0 3 0,0 3-1,0 4-1,0-1-5,0-3-12,0-3-10,0-2-10,0-11-9,0-15-5,0-15-7,0-16-5,1-12-3,4-5-1,3-7-1,3-5-1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989" units="cm"/>
      <inkml:brushProperty name="height" value="0.04989" units="cm"/>
      <inkml:brushProperty name="color" value="#F2395B"/>
    </inkml:brush>
  </inkml:definitions>
  <inkml:trace contextRef="#ctx0" brushRef="#br0">82850 23200 440,'-22'-25'1,"6"0"3,7 0 1,6 0 2,4-2 3,4-3 6,3-3 4,3-2 5,7-8 4,14-8 2,11-10 2,14-9 2,7-5-2,3 0-7,3 0-8,4 0-7,-4 6-4,-9 13-1,-10 12 0,-8 13-1,-4 10 1,3 10 1,3 10 0,4 9 2,-3 10 1,-5 14 2,-7 11 2,-5 14 2,-4 8 1,0 7 0,0 6 1,0 7 0,0-1-1,0-6-1,0-6-2,0-6-2,0 1-2,0 9-3,0 10-3,0 10-4,-2-1-4,-3-9-7,-3-10-7,-2-8-6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84600 21950 511,'-7'-79'55,"-11"45"6,-14 43 7,-11 45 6,-9 28-5,-3 17-15,-3 15-16,-2 16-15,-6 7-9,-6 1-2,-6-1-1,-6 1-2,-1-1-9,7 1-18,6-1-17,7 1-19,7-13-10,9-25-4,10-25-3,10-25-3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84850 23350 472,'26'-22'39,"4"6"-2,3 7 0,3 6-1,6-2-2,9-9-4,10-10-3,10-8-4,4-4-3,0 3-2,0 3-2,0 4-2,-5 1-3,-9 0-5,-10 0-5,-8 0-6,-11-4-5,-8-5-5,-10-7-7,-9-5-5,-10-1-1,-9 6 6,-10 7 6,-8 6 4,-8 6 5,-2 6 1,-3 7 3,-3 6 1,-4 4 5,-3 4 6,-3 3 6,-2 3 7,-1 6 3,3 9 1,3 10 0,4 10 0,2 5 0,4 4-1,3 3 0,3 3 0,6 1-3,9 1-3,10-1-3,10 1-3,5-3-3,4-2-2,3-3-1,3-3-2,7-4-4,14-3-7,11-3-6,14-2-6,10-6-7,9-6-7,10-6-7,10-6-6,0-6-4,-5-2 4,-7-3 2,-5-3 2,-11-6 1,-11-5 0,-14-7-1,-11-5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85750 21500 656,'100'-44'110,"0"13"-27,0 12-28,0 13-27,0 7-15,0 4-1,0 3-2,0 3-2,-10 1-2,-18 1 1,-19-1-1,-18 1-1,-10-1-13,0 1-27,0-1-27,0 1-27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43600 32650 465,'51'-25'104,"4"0"-22,3 0-22,3 0-20,7-4-14,14-5-3,11-7-4,14-5-3,5-4-4,1 0-1,-1 0-2,1 0-2,-7 3-3,-12 6-6,-13 7-5,-12 6-6,-15-2-5,-15-9-6,-15-10-5,-16-8-6,-16 0-1,-16 14 6,-15 11 5,-15 14 5,-12 7 5,-6 3 4,-6 3 6,-6 4 5,-4 5 5,1 10 4,-1 10 4,1 9 5,1 7 3,3 7 4,3 6 1,4 7 4,4 4 1,6 3-2,7 3-1,6 4-2,7 2-1,10 4-3,10 3-3,9 3-3,6 3-2,3 3-2,3 3-2,4 4-2,10-1-3,19-3-6,19-3-5,19-2-5,12-9-3,6-12-4,7-13-1,6-12-4,9-15-5,13-15-8,12-15-9,13-16-8,-7-8-5,-24 0 1,-26 0 1,-24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87500 22650 588,'139'-88'123,"-22"26"-26,-22 24-28,-21 26-26,-4 12-16,16 0-5,15 0-7,17 0-4,7 0-6,0 0-7,0 0-6,0 0-6,-4 0-6,-5 0-7,-7 0-7,-5 0-6,-12 0-2,-16 0 3,-15 0 3,-15 0 4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87550 23400 593,'146'-22'129,"-5"6"-31,-7 7-29,-5 6-31,0 3-16,10 0-4,10 0-2,9 0-3,2 0-10,-2 0-13,-3 0-14,-3 0-15,-7 0-10,-9 0-5,-10 0-6,-8 0-4,-17 0 2,-21 0 11,-22 0 11,-22 0 12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92250 21900 462,'-25'-43'80,"0"17"-2,0 15-4,0 16-4,-4 18-7,-5 22-13,-7 22-14,-5 23-12,-6 11-8,-3 4-2,-3 3-2,-2 3-3,-5 3-2,-2 3-3,-3 3-3,-3 4-4,-4 1-2,-3 0-4,-3 0-2,-2 0-3,2-10-4,9-18-4,10-19-4,10-18-4,14-20-8,23-18-9,22-19-9,22-18-9,10-15 0,1-9 13,-1-10 11,1-8 11,-1-3 8,1 7 2,-1 6 2,1 7 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9"/>
    </inkml:context>
    <inkml:brush xml:id="br0">
      <inkml:brushProperty name="width" value="0.0647" units="cm"/>
      <inkml:brushProperty name="height" value="0.0647" units="cm"/>
      <inkml:brushProperty name="color" value="#F2395B"/>
    </inkml:brush>
  </inkml:definitions>
  <inkml:trace contextRef="#ctx0" brushRef="#br0">91700 22750 340,'46'-55'9,"-5"41"21,-7 40 19,-5 42 19,-3 19 3,4 1-12,3-1-15,3 1-13,-1-4-7,-2-6-5,-3-6-2,-3-6-3,-2-7-4,0-6-3,0-6-5,0-6-3,10-15-6,23-21-7,22-22-7,22-22-8,8-21-3,-2-18 1,-3-19-1,-3-18 1,-2-14 2,0-5 4,0-7 4,0-5 3,-7 2 3,-11 13 4,-14 12 1,-11 13 3,-11 12 4,-5 13 5,-7 12 4,-5 13 5,-6 16 10,-3 23 14,-3 22 14,-2 22 15,-3 18 1,1 16-10,-1 15-12,1 17-10,-1 8-8,1 4-2,-1 3-2,1 3-3,-1 3-3,1 3-2,-1 3-3,1 4-2,-1 2-1,1 4-1,-1 3 0,1 3 0,-3 1-9,-2 1-21,-3-1-21,-3 1-19,-2 1-8,0 3 5,0 3 4,0 4 6,-4-15 3,-5-31 2,-7-31 1,-5-31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1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76650 31000 509,'-4'-41'49,"-5"19"3,-7 19 1,-5 19 3,-11 15-5,-11 13-11,-14 12-10,-11 13-11,-9 10-7,-3 10-3,-3 10-2,-2 9-2,-1-1-3,3-8-2,3-10-3,4-9-2,2-5 0,4 0 1,3 0 2,3 0 0,4-5 2,7-9 0,6-10 2,7-8 1,10-6 0,16 1 1,15-1-1,17 1 1,13-6-1,13-8-1,12-10 0,13-9 0,15-7-2,19-3-3,19-3-2,19-2-2,5-5-1,-5-2 0,-7-3 1,-5-3 1,-9 1-3,-9 6-6,-10 7-6,-8 6-5,-11 1-3,-8-3-1,-10-3 1,-9-2-2,-13-5 0,-16-2-5,-15-3-3,-15-3-4,-14-6 3,-8-5 9,-10-7 9,-9-5 9,-5-4 5,0 0 2,0 0 1,0 0 3,1-2 1,4-3 2,3-3 2,3-2 2,3 0 3,3 7 6,3 6 5,4 7 5,1 19 12,0 35 16,0 35 18,0 34 16,0 20 0,0 6-19,0 7-19,0 6-18,0 4-11,0 4-3,0 3-3,0 3-3,3-1-8,6-2-11,7-3-12,6-3-12,6-13-9,6-22-7,7-22-5,6-21-7,3-17 0,0-8 5,0-10 5,0-9 5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77900 31900 455,'-47'0'3,"6"0"4,7 0 5,6 0 4,1 6 5,-3 13 2,-3 12 2,-2 13 3,-1 9 3,3 6 2,3 7 3,4 6 2,1 4 0,0 4-6,0 3-4,0 3-6,3-1-3,6-2-4,7-3-3,6-3-3,4-7-2,4-9-3,3-10-2,3-8-2,6-11-1,9-8 0,10-10 0,10-9 0,7-13-2,6-16-7,7-15-6,6-15-5,-1-12-4,-5-6 0,-7-6-1,-5-6 0,-8-2 1,-5 3 4,-7 3 3,-5 4 3,-8 2 5,-5 4 4,-7 3 4,-5 3 5,-6 3 3,-3 3 3,-3 3 2,-2 4 2,-1 2 3,3 4 3,3 3 5,4 3 2,8-1 2,17-2-1,15-3-1,16-3 0,7 4-3,1 13-3,-1 12-2,1 13-3,-4 10-4,-6 10-2,-6 10-4,-6 9-3,-7 7-3,-6 7 1,-6 6-1,-6 7-1,-6 5-1,-2 7-1,-3 6-1,-3 7-1,-7 4-2,-9 3 1,-10 3 0,-8 4 0,-6-4-1,1-9-3,-1-10-1,1-8-3,8-15-4,20-19-6,18-18-5,20-19-7,11-15 0,7-8 6,6-10 5,7-9 6,0-4 4,-2 4 2,-3 3 2,-3 3 2,-2 3-1,0 3-2,0 3-4,0 4-3,-4-3-2,-5-5 0,-7-7-2,-5-5 0,-8-1 1,-5 6 1,-7 7 3,-5 6 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79500 31700 424,'-2'-47'1,"-3"6"3,-3 7 4,-2 6 2,-3 9 10,1 13 18,-1 12 18,1 13 18,1 13 2,3 17-14,3 15-14,4 16-14,1 12-7,0 9-2,0 10-1,0 10-3,0 13-2,0 19-5,0 19-4,0 19-6,0 15-4,0 13-8,0 12-7,0 13-7,-2-4-9,-3-18-13,-3-19-13,-2-18-13,-1-28 0,3-33 14,3-35 12,4-34 13,-1-18 5,-3 1-3,-3-1-3,-2 1-2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80050 30900 609,'-15'-49'11,"23"4"24,22 3 22,22 3 24,15 4 1,9 7-21,10 6-21,10 7-21,0 5-15,-5 7-7,-7 6-9,-5 7-8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80900 32400 671,'51'-2'52,"4"-3"0,3-3-1,3-2-1,6-3-6,9 1-9,10-1-10,10 1-10,0 1-11,-5 3-9,-7 3-10,-5 4-10,-11 1-8,-11 0-4,-14 0-5,-11 0-5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83350 31150 508,'-72'-19'55,"6"13"-7,7 12-8,6 13-8,3 12-3,0 13 2,0 12 1,0 13 2,0 7-2,0 4-4,0 3-3,0 3-5,4-2-3,10-6-2,10-6-3,9-6-2,7-7-1,7-6-2,6-6 0,7-6-1,7-4-4,9 1-6,10-1-7,10 1-8,7-6-5,6-8-6,7-10-6,6-9-6,4-12-3,4-11-2,3-14-1,3-11-2,-7-6 1,-15 4 6,-15 3 4,-16 3 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46200 31200 484,'0'-74'5,"0"4"10,0 3 9,0 3 10,6 4 5,13 7 0,12 6 0,13 7 0,12 5 0,13 7 2,12 6 2,13 7 1,9 4-4,6 3-7,7 3-9,6 4-8,3 4-14,0 6-22,0 7-21,0 6-21,-13 3-10,-24 0-1,-26 0 0,-24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83700 31500 498,'-115'0'38,"23"0"-1,22 0-2,22 0-1,10 6 0,1 13 1,-1 12 1,1 13 0,-1 9-1,1 6-2,-1 7-4,1 6-4,-1 4-2,1 4-2,-1 3-2,1 3-3,-1 4-5,1 7-7,-1 6-7,1 7-7,2-1-9,7-6-11,6-6-8,7-6-11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83800 32600 489,'29'-25'71,"10"0"-13,10 0-13,9 0-14,9 0-8,9 0-5,10 0-6,10 0-5,-1 0-1,-9 0-1,-10 0 2,-8 0-1,-11 0-3,-8 0-10,-10 0-9,-9 0-9,-10-2-6,-9-3-1,-10-3-2,-8-2-2,-11 2 4,-8 9 10,-10 10 11,-9 10 10,-7 5 9,-3 4 4,-3 3 6,-2 3 6,-3 4 3,1 7 2,-1 6 2,1 7 2,2 4 1,7 3-1,6 3-2,7 4 0,5 2-2,7 4-4,6 3-2,7 3-3,4 1-2,3 1-4,3-1-2,4 1-3,8-3-4,17-2-6,15-3-6,16-3-4,7-7-7,1-9-8,-1-10-7,1-8-7,-4-8-3,-6-2-2,-6-3-1,-6-3 0,-6-4 0,-2-3 0,-3-3 1,-3-2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84750 31150 619,'101'-90'142,"4"23"-34,3 22-34,3 22-33,-4 15-25,-8 9-17,-10 10-14,-9 10-17,-12 4-13,-11 0-10,-14 0-10,-11 0-11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85050 32050 731,'157'-68'4,"-33"17"10,-35 15 9,-34 16 10,-12 9 3,14 3-1,11 3-1,14 4-2,0 1-4,-8 0-9,-10 0-10,-9 0-7,-10 4-11,-9 10-9,-10 10-10,-8 9-10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85050 32750 568,'-38'17'37,"26"-16"-6,24-15-8,26-15-6,18-6 2,13 7 10,12 6 12,13 7 10,6 2 2,0 1-7,0-1-8,0 1-7,-4 1-16,-5 3-23,-7 3-23,-5 4-25,-11-1-11,-11-3-1,-14-3 1,-11-2-1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87500 31650 436,'-116'4'66,"19"10"-12,19 10-11,19 9-12,12 7-4,6 7 1,7 6 3,6 7 1,4 4 0,4 3-4,3 3-3,3 4-3,3 2-2,3 4-2,3 3-3,4 3-1,4-4-1,6-8-2,7-10 0,6-9-1,12-13-8,19-16-14,19-15-14,19-15-15,2-20-5,-11-21 3,-14-22 2,-11-22 4,-9-10 3,-3 4 3,-3 3 4,-2 3 4,-6 6 2,-6 9 3,-6 10 2,-6 10 2,-9 8 10,-8 10 19,-10 10 18,-9 9 18,10 7 2,32 7-14,31 6-14,32 7-13,7 0-8,-16-2-3,-15-3-1,-15-3-4,-9 1 2,1 6 3,-1 7 4,1 6 4,-6 9 3,-8 13 4,-10 12 4,-9 13 2,-7 9 3,-3 6-2,-3 7-1,-2 6-1,-5 1-1,-2-3-5,-3-3-4,-3-2-3,1-6-3,6-6-3,7-6-1,6-6-4,9-10-8,13-12-19,12-13-16,13-12-18,6-24-3,0-34 9,0-35 10,0-33 9,-5-6 7,-9 26 6,-10 24 5,-8 26 4,-4 8 1,3-5-6,3-7-6,4-5-5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5559" units="cm"/>
      <inkml:brushProperty name="height" value="0.05559" units="cm"/>
      <inkml:brushProperty name="color" value="#F2395B"/>
    </inkml:brush>
  </inkml:definitions>
  <inkml:trace contextRef="#ctx0" brushRef="#br0">89000 31900 395,'23'-183'-8,"-3"34"2,-3 35 2,-2 35 1,-3 19 6,1 7 11,-1 6 12,1 7 11,-1 4 9,1 3 7,-1 3 8,1 4 7,-1 13-2,1 26-11,-1 24-11,1 26-11,-3 19-7,-2 17-4,-3 15-4,-3 16-3,-2 7-4,0 1-1,0-1-2,0 1-2,0 15-2,0 31-5,0 32-3,0 31-4,-2 4-1,-3-21 1,-3-22 0,-2-22 1,-3-18-4,1-11-8,-1-14-7,1-11-9,-1-17-5,1-18-3,-1-19-3,1-18-3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89050 31550 563,'-24'-180'61,"4"41"-4,3 40-2,3 42-4,-2 30-4,-6 22-6,-6 22-6,-6 23-5,-10 19-6,-12 19-7,-13 19-5,-12 19-6,-5 4-5,3-9-5,3-10-5,4-8-4,7-14-13,13-15-22,12-15-23,13-16-21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89100 31350 504,'28'-22'8,"6"6"15,7 7 15,6 6 17,1 4 6,-3 4-3,-3 3-1,-2 3-2,-1 6-7,3 9-9,3 10-11,4 10-9,-3 2-12,-5-3-14,-7-3-13,-5-2-13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90200 32300 638,'103'-22'120,"6"6"-26,7 7-27,6 6-26,6 1-18,6-3-10,7-3-9,6-2-11,-4-3-6,-11 1-5,-14-1-3,-11 1-4,-14 1-6,-11 3-5,-14 3-5,-11 4-7,-11 1 0,-5 0 4,-7 0 3,-5 0 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49350 31700 515,'-11'-25'36,"28"0"8,28 0 8,29 0 7,26 0 1,25 0-6,25 0-5,25 0-6,10 3-7,-2 6-9,-3 7-10,-3 6-10,-10 3-8,-16 0-11,-15 0-10,-15 0-10,-18 3-5,-19 6-1,-18 7-2,-19 6 0,-15 3-4,-8 0-4,-10 0-6,-9 0-4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91500 31600 531,'-91'-22'36,"19"6"-3,19 7-2,19 6-3,9 9 3,0 13 9,0 12 8,0 13 10,1 15-3,4 19-12,3 19-13,3 19-12,3 12-9,3 6-3,3 7-4,4 6-3,2-1-8,4-5-13,3-7-11,3-5-13,1-15-8,1-22-7,-1-22-7,1-21-5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93300 31350 427,'50'-25'2,"0"0"4,0 0 5,0 0 4,-2 3 3,-3 6 1,-3 7 3,-2 6 1,-3 3 2,1 0 3,-1 0 1,1 0 2,-1 4 0,1 10-4,-1 10-3,1 9-4,-6 10-4,-8 14-4,-10 11-4,-9 14-5,-12 5-1,-11 1 0,-14-1 2,-11 1 2,-12 1-4,-9 3-7,-10 3-7,-8 4-6,-3-3-4,7-5 1,6-7 1,7-5 1,5-9 2,7-9 5,6-10 5,7-8 4,16-9 2,29-6 2,28-6-1,28-6 1,20-12 1,13-15-2,12-15-1,13-16 0,6-10-5,0-3-7,0-3-7,0-2-8,-2-3-2,-3 1 1,-3-1 3,-2 1 1,-6-1 2,-6 1 1,-6-1 1,-6 1 1,-9-1 2,-8 1 4,-10-1 2,-9 1 5,-10 1 2,-9 3 4,-10 3 5,-8 4 2,-8 1 5,-2 0 5,-3 0 5,-3 0 5,-6 17 13,-5 34 22,-7 35 21,-5 35 21,-3 19-1,4 7-26,3 6-24,3 7-25,-1-1-14,-2-6-3,-3-6-2,-3-6-3,1-9-7,6-8-10,7-10-11,6-9-10,6-24-13,6-37-16,7-38-16,6-37-16,3-15 3,0 10 24,0 10 21,0 9 24,1 7 11,4 7 4,3 6 2,3 7 3,1 5 9,1 7 12,-1 6 13,1 7 14,-1 2 4,1 1-7,-1-1-6,1 1-6,1-1-4,3 1-5,3-1-2,4 1-5,-1 1-12,-3 3-23,-3 3-22,-2 4-22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96250 31000 383,'0'-50'2,"0"0"4,0 0 3,0 0 4,0 3 2,0 6 1,0 7 0,0 6 1,0 13 9,0 23 15,0 22 16,0 22 15,0 16 2,0 14-13,0 11-14,0 14-14,-2 8-7,-3 7-3,-3 6-3,-2 7-1,-6 2-6,-6 1-5,-6-1-5,-6 1-7,-1-7-7,7-12-7,6-13-7,7-12-8,16-21-7,29-28-5,28-28-5,28-27-5,15-25 1,4-18 8,3-19 10,3-18 7,-4-6 8,-8 10 4,-10 10 4,-9 9 6,-12 10 8,-11 14 13,-14 11 14,-11 14 14,-12 11 5,-9 14-2,-10 11-3,-8 14-3,7 2-12,25-6-22,25-6-23,25-6-22,6-9-8,-12-8 9,-13-10 7,-12-9 8,-2-9 4,9-5-4,10-7-1,10-5-3,-1 0 1,-9 10 4,-10 10 3,-8 9 5,-9 10 17,-6 14 31,-6 11 31,-6 14 31,-6 8 6,-2 7-20,-3 6-19,-3 7-20,-2 2-11,0 1-6,0-1-3,0 1-6,7-4-5,17-6-8,15-6-6,16-6-8,7-13-3,1-19 1,-1-18 1,1-19 1,1-13 0,3-6-4,3-6-1,4-6-4,-4-4 1,-9 1 3,-10-1 4,-8 1 3,-9 1 3,-6 3 2,-6 3 2,-6 4 2,-10 4 1,-12 6 1,-13 7 0,-12 6 1,-15 6-2,-15 6-2,-15 7-3,-16 6-2,-16 10-7,-16 17-9,-15 15-11,-15 16-10,4 4-7,25-6-2,25-6-3,25-6-3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83950 26900 560,'-19'-30'106,"13"-9"-24,12-10-24,13-8-24,7-1-14,4 9-4,3 10-3,3 10-4,3 5-2,3 4-2,3 3-1,4 3-1,-1 6 0,-3 9 1,-3 10 0,-2 10 0,-5 5 1,-2 4 0,-3 3 0,-3 3 0,-2 1 0,0 1 0,0-1 0,0 1 0,-2 1 0,-3 3-1,-3 3 0,-2 4 0,-3 1-1,1 0-1,-1 0 0,1 0 0,-3 0-1,-2 0 0,-3 0-2,-3 0 0,-2 0-3,0 0-4,0 0-6,0 0-5,-2-11-11,-3-22-20,-3-22-19,-2-21-19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511" units="cm"/>
      <inkml:brushProperty name="height" value="0.03511" units="cm"/>
      <inkml:brushProperty name="color" value="#00BFF3"/>
    </inkml:brush>
  </inkml:definitions>
  <inkml:trace contextRef="#ctx0" brushRef="#br0">84950 26100 626,'18'-15'10,"-11"23"19,-14 22 20,-11 22 20,-15 16 2,-16 14-15,-15 11-14,-15 14-15,-15 10-12,-12 9-10,-13 10-9,-12 10-11,-2 5-6,9 4-2,10 3-2,10 3-2,14-15 1,23-30 5,22-32 3,22-30 5,10-17-4,1 1-13,-1-1-13,1 1-12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9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91850 26250 591,'-25'48'116,"0"-3"-28,0-3-25,0-2-28,-5 3-14,-9 14-2,-10 11-2,-8 14-3,-6 8-1,1 7-4,-1 6-2,1 7-2,1 0-3,3-2-4,3-3-2,4-3-3,2-7-1,4-9 0,3-10 1,3-8 1,12-18-9,22-25-20,22-25-20,23-25-18,8-15-4,-3-2 14,-3-3 13,-2-3 14,-6-1 9,-6 4 6,-6 3 4,-6 3 5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0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91550 26850 498,'1'-69'-15,"4"13"3,3 12 3,3 13 3,3 9 8,3 6 14,3 7 13,4 6 13,1 6 4,0 6-6,0 7-6,0 6-7,0 3-4,0 0-2,0 0-1,0 0-2,-2 1-2,-3 4-1,-3 3-2,-2 3-1,-1-1-2,3-2 1,3-3-1,4-3 0,7-6-6,13-5-8,12-7-9,13-5-9,7-14-4,4-18 0,3-19 1,3-18 1,-4-7 1,-8 6 0,-10 7 1,-9 6 1,-9 7 2,-5 10 5,-7 10 5,-5 9 3,-6 9 10,-3 9 14,-3 10 15,-2 10 14,-3 7 4,1 6-7,-1 7-6,1 6-6,-1 4-5,1 4-3,-1 3-5,1 3-3,-1 3-2,1 3-3,-1 3-1,1 4-2,-1 2-3,1 4-5,-1 3-4,1 3-5,-1-1-6,1-2-7,-1-3-7,1-3-7,-3-6-4,-2-5 0,-3-7-1,-3-5 0,-2-8-2,0-5-2,0-7-4,0-5-2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3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88150 36550 451,'-22'-71'-22,"6"10"7,7 10 7,6 9 7,3 2 4,0-2 0,0-3 1,0-3 1,0 1 3,0 6 8,0 7 8,0 6 6,0 9 7,0 13 6,0 12 6,0 13 6,1 10-2,4 10-10,3 10-8,3 9-10,-1 6-5,-2 3-2,-3 3-2,-3 4-2,-2 2-2,0 4-3,0 3-1,0 3-2,0 4-2,0 7-1,0 6-3,0 7-1,-2 0-1,-3-2-2,-3-3-2,-2-3-1,-1-7 0,3-9-1,3-10 1,4-8 0,1-9 0,0-6 1,0-6 0,0-6 0,-2-18 0,-3-28-1,-3-28 1,-2-27-1,5-19 0,16-5-2,15-7 0,17-5-2,5 2 0,-3 13 1,-3 12 0,-2 13 1,-3 9 1,1 6 3,-1 7 2,1 6 2,1 3 4,3 0 2,3 0 5,4 0 2,-1 7 4,-3 17 3,-3 15 3,-2 16 4,-8 7-1,-8 1-4,-10-1-3,-9 1-4,-5 1-3,0 3-1,0 3 0,0 4-1,-2 1-2,-3 0-2,-3 0-4,-2 0-2,-6 0-2,-6 0-2,-6 0-1,-6 0-2,-2-2 0,3-3 1,3-3 0,4-2 1,-3-1-2,-5 3-6,-7 3-6,-5 4-5,-6-4-6,-3-9-6,-3-10-7,-2-8-6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86150 39050 545,'-63'0'7,"26"0"14,24 0 14,26 0 13,18 1 4,13 4-7,12 3-7,13 3-8,13-1-4,17-2-3,15-3-1,16-3-3,10-4-2,7-3-3,6-3-1,7-2-4,0-3 0,-2 1-3,-3-1-1,-3 1-1,-6-1-1,-5 1 0,-7-1 0,-5 1-1,-6-1-1,-3 1-5,-3-1-2,-2 1-5,-5-1-2,-2 1-1,-3-1-1,-3 1-2,-7 1-1,-9 3 0,-10 3 0,-8 4 0,-4 1-2,3 0-2,3 0-3,4 0-3,-7 4-3,-16 10-4,-15 10-5,-15 9-4,-14 4 1,-8 1 9,-10-1 7,-9 1 9,-7-4 4,-3-6 2,-3-6 2,-2-6 1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86650 40000 578,'76'-46'72,"4"10"-8,3 10-10,3 9-8,-1 6-8,-2 3-4,-3 3-5,-3 4-4,-7 4-5,-9 6-4,-10 7-5,-8 6-4,-11 7-3,-8 10-2,-10 10-4,-9 9-1,-13 7-2,-16 7-1,-15 6 0,-15 7-1,-7 0-1,3-2 0,3-3 0,4-3 1,2-7 0,4-9 3,3-10 3,3-8 3,14-11 3,25-8 3,25-10 4,25-9 2,15-9-3,7-5-13,6-7-12,7-5-12,0-4-8,-2 0-3,-3 0-4,-3 0-3,-7 1 0,-9 4 5,-10 3 4,-8 3 5,-8-1 3,-2-2-1,-3-3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34"/>
    </inkml:context>
    <inkml:brush xml:id="br0">
      <inkml:brushProperty name="width" value="0.03976" units="cm"/>
      <inkml:brushProperty name="height" value="0.03976" units="cm"/>
      <inkml:brushProperty name="color" value="#F2385B"/>
    </inkml:brush>
  </inkml:definitions>
  <inkml:trace contextRef="#ctx0" brushRef="#br0">32000 11600 553,'25'-19'9,"0"13"1,0 12 1,0 13 1,0 4 0,0-3 1,0-3-2,0-2 1,0-3-1,0 1-1,0-1 0,0 1 0,1-3 0,4-2-2,3-3-1,3-3 0,1-1-2,1 4 1,-1 3-1,1 3-1,-3-1 0,-2-2 0,-3-3 0,-3-3-1,-1-2 0,4 0 1,3 0 2,3 0 0,-1 0 1,-2 0-1,-3 0 1,-3 0 0,1-2 0,6-3-1,7-3-2,6-2 0,1-1-1,-3 3 0,-3 3 0,-2 4 0,-3 1-1,1 0 0,-1 0 0,1 0-1,2 0 0,7 0 1,6 0 0,7 0 0,0-2 1,-2-3 0,-3-3 0,-3-2 0,-2-1 1,0 3-1,0 3 0,0 4-1,-2 1 0,-3 0 0,-3 0-1,-2 0 1,-1 0-2,3 0 1,3 0-1,4 0 0,-1 0 0,-3 0 1,-3 0 0,-2 0-1,-1 1 2,3 4-1,3 3 0,4 3 0,1-1 1,0-2 0,0-3-1,0-3 2,0-1-1,0 4 1,0 3 1,0 3 0,-2-1 0,-3-2 0,-3-3-1,-2-3 1,-1-2-1,3 0 0,3 0-1,4 0 1,-1 0-2,-3 0 1,-3 0-1,-2 0-1,-3 1 1,1 4-2,-1 3 1,1 3-1,-1-1 0,1-2 0,-1-3 1,1-3 1,-1-2 0,1 0 0,-1 0 0,1 0 1,1 0 0,3 0-1,3 0 1,4 0-1,-1 0 0,-3 0 1,-3 0-1,-2 0 0,-1 1 1,3 4-1,3 3 1,4 3-1,-1-1 1,-3-2-1,-3-3 0,-2-3-1,-1-2 0,3 0 1,3 0-1,4 0 1,-1 0-1,-3 0 1,-3 0-1,-2 0 0,-1 0 1,3 0 0,3 0 0,4 0 0,1 0 1,0 0-1,0 0 0,0 0 0,0 0 0,0 0 1,0 0-1,0 0 0,-2 0 0,-3 0-1,-3 0 1,-2 0-1,-1 0 0,3 0 0,3 0-1,4 0 1,1 0 0,0 0-1,0 0 1,0 0-1,0 1 1,0 4-1,0 3 1,0 3 0,0-1-1,0-2 1,0-3 0,0-3 0,0-2 0,0 0 0,0 0 0,0 0 0,0 0 0,0 0 1,0 0 0,0 0 1,0 0 0,0 0-1,0 0 0,0 0 0,0 0 0,0 0 0,0 0 0,0 0-1,-2 1 1,-3 4 0,-3 3 0,-2 3 0,-3-1 0,1-2 0,-1-3-1,1-3 1,-1-2 0,1 0 0,-1 0-1,1 0 0,1 0 1,3 0-1,3 0 1,4 0 0,-1 0 0,-3 0 0,-3 0 0,-2 0 0,-14 3-16,-21 6-28,-22 7-30,-22 6-28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58550 17150 629,'-5'-66'17,"-9"19"3,-10 19 1,-8 19 2,-6 9-2,1 0-4,-1 0-6,1 0-5,-4 4-3,-6 10 0,-6 10-2,-6 9-1,-6 7 0,-2 7 1,-3 6 0,-3 7 1,-2 7 1,0 9-1,0 10 1,0 10 0,0 4 1,0 0 3,0 0 4,0 0 3,6-2 1,13-3-3,12-3-3,13-2-3,7-3-1,4 1-2,3-1-2,3 1-1,3-7-1,3-12-1,3-13-1,4-12 0,5-9-2,10-2 0,10-3 0,9-3-1,9-7 1,9-9 0,10-10 0,10-8 1,7-11 0,6-8-2,7-10-1,6-9-1,4-7 0,4-3 0,3-3 0,3-2 0,-2-1 2,-6 3 0,-6 3 0,-6 4 2,-10 2 1,-12 4 1,-13 3 1,-12 3 2,-12 10 4,-8 20 6,-10 18 7,-9 20 6,-9 11 2,-5 7-5,-7 6-3,-5 7-4,-3 0-2,4-2-1,3-3-1,3-3 0,3-1-2,3 4 1,3 3 0,4 3-1,2-1-1,4-2 1,3-3-1,3-3 0,3-6-1,3-5-1,3-7-2,4-5-2,5-8-1,10-5-1,10-7-1,9-5-1,4-12-3,1-16-2,-1-15-2,1-15-3,-1-15 0,1-12 1,-1-13 0,1-12 2,-4-4 1,-6 7 3,-6 6 2,-6 7 3,-9 5 2,-8 7 1,-10 6 1,-9 7 0,-10 5 2,-9 7 0,-10 6 0,-8 7 1,-8 7 0,-2 9 0,-3 10 0,-3 10-1,-7 5-2,-9 4-5,-10 3-5,-8 3-4,-3 4-6,7 7-4,6 6-6,7 7-4,7 2-5,9 1 0,10-1-2,10 1-2,5-4 2,4-6 4,3-6 3,3-6 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49300 32300 512,'-83'-24'67,"34"4"-3,35 3-5,35 3-3,32 3-6,31 3-3,32 3-6,31 4-4,21 1-6,14 0-10,11 0-9,14 0-10,2 1-11,-6 4-15,-6 3-16,-6 3-15,-23-1-3,-36-2 9,-39-3 10,-36-3 9,-20-1 1,1 4-6,-1 3-7,1 3-6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88200 39750 616,'1'-46'3,"4"10"6,3 10 6,3 9 5,4 6 7,7 3 4,6 3 6,7 4 4,2 8 2,1 17-6,-1 15-4,1 16-5,-10 12-5,-19 9-5,-18 10-7,-19 10-5,-15 4-5,-8 0-2,-10 0-4,-9 0-2,-1-5-2,10-9 0,10-10-1,9-8 1,6-9 1,3-6 3,3-6 4,4-6 3,8-9 0,17-8-2,15-10-4,16-9-2,15-13-3,16-16-4,15-15-2,17-15-4,2-9-2,-9 1-2,-10-1 0,-8 1-1,-6 2 1,1 7 1,-1 6 2,1 7 2,-7 4-3,-12 3-4,-13 3-6,-12 4-6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89100 40050 764,'-22'-15'25,"6"23"8,7 22 8,6 22 9,3 10-5,0 1-16,0-1-16,0 1-18,3-3-9,6-2-3,7-3-4,6-3-2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89900 39450 514,'-47'-41'52,"6"19"-7,7 19-7,6 19-8,3 12-4,0 6-2,0 7-1,0 6 0,1 6-2,4 6 0,3 7-1,3 6 0,3 3-1,3 0-1,3 0 0,4 0-1,1-4-2,0-5-1,0-7-1,0-5-3,7-8-1,17-5-3,15-7-3,16-5-2,9-8-4,3-5-3,3-7-3,4-5-3,4-9-10,6-9-15,7-10-17,6-8-17,-7-3-3,-18 7 7,-19 6 8,-18 7 7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90400 39750 511,'-115'4'45,"23"10"8,22 10 7,22 9 9,13 10-2,7 14-11,6 11-11,7 14-11,0 16-9,-2 22-6,-3 22-8,-3 23-7,-4 20-4,-3 23-5,-3 22-4,-2 22-4,2 2-7,9-15-13,10-15-12,10-16-12,4-27-5,0-37 0,0-38 0,0-37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6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89900 39050 668,'25'-22'26,"0"6"0,0 7-1,0 6-1,3 1-1,6-3-2,7-3-1,6-2-1,6-1-2,6 3-2,7 3 0,6 4-2,4 2-1,4 4 0,3 3-2,3 3 1,-2 1-1,-6 1 0,-6-1 0,-6 1 0,-7 1-7,-6 3-19,-6 3-16,-6 4-17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5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92850 37550 533,'17'-32'10,"-16"39"22,-15 36 21,-15 39 21,-11 19 2,-2 4-14,-3 3-15,-3 3-16,-4 1-9,-3 1-3,-3-1-3,-2 1-3,-6 2-4,-6 7-6,-6 6-6,-6 7-5,-1-3-6,7-8-5,6-10-6,7-9-6,5-12-2,7-11 0,6-14-1,7-11 1,5-18-3,7-22-8,6-22-5,7-21-7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91550 38000 537,'-13'-19'17,"26"13"15,24 12 12,26 13 15,10 10 1,-3 10-7,-3 10-9,-2 9-9,-3 9-5,1 9-4,-1 10-4,1 10-3,-1 7-5,1 6-7,-1 7-6,1 6-8,-4-1-8,-6-5-8,-6-7-9,-6-5-8,-2-11-7,3-11-4,3-14-3,4-11-4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94100 37150 504,'0'-69'0,"0"13"0,0 12 0,0 13 0,-7 23 11,-11 34 22,-14 35 21,-11 35 22,-6 19 3,4 7-18,3 6-16,3 7-17,3 0-10,3-2-2,3-3-1,4-3-3,4-9-1,6-11-2,7-14-1,6-11-2,10-12-1,17-9-2,15-10 0,16-8-1,13-9-2,14-6-6,11-6-5,14-6-5,8-9-3,7-8 0,6-10 0,7-9-2,-3-7-2,-8-3-7,-10-3-6,-9-2-7,-15 2-1,-18 9 1,-19 10 2,-18 10 2,-12 0 3,-3-5 2,-3-7 4,-2-5 2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94900 37000 524,'-46'-46'4,"10"10"9,10 10 8,9 9 9,6 12 7,3 16 2,3 15 5,4 17 3,-3 14 0,-5 17-5,-7 15-4,-5 16-6,-4 23-4,0 31-6,0 32-5,0 31-5,-2 31-9,-3 31-15,-3 32-14,-2 31-14,0-7-4,7-43 6,6-44 7,7-43 7,2-32-4,1-19-11,-1-18-12,1-19-12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44450 19400 418,'0'-35'9,"0"32"20,0 31 19,0 32 19,-4 22 4,-5 17-10,-7 15-12,-5 16-11,-4 10-6,0 7-4,0 6-4,0 7-3,0-1-3,0-6-2,0-6-2,0-6-2,3-4-1,6 1-2,7-1-2,6 1-1,3-7-1,0-12-1,0-13-2,0-12-2,4-12 0,10-8-2,10-10-1,9-9-2,4-7-2,1-3-2,-1-3-2,1-2-3,-4-1 1,-6 3 1,-6 3 3,-6 4 1,-15 4 2,-21 6-1,-22 7-1,-22 6 1,-15 4-2,-5 4-1,-7 3-3,-5 3-1,-3-2-2,4-6-2,3-6-3,3-6-1,4-9-3,7-8 0,6-10-1,7-9-1,0-10-3,-2-9-4,-3-10-3,-3-8-5,4-9 1,13-6 6,12-6 5,13-6 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54500 30250 407,'18'-113'21,"-11"26"10,-14 24 11,-11 26 10,-12 26 5,-9 28-1,-10 28-2,-8 29 0,-9 24-5,-6 22-8,-6 22-8,-6 23-7,-6 10-5,-2 0-3,-3 0-2,-3 0-2,-2-2-7,0-3-9,0-3-11,0-2-10,6-14-9,13-21-8,12-22-7,13-22-7,18-26-5,26-27-5,24-28-3,26-28-4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43900 20900 561,'118'-71'48,"-11"10"-2,-14 10-3,-11 9-3,-4 7-1,6 7 1,7 6 1,6 7 0,3 2-3,0 1-9,0-1-8,0 1-9,-2 4-12,-3 9-15,-3 10-17,-2 10-15,-9 4-11,-12 0-4,-13 0-5,-12 0-5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7"/>
    </inkml:context>
    <inkml:brush xml:id="br0">
      <inkml:brushProperty name="width" value="0.07203" units="cm"/>
      <inkml:brushProperty name="height" value="0.07203" units="cm"/>
      <inkml:brushProperty name="color" value="#00BFF3"/>
    </inkml:brush>
  </inkml:definitions>
  <inkml:trace contextRef="#ctx0" brushRef="#br0">46050 21400 305,'15'-10'9,"-18"32"12,-19 31 11,-18 32 11,-12 15 2,-3 0-9,-3 0-8,-2 0-9,2-8-7,9-16-2,10-15-4,10-15-3,11-18-5,17-19-5,15-18-4,16-19-6,15-16-3,16-12-1,15-13 0,17-12-2,2-1 2,-9 14 2,-10 11 2,-8 14 3,-11 11 3,-8 14 3,-10 11 4,-9 14 3,-9 10 4,-5 9 3,-7 10 4,-5 10 2,-8 5 4,-5 4 1,-7 3 2,-5 3 1,-3-2 0,4-6-1,3-6-2,3-6-2,12-15-4,22-21-5,22-22-7,23-22-5,11-15-6,4-5-4,3-7-4,3-5-4,-1 0-1,-2 10 3,-3 10 3,-3 9 2,-9 7 4,-11 7 4,-14 6 5,-11 7 5,-12 8 5,-9 14 9,-10 11 8,-8 14 8,3-4 1,20-19-9,18-18-7,20-19-8,5-5-5,-6 9 0,-6 10-1,-6 10 0,-9 13 1,-8 19 6,-10 19 5,-9 19 6,-5 5 1,0-5 1,0-7 0,0-5 0,3-4 1,6 0-1,7 0 0,6 0 0,6-7-5,6-11-7,7-14-9,6-11-8,4-14-5,4-11-1,3-14 0,3-11-2,-2-9-1,-6-3 1,-6-3-1,-6-2 0,-4-8 0,1-8-1,-1-10-1,1-9 0,-6 2 1,-8 17 4,-10 15 4,-9 16 4,-10 10 3,-9 7 0,-10 6 2,-8 7 1,-8 4 2,-2 3 4,-3 3 4,-3 4 3,-4 7 3,-3 13 1,-3 12 1,-2 13 1,-1 4-1,3-3-2,3-3-2,4-2-2,7-1-4,13 3-6,12 3-6,13 4-6,13-7-6,17-16-6,15-15-7,16-15-5,10-17-4,7-15 2,6-15 2,7-16 1,-1-8 1,-6 0 4,-6 0 3,-6 0 2,-4-4 3,1-5 2,-1-7 3,1-5 3,-4-3 2,-6 4 4,-6 3 4,-6 3 3,-6 4 4,-2 7 4,-3 6 4,-3 7 4,-4 2 1,-3 1-1,-3-1-2,-2 1-1,-3 16 11,1 35 22,-1 35 24,1 34 23,-4 21 3,-6 10-20,-6 10-20,-6 9-18,-4 18-13,1 29-5,-1 28-6,1 28-7,1 23-7,3 19-9,3 19-11,4 19-9,2-1-11,4-18-11,3-19-12,3-18-12,1-31-4,1-40 2,-1-40 4,1-41 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4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15900 29650 616,'-41'0'8,"19"0"16,19 0 15,19 0 16,10 1 3,4 4-10,3 3-10,3 3-10,1-1-6,1-2-5,-1-3-2,1-3-4,5-1-3,14 4-2,11 3-2,14 3-3,2-1 0,-6-2-1,-6-3 0,-6-3 0,-2-2-1,3 0-2,3 0-2,4 0-1,-3 0-2,-5 0-1,-7 0-2,-5 0 0,-6 1-5,-3 4-5,-3 3-6,-2 3-7,-11 4-4,-15 7-4,-15 6-3,-16 7-4,-12-3 2,-5-8 8,-7-10 7,-5-9 7,-1-5 6,6 0 4,7 0 5,6 0 3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16550 29950 547,'-138'21'-12,"26"-5"5,24-7 6,26-5 4,13-4 4,4 0 1,3 0 2,3 0 2,3 0 2,3 0 2,3 0 2,4 0 3,1 0 2,0 0-1,0 0 1,0 0 0,1 4 0,4 10 0,3 10-2,3 9 0,1 13 0,1 20-2,-1 18 1,1 20-1,-3 13 0,-2 9-3,-3 10-1,-3 10-2,1-3-2,6-11-2,7-14-1,6-11-3,1 2-1,-3 19-1,-3 19-2,-2 19-1,-1 7 0,3-3 0,3-3 1,4-2 0,1-1-3,0 3-3,0 3-6,0 4-4,0-7-4,0-16-6,0-15-4,0-15-5,1-20-2,4-21-2,3-22 0,3-22-1,-1-18 0,-2-11 1,-3-14 1,-3-11 2,-1-7 3,4 0 4,3 0 6,3 0 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15600 32250 523,'7'-44'49,"17"13"-7,15 12-8,16 13-8,12 4-2,9-3 1,10-3 1,10-2 3,4-5-2,0-2-3,0-3-3,0-3-4,1-2-3,4 0-5,3 0-5,3 0-4,-1-2-4,-2-3-2,-3-3-3,-3-2-1,-7-1-3,-9 3 0,-10 3-2,-8 4-2,-11 2 0,-8 4 2,-10 3 0,-9 3 1,-9-2 1,-5-6-1,-7-6 0,-5-6 0,-11-4 0,-11 1 3,-14-1 2,-11 1 3,-9 2 2,-3 7 2,-3 6 3,-2 7 2,-3 2 3,1 1 1,-1-1 3,1 1 2,-1 5 2,1 14 3,-1 11 1,1 14 3,1 10 1,3 9-2,3 10 0,4 10-1,1 4-1,0 0 0,0 0-1,0 0-1,3 0-1,6 0-1,7 0-2,6 0-2,6-2 0,6-3-2,7-3-1,6-2-1,7-5-1,10-2-1,10-3-1,9-3-1,12-4-4,16-3-4,15-3-5,17-2-6,14-8-5,17-8-7,15-10-8,16-9-7,-7-7-1,-28-3 2,-28-3 2,-27-2 4,-15-3 0,0 1 0,0-1-1,0 1-1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19050 31650 593,'-69'0'0,"13"0"-1,12 0-1,13 0-1,15 0 10,19 0 18,19 0 20,19 0 19,16-2 3,17-3-13,15-3-14,16-2-13,7-3-7,1 1-1,-1-1-2,1 1 0,-1 1-7,1 3-11,-1 3-13,1 4-11,-6 4-7,-8 6-1,-10 7-3,-9 6 0,-10 1-1,-9-3 2,-10-3 1,-8-2 2,-8-1 1,-2 3-2,-3 3 0,-3 4-1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19900 30900 634,'-44'-63'51,"13"26"-5,12 24-6,13 26-4,4 21-5,-3 19-3,-3 19-2,-2 19-2,-3 2-4,1-11-2,-1-14-3,1-11-2,1-9-4,3-3-3,3-3-4,4-2-3,1 13-5,0 31-5,0 32-6,0 31-5,0 10-6,0-8-5,0-10-6,0-9-6,0-16 0,0-22 7,0-22 5,0-21 6,1-15 3,4-6-1,3-6 1,3-6-1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21200 30800 468,'29'-93'1,"10"17"2,10 15 2,9 16 1,6 10 6,3 7 7,3 6 8,4 7 8,-1 7 3,-3 9-3,-3 10-2,-2 10-3,-6 7-4,-6 6-4,-6 7-5,-6 6-4,-6 6-3,-2 6-2,-3 7-2,-3 6-2,-6 3-3,-5 0-2,-7 0-4,-5 0-2,-11 0-2,-11 0-3,-14 0-1,-11 0-1,-12 1-2,-9 4 0,-10 3 0,-8 3-1,-6-2 1,1-6 2,-1-6 1,1-6 2,1-6 2,3-2 3,3-3 3,4-3 2,4-6 4,6-5 1,7-7 4,6-5 1,20-8 4,34-5 1,35-7 4,35-5 2,19-8-2,7-5-6,6-7-6,7-5-7,0-4-4,-2 0-3,-3 0-5,-3 0-3,-4 0-1,-3 0-1,-3 0 0,-2 0-1,-5-4 0,-2-5-2,-3-7-3,-3-5 0,-4-9-2,-3-9 1,-3-10 0,-2-8 0,-6-8 3,-6-2 4,-6-3 4,-6-3 4,-4-2 3,1 0 2,-1 0 1,1 0 2,-4 4 2,-6 10 4,-6 10 3,-6 9 3,-4 7 5,1 7 6,-1 6 8,1 7 6,-1 15 7,1 25 9,-1 25 8,1 25 8,-3 17-2,-2 9-10,-3 10-12,-3 10-12,-2 10-7,0 13-4,0 12-5,0 13-4,-2-1-3,-3-11 1,-3-14-1,-2-11 0,-3-12-5,1-9-9,-1-10-11,1-8-10,-1-9-9,1-6-8,-1-6-10,1-6-8,-1-16 0,1-25 9,-1-25 8,1-25 9,2-16 7,7-6 6,6-6 4,7-6 5,5-1 6,7 7 5,6 6 6,7 7 5,2 7 4,1 9 1,-1 10 2,1 10 2,-1 4 0,1 0 0,-1 0 0,1 0 0,-1 3-1,1 6-1,-1 7-1,1 6-2,1 1-2,3-3-5,3-3-5,4-2-5,1-1-5,0 3-5,0 3-4,0 4-5,0-3-1,0-5 3,0-7 3,0-5 2,-5-4 0,-9 0-2,-10 0-3,-8 0-2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24500 30350 448,'-2'-96'1,"-3"10"3,-3 10 2,-2 9 3,-1 7 1,3 7 0,3 6 0,4 7 1,-1 10 8,-3 16 18,-3 15 19,-2 17 17,-1 21 2,3 28-12,3 28-14,4 29-13,1 18-9,0 9-6,0 10-5,0 10-5,-2 19-5,-3 32-5,-3 31-3,-2 32-5,-3-9-2,1-46 2,-1-47 2,1-47 2,1-8-6,3 31-14,3 32-12,4 31-14,1 1-5,0-28 4,0-28 3,0-27 4,0-25 3,0-18 3,0-19 2,0-18 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8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24350 32700 447,'26'-119'12,"4"13"3,3 12 2,3 13 2,3 9 2,3 6 1,3 7 3,4 6 1,-1 3 1,-3 0 0,-3 0 0,-2 0 0,-3 10 0,1 23-3,-1 22-1,1 22-2,-6 12-4,-8 3-7,-10 3-7,-9 4-7,1-4-8,13-9-10,12-10-9,13-8-10,7-15-1,4-19 5,3-18 6,3-19 5,3-13 5,3-6 4,3-6 2,4-6 4,-3-1 2,-5 7 4,-7 6 3,-5 7 3,-8 7 4,-5 9 6,-7 10 5,-5 10 5,-6 14 9,-3 23 10,-3 22 11,-2 22 10,-5 13 0,-2 7-11,-3 6-10,-3 7-11,-2 0-7,0-2-4,0-3-5,0-3-4,3-7-3,6-9-2,7-10-4,6-8-1,7-11-5,10-8-7,10-10-6,9-9-6,4-15-2,1-18 4,-1-19 5,1-18 4,-4-12 3,-6-3 1,-6-3 2,-6-2 1,-7-5 2,-6-2 2,-6-3 2,-6-3 2,-6 1 1,-2 6 1,-3 7 2,-3 6 1,-7 9 0,-9 13 0,-10 12 0,-8 13 0,-8 9-4,-2 6-5,-3 7-6,-3 6-6,-10 17-7,-16 28-6,-15 28-9,-15 29-6,-1 4-5,16-19-1,15-18-1,17-19-2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6544" units="cm"/>
      <inkml:brushProperty name="height" value="0.06544" units="cm"/>
      <inkml:brushProperty name="color" value="#00BFF3"/>
    </inkml:brush>
  </inkml:definitions>
  <inkml:trace contextRef="#ctx0" brushRef="#br0">54550 30100 336,'25'-49'13,"0"54"28,0 53 28,0 53 26,-4 32 4,-5 14-21,-7 11-21,-5 14-22,-6 2-13,-3-6-6,-3-6-6,-2-6-7,-8-10-7,-8-12-8,-10-13-9,-9-12-8,-4-16-6,4-19 0,3-18-2,3-19-2,1-16 2,1-12 1,-1-13 3,1-12 3,-4-18 3,-6-21 3,-6-22 3,-6-22 4,-1-11 3,7 0 3,6 0 2,7 0 3,7 6 4,9 13 5,10 12 6,10 13 5,5 9 5,4 6 4,3 7 5,3 6 4,14 4 0,25 4-3,25 3-4,25 3-4,20 1-4,16 1-7,15-1-6,17 1-7,7-4-6,0-6-8,0-6-7,0-6-8,-7-6-3,-11-2 1,-14-3 1,-11-3 2,-18-1 2,-22 4 4,-22 3 4,-21 3 3,-15 1 4,-6 1 0,-6-1 3,-6 1 0,-12 1 7,-15 3 11,-15 3 11,-16 4 12,-10 4 7,-3 6 4,-3 7 5,-2 6 5,-6 9-1,-6 13-8,-6 12-6,-6 13-8,-1 10-3,7 10 1,6 10 0,7 9 2,7-1-3,9-8-5,10-10-5,10-9-5,13-4-8,19 4-10,19 3-12,19 3-10,13-7-5,10-15-1,10-15 0,9-16 0,2-15 1,-2-11 5,-3-14 4,-3-11 3,-9-4 4,-11 6 1,-14 7 3,-11 6 2,-12 17 13,-9 28 25,-10 28 24,-8 29 24,-6 21 8,1 16-12,-1 15-10,1 17-11,-1 8-9,1 4-9,-1 3-9,1 3-7,-3 1-7,-2 1-3,-3-1-2,-3 1-5,-6 1-1,-5 3-2,-7 3-1,-5 4 0,-3-14-5,4-27-5,3-28-5,3-28-7,1-20-1,1-8 1,-1-10 2,1-9 1,-3-7 3,-2-3 3,-3-3 4,-3-2 5,-2-8 2,0-8 4,0-10 2,0-9 4,1-15 2,4-18 0,3-19 2,3-18 1,10-25 0,20-27 1,18-28 0,20-28 1,21-21-4,25-12-8,25-13-8,25-12-7,23-5-8,22 3-6,22 3-7,23 4-6,-12 26-2,-44 50 2,-43 50 1,-44 50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9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28850 31650 569,'-43'-2'9,"17"-3"18,15-3 19,16-2 17,10-1 3,7 3-14,6 3-14,7 4-14,8 1-9,14 0 0,11 0-3,14 0-1,2-2-1,-6-3-2,-6-3 0,-6-2-2,-4-1 0,1 3-1,-1 3-1,1 4-1,-1 1-1,1 0-2,-1 0 0,1 0-1,2-2 0,7-3-1,6-3 0,7-2 0,-1-1 0,-6 3 0,-6 3 1,-6 4 1,-1 1-2,7 0-3,6 0-2,7 0-2,5 0-1,7 0 1,6 0 2,7 0 1,2 0 1,1 0 0,-1 0-1,1 0-1,2 0 0,7 0 1,6 0 0,7 0 1,2-2 0,1-3 1,-1-3-1,1-2 1,-6-3-1,-8 1-1,-10-1-2,-9 1-1,-9 1-1,-5 3-1,-7 3-1,-5 4 0,-11 1-2,-11 0-1,-14 0-1,-11 0-1,-14 1-5,-11 4-8,-14 3-10,-11 3-9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0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28550 32200 608,'-68'-4'0,"17"-5"0,15-7 1,16-5-1,18-4 8,22 0 16,22 0 15,23 0 16,8 1 3,-3 4-10,-3 3-10,-2 3-11,5 1-6,16 1-2,15-1-2,17 1-2,19 1-4,26 3-4,24 3-3,26 4-5,24 2-6,26 4-8,24 3-9,26 3-8,-7-1-4,-37-2 0,-38-3-2,-37-3 1,-18-6 0,4-5 2,3-7 2,3-5 1,-16-4 2,-34 0 2,-35 0 2,-33 0 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2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30600 28750 532,'-22'90'58,"6"-18"-14,7-19-14,6-18-13,3-9-8,0 4 0,0 3-1,0 3-1,0 1 1,0 1-1,0-1 0,0 1 0,-2-1-2,-3 1-4,-3-1-4,-2 1-4,-1-3-5,3-2-6,3-3-5,4-3-7,7-12-2,13-18 0,12-19 0,13-18 0,1-7 3,-9 6 6,-10 7 6,-8 6 6,-4 1 4,3-3 2,3-3 2,4-2 3,7-9-1,13-12-1,12-13-1,13-12-2,1 1 3,-9 16 11,-10 15 8,-8 17 11,-6 8 2,1 4-1,-1 3-3,1 3-3,-3 7 0,-2 14-2,-3 11 0,-3 14-1,-6 10-2,-5 9-4,-7 10-5,-5 10-4,-6 5-3,-3 4-3,-3 3-3,-2 3-2,-3-4-2,1-8-1,-1-10 0,1-9-1,-3-9-1,-2-5-2,-3-7-2,-3-5-1,-1-14-2,4-18-1,3-19-1,3-18-1,4-14 1,7-5 3,6-7 4,7-5 3,7-3 5,9 4 4,10 3 5,10 3 5,2 6 3,-3 9 2,-3 10 0,-2 10 2,-8 14 1,-8 23 0,-10 22 2,-9 22 1,-12 13-2,-11 7-4,-14 6-3,-11 7-4,-7 0-2,0-2-2,0-3-2,0-3-1,1-4-2,4-3 0,3-3-2,3-2 0,3-6 0,3-6-1,3-6 2,4-6-1,7-15 1,13-21-2,12-22-1,13-22-1,9-18 1,6-11 0,7-14 1,6-11 2,-1-7-1,-5 0-2,-7 0-2,-5 0-2,-6-2-1,-3-3 2,-3-3 0,-2-2 2,-5 0 0,-2 7 0,-3 6 0,-3 7 1,-4 7 2,-3 9 4,-3 10 5,-2 10 5,-5 7 3,-2 6 4,-3 7 2,-3 6 3,-4 18 6,-3 32 9,-3 31 8,-2 32 9,-1 19-1,3 10-9,3 10-9,4 9-10,1 4-5,0 1-3,0-1-2,0 1-3,1 1-2,4 3-3,3 3-3,3 4-2,6-6-3,9-11-1,10-14-1,10-11-1,14-12-4,23-9-5,22-10-5,22-8-6,18-14-6,16-15-7,15-15-6,17-16-7,-4-13 1,-22-9 5,-22-10 7,-21-8 6,-18-6 3,-12 1-1,-13-1 0,-12 1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3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30800 29450 764,'-46'-4'3,"10"-5"8,10-7 8,9-5 6,10-3 5,14 4 1,11 3 0,14 3 2,13 1-6,16 1-9,15-1-11,17 1-9,-1 1-9,-16 3-8,-15 3-6,-15 4-8,-7 1-5,3 0-3,3 0-5,4 0-4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36200 30150 604,'-22'-25'7,"6"0"13,7 0 14,6 0 13,12 1 3,19 4-7,19 3-7,19 3-7,12 1-5,6 1-1,7-1-1,6 1-3,1 1-2,-3 3-4,-3 3-5,-2 4-5,-6 4-4,-6 6-6,-6 7-6,-6 6-6,-9 4-4,-8 4-1,-10 3-1,-9 3-1,-9 3-4,-5 3-6,-7 3-5,-5 4-5,-11-1-1,-11-3 5,-14-3 5,-11-2 4,-4-6 6,6-6 5,7-6 7,6-6 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36750 30500 540,'-138'0'1,"26"0"0,24 0 2,26 0 1,13-2 3,4-3 2,3-3 4,3-2 3,3 6 6,3 20 10,3 18 9,4 20 11,4 6 0,6-2-8,7-3-8,6-3-7,3-1-6,0 4-4,0 3-3,0 3-3,0-2-3,0-6-2,0-6-3,0-6-1,1-4-5,4 1-3,3-1-4,3 1-5,1-1-3,1 1-4,-1-1-3,1 1-3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36300 31000 599,'0'-38'7,"0"26"15,0 24 15,0 26 15,-2 13 3,-3 4-9,-3 3-9,-2 3-9,-3 10-5,1 20-3,-1 18-2,1 20-1,-1 5-3,1-6-3,-1-6-3,1-6-3,1-1-4,3 7-6,3 6-4,4 7-6,1-1-5,0-6-3,0-6-5,0-6-4,0-10-1,0-12 0,0-13 1,0-12 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36000 32400 539,'0'-47'22,"0"6"-2,0 7-1,0 6-2,3 4-1,6 4 0,7 3 0,6 3-2,10-1 2,17-2 0,15-3 3,16-3 1,10-2 0,7 0-2,6 0-4,7 0-1,2 0-3,1 0-2,-1 0-1,1 0-2,-6 0-2,-8 0-2,-10 0-3,-9 0-3,-9 0-4,-5 0-5,-7 0-7,-5 0-4,-9 0-3,-9 0 1,-10 0 1,-8 0 1,-12-2 2,-12-3 2,-13-3 4,-12-2 2,-7 0 5,1 7 4,-1 6 6,1 7 4,-3 4 5,-2 3 3,-3 3 3,-3 4 4,-2 1 2,0 0 2,0 0 1,0 0 3,1 3 0,4 6-1,3 7-1,3 6 0,1 6-3,1 6-2,-1 7-4,1 6-1,-1 7-3,1 10-1,-1 10-1,1 9-2,1 2 1,3-2 0,3-3 0,4-3 1,5-4-1,10-3-3,10-3-4,9-2-4,10-6-4,14-6-4,11-6-6,14-6-4,13-7-5,16-6-4,15-6-4,17-6-5,7-13-1,0-19-1,0-18-1,0-19 1,-5-10 0,-9 1 4,-10-1 3,-8 1 3,-14 4 4,-15 9 4,-15 10 4,-16 10 5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39050 31100 504,'-2'-47'4,"-3"6"10,-3 7 7,-2 6 10,-5 4 2,-2 4-3,-3 3-3,-3 3-4,-2 9 1,0 16 2,0 15 4,0 17 4,-4 11-1,-5 10-3,-7 10-3,-5 9-5,-1 2-2,6-2-1,7-3-3,6-3-1,4-2-4,4 0-6,3 0-4,3 0-7,7-5-2,14-9 1,11-10-1,14-8 1,10-9-5,9-6-10,10-6-11,10-6-11,5-7-5,4-6-2,3-6-2,3-6-1,-5-6 2,-12-2 6,-13-3 6,-12-3 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40000 31350 474,'-49'-44'36,"4"13"0,3 12-1,3 13-1,1 9 0,1 6-3,-1 7 0,1 6-3,1 4-1,3 4-2,3 3-1,4 3-2,1 4-2,0 7-2,0 6-3,0 7-1,3 0-2,6-2 0,7-3 0,6-3 0,7-4-5,10-3-9,10-3-10,9-2-9,7-9-5,7-12-2,6-13 0,7-12-2,0-12 1,-2-8 0,-3-10 0,-3-9 1,-6-7 3,-5-3 3,-7-3 4,-5-2 4,-6-5 3,-3-2 3,-3-3 4,-2-3 3,-5 1 3,-2 6 4,-3 7 3,-3 6 5,-1 3 2,4 0 4,3 0 1,3 0 4,4 3 2,7 6 5,6 7 3,7 6 3,-1 10-2,-6 17-10,-6 15-9,-6 16-10,-6 10-8,-2 7-7,-3 6-6,-3 7-7,-2 4-3,0 3 1,0 3 0,0 4 2,-2-1 0,-3-3 1,-3-3 0,-2-2 2,-3-8 0,1-8 1,-1-10 0,1-9 1,5-7 0,14-3 1,11-3 1,14-2 1,8-8 1,7-8 2,6-10 2,7-9 3,0-5 1,-2 0-1,-3 0 1,-3 0-1,-4 0-1,-3 0 1,-3 0 0,-2 0-1,-6-2 0,-6-3-2,-6-3-2,-6-2-1,-4-5-1,1-2 0,-1-3 0,1-3-1,-3-2 2,-2 0 1,-3 0 2,-3 0 3,-2 1 2,0 4 4,0 3 4,0 3 3,0 3 6,0 3 7,0 3 7,0 4 8,0 10 7,0 19 9,0 19 9,0 19 9,0 12-2,0 6-14,0 7-13,0 6-14,-2 9-6,-3 13-3,-3 12-1,-2 13-1,-1-1-7,3-11-9,3-14-10,4-11-11,-1-9-3,-3-3 2,-3-3 3,-2-2 3,-1-5-9,3-2-18,3-3-19,4-3-19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3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41700 37500 595,'-30'29'75,"-9"10"-11,-10 10-12,-8 9-13,-11 13-8,-8 20-3,-10 18-4,-9 20-4,-10 11-4,-9 7-4,-10 6-3,-8 7-4,-4-1-5,3-6-2,3-6-5,4-6-3,5-10-2,10-12 0,10-13-1,9-12 1,12-16 0,16-19 0,15-18 1,17-19 1,14-12 3,17-2 5,15-3 6,16-3 5,21-7 5,29-9 1,28-10 3,28-8 2,18-6 0,10 1-4,10-1-2,9 1-3,-2 2-3,-12 7-6,-13 6-3,-12 7-5,-13 4-5,-12 3-5,-13 3-6,-12 4-6,-12 1-4,-8 0-2,-10 0-2,-9 0-3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41250 30000 528,'28'-69'5,"6"13"12,7 12 10,6 13 12,3 7 3,0 4-2,0 3-4,0 3-4,1 6-1,4 9-3,3 10-1,3 10-1,-2 10-3,-6 13-1,-6 12-3,-6 13-2,-7 12-3,-6 13-2,-6 12-4,-6 13-3,-9 12-3,-8 13-6,-10 12-4,-9 13-5,-12 4-5,-11-3-5,-14-3-7,-11-2-5,-9-9-4,-3-12-3,-3-13-2,-2-12-3,5-16-1,16-19 3,15-18 2,17-19 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42350 31450 557,'-13'-24'65,"26"4"-4,24 3-5,26 3-2,12 4-7,0 7-7,0 6-8,0 7-7,-5 4-5,-9 3-5,-10 3-3,-8 4-4,-9 2-3,-6 4-2,-6 3-4,-6 3-2,-9 6-3,-8 9-2,-10 10-1,-9 10-4,-12 2-2,-11-3-4,-14-3-4,-11-2-5,-7-5 0,0-2 3,0-3 2,0-3 3,1-6 3,4-5 0,3-7 3,3-5 1,4-6 3,7-3 7,6-3 4,7-2 7,10-5 5,16-2 3,15-3 5,17-3 5,14-2-2,17 0-5,15 0-6,16 0-6,5-2-3,-2-3-4,-3-3-3,-3-2-2,-2-3-1,0 1 1,0-1 1,0 1 1,-7-1-7,-11 1-16,-14-1-14,-11 1-15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43250 31600 595,'-38'-47'47,"26"6"-3,24 7-2,26 6-2,18 3-3,13 0-2,12 0-4,13 0-3,7 1-3,4 4-3,3 3-4,3 3-3,1 1-4,1 1-4,-1-1-4,1 1-5,-7 1-5,-12 3-7,-13 3-5,-12 4-7,-12 2-6,-8 4-6,-10 3-6,-9 3-6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44100 30350 539,'-25'-25'0,"0"0"0,0 0 0,0 0 0,1 1 7,4 4 11,3 3 13,3 3 13,3 7 4,3 14-3,3 11-4,4 14-3,2 13-3,4 16-4,3 15-4,3 17-4,1 13-3,1 13-2,-1 12-3,1 13-3,-3 7-5,-2 4-7,-3 3-7,-3 3-8,-4 4-8,-3 7-11,-3 6-10,-2 7-11,-3-14-4,1-30 0,-1-32 0,1-30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46050 30300 496,'1'-41'9,"4"19"20,3 19 20,3 19 18,1 15 5,1 13-12,-1 12-10,1 13-12,-3 9-8,-2 6-2,-3 7-5,-3 6-2,-2 1-6,0-3-5,0-3-7,0-2-7,-2 0-8,-3 7-10,-3 6-10,-2 7-11,-3-6-6,1-15 1,-1-15-1,1-16 0,1-12 0,3-5 2,3-7 2,4-5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46100 31350 563,'3'-71'5,"6"10"7,7 10 8,6 9 8,6 4 7,6 1 4,7-1 5,6 1 5,4-1-2,4 1-8,3-1-7,3 1-8,1 4-6,1 9-4,-1 10-6,1 10-4,-4 4-1,-6 0 0,-6 0 3,-6 0 1,-4 1-16,1 4-30,-1 3-32,1 3-31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47250 29650 454,'-24'-50'5,"4"0"9,3 0 10,3 0 9,3 10 8,3 23 6,3 22 6,4 22 5,1 16-1,0 14-9,0 11-8,0 14-8,0 13-6,0 16-5,0 15-3,0 17-6,-2 11-3,-3 10-3,-3 10-4,-2 9-4,-6 2-5,-6-2-7,-6-3-7,-6-3-6,-1-9-6,7-11-3,6-14-4,7-11-4,2-15 0,1-16 1,-1-15 3,1-15 2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47250 31450 549,'31'-55'1,"13"-9"2,12-10 3,13-8 2,4-1 3,-3 9 6,-3 10 6,-2 10 5,-5 7 3,-2 6-1,-3 7-1,-3 6-1,-6 9-1,-5 13 0,-7 12 0,-5 13-1,-8 15-2,-5 19-2,-7 19-2,-5 19-2,-8 9-4,-5 0-2,-7 0-3,-5 0-4,-3-4-2,4-5-2,3-7-2,3-5-2,6-11-5,9-11-11,10-14-8,10-11-11,11-17-4,17-18 0,15-19-1,16-18-1,-1-6 4,-15 10 8,-15 10 7,-16 9 8,-8 2 0,0-2-4,0-3-6,0-3-6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49650 29200 529,'1'-35'36,"4"32"4,3 31 3,3 32 4,1 24-1,1 19-5,-1 19-5,1 19-5,-3 18-4,-2 19-3,-3 19-2,-3 19-2,-2-13-3,0-44-3,0-43-3,0-44-3,0-22-3,0 0-3,0 0-3,0 0-3,0 1-1,0 4 0,0 3 1,0 3 1,-2-1 0,-3-2 1,-3-3 0,-2-3 0,-3 8-5,1 23-10,-1 22-11,1 22-11,-1-2-2,1-25 8,-1-25 7,1-25 8,1-4 4,3 20 0,3 18 0,4 20 0,1-3-2,0-21-3,0-22-5,0-22-4,0-11-2,0 0 0,0 0-1,0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49700 28950 693,'-25'-21'24,"0"10"1,0 10 3,0 9 1,0 4-2,0 1-4,0-1-5,0 1-5,0 1-4,0 3 0,0 3-1,0 4-2,0 1 1,0 0-2,0 0 0,0 0 0,0 0 0,0 0 1,0 0 0,0 0 2,1 0-1,4 0 0,3 0 0,3 0-1,-1-2-2,-2-3 0,-3-3-3,-3-2-1,-2 0 0,0 7 1,0 6 0,0 7 2,1 0-13,4-2-24,3-3-25,3-3-25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41600 38950 576,'-49'-94'0,"4"13"1,3 12 0,3 13 1,4 31 10,7 50 21,6 50 21,7 50 20,-1 29 4,-6 10-15,-6 10-13,-6 9-15,1 4-16,9 1-17,10-1-19,10 1-17,4-15-12,0-28-3,0-28-4,0-27-3,0-20 0,0-9 5,0-10 5,0-8 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49550 29350 718,'117'48'41,"-16"-3"-1,-15-3-2,-15-2-1,-12-1-3,-6 3-5,-6 3-4,-6 4-5,-6-1-7,-2-3-8,-3-3-10,-3-2-9,-6-5-12,-5-2-15,-7-3-16,-5-3-15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1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14300 42350 665,'6'-47'-3,"13"6"-4,12 7-6,13 6-5,1 4 0,-9 4 3,-10 3 3,-8 3 4,-3 3 3,7 3 1,6 3 2,7 4 2,0 1 1,-2 0 0,-3 0 1,-3 0 0,-2 0 0,0 0 1,0 0 0,0 0 0,-8 0 9,-16 0 16,-15 0 16,-15 0 18,-12 7 1,-6 17-12,-6 15-13,-6 16-13,-6 10-8,-2 7-4,-3 6-3,-3 7-5,-1-1-3,4-6-3,3-6-2,3-6-2,-1-2-1,-2 3 2,-3 3 1,-3 4 2,1-1 0,6-3-1,7-3-1,6-2 0,4-6-1,4-6 2,3-6 2,3-6 1,12-7 2,22-6 3,22-6 2,23-6 2,16-7 2,13-6-3,12-6-1,13-6-1,9-7-1,6-6 0,7-6-1,6-6 0,4-1-1,4 7-4,3 6-2,3 7-3,-4 2-2,-8 1 1,-10-1 0,-9 1 0,-10 1-2,-9 3-5,-10 3-5,-8 4-4,-11 1-5,-8 0 0,-10 0-2,-9 0-2,-13-4-3,-16-5-2,-15-7-4,-15-5-4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15000 42600 629,'-91'-91'2,"19"19"6,19 19 5,19 19 6,12 24 7,6 32 9,7 31 9,6 32 9,-1 25 0,-5 23-10,-7 22-10,-5 22-10,-3 13-9,4 7-9,3 6-9,3 7-9,6-1-7,9-6-7,10-6-7,10-6-6,4-20 0,0-30 5,0-32 6,0-30 5,0-22 0,0-8-5,0-10-6,0-9-5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16200 41750 727,'1'-69'2,"4"13"4,3 12 3,3 13 5,9 7 5,16 4 7,15 3 7,17 3 8,8 3 0,4 3-9,3 3-9,3 4-7,1 4-8,1 6-6,-1 7-4,1 6-7,-6 4-5,-8 4-7,-10 3-7,-9 3-8,-12 3-3,-11 3-3,-14 3-2,-11 4-2,-9-4 2,-3-9 9,-3-10 9,-2-8 7,-3-4 6,1 3 3,-1 3 3,1 4 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16800 42200 492,'-158'21'-10,"34"-5"3,35-7 4,35-5 3,18-3 6,3 4 10,3 3 8,4 3 10,2 6 3,4 9 0,3 10-2,3 10-1,3 8-2,3 10-2,3 10-3,4 9-3,-1 10-2,-3 14-3,-3 11-2,-2 14-3,-1 11-3,3 14-2,3 11-2,4 14-3,2 5-3,4 1-5,3-1-3,3 1-4,3-12-5,3-21-4,3-22-6,4-22-4,-1-18-2,-3-11 2,-3-14 1,-2-11 1,-3-17-1,1-18-6,-1-19-5,1-18-5,-7-21 1,-12-22 10,-13-22 8,-12-21 9,-5-12 7,3 1 1,3-1 4,4 1 2,2 4 4,4 9 3,3 10 4,3 10 4,1 5 4,1 4 5,-1 3 3,1 3 5,4 3 2,9 3-1,10 3 0,10 4-1,8 2 0,10 4-3,10 3-1,9 3-1,9 1-3,9 1-2,10-1-2,10 1-1,5 2-3,4 7-1,3 6-2,3 7-2,-4 2-2,-8 1-3,-10-1-5,-9 1-3,-9 1-3,-5 3-3,-7 3-4,-5 4-2,-8-4-6,-5-9-8,-7-10-8,-5-8-8,-12-8 1,-16-2 10,-15-3 9,-15-3 9,-11-2 9,-2 0 6,-3 0 6,-3 0 8,-2 3 4,0 6 4,0 7 4,0 6 4,0 6 2,0 6 1,0 7 2,0 6 2,1 10-1,4 17-4,3 15-3,3 16-3,-1 13-3,-2 14-3,-3 11-1,-3 14-3,1 8-1,6 7-1,7 6 0,6 7 0,6-1-1,6-6 0,7-6 0,6-6 0,9-7-5,13-6-6,12-6-9,13-6-8,10-12-5,10-15-5,10-15-4,9-16-4,10-13-3,14-9-2,11-10-1,14-8-3,5-17 1,1-21 2,-1-22 1,1-22 2,-13-5 4,-25 13 7,-25 12 5,-25 13 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18900 43000 512,'-4'-46'3,"-5"10"7,-7 10 6,-5 9 6,-4 4 6,0 1 2,0-1 3,0 1 2,-2 2 2,-3 7-3,-3 6-1,-2 7-1,-1 11-4,3 20-2,3 18-3,4 20-3,1 11-2,0 7-2,0 6-2,0 7-1,3 2-3,6 1-5,7-1-4,6 1-4,9-6-6,13-8-7,12-10-8,13-9-7,12-15-8,13-18-7,12-19-6,13-18-8,-1-17 1,-11-11 10,-14-14 10,-11-11 10,-9-7 5,-3 0 1,-3 0 0,-2 0 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19750 42950 485,'-27'-22'5,"-3"6"12,-3 7 11,-2 6 12,-1 6 4,3 6-1,3 7 0,4 6-2,4 6-3,6 6-5,7 7-6,6 6-5,3 6-3,0 6-2,0 7-2,0 6-1,0 3-2,0 0-2,0 0-1,0 0-1,3-2-4,6-3-5,7-3-5,6-2-5,4-9-3,4-12 0,3-13 0,3-12-2,3-13 0,3-12-1,3-13-3,4-12 0,1-15-2,0-15 0,0-15 1,0-16-1,-5-7 2,-9 4 3,-10 3 3,-8 3 3,-8 3 4,-2 3 2,-3 3 5,-3 4 2,-2 4 3,0 6 2,0 7 2,0 6 1,1 6 5,4 6 9,3 7 10,3 6 8,4 10-2,7 17-14,6 15-13,7 16-14,0 9-8,-2 3 0,-3 3-2,-3 4-2,-6 5 0,-5 10 0,-7 10 0,-5 9 0,-4 4-1,0 1-2,0-1 0,0 1-2,-2-6 0,-3-8 0,-3-10 0,-2-9-1,6-21 3,20-31 3,18-31 5,20-31 3,6-13 1,-2 6-2,-3 7-3,-3 6-3,-2 3-2,0 0-1,0 0-2,0 0-2,-4 3 0,-5 6-1,-7 7 1,-5 6-1,-8-2 2,-5-9 3,-7-10 3,-5-8 3,-4-3 3,0 7 0,0 6 3,0 7 1,0 2 4,0 1 7,0-1 7,0 1 7,0-1 5,0 1 4,0-1 2,0 1 4,1 8 3,4 20 3,3 18 1,3 20 3,-1 16-2,-2 16-6,-3 15-6,-3 17-7,-2 10-4,0 6-2,0 7-3,0 6-3,0-8-2,0-22-2,0-22-2,0-21-3,0-7-2,0 9-3,0 10-4,0 10-2,1 14-1,4 23 3,3 22 1,3 22 3,1-2-9,1-25-19,-1-25-19,1-25-19,-1-18-8,1-8 2,-1-10 3,1-9 3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21400 42000 583,'3'-71'2,"6"10"6,7 10 4,6 9 5,6 7 5,6 7 6,7 6 6,6 7 7,3 8 0,0 14-5,0 11-4,0 14-4,-2 13-4,-3 16-3,-3 15-3,-2 17-3,-6 11-3,-6 10-2,-6 10-2,-6 9-2,-9 7-4,-8 7-7,-10 6-5,-9 7-6,-10 5-2,-9 7 1,-10 6 2,-8 7 0,-1-14-2,9-30-9,10-32-7,10-30-9,4-20-5,0-6 0,0-6-2,0-6-1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22200 43150 583,'48'-2'4,"-3"-3"7,-3-3 8,-2-2 7,-1-1 3,3 3-2,3 3-2,4 4-2,1 2-2,0 4-1,0 3-1,0 3-2,-5 7-2,-9 14-5,-10 11-3,-8 14-5,-9 8-2,-6 7 0,-6 6-2,-6 7 0,-12 4-2,-15 3-3,-15 3-3,-16 4-4,-7-3-2,4-5 0,3-7 0,3-5-1,3-9 2,3-9 1,3-10 2,4-8 2,15-12 9,28-12 17,28-13 16,29-12 17,13-9 4,1-2-9,-1-3-8,1-3-9,-1-1-7,1 4-7,-1 3-6,1 3-6,-3 3-10,-2 3-11,-3 3-12,-3 4-12,-6 4-8,-5 6-6,-7 7-4,-5 6-7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24750 43150 612,'-72'-2'1,"6"-3"1,7-3 1,6-2 1,4-3 3,4 1 5,3-1 5,3 1 5,21-1 5,42 1 7,40-1 6,41 1 7,27-1 0,17 1-7,15-1-7,16 1-7,4 1-8,-6 3-11,-6 3-9,-6 4-10,-13 2-10,-19 4-9,-18 3-9,-19 3-9,-16-1-1,-12-2 7,-13-3 7,-12-3 6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44100 37400 521,'-30'-30'49,"-9"41"5,-10 40 5,-8 42 6,-9 25-3,-6 14-10,-6 11-10,-6 14-10,-4 13-9,1 16-4,-1 15-6,1 17-6,1-3-5,3-18-8,3-19-7,4-18-8,8-21-5,17-22-7,15-22-6,16-21-6,12-23-1,9-21 4,10-22 4,10-22 3,4-11 6,0 0 5,0 0 6,0 0 5,1-2 1,4-3-6,3-3-6,3-2-4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25850 42300 602,'-138'-71'0,"26"10"0,24 10 0,26 9 0,15 12 8,6 16 17,7 15 15,6 17 17,6 17 3,6 23-8,7 22-11,6 22-8,4 16-8,4 14-3,3 11-5,3 14-5,1 10-6,1 9-10,-1 10-9,1 10-10,1 0-8,3-5-8,3-7-8,4-5-8,-1-22-2,-3-33 4,-3-35 4,-2-34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27550 41850 508,'4'-49'4,"10"4"10,10 3 9,9 3 9,6 4 3,3 7-4,3 6-3,4 7-4,2 8-3,4 14 0,3 11-1,3 14-1,-1 8-2,-2 7-1,-3 6-3,-3 7-1,-7 4-2,-9 3 0,-10 3-1,-8 4 0,-11 2-4,-8 4-7,-10 3-6,-9 3-7,-13 1-3,-16 1-1,-15-1-2,-15 1 0,-11 1-1,-2 3 3,-3 3 0,-3 4 3,-1-3 2,4-5 3,3-7 5,3-5 3,6-9 1,9-9 0,10-10-2,10-8-1,14-9 4,23-6 13,22-6 10,22-6 12,21-13 1,22-19-8,22-18-8,23-19-9,11-12-7,4-2-6,3-3-6,3-3-6,-4 2-3,-8 10 1,-10 10 2,-9 9 1,-9 6-2,-5 3-4,-7 3-4,-5 4-4,-11 1-2,-11 0 1,-14 0 0,-11 0 1,-7-4 1,0-5 4,0-7 3,0-5 3,-2-8 4,-3-5 2,-3-7 3,-2-5 3,-3-4 2,1 0 0,-1 0 2,1 0 2,-1 3 5,1 6 11,-1 7 11,1 6 11,1 4 5,3 4 0,3 3-2,4 3 0,1 12-2,0 22-1,0 22-1,0 23-2,-2 14-3,-3 10-4,-3 10-4,-2 9-4,-5 6-4,-2 3-3,-3 3-3,-3 4-2,-4-1-1,-3-3 0,-3-3 0,-2-2 0,-1-6-5,3-6-9,3-6-11,4-6-10,1-16-12,0-25-16,0-25-14,0-25-15,1-16 1,4-6 20,3-6 19,3-6 18,3-2 15,3 3 8,3 3 8,4 4 9,2 2 6,4 4 2,3 3 3,3 3 3,1 3 1,1 3-2,-1 3-1,1 4-1,-1 1-3,1 0-5,-1 0-4,1 0-4,-1 3-6,1 6-4,-1 7-5,1 6-5,-3 1-4,-2-3-5,-3-3-5,-3-2-4,-4-5-3,-3-2-3,-3-3-2,-2-3-3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30400 41500 488,'-24'-91'2,"4"19"5,3 19 5,3 19 4,1 9 5,1 0 5,-1 0 4,1 0 5,-1 7 4,1 17 2,-1 15 5,1 16 2,1 16-2,3 20-9,3 18-8,4 20-8,1 14-5,0 14-3,0 11-2,0 14-3,0 3-2,0-2-4,0-3-4,0-3-4,0 2-3,0 10-4,0 10-5,0 9-3,-2 2-5,-3-2-4,-3-3-4,-2-3-4,-1-18-4,3-31-1,3-31-3,4-31-2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7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30450 43000 472,'45'-68'0,"-9"17"0,-10 15 0,-8 16 0,-4 4 2,3-6 4,3-6 4,4-6 3,4-2 6,6 3 8,7 3 9,6 4 7,-1 8 0,-5 17-9,-7 15-10,-5 16-8,-8 13-7,-5 14 0,-7 11-2,-5 14-1,-4 5-1,0 1-2,0-1-2,0 1-2,6-10-4,13-19-9,12-18-7,13-19-8,9-22-3,6-25 2,7-25 3,6-25 2,1-11 3,-3 3 5,-3 3 5,-2 4 4,-6 4 6,-6 6 6,-6 7 6,-6 6 7,-6 10 9,-2 17 11,-3 15 10,-3 16 12,-6 13 1,-5 14-10,-7 11-11,-5 14-9,-3 7-7,4 3-4,3 3-4,3 4-5,3-3-3,3-5-2,3-7-3,4-5-4,2-9 0,4-9-2,3-10 0,3-8 0,3-14-3,3-15-3,3-15-2,4-16-4,2-13-2,4-9-2,3-10 0,3-8-2,-4-3 0,-8 7 2,-10 6 3,-9 7 1,-9 2 3,-5 1 1,-7-1 3,-5 1 2,-8 2 1,-5 7 0,-7 6 0,-5 7-1,-9 7 2,-9 9 3,-10 10 2,-8 10 4,-11 10 1,-8 13-3,-10 12-3,-9 13-2,-5 12-4,0 13-8,0 12-5,0 13-8,7-4-4,17-18-5,15-19-3,16-18-4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34000 42500 622,'-91'0'0,"19"0"0,19 0 0,19 0 0,10-4 6,4-5 11,3-7 10,3-5 12,12-3 4,22 4-4,22 3-2,23 3-2,17 1-5,17 1-3,15-1-3,16 1-5,10-3-3,7-2-6,6-3-3,7-3-5,-3 1-9,-8 6-11,-10 7-11,-9 6-12,-12 1-6,-11-3-2,-14-3 0,-11-2-1,-15 0 2,-16 7 6,-15 6 6,-15 7 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35150 41200 660,'-69'-46'4,"13"10"8,12 10 8,13 9 7,9 12 5,6 16 2,7 15 1,6 17 2,3 19-2,0 26-5,0 24-5,0 26-6,0 15-4,0 6-5,0 7-6,0 6-4,3 1-4,6-3-5,7-3-3,6-2-3,3-6-7,0-6-8,0-6-8,0-6-7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37100 41950 578,'-5'-33'8,"-9"34"14,-10 35 16,-8 35 15,-6 19 3,1 7-9,-1 6-8,1 7-10,4-3-5,9-8-4,10-10-2,10-9-4,5-10-2,4-9-1,3-10 0,3-8-1,9-12-3,16-12-4,15-13-5,17-12-4,11-16-4,10-19-3,10-18-3,9-19-4,2-15-1,-2-8-1,-3-10 0,-3-9 0,-9-4 1,-11 4 0,-14 3 1,-11 3 1,-15 7 1,-16 14 2,-15 11 2,-15 14 1,-18 11 3,-19 14 3,-18 11 4,-19 14 3,-12 13 3,-2 16 1,-3 15 1,-3 17 2,1 10 1,6 6-3,7 7-2,6 6-1,10-2-4,17-9-4,15-10-5,16-8-5,12-9-4,9-6-4,10-6-5,10-6-4,11-12 1,17-15 5,15-15 5,16-16 5,9-8 3,3 0 4,3 0 3,4 0 3,-3 4 2,-5 10 4,-7 10 4,-5 9 3,-8 6 4,-5 3 6,-7 3 5,-5 4 5,-3 4 4,4 6 0,3 7 2,3 6 1,1 4-2,1 4-6,-1 3-5,1 3-5,-4 3-3,-6 3-2,-6 3-1,-6 4-2,-9 4-2,-8 6-4,-10 7-3,-9 6-4,-10 4-1,-9 4-1,-10 3 0,-8 3 0,-9-1 0,-6-2 1,-6-3 1,-6-3 0,1-9 1,9-11 0,10-14 1,10-11 0,5-6 3,4 4 4,3 3 6,3 3 4,9-4 1,16-8-3,15-10-4,17-9-2,14-9-4,17-5-4,15-7-3,16-5-3,7-6-4,1-3-3,-1-3-4,1-2-3,-12 2-3,-21 9-2,-22 10-3,-22 10-2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40200 42400 577,'-38'-5'7,"26"-9"15,24-10 15,26-8 14,19-6 4,17 1-7,15-1-6,16 1-7,10 1-5,7 3-4,6 3-3,7 4-4,0 4-5,-2 6-5,-3 7-4,-3 6-6,-6 6-6,-5 6-5,-7 7-6,-5 6-6,-11 4-7,-11 4-6,-14 3-7,-11 3-8,-14-1 0,-11-2 5,-14-3 5,-11-3 5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40250 43100 619,'-90'-2'4,"23"-3"9,22-3 9,22-2 7,23-3 6,25 1 1,25-1 2,25 1 1,23-1-2,22 1-6,22-1-7,23 1-7,14-1-3,10 1-1,10-1-1,9 1 0,-10-1-8,-28 1-12,-28-1-14,-27 1-12,-23-1-12,-16 1-9,-15-1-8,-15 1-9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45700 40250 639,'18'-43'5,"-11"17"11,-14 15 10,-11 16 11,-15 20 5,-16 25-2,-15 25-1,-15 25-1,-11 18-5,-2 14-7,-3 11-9,-3 14-7,-2 2-5,0-6-4,0-6-3,0-6-4,1-9-1,4-8-2,3-10-2,3-9-1,7-12 0,14-11 2,11-14 3,14-11 1,18-14 4,25-11 6,25-14 4,25-11 6,25-12 2,25-9-1,25-10-1,25-8 0,12-6-3,1 1-3,-1-1-4,1 1-3,-4 2-3,-6 7-3,-6 6-4,-6 7-4,-12 2-3,-15 1-7,-15-1-5,-16 1-5,-15 1-5,-11 3-2,-14 3-2,-11 4-2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6341" units="cm"/>
      <inkml:brushProperty name="height" value="0.06341" units="cm"/>
      <inkml:brushProperty name="color" value="#00BFF3"/>
    </inkml:brush>
  </inkml:definitions>
  <inkml:trace contextRef="#ctx0" brushRef="#br0">43950 37600 346,'65'-116'3,"-18"19"3,-19 19 5,-18 19 4,-4 24 10,13 32 14,12 31 15,13 32 15,2 21 0,-5 13-12,-7 12-13,-5 13-13,-6 15-7,-3 19-4,-3 19-4,-2 19-3,-5 9-3,-2 0-4,-3 0-4,-3 0-2,-6-10-5,-5-18-2,-7-19-5,-5-18-3,-4-18-3,0-16-2,0-15-2,0-15-2,-7-20-3,-11-21-5,-14-22-5,-11-22-5,-11-24 1,-5-24 5,-7-26 7,-5-24 5,5-12 6,19 4 5,19 3 5,19 3 6,12 6 4,6 9 5,7 10 4,6 10 4,9 7 3,13 6 2,12 7 3,13 6 1,12 7 0,13 10-4,12 10-3,13 9-4,12 6-3,13 3-1,12 3-2,13 4-1,1 2-4,-9 4-7,-10 3-5,-8 3-5,-8-4-5,-2-8 0,-3-10-1,-3-9-1,-10-9 0,-16-5 1,-15-7 1,-15-5 1,-12-3 2,-6 4 5,-6 3 3,-6 3 5,-12 3 3,-15 3 6,-15 3 4,-16 4 5,-10 4 6,-3 6 5,-3 7 5,-2 6 7,-3 10 1,1 17-1,-1 15-1,1 16-2,1 10-2,3 7-3,3 6-4,4 7-4,7-1-2,13-6-2,12-6-2,13-6-2,15-6-5,19-2-7,19-3-8,19-3-7,10-12-7,4-18-8,3-19-7,3-18-7,-4-14-1,-8-5 5,-10-7 4,-9-5 6,-12-4 5,-11 0 6,-14 0 7,-11 0 6,-9 3 8,-3 6 12,-3 7 10,-2 6 11,-3 10 5,1 17-1,-1 15-1,1 16 0,-3 16-3,-2 20-3,-3 18-5,-3 20-2,-1 13-4,4 9-3,3 10-3,3 10-3,3 10-2,3 13-2,3 12-1,4 13-1,-3 12-2,-5 13-4,-7 12-4,-5 13-3,-3-2-1,4-16 0,3-15 1,3-15 1,-1-20-2,-2-21-5,-3-22-4,-3-22-4,-4-19-2,-3-16-1,-3-15 0,-2-15-1,-3-12 2,1-6 5,-1-6 3,1-6 4,-4-7 4,-6-6 2,-6-6 2,-6-6 4,-2-10-1,3-12 0,3-13-1,4-12-1,7-18 1,13-21 3,12-22 4,13-22 4,20-27-2,28-31-6,28-31-5,29-31-7,16-13-6,7 6-10,6 7-8,7 6-9,-1 12-2,-6 19 1,-6 19 3,-6 19 3,-15 24 2,-21 32 0,-22 31 2,-22 32 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45850 41000 569,'-47'-91'0,"6"19"0,7 19 0,6 19 0,1 9 7,-3 0 14,-3 0 14,-2 0 15,-3 17 4,1 34-2,-1 35-4,1 35-3,2 30-6,7 29-7,6 28-8,7 28-8,2 9-9,1-9-11,-1-10-11,1-8-11,4-9-8,9-6-5,10-6-5,10-6-4,2-21-3,-3-34 0,-3-35 0,-2-33-1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351" units="cm"/>
      <inkml:brushProperty name="height" value="0.03351" units="cm"/>
      <inkml:brushProperty name="color" value="#00BFF3"/>
    </inkml:brush>
  </inkml:definitions>
  <inkml:trace contextRef="#ctx0" brushRef="#br0">47500 39850 656,'-41'-24'3,"19"4"7,19 3 7,19 3 6,13 3 7,10 3 5,10 3 5,9 4 7,10 1-2,14 0-9,11 0-8,14 0-8,2 0-11,-6 0-9,-6 0-11,-6 0-10,-12 3-9,-15 6-5,-15 7-6,-16 6-6,-13 6-2,-9 6 1,-10 7 2,-8 6 2,-8-2 5,-2-9 9,-3-10 8,-3-8 9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48100 40200 463,'-55'23'0,"-9"-3"-1,-10-3-1,-8-2-1,-3-3 3,7 1 5,6-1 6,7 1 5,5-1 5,7 1 4,6-1 2,7 1 5,5 1 1,7 3 0,6 3 1,7 4 0,2 7-1,1 13-3,-1 12-3,1 13-3,-1 16-1,1 23-1,-1 22 0,1 22 0,1 15-3,3 9-2,3 10-2,4 10-4,1 5-4,0 4-8,0 3-7,0 3-8,1 1-3,4 1-2,3-1-2,3 1-2,1-10-1,1-19-2,-1-18-2,1-19-2,2-21-3,7-21-3,6-22-3,7-22-4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47300 42600 439,'-2'-46'0,"-3"10"0,-3 10 0,-2 9 0,-1-1 1,3-8 2,3-10 2,4-9 3,1-2-1,0 6 0,0 7-1,0 6-1,6-1 3,13-5 6,12-7 7,13-5 7,13-3 4,17 4 0,15 3 2,16 3 0,7 4-2,1 7-5,-1 6-4,1 7-4,-4 4-7,-6 3-5,-6 3-8,-6 4-6,-7 1-3,-6 0 2,-6 0 1,-6 0 2,-9-4-6,-8-5-13,-10-7-13,-9-5-12,-7-6-3,-3-3 8,-3-3 8,-2-2 7,-5-8 6,-2-8 3,-3-10 2,-3-9 3,-6-2 4,-5 6 3,-7 7 4,-5 6 3,-6 7 6,-3 10 8,-3 10 8,-2 9 9,-6 6 4,-6 3 2,-6 3 2,-6 4 2,-6 11 0,-2 23-3,-3 22-3,-3 22-3,-4 13-2,-3 7-2,-3 6-1,-2 7-2,2 2-2,9 1-2,10-1-2,10 1-2,10-4-1,13-6-1,12-6-1,13-6 0,9-7-2,6-6-5,7-6-3,6-6-5,15-9-6,26-8-7,24-10-8,26-9-8,15-12-6,6-11-5,7-14-4,6-11-5,1-14-2,-3-11 3,-3-14 3,-2-11 1,-15-3 4,-25 10 5,-25 10 4,-25 9 5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50300 41300 472,'21'-74'0,"-5"4"0,-7 3 0,-5 3 0,-11 6 5,-11 9 11,-14 10 10,-11 10 11,-7 8 5,0 10 2,0 10 1,0 9 0,-2 15 0,-3 22-6,-3 22-5,-2 23-4,0 16-4,7 13-2,6 12-4,7 13-2,7 1-3,9-9-5,10-10-5,10-8-4,8-14-6,10-15-11,10-15-10,9-16-9,15-16-7,22-16-5,22-15-3,23-15-5,10-17 0,0-15 5,0-15 4,0-16 4,-13-4 5,-24 10 5,-26 10 5,-24 9 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51150 41350 437,'-29'-86'23,"-5"28"7,-7 28 7,-5 29 7,-4 22 2,0 20-5,0 18-3,0 20-5,3 10-2,6 3 1,7 3 0,6 4 1,6-4-3,6-9-3,7-10-4,6-8-5,7-9-3,10-6-4,10-6-5,9-6-4,6-9-1,3-8 1,3-10 1,4-9 2,2-9-7,4-5-12,3-7-11,3-5-13,-1-12-5,-2-16 2,-3-15 3,-3-15 2,-6-11 3,-5-2 3,-7-3 3,-5-3 4,-8-1 3,-5 4 3,-7 3 4,-5 3 3,-4 4 3,0 7 5,0 6 5,0 7 3,1 7 7,4 9 7,3 10 8,3 10 8,3 4 3,3 0-4,3 0-2,4 0-4,4 10-2,6 23-2,7 22-2,6 22-2,-2 13-5,-9 7-5,-10 6-7,-8 7-6,-8 4-5,-2 3-5,-3 3-4,-3 4-5,-2-3-3,0-5 0,0-7-2,0-5 0,4-14-4,10-18-6,10-19-5,9-18-6,6-18 0,3-16 8,3-15 7,4-15 7,2-9 4,4 1 3,3-1 2,3 1 2,-4-1 1,-8 1 0,-10-1-1,-9 1 1,-7 1 0,-3 3 3,-3 3 3,-2 4 3,-3 1 2,1 0 0,-1 0 1,1 0 0,-3 1 3,-2 4 4,-3 3 6,-3 3 4,-4 3 8,-3 3 9,-3 3 9,-2 4 10,-1 13 5,3 26-1,3 24 0,4 26 0,1 18-5,0 13-9,0 12-9,0 13-9,0 9-7,0 6-3,0 7-4,0 6-4,1-1-5,4-5-5,3-7-7,3-5-6,-1-11-2,-2-11 2,-3-14 3,-3-11 2,-1-12-9,4-9-23,3-10-22,3-8-22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53150 39700 519,'48'-90'3,"-3"23"9,-3 22 7,-2 22 8,-1 12 5,3 3 2,3 3 3,4 4 2,1 7 0,0 13-3,0 12-3,0 13-4,-4 13-2,-5 17-2,-7 15-2,-5 16-2,-8 10-3,-5 7-4,-7 6-6,-5 7-4,-9 8-5,-9 14-5,-10 11-7,-8 14-5,-9 3-4,-6-2-4,-6-3-4,-6-3-2,-2-17-3,3-27 0,3-28-1,4-28-1,2-17-1,4-2-3,3-3-3,3-3-3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4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54050 41400 522,'26'-47'0,"4"6"0,3 7 0,3 6 0,7 6 7,14 6 13,11 7 14,14 6 13,-3 10 3,-15 17-10,-15 15-9,-16 16-9,-13 9-7,-9 3-3,-10 3-4,-8 4-3,-11 2-3,-8 4-5,-10 3-3,-9 3-4,-7-1-2,-3-2-1,-3-3 0,-2-3-1,0-6 2,7-5 4,6-7 5,7-5 5,7-8 2,9-5 2,10-7 0,10-5 2,16-8 4,26-5 6,24-7 6,26-5 7,8-4 0,-5 0-3,-7 0-5,-5 0-3,-8 0-4,-5 0-4,-7 0-3,-5 0-3,-8 4-3,-5 10 0,-7 10 0,-5 9 0,-8 9-1,-5 9 1,-7 10-1,-5 10 0,-11 10-1,-11 13-2,-14 12-2,-11 13-3,-12 10-5,-9 10-8,-10 10-8,-8 9-8,-6-2-4,1-12 1,-1-13 1,1-12 1,7-16-3,16-19-5,15-18-4,17-19-5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62650 29500 999,'25'-86'-86,"0"28"22,0 28 22,0 29 21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3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38200 35600 524,'-19'-22'63,"13"6"-12,12 7-11,13 6-13,7 3-5,4 0-2,3 0 0,3 0-1,6 0-1,9 0 2,10 0 0,10 0 1,2 0 0,-3 0-2,-3 0-1,-2 0-2,-5 4-3,-2 10-1,-3 10-3,-3 9-3,-7 4-2,-9 1-3,-10-1-3,-8 1-2,-9 7-4,-6 16-4,-6 15-3,-6 17-4,-10 10-1,-12 6 0,-13 7 2,-12 6 1,-10-2 0,-6-9 3,-6-10 0,-6-8 1,-4-8 1,1-2 1,-1-3-1,1-3 1,-1-4 1,1-3 5,-1-3 4,1-2 5,2-6 2,7-6 2,6-6 2,7-6 2,7-7 2,9-6 4,10-6 2,10-6 3,18-10 1,28-12-1,28-13-1,29-12-1,13-5-2,1 3-3,-1 3-5,1 4-2,1 2-4,3 4-1,3 3-2,4 3-3,-3 1-2,-5 1-4,-7-1-5,-5 1-5,-6 1-1,-3 3 1,-3 3 0,-2 4 1,-5 4-6,-2 6-11,-3 7-12,-3 6-11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46200 37100 602,'-43'-90'9,"17"23"19,15 22 18,16 22 18,13 12 4,14 3-11,11 3-10,14 4-10,11 1-11,14 0-12,11 0-12,14 0-12,3 1-8,-2 4-2,-3 3-3,-3 3-3,-10 1-4,-16 1-5,-15-1-6,-15 1-5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4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40650 36350 386,'3'-46'4,"6"10"7,7 10 7,6 9 7,-2 15 3,-9 22 0,-10 22-2,-8 23-2,-11 13-1,-8 6-4,-10 7-4,-9 6-3,-7-2-2,-3-9-2,-3-10-1,-2-8-1,-1-9-1,3-6-1,3-6-1,4-6-1,18-20-3,34-30-9,35-32-7,35-30-7,16-12-4,1 9 4,-1 10 1,1 10 3,-6 8 2,-8 10 4,-10 10 4,-9 9 4,-10 9 2,-9 9 1,-10 10 2,-8 10 1,-9 7 2,-6 6 3,-6 7 2,-6 6 4,-6 1 2,-2-3 2,-3-3 1,-3-2 2,8-12-2,23-19-6,22-18-6,22-19-5,10-10-7,1 1-4,-1-1-4,1 1-6,-6 4 0,-8 9 2,-10 10 3,-9 10 2,-5 7 4,0 6 4,0 7 4,0 6 4,-4 4 4,-5 4 5,-7 3 3,-5 3 5,0-10 0,10-21-2,10-22-3,9-22-4,2-8-2,-2 6-4,-3 7-4,-3 6-4,-1 9 2,4 13 6,3 12 6,3 13 6,-4 9 5,-8 6 3,-10 7 3,-9 6 3,-4 1 0,4-3-3,3-3-3,3-2-3,4-5-6,7-2-11,6-3-8,7-3-10,0-9-7,-2-11-3,-3-14-4,-3-11-3,-4-12 0,-3-9 5,-3-10 4,-2-8 3,-1-8 4,3-2 2,3-3 1,4-3 1,-1 2 2,-3 10 1,-3 10 0,-2 9 1,0 7-1,7 7 0,6 6 0,7 7-1,0 2 1,-2 1 2,-3-1 3,-3 1 2,-1-1 2,4 1 0,3-1-1,3 1 1,-2-3 0,-6-2 0,-6-3 0,-6-3 0,-2-7-1,3-9 1,3-10 0,4-8-1,-1-4 2,-3 3 4,-3 3 3,-2 4 5,-3-1 2,1-3 2,-1-3 1,1-2 2,-1 0 1,1 7 0,-1 6 1,1 7 0,-3 18 8,-2 31 12,-3 32 14,-3 31 14,-2 28-2,0 25-13,0 25-14,0 25-15,1 4-8,4-15-5,3-15-5,3-16-3,3-2-13,3 13-19,3 12-18,4 13-20,-1-2-5,-3-16 7,-3-15 9,-2-15 7,-5-17 4,-2-15-2,-3-15-1,-3-16-2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24050 35850 689,'0'-47'0,"0"6"0,0 7 0,0 6 0,0 1 3,0-3 7,0-3 7,0-2 7,-10 16 4,-18 38 4,-19 37 3,-18 38 3,-10 21-1,0 7-9,0 6-7,0 7-7,-4-1-6,-5-6-2,-7-6-3,-5-6-4,-3-7-1,4-6-1,3-6-1,3-6-2,6-9 0,9-8 3,10-10 2,10-9 1,7-10 2,6-9 0,7-10 0,6-8 1,12-8-1,19-2 1,19-3 0,19-3-1,19-7 1,23-9 0,22-10 0,22-8 0,12-6-2,3 1-1,3-1-3,4 1-2,-3 1-1,-5 3-1,-7 3 0,-5 4 0,-9 2-2,-9 4-3,-10 3-3,-8 3-2,-11 3-5,-8 3-7,-10 3-7,-9 4-6,-10 2 0,-9 4 5,-10 3 6,-8 3 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24200 36050 639,'-46'-71'3,"10"10"6,10 10 7,9 9 6,4 17 4,1 25 5,-1 25 4,1 25 5,-1 21-1,1 20-5,-1 18-4,1 20-5,-3 14-5,-2 14-5,-3 11-5,-3 14-4,-1 8-8,4 7-8,3 6-9,3 7-9,3 0-3,3-2 1,3-3 1,4-3 2,1-20-4,0-33-7,0-35-8,0-34-8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7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25500 36950 461,'-27'32'-3,"-3"17"7,-3 15 9,-2 16 7,-5 4 2,-2-6-3,-3-6-2,-3-6-4,-1-4-3,4 1-1,3-1-3,3 1-3,3-6-2,3-8 0,3-10-3,4-9-1,7-10-3,13-9-5,12-10-5,13-8-5,10-11-1,10-8 4,10-10 3,9-9 4,2-1 2,-2 10 2,-3 10 1,-3 9 2,-6 4 2,-5 1 2,-7-1 2,-5 1 3,-6 5 1,-3 14 2,-3 11 2,-2 14 1,-8 3 2,-8-2 0,-10-3 1,-9-3 0,-4-2-1,4 0-2,3 0-2,3 0-2,15-13-4,29-24-9,28-26-6,28-24-9,10-10-3,-5 6 2,-7 7 1,-5 6 1,-9 7 3,-9 10 5,-10 10 6,-8 9 4,-9 7 6,-6 7 8,-6 6 8,-6 7 7,-7 5 4,-6 7-1,-6 6-1,-6 7-1,2-6-5,14-15-10,11-15-9,14-16-11,7-8-4,3 0-1,3 0 0,4 0 0,-3 3 0,-5 6 3,-7 7 1,-5 6 2,-4 9 6,0 13 10,0 12 8,0 13 10,-2 6 3,-3 0-2,-3 0-2,-2 0-2,3-8-7,14-16-11,11-15-12,14-15-10,-1-11-6,-12-2 3,-13-3 2,-12-3 3,-7-2 0,1 0 2,-1 0 0,1 0 0,-7 1 3,-12 4 5,-13 3 4,-12 3 6,-9 3 3,-2 3 1,-3 3 2,-3 4 2,-1 1 1,4 0-2,3 0 0,3 0-1,10-5-6,20-9-11,18-10-11,20-8-10,14-8-5,14-2 2,11-3 4,14-3 2,0-1 2,-8 4-1,-10 3 1,-9 3-1,-5-1 1,0-2 0,0-3 2,0-3 0,-5-1 3,-9 4 4,-10 3 3,-8 3 5,-6-2 4,1-6 4,-1-6 5,1-6 5,-3-2 2,-2 3 1,-3 3 0,-3 4 1,-1 1 2,4 0 1,3 0 2,3 0 3,-1 3 0,-2 6 1,-3 7 1,-3 6 0,-2 13 2,0 23 1,0 22 3,0 22 3,0 16-2,0 14-5,0 11-3,0 14-6,0 11-3,0 14-3,0 11-4,0 14-4,0 8-4,0 7-5,0 6-5,0 7-6,3 8-2,6 14-2,7 11 1,6 14-2,1-11-5,-3-30-10,-3-32-10,-2-30-10,-3-25-6,1-15-1,-1-15-1,1-16-1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16400 36350 666,'-49'-83'5,"4"34"13,3 35 11,3 35 12,-2 22 2,-6 14-5,-6 11-6,-6 14-6,-6 5-4,-2 1-3,-3-1-3,-3 1-4,-6-1-2,-5 1-2,-7-1-3,-5 1-2,-3-1-1,4 1 0,3-1-1,3 1 0,3-3-1,3-2-2,3-3-2,4-3-3,4-6-1,6-5 1,7-7 2,6-5 1,7-8 0,10-5 1,10-7 1,9-5 1,12-8 1,16-5 1,15-7 1,17-5 1,16-8 1,19-5-1,19-7 0,19-5-1,12-4 1,6 0-1,7 0 1,6 0-1,1 1-1,-3 4-3,-3 3-3,-2 3-3,-8 3-1,-8 3 1,-10 3 2,-9 4 0,-10 1-4,-9 0-8,-10 0-9,-8 0-9,-11 3-5,-8 6-4,-10 7-3,-9 6-3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16250 36850 648,'-47'-74'1,"6"4"2,7 3 0,6 3 3,6 6 3,6 9 6,7 10 6,6 10 7,1 10 1,-3 13 0,-3 12-1,-2 13-1,-3 15-2,1 19-2,-1 19-2,1 19-3,-4 15-2,-6 13-1,-6 12-3,-6 13 0,-2 16-5,3 23-4,3 22-4,4 22-6,1 19-6,0 20-9,0 18-7,0 20-9,4-9-2,10-34 3,10-35 5,9-33 3,4-34 1,1-31-4,-1-31-4,1-31-4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17550 37500 592,'-46'46'35,"10"-5"-8,10-7-8,9-5-7,-2 5-4,-12 19-1,-13 19-2,-12 19 0,-9 10-1,-2 4-2,-3 3-1,-3 3-3,1-4 1,6-8 0,7-10 2,6-9 0,10-18-1,17-24-5,15-26-5,16-24-5,18-23-2,22-18-2,22-19-2,23-18 0,8-7 0,-3 6 5,-3 7 3,-2 6 5,-9 10 3,-12 17 3,-13 15 3,-12 16 2,-12 15 3,-8 16 2,-10 15 2,-9 17 1,-12 10 0,-11 6 1,-14 7-2,-11 6 0,-6-1 0,4-5 3,3-7 1,3-5 2,12-14-1,22-18-5,22-19-5,23-18-5,14-18-3,10-16-3,10-15-2,9-15-2,1-1-2,-6 16 0,-6 15 0,-6 17-1,-7 10 2,-6 6 4,-6 7 4,-6 6 3,-7 9 6,-6 13 8,-6 12 9,-6 13 7,-7 2 3,-6-5-3,-6-7-4,-6-5-3,1-9-7,9-9-8,10-10-8,10-8-10,8-11-5,10-8-3,10-10-3,9-9-3,1-4-1,-6 4 3,-6 3 1,-6 3 3,-6 4 2,-2 7 5,-3 6 3,-3 7 4,-4 8 7,-3 14 7,-3 11 8,-2 14 7,-3 3 4,1-2-2,-1-3-1,1-3-2,1-2-3,3 0-5,3 0-6,4 0-4,1-4-5,0-5-5,0-7-5,0-5-4,0-6-5,0-3-2,0-3-5,0-2-2,0-8-1,0-8 3,0-10 3,0-9 3,-2-9 3,-3-5 1,-3-7 1,-2-5 3,-5-4 0,-2 0 0,-3 0 0,-3 0-1,-1 1 3,4 4 4,3 3 5,3 3 5,-1 4 4,-2 7 3,-3 6 3,-3 7 4,-2 4 2,0 3 3,0 3 2,0 4 3,-4 1 3,-5 0 6,-7 0 5,-5 0 6,-3 7-1,4 17-7,3 15-7,3 16-8,6 16-7,9 20-8,10 18-9,10 20-9,4 24-10,0 31-10,0 32-10,0 31-12,-2 6-1,-3-19 7,-3-18 6,-2-19 8,-5-21 1,-2-21-4,-3-22-3,-3-22-4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17500 48700 561,'-24'-25'0,"4"0"0,3 0 0,3 0-1,4 1 6,7 4 14,6 3 11,7 3 14,5 3 2,7 3-7,6 3-8,7 4-7,2 1-6,1 0-2,-1 0-2,1 0-3,4 0-1,9 0 0,10 0 1,10 0 0,2 3-1,-3 6-1,-3 7-2,-2 6-1,-5 3-2,-2 0-2,-3 0-1,-3 0-3,-4 3-1,-3 6 2,-3 7 2,-2 6 0,-8 6-1,-8 6-6,-10 7-4,-9 6-6,-12 4-1,-11 4 0,-14 3 0,-11 3 1,-15 7 1,-16 14 1,-15 11 3,-15 14 2,-9 0 1,1-8 1,-1-10 1,1-9 1,-1-13 2,1-16 0,-1-15 2,1-15 1,4-9 2,9 1 2,10-1 3,10 1 2,10-4 2,13-6 2,12-6 2,13-6 2,12-7 2,13-6 1,12-6 1,13-6 1,13-7-1,17-6-4,15-6-4,16-6-4,13-4-2,14 1 0,11-1-2,14 1 0,8 1-2,7 3-5,6 3-3,7 4-3,-1 4-8,-6 6-10,-6 7-9,-6 6-10,-12 3-2,-15 0 6,-15 0 8,-16 0 5,-13 1 1,-9 4-6,-10 3-6,-8 3-6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6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20450 49350 434,'-96'165'46,"10"-18"-10,10-19-10,9-18-8,4-17-7,1-11 0,-1-14-2,1-11-1,2-9-1,7-3-3,6-3-1,7-2-3,8-11-3,14-15-5,11-15-6,14-16-4,11-15-2,14-11 3,11-14 4,14-11 2,5-4 3,1 6 1,-1 7 4,1 6 1,-4 7 2,-6 10 2,-6 10 0,-6 9 1,-7 9 2,-6 9 0,-6 10 1,-6 10 0,-7 8 2,-6 10 0,-6 10 1,-6 9 0,-4-1 1,1-8-2,-1-10-2,1-9-1,7-13-4,16-16-5,15-15-7,17-15-6,7-12-2,0-6 3,0-6 1,0-6 3,0 2 1,0 14 2,0 11 2,0 14 1,-4 13 6,-5 16 8,-7 15 10,-5 17 9,-8 5 3,-5-3-3,-7-3-3,-5-2-2,0-9-6,10-12-6,10-13-7,9-12-7,4-10-4,1-6 0,-1-6 0,1-6 0,-1-1 0,1 7 3,-1 6 3,1 7 2,-4 8 5,-6 14 6,-6 11 6,-6 14 7,-2 3 0,3-2-4,3-3-4,4-3-5,-7-7-6,-16-9-5,-15-10-6,-15-8-7,-7-6-1,3 1 1,3-1 1,4 1 3,7-6-2,13-8-3,12-10-4,13-9-4,7-4 0,4 4 1,3 3 2,3 3 2,1-2 0,1-6 1,-1-6 0,1-6-1,-1-6 1,1-2 1,-1-3 0,1-3 0,1-2 2,3 0 3,3 0 1,4 0 2,-1 1 2,-3 4 1,-3 3 2,-2 3 0,-5 3 1,-2 3 1,-3 3 1,-3 4 1,-6 4 6,-5 6 12,-7 7 13,-5 6 11,-4 9 9,0 13 5,0 12 5,0 13 5,0 9-2,0 6-13,0 7-11,0 6-11,0 7-8,0 10-1,0 10-2,0 9-1,0 13-4,0 20-2,0 18-4,0 20-4,0 17-5,0 20-6,0 18-7,0 20-7,0 10-6,0 3-4,0 3-4,0 4-5,0-23-8,0-46-10,0-47-11,0-47-10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8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30000 47900 595,'-24'-47'3,"4"6"5,3 7 6,3 6 5,4 10 8,7 17 10,6 15 12,7 16 9,4 16 1,3 20-12,3 18-12,4 20-11,-1 28-9,-3 42-7,-3 40-6,-2 41-8,-9 34-5,-12 28-6,-13 28-5,-12 29-6,-4 2-7,7-21-8,6-22-9,7-22-8,4-43 0,3-61 9,3-64 8,4-61 10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46850 36350 514,'-69'-133'61,"13"34"-6,12 35-5,13 35-5,10 38-2,10 44 2,10 44 2,9 44 2,2 23-6,-2 3-13,-3 3-15,-3 4-12,-2 1-11,0 0-3,0 0-6,0 0-4,-2-15-12,-3-27-20,-3-28-19,-2-28-20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0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31600 48800 461,'-2'-38'25,"-3"26"-1,-3 24 1,-2 26-1,-8 21-2,-8 19-3,-10 19-3,-9 19-3,-5 5-3,0-5-1,0-7-3,0-5-2,1-11 0,4-11 1,3-14 1,3-11 1,14-26-4,25-37-11,25-38-11,25-37-10,17-18-3,9 4 7,10 3 6,10 3 7,-3 9 3,-11 16 4,-14 15 2,-11 17 3,-14 16 3,-11 19 3,-14 19 4,-11 19 4,-11 7 1,-5-3-2,-7-3-2,-5-2-1,3-11-3,17-15-6,15-15-5,16-16-5,12-12-3,9-5-1,10-7 1,10-5-1,2 0 1,-3 10 3,-3 10 2,-2 9 3,-6 10 1,-6 14 1,-6 11 1,-6 14 0,-9 8 3,-8 7 4,-10 6 6,-9 7 3,-7-1 4,-3-6 2,-3-6 1,-2-6 1,5-18-1,16-28-4,15-28-6,17-27-5,7-12-5,0 6-9,0 7-8,0 6-7,-4 7-1,-5 10 5,-7 10 7,-5 9 5,-8 10 7,-5 14 5,-7 11 7,-5 14 6,-3 3 2,4-2-1,3-3-2,3-3-1,3-4-3,3-3-1,3-3-2,4-2-3,2-5-3,4-2-4,3-3-5,3-3-5,-1-4-2,-2-3-1,-3-3 1,-3-2-1,-2-3 0,0 1-3,0-1-1,0 1-2,-10-6 0,-18-8 2,-19-10 3,-18-9 1,-10-1 3,0 10 0,0 10 2,0 9 2,1 4 1,4 1 4,3-1 3,3 1 3,3 1 3,3 3 2,3 3 3,4 4 1,7 1-1,13 0-8,12 0-6,13 0-7,7-2-4,4-3-1,3-3-2,3-2 0,6-8-1,9-8 0,10-10 1,10-9 0,2-9-1,-3-5-2,-3-7-3,-2-5-2,-5-3 0,-2 4 5,-3 3 4,-3 3 4,-2 1 3,0 1 1,0-1 3,0 1 0,-4-1 4,-5 1 4,-7-1 4,-5 1 5,-4 2 2,0 7 3,0 6 0,0 7 3,-5 11 7,-9 20 15,-10 18 13,-8 20 15,-6 17 1,1 20-14,-1 18-13,1 20-13,1 11-9,3 7-1,3 6-3,4 7-3,1 19-4,0 35-6,0 35-7,0 34-7,3 20-9,6 6-13,7 7-13,6 6-12,1-26 0,-3-55 10,-3-57 11,-2-55 11,-3-28-1,1 4-12,-1 3-13,1 3-12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2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48000 47700 557,'-43'-50'0,"17"0"0,15 0 0,16 0 0,9 6 4,3 13 11,3 12 8,4 13 10,5 6 5,10 0-1,10 0 1,9 0-1,6 4-2,3 10-3,3 10-5,4 9-4,-4 4-5,-9 1-6,-10-1-5,-8 1-7,-9 1-2,-6 3 0,-6 3 2,-6 4-1,-10 5-1,-12 10-3,-13 10-3,-12 9-3,-12 6-3,-8 3 2,-10 3-1,-9 4 1,-5-4 0,0-9 0,0-10 1,0-8-1,-2-8 2,-3-2 2,-3-3 2,-2-3 1,-3-7 3,1-9 1,-1-10 1,1-8 2,5-8 1,14-2 2,11-3 2,14-3 2,13-4 4,16-3 5,15-3 7,17-2 5,14-3-1,17 1-5,15-1-6,16 1-6,12-1-3,9 1-2,10-1 0,10 1-2,5-4-3,4-6-7,3-6-6,3-6-6,-2-2-6,-6 3-5,-6 3-6,-6 4-5,-12 2-3,-15 4-3,-15 3-1,-16 3-1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3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49950 48000 390,'23'-24'0,"-3"4"0,-3 3 0,-2 3 0,-3 4 5,1 7 9,-1 6 8,1 7 10,-7 8 2,-12 14-4,-13 11-5,-12 14-4,-13 7-3,-12 3-2,-13 3-2,-12 4-2,-4 1-1,7 0-1,6 0-1,7 0 0,5-5-2,7-9-1,6-10-3,7-8-2,13-15-2,22-19-3,22-18-1,23-19-3,16-13-3,13-6-4,12-6-5,13-6-4,4-1 0,-3 7 4,-3 6 3,-2 7 4,-8 7 3,-8 9 0,-10 10 2,-9 10 1,-4 2 2,4-3 6,3-3 4,3-2 4,3-6 0,3-6-4,3-6-7,4-6-4,-4 1-1,-9 9 4,-10 10 5,-8 10 5,-9 8 3,-6 10 7,-6 10 4,-6 9 6,-1 1-3,7-6-9,6-6-10,7-6-10,2-7-5,1-6 0,-1-6 0,1-6 0,-3-4 1,-2 1-1,-3-1 0,-3 1 0,-1 2 5,4 7 9,3 6 9,3 7 10,1 2 3,1 1-3,-1-1-2,1 1-4,-13-4-2,-25-6-6,-25-6-3,-25-6-6,-11-4-1,3 1-1,3-1 0,4 1 0,-1-3 0,-3-2 0,-3-3 1,-2-3-1,-1 1 2,3 6 1,3 7 2,4 6 2,13 4-3,26 4-11,24 3-8,26 3-10,16-2-3,10-6 3,10-6 3,9-6 3,4-10 2,1-12-1,-1-13 1,1-12-1,-4-7 0,-6 1 2,-6-1 1,-6 1 0,-6-4 3,-2-6 3,-3-6 2,-3-6 4,-4-6 2,-3-2 4,-3-3 3,-2-3 4,-5 1 2,-2 6 1,-3 7 1,-3 6 0,-4 6 3,-3 6 4,-3 7 3,-2 6 4,-3 6 2,1 6-1,-1 7 0,1 6 0,-3 26 6,-2 47 12,-3 47 12,-3 48 13,-4 27-2,-3 9-15,-3 10-16,-2 10-16,-3 14-9,1 23-5,-1 22-4,1 22-3,1 23-10,3 25-14,3 25-13,4 25-14,-1-21-12,-3-65-8,-3-65-9,-2-66-8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70725 18925 333,'157'63'167,"51"46"-1,50 47 1,49 47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37550 12500 999,'-113'43'-16,"26"-11"-5,24-14-2,26-11-4,13-6-1,4 4 3,3 3 2,3 3 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37000 12750 759,'-69'21'0,"13"-5"2,12-7 4,13-5 4,6-4 5,0 0 5,0 0 5,0 0 5,6 0 2,13 0-2,12 0-1,13 0-3,9 0-10,6 0-19,7 0-17,6 0-19,-1 0-7,-5 0 3,-7 0 4,-5 0 4,-4-4 3,0-5 1,0-7 2,0-5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38000 11850 441,'-25'21'0,"0"-5"0,0-7 0,0-5 0,-5-3 1,-9 4 0,-10 3 2,-8 3 0,-1-1 2,9-2-1,10-3 1,10-3 1,4-2 1,0 0 2,0 0 2,0 0 2,0 0 2,0 0-1,0 0 1,0 0-1,0 0 1,0 0 0,0 0 0,0 0 0,-2 0 3,-3 0 5,-3 0 5,-2 0 5,-3 0 1,1 0-5,-1 0-3,1 0-5,8 1-3,20 4-3,18 3-4,20 3-2,8 1-3,1 1 0,-1-1 0,1 1-2,1-3 1,3-2-1,3-3 1,4-3-1,1-1 0,0 4-1,0 3 0,0 3-1,1-1-1,4-2 1,3-3 0,3-3 0,1-4-1,1-3 0,-1-3-1,1-2 0,-1-1-1,1 3 0,-1 3 0,1 4 0,-3 1 0,-2 0 0,-3 0 0,-3 0 0,-2 0 0,0 0 1,0 0 0,0 0 1,4-2 1,10-3 0,10-3 2,9-2 0,1-1 0,-6 3 0,-6 3 1,-6 4-1,-2 1 0,3 0-1,3 0-1,4 0 0,-3-2-1,-5-3-2,-7-3 0,-5-2-2,-3-1 0,4 3 1,3 3-1,3 4 2,3 1 0,3 0 0,3 0 0,4 0 1,-3 0 0,-5 0 0,-7 0-1,-5 0 0,-6-2-1,-3-3 0,-3-3 0,-2-2 0,-1-1 0,3 3-1,3 3 2,4 4-1,-1-1 1,-3-3 0,-3-3 1,-2-2 1,-1-1-1,3 3 0,3 3 0,4 4 0,5 1 0,10 0-1,10 0 1,9 0-1,2 0 1,-2 0-1,-3 0 0,-3 0 1,-6 0-1,-5 0 0,-7 0 1,-5 0-1,-3 0 1,4 0-1,3 0 1,3 0 0,-2 0-1,-6 0 1,-6 0-1,-6 0 1,-4 0-1,1 0 1,-1 0-1,1 0 0,2 0 1,7 0 1,6 0 1,7 0 0,0 0 1,-2 0-1,-3 0 1,-3 0-1,-2 0-1,0 0 0,0 0 0,0 0-1,3 0 0,6 0 0,7 0 0,6 0 0,-1 0 0,-5 0 0,-7 0 0,-5 0 0,0 0 0,10 0 0,10 0 0,9 0 0,-1 1 0,-8 4 0,-10 3-1,-9 3 1,-5-1 0,0-2 0,0-3 0,0-3 1,0-2-1,0 0 1,0 0-1,0 0 0,0 0 0,0 0 1,0 0 0,0 0 0,0 0 1,0 0-1,0 0 0,0 0-1,0 0 1,0 0-1,0 0 0,0 0 1,0 0-1,0 0 1,0 0-1,0 0 0,0 0 1,0 0-1,0 0-1,0 0 0,1 0 0,4 0 1,3 0-1,3 0 1,-1 0 0,-2 0 1,-3 0-1,-3 0 0,-2 0 0,0 0 0,0 0 0,0 0 0,0-2-1,0-3 1,0-3 0,0-2 0,4-3 0,10 1 0,10-1 0,9 1 1,-1 1-1,-8 3 0,-10 3 1,-9 4-1,-4 1 0,4 0 0,3 0 1,3 0-1,7-2 0,14-3 1,11-3 0,14-2 1,3-1-1,-2 3 0,-3 3 0,-3 4 0,-2 2-1,0 4 0,0 3 0,0 3-1,1 1 0,4 1 1,3-1 0,3 1 1,3-3-1,3-2 1,3-3-1,4-3 0,-1-2 0,-3 0 0,-3 0 0,-2 0 0,-3 0 0,1 0 0,-1 0 0,1 0 0,-3 0 1,-2 0 1,-3 0 1,-3 0 2,-1 1-1,4 4-1,3 3-1,3 3-1,1-1-2,1-2 1,-1-3 0,1-3 0,1-2 0,3 0 1,3 0-1,4 0 2,2 0-1,4 0 0,3 0-1,3 0 0,-2-2 0,-6-3 0,-6-3 0,-6-2 0,-2-1 0,3 3 0,3 3 0,4 4 0,-1 1 0,-3 0-1,-3 0-1,-2 0-1,-3 0-1,1 0 1,-1 0 0,1 0 0,-3 0 1,-2 0-1,-3 0 2,-3 0-1,-1 0 1,4 0 1,3 0-1,3 0 1,-1 0 0,-2 0 1,-3 0-1,-3 0 1,-1 0 0,4 0 0,3 0 0,3 0-1,1 0 0,1 0-1,-1 0 0,1 0-2,-1 0 1,1 0-1,-1 0 0,1 0 0,-1 0-1,1 0 1,-1 0 1,1 0 0,2 0 0,7 0 0,6 0 1,7 0 0,-1-2 0,-6-3 0,-6-3 0,-6-2-1,-2-1 0,3 3 0,3 3 0,4 4-1,-1 1 1,-3 0-1,-3 0 1,-2 0 0,-5 0-1,-2 0 1,-3 0 0,-3 0-1,-2 0 1,0 0-1,0 0 1,0 0 1,0 0-1,0 0 1,0 0 0,0 0 1,-2 0-1,-3 0 0,-3 0 1,-2 0-2,-5 0 1,-2 0 0,-3 0-1,-3 0 1,-2 0-1,0 0 0,0 0 1,0 0-1,0 0 1,0 0-2,0 0 0,0 0-1,0 0 0,0 0 0,0 0 1,0 0 0,1 0 0,4 0 0,3 0 0,3 0 0,3 0-1,3 0 1,3 0-1,4 0 0,4-2 0,6-3-1,7-3 0,6-2 1,-1-1-3,-5 3-3,-7 3-3,-5 4-3,-6-1-4,-3-3-4,-3-3-2,-2-2-4,-11-3-4,-15 1-6,-15-1-6,-16 1-4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40950 17800 397,'-47'-24'7,"6"4"-2,7 3 0,6 3-1,9 3 7,13 3 16,12 3 14,13 4 16,10 1 2,10 0-10,10 0-9,9 0-10,1 1-7,-6 4-4,-6 3-4,-6 3-4,-2-1-3,3-2-1,3-3-3,4-3-1,1-2-2,0 0 0,0 0-1,0 0 0,1 0-1,4 0 0,3 0 1,3 0-1,-2 1 0,-6 4-2,-6 3-1,-6 3-2,-4-1 0,1-2 0,-1-3 0,1-3 1,-1-1-1,1 4 1,-1 3-2,1 3 1,-3 3-1,-2 3 0,-3 3-1,-3 4 0,-13 5 5,-22 10 9,-22 10 10,-21 9 10,-12 2 4,1-2-3,-1-3-2,1-3-2,2-2-2,7 0-2,6 0-4,7 0-1,2-2-3,1-3 0,-1-3-3,1-2 0,-1 3-2,1 14-3,-1 11-1,1 14-2,1-1 0,3-12-1,3-13 2,4-12 1,-1 7-3,-3 29-4,-3 28-5,-2 28-4,0 3-3,7-22-2,6-22-2,7-21 0,0-6-2,-2 14 1,-3 11 1,-3 14 0,-2 3-1,0-2-3,0-3-3,0-3-2,3-4-1,6-3 1,7-3 2,6-2 2,3-5 1,0-2 1,0-3 2,0-3 1,0-7 0,0-9-3,0-10-3,0-8-2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43500 17800 469,'-2'-41'20,"-3"19"20,-3 19 19,-2 19 18,-3 10 2,1 4-16,-1 3-16,1 3-17,-3 7-9,-2 14-2,-3 11-2,-3 14-1,-2 2-3,0-6-2,0-6-1,0-6-2,-4 19-8,-5 48-14,-7 47-16,-5 47-15,2-1-3,13-46 7,12-47 6,13-47 8,4-22 4,-3 3 0,-3 3 2,-2 4 0,-1-6 3,3-11 2,3-14 4,4-11 2,1-6-4,0 4-9,0 3-11,0 3-9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45200 18050 441,'1'-43'-22,"4"17"27,3 15 29,3 16 28,-1 10 9,-2 7-12,-3 6-10,-3 7-12,-2 5-8,0 7-4,0 6-5,0 7-5,0-1-3,0-6-2,0-6-2,0-6-2,-2-1-1,-3 7 0,-3 6 2,-2 7 0,-3-1-1,1-6-1,-1-6-2,1-6-2,1-4-1,3 1-1,3-1 0,4 1 0,1-1-2,0 1-4,0-1-3,0 1-4,4-7-2,10-12-1,10-13-1,9-12 0,4-10 0,1-6 2,-1-6 2,1-6 2,1-6 2,3-2 0,3-3 1,4-3 0,1-2 1,0 0-2,0 0-1,0 0-2,-2 0 1,-3 0 0,-3 0 1,-2 0 0,-3 3 2,1 6 2,-1 7 2,1 6 1,-3 3 3,-2 0 0,-3 0 2,-3 0 1,-4 6 7,-3 13 12,-3 12 12,-2 13 12,-5 9 3,-2 6-7,-3 7-7,-3 6-7,-1 3-5,4 0-3,3 0-3,3 0-3,-1-2-2,-2-3-1,-3-3-1,-3-2-1,1-3-2,6 1 0,7-1-1,6 1-1,1-1-1,-3 1 2,-3-1-1,-2 1 2,-1 1-3,3 3-3,3 3-3,4 4-4,2-1-3,4-3 0,3-3-1,3-2 0,1-8-1,1-8 2,-1-10-1,1-9 2,-1-7 0,1-3 3,-1-3 0,1-2 3,-1-6 0,1-6 0,-1-6 1,1-6-1,-1-6 1,1-2-1,-1-3 1,1-3 0,1-6-1,3-5 1,3-7-1,4-5 0,-3 0 2,-5 10 4,-7 10 4,-5 9 3,-1-7 5,6-21 2,7-22 5,6-22 2,-2-2 0,-9 19-6,-10 19-6,-8 19-6,-11 10-8,-8 4-8,-10 3-9,-9 3-9,-7 4-14,-3 7-19,-3 6-19,-2 7-19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48550 39350 570,'-25'-27'6,"0"-3"14,0-3 13,0-2 13,7 0 3,17 7-5,15 6-6,16 7-5,27-3-3,42-8 0,40-10 1,41-9 0,16 1-6,-5 13-12,-7 12-13,-5 13-11,-14 10-7,-18 10-4,-19 10-3,-18 9-3,-20 2 0,-18-2 4,-19-3 3,-18-3 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38250 21150 448,'-41'0'6,"19"0"13,19 0 13,19 0 12,15 1 4,13 4-7,12 3-5,13 3-7,6-1-5,0-2-3,0-3-4,0-3-3,-5-2-2,-9 0-2,-10 0-1,-8 0-1,-4 0-1,3 0-1,3 0-1,4 0 0,5 0-1,10 0 0,10 0 0,9 0 0,-1-2 0,-8-3 0,-10-3-1,-9-2-1,-4-1 1,4 3 0,3 3 0,3 4 0,-1-1 0,-2-3 1,-3-3-1,-3-2 1,1-3 0,6 1 0,7-1 0,6 1-1,1 1 1,-3 3-1,-3 3 0,-2 4-1,-3-1 1,1-3-1,-1-3 1,1-2 0,1-3 1,3 1-1,3-1 1,4 1 0,1-1 0,0 1 0,0-1 0,0 1-1,-2-1 1,-3 1-1,-3-1 0,-2 1 0,-1-1 0,3 1-1,3-1-1,4 1 0,2-1 0,4 1-1,3-1 0,3 1-1,-1-1 1,-2 1 0,-3-1 2,-3 1 0,-2 1 0,0 3 1,0 3-1,0 4 0,0-1 0,0-3-1,0-3-2,0-2-1,-2-3 0,-3 1 1,-3-1-1,-2 1 1,11-1-1,29 1 2,28-1-1,28 1 1,26-1 0,26 1 0,24-1 0,26 1-1,-15 1 1,-53 3-1,-53 3-1,-52 4 0,-23 1 0,9 0 0,10 0 0,10 0 1,8 0-1,10 0-1,10 0-3,9 0 0,-4 0-2,-15 0 2,-15 0 0,-16 0 1,18 3 0,54 6-1,53 7-2,53 6 0,21 1-1,-8-3 1,-10-3 0,-9-2 2,-5-3-2,0 1-2,0-1-4,0 1-2,-7-3-3,-11-2-3,-14-3-2,-11-3-3,-15-6-2,-16-5 0,-15-7 0,-15-5 0,-23-4 0,-28 0 1,-28 0 1,-27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40300 22400 495,'-68'-19'21,"17"13"8,15 12 8,16 13 7,9 10 3,3 10-4,3 10-3,4 9-4,-1 9-3,-3 9-3,-3 10-2,-2 10-2,-5 7-4,-2 6-4,-3 7-3,-3 6-4,-2 4-3,0 4-1,0 3-2,0 3-1,-2 4-3,-3 7-7,-3 6-6,-2 7-5,0-3-7,7-8-6,6-10-7,7-9-6,4-13-4,3-16 2,3-15 1,4-15 1,4-17 4,6-15 7,7-15 5,6-16 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42000 22450 410,'-25'-61'9,"0"28"20,0 28 18,0 29 19,-2 18 4,-3 9-12,-3 10-13,-2 10-11,-8 13-7,-8 19-3,-10 19-1,-9 19-2,-2 4-2,6-9-1,7-10 0,6-8-1,6-9-1,6-6-2,7-6-3,6-6-1,6-7-3,6-6-2,7-6-3,6-6-4,7-9-3,10-8-4,10-10-5,9-9-5,10-13-1,14-16 2,11-15 2,14-15 1,7-15 0,3-12-5,3-13-5,4-12-3,-9-4-1,-18 7 1,-19 6 2,-18 7 3,-18 5 3,-16 7 5,-15 6 6,-15 7 5,-15 5 2,-12 7 0,-13 6-1,-12 7-1,-7 5 1,1 7 6,-1 6 4,1 7 5,2 4 1,7 3-2,6 3-4,7 4-3,15-1-8,25-3-17,25-3-16,25-2-15,12-8-4,1-8 8,-1-10 8,1-9 9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42950 22300 367,'23'-91'26,"-3"19"-2,-3 19-1,-2 19-2,-5 16 6,-2 17 13,-3 15 13,-3 16 13,-4 16 1,-3 20-12,-3 18-11,-2 20-13,-5 13-6,-2 9-1,-3 10-1,-3 10-1,-6 10-3,-5 13-3,-7 12-3,-5 13-4,-6 20-5,-3 28-6,-3 28-6,-2 29-7,2 7-10,9-12-11,10-13-14,10-12-11,5-34-8,4-52-3,3-53-2,3-53-2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45600 22000 439,'-158'1'0,"34"4"0,35 3 0,35 3 0,11 10 8,-8 20 15,-10 18 17,-9 20 15,-1 6 5,10-2-4,10-3-6,9-3-5,7-7-6,7-9-7,6-10-8,7-8-8,2-4-3,1 3-2,-1 3 0,1 4 0,-1-1-2,1-3 0,-1-3-3,1-2 0,-1-1-1,1 3 0,-1 3 0,1 4 1,1 5-1,3 10-1,3 10 0,4 9-1,5 6-4,10 3-4,10 3-5,9 4-4,10-4-8,14-9-8,11-10-9,14-8-8,3-12-2,-2-12 8,-3-13 7,-3-12 7,-7-9-1,-9-2-9,-10-3-10,-8-3-9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46750 22550 406,'-24'-68'4,"4"17"7,3 15 7,3 16 7,-1 21 9,-2 29 9,-3 28 9,-3 28 9,-1 10 0,4-5-9,3-7-11,3-5-9,3-3-7,3 4-4,3 3-4,4 3-4,1-2-4,0-6-2,0-6-3,0-6-3,12-16-8,26-25-16,24-25-16,26-25-15,10-16-3,-3-6 8,-3-6 9,-2-6 8,-9-1 8,-12 7 5,-13 6 5,-12 7 5,-9 5 7,-2 7 5,-3 6 5,-3 7 6,-4 13 10,-3 22 10,-3 22 13,-2 23 12,-5 8 1,-2-3-11,-3-3-10,-3-2-10,-1-5-7,4-2-5,3-3-4,3-3-4,6-4-5,9-3-4,10-3-5,10-2-6,8-15-2,10-25-2,10-25-2,9-25-1,1-21 0,-6-15 5,-6-15 2,-6-16 4,-9-5 2,-8 6 0,-10 7-1,-9 6 1,-9 7 1,-5 10 1,-7 10 3,-5 9 0,-6 7 0,-3 7-3,-3 6-4,-2 7-4,-6 5-5,-6 7-7,-6 6-8,-6 7-6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50650 20750 517,'-43'-24'8,"17"4"12,15 3 12,16 3 12,10 3 3,7 3-6,6 3-6,7 4-6,8 1-3,14 0-1,11 0-1,14 0-1,8 1-1,7 4-5,6 3-3,7 3-4,13-1 0,22-2 1,22-3 1,23-3 3,14-4-3,10-3-6,10-3-7,9-2-5,-1-1-4,-8 3-3,-10 3-3,-9 4-3,-9 1 0,-5 0 1,-7 0 3,-5 0 1,-11-2-3,-11-3-6,-14-3-7,-11-2-8,-17-1-3,-18 3-3,-19 3-1,-18 4-2,-18 2 3,-16 4 7,-15 3 7,-15 3 7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49000 23250 488,'-18'-22'7,"17"6"19,15 7 19,16 6 18,15 1 5,16-3-8,15-3-10,17-2-8,13-1-8,13 3-6,12 3-7,13 4-5,1 1-4,-9 0 0,-10 0 1,-8 0-1,-11 0-9,-8 0-19,-10 0-17,-9 0-18,-10 1-8,-9 4 3,-10 3 1,-8 3 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50200 22200 424,'-68'-38'34,"17"26"19,15 24 17,16 26 18,7 19 1,1 17-17,-1 15-17,1 16-16,-1 10-12,1 7-6,-1 6-5,1 7-7,-3 2-6,-2 1-9,-3-1-6,-3 1-9,-1 4-8,4 9-9,3 10-10,3 10-9,1-9 0,1-24 10,-1-26 10,1-24 11,1-17 0,3-5-6,3-7-9,4-5-7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51700 22150 528,'21'-47'8,"-5"6"14,-7 7 15,-5 6 15,-1 7 7,6 10-2,7 10 0,6 9-1,1 12-7,-3 16-12,-3 15-13,-2 17-12,-8 11-10,-8 10-10,-10 10-8,-9 9-9,-9-1-2,-5-8 2,-7-10 3,-5-9 4,-3-10-1,4-9-3,3-10-2,3-8-4,18-9 3,35-6 7,35-6 8,34-6 7,10-6 7,-11-2 3,-14-3 5,-11-3 5,-11 2 3,-5 10 4,-7 10 3,-5 9 3,-9 7 0,-9 7-6,-10 6-4,-8 7-5,-14 5-4,-15 7-3,-15 6-2,-16 7-3,-8-1-2,0-6-2,0-6-2,0-6-2,3-6-3,6-2-4,7-3-3,6-3-4,10-17-10,17-27-19,15-28-18,16-28-18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263" units="cm"/>
      <inkml:brushProperty name="height" value="0.03263" units="cm"/>
      <inkml:brushProperty name="color" value="#00BFF3"/>
    </inkml:brush>
  </inkml:definitions>
  <inkml:trace contextRef="#ctx0" brushRef="#br0">59750 16450 674,'1'-46'5,"4"10"9,3 10 10,3 9 9,4 6 4,7 3-2,6 3-3,7 4-2,4 2-3,3 4-2,3 3-2,4 3-3,-1 4-6,-3 7-8,-3 6-7,-2 7-10,-6 5-3,-6 7 0,-6 6-1,-6 7 1,-9 5 0,-8 7 0,-10 6 0,-9 7-1,-10 0 1,-9-2 0,-10-3 0,-8-3 2,-3-7 0,7-9 2,6-10 2,7-8 2,2-8 3,1-2 3,-1-3 3,1-3 3,1-4 2,3-3 2,3-3 0,4-2 2,11-6 0,23-6 0,22-6 0,22-6 1,16-4-5,14 1-7,11-1-7,14 1-8,-6 1-2,-21 3 3,-22 3 2,-22 4 3,-7-1-2,10-3-8,10-3-7,9-2-8,-1-3-1,-8 1 4,-10-1 5,-9 1 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49600 38100 476,'-46'-46'0,"10"10"0,10 10 0,9 9 0,4 4 0,1 1 0,-1-1 0,1 1 0,-1 2 8,1 7 15,-1 6 16,1 7 16,1 13 5,3 22-4,3 22-5,4 23-5,1 19-4,0 19-6,0 19-5,0 19-6,-2 12-4,-3 6-6,-3 7-5,-2 6-5,-1-12-10,3-27-18,3-28-16,4-28-18,2-20-9,4-8-3,3-10-4,3-9-2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53300 21700 391,'21'-25'4,"-5"0"9,-7 0 8,-5 0 9,-8 6 6,-5 13 3,-7 12 5,-5 13 4,-6 15-1,-3 19-5,-3 19-6,-2 19-4,-3 12-4,1 6-3,-1 7-2,1 6-3,-1 3-2,1 0-1,-1 0-2,1 0-1,-1-2-1,1-3-1,-1-3-2,1-2 0,2-5-3,7-2-3,6-3-4,7-3-3,4-9-3,3-11-4,3-14-1,4-11-4,15-17-2,28-18-5,28-19-3,29-18-5,8-20-2,-8-18-1,-10-19-1,-9-18-1,-10-6 2,-9 10 5,-10 10 5,-8 9 6,-11 7 3,-8 7 2,-10 6 2,-9 7 3,-12 5 3,-11 7 3,-14 6 3,-11 7 5,-9 4 1,-3 3 1,-3 3 1,-2 4 1,-5 5-5,-2 10-8,-3 10-9,-3 9-10,5 2-2,17-2 1,15-3 2,16-3 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54250 22900 366,'26'-27'1,"4"-3"1,3-3 2,3-2 2,-2-3 3,-6 1 5,-6-1 4,-6 1 6,-2-1 0,3 1 0,3-1-2,4 1-2,-14 12 2,-27 25 6,-28 25 4,-28 25 6,-15 15 0,1 7-4,-1 6-4,1 7-5,2 0-3,7-2-2,6-3-3,7-3-2,5-2-2,7 0-2,6 0-1,7 0-2,8-2-4,14-3-8,11-3-7,14-2-8,11-11-5,14-15-2,11-15-3,14-16-2,10-18 1,9-18 2,10-19 3,10-18 3,-1-9 1,-9 4-2,-10 3 0,-8 3-2,-9 3 1,-6 3 3,-6 3 2,-6 4 3,-9 4 7,-8 6 11,-10 7 11,-9 6 13,-5 12 11,0 19 13,0 19 12,0 19 14,1 15-1,4 13-14,3 12-12,3 13-14,3 2-11,3-5-10,3-7-10,4-5-9,-1-4-13,-3 0-14,-3 0-13,-2 0-14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55300 21900 444,'76'28'76,"4"6"-7,3 7-8,3 6-7,-2 7-7,-6 10-5,-6 10-5,-6 9-6,-6 4-4,-2 1-5,-3-1-4,-3 1-3,-7-1-3,-9 1 0,-10-1-1,-8 1 1,-12 2-4,-12 7-7,-13 6-6,-12 7-7,-18 5-8,-21 7-9,-22 6-8,-22 7-9,-5-6-4,13-15 1,12-15 1,13-16 1,10-15 1,10-11 0,10-14 0,9-11 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58750 19850 525,'-54'-33'63,"-5"34"4,-7 35 3,-5 35 3,-9 22-5,-9 14-15,-10 11-15,-8 14-15,-4 2-10,3-6-6,3-6-8,4-6-5,5-7-5,10-6 1,10-6 0,9-6 0,9-9-6,9-8-11,10-10-12,10-9-11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434,'139'235'180,"-22"-27"-41,-22-28-40,-21-28-41,-10-18-25,3-6-6,3-6-9,4-6-7,-1-7-11,-3-6-12,-3-6-13,-2-6-12,-5-12-13,-2-15-12,-3-15-11,-3-16-13,-4-13 3,-3-9 15,-3-10 16,-2-8 16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59900 19750 465,'-4'-30'52,"-5"41"12,-7 40 11,-5 42 12,-8 22-4,-5 7-17,-7 6-18,-5 7-17,-3-3-13,4-8-8,3-10-10,3-9-7,6-12-6,9-11-4,10-14-2,10-11-3,16-20-11,26-24-19,24-26-20,26-24-18,5-13-1,-11 0 19,-14 0 19,-11 0 19,-11 1 13,-5 4 4,-7 3 5,-5 3 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60500 20400 372,'25'-27'2,"0"-3"4,0-3 3,0-2 3,-4 5 11,-5 16 19,-7 15 17,-5 17 18,-9 14 2,-9 17-12,-10 15-13,-8 16-13,-3 5-9,7-2-5,6-3-6,7-3-4,15-10-10,25-16-16,25-15-13,25-15-16,9-17-5,-6-15 4,-6-15 3,-6-16 5,-6-15 2,-2-11 3,-3-14 3,-3-11 2,-9-1 2,-11 13 4,-14 12 3,-11 13 2,-11 10 3,-5 10-1,-7 10 0,-5 9 0,-9 6 5,-9 3 11,-10 3 11,-8 4 11,-4 4 3,3 6-1,3 7-3,4 6-2,13 1-6,26-3-9,24-3-10,26-2-9,19-6-7,17-6-3,15-6-3,16-6-3,2-4-1,-8 1 3,-10-1 1,-9 1 3,-9 1 2,-5 3 3,-7 3 2,-5 4 3,-11 7 8,-11 13 16,-14 12 15,-11 13 15,-14 7 5,-11 4-2,-14 3-5,-11 3-2,-4 1-5,6 1-3,7-1-5,6 1-4,6-1-6,6 1-7,7-1-8,6 1-9,9-9-3,13-15-2,12-15-1,13-16-1,7-10-4,4-3-5,3-3-6,3-2-6,-1-8-3,-2-8 1,-3-10 0,-3-9 1,-2-10 0,0-9 4,0-10 3,0-8 3,-5-6 3,-9 1 2,-10-1 1,-8 1 3,-9 4 3,-6 9 3,-6 10 4,-6 10 3,-10 8 6,-12 10 7,-13 10 7,-12 9 6,-10 6 4,-6 3-1,-6 3 0,-6 4 0,1 4-5,9 6-8,10 7-9,10 6-7,21-2-12,34-9-15,35-10-16,35-8-14,18-15-5,3-19 9,3-18 7,4-19 7,-9-2 8,-18 16 7,-19 15 6,-18 17 7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63050 18950 389,'45'-71'2,"-9"10"4,-10 10 4,-8 9 4,-8 6 8,-2 3 9,-3 3 10,-3 4 11,-7 19 4,-9 39 1,-10 36 0,-8 39 0,-3 8-5,7-18-10,6-19-12,7-18-10,13-17-15,22-11-19,22-14-19,23-11-19,11-17-8,4-18 1,3-19 2,3-18 1,-5-9 4,-12 4 5,-13 3 6,-12 3 4,-10 6 7,-6 9 5,-6 10 5,-6 10 5,-12 7 10,-15 6 13,-15 7 12,-16 6 12,-7 3 9,4 0 1,3 0 4,3 0 2,15 0-5,29 0-11,28 0-11,28 0-12,9-2-8,-9-3-7,-10-3-5,-8-2-7,-11 3-1,-8 14 5,-10 11 3,-9 14 5,-10 7 6,-9 3 8,-10 3 9,-8 4 8,-6 4 5,1 6 4,-1 7 4,1 6 2,-4 7 0,-6 10-5,-6 10-4,-6 9-5,-6 13-4,-2 20-3,-3 18-4,-3 20-4,-12 16-3,-18 16-5,-19 15-6,-18 17-3,-17 25-5,-11 39-3,-14 36-2,-11 39-4,0 0-5,17-33-11,15-35-9,16-34-10,15-24-3,16-12 2,15-13 3,17-12 2,11-21 4,10-28 6,10-28 5,9-27 6,6-23 5,3-16 4,3-15 5,4-15 4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63050 22000 496,'-2'51'41,"-3"4"6,-3 3 5,-2 3 6,-1 6 0,3 9-7,3 10-5,4 10-7,2-1-6,4-9-6,3-10-7,3-8-6,6-12-4,9-12-5,10-13-2,10-12-5,5-9-3,4-2-6,3-3-5,3-3-6,1-9-1,1-11-1,-1-14 0,1-11 1,-4-11 0,-6-5-1,-6-7 0,-6-5 1,-9-1 2,-8 6 7,-10 7 6,-9 6 6,-12 6 6,-11 6 4,-14 7 6,-11 6 3,-12 6-1,-9 6-7,-10 7-8,-8 6-8,-4 4-5,3 4-2,3 3-1,4 3-3,4 1-6,6 1-10,7-1-10,6 1-12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64600 7600 990,'-135'-108'9,"32"34"-17,31 35-20,32 35-18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5442" units="cm"/>
      <inkml:brushProperty name="height" value="0.05442" units="cm"/>
      <inkml:brushProperty name="color" value="#00BFF3"/>
    </inkml:brush>
  </inkml:definitions>
  <inkml:trace contextRef="#ctx0" brushRef="#br0">51800 38150 404,'26'-49'3,"4"4"8,3 3 7,3 3 7,10 3 2,20 3-1,18 3-1,20 4-3,10 5 3,3 10 7,3 10 5,4 9 7,-6 9 0,-11 9-7,-14 10-7,-11 10-6,-15 10-6,-16 13-5,-15 12-5,-15 13-5,-25 10-3,-30 10-1,-32 10 0,-30 9 0,-25 4-1,-15 1-2,-15-1 0,-16 1-1,-2-7-4,13-12-5,12-13-6,13-12-7,13-15 2,17-15 7,15-15 7,16-16 8,20-12 5,25-5 4,25-7 3,25-5 3,26-11-2,29-11-10,28-14-8,28-11-9,15-9-6,4-3 1,3-3-2,3-2-1,-2-1 0,-6 3-2,-6 3-1,-6 4-2,-7-3 2,-6-5 2,-6-7 3,-6-5 3,-10-6 2,-12-3-1,-13-3-1,-12-2 0,-10-3 2,-6 1 3,-6-1 5,-6 1 4,-7 4 3,-6 9 4,-6 10 3,-6 10 2,-6 7 7,-2 6 8,-3 7 9,-3 6 9,-2 17 10,0 28 15,0 28 13,0 29 14,0 16-4,0 7-19,0 6-19,0 7-21,-5 4-10,-9 3-3,-10 3-3,-8 4-2,-4-6-8,3-11-12,3-14-12,4-11-14,2-12-8,4-9-4,3-10-6,3-8-4,3-20-3,3-28 0,3-28 1,4-27 0,4-15 7,6 0 13,7 0 12,6 0 14,4 3 9,4 6 9,3 7 6,3 6 9,1 4 5,1 4 5,-1 3 4,1 3 4,2 3 1,7 3-3,6 3-3,7 4-3,0 2-3,-2 4-4,-3 3-3,-3 3-4,-4 3-10,-3 3-17,-3 3-17,-2 4-17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23150 12900 532,'-41'-24'58,"19"4"-6,19 3-6,19 3-5,13-1-7,10-2-4,10-3-6,9-3-6,15-1-4,22 4-5,22 3-5,23 3-5,2 4-3,-16 7-4,-15 6-2,-15 7-3,-14 4-1,-8 3-1,-10 3 2,-9 4-1,-10 1 1,-9 0 2,-10 0 0,-8 0 2,-8 0 3,-2 0 4,-3 0 5,-3 0 5,-7 0 4,-9 0 5,-10 0 3,-8 0 5,-8 1 0,-2 4-1,-3 3-1,-3 3-3,-2 4-1,0 7 0,0 6-1,0 7-1,1 8-2,4 14-5,3 11-5,3 14-4,1 5-4,1 1-4,-1-1-4,1 1-4,1-1-3,3 1-1,3-1-2,4 1 0,2-9-4,4-15-5,3-15-4,3-16-6,6-18-4,9-18-2,10-19-4,10-18-2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25400 12050 522,'0'54'130,"0"10"-28,0 10-29,0 9-30,-4 7-15,-5 7-3,-7 6-4,-5 7-3,-4 5-4,0 7-3,0 6-3,0 7-4,-4 13-3,-5 22-4,-7 22-3,-5 23-3,-3 11-8,4 4-12,3 3-13,3 3-13,6-24-1,9-49 9,10-51 10,10-49 10,2-28 2,-3-2-7,-3-3-5,-2-3-7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26350 13350 481,'-24'-25'2,"4"0"6,3 0 5,3 0 5,-2 6 6,-6 13 7,-6 12 6,-6 13 6,-2 10 0,3 10-7,3 10-7,4 9-7,1 9-3,0 9-3,0 10 0,0 10-1,3 0-3,6-5-1,7-7-2,6-5-2,3-9-2,0-9-1,0-10-2,0-8-1,4-9-2,10-6 1,10-6-1,9-6 1,9-12-2,9-15-2,10-15-3,10-16-2,4-15-2,0-11-5,0-14-2,0-11-4,-5-4-1,-9 6 2,-10 7 1,-8 6 2,-9 4 2,-6 4 3,-6 3 2,-6 3 2,-6 6 4,-2 9 3,-3 10 5,-3 10 4,-6 5 2,-5 4-3,-7 3-1,-5 3-1,-6 3 1,-3 3 3,-3 3 5,-2 4 4,-1 4-1,3 6-6,3 7-5,4 6-5,19-5-6,39-16-7,36-15-6,39-15-6,13-9-4,-9 1-1,-10-1-2,-8 1 0,-11 2 3,-8 7 6,-10 6 6,-9 7 6,-9 5 6,-5 7 5,-7 6 4,-5 7 5,-6 8 6,-3 14 7,-3 11 8,-2 14 6,-5 3 2,-2-2-3,-3-3-4,-3-3-4,-2-1-1,0 4 0,0 3 2,0 3 0,0-1-1,0-2-4,0-3-3,0-3-3,1-2-3,4 0-2,3 0-3,3 0-1,7-7-6,14-11-5,11-14-7,14-11-7,5-14-2,1-11 1,-1-14 2,1-11 2,-4-11 1,-6-5 1,-6-7 2,-6-5 0,-7-3 2,-6 4 2,-6 3 2,-6 3 1,-6 1 2,-2 1 1,-3-1 2,-3 1 1,-7 1 0,-9 3 0,-10 3-1,-8 4 0,-6 4-2,1 6-4,-1 7-5,1 6-3,-4 6-2,-6 6-2,-6 7 0,-6 6-1,1 6 1,9 6 2,10 7 3,10 6 2,4 3-6,0 0-15,0 0-15,0 0-14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29550 12900 450,'0'-40'45,"0"23"3,0 22 2,0 22 3,0 15-4,0 9-8,0 10-10,0 10-10,-4 5-4,-5 4-2,-7 3 0,-5 3-2,-1-2-2,6-6-3,7-6-4,6-6-3,9-10-4,13-12-6,12-13-5,13-12-6,9-18-2,6-21-1,7-22 2,6-22-1,-1-10 2,-5 4 2,-7 3 2,-5 3 2,-4 4 3,0 7 3,0 6 2,0 7 4,-5 4 4,-9 3 2,-10 3 5,-8 4 3,-6 10 5,1 19 8,-1 19 7,1 19 7,-1 10 1,1 4-5,-1 3-5,1 3-5,2 1-5,7 1-2,6-1-4,7 1-2,2-4-4,1-6-1,-1-6-2,1-6-3,5-12-1,14-15-4,11-15-4,14-16-2,2-18-1,-6-18 0,-6-19 2,-6-18 0,-7-12 1,-6-3 3,-6-3 0,-6-2 3,-9-1 0,-8 3 1,-10 3 1,-9 4 0,-7 5 1,-3 10-1,-3 10-1,-2 9 0,-6 10-3,-6 14-5,-6 11-7,-6 14-4,-7 7-3,-6 3 4,-6 3 2,-6 4 4,-2 4-10,3 6-19,3 7-20,4 6-21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22000 15550 427,'-74'23'2,"4"-3"4,3-3 4,3-2 4,15-5 8,29-2 11,28-3 11,28-3 11,15-2 1,4 0-9,3 0-10,3 0-10,4 3-5,7 6-1,6 7-1,7 6-2,0 1-1,-2-3-2,-3-3-2,-3-2-1,4-5-1,13-2-2,12-3-2,13-3 0,6-2-2,0 0 1,0 0-1,0 0 1,3-4-2,6-5 1,7-7-1,6-5 0,7-6-1,10-3-1,10-3 0,9-2-1,6-1-1,3 3 0,3 3 0,4 4 0,-1 1-1,-3 0 1,-3 0-1,-2 0 1,-3 1-1,1 4 1,-1 3 0,1 3 0,1 1-1,3 1-1,3-1-1,4 1-2,2 1 0,4 3 0,3 3 1,3 4 0,1 1 0,1 0 0,-1 0-1,1 0 0,-1-2 0,1-3 1,-1-3 2,1-2 0,-3-1 1,-2 3-1,-3 3 0,-3 4-1,-2-1-2,0-3-2,0-3-1,0-2-3,-5-5-1,-9-2-2,-10-3-2,-8-3-3,-9-1 0,-6 4-1,-6 3 0,-6 3 0,-7 3-2,-6 3-1,-6 3-3,-6 4-1,-12 2-3,-15 4-1,-15 3-3,-16 3-1,-15 3 0,-11 3 3,-14 3 1,-11 4 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23900 16050 524,'-24'-29'6,"4"-5"12,3-7 13,3-5 13,3 11 4,3 32-1,3 31-1,4 32-3,1 22-2,0 17-7,0 15-4,0 16-6,-4 13-4,-5 14-4,-7 11-3,-5 14-3,-4 0-6,0-8-5,0-10-8,0-9-6,1-10-5,4-9-4,3-10-3,3-8-5,6-15-3,9-19-7,10-18-5,10-19-6,4-15 2,0-8 8,0-10 8,0-9 8,0-7 6,0-3-1,0-3 2,0-2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25300 15650 501,'-27'-41'8,"-3"19"14,-3 19 16,-2 19 15,-5 19 3,-2 23-7,-3 22-8,-3 22-8,-2 16-5,0 14-2,0 11-3,0 14-2,1 2-3,4-6-2,3-6-2,3-6-3,6-12-1,9-15-1,10-15 0,10-16 0,13-18-5,19-18-8,19-19-11,19-18-8,7-20-4,-3-18 3,-3-19 1,-2-18 4,0-14 0,7-5 0,6-7 0,7-5 0,-7 2 1,-19 13 4,-18 12 2,-19 13 4,-21 10 1,-21 10 0,-22 10 1,-22 9-1,-19 9 4,-16 9 3,-15 10 6,-15 10 4,-6 7 2,7 6-2,6 7-3,7 6-1,13-2-5,22-9-4,22-10-6,23-8-6,17-11-5,17-8-6,15-10-5,16-9-6,7-5-2,1 0 3,-1 0 1,1 0 2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26500 15650 466,'-43'6'37,"17"13"9,15 12 9,16 13 9,7 7-1,1 4-8,-1 3-11,1 3-8,-3 7-7,-2 14-3,-3 11-4,-3 14-4,-6 14-3,-5 20-4,-7 18-3,-5 20-3,-6 10-7,-3 3-6,-3 3-8,-2 4-8,2-3-7,9-5-11,10-7-9,10-5-10,4-17-3,0-24 2,0-26 2,0-24 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28300 15900 580,'-24'-24'1,"4"4"8,3 3 8,3 3 9,-1 3 3,-2 3-2,-3 3-3,-3 4-3,-2 2-1,0 4-1,0 3-1,0 3-1,-4 9 0,-5 16 1,-7 15 1,-5 17 1,-4 10 0,0 6-2,0 7-1,0 6-3,3 4-1,6 4-4,7 3-3,6 3-3,6-1-1,6-2 2,7-3 1,6-3 1,9-6-6,13-5-11,12-7-12,13-5-13,13-11-7,17-11-5,15-14-4,16-11-5,2-12 3,-8-9 7,-10-10 8,-9-8 8,-10-8 6,-9-2 3,-10-3 4,-8-3 3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29100 16000 509,'-22'-19'15,"6"13"9,7 12 10,6 13 9,3 13 1,0 17-5,0 15-6,0 16-7,-2 9-4,-3 3-3,-3 3-2,-2 4-3,-3-3-2,1-5-1,-1-7-1,1-5-1,7-14-5,16-18-8,15-19-9,17-18-8,7-21-5,0-22 2,0-22 1,0-21 1,0-7 2,0 9 4,0 10 2,0 10 4,-4 10 4,-5 13 5,-7 12 4,-5 13 4,-6 15 6,-3 19 7,-3 19 6,-2 19 8,-1 7 0,3-3-4,3-3-4,4-2-4,-1-6-4,-3-6-2,-3-6-3,-2-6-3,0-6-1,7-2-1,6-3-1,7-3-1,5-13-1,7-22-2,6-22 0,7-21-2,0-18 0,-2-12-2,-3-13 0,-3-12 0,-6-7-1,-5 1 1,-7-1 1,-5 1 0,-6 4 0,-3 9 0,-3 10-2,-2 10-1,-6 8-1,-6 10-3,-6 10-3,-6 9-3,-7 7-7,-6 7-14,-6 6-14,-6 7-13,-2 7-5,3 9 3,3 10 4,4 10 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6117" units="cm"/>
      <inkml:brushProperty name="height" value="0.06117" units="cm"/>
      <inkml:brushProperty name="color" value="#00BFF3"/>
    </inkml:brush>
  </inkml:definitions>
  <inkml:trace contextRef="#ctx0" brushRef="#br0">55150 37500 359,'-24'-113'46,"4"26"8,3 24 8,3 26 8,1 29 2,1 34-8,-1 35-7,1 35-6,1 21-8,3 9-7,3 10-7,4 10-8,-1 11-5,-3 17-6,-3 15-4,-2 16-5,-5 4-4,-2-6-4,-3-6-3,-3-6-4,-1-13-5,4-19-5,3-18-5,3-19-7,6-29-6,9-36-9,10-39-9,10-36-10,19-39 4,32-36 12,31-39 15,32-36 13,8-9 12,-11 22 7,-14 22 10,-11 23 8,-14 17 7,-11 17 9,-14 15 7,-11 16 8,-12 24 5,-9 35 3,-10 35 2,-8 34 4,-12 17-4,-12 0-10,-13 0-10,-12 0-10,-4-5-8,7-9-6,6-10-6,7-8-7,18-17-9,31-21-13,32-22-13,31-22-13,13-19-3,-2-16 5,-3-15 7,-3-15 5,-4-9 5,-3 1 4,-3-1 4,-2 1 3,-11 5 8,-15 14 12,-15 11 13,-16 14 11,-8 24 14,0 38 17,0 37 17,0 38 17,-2 10-1,-3-15-20,-3-15-17,-2-16-20,2-8-13,9 0-8,10 0-8,10 0-8,4-7-6,0-11-3,0-14-4,0-11-2,3-15-2,6-16 3,7-15 1,6-15 3,1-15 0,-3-12 2,-3-13 1,-2-12 1,-9-5 2,-12 3 3,-13 3 3,-12 4 3,-12 5 2,-8 10 0,-10 10 1,-9 9 0,-13 10-2,-16 14-1,-15 11-3,-15 14-3,-14 13-4,-8 16-6,-10 15-5,-9 17-7,4 3-4,19-5-5,19-7-4,19-5-5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31100 16650 607,'-68'1'3,"17"4"9,15 3 7,16 3 7,12-2 7,9-6 4,10-6 4,10-6 5,10-6-1,13-2-9,12-3-8,13-3-8,9-1-5,6 4-3,7 3-2,6 3-3,-1 3-5,-5 3-7,-7 3-8,-5 4-8,-8 1-8,-5 0-6,-7 0-6,-5 0-7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31800 15700 550,'-49'-2'6,"4"-3"12,3-3 12,3-2 11,6 11 9,9 29 4,10 28 3,10 28 5,4 21-6,0 17-16,0 15-14,0 16-16,0 12-11,0 9-6,0 10-5,0 10-6,0 2-8,0-3-7,0-3-9,0-2-9,1-22-3,4-36-2,3-39 0,3-36-1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32750 15900 479,'0'75'149,"0"0"-34,0 0-34,0 0-33,0 3-20,0 6-3,0 7-4,0 6-3,0 10-4,0 17-3,0 15-4,0 16-4,-2 2-10,-3-8-18,-3-10-19,-2-9-19,-1-13-5,3-16 5,3-15 6,4-15 6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33850 16600 514,'0'-50'1,"0"0"4,0 0 1,0 0 4,1 1 1,4 4 1,3 3-1,3 3 1,-1 3 0,-2 3 1,-3 3 1,-3 4 1,-4 1 0,-3 0 1,-3 0 2,-2 0 0,-5 1 2,-2 4-1,-3 3 1,-3 3 1,-4 1-1,-3 1-2,-3-1-2,-2 1-2,-3 2-1,1 7 0,-1 6-2,1 7 1,1 4-2,3 3 2,3 3-1,4 4 1,4 4-1,6 6-4,7 7-3,6 6-4,3 1-1,0-3 1,0-3 1,0-2 0,3 0 1,6 7 1,7 6 0,6 7 1,4 2 0,4 1 0,3-1-1,3 1 1,-1-1-1,-2 1-1,-3-1-3,-3 1 0,-2-1-2,0 1-3,0-1-1,0 1-3,-2 1-1,-3 3 0,-3 3-1,-2 4 1,-6-4-1,-6-9 0,-6-10-2,-6-8 0,-7-6 0,-6 1 0,-6-1 2,-6 1 1,-6-6 1,-2-8 0,-3-10-1,-3-9 1,-2-7 2,0-3 4,0-3 3,0-2 4,4-8 2,10-8 1,10-10 1,9-9 2,9-12-1,9-11 0,10-14-1,10-11 0,11-9-2,17-3-2,15-3 0,16-2-2,7 3-5,1 14-6,-1 11-6,1 14-8,-4 10-5,-6 9-5,-6 10-4,-6 10-4,-9 5 0,-8 4 1,-10 3 4,-9 3 2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35400 16350 502,'21'-91'31,"-5"19"-3,-7 19-2,-5 19-2,-6 9-3,-3 0-2,-3 0-2,-2 0-2,-5 3-1,-2 6 0,-3 7 0,-3 6 0,-4 4 1,-3 4 0,-3 3 1,-2 3 1,-5 7 0,-2 14-1,-3 11-1,-3 14 0,-1 8-1,4 7-1,3 6 0,3 7-2,3-1 1,3-6-1,3-6 1,4-6 1,2-4-1,4 1-3,3-1-1,3 1-2,6-6-6,9-8-10,10-10-11,10-9-11,7-13-5,6-16 0,7-15 0,6-15 0,3-14 2,0-8 3,0-10 3,0-9 4,-4-1 3,-5 10 1,-7 10 2,-5 9 1,-6 6 6,-3 3 9,-3 3 8,-2 4 9,-5 10 13,-2 19 17,-3 19 16,-3 19 17,2 10-3,10 4-23,10 3-23,9 3-23,2-1-11,-2-2-1,-3-3 1,-3-3-1,-2-4-12,0-3-26,0-3-25,0-2-25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529,'53'1'16,"6"4"16,7 3 17,6 3 17,-2 3 2,-9 3-11,-10 3-12,-8 4-12,-6 5-7,1 10-5,-1 10-4,1 9-5,-6 6-2,-8 3-3,-10 3-1,-9 4-2,-7 4-2,-3 6-5,-3 7-2,-2 6-5,-11 7-4,-15 10-9,-15 10-7,-16 9-8,-7-4-2,4-15 2,3-15 4,3-16 2,3-12-1,3-5-6,3-7-6,4-5-7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33450 15300 554,'-11'-27'47,"28"-3"0,28-3 1,29-2 2,15 0-3,3 7-7,3 6-7,4 7-7,4 4-5,6 3-3,7 3-3,6 4-4,1 1-2,-3 0 0,-3 0-1,-2 0 0,-1 1-2,3 4-3,3 3-5,4 3-4,-1-1-1,-3-2-1,-3-3-1,-2-3 1,-5-1-1,-2 4-2,-3 3 0,-3 3-1,-4-1-2,-3-2-2,-3-3-1,-2-3-2,-1-2 0,3 0 1,3 0 1,4 0 1,-3-2-2,-5-3-3,-7-3-4,-5-2-4,-9-1 0,-9 3 3,-10 3 3,-8 4 4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38900 13850 535,'-49'3'52,"4"6"-2,3 7 0,3 6-2,1 6-3,1 6-5,-1 7-7,1 6-5,-3 7-5,-2 10-2,-3 10-4,-3 9-2,-7 10-2,-9 14-3,-10 11 0,-8 14-3,-4 3-4,3-2-9,3-3-7,4-3-8,5-9-3,10-11 0,10-14 1,9-11 0,6-14-7,3-11-15,3-14-15,4-11-16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37550 13800 496,'-16'-16'11,"19"19"22,19 19 21,19 19 22,13 19 4,10 23-12,10 22-13,9 22-13,2 8-10,-2-2-8,-3-3-7,-3-3-7,-4-4-8,-3-3-9,-3-3-7,-2-2-8,-5-9-6,-2-12-4,-3-13-5,-3-12-3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39850 13850 543,'-46'3'74,"10"6"-15,10 7-15,9 6-16,2 10-5,-2 17 4,-3 15 3,-3 16 4,-1 10 0,4 7-5,3 6-4,3 7-4,3-3-6,3-8-5,3-10-7,4-9-5,1-10-4,0-9-3,0-10-2,0-8-2,7-12-8,17-12-10,15-13-11,16-12-11,2-9-5,-8-2 0,-10-3 1,-9-3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60200 38450 470,'-38'-25'7,"26"0"14,24 0 13,26 0 14,21-2 4,19-3-8,19-3-7,19-2-8,23-1-2,28 3 2,28 3 1,29 4 3,24-1-2,22-3-6,22-3-6,23-2-5,0 0-3,-18 7 0,-19 6 1,-18 7-1,-31 4-7,-40 3-15,-40 3-16,-41 4-16,-40 11-10,-36 23-1,-39 22-4,-36 22-2,-15 4 4,9-12 11,10-13 11,10-12 11,0-7 4,-5 1-2,-7-1-4,-5 1-2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40400 14400 428,'-91'95'98,"19"-9"-14,19-10-15,19-8-14,10-6-10,4 1-4,3-1-5,3 1-4,4-4-5,7-6-4,6-6-3,7-6-4,7-9-5,9-8-7,10-10-7,10-9-6,5-9-5,4-5-1,3-7-1,3-5-2,-1-11-4,-2-11-6,-3-14-6,-3-11-7,-6-9-2,-5-3 3,-7-3 3,-5-2 3,-8 0 4,-5 7 6,-7 6 5,-5 7 6,-11 7 5,-11 9 7,-14 10 6,-11 10 6,-6 7 5,4 6 3,3 7 4,3 6 2,10 3 1,20 0-2,18 0-1,20 0-3,14-5-6,14-9-12,11-10-11,14-8-12,2-4-5,-6 3-2,-6 3-1,-6 4-1,-9 11 3,-8 23 10,-10 22 8,-9 22 8,-13 12 11,-16 3 11,-15 3 12,-15 4 11,-7 1 5,3 0-3,3 0-2,4 0-3,4-4-3,6-5-5,7-7-5,6-5-4,6-3-6,6 4-5,7 3-7,6 3-6,7-10-6,10-21-6,10-22-8,9-22-7,6-18-4,3-11-3,3-14-3,4-11-3,-3-11 1,-5-5 3,-7-7 3,-5-5 4,-9-4 3,-9 0 4,-10 0 5,-8 0 3,-11 4 5,-8 10 6,-10 10 5,-9 9 5,-10 10 4,-9 14 1,-10 11 0,-8 14 1,-6 7 3,1 3 4,-1 3 5,1 4 4,2 4 2,7 6-3,6 7-3,7 6-2,11 1-4,20-3-7,18-3-6,20-2-7,11-11-11,7-15-12,6-15-14,7-16-13,-1-5-7,-6 6 0,-6 7 0,-6 6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42650 12850 387,'-24'-40'76,"4"23"0,3 22-1,3 22 0,3 12-8,3 3-18,3 3-18,4 4-16,5-3-13,10-5-10,10-7-8,9-5-9,7-8-6,7-5-3,6-7-2,7-5-3,0-9-2,-2-9 1,-3-10 1,-3-8-1,-2-9 3,0-6 4,0-6 4,0-6 4,-7 1 7,-11 9 8,-14 10 9,-11 10 8,-11 5 16,-5 4 23,-7 3 21,-5 3 22,-4 9 3,0 16-16,0 15-16,0 17-17,-2 8-11,-3 4-5,-3 3-6,-2 3-5,-9 15-3,-12 29-2,-13 28-1,-12 28-1,-10 24-3,-6 23-6,-6 22-4,-6 22-6,-10 13-6,-12 7-6,-13 6-6,-12 7-7,-1 0-3,14-2 0,11-3-1,14-3 0,14-13-1,20-22-2,18-22-2,20-21-1,11-31 0,7-36 3,6-39 3,7-36 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42900 15250 486,'-24'25'36,"4"0"-4,3 0-6,3 0-4,1 6 1,1 13 5,-1 12 6,1 13 5,1 2 2,3-5 0,3-7-2,4-5 0,7-9-4,13-9-6,12-10-6,13-8-7,7-18-6,4-25-10,3-25-7,3-25-9,-1-10-5,-2 7 0,-3 6 0,-3 7 0,-7 4 1,-9 3 3,-10 3 4,-8 4 2,-20 7 1,-28 13-3,-28 12-2,-27 13-4,-8 7 1,17 4 4,15 3 4,16 3 4,7 3-6,1 3-17,-1 3-16,1 4-17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68200 8500 937,'15'-69'3,"-18"13"6,-19 12 7,-18 13 5,-1 15-8,19 19-22,19 19-22,19 19-23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8650 34450 447,'-4'-54'2,"-5"-5"4,-7-7 4,-5-5 4,-1 11 9,6 32 13,7 31 15,6 32 14,1 25 1,-3 23-10,-3 22-12,-2 22-10,-3 10-8,1 1-4,-1-1-3,1 1-4,1 5-3,3 14 0,3 11-2,4 14-1,1 7-1,0 3-2,0 3-2,0 4-2,0-1-2,0-3-1,0-3-2,0-2-2,1 2-1,4 9 0,3 10-1,3 10 0,1 4-1,1 0 1,-1 0-1,1 0 1,-1-8-1,1-16-1,-1-15-1,1-15-2,-1-11 1,1-2 1,-1-3 0,1-3 1,-1-2 1,1 0 0,-1 0 1,1 0 1,-3-5 0,-2-9 1,-3-10 1,-3-8 1,-2-8 0,0-2 0,0-3-2,0-3 0,0-6 0,0-5 0,0-7 0,0-5 1,-2-3 0,-3 4 0,-3 3 0,-2 3 0,-3-1-1,1-2 1,-1-3-2,1-3 1,-1-4-1,1-3 0,-1-3 0,1-2 0,1-5 1,3-2 1,3-3 2,4-3 1,1-4 1,0-3-1,0-3 0,0-2-1,-2-5 1,-3-2 2,-3-3 1,-2-3 1,5-7 4,16-9 6,15-10 6,17-8 5,10-6 2,6 1-3,7-1-4,6 1-3,4 1-2,4 3 0,3 3-1,3 4-1,3 1 0,3 0-1,3 0-1,4 0-1,-1 0 0,-3 0-1,-3 0-1,-2 0-1,5 1-1,16 4-1,15 3-1,17 3-2,3 3-1,-5 3-1,-7 3-1,-5 4-1,0-1 0,10-3-1,10-3 1,9-2 0,4-3 1,1 1 0,-1-1 0,1 1 1,1-1 1,3 1 0,3-1 0,4 1 0,-1-3 0,-3-2 0,-3-3 1,-2-3-1,-5-2 0,-2 0-1,-3 0-1,-3 0-2,-1 0 0,4 0-1,3 0 0,3 0-1,-1 0 0,-2 0-2,-3 0 0,-3 0-1,-2 0-1,0 0 0,0 0 1,0 0-1,-2 0 1,-3 0 2,-3 0 2,-2 0 2,3 0 0,14 0-1,11 0 0,14 0 0,0-2-1,-8-3 2,-10-3 2,-9-2 1,-7-1-1,-3 3-3,-3 3-3,-2 4-3,-9 1-3,-12 0-2,-13 0-3,-12 0-2,-12 1-1,-8 4-1,-10 3 1,-9 3-1,-9 3-1,-5 3-3,-7 3-2,-5 4-2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34100 476,'1'-40'53,"4"23"-6,3 22-6,3 22-6,3 18-3,3 16-2,3 15-2,4 17-3,-1 10-1,-3 6-2,-3 7-1,-2 6-3,-5 10 0,-2 17-1,-3 15 1,-3 16-1,-2 18-1,0 22-2,0 22-2,0 23-3,-2 13-2,-3 6-1,-3 7 0,-2 6-2,-3 15-1,1 26-3,-1 24-1,1 26-4,1-3-4,3-27-8,3-28-9,4-28-7,7-13-2,13 3 2,12 3 2,13 4 4,4-4-1,-3-9-2,-3-10-4,-2-8-2,-5-18-1,-2-25 4,-3-25 2,-3-25 3,-4-27 4,-3-28 2,-3-28 3,-2-27 3,-3-20 2,1-9 1,-1-10 1,1-8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8950 37500 495,'-72'1'0,"6"4"3,7 3 0,6 3 2,13-1 7,23-2 12,22-3 13,22-3 11,10-2 3,1 0-10,-1 0-8,1 0-9,2-4-6,7-5 0,6-7-2,7-5-1,2-1-2,1 6 0,-1 7-1,1 6-1,2 3 0,7 0-1,6 0 0,7 0-1,2 0-1,1 0 0,-1 0 0,1 0-1,-1 0-2,1 0 0,-1 0-2,1 0-1,1 0-1,3 0 2,3 0 1,4 0 1,1 1-1,0 4-3,0 3-2,0 3-3,0 1 0,0 1 2,0-1 2,0 1 2,1-1 2,4 1-2,3-1 0,3 1 0,1-1-1,1 1 0,-1-1-1,1 1 1,-1-1-2,1 1 0,-1-1-1,1 1-2,-3-3 1,-2-2 0,-3-3 1,-3-3 0,-4-1 1,-3 4 0,-3 3 0,-2 3 0,-3-1 1,1-2-1,-1-3 0,1-3 1,1-2-1,3 0 0,3 0 1,4 0 0,2 0 0,4 0-1,3 0 0,3 0 0,1 0 0,1 0 0,-1 0 1,1 0 0,2 0 1,7 0 0,6 0-1,7 0 1,0 0-1,-2 0 0,-3 0-1,-3 0-1,-1 0 0,4 0 1,3 0-2,3 0 1,-1 0 0,-2 0 0,-3 0 0,-3 0 1,-6 0-1,-5 0 1,-7 0-1,-5 0 1,-8 1 0,-5 4-1,-7 3-1,-5 3 1,-6 1-1,-3 1 0,-3-1 1,-2 1 1,-5-3-1,-2-2-1,-3-3-1,-3-3-2,-4-1 1,-3 4 0,-3 3 0,-2 3 1,-3-1-3,1-2-7,-1-3-6,1-3-7,-3-1-2,-2 4 2,-3 3 2,-3 3 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333,'157'63'167,"51"46"-1,50 47 1,49 47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15700 34400 518,'23'-24'-24,"-3"4"3,-3 3 2,-2 3 3,-5-2 3,-2-6 6,-3-6 5,-3-6 5,-2-2 4,0 3 2,0 3 2,0 4 2,-4 1 2,-5 0 2,-7 0 1,-5 0 2,-4 3-1,0 6-4,0 7-4,0 6-3,0 3-3,0 0 1,0 0-1,0 0 1,0 0 0,0 0 0,0 0 0,0 0-1,-4 1 1,-5 4 0,-7 3 1,-5 3-1,-4 3 1,0 3 0,0 3-1,0 4 1,1 2-1,4 4 0,3 3-1,3 3-1,1 1-1,1 1 1,-1-1-1,1 1 1,-1 1-1,1 3 0,-1 3 1,1 4 0,2 1-1,7 0 1,6 0 0,7 0-1,0 0 1,-2 0 0,-3 0-1,-3 0 1,-1 0 0,4 0 0,3 0 0,3 0 0,1 0-1,1 0 1,-1 0-1,1 0-1,1-2 1,3-3 0,3-3-1,4-2 1,1-1 0,0 3 0,0 3 0,0 4 0,0 1-1,0 0 1,0 0 0,0 0 0,0 0-1,0 0 1,0 0 0,0 0-1,-2-2 0,-3-3 0,-3-3 0,-2-2 0,-1-3 0,3 1 0,3-1 0,4 1 1,1-1-1,0 1 0,0-1-1,0 1 0,1 1 0,4 3 0,3 3 1,3 4 1,3-1 0,3-3 0,3-3 1,4-2 0,1-5 0,0-2 0,0-3 0,0-3-1,0-2-1,0 0 0,0 0-1,0 0 0,1 0-1,4 0 1,3 0-1,3 0 1,-1 0 1,-2 0-1,-3 0 0,-3 0 0,2 0 0,10 0 1,10 0 0,9 0 0,2 0 0,-2 0 1,-3 0-1,-3 0 1,-6 0-1,-5 0 1,-7 0-1,-5 0 0,-3-4 1,4-5-1,3-7 0,3-5 0,4-3-1,7 4 0,6 3 0,7 3-1,2-1 0,1-2 0,-1-3 0,1-3 0,-1-4 0,1-3 1,-1-3 0,1-2 0,-4-1 0,-6 3-1,-6 3 1,-6 4-1,-4-1 1,1-3-1,-1-3 0,1-2 0,2-5 0,7-2 1,6-3-1,7-3 1,0-2 0,-2 0 1,-3 0-1,-3 0 0,-4-2 0,-3-3 0,-3-3 0,-2-2-1,-3-3 1,1 1-1,-1-1 0,1 1 0,-1-1-1,1 1 0,-1-1 0,1 1-1,-3-1 0,-2 1-1,-3-1 1,-3 1 0,-4-3 0,-3-2 0,-3-3 0,-2-3 0,-1-4 1,3-3-1,3-3 0,4-2 1,-1-5-1,-3-2 2,-3-3 0,-2-3 0,-1-1 2,3 4-2,3 3 1,4 3-1,-3 1 1,-5 1-1,-7-1 0,-5 1 0,-3 1 0,4 3 0,3 3 1,3 4-1,-1 2 0,-2 4 0,-3 3 0,-3 3 0,-2 1 0,0 1 0,0-1 0,0 1 0,-2-1 0,-3 1 0,-3-1 0,-2 1 0,-1-1 0,3 1 1,3-1-1,4 1 1,-1-1 0,-3 1 0,-3-1 2,-2 1-1,-3-3 1,1-2 0,-1-3 0,1-3 0,-3-4 0,-2-3 0,-3-3 1,-3-2 0,-2-1 1,0 3-1,0 3-1,0 4 0,0 4 0,0 6 0,0 7-1,0 6 0,0 3 0,0 0 0,0 0-1,0 0 0,-5 0 0,-9 0 0,-10 0-1,-8 0 0,-6 1 0,1 4 0,-1 3-1,1 3 1,1 1-1,3 1 0,3-1 1,4 1-1,2 1 1,4 3 0,3 3 0,3 4-1,-1 1 1,-2 0 0,-3 0-1,-3 0 1,-2 0 0,0 0-1,0 0 1,0 0 0,1 1 0,4 4-1,3 3 0,3 3-1,1 1 0,1 1 0,-1-1 0,1 1 0,-1 1 0,1 3 0,-1 3-1,1 4 1,-1-1 0,1-3 1,-1-3-1,1-2 1,-1-1 0,1 3 0,-1 3 0,1 4 0,-4 2 1,-6 4-1,-6 3-1,-6 3 1,-2 1-1,3 1-2,3-1 0,4 1-1,2-3-1,4-2 1,3-3-1,3-3 1,3-2 0,3 0-1,3 0 0,4 0-1,2 1-2,4 4-2,3 3-3,3 3-2,4 1-7,7 1-10,6-1-12,7 1-10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34350 630,'0'-40'29,"0"23"8,0 22 7,0 22 8,1 12-1,4 3-9,3 3-9,3 4-9,-1 1-6,-2 0-4,-3 0-3,-3 0-3,-1 1-4,4 4-2,3 3-2,3 3-2,-1-1-3,-2-2-2,-3-3-2,-3-3-2,-2-4-1,0-3 1,0-3 0,0-2 2,0-3-1,0 1-1,0-1-3,0 1-2,0-10-8,0-19-13,0-18-14,0-19-14,1-13 0,4-6 14,3-6 15,3-6 15,-1 1 8,-2 9 3,-3 10 2,-3 10 4,-2 4 1,0 0 1,0 0 1,0 0 0,0 0 8,0 0 16,0 0 14,0 0 16,4 0 3,10 0-7,10 0-7,9 0-7,4 1-7,1 4-4,-1 3-6,1 3-5,-1 3-8,1 3-12,-1 3-11,1 4-12,-3-3-8,-2-5-4,-3-7-5,-3-5-4,-6-4 4,-5 0 10,-7 0 10,-5 0 11,-3 0 7,4 0 1,3 0 3,3 0 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59900 39550 515,'-49'-4'0,"4"-5"0,3-7 0,3-5 0,4-3 4,7 4 9,6 3 7,7 3 8,24-2 7,44-6 5,44-6 5,44-6 5,35-1 1,29 7-4,28 6-3,28 7-4,14 4-6,0 3-12,0 3-11,0 4-11,-8 2-13,-16 4-17,-15 3-17,-15 3-17,-26 1-3,-34 1 6,-35-1 8,-33 1 8,-23-1 5,-9 1 3,-10-1 3,-8 1 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16800 34150 606,'-47'-46'1,"6"10"3,7 10 3,6 9 2,6 9 6,6 9 9,7 10 10,6 10 9,3 5 1,0 4-7,0 3-6,0 3-7,0 1-4,0 1-3,0-1-3,0 1-2,1 4-1,4 9-1,3 10 1,3 10 0,1-1-2,1-9-4,-1-10-4,1-8-5,-3-6-1,-2 1-1,-3-1-1,-3 1 0,-2-1 0,0 1-2,0-1 0,0 1 0,0-1-2,0 1 0,0-1 0,0 1-1,0-1-7,0 1-10,0-1-13,0 1-10,1-9-4,4-15 6,3-15 7,3-16 5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34800 634,'46'0'57,"-5"0"-14,-7 0-15,-5 0-14,-6 3-7,-3 6-3,-3 7-1,-2 6-2,-5 4-2,-2 4 0,-3 3-2,-3 3 0,-2 1-1,0 1 1,0-1 0,0 1 1,3-9 0,6-15-4,7-15-1,6-16-3,6-12 0,6-5 0,7-7 1,6-5 2,-1-1 0,-5 6 1,-7 7 2,-5 6 1,-6 9 8,-3 13 15,-3 12 16,-2 13 14,-3 9 3,1 6-11,-1 7-11,1 6-11,-1 3-6,1 0-2,-1 0-2,1 0-2,2-5-2,7-9-4,6-10-2,7-8-2,4-14-4,3-15 0,3-15-3,4-16-1,-3-10-1,-5-3 1,-7-3 0,-5-2 1,-6-1 1,-3 3 2,-3 3 3,-2 4 3,-6 2 1,-6 4 3,-6 3 3,-6 3 2,-6 1 1,-2 1 0,-3-1 0,-3 1 0,-2 2-3,0 7-2,0 6-4,0 7-3,-4 5-1,-5 7 1,-7 6 3,-5 7 0,-8 7-5,-5 9-13,-7 10-15,-5 10-13,2 0-4,13-5 4,12-7 5,13-5 5,6-4 2,0 0 0,0 0 0,0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495,'0'137'132,"0"-24"-29,0-26-29,0-24-29,1-3-15,4 23-3,3 22-2,3 22-3,-1-1-3,-2-21-5,-3-22-5,-3-22-5,-2-4-4,0 17-4,0 15-5,0 16-4,0 4-4,0-6-6,0-6-4,0-6-5,1-10-1,4-12 3,3-13 2,3-12 3,1-19-4,1-25-11,-1-25-11,1-25-11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34050 462,'1'-36'16,"4"28"13,3 28 15,3 29 13,-1 15 3,-2 3-10,-3 3-10,-3 4-11,-1 2-7,4 4-4,3 3-4,3 3-4,-1-1-7,-2-2-7,-3-3-8,-3-3-9,-2-7-2,0-9 1,0-10 1,0-8 1,3-15-1,6-19-5,7-18-4,6-19-4,4-10 2,4 1 7,3-1 8,3 1 7,-1 1 6,-2 3 3,-3 3 2,-3 4 3,-2 4 2,0 6 0,0 7 1,0 6 1,-4 6 3,-5 6 7,-7 7 8,-5 6 6,-3 4 1,4 4-4,3 3-5,3 3-4,7-11-10,14-25-12,11-25-13,14-25-12,2-11-6,-6 3 3,-6 3 3,-6 4 2,-6 4 7,-2 6 10,-3 7 10,-3 6 10,-6 9 12,-5 13 13,-7 12 13,-5 13 14,-3 7-1,4 4-12,3 3-12,3 3-13,3 1-7,3 1-5,3-1-4,4 1-3,4-3-7,6-2-7,7-3-8,6-3-8,1-10-4,-3-16 1,-3-15 1,-2-15 1,-6-11 1,-6-2 2,-6-3 2,-6-3 1,-6-2 3,-2 0 3,-3 0 2,-3 0 4,-7 3 1,-9 6-1,-10 7-1,-8 6 0,-11 6-3,-8 6-5,-10 7-4,-9 6-5,1 3-2,13 0 0,12 0 1,13 0 1,6 1-1,0 4 0,0 3-1,0 3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15400 34000 452,'-25'-22'-24,"0"6"16,0 7 17,0 6 17,3 6 8,6 6 0,7 7-1,6 6 0,3 7-1,0 10-3,0 10-1,0 9-3,0 9-1,0 9-2,0 10 0,0 10-2,4 2-1,10-3-2,10-3-1,9-2-2,2-3-1,-2 1-2,-3-1 0,-3 1-2,1-4 0,6-6-2,7-6 0,6-6-1,1-6-2,-3-2 0,-3-3-1,-2-3-1,0-4 0,7-3 0,6-3 1,7-2 1,2-6 1,1-6-1,-1-6 0,1-6 0,-1-6 1,1-2-1,-1-3 0,1-3 0,-1-2-1,1 0 0,-1 0-1,1 0-1,4 0-1,9 0 1,10 0-1,10 0 0,0 0 0,-5 0 0,-7 0 1,-5 0-1,-6 1 1,-3 4-2,-3 3-1,-2 3-1,-5-1-2,-2-2-2,-3-3-1,-3-3-3,-2-2 0,0 0 0,0 0 1,0 0 0,-2 0-4,-3 0-11,-3 0-10,-2 0-10,-5-2-8,-2-3-5,-3-3-6,-3-2-5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15400 34300 629,'-46'1'3,"10"4"6,10 3 5,9 3 5,6 4 4,3 7-1,3 6-1,4 7 0,1 5-1,0 7-1,0 6 0,0 7-1,4 4-1,10 3-1,10 3 1,9 4-1,9 4-1,9 6 1,10 7-1,10 6 0,10 3-1,13 0-4,12 0-3,13 0-3,7-4-7,4-5-14,3-7-14,3-5-12,-7-9-5,-15-9 6,-15-10 6,-16-8 5,-12-9 1,-5-6-4,-7-6-4,-5-6-3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64300 24825 333,'157'63'167,"51"46"-1,50 47 1,49 47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27050 31500 449,'-24'-24'2,"4"4"4,3 3 4,3 3 4,14 3 6,25 3 7,25 3 6,25 4 7,10 2 1,-2 4-6,-3 3-7,-3 3-6,-4 6-5,-3 9-3,-3 10-2,-2 10-4,-8 5-2,-8 4-2,-10 3-2,-9 3-2,-10 4-2,-9 7-1,-10 6-3,-8 7-1,-14 2-1,-15 1 0,-15-1 1,-16 1 0,-8-1 0,0 1-2,0-1-1,0 1-1,-2-6 0,-3-8 2,-3-10 1,-2-9 3,-1-9 1,3-5 2,3-7 1,4-5 2,5-8 3,10-5 2,10-7 3,9-5 3,12-11 3,16-11 2,15-14 5,17-11 2,19-11 0,26-5-5,24-7-5,26-5-4,13 0-4,4 10-1,3 10-1,3 9-3,-2 7-2,-6 7-5,-6 6-4,-6 7-4,-7 4-4,-6 3-3,-6 3-2,-6 4-4,-7-1-1,-6-3-1,-6-3 0,-6-2-2,-6-6 3,-2-6 2,-3-6 4,-3-6 3,-6-7 1,-5-6-2,-7-6-4,-5-6-1,-4-9 1,0-8 4,0-10 6,0-9 5,-2-2 4,-3 6 3,-3 7 3,-2 6 3,-5 4 3,-2 4 2,-3 3 1,-3 3 4,-2 3 0,0 3-1,0 3-1,0 4 0,0 4 4,0 6 9,0 7 9,0 6 9,0 13 4,0 23 2,0 22 0,0 22 2,0 13-3,0 7-7,0 6-7,0 7-6,0 2-7,0 1-4,0-1-5,0 1-5,-2 1-3,-3 3 0,-3 3 0,-2 4-1,-3 2-2,1 4-5,-1 3-5,1 3-5,-1-2-6,1-6-7,-1-6-7,1-6-6,-1-27-8,1-47-8,-1-47-7,1-46-8,1-23 4,3 4 13,3 3 15,4 3 14,2 9 10,4 16 8,3 15 6,3 17 8,3 7 2,3 0 0,3 0-2,4 0-2,2 1 5,4 4 9,3 3 10,3 3 10,-1 3 2,-2 3-5,-3 3-6,-3 4-4,-1 1-7,4 0-7,3 0-6,3 0-6,1 0-6,1 0-5,-1 0-5,1 0-4,-3 0-3,-2 0-1,-3 0-1,-3 0-1,-2-5-2,0-9-1,0-10-2,0-8-1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5081" units="cm"/>
      <inkml:brushProperty name="height" value="0.05081" units="cm"/>
      <inkml:brushProperty name="color" value="#00BFF3"/>
    </inkml:brush>
  </inkml:definitions>
  <inkml:trace contextRef="#ctx0" brushRef="#br0">29800 31300 432,'-24'-96'-8,"4"10"1,3 10 0,3 9 1,3 6 4,3 3 6,3 3 6,4 4 6,1 4 4,0 6 1,0 7 2,0 6 0,1 12 5,4 19 8,3 19 7,3 19 9,1 13 0,1 10-5,-1 10-6,1 9-7,-3 7-4,-2 7-3,-3 6-5,-3 7-3,-6 5-3,-5 7-4,-7 6-2,-5 7-3,-3 8-3,4 14-4,3 11-2,3 14-3,1 8-4,1 7-8,-1 6-6,1 7-8,1-10-4,3-25-6,3-25-5,4-25-4,2-21-2,4-15 3,3-15 2,3-16 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29950 32750 418,'46'-135'33,"-5"32"2,-7 31 1,-5 32 3,-4 24-1,0 19-3,0 19-3,0 19-2,-2 10-4,-3 4-4,-3 3-4,-2 3-5,-5-2-4,-2-6-3,-3-6-5,-3-6-3,12-18-5,28-28-8,28-28-7,29-27-7,10-17-3,-6-3 3,-6-3 4,-6-2 2,-9 3 4,-8 14 6,-10 11 5,-9 14 6,-10 13 12,-9 16 19,-10 15 19,-8 17 19,-8 10 4,-2 6-12,-3 7-12,-3 6-11,2 6-10,10 6-6,10 7-6,9 6-7,9-5-7,9-16-4,10-15-5,10-15-6,0-18-3,-5-19 0,-7-18 0,-5-19 0,-6-12 1,-3-2 0,-3-3 1,-2-3 1,-6-2 2,-6 0 3,-6 0 2,-6 0 2,-9 3 3,-8 6 0,-10 7 3,-9 6 1,-7 6 0,-3 6-1,-3 7 0,-2 6 0,-6 9-1,-6 13 0,-6 12 0,-6 13 0,-7 13-5,-6 17-10,-6 15-10,-6 16-11,5-1-3,20-15 2,18-15 4,20-16 2,6-8 2,-2 0-3,-3 0-1,-3 0-2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9"/>
    </inkml:context>
    <inkml:brush xml:id="br0">
      <inkml:brushProperty name="width" value="0.05163" units="cm"/>
      <inkml:brushProperty name="height" value="0.05163" units="cm"/>
      <inkml:brushProperty name="color" value="#00BFF3"/>
    </inkml:brush>
  </inkml:definitions>
  <inkml:trace contextRef="#ctx0" brushRef="#br0">62500 35250 426,'21'73'64,"-5"-3"-13,-7-3-13,-5-2-12,-8 10-6,-5 25 1,-7 25 1,-5 25 1,-8 9-1,-5-6-3,-7-6-2,-5-6-2,-3-13-3,4-19-2,3-18-1,3-19-3,18-37-13,35-52-26,35-53-26,34-53-26,24-29-4,17-3 21,15-3 19,16-2 19,7 5 15,1 16 10,-1 15 9,1 17 9,-9 16 5,-15 19 0,-15 19 0,-16 19 0,-16 12 5,-16 6 8,-15 7 10,-15 6 9,-14 9 0,-8 13-8,-10 12-9,-9 13-8,-18 15-7,-24 19-6,-26 19-4,-24 19-6,-21 7-5,-16-3-6,-15-3-7,-15-2-5,0-9-5,20-12-2,18-13-2,20-12-2,16-15 1,16-15 1,15-15 3,17-16 3,14-15 1,17-11 4,15-14 1,16-11 3,20-14 4,25-11 2,25-14 3,25-11 4,7-4 2,-8 6 4,-10 7 3,-9 6 2,-13 12 3,-16 19 1,-15 19 1,-15 19 2,-14 12 1,-8 6 1,-10 7 2,-9 6 2,-13 9 0,-16 13-4,-15 12-1,-15 13-4,-12 9-2,-6 6-2,-6 7-4,-6 6-3,-1-2-1,7-9-1,6-10 0,7-8-1,7-12-2,9-12-2,10-13-2,10-12-3,10-15-3,13-15-5,12-15-6,13-16-5,9-19-1,6-22 2,7-22 3,6-21 2,1-18 2,-3-12 1,-3-13 3,-2-12 2,-8-1 2,-8 14 3,-10 11 2,-9 14 4,-5 13 2,0 16 1,0 15 3,0 17 0,-2 11 6,-3 10 9,-3 10 8,-2 9 8,-5 13 8,-2 20 5,-3 18 7,-3 20 4,-6 24-1,-5 31-10,-7 32-9,-5 31-10,-4 23-5,0 16 2,0 15 0,0 17 2,6-3-1,13-18-1,12-19-2,13-18-2,9-18-3,6-16-5,7-15-7,6-15-4,9-14-8,13-8-6,12-10-7,13-9-7,10-12-5,10-11-5,10-14-5,9-11-4,-4-9 1,-15-3 4,-15-3 5,-16-2 4,-12-3 1,-5 1-5,-7-1-5,-5 1-5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33200 32000 462,'-18'-22'118,"17"6"-28,15 7-27,16 6-27,20 3-14,25 0 2,25 0 2,25 0 2,15-4-2,7-5-2,6-7-4,7-5-2,0-3-4,-2 4-2,-3 3-4,-3 3-2,-9 1-3,-11 1-5,-14-1-4,-11 1-5,-12 4-5,-9 9-8,-10 10-7,-8 10-8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33250 32650 549,'-94'21'34,"13"-5"-2,12-7-4,13-5-3,29-6 2,47-3 7,47-3 7,48-2 6,33-3 1,22 1-7,22-1-7,23 1-7,5 1-8,-9 3-8,-10 3-8,-8 4-9,-14 5-7,-15 10-7,-15 10-7,-16 9-6,-16 2-6,-16-2-4,-15-3-4,-15-3-4,-14-6 0,-8-5 2,-10-7 5,-9-5 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3"/>
    </inkml:context>
    <inkml:brush xml:id="br0">
      <inkml:brushProperty name="width" value="0.05267" units="cm"/>
      <inkml:brushProperty name="height" value="0.05267" units="cm"/>
      <inkml:brushProperty name="color" value="#00BFF3"/>
    </inkml:brush>
  </inkml:definitions>
  <inkml:trace contextRef="#ctx0" brushRef="#br0">34500 29850 417,'-21'-32'8,"10"39"14,10 36 16,9 39 15,1 22 1,-6 10-11,-6 10-11,-6 9-12,-6 2-8,-2-2-4,-3-3-5,-3-3-4,-1-10-5,4-16-5,3-15-5,3-15-4,7-32-5,14-47-6,11-47-6,14-46-5,11-34 2,14-18 9,11-19 10,14-18 10,5 0 7,1 23 6,-1 22 5,1 22 7,-4 16 3,-6 14 2,-6 11 2,-6 14 1,-7 11 3,-6 14 2,-6 11 3,-6 14 2,-10 21-1,-12 31-3,-13 32-3,-12 31-4,-13 17-7,-12 3-7,-13 3-9,-12 4-9,-5-6-4,3-11-4,3-14-2,4-11-2,4-14-2,6-11-1,7-14-1,6-11-1,7-15 0,10-16 2,10-15 1,9-15 2,7-9 4,7 1 4,6-1 4,7 1 5,0 4 5,-2 9 2,-3 10 3,-3 10 3,-4 8 3,-3 10-1,-3 10 1,-2 9 1,-6 7 0,-6 7-1,-6 6 0,-6 7-1,-9 0-3,-8-2-3,-10-3-4,-9-3-3,-5-6-3,0-5 0,0-7 1,0-5-1,3-6 0,6-3-1,7-3-1,6-2 0,4-11-2,4-15 0,3-15-1,3-16-1,6-21 0,9-24 1,10-26 1,10-24 0,5-15 2,4-3 1,3-3 3,3-2 2,-1 3 2,-2 14 2,-3 11 3,-3 14 1,-4 10 3,-3 9 1,-3 10 3,-2 10 1,-5 10 4,-2 13 6,-3 12 7,-3 13 5,-4 15 7,-3 19 4,-3 19 6,-2 19 4,-5 16 0,-2 17-8,-3 15-8,-3 16-7,1 9-6,6 3-1,7 3-3,6 4-1,3 2-4,0 4-4,0 3-3,0 3-5,3-2-5,6-6-5,7-6-8,6-6-5,7-7-2,10-6 2,10-6 3,9-6 2,6-10-4,3-12-14,3-13-12,4-12-13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37650 31600 508,'135'-66'122,"-27"19"-26,-28 19-28,-28 19-26,-13 15-15,3 13-1,3 12-1,4 13-2,-4 9-3,-9 6-4,-10 7-4,-8 6-5,-15 9-2,-19 13-3,-18 12-1,-19 13-3,-15 6-3,-8 0-4,-10 0-5,-9 0-5,-4-5-2,4-9-1,3-10 0,3-8-1,6-11 2,9-8 4,10-10 2,10-9 3,24-18 8,41-24 11,40-26 11,42-24 12,22-13 3,7 0-5,6 0-5,7 0-5,-1 1-7,-6 4-11,-6 3-9,-6 3-10,-6-1-5,-2-2-1,-3-3-1,-3-3-1,-2-7-5,0-9-10,0-10-10,0-8-9,-10-1 0,-18 9 11,-19 10 9,-18 10 10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39800 31500 420,'-2'-80'12,"-3"41"27,-3 40 25,-2 42 25,-1 21 5,3 3-17,3 3-16,4 4-18,-1 2-12,-3 4-6,-3 3-7,-2 3-7,-3 1-4,1 1-2,-1-1-2,1 1-3,-3-1-4,-2 1-8,-3-1-9,-3 1-7,-2-6-8,0-8-7,0-10-7,0-9-7,1-21-3,4-31 2,3-31 2,3-31 1,4-16 7,7 0 12,6 0 12,7 0 11,4 4 7,3 10-1,3 10 1,4 9 0,2 4 8,4 1 16,3-1 15,3 1 17,3 1 4,3 3-5,3 3-6,4 4-5,1 4-6,0 6-7,0 7-5,0 6-6,-2 3-8,-3 0-9,-3 0-9,-2 0-9,-3 0-9,1 0-9,-1 0-9,1 0-9,-3-2 1,-2-3 9,-3-3 11,-3-2 10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552" units="cm"/>
      <inkml:brushProperty name="height" value="0.05552" units="cm"/>
      <inkml:brushProperty name="color" value="#00BFF3"/>
    </inkml:brush>
  </inkml:definitions>
  <inkml:trace contextRef="#ctx0" brushRef="#br0">40600 31100 396,'-2'-47'3,"-3"6"9,-3 7 6,-2 6 8,-1 15 11,3 26 15,3 24 14,4 26 15,1 15-1,0 6-15,0 7-17,0 6-15,-5 6-10,-9 6-3,-10 7-3,-8 6-2,-6 6-7,1 6-10,-1 7-8,1 6-10,1-5-8,3-16-6,3-15-5,4-15-7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40700 32250 491,'71'-46'74,"-5"10"-12,-7 10-9,-5 9-10,-6 10-6,-3 14-2,-3 11-2,-2 14-2,-5 8-4,-2 7-3,-3 6-5,-3 7-4,-7 7-2,-9 9-3,-10 10 0,-8 10-2,-9-3-1,-6-11-3,-6-14-1,-6-11-3,-4-7-1,1 0-3,-1 0-3,1 0-2,21-18-5,44-33-7,44-35-6,44-34-8,18-16-6,-6 3-5,-6 3-6,-6 4-5,-15 5-1,-21 10 6,-22 10 6,-22 9 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42850 31200 420,'1'-99'59,"4"54"8,3 53 6,3 53 8,-1 31-3,-2 9-12,-3 10-13,-3 10-13,-2 11-10,0 17-10,0 15-9,0 16-10,-4 20-6,-5 25-5,-7 25-4,-5 25-4,-4 3-6,0-19-7,0-18-5,0-19-7,3-18-5,6-15-4,7-15-3,6-16-4,1-24 2,-3-31 6,-3-31 8,-2-31 7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373" units="cm"/>
      <inkml:brushProperty name="height" value="0.03373" units="cm"/>
      <inkml:brushProperty name="color" value="#00BFF3"/>
    </inkml:brush>
  </inkml:definitions>
  <inkml:trace contextRef="#ctx0" brushRef="#br0">42800 31250 652,'-25'-44'10,"0"13"21,0 12 20,0 13 21,-5 13 1,-9 17-19,-10 15-18,-8 16-20,-4 9-11,3 3-8,3 3-6,4 4-7,2-4-8,4-9-11,3-10-10,3-8-10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42700 31000 592,'95'26'24,"-9"4"14,-10 3 14,-8 3 13,-8 4-1,-2 7-13,-3 6-13,-3 7-14,-6 2-7,-5 1-3,-7-1-3,-5 1-2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65150 34800 526,'25'-133'18,"0"34"6,0 35 6,0 35 6,0 19 5,0 7 4,0 6 3,0 7 4,1 5-3,4 7-8,3 6-8,3 7-10,-1 4-6,-2 3-6,-3 3-6,-3 4-5,-6 1-7,-5 0-11,-7 0-9,-5 0-9,-12 4-7,-16 10-2,-15 10-1,-15 9-3,-11 1 3,-2-6 7,-3-6 7,-3-6 7,1-6 6,6-2 3,7-3 3,6-3 4,6-7 6,6-9 10,7-10 11,6-8 9,6-1 7,6 9 3,7 10 2,6 10 3,-1 8-3,-5 10-7,-7 10-8,-5 9-8,-4 1-5,0-6-2,0-6-1,0-6-3,7-9-3,17-8-4,15-10-6,16-9-4,15-18-5,16-24-6,15-26-5,17-24-5,5-15-2,-3-3-1,-3-3 0,-2-2 0,-9 5 5,-12 16 10,-13 15 8,-12 17 11,-15 11 13,-15 10 16,-15 10 18,-16 9 17,-10 9 4,-3 9-11,-3 10-11,-2 10-10,13-7-18,31-22-24,32-22-25,31-21-24,17-21-8,3-19 6,3-18 7,4-19 6,-1-10 9,-3 1 10,-3-1 10,-2 1 10,-9 7 7,-12 16 5,-13 15 5,-12 17 5,-9 10 5,-2 6 8,-3 7 7,-3 6 8,-12 13 0,-18 23-3,-19 22-3,-18 22-5,-12 12-3,-3 3-4,-3 3-3,-2 4-3,3-4-7,14-9-9,11-10-8,14-8-10,14-9-7,20-6-5,18-6-5,20-6-5,5-6-2,-6-2 5,-6-3 3,-6-3 4,-7 2 4,-6 10 3,-6 10 3,-6 9 2,-12 4 4,-15 1 3,-15-1 3,-16 1 3,-15 4 3,-11 9 2,-14 10 2,-11 10 2,-1-1 2,13-9 3,12-10 2,13-8 2,9-9 2,6-6 2,7-6 1,6-6 1,17-6-2,28-2-7,28-3-7,29-3-7,11-6-8,-2-5-8,-3-7-8,-3-5-9,-9-4-4,-11 0 2,-14 0 0,-11 0 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44350 32100 536,'-54'0'12,"45"0"26,43 0 24,45 0 26,27-2 1,13-3-20,12-3-22,13-2-20,2 0-13,-5 7-4,-7 6-4,-5 7-4,-9 2-10,-9 1-14,-10-1-15,-8 1-14,-12-1-10,-12 1-2,-13-1-4,-12 1-3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45600 31500 441,'-91'-66'52,"19"19"5,19 19 5,19 19 4,9 18-2,0 19-10,0 19-8,0 19-9,0 13-8,0 10-3,0 10-4,0 9-4,-2 9-5,-3 9-5,-3 10-3,-2 10-6,2 2-6,9-3-10,10-3-10,10-2-9,5-11-7,4-15-5,3-15-6,3-16-5,3-16-1,3-16 3,3-15 2,4-15 3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47500 31450 435,'-46'-24'6,"10"4"15,10 3 13,9 3 13,-2 18 8,-12 35 0,-13 35 2,-12 34 1,-4 15-5,7-3-7,6-3-10,7-2-7,4-9-7,3-12-4,3-13-4,4-12-4,16-12-7,32-8-7,31-10-9,32-9-9,16-18-6,4-24-5,3-26-6,3-24-5,-5-13-1,-12 0 3,-13 0 2,-12 0 2,-13 3 4,-12 6 5,-13 7 4,-12 6 4,-15 4 5,-15 4 4,-15 3 4,-16 3 5,-12 4 6,-5 7 9,-7 6 9,-5 7 8,-1 4 5,6 3 0,7 3-1,6 4 0,24-4-1,45-9-5,43-10-4,45-8-4,21-4-4,0 3-5,0 3-6,0 4-4,-5 5-3,-9 10-2,-10 10-1,-8 9-1,-12 9-1,-12 9 2,-13 10 1,-12 10 0,-10 7 3,-6 6 4,-6 7 4,-6 6 4,-9 3 2,-8 0 3,-10 0 3,-9 0 2,-4 0-1,4 0-3,3 0-4,3 0-4,3-4-4,3-5-1,3-7-3,4-5-3,5-11-4,10-11-6,10-14-7,9-11-6,10-14-5,14-11-5,11-14-4,14-11-3,3-11-2,-2-5 2,-3-7 2,-3-5 2,-9 2 3,-11 13 1,-14 12 4,-11 13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611" units="cm"/>
      <inkml:brushProperty name="height" value="0.05611" units="cm"/>
      <inkml:brushProperty name="color" value="#00BFF3"/>
    </inkml:brush>
  </inkml:definitions>
  <inkml:trace contextRef="#ctx0" brushRef="#br0">50700 30750 392,'21'-72'0,"-5"6"0,-7 7 0,-5 6 0,-4 13 10,0 23 20,0 22 21,0 22 20,-2 19 5,-3 20-11,-3 18-10,-2 20-11,-1 10-7,3 3-4,3 3-4,4 4-3,-1 5-4,-3 10-3,-3 10-3,-2 9-4,-3 9-4,1 9-4,-1 10-6,1 10-3,-1-1-7,1-9-6,-1-10-7,1-8-7,-1-11-4,1-8-2,-1-10-2,1-9-2,-1-16 0,1-22 1,-1-22 2,1-21 0,-1-14 1,1-2-2,-1-3-1,1-3-2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50650 30800 607,'-22'-50'3,"6"0"6,7 0 7,6 0 6,-1 7 9,-5 17 11,-7 15 12,-5 16 11,-12 18-2,-16 22-17,-15 22-17,-15 23-16,-14 10-14,-8 0-7,-10 0-9,-9 0-8,-1-4-6,10-5-6,10-7-5,9-5-4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50450 30800 549,'95'-44'31,"-9"13"-7,-10 12-9,-8 13-8,-6 12 8,1 13 21,-1 12 23,1 13 22,-4 9-1,-6 6-23,-6 7-23,-6 6-23,-7 3-14,-6 0-6,-6 0-6,-6 0-7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0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39550 38000 510,'0'-69'31,"0"13"-5,0 12-6,0 13-6,0 4-3,0-3-3,0-3-1,0-2-2,-2-3-1,-3 1 0,-3-1 0,-2 1 0,-3 1 1,1 3-1,-1 3-1,1 4 0,-3 1 0,-2 0 0,-3 0 0,-3 0 0,-6 1 0,-5 4 1,-7 3-1,-5 3 1,-3 3 1,4 3-2,3 3 1,3 4-1,-2 8 1,-6 17-1,-6 15 1,-6 16-1,-2 12 2,3 9 0,3 10 0,4 10 2,1 4 0,0 0 0,0 0 0,0 0 0,3-2 0,6-3 0,7-3-1,6-2 1,4-5-1,4-2 0,3-3 0,3-3 0,3-7-1,3-9-1,3-10-1,4-8-2,5-11-1,10-8-2,10-10-1,9-9-2,7-13-1,7-16 1,6-15 0,7-15 0,2-11-1,1-2-1,-1-3-1,1-3-1,-1-2-2,1 0-1,-1 0-1,1 0-2,-4 3 0,-6 6 2,-6 7 2,-6 6 1,-7 6 1,-6 6 2,-6 7 0,-6 6 2,-7 13 7,-6 23 14,-6 22 13,-6 22 14,-2 12 4,3 3-7,3 3-7,4 4-7,1 4-3,0 6-2,0 7-1,0 6-2,3-5-2,6-16-4,7-15-5,6-15-4,6-6-3,6 7 0,7 6-2,6 7 0,4-1-5,4-6-8,3-6-8,3-6-7,4-9-8,7-8-5,6-10-6,7-9-5,-6-5 1,-15 0 11,-15 0 10,-16 0 9,-8 0 4,0 0-4,0 0-4,0 0-4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2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40850 38050 414,'21'50'64,"-5"0"-14,-7 0-12,-5 0-13,-9 4-7,-9 10-3,-10 10-1,-8 9-3,-8 4-1,-2 1-3,-3-1 0,-3 1-3,1-7-1,6-12-1,7-13-3,6-12-1,10-21-4,17-28-9,15-28-8,16-27-8,9-12 0,3 6 6,3 7 7,4 6 7,-1 7 5,-3 10 2,-3 10 3,-2 9 3,-6 9 3,-6 9 5,-6 10 3,-6 10 4,-6 5 2,-2 4 0,-3 3 0,-3 3 0,4-8-6,13-19-11,12-18-11,13-19-11,6-10-4,0 1 2,0-1 4,0 1 3,-2 2 2,-3 7 4,-3 6 3,-2 7 3,-5 4 8,-2 3 15,-3 3 13,-3 4 16,-2-3-1,0-5-13,0-7-12,0-5-14,3-3-8,6 4-3,7 3-2,6 3-3,-2 7 2,-9 14 4,-10 11 5,-8 14 4,-6 5 4,1 1 0,-1-1 2,1 1 1,-3 1 1,-2 3 0,-3 3 0,-3 4 1,-1-1-1,4-3-3,3-3-4,3-2-3,6-11-4,9-15-7,10-15-6,10-16-7,-1-10-3,-9-3 1,-10-3 1,-8-2 1,-6-6 1,1-6 2,-1-6 3,1-6 3,-3-4 1,-2 1 0,-3-1 1,-3 1 1,-6 2 0,-5 7 2,-7 6 2,-5 7 2,-9 8 2,-9 14 5,-10 11 5,-8 14 5,-3 7 0,7 3-1,6 3-3,7 4-1,5 4-4,7 6-4,6 7-4,7 6-4,10-4-3,16-11 0,15-14-1,17-11 0,10-11-3,6-5-5,7-7-4,6-5-4,3-8-3,0-5 0,0-7-2,0-5-1,-2-4 2,-3 0 2,-3 0 4,-2 0 2,-6-2 3,-6-3 1,-6-3 1,-6-2 2,-6-1 4,-2 3 4,-3 3 6,-3 4 5,-4 1 5,-3 0 5,-3 0 5,-2 0 6,-3 3 4,1 6 2,-1 7 4,1 6 3,-4 10 3,-6 17 2,-6 15 3,-6 16 2,-4 13-3,1 14-8,-1 11-8,1 14-9,-1 10-5,1 9-3,-1 10-4,1 10-4,1 16-3,3 26-2,3 24-2,4 26-2,2 10-8,4-3-13,3-3-11,3-2-13,1-22-5,1-36 2,-1-39 2,1-36 2,-1-22-1,1-2-1,-1-3-2,1-3-2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22200 46500 522,'48'0'93,"-3"0"-21,-3 0-24,-2 0-21,-1 0-13,3 0-2,3 0-1,4 0-1,-1-2-2,-3-3-2,-3-3 0,-2-2-2,-1-3 0,3 1 1,3-1 0,4 1 1,-1-1 0,-3 1 0,-3-1-1,-2 1-1,-1 1-2,3 3-3,3 3-2,4 4-4,2 1-3,4 0-3,3 0-4,3 0-3,-4 1-2,-8 4-2,-10 3-1,-9 3-2,-9-5-3,-5-12-6,-7-13-7,-5-12-5,-9-15 1,-9-15 11,-10-15 10,-8-16 11,-8-4 6,-2 10 2,-3 10 1,-3 9 3,-2 6 1,0 3 1,0 3 0,0 4 0,3 5 5,6 10 8,7 10 7,6 9 9,3 6 3,0 3-1,0 3-1,0 4-2,3 13 2,6 26 5,7 24 5,6 26 4,3 16-1,0 10-4,0 10-5,0 9-5,0 9-4,0 9-4,0 10-3,0 10-3,-2 5-3,-3 4 1,-3 3 1,-2 3-1,-1-7-2,3-15-6,3-15-4,4-16-6,-1-15-4,-3-11-4,-3-14-3,-2-11-4,5-34-8,16-53-15,15-53-14,17-52-14,5-30-1,-3-2 13,-3-3 12,-2-3 12,-5 1 9,-2 6 7,-3 7 5,-3 6 7,-6 12 2,-5 19 0,-7 19-1,-5 19 1,-4 12-1,0 6 3,0 7 0,0 6 2,-2 7 8,-3 10 14,-3 10 15,-2 9 14,-6 9 4,-6 9-6,-6 10-7,-6 10-5,-9 11-5,-8 17-5,-10 15-4,-9 16-4,-4 5-4,4-2-3,3-3-2,3-3-4,3-7-2,3-9-1,3-10-1,4-8-2,5-11-1,10-8 1,10-10 0,9-9-1,10-13-3,14-16-10,11-15-8,14-15-10,18-21-2,25-25 4,25-25 4,25-25 4,10-18 1,-2-8-1,-3-10-2,-3-9-2,-7 2 2,-9 17 4,-10 15 5,-8 16 5,-11 12 3,-8 9 3,-10 10 3,-9 10 2,-9 10 4,-5 13 7,-7 12 5,-5 13 8,-11 13 6,-11 17 8,-14 15 8,-11 16 7,-14 15-1,-11 16-11,-14 15-12,-11 17-11,-4 8-8,6 4-6,7 3-6,6 3-6,6-7-2,6-15 0,7-15 1,6-16 0,10-21-3,17-24-6,15-26-6,16-24-6,7-9 1,1 10 8,-1 10 9,1 9 9,-3 10 6,-2 14 5,-3 11 6,-3 14 5,-6 13 4,-5 16 2,-7 15 4,-5 17 3,-8 8 0,-5 4-5,-7 3-3,-5 3-5,-6-2-3,-3-6-5,-3-6-2,-2-6-5,-1-10-1,3-12 0,3-13 1,4-12 1,5-21-7,10-28-13,10-28-14,9-27-13,10-22-4,14-11 6,11-14 7,14-11 6,7-4 5,3 6 7,3 7 5,4 6 5,-1 7 4,-3 10 0,-3 10 1,-2 9 1,-5 10 2,-2 14 3,-3 11 3,-3 14 2,-6 8 2,-5 7 0,-7 6-1,-5 7 0,-4 7-4,0 9-8,0 10-9,0 10-9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8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24400 47000 592,'-44'-15'27,"13"23"3,12 22 6,13 22 4,6 19 2,0 20-3,0 18-2,0 20-2,0 13-3,0 9-5,0 10-3,0 10-5,0 24-6,0 41-6,0 40-8,0 42-6,1 19-5,4 1-4,3-1-4,3 1-3,1-29-5,1-56-7,-1-56-6,1-56-6,1-34-2,3-8 1,3-10 1,4-9 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66700 35150 670,'-69'4'0,"13"10"0,12 10 0,13 9 0,6 18 10,0 29 18,0 28 20,0 28 18,1 23 2,4 19-17,3 19-16,3 19-16,-1-10-15,-2-37-11,-3-38-12,-3-37-13,-1-21-9,4-3-9,3-3-9,3-2-9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9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25350 46250 479,'-4'60'50,"-5"23"-9,-7 22-10,-5 22-9,-4 7-7,0-6-3,0-6-3,0-6-5,1-12-1,4-15-2,3-15-2,3-16 0,12-18-2,22-18-1,22-19 0,23-18-2,10-17-1,0-11-1,0-14-2,0-11 0,-5-6-2,-9 4-1,-10 3-2,-8 3 0,-4-2-1,3-6-1,3-6 0,4-6-1,-3 1 1,-5 9 4,-7 10 2,-5 10 3,-6 4 4,-3 0 3,-3 0 5,-2 0 3,-5 3 4,-2 6 5,-3 7 4,-3 6 4,1 10 5,6 17 3,7 15 4,6 16 5,3 13-2,0 14-4,0 11-4,0 14-6,-4 5-3,-5 1-4,-7-1-2,-5 1-3,-4-3-2,0-2-3,0-3-1,0-3-2,0-7-2,0-9-4,0-10-2,0-8-4,-5-23-7,-9-34-15,-10-35-14,-8-33-14,-6-25-3,1-11 9,-1-14 9,1-11 9,-1-7 5,1 0 5,-1 0 4,1 0 4,2 12 5,7 26 5,6 24 6,7 26 4,2 15 6,1 6 4,-1 7 4,1 6 5,-1 9 7,1 13 10,-1 12 11,1 13 11,-1 15-1,1 19-11,-1 19-11,1 19-10,1 10-8,3 4-2,3 3-4,4 3-2,2 4-3,4 7-2,3 6-2,3 7-2,1-3-4,1-8-2,-1-10-4,1-9-4,-3-5-3,-2 0-4,-3 0-4,-3 0-4,-2-4-2,0-5 3,0-7 2,0-5 1,-5-15-3,-9-22-6,-10-22-8,-8-21-8,-6-21 1,1-19 8,-1-18 6,1-19 9,2-10 3,7 1 2,6-1 1,7 1 1,4 2 4,3 7 7,3 6 7,4 7 8,-3 18 9,-5 31 15,-7 32 13,-5 31 14,-6 21 1,-3 14-13,-3 11-13,-2 14-13,-1-6-8,3-21-5,3-22-3,4-22-5,1-5-3,0 13-2,0 12-1,0 13-2,-2 4 0,-3-3 0,-3-3 0,-2-2 1,-1-6-1,3-6 1,3-6-2,4-6 1,8-9-1,17-8 1,15-10 0,16-9 0,13-10 1,14-9-1,11-10 0,14-8-1,11-9-1,14-6-1,11-6-1,14-6-2,-1-1-2,-12 7-5,-13 6-5,-12 7-4,-12 5-2,-8 7 2,-10 6 1,-9 7 1,-9 0 1,-5-2 2,-7-3 2,-5-3 0,-6-2 4,-3 0 2,-3 0 4,-2 0 2,-3 1 3,1 4 2,-1 3 1,1 3 2,-3-1 6,-2-2 11,-3-3 11,-3-3 10,1 4 8,6 13 2,7 12 2,6 13 4,4 7-3,4 4-8,3 3-7,3 3-8,1 3-9,1 3-9,-1 3-8,1 4-9,-1 2-8,1 4-6,-1 3-5,1 3-6,-4-2-3,-6-6 1,-6-6 0,-6-6 2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23200 50200 451,'-68'-46'-2,"17"10"8,15 10 7,16 9 8,10 15 7,7 22 7,6 22 8,7 23 7,0 14 0,-2 10-9,-3 10-8,-3 9-9,-2 2-6,0-2-6,0-3-4,0-3-5,0-7-5,0-9-6,0-10-5,0-8-5,1-18-6,4-25-8,3-25-8,3-25-7,3-22 0,3-19 7,3-18 9,4-19 7,8-16 6,17-12 1,15-13 3,16-12 2,2 4 5,-8 22 11,-10 22 11,-9 23 9,-5 17 4,0 17-2,0 15-1,0 16-2,-5 13-2,-9 14 0,-10 11 0,-8 14 0,-9 14 0,-6 20 0,-6 18 1,-6 20 0,-9 6-1,-8-2-2,-10-3-2,-9-3-2,-2-9-3,6-11-2,7-14-3,6-11-3,10-28-10,17-40-19,15-40-18,16-41-19,10-15-3,7 14 14,6 11 12,7 14 14,-3 11 9,-8 14 6,-10 11 4,-9 14 6,-10 11 2,-9 14 0,-10 11 0,-8 14 0,-12 13 0,-12 16 0,-13 15 1,-12 17 0,-9 7 0,-2 0 0,-3 0 0,-3 0-1,-6-5-1,-5-9-2,-7-10-1,-5-8-3,-3-9-1,4-6-2,3-6-3,3-6-2,3-7 2,3-6 5,3-6 6,4-6 5,7-6 4,13-2 2,12-3 4,13-3 2,6 1 4,0 6 5,0 7 6,0 6 5,3 10-1,6 17-5,7 15-6,6 16-6,1 9-4,-3 3-1,-3 3-2,-2 4-2,-3-3 0,1-5-2,-1-7-1,1-5-1,5-12-4,14-16-7,11-15-7,14-15-7,10-21-2,9-25 0,10-25 2,10-25 1,7-15 1,6-2 3,7-3 1,6-3 2,-4 8 3,-11 23 4,-14 22 3,-11 22 5,-12 21 4,-9 22 6,-10 22 5,-8 23 6,-8 5 2,-2-9-1,-3-10-2,-3-8-1,4-14-5,13-15-8,12-15-8,13-16-8,7-13-8,4-9-6,3-10-8,3-8-6,-1 0-1,-2 14 8,-3 11 6,-3 14 8,-4 8 8,-3 7 6,-3 6 9,-2 7 6,-6 5 5,-6 7-1,-6 6-1,-6 7 0,-2 2 1,3 1 0,3-1 1,4 1 1,5-17-12,10-30-24,10-32-25,9-30-24,-1-14-6,-8 7 12,-10 6 13,-9 7 12,-7 15 19,-3 25 26,-3 25 24,-2 25 26,-5 12 6,-2 1-13,-3-1-11,-3 1-14,1-3-10,6-2-12,7-3-11,6-3-11,3-9-8,0-11-5,0-14-5,0-11-4,3-18-3,6-22 3,7-22 0,6-21 3,3-14 2,0-2 4,0-3 4,0-3 5,0 2 1,0 10 1,0 10 1,0 9-1,-5 7 5,-9 7 6,-10 6 7,-8 7 7,-6 7 5,1 9 4,-1 10 4,1 10 3,-3 4 2,-2 0-1,-3 0 0,-3 0-1,-1-2-1,4-3-4,3-3-2,3-2-4,3-3-1,3 1 0,3-1-1,4 1-1,-3 16 4,-5 35 6,-7 35 8,-5 34 7,-14 21-1,-18 10-7,-19 10-7,-18 9-8,-7 1-7,6-6-3,7-6-6,6-6-4,6-12-5,6-15-2,7-15-5,6-16-2,13-21-6,23-24-6,22-26-7,22-24-6,8-12 2,-2 4 11,-3 3 11,-3 3 12,-4 7 11,-3 14 12,-3 11 13,-2 14 12,-6 11 4,-6 14-8,-6 11-5,-6 14-7,-9 11-5,-8 14-6,-10 11-6,-9 14-5,-5 2-6,0-6-8,0-6-7,0-6-8,1-35-9,4-62-12,3-63-10,3-62-12,9-26 2,16 14 17,15 11 16,17 14 15,8 10 10,4 9 0,3 10 0,3 10 1,6 5 6,9 4 13,10 3 13,10 3 13,4 3 5,0 3 1,0 3-1,0 4 0,-2 4-3,-3 6-5,-3 7-5,-2 6-6,-8 6-4,-8 6-4,-10 7-5,-9 6-5,-7 6-7,-3 6-12,-3 7-12,-2 6-12,-11-5-4,-15-16 2,-15-15 2,-16-15 2,-10-18 4,-3-19 6,-3-18 4,-2-19 6,-5-10 3,-2 1 3,-3-1 2,-3 1 2,1 2 5,6 7 6,7 6 5,6 7 7,1 8 4,-3 14 2,-3 11 2,-2 14 2,0 19 7,7 29 12,6 28 12,7 28 13,5 26 0,7 26-13,6 24-11,7 26-13,4 21-8,3 19-3,3 19-5,4 19-3,1 35-5,0 54-5,0 53-3,0 53-6,1 26-8,4 1-14,3-1-12,3 1-14,1-24-6,1-47-1,-1-47-1,1-46 0,-4-51 3,-6-53 9,-6-53 8,-6-52 9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26850 50700 565,'-25'-24'2,"0"4"4,0 3 3,0 3 5,-4 10 6,-5 20 12,-7 18 11,-5 20 10,-6 21 2,-3 25-9,-3 25-9,-2 25-9,-5 18-5,-2 14-2,-3 11-2,-3 14-2,2-6-8,10-21-14,10-22-16,9-22-14,7-21-10,7-18-2,6-19-4,7-18-4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26850 51250 630,'48'0'43,"-3"0"-4,-3 0-4,-2 0-3,-3 0-2,1 0 0,-1 0 1,1 0-1,4 1-1,9 4-6,10 3-4,10 3-5,2 6-5,-3 9-4,-3 10-4,-2 10-6,-9 5-8,-12 4-12,-13 3-13,-12 3-13,-9-1-5,-2-2 3,-3-3 3,-3-3 2,-4-6 5,-3-5 7,-3-7 7,-2-5 8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26050 52950 475,'-166'0'7,"19"0"16,19 0 14,19 0 16,34-5 7,50-9 0,50-10 0,50-8 0,34-6-5,19 1-11,19-1-10,19 1-12,10 1-13,4 3-15,3 3-17,3 4-15,-13 4-7,-28 6 2,-28 7 2,-27 6 2,-19 4-3,-5 4-6,-7 3-7,-5 3-8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29550 51450 539,'26'23'184,"4"-3"-48,3-3-48,3-2-48,1-3-28,1 1-12,-1-1-9,1 1-11,-4 2-10,-6 7-9,-6 6-9,-6 7-9,-6 0-3,-2-2 2,-3-3 2,-3-3 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29600 52500 624,'-108'25'58,"34"0"6,35 0 7,35 0 6,24 1-12,16 4-30,15 3-30,17 3-28,2-1-22,-9-2-11,-10-3-12,-8-3-11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8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34150 46550 502,'-21'-65'3,"10"23"7,10 22 6,9 22 6,4 18 4,1 16-1,-1 15 0,1 17 0,-1 11-1,1 10-3,-1 10-2,1 9-2,-3 2-2,-2-2-2,-3-3-1,-3-3-2,-2-2-2,0 0 0,0 0 1,0 0-2,0 0 0,0 0-1,0 0 0,0 0-2,0-7 0,0-11-1,0-14 1,0-11-1,4-15-1,10-16-4,10-15-2,9-15-3,10-23-2,14-28-2,11-28-1,14-27-1,5-20-2,1-9 0,-1-10-1,1-8-1,-4 0 2,-6 14 3,-6 11 3,-6 14 3,-9 10 3,-8 9 2,-10 10 2,-9 10 2,-7 18 6,-3 28 7,-3 28 9,-2 29 8,-3 18 1,1 9-6,-1 10-5,1 10-6,1 5-3,3 4 0,3 3-1,4 3 0,1 1-1,0 1-1,0-1-3,0 1-2,0-3-1,0-2 0,0-3-1,0-3 0,0-7-1,0-9 0,0-10 0,0-8-1,6-18-1,13-25 0,12-25-2,13-25-2,7-19 1,4-12 1,3-13 0,3-12 1,-1-13 0,-2-12-2,-3-13-2,-3-12-2,-6-4 0,-5 7 0,-7 6 1,-5 7 0,-9 2 0,-9 1 0,-10-1-1,-8 1 1,-6 7 0,1 16-1,-1 15 1,1 17-1,-6 11 0,-8 10-1,-10 10 0,-9 9-2,-7 7-1,-3 7-5,-3 6-3,-2 7-5,-3 10-3,1 16-4,-1 15-5,1 17-4,2 8 1,7 4 5,6 3 6,7 3 5,4-2 2,3-6-3,3-6-3,4-6-3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38250 47300 520,'25'-96'26,"0"10"1,0 10 1,0 9 0,-4 6-1,-5 3-3,-7 3-4,-5 4-2,-4 2-4,0 4-5,0 3-4,0 3-6,-4 3-3,-5 3-2,-7 3-2,-5 4-2,-8 10 1,-5 19 3,-7 19 3,-5 19 4,-3 13 2,4 10 1,3 10 2,3 9 2,3 2 2,3-2 0,3-3 2,4-3 1,4-7 0,6-9-1,7-10-3,6-8-1,12-14-4,19-15-6,19-15-8,19-16-6,2-8-4,-11 0 2,-14 0 1,-11 0 2,-7 0 2,0 0 5,0 0 6,0 0 4,-5 6 7,-9 13 8,-10 12 8,-8 13 9,-4 9 2,3 6-4,3 7-5,4 6-5,1 4-3,0 4-3,0 3-2,0 3-2,0 9-2,0 16-1,0 15-1,0 17-2,0 5 0,0-3-3,0-3-2,0-2-1,0-3-2,0 1-1,0-1 0,0 1-1,-2-1-2,-3 1-3,-3-1-3,-2 1-3,-3-7-2,1-12 0,-1-13 0,1-12 0,-3-10 0,-2-6 2,-3-6 2,-3-6 0,-4-9 2,-3-8 1,-3-10 0,-2-9 2,-5-7 2,-2-3 1,-3-3 3,-3-2 2,-1-8 2,4-8 0,3-10 3,3-9 1,4-13 0,7-16 2,6-15 0,7-15 1,15-14-1,25-8-4,25-10-2,25-9-3,17-7-5,9-3-5,10-3-6,10-2-5,2 5-3,-3 16-1,-3 15-1,-2 17-2,-14 16-1,-21 19-4,-22 19-3,-22 19-4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42150 45950 584,'-47'-2'8,"6"-3"17,7-3 16,6-2 17,4 2 3,4 9-10,3 10-10,3 10-10,-5 13-8,-12 19-4,-13 19-6,-12 19-5,-7 12-2,1 6 1,-1 7 0,1 6 1,-1 1-2,1-3-3,-1-3-4,1-2-3,2-6-4,7-6-5,6-6-6,7-6-5,11-18-10,20-28-15,18-28-15,20-27-16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69200 37300 481,'25'-57'6,"0"-11"12,0-14 11,0-11 11,-16 21 9,-31 56 7,-31 57 5,-31 56 6,-27 35-4,-22 17-14,-22 15-14,-21 16-14,-7 5-9,9-2-3,10-3-6,10-3-3,13-13-2,19-22 0,19-22 0,19-21 1,30-20-2,45-15-1,43-15-2,45-16-2,39-12-1,39-5 1,36-7 0,39-5 1,19-8-2,4-5-5,3-7-4,3-5-4,-18-1-1,-36 6 1,-39 7 1,-36 6 2,-39 1-6,-36-3-14,-39-3-14,-36-2-15,-18-5 0,3-2 15,3-3 13,4-3 15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41900 46100 534,'23'-68'2,"-3"17"4,-3 15 4,-2 16 5,-1 18 8,3 22 12,3 22 14,4 23 13,1 13 0,0 6-11,0 7-12,0 6-11,-2 4-7,-3 4-4,-3 3-4,-2 3-4,-3-5-2,1-12-1,-1-13-1,1-12-1,7-26-3,16-36-2,15-39-3,17-36-3,5-26-1,-3-12 2,-3-13 1,-2-12 3,0-13-1,7-12 0,6-13-2,7-12 0,-6 7-1,-15 29-1,-15 28-1,-16 28 0,-12 28-10,-5 28-17,-7 28-18,-5 29-17,-6 11-4,-3-2 11,-3-3 10,-2-3 12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43650 46550 556,'25'-27'2,"0"-3"4,0-3 4,0-2 4,0-5 4,0-2 3,0-3 4,0-3 4,-4 1 1,-5 6-3,-7 7-3,-5 6-2,-4 1-2,0-3-1,0-3-2,0-2-2,-4-1-1,-5 3-4,-7 3-3,-5 4-3,-4 7-1,0 13 0,0 12 0,0 13 0,-4 9-1,-5 6-1,-7 7 0,-5 6-2,-3 7 1,4 10 3,3 10 3,3 9 4,1 4 1,1 1-1,-1-1 1,1 1-1,1-1-2,3 1-2,3-1-2,4 1-2,2-7-2,4-12-2,3-13-1,3-12-1,12-19-5,22-25-7,22-25-7,23-25-8,8-16-3,-3-6 4,-3-6 3,-2-6 2,-6 2 3,-6 14 1,-6 11 2,-6 14 1,-6 8 11,-2 7 21,-3 6 19,-3 7 22,-6 8 4,-5 14-10,-7 11-10,-5 14-10,-4 11-11,0 14-10,0 11-9,0 14-11,0 3-8,0-2-7,0-3-6,0-3-8,0-9-3,0-11-1,0-14 0,0-11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44200 46750 471,'28'-54'1,"6"-5"1,7-7 2,6-5 1,3 2 2,0 13 3,0 12 3,0 13 2,-4 7 4,-5 4 2,-7 3 4,-5 3 3,-6 9 0,-3 16-5,-3 15-4,-2 17-4,-5 13-3,-2 13-3,-3 12-2,-3 13-2,-7 4-3,-9-3-1,-10-3-1,-8-2-1,-3-8-1,7-8-1,6-10 0,7-9-1,11-18-3,20-24-7,18-26-7,20-24-6,11-24-4,7-22 1,6-22 1,7-21-1,0-10 3,-2 3 2,-3 3 3,-3 4 4,-4 4 1,-3 6 2,-3 7 2,-2 6 1,-6 6 6,-6 6 12,-6 7 11,-6 6 11,-7 6 7,-6 6 1,-6 7 2,-6 6 1,-7 13 3,-6 23 5,-6 22 3,-6 22 5,-6 16-2,-2 14-11,-3 11-9,-3 14-10,-1 5-6,4 1-2,3-1-2,3 1-2,3-4-3,3-6-3,3-6-4,4-6-3,2-4-3,4 1-3,3-1-2,3 1-2,3-3-2,3-2-2,3-3-2,4-3-1,-1-1-1,-3 4-1,-3 3-1,-2 3-1,-6 1 0,-6 1 2,-6-1 0,-6 1 2,-9 1 2,-8 3 0,-10 3 2,-9 4 2,-7-3-2,-3-5-4,-3-7-3,-2-5-4,2-9-1,9-9 2,10-10 3,10-8 3,4-8 1,0-2 0,0-3-1,0-3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47400 45450 438,'-32'-24'5,"-11"4"10,-14 3 9,-11 3 11,-1 3 2,13 3-5,12 3-5,13 4-4,6 5-3,0 10-2,0 10-3,0 9-1,0 6-1,0 3 1,0 3 1,0 4 1,0 4 0,0 6 2,0 7 0,0 6 2,1 6-1,4 6-2,3 7-2,3 6-2,1 4 0,1 4 0,-1 3 0,1 3 1,1-2-1,3-6-2,3-6-1,4-6-2,2-9-2,4-8-5,3-10-2,3-9-5,4-10-3,7-9-2,6-10-2,7-8-3,7-15-3,9-19-1,10-18-3,10-19-2,8-22-2,10-25 1,10-25-1,9-25-1,-4-13 2,-15 1 2,-15-1 2,-16 1 2,-12 5 2,-5 14 3,-7 11 3,-5 14 3,-8 10 2,-5 9 2,-7 10 3,-5 10 3,-9 10 3,-9 13 4,-10 12 5,-8 13 4,-9 10 1,-6 10-1,-6 10-1,-6 9-2,-7 12-2,-6 16 1,-6 15-1,-6 17-1,1 5-5,9-3-8,10-3-9,10-2-9,11-5-8,17-2-6,15-3-6,16-3-5,10-6-2,7-5 6,6-7 6,7-5 4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48050 45800 508,'-30'78'169,"-9"6"-41,-10 7-40,-8 6-42,-6 4-24,1 4-4,-1 3-7,1 3-5,4-4-3,9-8-3,10-10-1,10-9-2,10-10-2,13-9-4,12-10-2,13-8-4,12-11 0,13-8 3,12-10 2,13-9 3,9-10 1,6-9 0,7-10 1,6-8 0,-2-4-3,-9 3-5,-10 3-6,-8 4-5,-8 5-7,-2 10-8,-3 10-7,-3 9-9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48150 45900 575,'-25'-24'3,"0"4"3,0 3 4,0 3 5,3 9 8,6 16 14,7 15 15,6 17 13,3 16 1,0 19-14,0 19-12,0 19-13,0 16-10,0 17-8,0 15-6,0 16-9,-5 12-9,-9 9-11,-10 10-12,-8 10-12,-1-18-1,9-44 10,10-43 9,10-44 10,0-21 0,-5 4-8,-7 3-7,-5 3-9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48650 47300 551,'-44'-71'8,"13"10"16,12 10 16,13 9 16,12 9 4,13 9-5,12 10-7,13 10-5,7 8-8,4 10-6,3 10-6,3 9-8,-1 6-6,-2 3-6,-3 3-5,-3 4-7,-2 1-11,0 0-18,0 0-18,0 0-17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50900 45800 513,'-25'31'155,"0"13"-37,0 12-35,0 13-37,0 13-20,0 17-5,0 15-4,0 16-5,-4 13-5,-5 14-6,-7 11-5,-5 14-7,0-3-8,10-15-9,10-15-10,9-16-10,9-19-2,9-22 6,10-22 6,10-21 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51850 46050 477,'-24'-38'11,"4"26"21,3 24 22,3 26 21,1 19 4,1 17-14,-1 15-14,1 16-13,1 2-8,3-8-6,3-10-3,4-9-4,4-10-5,6-9-3,7-10-5,6-8-3,4-9-5,4-6-5,3-6-3,3-6-5,3-12-4,3-15-2,3-15-3,4-16-3,-1-13 0,-3-9 1,-3-10 2,-2-8 1,-6-4 2,-6 3 1,-6 3 3,-6 4 1,-7 4 3,-6 6 5,-6 7 5,-6 6 4,-7 4 5,-6 4 4,-6 3 3,-6 3 3,-4 4 3,1 7-2,-1 6 0,1 7 0,12 0-10,25-2-17,25-3-16,25-3-18,7-2-7,-8 0 6,-10 0 3,-9 0 5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53350 45350 480,'45'4'114,"-9"10"-22,-10 10-23,-8 9-21,-6 7-13,1 7-1,-1 6-3,1 7-1,-7 10-4,-12 16-7,-13 15-6,-12 17-6,-7 5-6,1-3-5,-1-3-6,1-2-6,1-11-3,3-15 2,3-15 0,4-16 2,4-24-10,6-31-20,7-31-18,6-31-21,7-21 0,10-9 16,10-10 16,9-8 17,4 0 11,1 14 8,-1 11 6,1 14 8,-1 8 6,1 7 7,-1 6 6,1 7 6,1 4 8,3 3 5,3 3 8,4 4 5,-1 2 0,-3 4-11,-3 3-9,-2 3-11,-1 4-8,3 7-9,3 6-7,4 7-9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69650 37950 427,'-24'-161'1,"4"28"3,3 28 3,3 29 2,3 18 4,3 9 3,3 10 4,4 10 3,-3 8 7,-5 10 10,-7 10 11,-5 9 10,-6 13 0,-3 20-11,-3 18-10,-2 20-10,-8 27-6,-8 38-2,-10 37-2,-9 38 0,-2 16-5,6-2-4,7-3-7,6-3-4,3-9-9,0-11-11,0-14-13,0-11-11,7-20-3,17-24 3,15-26 4,16-24 4,10-21-2,7-16-8,6-15-9,7-15-7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54300 44850 428,'0'-71'3,"0"10"7,0 10 5,0 9 6,0 6 3,0 3-1,0 3-1,0 4-2,0 7 4,0 13 9,0 12 9,0 13 8,0 12 1,0 13-8,0 12-7,0 13-7,-2 9-6,-3 6-1,-3 7-3,-2 6-2,-5 6-3,-2 6-2,-3 7-3,-3 6-3,-2 13-3,0 23-3,0 22-1,0 22-4,-2 10-3,-3 1-7,-3-1-6,-2 1-7,-1-10-3,3-19-1,3-18 0,4-19-1,2-19-1,4-19-2,3-18-1,3-19-3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54500 46200 447,'53'-96'5,"6"10"10,7 10 11,6 9 10,-2 13 4,-9 20-3,-10 18-1,-8 20-3,-11 19-3,-8 22-5,-10 22-6,-9 23-4,-9 13-4,-5 6-2,-7 7-1,-5 6-2,-1-5-2,6-16-2,7-15-3,6-15-1,9-25-5,13-30-4,12-32-6,13-30-5,10-23-2,10-12 0,10-13 0,9-12 1,1-2 0,-6 9 3,-6 10 1,-6 10 1,-7 8 6,-6 10 8,-6 10 9,-6 9 9,-6 7 4,-2 7 1,-3 6 2,-3 7 1,-2 5 5,0 7 9,0 6 9,0 7 8,-4 7-1,-5 9-11,-7 10-11,-5 10-10,-4 13-8,0 19-2,0 19-4,0 19-2,0 1-2,0-16 0,0-15 1,0-15-1,1-3 0,4 14-1,3 11-2,3 14 0,9-7-4,16-25-5,15-25-5,17-25-5,5-21-3,-3-15-1,-3-15 0,-2-16-1,-5-15 1,-2-11 2,-3-14 2,-3-11 2,-4-6 2,-3 4 4,-3 3 3,-2 3 3,-5-1 2,-2-2 0,-3-3 2,-3-3 1,-6 1 0,-5 6 0,-7 7 0,-5 6 0,-4 4 1,0 4 2,0 3 1,0 3 2,-7 4 1,-11 7 1,-14 6 0,-11 7 0,-18 8 0,-22 14-1,-22 11-1,-21 14-2,-20 16-8,-15 22-15,-15 22-16,-16 23-16,9 2-3,34-16 9,35-15 9,35-15 9,18-11 5,3-2 0,3-3 1,4-3 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42000 51250 625,'-22'28'64,"6"6"-14,7 7-14,6 6-14,3 6-7,0 6-2,0 7-1,0 6-1,0 4-2,0 4-1,0 3-2,0 3-1,0 3 0,0 3 1,0 3 1,0 4 2,0-6-2,0-11-3,0-14-3,0-11-3,4-17-4,10-18-3,10-19-3,9-18-3,9-23-1,9-24 1,10-26 1,10-24 1,4-15 1,0-3 0,0-3 0,0-2 1,-7 6 0,-11 20 1,-14 18 2,-11 20 0,-9 19 5,-3 22 9,-3 22 9,-2 23 9,-3 17 5,1 17-1,-1 15 0,1 16 0,-1 5-2,1-2-4,-1-3-3,1-3-4,-1-2-3,1 0-3,-1 0-3,1 0-2,-1-4-2,1-5-2,-1-7 0,1-5 0,-1-8-2,1-5-1,-1-7 0,1-5-2,5-12 1,14-16 0,11-15 1,14-15 1,2-14 0,-6-8 0,-6-10 1,-6-9 1,-6-7-1,-2-3 1,-3-3 0,-3-2 0,-2-5 0,0-2 0,0-3-1,0-3 0,-2-1-1,-3 4-2,-3 3-4,-2 3-1,-5 3-2,-2 3 0,-3 3 0,-3 4 0,-4 5-2,-3 10-2,-3 10-4,-2 9-2,-6 9-5,-6 9-4,-6 10-4,-6 10-5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45800 51200 604,'17'-16'8,"-16"19"17,-15 19 17,-15 19 16,-11 15 4,-2 13-11,-3 12-11,-3 13-9,-4 6-8,-3 0-4,-3 0-4,-2 0-4,-5 4-4,-2 10-3,-3 10-5,-3 9-2,1 1-4,6-6-2,7-6-4,6-6-2,6-12-4,6-15-7,7-15-7,6-16-6,10-19-5,17-22-4,15-22-3,16-21-4,4-10 4,-6 3 11,-6 3 10,-6 4 12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44900 51600 564,'-47'-50'2,"6"0"6,7 0 4,6 0 5,10 10 9,17 23 11,15 22 13,16 22 10,7 15 1,1 9-12,-1 10-13,1 10-12,1 7-7,3 6-3,3 7-3,4 6-3,2 4-5,4 4-7,3 3-9,3 3-7,-1 4-10,-2 7-9,-3 6-10,-3 7-11,-7-12-2,-9-28 4,-10-28 5,-8-27 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1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48450 50650 581,'0'-69'0,"0"13"0,0 12 0,0 13 0,0 6 5,0 0 11,0 0 10,0 0 10,-2 12 7,-3 26 3,-3 24 1,-2 26 3,-5 13-3,-2 4-9,-3 3-9,-3 3-9,-2 9-9,0 16-7,0 15-7,0 17-7,-2 7-4,-3 0 2,-3 0 2,-2 0 0,0-5-3,7-9-8,6-10-10,7-8-8,4-15-5,3-19-2,3-18 0,4-19-2,4-15 3,6-8 6,7-10 6,6-9 7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49700 50100 647,'-4'-85'8,"-5"32"15,-7 31 14,-5 32 16,-8 24 2,-5 19-11,-7 19-12,-5 19-11,-6 10-6,-3 4-2,-3 3-1,-2 3-1,-3-4-2,1-8-3,-1-10-1,1-9-2,4-9-1,9-5-1,10-7 0,10-5 0,16-9-1,26-9 0,24-10-2,26-8 0,15-9-1,6-6-3,7-6-1,6-6-2,-1-4 1,-5 1 0,-7-1 3,-5 1 0,-6 1-3,-3 3-9,-3 3-9,-2 4-10,-8 1-3,-8 0 0,-10 0 2,-9 0 1,-5 0 1,0 0 2,0 0 2,0 0 1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49950 50550 617,'-68'-24'1,"17"4"4,15 3 2,16 3 3,7-1 6,1-2 10,-1-3 8,1-3 9,-1 7 2,1 19-5,-1 19-4,1 19-5,-3 16-5,-2 17-5,-3 15-4,-3 16-5,-2 13-4,0 14-4,0 11-3,0 14-5,0 11-7,0 14-8,0 11-10,0 14-9,3-11-5,6-30 1,7-32-1,6-30 0,1-23 1,-3-12 2,-3-13 2,-2-12 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50950 50450 618,'26'-71'4,"4"10"9,3 10 9,3 9 8,1 9 4,1 9 0,-1 10-1,1 10-1,1 7-1,3 6-2,3 7-3,4 6-1,-4 6-3,-9 6-5,-10 7-5,-8 6-4,-9 7-4,-6 10 0,-6 10-3,-6 9-1,-10 6-1,-12 3-1,-13 3-2,-12 4-1,-5-3-1,3-5 1,3-7 0,4-5 1,5-11 0,10-11 1,10-14 2,9-11 1,4-7 0,1 0 1,-1 0 0,1 0 0,4-2 0,9-3-1,10-3-1,10-2-1,11-5-1,17-2-3,15-3-2,16-3-3,9-2-4,3 0-5,3 0-6,4 0-4,-4-2-4,-9-3 0,-10-3 0,-8-2 0,-11-1 0,-8 3 0,-10 3 0,-9 4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3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46700 53450 561,'-68'-2'0,"17"-3"3,15-3 1,16-2 1,12-3 6,9 1 10,10-1 10,10 1 9,5-1 3,4 1-8,3-1-6,3 1-7,4-3-2,7-2-1,6-3 0,7-3 1,7 1-1,9 6-1,10 7-1,10 6-1,7 1-2,6-3-2,7-3-4,6-2-2,3-1-2,0 3-2,0 3-1,0 4-3,4 1-1,10 0 1,10 0 0,9 0 1,7-2-2,7-3-1,6-3-3,7-2-2,4-3-2,3 1 0,3-1 0,4 1-1,2-4 1,4-6 0,3-6 2,3-6 0,1-2 0,1 3 1,-1 3-1,1 4 1,-4 4-2,-6 6-2,-6 7-3,-6 6-2,-10 3 0,-12 0 0,-13 0 1,-12 0 0,-12 0 1,-8 0-3,-10 0-2,-9 0-2,-12 0-1,-11 0 0,-14 0-1,-11 0 1,-12 1 0,-9 4 2,-10 3 1,-8 3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2582" units="cm"/>
      <inkml:brushProperty name="height" value="0.02582" units="cm"/>
      <inkml:brushProperty name="color" value="#00BFF3"/>
    </inkml:brush>
  </inkml:definitions>
  <inkml:trace contextRef="#ctx0" brushRef="#br0">60650 16950 851,'-47'-22'0,"6"6"0,7 7 0,6 6 0,9 1 4,13-3 7,12-3 7,13-2 6,10-1 3,10 3-5,10 3-5,9 4-3,7-1-6,7-3-5,6-3-4,7-2-6,-1-3-3,-6 1-5,-6-1-2,-6 1-5,-7 1-1,-6 3 1,-6 3 0,-6 4 0,-7-1 1,-6-3 0,-6-3-1,-6-2 1,-4-3 0,1 1 3,-1-1 2,1 1 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71150 37050 474,'0'-93'3,"0"17"7,0 15 6,0 16 7,0 16 8,0 20 9,0 18 10,0 20 9,-8 22 1,-16 29-11,-15 28-10,-15 28-10,-14 17-6,-8 6-4,-10 7-4,-9 6-4,-5 6-1,0 6 1,0 7 0,0 6 0,7-10-6,17-24-13,15-26-14,16-24-13,26-40-12,38-53-10,37-53-11,38-52-10,9-23 1,-19 9 13,-18 10 13,-19 10 13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48150 54000 630,'92'-65'63,"-16"23"-14,-15 22-14,-15 22-13,-9 10-8,1 1 0,-1-1-1,1 1 0,-6 4 0,-8 9-2,-10 10-2,-9 10 0,-7 5-1,-3 4-1,-3 3 0,-2 3 0,-9 6-2,-12 9-5,-13 10-5,-12 10-5,-5-1-2,3-9 1,3-10 0,4-8 1,4-11 0,6-8 1,7-10 1,6-9 0,9-9 1,13-5-1,12-7-1,13-5 0,10-8 2,10-5 5,10-7 4,9-5 4,2-1 4,-2 6 2,-3 7 2,-3 6 2,-4 4-1,-3 4-1,-3 3-1,-2 3-3,-6 4 0,-6 7 0,-6 6 0,-6 7-1,-6 4 0,-2 3 0,-3 3-1,-3 4 0,-7 4-1,-9 6-1,-10 7-2,-8 6-1,-9 3-1,-6 0-4,-6 0-2,-6 0-2,-2-4-4,3-5-2,3-7-3,4-5-3,2-8-3,4-5-1,3-7-2,3-5-1,3-8-4,3-5-3,3-7-5,4-5-3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49600 53850 650,'31'-44'-2,"13"13"-5,12 12-5,13 13-4,2 10 8,-5 10 21,-7 10 22,-5 9 21,-9 7 7,-9 7-10,-10 6-9,-8 7-9,-9 4-7,-6 3-5,-6 3-5,-6 4-5,-12 5-4,-15 10-5,-15 10-3,-16 9-6,-7-2-1,4-12 0,3-13-1,3-12 1,4-12 1,7-8 1,6-10 1,7-9 1,16-7 2,29-3 4,28-3 3,28-2 4,14-6-1,0-6-6,0-6-5,0-6-6,0-2-6,0 3-8,0 3-7,0 4-7,-4 1-4,-5 0 0,-7 0 0,-5 0 1,-6 0 0,-3 0 2,-3 0 1,-2 0 2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5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51000 53950 610,'25'-47'-1,"0"6"-3,0 7-2,0 6-3,0 6 4,0 6 11,0 7 11,0 6 11,3 3 6,6 0 0,7 0 2,6 0 2,1 3-3,-3 6-4,-3 7-5,-2 6-4,-8 7-4,-8 10 1,-10 10-2,-9 9 0,-9 9-2,-5 9-4,-7 10-4,-5 10-3,-9 0-5,-9-5-3,-10-7-5,-8-5-3,-1-6-2,9-3 4,10-3 1,10-2 4,4-9 1,0-12 3,0-13 2,0-12 3,10-7 0,23 1 0,22-1 1,22 1 0,12-6-1,3-8 0,3-10 0,4-9-1,1-2-4,0 6-9,0 7-7,0 6-8,-4 1-5,-5-3-2,-7-3-2,-5-2-1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54550 52150 606,'4'-71'9,"10"10"16,10 10 16,9 9 18,10 9 2,14 9-10,11 10-11,14 10-11,5 4-8,1 0-2,-1 0-3,1 0-3,-3 3-5,-2 6-7,-3 7-6,-3 6-6,-6 3-7,-5 0-5,-7 0-6,-5 0-5,-8 1-2,-5 4 1,-7 3 3,-5 3 1,-8-1 3,-5-2 5,-7-3 3,-5-3 5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54600 53250 635,'-83'20'8,"34"-9"18,35-10 16,35-8 18,24-4 3,16 3-12,15 3-11,17 4-11,5 1-9,-3 0-5,-3 0-7,-2 0-5,3 1-6,14 4-2,11 3-4,14 3-4,-6-1-1,-21-2-3,-22-3-1,-22-3-1,-15-1-8,-5 4-14,-7 3-15,-5 3-13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57200 52400 553,'-13'-24'6,"26"4"14,24 3 13,26 3 14,13 3 4,4 3-5,3 3-5,3 4-4,6 1-4,9 0-5,10 0-3,10 0-5,7 0-4,6 0-2,7 0-3,6 0-3,6-2-3,6-3-1,7-3-3,6-2-1,7-6-1,10-6-2,10-6 0,9-6-2,6-1-5,3 7-8,3 6-8,4 7-10,-10 5-4,-22 7-2,-22 6-2,-21 7 0,-23 4 0,-21 3 4,-22 3 3,-22 4 4,-16-1 3,-9-3 4,-10-3 3,-8-2 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58300 53050 579,'-25'-22'0,"0"6"0,0 7 0,0 6 0,0 4 4,0 4 5,0 3 8,0 3 6,1 7 7,4 14 7,3 11 7,3 14 8,1 8 0,1 7-8,-1 6-8,1 7-7,-3 7-8,-2 9-6,-3 10-8,-3 10-6,-2 4-9,0 0-7,0 0-8,0 0-9,3-7-6,6-11-6,7-14-5,6-11-5,4-14 0,4-11 4,3-14 6,3-11 4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59800 52950 478,'-7'-38'29,"-11"26"7,-14 24 6,-11 26 5,-9 15 1,-3 6-6,-3 7-5,-2 6-7,-1 3-4,3 0-1,3 0-1,4 0-2,2 1-3,4 4-2,3 3-3,3 3-2,4 1-2,7 1-2,6-1-2,7 1-1,4-4 0,3-6 0,3-6 0,4-6 0,5-10-2,10-12-7,10-13-6,9-12-7,7-9-1,7-2 1,6-3 1,7-3 2,5-10-2,7-16-7,6-15-6,7-15-7,-3-7-1,-8 3 6,-10 3 4,-9 4 6,-10-1 4,-9-3 4,-10-3 3,-8-2 5,-11 2 3,-8 9 5,-10 10 2,-9 10 5,-9 5 1,-5 4 0,-7 3 0,-5 3 0,-6 3-2,-3 3-1,-3 3-2,-2 4-2,-3 4-3,1 6-5,-1 7-5,1 6-5,4 3-5,9 0-6,10 0-4,10 0-5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61150 53100 491,'-44'73'160,"13"-3"-36,12-3-37,13-2-37,6 0-21,0 7-6,0 6-5,0 7-7,-2 11-5,-3 20-5,-3 18-7,-2 20-5,-5 14-8,-2 14-9,-3 11-10,-3 14-10,-1-9-1,4-28 9,3-28 8,3-27 9,1-20-1,1-9-10,-1-10-10,1-8-11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9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57800 49550 606,'-22'-47'0,"6"6"0,7 7 0,6 6 0,1 4 4,-3 4 5,-3 3 8,-2 3 6,2 3 5,9 3 6,10 3 3,10 4 6,10-1-1,13-3-6,12-3-6,13-2-5,4 0-6,-3 7-4,-3 6-4,-2 7-4,-3 2-4,1 1-2,-1-1-3,1 1-3,-6 1-1,-8 3-3,-10 3-3,-9 4-2,-9 2 0,-5 4 3,-7 3 1,-5 3 2,-8 3 4,-5 3 3,-7 3 5,-5 4 3,-8 7 2,-5 13 1,-7 12 1,-5 13 0,-9 7 0,-9 4 0,-10 3 0,-8 3-1,-3 3-3,7 3-4,6 3-4,7 4-5,8-6-4,14-11-6,11-14-4,14-11-6,7-9-5,3-3-5,3-3-5,4-2-6,4-11-1,6-15 2,7-15 1,6-16 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2"/>
    </inkml:context>
    <inkml:brush xml:id="br0">
      <inkml:brushProperty name="width" value="0.06799" units="cm"/>
      <inkml:brushProperty name="height" value="0.06799" units="cm"/>
      <inkml:brushProperty name="color" value="#00BFF3"/>
    </inkml:brush>
  </inkml:definitions>
  <inkml:trace contextRef="#ctx0" brushRef="#br0">71400 37000 323,'70'-161'2,"-9"28"5,-10 28 4,-8 29 5,-9 27 6,-6 29 6,-6 28 9,-6 28 6,-4 24 3,1 23-3,-1 22-2,1 22-3,-4 15-4,-6 9-5,-6 10-4,-6 10-6,-7 7-3,-6 6-4,-6 7-3,-6 6-3,-9-2-3,-8-9-1,-10-10-4,-9-8-1,-4-17-3,4-21-5,3-22-3,3-22-5,1-29-6,1-33-9,-1-35-10,1-34-9,4-30 0,9-25 10,10-25 8,10-25 11,11-10 5,17 7 2,15 6 3,16 7 3,12 13 3,9 22 6,10 22 6,10 23 5,10 17 5,13 17 1,12 15 3,13 16 2,12 9-1,13 3-5,12 3-5,13 4-4,1-3-5,-9-5-4,-10-7-6,-8-5-4,-12-11-4,-12-11 1,-13-14-2,-12-11 0,-15-9 1,-15-3 1,-15-3 1,-16-2 2,-15-1 4,-11 3 4,-14 3 5,-11 4 5,-11 4 3,-5 6-2,-7 7-1,-5 6-1,-8 6 2,-5 6 5,-7 7 5,-5 6 4,-6 13 6,-3 23 6,-3 22 5,-2 22 6,-1 13 1,3 7-5,3 6-4,4 7-5,7-1-4,13-6-3,12-6-5,13-6-4,10-7-2,10-6-2,10-6-1,9-6-2,12-10-4,16-12-6,15-13-6,17-12-6,10-12-7,6-8-7,7-10-8,6-9-7,-2-10 0,-9-9 5,-10-10 6,-8-8 6,-12-4 5,-12 3 5,-13 3 4,-12 4 5,-9 4 10,-2 6 16,-3 7 14,-3 6 15,-6 9 7,-5 13-4,-7 12-1,-5 13-4,-4 18-3,0 26-6,0 24-5,0 26-5,-2 21-3,-3 19 0,-3 19-2,-2 19 1,-3 15-2,1 13-2,-1 12-3,1 13-2,-4 13-3,-6 17-1,-6 15-2,-6 16-3,-2-7-2,3-28-1,3-28-3,4-27-2,-1-23-3,-3-16-1,-3-15-2,-2-15-2,-1-20-3,3-21-2,3-22-2,4-22-2,1-16 0,0-9 2,0-10 3,0-8 1,0-12 3,0-12 0,0-13 2,0-12 2,4-21 1,10-28 3,10-28 2,9-27 3,13-36 0,20-40-1,18-40-2,20-41-2,22-23-1,29-2-2,28-3 0,28-3-2,14 12-3,0 28-6,0 28-5,0 29-7,-8 24-2,-16 22 0,-15 22 1,-15 23 0,-20 20 1,-21 23-2,-22 22 0,-22 22-1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0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60150 48850 494,'-24'-19'69,"4"13"-2,3 12-2,3 13-3,-1 13-6,-2 17-10,-3 15-10,-3 16-11,-2 15-5,0 16-4,0 15-1,0 17-3,0 5-3,0-3-3,0-3-5,0-2-3,-2 13-10,-3 31-18,-3 32-18,-2 31-16,2-10-4,9-49 13,10-51 12,10-49 12,2-29 3,-3-6-4,-3-6-5,-2-6-5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1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61850 50100 455,'-24'-25'6,"4"0"10,3 0 10,3 0 12,-1 10 5,-2 23-1,-3 22-1,-3 22 0,-1 13-3,4 7-7,3 6-7,3 7-6,1-1-4,1-6-2,-1-6-2,1-6-1,1-7-5,3-6-3,3-6-5,4-6-4,5-7-5,10-6-7,10-6-6,9-6-6,6-9-2,3-8 3,3-10 4,4-9 3,4-10 3,6-9 3,7-10 4,6-8 2,-1-4 3,-5 3-2,-7 3 1,-5 4-1,-8 4 4,-5 6 11,-7 7 10,-5 6 10,-4 7 9,0 10 7,0 10 8,0 9 7,-2 9-1,-3 9-10,-3 10-10,-2 10-11,-1 4-5,3 0-4,3 0-2,4 0-2,1-2-1,0-3-1,0-3-1,0-2 1,1-5-4,4-2-7,3-3-6,3-3-6,1-6-2,1-5 2,-1-7 1,1-5 2,1-9 1,3-9 3,3-10 1,4-8 1,2-8 2,4-2 1,3-3 1,3-3 1,-1-4 1,-2-3 2,-3-3 1,-3-2 2,-4-5 0,-3-2 0,-3-3-1,-2-3-1,-6-2 0,-6 0 0,-6 0-1,-6 0-1,-6 1 0,-2 4 0,-3 3 1,-3 3-1,-10 4-8,-16 7-18,-15 6-17,-15 7-18,-6 10-7,7 16 1,6 15 3,7 17 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2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65750 50750 463,'21'-47'0,"-5"6"0,-7 7 0,-5 6 0,-4 1 5,0-3 8,0-3 10,0-2 9,0-1 3,0 3 0,0 3-2,0 4-1,-4 1-3,-5 0-8,-7 0-5,-5 0-8,-8 3-4,-5 6-4,-7 7-2,-5 6-4,-3 7 1,4 10 2,3 10 2,3 9 4,3 6 1,3 3 0,3 3 1,4 4 1,4-1-1,6-3-1,7-3 0,6-2-1,9-5-4,13-2-7,12-3-7,13-3-7,7-6-3,4-5 0,3-7 1,3-5-1,-4-6 1,-8-3 2,-10-3 0,-9-2 3,-7-5 1,-3-2 4,-3-3 3,-2-3 4,-5 8 15,-2 23 26,-3 22 26,-3 22 27,-2 12 4,0 3-20,0 3-18,0 4-19,0 4-12,0 6-4,0 7-4,0 6-4,-2 6-3,-3 6-4,-3 7-4,-2 6-3,-3 1-2,1-3 1,-1-3 0,1-2 0,-3-8-2,-2-8-5,-3-10-5,-3-9-5,-4-9-3,-3-5 0,-3-7 0,-2-5-1,-3-9 1,1-9 2,-1-10 2,1-8 3,-1-8 1,1-2 2,-1-3 3,1-3 2,-3-9 2,-2-11 0,-3-14 2,-3-11 2,2-11 1,10-5 3,10-7 2,9-5 3,10-9 2,14-9 0,11-10 1,14-8 0,13-8-1,16-2-2,15-3-2,17-3-3,11-1-3,10 4-6,10 3-7,9 3-6,-2 9-1,-12 16 2,-13 15 4,-12 17 2,-13 8-1,-12 4-7,-13 3-6,-12 3-7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73350 30050 530,'-18'21'123,"17"-5"-30,15-7-30,16-5-31,9-4-17,3 0-2,3 0-4,4 0-4,2 0-1,4 0-2,3 0-2,3 0 0,-1 0-2,-2 0 0,-3 0-1,-3 0-1,-2 0 1,0 0-1,0 0 0,0 0-1,-2 0 1,-3 0 1,-3 0-1,-2 0 1,-3 0 0,1 0-1,-1 0-1,1 0 0,-6 4 3,-8 10 8,-10 10 9,-9 9 8,-9 2 1,-5-2-4,-7-3-6,-5-3-3,-4 2-4,0 10 0,0 10 0,0 9-2,-2 6 1,-3 3-1,-3 3 1,-2 4 0,-3 1-1,1 0-2,-1 0-3,1 0-1,-1 0-1,1 0-1,-1 0 1,1 0 1,1 0-4,3 0-6,3 0-6,4 0-6,2-2-5,4-3-3,3-3-3,3-2-4,3-6-1,3-6 1,3-6 0,4-6 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75450 30000 515,'-24'28'137,"4"6"-31,3 7-33,3 6-32,-2 7-17,-6 10-4,-6 10-2,-6 9-5,-4 9-1,1 9 0,-1 10-2,1 10 0,1 5-4,3 4-3,3 3-6,4 3-5,-1 6-8,-3 9-13,-3 10-13,-2 10-13,0-11-3,7-27 8,6-28 7,7-28 7,2-17 3,1-2-2,-1-3-3,1-3-2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8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76550 30200 498,'0'76'139,"0"4"-32,0 3-31,0 3-33,0-1-17,0-2-6,0-3-4,0-3-4,-2-4-4,-3-3-2,-3-3-1,-2-2-2,-1-6-3,3-6-2,3-6-3,4-6-2,5-7-5,10-6-7,10-6-8,9-6-6,12-15-2,16-21 2,15-22 4,17-22 2,8-16 3,4-9 2,3-10 2,3-8 1,-5-1 1,-12 9 2,-13 10 0,-12 10 2,-13 10 5,-12 13 8,-13 12 9,-12 13 9,-7 15 10,1 19 10,-1 19 10,1 19 11,-3 9-1,-2 0-11,-3 0-11,-3 0-11,-1 1-7,4 4-3,3 3-2,3 3-3,3 3-2,3 3-2,3 3-1,4 4-2,1-3 0,0-5-2,0-7 1,0-5-2,0-8-1,0-5 0,0-7-2,0-5-1,0-4 0,0 0 1,0 0 0,0 0 1,1-4 1,4-5-1,3-7 0,3-5-1,4-11 1,7-11-1,6-14 1,7-11 0,5-15 1,7-16 0,6-15 0,7-15 1,-1-14 1,-6-8-1,-6-10 0,-6-9 0,-9-1 0,-8 10-1,-10 10-1,-9 9 0,-7 10 0,-3 14 2,-3 11 0,-2 14 1,-6 8-3,-6 7-5,-6 6-7,-6 7-7,-9 5-4,-8 7-5,-10 6-4,-9 7-5,-2 4-3,6 3-4,7 3-4,6 4-3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71600 32800 497,'-65'1'7,"23"4"13,22 3 13,22 3 14,19-1 3,20-2-6,18-3-7,20-3-5,14-4-5,14-3-2,11-3-3,14-2-2,11-5-2,14-2-1,11-3-2,14-3-1,10-2-2,9 0-2,10 0-2,10 0-3,13-2 0,19-3 1,19-3 2,19-2 1,12-1-1,6 3-4,7 3-6,6 4-3,-2 2-4,-9 4-1,-10 3-2,-8 3-2,-12 1 1,-12 1 0,-13-1 2,-12 1 1,-24 1 1,-34 3 0,-35 3 1,-33 4 0,-20 1 0,-3 0-2,-3 0 0,-2 0-2,0 0-2,7 0-2,6 0-2,7 0-3,-6 0 0,-15 0 1,-15 0 1,-16 0 1,-18 0-4,-18 0-9,-19 0-9,-18 0-9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74450 33350 507,'-69'0'0,"13"0"0,12 0 0,13 0 0,4 0 2,-3 0 5,-3 0 4,-2 0 5,0 10 8,7 23 10,6 22 11,7 22 11,4 10 0,3 1-10,3-1-9,4 1-10,-3 2-6,-5 7-2,-7 6-2,-5 7-1,-4 5-1,0 7-1,0 6-1,0 7 0,0 4-10,0 3-18,0 3-20,0 4-20,3-9-5,6-18 5,7-19 6,6-18 6,6-18 3,6-16-2,7-15-1,6-15-1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76050 33450 491,'42'-90'6,"-16"23"13,-15 22 13,-15 22 13,-11 16 4,-2 14-4,-3 11-4,-3 14-4,-6 14-4,-5 20-4,-7 18-5,-5 20-3,-3 5-3,4-6-2,3-6-1,3-6-1,1-4-1,1 1-2,-1-1 0,1 1-2,2-7-1,7-12-2,6-13-2,7-12-2,5-7-2,7 1-6,6-1-3,7 1-5,8-4-2,14-6-1,11-6 1,14-6-1,8-12 0,7-15 1,6-15 0,7-16 1,-1-12-1,-6-5-2,-6-7-4,-6-5-2,-9-1 1,-8 6 5,-10 7 4,-9 6 5,-10 6 3,-9 6 1,-10 7 3,-8 6 1,-12 6 3,-12 6 3,-13 7 2,-12 6 4,-9 4 0,-2 4-3,-3 3-4,-3 3-3,-4 6-4,-3 9-8,-3 10-5,-2 10-7,5 2-4,16-3 1,15-3-2,17-2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77600 33250 499,'23'-47'9,"-3"6"17,-3 7 18,-2 6 18,-3 10 3,1 17-12,-1 15-11,1 16-11,-3 13-6,-2 14-3,-3 11-2,-3 14-3,-4 7-1,-3 3-1,-3 3-1,-2 4-2,-6 2-1,-6 4-3,-6 3-2,-6 3-3,-2 1-7,3 1-9,3-1-9,4 1-10,1-3-7,0-2-1,0-3-3,0-3-2,0-12-3,0-18-2,0-19-4,0-18-3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74000 38400 553,'264'-111'103,"-22"28"-13,-22 28-14,-21 29-14,-21 15-14,-19 3-14,-18 3-13,-19 4-15,-16 2-6,-12 4 1,-13 3 1,-12 3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1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66050 36850 568,'-91'-2'0,"19"-3"0,19-3 0,19-2 0,15-1 6,13 3 9,12 3 11,13 4 11,15 1 3,19 0-4,19 0-3,19 0-3,12 1-4,6 4-2,7 3-2,6 3-4,6-1-1,6-2-1,7-3-2,6-3-1,9-2-2,13 0 0,12 0-2,13 0-1,9 0-1,6 0-2,7 0-1,6 0-1,4 0-2,4 0-2,3 0-1,3 0-1,4 0-1,7 0 0,6 0-1,7 0 1,7-2-1,9-3 2,10-3 1,10-2 1,0-3 1,-5 1 0,-7-1 0,-5 1 0,-6 1 0,-3 3-2,-3 3 0,-2 4-1,-3 2-1,1 4 1,-1 3 0,1 3 0,-3 1-1,-2 1 0,-3-1-1,-3 1-1,2-3-1,10-2 1,10-3 1,9-3 0,7-7-1,7-9 0,6-10-2,7-8-1,2-6 0,1 1 1,-1-1 0,1 1 1,-3 1-2,-2 3-6,-3 3-4,-3 4-4,-6 2-2,-5 4 2,-7 3 2,-5 3 3,-9 3 2,-9 3 4,-10 3 4,-8 4 3,-15 5-1,-19 10-6,-18 10-6,-19 9-5,-15 1-3,-8-6 2,-10-6 0,-9-6 2,-18-4 3,-24 1 4,-26-1 5,-24 1 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71050 38550 436,'-19'-13'7,"13"26"15,12 24 15,13 26 15,4 15 3,-3 6-8,-3 7-8,-2 6-8,-5 4-6,-2 4-3,-3 3-3,-3 3-3,-2-1-2,0-2-2,0-3-2,0-3-1,0-9-3,0-11-1,0-14-3,0-11-2,12-25-5,26-33-6,24-35-8,26-34-8,13-23-2,4-8 2,3-10 2,3-9 1,-5 2 4,-12 17 4,-13 15 4,-12 16 4,-10 13 5,-6 14 5,-6 11 4,-6 14 6,-4 16 5,1 22 7,-1 22 6,1 23 7,-3 5 0,-2-9-5,-3-10-5,-3-8-5,-4-3-4,-3 7-2,-3 6-3,-2 7-2,0 0-1,7-2 0,6-3 1,7-3 0,5-6-3,7-5-3,6-7-4,7-5-5,0-11-2,-2-11-1,-3-14 0,-3-11 0,-1-17 0,4-18 2,3-19 0,3-18 2,-1-12 0,-2-3 1,-3-3 0,-3-2-1,-7-5 2,-9-2-1,-10-3 0,-8-3 1,-8 4-2,-2 13-2,-3 12-2,-3 13-3,-4 9-2,-3 6-1,-3 7-1,-2 6-3,-8 7-2,-8 10-4,-10 10-6,-9 9-3,-4 6-3,4 3 1,3 3 1,3 4 0,3 4-1,3 6-2,3 7-4,4 6-2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75100 39500 590,'-10'-24'11,"32"4"19,31 3 21,32 3 20,13 1 3,-3 1-15,-3-1-15,-2 1-15,0-1-10,7 1-6,6-1-6,7 1-5,-1 1-7,-6 3-6,-6 3-7,-6 4-6,-9 2-5,-8 4-6,-10 3-4,-9 3-6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76050 38400 488,'-46'-69'4,"10"13"9,10 12 8,9 13 9,6 18 8,3 26 9,3 24 9,4 26 9,-1 19-2,-3 17-10,-3 15-12,-2 16-11,-6 13-9,-6 14-5,-6 11-6,-6 14-6,-2 5-7,3 1-6,3-1-6,4 1-7,-3 10-9,-5 22-10,-7 22-10,-5 23-11,0-15-4,10-50 5,10-50 3,9-50 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78250 38400 514,'-24'-19'25,"4"13"8,3 12 9,3 13 9,1 13 1,1 17-4,-1 15-5,1 16-5,-3 10-5,-2 7-5,-3 6-5,-3 7-6,-4 4-3,-3 3-1,-3 3-3,-2 4-1,-3 4-4,1 6-3,-1 7-6,1 6-4,1 1-7,3-3-11,3-3-11,4-2-10,4-14-8,6-21-5,7-22-6,6-22-5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79850 38750 515,'21'-50'4,"-5"0"8,-7 0 7,-5 0 8,-6 3 3,-3 6-2,-3 7-1,-2 6-1,-3 1-2,1-3-3,-1-3-3,1-2-1,-3-1-3,-2 3 0,-3 3-1,-3 4-2,-4 4 0,-3 6-1,-3 7-1,-2 6 0,-5 4-1,-2 4-1,-3 3-1,-3 3 1,1 6-1,6 9 1,7 10 1,6 10 1,4 5 0,4 4 0,3 3 1,3 3-1,3 3 0,3 3-2,3 3 0,4 4-2,4 1 0,6 0-1,7 0-1,6 0 0,4-2-1,4-3-2,3-3 0,3-2-2,-1-5 0,-2-2 1,-3-3 0,-3-3 2,-4-2-1,-3 0 0,-3 0 0,-2 0-1,-6 0-1,-6 0-1,-6 0 0,-6 0-2,-7 0 0,-6 0-1,-6 0-2,-6 0 0,-6-4-1,-2-5 2,-3-7 1,-3-5 0,-4-8 2,-3-5 1,-3-7 1,-2-5 1,-1-4 2,3 0 2,3 0 3,4 0 3,4-4 1,6-5-2,7-7 0,6-5 0,7-9-2,10-9 1,10-10-1,9-8 0,15-11-2,22-8-2,22-10-2,23-9-4,14-7-4,10-3-9,10-3-8,9-2-8,-1 2-6,-8 9-3,-10 10-2,-9 10-4,-15 11 3,-18 17 5,-19 15 6,-18 16 6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81600 38950 409,'25'-52'4,"0"-3"8,0-3 8,0-2 9,-2-3 1,-3 1-5,-3-1-4,-2 1-5,-5 2-3,-2 7 0,-3 6-2,-3 7 0,-7 4 1,-9 3 2,-10 3 2,-8 4 3,-6 7 1,1 13-2,-1 12-2,1 13-2,-6 12 0,-8 13-2,-10 12 0,-9 13-2,-4 10 0,4 10 0,3 10-1,3 9 0,1 2 0,1-2-2,-1-3 0,1-3-1,2-6 0,7-5-3,6-7-1,7-5-1,7-9-1,9-9 1,10-10 2,10-8 1,8-9-3,10-6-6,10-6-6,9-6-7,10-13-4,14-19-7,11-18-4,14-19-6,5-12 0,1-2 5,-1-3 3,1-3 5,-7 2 4,-12 10 5,-13 10 5,-12 9 5,-10 17 13,-6 25 22,-6 25 21,-6 25 23,-6 10 4,-2-2-14,-3-3-14,-3-3-14,1-1-8,6 4-4,7 3-3,6 3-4,3 1-6,0 1-12,0-1-9,0 1-12,0-4-3,0-6 0,0-6 2,0-6 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86650 35300 558,'-99'76'113,"4"4"-23,3 3-24,3 3-23,-1 6-14,-2 9-3,-3 10-4,-3 10-4,-2 2-4,0-3-4,0-3-3,0-2-4,4-9-3,10-12-6,10-13-4,9-12-5,4-5-5,1 3-5,-1 3-6,1 4-6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85050 35650 551,'-25'-68'4,"0"17"7,0 15 8,0 16 7,10 16 7,23 20 8,22 18 6,22 20 8,10 14-2,1 14-11,-1 11-9,1 14-10,1 7-6,3 3-3,3 3-1,4 4-2,-1-3-5,-3-5-5,-3-7-8,-2-5-5,-5-6-8,-2-3-9,-3-3-9,-3-2-10,-6-9-6,-5-12-3,-7-13-3,-5-12-3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87700 35400 625,'-24'29'45,"4"10"-1,3 10-1,3 9-1,-2 12-2,-6 16-2,-6 15-3,-6 17-2,-4 3-6,1-5-9,-1-7-9,1-5-9,2-8-5,7-5-3,6-7-2,7-5-4,2-11-4,1-11-9,-1-14-9,1-11-7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75450 37250 453,'-25'-47'2,"0"6"5,0 7 6,0 6 4,0 3 5,0 0 7,0 0 5,0 0 7,1 17 4,4 34 5,3 35 2,3 35 4,-2 33-2,-6 35-10,-6 35-9,-6 34-10,-7 20-9,-6 6-12,-6 7-10,-6 6-11,-4-7-6,1-18-4,-1-19-2,1-18-2,5-29-10,14-37-13,11-38-16,14-37-14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88300 35900 468,'-25'21'3,"0"-5"6,0-7 5,0-5 6,0 2 6,0 13 8,0 12 7,0 13 9,1 9-1,4 6-7,3 7-7,3 6-7,3 1-7,3-3-3,3-3-5,4-2-4,1-5-3,0-2 1,0-3-1,0-3 1,6-7-4,13-9-7,12-10-6,13-8-6,7-15-6,4-19-3,3-18-4,3-19-4,1-15 0,1-8 5,-1-10 3,1-9 3,-7-2 5,-12 6 3,-13 7 3,-12 6 4,-9 9 4,-2 13 5,-3 12 5,-3 13 6,-7 7 3,-9 4 3,-10 3 2,-8 3 2,-8 3 3,-2 3 0,-3 3 2,-3 4 2,19-3-12,45-5-20,43-7-23,45-5-22,13-3-7,-16 4 8,-15 3 7,-15 3 8,-12 4 7,-6 7 6,-6 6 6,-6 7 7,-9 5 3,-8 7-1,-10 6-1,-9 7 0,-5 4 6,0 3 14,0 3 12,0 4 14,-2 1 4,-3 0-4,-3 0-3,-2 0-4,-5 0-2,-2 0-1,-3 0 0,-3 0 0,1 0-3,6 0-5,7 0-6,6 0-4,9-2-6,13-3-4,12-3-4,13-2-5,4-9-4,-3-12-5,-3-13-5,-2-12-5,2-15-2,9-15-3,10-15-1,10-16-2,-1-12 1,-9-5 5,-10-7 5,-8-5 5,-8-1 3,-2 6 3,-3 7 3,-3 6 3,-7 9 1,-9 13 0,-10 12-1,-8 13 0,-11 7 4,-8 4 9,-10 3 11,-9 3 8,-5 3 4,0 3-4,0 3-4,0 4-4,0 2-4,0 4-7,0 3-5,0 3-6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90950 33950 444,'-2'-46'7,"-3"10"12,-3 10 14,-2 9 12,-1 12 7,3 16 2,3 15 1,4 17 1,1 5-7,0-3-13,0-3-14,0-2-15,9-6-12,19-6-11,19-6-13,19-6-11,7-10-3,-3-12 4,-3-13 5,-2-12 5,-6-5 1,-6 3-2,-6 3-3,-6 4-2,-7 1 2,-6 0 8,-6 0 7,-6 0 7,-7 1 14,-6 4 19,-6 3 21,-6 3 19,-7 6 7,-6 9-8,-6 10-8,-6 10-8,-2 4-6,3 0-8,3 0-5,4 0-7,5 1-12,10 4-18,10 3-18,9 3-18,12-5-9,16-12 0,15-13-1,17-12 0,0-9 6,-11-2 15,-14-3 14,-11-3 14,-14 4 17,-11 13 17,-14 12 19,-11 13 19,-9 10 2,-3 10-10,-3 10-12,-2 9-11,-6 7-8,-6 7-2,-6 6-4,-6 7-3,-6 10-1,-2 16-2,-3 15 1,-3 17-1,-10 22-2,-16 32-1,-15 31-2,-15 32-2,-12 13-3,-6-3-4,-6-3-4,-6-2-3,-2 2-5,3 9-4,3 10-5,4 10-4,5-4-5,10-16-5,10-15-5,9-15-5,10-18 0,14-19 5,11-18 4,14-19 6,8-21 2,7-21 1,6-22 1,7-22 1,5-18 1,7-11 1,6-14 2,7-11 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90250 37900 560,'43'25'56,"-11"0"-6,-14 0-7,-11 0-7,-7 6-3,0 13 0,0 12-2,0 13 1,0 6-3,0 0-3,0 0-4,0 0-3,1-5-4,4-9-5,3-10-6,3-8-4,4-9-4,7-6-3,6-6-3,7-6-3,4-9-2,3-8-1,3-10-2,4-9 0,1-10-2,0-9-2,0-10-2,0-8-2,-4-8 1,-5-2 3,-7-3 4,-5-3 4,-6 1 5,-3 6 6,-3 7 6,-2 6 6,-6 6 4,-6 6 1,-6 7 2,-6 6 2,-7 4 0,-6 4-4,-6 3-2,-6 3-3,-6 3-7,-2 3-10,-3 3-9,-3 4-10,-1 2-9,4 4-6,3 3-8,3 3-7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77300 18300 491,'-2'103'87,"-3"6"-19,-3 7-19,-2 6-20,-5 4-11,-2 4-3,-3 3-2,-3 3-3,-4-1-2,-3-2-2,-3-3-1,-2-3-1,-1-7-2,3-9 0,3-10-1,4-8-1,1-11-2,0-8-3,0-10-3,0-9-2,6-23-3,13-33-4,12-35-4,13-34-3,10-24 0,10-12 2,10-13 3,9-12 3,12-16 2,16-19 0,15-18 1,17-19 2,-1 6 0,-16 31-1,-15 32 1,-15 31 1,-12 23 1,-6 16 4,-6 15 4,-6 17 3,-6 16 8,-2 19 11,-3 19 10,-3 19 10,-6 12 2,-5 6-6,-7 7-8,-5 6-6,-6 17-4,-3 28-2,-3 28 0,-2 29-2,-6 4-2,-6-19-3,-6-18-3,-6-19-2,-2-15-3,3-8-1,3-10-2,4-9 0,7-20-4,13-27-6,12-28-6,13-28-6,13-31-3,17-30 0,15-32-1,16-30-1,7-20 1,1-6 3,-1-6 1,1-6 2,-6 9 2,-8 25 2,-10 25 2,-9 25 2,-7 15 6,-3 7 7,-3 6 9,-2 7 9,-5 19 8,-2 35 11,-3 35 10,-3 34 11,-4 20-1,-3 6-8,-3 7-9,-2 6-8,-5 9-8,-2 13-6,-3 12-4,-3 13-6,-2 4-2,0-3 1,0-3 2,0-2 1,1-6-8,4-6-18,3-6-18,3-6-19,1-10-8,1-12 2,-1-13 0,1-12 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80550 18250 630,'51'-44'30,"4"13"10,3 12 10,3 13 10,4 6 0,7 0-12,6 0-10,7 0-12,-1 3-11,-6 6-12,-6 7-13,-6 6-12,-10 3-8,-12 0-3,-13 0-3,-12 0-4,-9 0-3,-2 0-3,-3 0-4,-3 0-2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80800 18550 457,'-50'1'1,"0"4"2,0 3 3,0 3 3,3 3 4,6 3 9,7 3 7,6 4 7,3 5 4,0 10-2,0 10-2,0 9-2,1 7-2,4 7-3,3 6-1,3 7-3,-1 8-2,-2 14-2,-3 11-2,-3 14-2,-2 5-1,0 1-2,0-1 0,0 1-1,1-4-3,4-6-2,3-6-3,3-6-3,1-6-5,1-2-5,-1-3-6,1-3-6,-1-7-5,1-9-3,-1-10-4,1-8-3,-6-15-8,-8-19-11,-10-18-12,-9-19-11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79250 19950 541,'101'-115'27,"4"23"-4,3 22-2,3 22-2,6 8-1,9-2 4,10-3 2,10-3 4,5 1 0,4 6-4,3 7-3,3 6-3,-7 4-6,-15 4-8,-15 3-8,-16 3-9,-13 3-4,-9 3-3,-10 3-2,-8 4-3,-14-6-4,-15-11-7,-15-14-7,-16-11-7,-8-9 2,0-3 10,0-3 11,0-2 11,0 2 7,0 9 2,0 10 3,0 10 3,-2 5 4,-3 4 7,-3 3 7,-2 3 6,-6 4 6,-6 7 5,-6 6 4,-6 7 5,-6 7 1,-2 9-3,-3 10-4,-3 10-2,-6 8-5,-5 10-3,-7 10-6,-5 9-3,-3 4-5,4 1-1,3-1-3,3 1-3,6-6-2,9-8-3,10-10-2,10-9-3,10-9-5,13-5-6,12-7-6,13-5-6,7-8-1,4-5 2,3-7 3,3-5 2,-1-4 5,-2 0 5,-3 0 5,-3 0 5,-6 3 2,-5 6-2,-7 7-2,-5 6-3,-8 7 5,-5 10 12,-7 10 11,-5 9 11,-4 4 4,0 1-4,0-1-5,0 1-5,0-4-4,0-6-4,0-6-5,0-6-5,15-18-8,32-28-14,31-28-12,32-27-14,11-19-3,-5-5 5,-7-7 7,-5-5 5,-3-8 4,4-5 0,3-7 1,3-5 0,-7 6 3,-15 23 8,-15 22 6,-16 22 6,-10 19 13,-3 20 18,-3 18 18,-2 20 18,-8 14 3,-8 14-11,-10 11-11,-9 14-11,-9 8-8,-5 7-6,-7 6-6,-5 7-6,-6-1-4,-3-6-6,-3-6-3,-2-6-4,-3-6-5,1-2-4,-1-3-5,1-3-4,1-9-2,3-11 3,3-14 2,4-11 3,8-20-5,17-24-9,15-26-11,16-24-10,12-15-2,9-3 9,10-3 7,10-2 8,2 3 7,-3 14 6,-3 11 5,-2 14 5,-11 16 14,-15 22 19,-15 22 20,-16 23 19,-10 10 5,-3 0-10,-3 0-11,-2 0-11,-3-2-6,1-3-5,-1-3-2,1-2-4,1-5-6,3-2-10,3-3-10,4-3-10,10-2-3,19 0 1,19 0 1,19 0 1,16-2 4,17-3 6,15-3 7,16-2 7,9-5 0,3-2-3,3-3-4,4-3-4,-6-1-5,-11 4-4,-14 3-6,-11 3-4,-11 1-3,-5 1 1,-7-1 0,-5 1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5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75350 21200 440,'-186'1'0,"28"4"1,28 3 0,29 3 2,19 1 3,14 1 7,11-1 7,14 1 8,22 1 4,35 3 2,35 3 3,34 4 1,27-1-1,23-3-3,22-3-4,22-2-3,27-6-3,35-6 0,35-6-1,34-6-1,26-6 0,19-2-2,19-3-2,19-3-1,13-1-2,10 4-2,10 3-3,9 3-3,-5 3-3,-19 3-6,-18 3-5,-19 4-6,-15 1-4,-8 0-5,-10 0-6,-9 0-5,-20 0-2,-27 0-1,-28 0 0,-28 0-1,-31 0 2,-30 0 0,-32 0 3,-30 0 1,-25 0 1,-15 0 3,-15 0 2,-16 0 2,-15 1 0,-11 4 1,-14 3-2,-11 3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77400 22650 464,'-49'-47'0,"4"6"0,3 7 0,3 6 0,7 3 6,14 0 14,11 0 13,14 0 13,7 12 5,3 26-2,3 24-2,4 26-3,-4 19-4,-9 17-5,-10 15-6,-8 16-6,-12 9-4,-12 3-3,-13 3-3,-12 4-3,-7-3-2,1-5-1,-1-7-1,1-5-2,4-11-3,9-11-3,10-14-3,10-11-4,13-23-5,19-31-9,19-31-7,19-31-8,18-29-1,19-24 3,19-26 6,19-24 4,7-10 3,-3 6 1,-3 7 2,-2 6 1,-6 9 3,-6 13 5,-6 12 5,-6 13 5,-10 13 4,-12 17 5,-13 15 5,-12 16 5,-12 13 2,-8 14 3,-10 11 2,-9 14 1,-12 13 2,-11 16 2,-14 15 2,-11 17 0,-9 5 0,-3-3-6,-3-3-5,-2-2-4,0-6-4,7-6-3,6-6-3,7-6-4,11-13-5,20-19-8,18-18-9,20-19-9,19-22-5,22-25-2,22-25-1,23-25-3,6-11 2,-5 3 4,-7 3 3,-5 4 5,-8 8 2,-5 17 5,-7 15 3,-5 16 4,-11 12 6,-11 9 11,-14 10 9,-11 10 11,-9 8 6,-3 10 2,-3 10 2,-2 9 2,-5 9 0,-2 9-2,-3 10-3,-3 10-2,-4 5-4,-3 4-5,-3 3-5,-2 3-4,-1-2-7,3-6-5,3-6-8,4-6-7,5-10-10,10-12-16,10-13-15,9-12-16,1-12-5,-6-8 6,-6-10 6,-6-9 5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79900 22250 398,'28'-69'4,"6"13"8,7 12 7,6 13 9,4 9 4,4 6 1,3 7 1,3 6 1,-2 7-1,-6 10-5,-6 10-4,-6 9-5,-7 7-5,-6 7-6,-6 6-7,-6 7-7,-10 5-4,-12 7-6,-13 6-5,-12 7-5,-12 0-4,-8-2-2,-10-3-3,-9-3-1,-7-7-1,-3-9 5,-3-10 4,-2-8 3,2-11 4,9-8 1,10-10 3,10-9 3,7-5 3,6 0 8,7 0 6,6 0 6,10-2 6,17-3 4,15-3 3,16-2 5,15-5 1,16-2-3,15-3-1,17-3-3,5-2-2,-3 0-1,-3 0-4,-2 0-1,-8 3-2,-8 6-3,-10 7-1,-9 6-2,-9 7-1,-5 10 0,-7 10 1,-5 9 1,-12 6-1,-16 3-2,-15 3-3,-15 4-2,-11 1-3,-2 0-1,-3 0-2,-3 0-1,-7 1-1,-9 4 0,-10 3 2,-8 3 0,-9 3 1,-6 3-2,-6 3 0,-6 4-1,-1-4-1,7-9 2,6-10 0,7-8 1,16-14-1,29-15-1,28-15-2,28-16-2,26-16 0,26-16 2,24-15 1,26-15 2,10-7 1,-3 3 1,-3 3 0,-2 4 1,-11 8 3,-15 17 4,-15 15 4,-16 16 5,-21 21 5,-24 29 5,-26 28 6,-24 28 6,-17 14 0,-5 0-3,-7 0-5,-5 0-3,-4-5-3,0-9-4,0-10-3,0-8-3,6-9-3,13-6 1,12-6-2,13-6 0,23-21-5,34-34-10,35-35-11,35-33-10,16-17-4,1 4 1,-1 3 1,1 3 2,-7 7 2,-12 14 5,-13 11 5,-12 14 6,-12 10 4,-8 9 5,-10 10 3,-9 10 4,-9 7 6,-5 6 5,-7 7 6,-5 6 6,-6 4 2,-3 4 0,-3 3-1,-2 3 0,-3 1-2,1 1-4,-1-1-3,1 1-4,5-10-6,14-19-12,11-18-12,14-19-10,8-13-7,7-6 1,6-6-2,7-6 0,-3 1 4,-8 9 10,-10 10 8,-9 10 9,-5 7 7,0 6 3,0 7 5,0 6 4,-4 10 7,-5 17 11,-7 15 10,-5 16 11,-4 4 0,0-6-11,0-6-10,0-6-10,-2-4-8,-3 1-4,-3-1-5,-2 1-5,3-10-11,14-19-18,11-18-18,14-19-19,7-16-3,3-12 12,3-13 11,4-12 12,-1-9 4,-3-2 0,-3-3-2,-2-3-1,-5-2 4,-2 0 7,-3 0 8,-3 0 8,-1 3 8,4 6 7,3 7 7,3 6 7,-2 6 3,-6 6-3,-6 7-3,-6 6-3,-6 17 6,-2 28 14,-3 28 15,-3 29 14,-2 21 1,0 16-10,0 15-12,0 17-10,-4 14-8,-5 17-4,-7 15-5,-5 16-4,-4 24-5,0 35-3,0 35-6,0 34-3,-2 15-11,-3-3-17,-3-3-18,-2-2-16,2-26-5,9-47 7,10-47 9,10-46 8,2-32 3,-3-16-3,-3-15-1,-2-15-2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78350 37800 380,'-55'-15'42,"-9"23"-4,-10 22-4,-8 22-5,-4 16-3,3 14-4,3 11-4,4 14-3,7 3 0,13-2 5,12-3 3,13-3 4,9-7-1,6-9-5,7-10-7,6-8-5,6-9-4,6-6-3,7-6 0,6-6-3,4-7-2,4-6-3,3-6-3,3-6-3,1-6-3,1-2-4,-1-3-4,1-3-4,-3-9 0,-2-11 1,-3-14 3,-3-11 2,-4-15 2,-3-16 1,-3-15 3,-2-15 1,-5-12 2,-2-6 1,-3-6 2,-3-6 2,1 1 2,6 9 5,7 10 5,6 10 4,10 5 3,17 4 4,15 3 3,16 3 3,12 4 2,9 7 0,10 6 1,10 7 0,-3 8-1,-11 14-3,-14 11-2,-11 14-4,-12 13-1,-9 16-2,-10 15-1,-8 17-2,-12 14-1,-12 17-1,-13 15-1,-12 16-1,-13 7-1,-12 1 0,-13-1 0,-12 1-1,-5-3 0,3-2-2,3-3-1,4-3-1,7-9-2,13-11-1,12-14-1,13-11-2,7-9-1,4-3 0,3-3-2,3-2 0,12-8-1,22-8 1,22-10 1,23-9 0,16-12-1,13-11-5,12-14-3,13-11-5,4-11-2,-3-5-1,-3-7-2,-2-5 0,-8-9-1,-8-9 0,-10-10 0,-9-8 1,-12-6 2,-11 1 3,-14-1 4,-11 1 3,-11 2 3,-5 7 4,-7 6 2,-5 7 2,-6 7 4,-3 9 4,-3 10 3,-2 10 3,-5 7 6,-2 6 5,-3 7 6,-3 6 6,-2 3 3,0 0-2,0 0 0,0 0-2,0 7 5,0 17 10,0 15 11,0 16 11,0 18-2,0 22-13,0 22-13,0 23-12,-7 35-9,-11 50-3,-14 50-3,-11 50-3,-6 20-4,4-9-3,3-10-2,3-8-5,3-14-2,3-15-4,3-15-4,4-16-4,1-16-2,0-16-3,0-15-2,0-15-2,0-18-3,0-19-2,0-18-2,0-19-2,-2-19-4,-3-19-3,-3-18-4,-2-19-5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86300 20100 552,'-55'-40'0,"-9"23"0,-10 22 0,-8 22 0,2 13 0,16 7 0,15 6 0,17 7 0,-1 11 11,-16 20 25,-15 18 23,-15 20 24,-12 8 3,-6 1-17,-6-1-18,-6 1-16,-2-4-18,3-6-17,3-6-18,4-6-18,7-13-11,13-19-8,12-18-6,13-19-6,9-16 2,6-12 9,7-13 10,6-12 10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84400 20600 425,'1'-49'0,"4"4"0,3 3 0,3 3 0,3 4 3,3 7 6,3 6 6,4 7 6,5 4 7,10 3 6,10 3 7,9 4 7,9 7 2,9 13-2,10 12-2,10 13-3,4 13-3,0 17-7,0 15-5,0 16-7,-5 12-3,-9 9-1,-10 10-2,-8 10-2,-12 5-10,-12 4-17,-13 3-20,-12 3-18,-9-15-7,-2-30 2,-3-32 3,-3-30 3,-1-19 1,4-2 0,3-3-1,3-3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87350 20300 502,'0'-40'9,"0"23"17,0 22 17,0 22 17,-5 19 6,-9 20-7,-10 18-6,-8 20-8,-6 6-6,1-2-6,-1-3-6,1-3-7,2-7-7,7-9-8,6-10-9,7-8-7,11-12-15,20-12-22,18-13-21,20-12-22,5-12-3,-6-8 18,-6-10 17,-6-9 17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8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88200 20700 434,'-27'31'57,"-3"13"-1,-3 12 1,-2 13 0,-1 6-3,3 0-5,3 0-6,4 0-6,4-4-4,6-5-4,7-7-4,6-5-4,7-8-4,10-5-4,10-7-6,9-5-5,7-9-5,7-9-5,6-10-6,7-8-6,4-12-5,3-12-8,3-13-7,4-12-7,-4-9-1,-9-2 4,-10-3 5,-8-3 4,-9-2 4,-6 0 3,-6 0 4,-6 0 2,-9 3 5,-8 6 5,-10 7 4,-9 6 4,-9 7 5,-5 10 5,-7 10 3,-5 9 5,-3 6 4,4 3 2,3 3 4,3 4 2,15 2-1,29 4-6,28 3-6,28 3-7,14-2-6,0-6-7,0-6-6,0-6-6,-4-2-3,-5 3 1,-7 3-1,-5 4 1,-9 4 3,-9 6 5,-10 7 7,-8 6 5,-9 7 7,-6 10 9,-6 10 10,-6 9 8,-6 2 5,-2-2-1,-3-3 1,-3-3 0,-2-2 0,0 0 1,0 0-1,0 0 0,3 0-2,6 0-8,7 0-5,6 0-8,12-5-8,19-9-10,19-10-11,19-8-12,7-14-7,-3-15-5,-3-15-5,-2-16-6,-6-10 0,-6-3 3,-6-3 3,-6-2 4,-6-6 3,-2-6 3,-3-6 4,-3-6 4,-6-2 4,-5 3 3,-7 3 3,-5 4 4,-8 4 6,-5 6 8,-7 7 8,-5 6 8,-6 4 6,-3 4 1,-3 3 2,-2 3 2,-1 4 1,3 7-1,3 6-1,4 7-1,7-3-11,13-8-23,12-10-23,13-9-22,7-2-7,4 6 7,3 7 7,3 6 8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753" units="cm"/>
      <inkml:brushProperty name="height" value="0.05753" units="cm"/>
      <inkml:brushProperty name="color" value="#00BFF3"/>
    </inkml:brush>
  </inkml:definitions>
  <inkml:trace contextRef="#ctx0" brushRef="#br0">90350 18950 382,'51'-29'0,"4"-5"0,3-7 0,3-5 0,-5-1 4,-12 6 8,-13 7 7,-12 6 8,-13 7 10,-12 10 9,-13 10 10,-12 9 10,-9 13 0,-2 20-10,-3 18-9,-3 20-9,1 6-8,6-2-7,7-3-6,6-3-6,17-6-10,28-5-12,28-7-12,29-5-13,13-19-9,1-27-4,-1-28-4,1-28-4,-6-15 0,-8 1 3,-10-1 5,-9 1 3,-9 2 7,-5 7 8,-7 6 9,-5 7 9,-8 4 6,-5 3 7,-7 3 4,-5 4 7,-8 10 13,-5 19 22,-7 19 23,-5 19 22,-4 12 2,0 6-17,0 7-17,0 6-17,-4 6-12,-5 6-3,-7 7-6,-5 6-4,-8 10-3,-5 17-3,-7 15-3,-5 16-2,-12 13-2,-16 14-3,-15 11-3,-15 14-2,-9 14-3,1 20-4,-1 18-3,1 20-3,2 5-5,7-6-4,6-6-6,7-6-4,7-13-4,9-19-2,10-18-2,10-19-2,7-16 1,6-12 1,7-13 2,6-12 2,7-19 3,10-25 3,10-25 5,9-25 3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90300 22400 411,'23'-41'12,"-3"19"25,-3 19 25,-2 19 24,0 16 5,7 17-16,6 15-14,7 16-16,2 2-11,1-8-5,-1-10-6,1-9-6,2-12-6,7-11-5,6-14-8,7-11-5,4-11-5,3-5-6,3-7-5,4-5-4,-3-11-3,-5-11-2,-7-14 0,-5-11 0,-9-6-1,-9 4 2,-10 3 0,-8 3 2,-12-2 0,-12-6 0,-13-6-1,-12-6-1,-10 4 0,-6 16 0,-6 15 0,-6 17 1,1 8 2,9 4 6,10 3 5,10 3 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92600 20400 513,'1'-47'0,"4"6"0,3 7 0,3 6 0,7 3 9,14 0 17,11 0 19,14 0 17,16 0 7,22 0-6,22 0-6,23 0-4,11 1-10,4 4-11,3 3-12,3 3-13,-8 3-10,-19 3-10,-18 3-10,-19 4-10,-16 5-9,-12 10-6,-13 10-6,-12 9-6,-12 2 0,-8-2 5,-10-3 5,-9-3 6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92500 21250 421,'53'-22'86,"6"6"-8,7 7-8,6 6-8,13 3-8,23 0-6,22 0-6,22 0-6,7 1-5,-6 4-5,-6 3-4,-6 3-5,-9 4-10,-8 7-19,-10 6-17,-9 7-18,-13-1-13,-16-6-11,-15-6-10,-15-6-11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77650 46550 535,'-25'-25'6,"0"0"13,0 0 13,0 0 11,6 4 6,13 10-4,12 10-4,13 9-3,7 4-4,4 1-6,3-1-5,3 1-5,3-1-4,3 1 1,3-1-1,4 1 1,5-3-3,10-2-3,10-3-3,9-3-3,4-2-3,1 0-2,-1 0-4,1 0-2,-1-2-2,1-3-3,-1-3-2,1-2-2,-3-3-3,-2 1-3,-3-1-2,-3 1-4,-6 1-3,-5 3-1,-7 3-1,-5 4-2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77700 47700 522,'-125'0'16,"50"0"18,50 0 16,50 0 18,26-2 1,4-3-11,3-3-12,3-2-12,4-1-9,7 3-4,6 3-4,7 4-5,4-1-3,3-3-1,3-3-2,4-2-2,-1-1-4,-3 3-5,-3 3-7,-2 4-7,-6 4-5,-6 6-5,-6 7-5,-6 6-6,-2 1-3,3-3-2,3-3-1,4-2-1,-4-3 1,-9 1 4,-10-1 3,-8 1 5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81600 36400 537,'26'-75'0,"4"0"0,3 0 0,3 0 0,-4 6 6,-8 13 11,-10 12 10,-9 13 12,-15 23 7,-18 34 6,-19 35 5,-18 35 5,-17 14-4,-11-2-15,-14-3-14,-11-3-14,-7-4-9,0-3-2,0-3-3,0-2-2,7-8-7,17-8-11,15-10-11,16-9-12,12-10-9,9-9-8,10-10-8,10-8-9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1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84350 43550 554,'-46'-2'0,"10"-3"0,10-3 0,9-2 0,10 2 7,14 9 16,11 10 16,14 10 14,10 2 3,9-3-10,10-3-12,10-2-10,5-3-6,4 1-3,3-1-2,3 1-3,1-1-3,1 1-3,-1-1-3,1 1-3,-6-1-2,-8 1-3,-10-1-2,-9 1-2,-9 1-1,-5 3 2,-7 3-1,-5 4 2,-9 4 3,-9 6 8,-10 7 7,-8 6 7,-8 4 3,-2 4 0,-3 3-1,-3 3 0,-7 4-2,-9 7 0,-10 6-1,-8 7-1,-8 8-4,-2 14-5,-3 11-7,-3 14-6,-4 7-6,-3 3-7,-3 3-7,-2 4-7,2-1-4,9-3-3,10-3-1,10-2-2,8-11 0,10-15 3,10-15 3,9-16 2,6-15 5,3-11 4,3-14 6,4-11 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86900 43850 535,'-2'-46'0,"-3"10"0,-3 10 0,-2 9 0,-3 10 10,1 14 21,-1 11 20,1 14 21,-3 14 3,-2 20-16,-3 18-14,-3 20-14,-4 8-9,-3 1-2,-3-1-2,-2 1-1,0 2-6,7 7-9,6 6-8,7 7-8,2 2-9,1 1-8,-1-1-7,1 1-8,2-9-6,7-15-2,6-15-2,7-16-3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88000 44450 416,'0'-69'0,"0"13"0,0 12 0,0 13 0,1 13 8,4 17 17,3 15 15,3 16 17,1 12 3,1 9-9,-1 10-9,1 10-10,-3 4-6,-2 0-3,-3 0-2,-3 0-3,-2 0-3,0 0-2,0 0-2,0 0-2,1-5-3,4-9-4,3-10-4,3-8-4,4-11-3,7-8-1,6-10-2,7-9 0,5-12-3,7-11-3,6-14-3,7-11-3,2-12 0,1-9 1,-1-10 2,1-8 2,-3-6 1,-2 1 4,-3-1 2,-3 1 2,-6 5 5,-5 14 5,-7 11 7,-5 14 5,-3 18 9,4 25 12,3 25 10,3 25 13,-2 14-1,-6 3-10,-6 3-10,-6 4-11,-2 1-7,3 0-2,3 0-3,4 0-2,1-5-3,0-9-2,0-10-3,0-8-2,1-8-1,4-2-3,3-3-3,3-3-1,3-7-1,3-9-1,3-10-1,4-8 0,2-15-1,4-19-2,3-18-2,3-19-1,4-18-1,7-15 3,6-15 3,7-16 1,-4-5 3,-12 6 3,-13 7 1,-12 6 2,-12 7 2,-8 10 0,-10 10 2,-9 9 0,-5 10-1,0 14 0,0 11-3,0 14-1,-8 8-3,-16 7-7,-15 6-5,-15 7-6,-15 10-7,-12 16-5,-13 15-8,-12 17-6,-4 7 0,7 0 7,6 0 5,7 0 7,7-2 6,9-3 4,10-3 4,10-2 5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82300 47100 439,'-47'0'0,"6"0"0,7 0 0,6 0 0,7-2 7,10-3 16,10-3 14,9-2 16,10-1 2,14 3-9,11 3-10,14 4-10,11-3-5,14-5-1,11-7 1,14-5-1,8-4 0,7 0-1,6 0 1,7 0-1,5 1-1,7 4 0,6 3-2,7 3 0,4 3-2,3 3-2,3 3-4,4 4-3,10-1-2,19-3 0,19-3 0,19-2-2,10-3-1,4 1 0,3-1-3,3 1-1,4-1 0,7 1 0,6-1 1,7 1 1,5-1-2,7 1-3,6-1-3,7 1-2,-3-3-2,-8-2-2,-10-3 0,-9-3 0,-9-2-1,-5 0 2,-7 0 1,-5 0 1,-9 1 1,-9 4 1,-10 3 1,-8 3 0,-12 3 1,-12 3 0,-13 3 0,-12 4 0,-10 2-2,-6 4-4,-6 3-4,-6 3-5,-12 3-2,-15 3-1,-15 3-1,-16 4 0,-16 2-1,-16 4-2,-15 3-2,-15 3-2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84100 48150 482,'-24'-16'85,"4"19"-11,3 19-13,3 19-11,-1 13-9,-2 10-3,-3 10-5,-3 9-5,-4 13-3,-3 20-4,-3 18-3,-2 20-3,-6 14-4,-6 14-2,-6 11-4,-6 14-2,-2 0-2,3-8-4,3-10-1,4-9-4,5-10-6,10-9-13,10-10-12,9-8-12,6-14-5,3-15 2,3-15 2,4-16 2,5-15 2,10-11 4,10-14 3,9-11 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86150 47950 431,'-7'-35'11,"-11"32"20,-14 31 22,-11 32 20,-9 16 5,-3 4-13,-3 3-13,-2 3-12,-3 9-9,1 16-4,-1 15-4,1 17-5,1 5-3,3-3-3,3-3-1,4-2-3,1-1-2,0 3 0,0 3-1,0 4-2,12-12-3,26-24-9,24-26-7,26-24-9,16-26-5,10-24-1,10-26-1,9-24-1,2-20 1,-2-11 4,-3-14 4,-3-11 4,-9-4 3,-11 6 2,-14 7 2,-11 6 2,-11 6 3,-5 6 3,-7 7 4,-5 6 3,-8 4 3,-5 4-1,-7 3 2,-5 3-1,-8 6 1,-5 9 0,-7 10 0,-5 10-1,-6 8-1,-3 10-4,-3 10-3,-2 9-3,-5 7-5,-2 7-4,-3 6-4,-3 7-6,4 0-3,13-2-4,12-3-2,13-3-3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135" units="cm"/>
      <inkml:brushProperty name="height" value="0.05135" units="cm"/>
      <inkml:brushProperty name="color" value="#00BFF3"/>
    </inkml:brush>
  </inkml:definitions>
  <inkml:trace contextRef="#ctx0" brushRef="#br0">87350 48200 428,'-2'50'165,"-3"0"-39,-3 0-39,-2 0-39,-3 6-21,1 13-3,-1 12-5,1 13-2,-4 16-3,-6 23-1,-6 22 0,-6 22-1,-4 12-6,1 3-9,-1 3-10,1 4-10,1-3-4,3-5 0,3-7 2,4-5 0,1-9-7,0-9-14,0-10-15,0-8-15,1-20 0,4-28 13,3-28 13,3-27 13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89650 48250 440,'-25'-22'0,"0"6"0,0 7 0,0 6 0,0 1 4,0-3 10,0-3 7,0-2 10,-5 5 6,-9 16 5,-10 15 3,-8 17 5,-6 11-1,1 10-6,-1 10-6,1 9-6,-1 9-4,1 9-4,-1 10-3,1 10-3,4 5-2,9 4-2,10 3 0,10 3-1,7-2-3,6-6-3,7-6-6,6-6-3,7-9-6,10-8-8,10-10-8,9-9-7,13-13-8,20-16-6,18-15-7,20-15-8,-1-11 3,-19-2 11,-18-3 10,-19-3 11,-12-2 4,-2 0-4,-3 0-3,-3 0-3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5639" units="cm"/>
      <inkml:brushProperty name="height" value="0.05639" units="cm"/>
      <inkml:brushProperty name="color" value="#00BFF3"/>
    </inkml:brush>
  </inkml:definitions>
  <inkml:trace contextRef="#ctx0" brushRef="#br0">90950 48650 390,'-71'-46'0,"10"10"0,10 10 0,9 9 0,7 4 5,7 1 12,6-1 11,7 1 11,4 12 7,3 25-1,3 25 2,4 25 1,-3 14-4,-5 3-5,-7 3-7,-5 4-7,-3 1-5,4 0-4,3 0-4,3 0-5,3-7-2,3-11-4,3-14-1,4-11-3,8-15-7,17-16-10,15-15-11,16-15-11,10-20-2,7-21 5,6-22 5,7-22 6,-1-10 5,-6 4 3,-6 3 4,-6 3 5,-9 9 3,-8 16 6,-10 15 5,-9 17 4,-9 16 10,-5 19 13,-7 19 14,-5 19 13,-3 13 3,4 10-9,3 10-9,3 9-9,1 6-6,1 3-6,-1 3-4,1 4-5,1-4-2,3-9-3,3-10 0,4-8-2,2-11-1,4-8-1,3-10 1,3-9-1,4-10-3,7-9-8,6-10-8,7-8-8,2-20-1,1-28 3,-1-28 5,1-27 3,-6-14 3,-8 4 3,-10 3 1,-9 3 2,-7 3 2,-3 3 0,-3 3 0,-2 4 0,-5 1-2,-2 0-4,-3 0-4,-3 0-3,-6 7-9,-5 17-10,-7 15-12,-5 16-10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92800 46550 551,'-44'-25'0,"13"0"0,12 0 0,13 0 0,12 0 7,13 0 12,12 0 14,13 0 12,13 1 4,17 4-6,15 3-7,16 3-6,15 3-4,16 3-2,15 3-4,17 4-2,13 1-1,13 0-2,12 0-1,13 0-2,6 1 0,0 4-2,0 3-2,0 3-1,-2 3-3,-3 3-8,-3 3-7,-2 4-6,-8-1-3,-8-3 1,-10-3 0,-9-2 1,-12-5-5,-11-2-9,-14-3-11,-11-3-10,-18-2-3,-22 0 5,-22 0 3,-21 0 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81750 36400 547,'26'-24'2,"4"4"3,3 3 5,3 3 3,3 7 8,3 14 13,3 11 13,4 14 12,4 10 4,6 9-7,7 10-6,6 10-6,-2 7-12,-9 6-16,-10 7-16,-8 6-16,-11-4-6,-8-11 3,-10-14 3,-9-11 3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92800 49000 590,'193'-24'157,"-11"4"-40,-14 3-39,-11 3-40,-7 1-24,0 1-8,0-1-9,0 1-8,-5-1-4,-9 1 2,-10-1 1,-8 1 0,-14 1-5,-15 3-13,-15 3-14,-16 4-12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94500 48050 473,'-24'-69'1,"4"13"4,3 12 1,3 13 4,1 6 5,1 0 10,-1 0 9,1 0 10,-1 14 3,1 28 0,-1 28-1,1 29-1,-3 18-3,-2 9-5,-3 10-4,-3 10-5,-4 11-5,-3 17-5,-3 15-5,-2 16-5,-3 13-9,1 14-11,-1 11-10,1 14-12,-1-3-7,1-15-1,-1-15-2,1-16-2,4-26 4,9-33 6,10-35 8,10-34 8,4-18-1,0 1-7,0-1-8,0 1-9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95950 48300 473,'-2'-60'12,"-3"32"24,-3 31 23,-2 32 25,-6 24 3,-6 19-17,-6 19-16,-6 19-17,-6 12-10,-2 6-5,-3 7-4,-3 6-5,-2 6-6,0 6-7,0 7-9,0 6-7,4-10-10,10-24-10,10-26-10,9-24-10,4-17-6,1-5-1,-1-7-1,1-5-1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96950 48750 437,'21'-72'3,"-5"6"5,-7 7 7,-5 6 5,-6 6 4,-3 6 2,-3 7 0,-2 6 2,-5 4 0,-2 4-3,-3 3-1,-3 3-1,-6 1-3,-5 1-2,-7-1-1,-5 1-2,-4 2-1,0 7-1,0 6 0,0 7-1,0 4 0,0 3 0,0 3-1,0 4 0,3 2 0,6 4 1,7 3 1,6 3 0,4 4 0,4 7-1,3 6 1,3 7-1,7 7-1,14 9-2,11 10-1,14 10-1,8 5-2,7 4-1,6 3-3,7 3 0,-1-2-2,-6-6 0,-6-6 0,-6-6 0,-6-7-1,-2-6-2,-3-6-3,-3-6-2,-7-6-2,-9-2 1,-10-3-1,-8-3 0,-11-6-1,-8-5 1,-10-7 0,-9-5 0,-7-8 0,-3-5 1,-3-7 2,-2-5 1,-3-6 0,1-3 2,-1-3 0,1-2 1,5-9 1,14-12 2,11-13 1,14-12 1,10-12 0,9-8-2,10-10-2,10-9-3,14-9-1,23-5-1,22-7 0,22-5-2,12 0 0,3 10 0,3 10 0,4 9 0,-1 7-4,-3 7-9,-3 6-7,-2 7-9,-12 8-2,-19 14 6,-18 11 6,-19 14 5,-12 5 1,-2 1 0,-3-1-2,-3 1-1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677" units="cm"/>
      <inkml:brushProperty name="height" value="0.05677" units="cm"/>
      <inkml:brushProperty name="color" value="#00BFF3"/>
    </inkml:brush>
  </inkml:definitions>
  <inkml:trace contextRef="#ctx0" brushRef="#br0">98400 48700 387,'43'-25'44,"-11"0"-5,-14 0-5,-11 0-5,-9-4-4,-3-5-2,-3-7-3,-2-5-2,-6 0-1,-6 10-1,-6 10-2,-6 9 0,-9 9 0,-8 9 4,-10 10 1,-9 10 3,-2 10 0,6 13-3,7 12-4,6 13-2,3 10-2,0 10-1,0 10-1,0 9 0,1 2-1,4-2-1,3-3 0,3-3-2,4-6 0,7-5-2,6-7-1,7-5 0,4-8-1,3-5-1,3-7 1,4-5-1,13-14-6,26-18-12,24-19-13,26-18-11,8-17-5,-5-11 6,-7-14 4,-5-11 6,-6-7 4,-3 0 3,-3 0 4,-2 0 4,-8 4 3,-8 10 5,-10 10 3,-9 9 4,-10 13 14,-9 20 21,-10 18 24,-8 20 21,-4 16 3,3 16-16,3 15-17,4 17-16,1 2-12,0-9-5,0-10-7,0-8-5,4-4-3,10 3-4,10 3-1,9 4-3,4-3-9,1-5-16,-1-7-17,1-5-15,1-8-9,3-5-2,3-7 0,4-5-2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99900 48300 416,'68'48'123,"-11"-3"-25,-14-3-27,-11-2-25,-6 0-15,4 7-3,3 6-3,3 7-2,-1 4-3,-2 3-2,-3 3-3,-3 4-2,-2 2-2,0 4 0,0 3 0,0 3 1,-4 1-2,-5 1-2,-7-1-3,-5 1-1,-4-1-4,0 1-2,0-1-2,0 1-4,-11 1-4,-22 3-7,-22 3-6,-21 4-6,-17-1-5,-8-3-6,-10-3-5,-9-2-4,2-11-4,17-15-1,15-15-1,16-16-3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101200 45700 518,'-10'-36'12,"-18"28"23,-19 28 23,-18 29 23,-14 22 4,-5 20-17,-7 18-16,-5 20-16,-8 10-12,-5 3-7,-7 3-7,-5 4-7,0-4-7,10-9-9,10-10-9,9-8-8,10-15-8,14-19-8,11-18-6,14-19-8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99850 45600 507,'-21'-24'3,"10"4"6,10 3 6,9 3 6,10 12 10,14 22 12,11 22 13,14 23 12,5 16 2,1 13-12,-1 12-12,1 13-11,1 10-11,3 10-12,3 10-11,4 9-10,-1-2-8,-3-12-3,-3-13-3,-2-12-3,-6-16 0,-6-19 3,-6-18 2,-6-19 2,-7-12-5,-6-2-17,-6-3-15,-6-3-15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102400 45850 490,'-2'-46'9,"-3"10"18,-3 10 18,-2 9 18,-6 17 5,-6 25-7,-6 25-7,-6 25-8,-6 15-6,-2 7-8,-3 6-7,-3 7-6,1 0-6,6-2-7,7-3-5,6-3-5,4-10-8,4-16-9,3-15-8,3-15-10,10-15-7,20-12-4,18-13-5,20-12-5,5-9 1,-6-2 6,-6-3 6,-6-3 7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103000 46150 405,'-44'118'158,"13"-11"-34,12-14-35,13-11-33,6-9-22,0-3-6,0-3-6,0-2-8,6-6-6,13-6-8,12-6-6,13-6-8,7-10-7,4-12-9,3-13-8,3-12-7,3-15-3,3-15 6,3-15 5,4-16 4,-1-13 5,-3-9 4,-3-10 3,-2-8 3,-11-1 4,-15 9 3,-15 10 4,-16 10 2,-13 8 5,-9 10 4,-10 10 4,-8 9 4,-8 7 6,-2 7 3,-3 6 6,-3 7 3,-1 4 3,4 3-1,3 3-1,3 4 0,3 4-4,3 6-5,3 7-5,4 6-6,16 1-9,32-3-15,31-3-14,32-2-15,13-8-6,-3-8 3,-3-10 4,-2-9 2,-8-5 4,-8 0 8,-10 0 6,-9 0 6,-9 3 7,-5 6 5,-7 7 6,-5 6 5,-8 6 9,-5 6 11,-7 7 12,-5 6 10,-6 6 4,-3 6-5,-3 7-5,-2 6-4,-1 6-4,3 6-5,3 7-5,4 6-4,1 6-4,0 6 1,0 7-2,0 6-1,1-2-2,4-9-7,3-10-4,3-8-7,9-14-6,16-15-8,15-15-7,17-16-9,5-19-3,-3-22-2,-3-22 0,-2-21 0,-5-15 1,-2-6 4,-3-6 4,-3-6 5,-7-1 3,-9 7 5,-10 6 3,-8 7 5,-11 7 4,-8 9 4,-10 10 6,-9 10 4,-9 7 4,-5 6 3,-7 7 2,-5 6 2,-3 6 3,4 6 1,3 7 1,3 6 2,12 4-8,22 4-18,22 3-17,23 3-18,13-5-7,6-12 5,7-13 4,6-12 4,-2-5 0,-9 3-4,-10 3-4,-8 4-5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2679" units="cm"/>
      <inkml:brushProperty name="height" value="0.02679" units="cm"/>
      <inkml:brushProperty name="color" value="#00BFF3"/>
    </inkml:brush>
  </inkml:definitions>
  <inkml:trace contextRef="#ctx0" brushRef="#br0">79050 37500 821,'-27'-111'34,"-3"28"0,-3 28-3,-2 29 0,-8 16-6,-8 7-9,-10 6-8,-9 7-10,-4 4-7,4 3-3,3 3-3,3 4-5,6-1-5,9-3-9,10-3-9,10-2-8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6174" units="cm"/>
      <inkml:brushProperty name="height" value="0.06174" units="cm"/>
      <inkml:brushProperty name="color" value="#00BFF3"/>
    </inkml:brush>
  </inkml:definitions>
  <inkml:trace contextRef="#ctx0" brushRef="#br0">106050 44850 356,'-2'-47'5,"-3"6"11,-3 7 11,-2 6 11,3 4 3,14 4-2,11 3-2,14 3-3,5 6-7,1 9-11,-1 10-10,1 10-11,-1 4-4,1 0 0,-1 0 1,1 0 1,-9 1 3,-15 4 5,-15 3 4,-16 3 6,-8 1 3,0 1 5,0-1 4,0 1 5,-2 1 1,-3 3-1,-3 3 0,-2 4-1,-3 4-1,1 6-2,-1 7-1,1 6-1,-7 10-2,-12 17-3,-13 15-3,-12 16-2,-13 20-3,-12 25-1,-13 25-2,-12 25-2,-10 15-3,-6 7-2,-6 6-4,-6 7-4,-2 2-4,3 1-7,3-1-6,4 1-7,8-10-4,17-19 0,15-18-1,16-19-1,16-26 1,20-30 2,18-32 2,20-30 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1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105050 48250 450,'23'-21'8,"-3"10"17,-3 10 16,-2 9 16,-5 10 6,-2 14-5,-3 11-7,-3 14-4,-2 8-6,0 7-6,0 6-5,0 7-6,3-3-4,6-8-4,7-10-2,6-9-3,7-10-5,10-9-3,10-10-6,9-8-3,10-15-5,14-19-5,11-18-5,14-19-5,5-16-1,1-12 0,-1-13 2,1-12 0,-12 2 2,-21 20 2,-22 18 2,-22 20 2,-21 6 2,-18-2 4,-19-3 3,-18-3 2,-20 2 5,-18 10 3,-19 10 5,-18 9 4,-20 12 0,-18 16-4,-19 15-3,-18 17-5,7 3-11,34-5-18,35-7-20,35-5-18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30050 37750 437,'23'-49'4,"-3"4"8,-3 3 9,-2 3 8,-3 3 2,1 3-3,-1 3-4,1 4-4,-3-1-1,-2-3-2,-3-3-1,-3-2-1,-4-6-2,-3-6-1,-3-6-3,-2-6-1,-6 1-2,-6 9-1,-6 10-2,-6 10 0,-6 7-2,-2 6-1,-3 7 0,-3 6-1,-2 6 1,0 6 2,0 7 3,0 6 2,-2 7 1,-3 10 1,-3 10 0,-2 9 1,-3 9-1,1 9 0,-1 10 0,1 10 0,1 5-1,3 4 1,3 3 0,4 3 0,5 1-1,10 1 0,10-1-1,9 1-1,4-7-1,1-12 1,-1-13-1,1-12 0,8-10-1,20-6-2,18-6-3,20-6-2,10-16-2,3-25-3,3-25-2,4-25-2,-1-16-2,-3-6-1,-3-6-2,-2-6-1,-1-9-2,3-8-1,3-10-1,4-9-2,-4 2 1,-9 17 3,-10 15 4,-8 16 3,-9 12 4,-6 9 2,-6 10 2,-6 10 3,-6 14 8,-2 23 17,-3 22 15,-3 22 15,-2 8 3,0-2-10,0-3-11,0-3-11,1-1-5,4 4-2,3 3-1,3 3-2,6 3-2,9 3-3,10 3-4,10 4-2,4-1-6,0-3-7,0-3-5,0-2-7,3-5-3,6-2 3,7-3 2,6-3 1,-1-7-9,-5-9-20,-7-10-21,-5-8-20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4"/>
    </inkml:context>
    <inkml:brush xml:id="br0">
      <inkml:brushProperty name="width" value="0.05649" units="cm"/>
      <inkml:brushProperty name="height" value="0.05649" units="cm"/>
      <inkml:brushProperty name="color" value="#F2395B"/>
    </inkml:brush>
  </inkml:definitions>
  <inkml:trace contextRef="#ctx0" brushRef="#br0">39550 37450 389,'21'-49'82,"-5"4"-18,-7 3-17,-5 3-19,-4 1-10,0 1-2,0-1-3,0 1-3,-5-1-2,-9 1 0,-10-1-1,-8 1 0,-6 2-2,1 7-1,-1 6-1,1 7-2,-4 5-1,-6 7 1,-6 6 2,-6 7-1,-4 5 2,1 7 0,-1 6 0,1 7 1,-1 8 0,1 14-1,-1 11 0,1 14 0,1 5-1,3 1 1,3-1 1,4 1-1,2-1 1,4 1 1,3-1 0,3 1 0,4-3 1,7-2 0,6-3-1,7-3 1,4-4 0,3-3 1,3-3 0,4-2 0,4-6 0,6-6-3,7-6-3,6-6-2,12-13-3,19-19-3,19-18-5,19-19-2,5-18-4,-5-15 0,-7-15-1,-5-16-1,-4-8 0,0 0 0,0 0 0,0 0 0,-4 3 2,-5 6 3,-7 7 2,-5 6 4,-8 9 1,-5 13 2,-7 12 0,-5 13 0,-6 15 9,-3 19 17,-3 19 16,-2 19 16,-3 13 4,1 10-9,-1 10-8,1 9-10,-1 4-6,1 1-2,-1-1-5,1 1-2,1-3-3,3-2-5,3-3-3,4-3-5,4-4-5,6-3-8,7-3-7,6-2-9,3-6-6,0-6-5,0-6-6,0-6-5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62250 13250 999,'-57'-85'-1,"-11"32"-2,-14 31-3,-11 32-2,3 15-5,23 0-8,22 0-8,22 0-8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8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29150 41300 591,'-69'0'23,"13"0"1,12 0 2,13 0 1,7 14 2,4 28 6,3 28 5,3 29 5,3 15-2,3 3-7,3 3-9,4 4-8,2 1-5,4 0-4,3 0-3,3 0-3,1 0-5,1 0-4,-1 0-4,1 0-5,-3 4-3,-2 10-2,-3 10-2,-3 9-3,-1-1-3,4-8-6,3-10-6,3-9-6,3-18-2,3-24 1,3-26 3,4-24 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9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30550 41800 549,'0'-93'38,"0"17"-2,0 15-3,0 16-3,-2 9-3,-3 3-3,-3 3-3,-2 4-3,-5 2-3,-2 4-2,-3 3-3,-3 3-2,-4-1-3,-3-2 0,-3-3-2,-2-3-2,-5 1-1,-2 6 1,-3 7-2,-3 6 0,-1 6 1,4 6-1,3 7 2,3 6 0,1 6 0,1 6 2,-1 7 1,1 6 1,2 7 1,7 10 1,6 10 0,7 9 0,5 1 1,7-6-1,6-6 1,7-6-1,5-4 1,7 1 0,6-1 2,7 1 0,4-3-1,3-2 0,3-3-1,4-3-2,1-2 0,0 0-2,0 0-1,0 0-1,-4 1-1,-5 4 1,-7 3 0,-5 3 0,-8 1 0,-5 1-1,-7-1 0,-5 1-2,-8-1 0,-5 1-1,-7-1 0,-5 1-1,-8-4 0,-5-6 0,-7-6-1,-5-6 0,-4-6-1,0-2 2,0-3-1,0-3 1,0-4 0,0-3 0,0-3 0,0-2 0,3-8 1,6-8 2,7-10 2,6-9 2,6-12 0,6-11 0,7-14-2,6-11 0,12-15-2,19-16-2,19-15-1,19-15-1,9-7-3,0 3-2,0 3-3,0 4-1,-2 7-4,-3 13-2,-3 12-3,-2 13-3,-5 10-4,-2 10-5,-3 10-5,-3 9-6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32150 42350 502,'-2'-93'44,"-3"17"-6,-3 15-5,-2 16-5,-3 7-4,1 1-3,-1-1-1,1 1-3,-3-1-3,-2 1-3,-3-1-3,-3 1-3,-2 2-3,0 7 0,0 6-2,0 7-2,-2 7 1,-3 9 0,-3 10 2,-2 10 1,-5 10 2,-2 13 0,-3 12 2,-3 13 1,-2 9 1,0 6 0,0 7 0,0 6 0,1 4 1,4 4 2,3 3 0,3 3 3,6-2 0,9-6-1,10-6 0,10-6 0,4-10-2,0-12-1,0-13-3,0-12-1,4-12-4,10-8-3,10-10-5,9-9-4,7-15-4,7-18-3,6-19-2,7-18-4,2-14-1,1-5-1,-1-7 0,1-5 0,-4-1 0,-6 6 2,-6 7 1,-6 6 1,-7 7 4,-6 10 8,-6 10 7,-6 9 7,-6 17 11,-2 25 13,-3 25 14,-3 25 14,2 14 2,10 3-10,10 3-10,9 4-10,7 2-11,7 4-9,6 3-11,7 3-11,-1-8-9,-6-19-9,-6-18-10,-6-19-10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34300 41400 441,'-46'-69'0,"10"13"0,10 12 0,9 13 0,1 4 5,-6-3 8,-6-3 8,-6-2 10,-2 0 2,3 7-4,3 6-3,4 7-4,-4 10-1,-9 16 1,-10 15 0,-8 17 0,-3 10 0,7 6-1,6 7-3,7 6-1,5 3-2,7 0-3,6 0-1,7 0-3,11-7-2,20-11-2,18-14-2,20-11-3,8-15-1,1-16-2,-1-15-1,1-15-1,-1-11-6,1-2-12,-1-3-12,1-3-10,-10 7 6,-19 19 25,-18 19 25,-19 19 26,-8 12 9,3 6-7,3 7-6,4 6-6,2 6-5,4 6-2,3 7-2,3 6-2,1 6-2,1 6-1,-1 7 0,1 6-2,-3 3 0,-2 0-1,-3 0-1,-3 0-2,-2 3-1,0 6-2,0 7-4,0 6-1,-2 4-2,-3 4 2,-3 3 0,-2 3 1,-5-4-2,-2-8-5,-3-10-4,-3-9-5,-2-12-2,0-11 2,0-14 1,0-11 1,-5-14 0,-9-11-4,-10-14-3,-8-11-4,-3-17 3,7-18 7,6-19 8,7-18 7,8-26 5,14-31 1,11-31 3,14-31 1,16-18-1,22-3-3,22-3-3,23-2-4,11-3-7,4 1-8,3-1-9,3 1-10,-8 18-5,-19 38-6,-18 37-4,-19 38-4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37550 12500 999,'-113'43'-16,"26"-11"-5,24-14-2,26-11-4,13-6-1,4 4 3,3 3 2,3 3 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84000 38350 597,'-111'-24'0,"28"4"0,28 3 0,29 3 0,26 3 5,25 3 11,25 3 12,25 4 10,6 1 2,-12 0-6,-13 0-7,-12 0-7,18-2-1,51-3 2,49-3 2,51-2 2,19-5 1,-8-2-2,-10-3-1,-9-3-3,-20 1-7,-27 6-13,-28 7-12,-28 6-14,-31 4-11,-30 4-12,-32 3-12,-30 3-11,-15-1 0,3-2 14,3-3 12,4-3 12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37000 12750 759,'-69'21'0,"13"-5"2,12-7 4,13-5 4,6-4 5,0 0 5,0 0 5,0 0 5,6 0 2,13 0-2,12 0-1,13 0-3,9 0-10,6 0-19,7 0-17,6 0-19,-1 0-7,-5 0 3,-7 0 4,-5 0 4,-4-4 3,0-5 1,0-7 2,0-5 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38000 11850 441,'-25'21'0,"0"-5"0,0-7 0,0-5 0,-5-3 1,-9 4 0,-10 3 2,-8 3 0,-1-1 2,9-2-1,10-3 1,10-3 1,4-2 1,0 0 2,0 0 2,0 0 2,0 0 2,0 0-1,0 0 1,0 0-1,0 0 1,0 0 0,0 0 0,0 0 0,-2 0 3,-3 0 5,-3 0 5,-2 0 5,-3 0 1,1 0-5,-1 0-3,1 0-5,8 1-3,20 4-3,18 3-4,20 3-2,8 1-3,1 1 0,-1-1 0,1 1-2,1-3 1,3-2-1,3-3 1,4-3-1,1-1 0,0 4-1,0 3 0,0 3-1,1-1-1,4-2 1,3-3 0,3-3 0,1-4-1,1-3 0,-1-3-1,1-2 0,-1-1-1,1 3 0,-1 3 0,1 4 0,-3 1 0,-2 0 0,-3 0 0,-3 0 0,-2 0 0,0 0 1,0 0 0,0 0 1,4-2 1,10-3 0,10-3 2,9-2 0,1-1 0,-6 3 0,-6 3 1,-6 4-1,-2 1 0,3 0-1,3 0-1,4 0 0,-3-2-1,-5-3-2,-7-3 0,-5-2-2,-3-1 0,4 3 1,3 3-1,3 4 2,3 1 0,3 0 0,3 0 0,4 0 1,-3 0 0,-5 0 0,-7 0-1,-5 0 0,-6-2-1,-3-3 0,-3-3 0,-2-2 0,-1-1 0,3 3-1,3 3 2,4 4-1,-1-1 1,-3-3 0,-3-3 1,-2-2 1,-1-1-1,3 3 0,3 3 0,4 4 0,5 1 0,10 0-1,10 0 1,9 0-1,2 0 1,-2 0-1,-3 0 0,-3 0 1,-6 0-1,-5 0 0,-7 0 1,-5 0-1,-3 0 1,4 0-1,3 0 1,3 0 0,-2 0-1,-6 0 1,-6 0-1,-6 0 1,-4 0-1,1 0 1,-1 0-1,1 0 0,2 0 1,7 0 1,6 0 1,7 0 0,0 0 1,-2 0-1,-3 0 1,-3 0-1,-2 0-1,0 0 0,0 0 0,0 0-1,3 0 0,6 0 0,7 0 0,6 0 0,-1 0 0,-5 0 0,-7 0 0,-5 0 0,0 0 0,10 0 0,10 0 0,9 0 0,-1 1 0,-8 4 0,-10 3-1,-9 3 1,-5-1 0,0-2 0,0-3 0,0-3 1,0-2-1,0 0 1,0 0-1,0 0 0,0 0 0,0 0 1,0 0 0,0 0 0,0 0 1,0 0-1,0 0 0,0 0-1,0 0 1,0 0-1,0 0 0,0 0 1,0 0-1,0 0 1,0 0-1,0 0 0,0 0 1,0 0-1,0 0-1,0 0 0,1 0 0,4 0 1,3 0-1,3 0 1,-1 0 0,-2 0 1,-3 0-1,-3 0 0,-2 0 0,0 0 0,0 0 0,0 0 0,0-2-1,0-3 1,0-3 0,0-2 0,4-3 0,10 1 0,10-1 0,9 1 1,-1 1-1,-8 3 0,-10 3 1,-9 4-1,-4 1 0,4 0 0,3 0 1,3 0-1,7-2 0,14-3 1,11-3 0,14-2 1,3-1-1,-2 3 0,-3 3 0,-3 4 0,-2 2-1,0 4 0,0 3 0,0 3-1,1 1 0,4 1 1,3-1 0,3 1 1,3-3-1,3-2 1,3-3-1,4-3 0,-1-2 0,-3 0 0,-3 0 0,-2 0 0,-3 0 0,1 0 0,-1 0 0,1 0 0,-3 0 1,-2 0 1,-3 0 1,-3 0 2,-1 1-1,4 4-1,3 3-1,3 3-1,1-1-2,1-2 1,-1-3 0,1-3 0,1-2 0,3 0 1,3 0-1,4 0 2,2 0-1,4 0 0,3 0-1,3 0 0,-2-2 0,-6-3 0,-6-3 0,-6-2 0,-2-1 0,3 3 0,3 3 0,4 4 0,-1 1 0,-3 0-1,-3 0-1,-2 0-1,-3 0-1,1 0 1,-1 0 0,1 0 0,-3 0 1,-2 0-1,-3 0 2,-3 0-1,-1 0 1,4 0 1,3 0-1,3 0 1,-1 0 0,-2 0 1,-3 0-1,-3 0 1,-1 0 0,4 0 0,3 0 0,3 0-1,1 0 0,1 0-1,-1 0 0,1 0-2,-1 0 1,1 0-1,-1 0 0,1 0 0,-1 0-1,1 0 1,-1 0 1,1 0 0,2 0 0,7 0 0,6 0 1,7 0 0,-1-2 0,-6-3 0,-6-3 0,-6-2-1,-2-1 0,3 3 0,3 3 0,4 4-1,-1 1 1,-3 0-1,-3 0 1,-2 0 0,-5 0-1,-2 0 1,-3 0 0,-3 0-1,-2 0 1,0 0-1,0 0 1,0 0 1,0 0-1,0 0 1,0 0 0,0 0 1,-2 0-1,-3 0 0,-3 0 1,-2 0-2,-5 0 1,-2 0 0,-3 0-1,-3 0 1,-2 0-1,0 0 0,0 0 1,0 0-1,0 0 1,0 0-2,0 0 0,0 0-1,0 0 0,0 0 0,0 0 1,0 0 0,1 0 0,4 0 0,3 0 0,3 0 0,3 0-1,3 0 1,3 0-1,4 0 0,4-2 0,6-3-1,7-3 0,6-2 1,-1-1-3,-5 3-3,-7 3-3,-5 4-3,-6-1-4,-3-3-4,-3-3-2,-2-2-4,-11-3-4,-15 1-6,-15-1-6,-16 1-4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40950 17800 397,'-47'-24'7,"6"4"-2,7 3 0,6 3-1,9 3 7,13 3 16,12 3 14,13 4 16,10 1 2,10 0-10,10 0-9,9 0-10,1 1-7,-6 4-4,-6 3-4,-6 3-4,-2-1-3,3-2-1,3-3-3,4-3-1,1-2-2,0 0 0,0 0-1,0 0 0,1 0-1,4 0 0,3 0 1,3 0-1,-2 1 0,-6 4-2,-6 3-1,-6 3-2,-4-1 0,1-2 0,-1-3 0,1-3 1,-1-1-1,1 4 1,-1 3-2,1 3 1,-3 3-1,-2 3 0,-3 3-1,-3 4 0,-13 5 5,-22 10 9,-22 10 10,-21 9 10,-12 2 4,1-2-3,-1-3-2,1-3-2,2-2-2,7 0-2,6 0-4,7 0-1,2-2-3,1-3 0,-1-3-3,1-2 0,-1 3-2,1 14-3,-1 11-1,1 14-2,1-1 0,3-12-1,3-13 2,4-12 1,-1 7-3,-3 29-4,-3 28-5,-2 28-4,0 3-3,7-22-2,6-22-2,7-21 0,0-6-2,-2 14 1,-3 11 1,-3 14 0,-2 3-1,0-2-3,0-3-3,0-3-2,3-4-1,6-3 1,7-3 2,6-2 2,3-5 1,0-2 1,0-3 2,0-3 1,0-7 0,0-9-3,0-10-3,0-8-2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43500 17800 469,'-2'-41'20,"-3"19"20,-3 19 19,-2 19 18,-3 10 2,1 4-16,-1 3-16,1 3-17,-3 7-9,-2 14-2,-3 11-2,-3 14-1,-2 2-3,0-6-2,0-6-1,0-6-2,-4 19-8,-5 48-14,-7 47-16,-5 47-15,2-1-3,13-46 7,12-47 6,13-47 8,4-22 4,-3 3 0,-3 3 2,-2 4 0,-1-6 3,3-11 2,3-14 4,4-11 2,1-6-4,0 4-9,0 3-11,0 3-9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45200 18050 441,'1'-43'-22,"4"17"27,3 15 29,3 16 28,-1 10 9,-2 7-12,-3 6-10,-3 7-12,-2 5-8,0 7-4,0 6-5,0 7-5,0-1-3,0-6-2,0-6-2,0-6-2,-2-1-1,-3 7 0,-3 6 2,-2 7 0,-3-1-1,1-6-1,-1-6-2,1-6-2,1-4-1,3 1-1,3-1 0,4 1 0,1-1-2,0 1-4,0-1-3,0 1-4,4-7-2,10-12-1,10-13-1,9-12 0,4-10 0,1-6 2,-1-6 2,1-6 2,1-6 2,3-2 0,3-3 1,4-3 0,1-2 1,0 0-2,0 0-1,0 0-2,-2 0 1,-3 0 0,-3 0 1,-2 0 0,-3 3 2,1 6 2,-1 7 2,1 6 1,-3 3 3,-2 0 0,-3 0 2,-3 0 1,-4 6 7,-3 13 12,-3 12 12,-2 13 12,-5 9 3,-2 6-7,-3 7-7,-3 6-7,-1 3-5,4 0-3,3 0-3,3 0-3,-1-2-2,-2-3-1,-3-3-1,-3-2-1,1-3-2,6 1 0,7-1-1,6 1-1,1-1-1,-3 1 2,-3-1-1,-2 1 2,-1 1-3,3 3-3,3 3-3,4 4-4,2-1-3,4-3 0,3-3-1,3-2 0,1-8-1,1-8 2,-1-10-1,1-9 2,-1-7 0,1-3 3,-1-3 0,1-2 3,-1-6 0,1-6 0,-1-6 1,1-6-1,-1-6 1,1-2-1,-1-3 1,1-3 0,1-6-1,3-5 1,3-7-1,4-5 0,-3 0 2,-5 10 4,-7 10 4,-5 9 3,-1-7 5,6-21 2,7-22 5,6-22 2,-2-2 0,-9 19-6,-10 19-6,-8 19-6,-11 10-8,-8 4-8,-10 3-9,-9 3-9,-7 4-14,-3 7-19,-3 6-19,-2 7-19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38250 21150 448,'-41'0'6,"19"0"13,19 0 13,19 0 12,15 1 4,13 4-7,12 3-5,13 3-7,6-1-5,0-2-3,0-3-4,0-3-3,-5-2-2,-9 0-2,-10 0-1,-8 0-1,-4 0-1,3 0-1,3 0-1,4 0 0,5 0-1,10 0 0,10 0 0,9 0 0,-1-2 0,-8-3 0,-10-3-1,-9-2-1,-4-1 1,4 3 0,3 3 0,3 4 0,-1-1 0,-2-3 1,-3-3-1,-3-2 1,1-3 0,6 1 0,7-1 0,6 1-1,1 1 1,-3 3-1,-3 3 0,-2 4-1,-3-1 1,1-3-1,-1-3 1,1-2 0,1-3 1,3 1-1,3-1 1,4 1 0,1-1 0,0 1 0,0-1 0,0 1-1,-2-1 1,-3 1-1,-3-1 0,-2 1 0,-1-1 0,3 1-1,3-1-1,4 1 0,2-1 0,4 1-1,3-1 0,3 1-1,-1-1 1,-2 1 0,-3-1 2,-3 1 0,-2 1 0,0 3 1,0 3-1,0 4 0,0-1 0,0-3-1,0-3-2,0-2-1,-2-3 0,-3 1 1,-3-1-1,-2 1 1,11-1-1,29 1 2,28-1-1,28 1 1,26-1 0,26 1 0,24-1 0,26 1-1,-15 1 1,-53 3-1,-53 3-1,-52 4 0,-23 1 0,9 0 0,10 0 0,10 0 1,8 0-1,10 0-1,10 0-3,9 0 0,-4 0-2,-15 0 2,-15 0 0,-16 0 1,18 3 0,54 6-1,53 7-2,53 6 0,21 1-1,-8-3 1,-10-3 0,-9-2 2,-5-3-2,0 1-2,0-1-4,0 1-2,-7-3-3,-11-2-3,-14-3-2,-11-3-3,-15-6-2,-16-5 0,-15-7 0,-15-5 0,-23-4 0,-28 0 1,-28 0 1,-27 0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40300 22400 495,'-68'-19'21,"17"13"8,15 12 8,16 13 7,9 10 3,3 10-4,3 10-3,4 9-4,-1 9-3,-3 9-3,-3 10-2,-2 10-2,-5 7-4,-2 6-4,-3 7-3,-3 6-4,-2 4-3,0 4-1,0 3-2,0 3-1,-2 4-3,-3 7-7,-3 6-6,-2 7-5,0-3-7,7-8-6,6-10-7,7-9-6,4-13-4,3-16 2,3-15 1,4-15 1,4-17 4,6-15 7,7-15 5,6-16 7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42000 22450 410,'-25'-61'9,"0"28"20,0 28 18,0 29 19,-2 18 4,-3 9-12,-3 10-13,-2 10-11,-8 13-7,-8 19-3,-10 19-1,-9 19-2,-2 4-2,6-9-1,7-10 0,6-8-1,6-9-1,6-6-2,7-6-3,6-6-1,6-7-3,6-6-2,7-6-3,6-6-4,7-9-3,10-8-4,10-10-5,9-9-5,10-13-1,14-16 2,11-15 2,14-15 1,7-15 0,3-12-5,3-13-5,4-12-3,-9-4-1,-18 7 1,-19 6 2,-18 7 3,-18 5 3,-16 7 5,-15 6 6,-15 7 5,-15 5 2,-12 7 0,-13 6-1,-12 7-1,-7 5 1,1 7 6,-1 6 4,1 7 5,2 4 1,7 3-2,6 3-4,7 4-3,15-1-8,25-3-17,25-3-16,25-2-15,12-8-4,1-8 8,-1-10 8,1-9 9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42950 22300 367,'23'-91'26,"-3"19"-2,-3 19-1,-2 19-2,-5 16 6,-2 17 13,-3 15 13,-3 16 13,-4 16 1,-3 20-12,-3 18-11,-2 20-13,-5 13-6,-2 9-1,-3 10-1,-3 10-1,-6 10-3,-5 13-3,-7 12-3,-5 13-4,-6 20-5,-3 28-6,-3 28-6,-2 29-7,2 7-10,9-12-11,10-13-14,10-12-11,5-34-8,4-52-3,3-53-2,3-53-2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45600 22000 439,'-158'1'0,"34"4"0,35 3 0,35 3 0,11 10 8,-8 20 15,-10 18 17,-9 20 15,-1 6 5,10-2-4,10-3-6,9-3-5,7-7-6,7-9-7,6-10-8,7-8-8,2-4-3,1 3-2,-1 3 0,1 4 0,-1-1-2,1-3 0,-1-3-3,1-2 0,-1-1-1,1 3 0,-1 3 0,1 4 1,1 5-1,3 10-1,3 10 0,4 9-1,5 6-4,10 3-4,10 3-5,9 4-4,10-4-8,14-9-8,11-10-9,14-8-8,3-12-2,-2-12 8,-3-13 7,-3-12 7,-7-9-1,-9-2-9,-10-3-10,-8-3-9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85300 37300 517,'-46'-200'38,"10"50"-7,10 50-5,9 50-5,6 34 2,3 19 9,3 19 11,4 19 9,-3 21 1,-5 26-6,-7 24-8,-5 26-7,-6 18-9,-3 13-7,-3 12-9,-2 13-9,-1 6-9,3 0-9,3 0-9,4 0-9,4-16-3,6-31 1,7-31 2,6-31 2,3-21-2,0-9-5,0-10-6,0-8-5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46750 22550 406,'-24'-68'4,"4"17"7,3 15 7,3 16 7,-1 21 9,-2 29 9,-3 28 9,-3 28 9,-1 10 0,4-5-9,3-7-11,3-5-9,3-3-7,3 4-4,3 3-4,4 3-4,1-2-4,0-6-2,0-6-3,0-6-3,12-16-8,26-25-16,24-25-16,26-25-15,10-16-3,-3-6 8,-3-6 9,-2-6 8,-9-1 8,-12 7 5,-13 6 5,-12 7 5,-9 5 7,-2 7 5,-3 6 5,-3 7 6,-4 13 10,-3 22 10,-3 22 13,-2 23 12,-5 8 1,-2-3-11,-3-3-10,-3-2-10,-1-5-7,4-2-5,3-3-4,3-3-4,6-4-5,9-3-4,10-3-5,10-2-6,8-15-2,10-25-2,10-25-2,9-25-1,1-21 0,-6-15 5,-6-15 2,-6-16 4,-9-5 2,-8 6 0,-10 7-1,-9 6 1,-9 7 1,-5 10 1,-7 10 3,-5 9 0,-6 7 0,-3 7-3,-3 6-4,-2 7-4,-6 5-5,-6 7-7,-6 6-8,-6 7-6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50650 20750 517,'-43'-24'8,"17"4"12,15 3 12,16 3 12,10 3 3,7 3-6,6 3-6,7 4-6,8 1-3,14 0-1,11 0-1,14 0-1,8 1-1,7 4-5,6 3-3,7 3-4,13-1 0,22-2 1,22-3 1,23-3 3,14-4-3,10-3-6,10-3-7,9-2-5,-1-1-4,-8 3-3,-10 3-3,-9 4-3,-9 1 0,-5 0 1,-7 0 3,-5 0 1,-11-2-3,-11-3-6,-14-3-7,-11-2-8,-17-1-3,-18 3-3,-19 3-1,-18 4-2,-18 2 3,-16 4 7,-15 3 7,-15 3 7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49000 23250 488,'-18'-22'7,"17"6"19,15 7 19,16 6 18,15 1 5,16-3-8,15-3-10,17-2-8,13-1-8,13 3-6,12 3-7,13 4-5,1 1-4,-9 0 0,-10 0 1,-8 0-1,-11 0-9,-8 0-19,-10 0-17,-9 0-18,-10 1-8,-9 4 3,-10 3 1,-8 3 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50200 22200 424,'-68'-38'34,"17"26"19,15 24 17,16 26 18,7 19 1,1 17-17,-1 15-17,1 16-16,-1 10-12,1 7-6,-1 6-5,1 7-7,-3 2-6,-2 1-9,-3-1-6,-3 1-9,-1 4-8,4 9-9,3 10-10,3 10-9,1-9 0,1-24 10,-1-26 10,1-24 11,1-17 0,3-5-6,3-7-9,4-5-7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51700 22150 528,'21'-47'8,"-5"6"14,-7 7 15,-5 6 15,-1 7 7,6 10-2,7 10 0,6 9-1,1 12-7,-3 16-12,-3 15-13,-2 17-12,-8 11-10,-8 10-10,-10 10-8,-9 9-9,-9-1-2,-5-8 2,-7-10 3,-5-9 4,-3-10-1,4-9-3,3-10-2,3-8-4,18-9 3,35-6 7,35-6 8,34-6 7,10-6 7,-11-2 3,-14-3 5,-11-3 5,-11 2 3,-5 10 4,-7 10 3,-5 9 3,-9 7 0,-9 7-6,-10 6-4,-8 7-5,-14 5-4,-15 7-3,-15 6-2,-16 7-3,-8-1-2,0-6-2,0-6-2,0-6-2,3-6-3,6-2-4,7-3-3,6-3-4,10-17-10,17-27-19,15-28-18,16-28-18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53300 21700 391,'21'-25'4,"-5"0"9,-7 0 8,-5 0 9,-8 6 6,-5 13 3,-7 12 5,-5 13 4,-6 15-1,-3 19-5,-3 19-6,-2 19-4,-3 12-4,1 6-3,-1 7-2,1 6-3,-1 3-2,1 0-1,-1 0-2,1 0-1,-1-2-1,1-3-1,-1-3-2,1-2 0,2-5-3,7-2-3,6-3-4,7-3-3,4-9-3,3-11-4,3-14-1,4-11-4,15-17-2,28-18-5,28-19-3,29-18-5,8-20-2,-8-18-1,-10-19-1,-9-18-1,-10-6 2,-9 10 5,-10 10 5,-8 9 6,-11 7 3,-8 7 2,-10 6 2,-9 7 3,-12 5 3,-11 7 3,-14 6 3,-11 7 5,-9 4 1,-3 3 1,-3 3 1,-2 4 1,-5 5-5,-2 10-8,-3 10-9,-3 9-10,5 2-2,17-2 1,15-3 2,16-3 2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54250 22900 366,'26'-27'1,"4"-3"1,3-3 2,3-2 2,-2-3 3,-6 1 5,-6-1 4,-6 1 6,-2-1 0,3 1 0,3-1-2,4 1-2,-14 12 2,-27 25 6,-28 25 4,-28 25 6,-15 15 0,1 7-4,-1 6-4,1 7-5,2 0-3,7-2-2,6-3-3,7-3-2,5-2-2,7 0-2,6 0-1,7 0-2,8-2-4,14-3-8,11-3-7,14-2-8,11-11-5,14-15-2,11-15-3,14-16-2,10-18 1,9-18 2,10-19 3,10-18 3,-1-9 1,-9 4-2,-10 3 0,-8 3-2,-9 3 1,-6 3 3,-6 3 2,-6 4 3,-9 4 7,-8 6 11,-10 7 11,-9 6 13,-5 12 11,0 19 13,0 19 12,0 19 14,1 15-1,4 13-14,3 12-12,3 13-14,3 2-11,3-5-10,3-7-10,4-5-9,-1-4-13,-3 0-14,-3 0-13,-2 0-14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55300 21900 444,'76'28'76,"4"6"-7,3 7-8,3 6-7,-2 7-7,-6 10-5,-6 10-5,-6 9-6,-6 4-4,-2 1-5,-3-1-4,-3 1-3,-7-1-3,-9 1 0,-10-1-1,-8 1 1,-12 2-4,-12 7-7,-13 6-6,-12 7-7,-18 5-8,-21 7-9,-22 6-8,-22 7-9,-5-6-4,13-15 1,12-15 1,13-16 1,10-15 1,10-11 0,10-14 0,9-11 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58750 19850 525,'-54'-33'63,"-5"34"4,-7 35 3,-5 35 3,-9 22-5,-9 14-15,-10 11-15,-8 14-15,-4 2-10,3-6-6,3-6-8,4-6-5,5-7-5,10-6 1,10-6 0,9-6 0,9-9-6,9-8-11,10-10-12,10-9-11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434,'139'235'180,"-22"-27"-41,-22-28-40,-21-28-41,-10-18-25,3-6-6,3-6-9,4-6-7,-1-7-11,-3-6-12,-3-6-13,-2-6-12,-5-12-13,-2-15-12,-3-15-11,-3-16-13,-4-13 3,-3-9 15,-3-10 16,-2-8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61200 16150 720,'-88'28'8,"26"6"16,24 7 16,26 6 15,12 12 2,0 19-13,0 19-14,0 19-14,0 16-10,0 17-11,0 15-10,0 16-9,0-10-5,0-34 2,0-35 1,0-33 1,-2-18-3,-3 0-6,-3 0-7,-2 0-6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89200 36950 504,'21'-91'0,"-5"19"0,-7 19 0,-5 19 0,-11 19 12,-11 23 24,-14 22 23,-11 22 25,-23 19 2,-31 20-16,-31 18-17,-31 20-17,-20 6-11,-5-2-8,-7-3-5,-5-3-7,6-7-4,23-9-3,22-10-2,22-8-2,19-14-2,20-15 1,18-15 0,20-16 1,17-10-1,20-3-2,18-3-2,20-2-1,27-3-1,38 1 2,37-1 1,38 1 1,23-3-1,9-2-5,10-3-3,10-3-5,-7-1-2,-22 4-1,-22 3 0,-21 3 0,-24 1-2,-25 1 0,-25-1-2,-25 1 0,-19-6-1,-12-8 1,-13-10-1,-12-9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59900 19750 465,'-4'-30'52,"-5"41"12,-7 40 11,-5 42 12,-8 22-4,-5 7-17,-7 6-18,-5 7-17,-3-3-13,4-8-8,3-10-10,3-9-7,6-12-6,9-11-4,10-14-2,10-11-3,16-20-11,26-24-19,24-26-20,26-24-18,5-13-1,-11 0 19,-14 0 19,-11 0 19,-11 1 13,-5 4 4,-7 3 5,-5 3 5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60500 20400 372,'25'-27'2,"0"-3"4,0-3 3,0-2 3,-4 5 11,-5 16 19,-7 15 17,-5 17 18,-9 14 2,-9 17-12,-10 15-13,-8 16-13,-3 5-9,7-2-5,6-3-6,7-3-4,15-10-10,25-16-16,25-15-13,25-15-16,9-17-5,-6-15 4,-6-15 3,-6-16 5,-6-15 2,-2-11 3,-3-14 3,-3-11 2,-9-1 2,-11 13 4,-14 12 3,-11 13 2,-11 10 3,-5 10-1,-7 10 0,-5 9 0,-9 6 5,-9 3 11,-10 3 11,-8 4 11,-4 4 3,3 6-1,3 7-3,4 6-2,13 1-6,26-3-9,24-3-10,26-2-9,19-6-7,17-6-3,15-6-3,16-6-3,2-4-1,-8 1 3,-10-1 1,-9 1 3,-9 1 2,-5 3 3,-7 3 2,-5 4 3,-11 7 8,-11 13 16,-14 12 15,-11 13 15,-14 7 5,-11 4-2,-14 3-5,-11 3-2,-4 1-5,6 1-3,7-1-5,6 1-4,6-1-6,6 1-7,7-1-8,6 1-9,9-9-3,13-15-2,12-15-1,13-16-1,7-10-4,4-3-5,3-3-6,3-2-6,-1-8-3,-2-8 1,-3-10 0,-3-9 1,-2-10 0,0-9 4,0-10 3,0-8 3,-5-6 3,-9 1 2,-10-1 1,-8 1 3,-9 4 3,-6 9 3,-6 10 4,-6 10 3,-10 8 6,-12 10 7,-13 10 7,-12 9 6,-10 6 4,-6 3-1,-6 3 0,-6 4 0,1 4-5,9 6-8,10 7-9,10 6-7,21-2-12,34-9-15,35-10-16,35-8-14,18-15-5,3-19 9,3-18 7,4-19 7,-9-2 8,-18 16 7,-19 15 6,-18 17 7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63050 18950 389,'45'-71'2,"-9"10"4,-10 10 4,-8 9 4,-8 6 8,-2 3 9,-3 3 10,-3 4 11,-7 19 4,-9 39 1,-10 36 0,-8 39 0,-3 8-5,7-18-10,6-19-12,7-18-10,13-17-15,22-11-19,22-14-19,23-11-19,11-17-8,4-18 1,3-19 2,3-18 1,-5-9 4,-12 4 5,-13 3 6,-12 3 4,-10 6 7,-6 9 5,-6 10 5,-6 10 5,-12 7 10,-15 6 13,-15 7 12,-16 6 12,-7 3 9,4 0 1,3 0 4,3 0 2,15 0-5,29 0-11,28 0-11,28 0-12,9-2-8,-9-3-7,-10-3-5,-8-2-7,-11 3-1,-8 14 5,-10 11 3,-9 14 5,-10 7 6,-9 3 8,-10 3 9,-8 4 8,-6 4 5,1 6 4,-1 7 4,1 6 2,-4 7 0,-6 10-5,-6 10-4,-6 9-5,-6 13-4,-2 20-3,-3 18-4,-3 20-4,-12 16-3,-18 16-5,-19 15-6,-18 17-3,-17 25-5,-11 39-3,-14 36-2,-11 39-4,0 0-5,17-33-11,15-35-9,16-34-10,15-24-3,16-12 2,15-13 3,17-12 2,11-21 4,10-28 6,10-28 5,9-27 6,6-23 5,3-16 4,3-15 5,4-15 4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63050 22000 496,'-2'51'41,"-3"4"6,-3 3 5,-2 3 6,-1 6 0,3 9-7,3 10-5,4 10-7,2-1-6,4-9-6,3-10-7,3-8-6,6-12-4,9-12-5,10-13-2,10-12-5,5-9-3,4-2-6,3-3-5,3-3-6,1-9-1,1-11-1,-1-14 0,1-11 1,-4-11 0,-6-5-1,-6-7 0,-6-5 1,-9-1 2,-8 6 7,-10 7 6,-9 6 6,-12 6 6,-11 6 4,-14 7 6,-11 6 3,-12 6-1,-9 6-7,-10 7-8,-8 6-8,-4 4-5,3 4-2,3 3-1,4 3-3,4 1-6,6 1-10,7-1-10,6 1-12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64600 7600 990,'-135'-108'9,"32"34"-17,31 35-20,32 35-18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23150 12900 532,'-41'-24'58,"19"4"-6,19 3-6,19 3-5,13-1-7,10-2-4,10-3-6,9-3-6,15-1-4,22 4-5,22 3-5,23 3-5,2 4-3,-16 7-4,-15 6-2,-15 7-3,-14 4-1,-8 3-1,-10 3 2,-9 4-1,-10 1 1,-9 0 2,-10 0 0,-8 0 2,-8 0 3,-2 0 4,-3 0 5,-3 0 5,-7 0 4,-9 0 5,-10 0 3,-8 0 5,-8 1 0,-2 4-1,-3 3-1,-3 3-3,-2 4-1,0 7 0,0 6-1,0 7-1,1 8-2,4 14-5,3 11-5,3 14-4,1 5-4,1 1-4,-1-1-4,1 1-4,1-1-3,3 1-1,3-1-2,4 1 0,2-9-4,4-15-5,3-15-4,3-16-6,6-18-4,9-18-2,10-19-4,10-18-2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25400 12050 522,'0'54'130,"0"10"-28,0 10-29,0 9-30,-4 7-15,-5 7-3,-7 6-4,-5 7-3,-4 5-4,0 7-3,0 6-3,0 7-4,-4 13-3,-5 22-4,-7 22-3,-5 23-3,-3 11-8,4 4-12,3 3-13,3 3-13,6-24-1,9-49 9,10-51 10,10-49 10,2-28 2,-3-2-7,-3-3-5,-2-3-7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26350 13350 481,'-24'-25'2,"4"0"6,3 0 5,3 0 5,-2 6 6,-6 13 7,-6 12 6,-6 13 6,-2 10 0,3 10-7,3 10-7,4 9-7,1 9-3,0 9-3,0 10 0,0 10-1,3 0-3,6-5-1,7-7-2,6-5-2,3-9-2,0-9-1,0-10-2,0-8-1,4-9-2,10-6 1,10-6-1,9-6 1,9-12-2,9-15-2,10-15-3,10-16-2,4-15-2,0-11-5,0-14-2,0-11-4,-5-4-1,-9 6 2,-10 7 1,-8 6 2,-9 4 2,-6 4 3,-6 3 2,-6 3 2,-6 6 4,-2 9 3,-3 10 5,-3 10 4,-6 5 2,-5 4-3,-7 3-1,-5 3-1,-6 3 1,-3 3 3,-3 3 5,-2 4 4,-1 4-1,3 6-6,3 7-5,4 6-5,19-5-6,39-16-7,36-15-6,39-15-6,13-9-4,-9 1-1,-10-1-2,-8 1 0,-11 2 3,-8 7 6,-10 6 6,-9 7 6,-9 5 6,-5 7 5,-7 6 4,-5 7 5,-6 8 6,-3 14 7,-3 11 8,-2 14 6,-5 3 2,-2-2-3,-3-3-4,-3-3-4,-2-1-1,0 4 0,0 3 2,0 3 0,0-1-1,0-2-4,0-3-3,0-3-3,1-2-3,4 0-2,3 0-3,3 0-1,7-7-6,14-11-5,11-14-7,14-11-7,5-14-2,1-11 1,-1-14 2,1-11 2,-4-11 1,-6-5 1,-6-7 2,-6-5 0,-7-3 2,-6 4 2,-6 3 2,-6 3 1,-6 1 2,-2 1 1,-3-1 2,-3 1 1,-7 1 0,-9 3 0,-10 3-1,-8 4 0,-6 4-2,1 6-4,-1 7-5,1 6-3,-4 6-2,-6 6-2,-6 7 0,-6 6-1,1 6 1,9 6 2,10 7 3,10 6 2,4 3-6,0 0-15,0 0-15,0 0-14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29550 12900 450,'0'-40'45,"0"23"3,0 22 2,0 22 3,0 15-4,0 9-8,0 10-10,0 10-10,-4 5-4,-5 4-2,-7 3 0,-5 3-2,-1-2-2,6-6-3,7-6-4,6-6-3,9-10-4,13-12-6,12-13-5,13-12-6,9-18-2,6-21-1,7-22 2,6-22-1,-1-10 2,-5 4 2,-7 3 2,-5 3 2,-4 4 3,0 7 3,0 6 2,0 7 4,-5 4 4,-9 3 2,-10 3 5,-8 4 3,-6 10 5,1 19 8,-1 19 7,1 19 7,-1 10 1,1 4-5,-1 3-5,1 3-5,2 1-5,7 1-2,6-1-4,7 1-2,2-4-4,1-6-1,-1-6-2,1-6-3,5-12-1,14-15-4,11-15-4,14-16-2,2-18-1,-6-18 0,-6-19 2,-6-18 0,-7-12 1,-6-3 3,-6-3 0,-6-2 3,-9-1 0,-8 3 1,-10 3 1,-9 4 0,-7 5 1,-3 10-1,-3 10-1,-2 9 0,-6 10-3,-6 14-5,-6 11-7,-6 14-4,-7 7-3,-6 3 4,-6 3 2,-6 4 4,-2 4-10,3 6-19,3 7-20,4 6-21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22000 15550 427,'-74'23'2,"4"-3"4,3-3 4,3-2 4,15-5 8,29-2 11,28-3 11,28-3 11,15-2 1,4 0-9,3 0-10,3 0-10,4 3-5,7 6-1,6 7-1,7 6-2,0 1-1,-2-3-2,-3-3-2,-3-2-1,4-5-1,13-2-2,12-3-2,13-3 0,6-2-2,0 0 1,0 0-1,0 0 1,3-4-2,6-5 1,7-7-1,6-5 0,7-6-1,10-3-1,10-3 0,9-2-1,6-1-1,3 3 0,3 3 0,4 4 0,-1 1-1,-3 0 1,-3 0-1,-2 0 1,-3 1-1,1 4 1,-1 3 0,1 3 0,1 1-1,3 1-1,3-1-1,4 1-2,2 1 0,4 3 0,3 3 1,3 4 0,1 1 0,1 0 0,-1 0-1,1 0 0,-1-2 0,1-3 1,-1-3 2,1-2 0,-3-1 1,-2 3-1,-3 3 0,-3 4-1,-2-1-2,0-3-2,0-3-1,0-2-3,-5-5-1,-9-2-2,-10-3-2,-8-3-3,-9-1 0,-6 4-1,-6 3 0,-6 3 0,-7 3-2,-6 3-1,-6 3-3,-6 4-1,-12 2-3,-15 4-1,-15 3-3,-16 3-1,-15 3 0,-11 3 3,-14 3 1,-11 4 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89150 37400 469,'-47'-135'24,"6"32"-5,7 31-7,6 32-7,3 22 9,0 17 22,0 15 21,0 16 22,0 18 3,0 22-15,0 22-16,0 23-16,0 22-11,0 26-8,0 24-7,0 26-9,0 4-7,0-16-10,0-15-10,0-15-9,3-20-8,6-21-5,7-22-5,6-22-6,6-19 0,6-16 4,7-15 4,6-15 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23900 16050 524,'-24'-29'6,"4"-5"12,3-7 13,3-5 13,3 11 4,3 32-1,3 31-1,4 32-3,1 22-2,0 17-7,0 15-4,0 16-6,-4 13-4,-5 14-4,-7 11-3,-5 14-3,-4 0-6,0-8-5,0-10-8,0-9-6,1-10-5,4-9-4,3-10-3,3-8-5,6-15-3,9-19-7,10-18-5,10-19-6,4-15 2,0-8 8,0-10 8,0-9 8,0-7 6,0-3-1,0-3 2,0-2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25300 15650 501,'-27'-41'8,"-3"19"14,-3 19 16,-2 19 15,-5 19 3,-2 23-7,-3 22-8,-3 22-8,-2 16-5,0 14-2,0 11-3,0 14-2,1 2-3,4-6-2,3-6-2,3-6-3,6-12-1,9-15-1,10-15 0,10-16 0,13-18-5,19-18-8,19-19-11,19-18-8,7-20-4,-3-18 3,-3-19 1,-2-18 4,0-14 0,7-5 0,6-7 0,7-5 0,-7 2 1,-19 13 4,-18 12 2,-19 13 4,-21 10 1,-21 10 0,-22 10 1,-22 9-1,-19 9 4,-16 9 3,-15 10 6,-15 10 4,-6 7 2,7 6-2,6 7-3,7 6-1,13-2-5,22-9-4,22-10-6,23-8-6,17-11-5,17-8-6,15-10-5,16-9-6,7-5-2,1 0 3,-1 0 1,1 0 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26500 15650 466,'-43'6'37,"17"13"9,15 12 9,16 13 9,7 7-1,1 4-8,-1 3-11,1 3-8,-3 7-7,-2 14-3,-3 11-4,-3 14-4,-6 14-3,-5 20-4,-7 18-3,-5 20-3,-6 10-7,-3 3-6,-3 3-8,-2 4-8,2-3-7,9-5-11,10-7-9,10-5-10,4-17-3,0-24 2,0-26 2,0-24 2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28300 15900 580,'-24'-24'1,"4"4"8,3 3 8,3 3 9,-1 3 3,-2 3-2,-3 3-3,-3 4-3,-2 2-1,0 4-1,0 3-1,0 3-1,-4 9 0,-5 16 1,-7 15 1,-5 17 1,-4 10 0,0 6-2,0 7-1,0 6-3,3 4-1,6 4-4,7 3-3,6 3-3,6-1-1,6-2 2,7-3 1,6-3 1,9-6-6,13-5-11,12-7-12,13-5-13,13-11-7,17-11-5,15-14-4,16-11-5,2-12 3,-8-9 7,-10-10 8,-9-8 8,-10-8 6,-9-2 3,-10-3 4,-8-3 3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29100 16000 509,'-22'-19'15,"6"13"9,7 12 10,6 13 9,3 13 1,0 17-5,0 15-6,0 16-7,-2 9-4,-3 3-3,-3 3-2,-2 4-3,-3-3-2,1-5-1,-1-7-1,1-5-1,7-14-5,16-18-8,15-19-9,17-18-8,7-21-5,0-22 2,0-22 1,0-21 1,0-7 2,0 9 4,0 10 2,0 10 4,-4 10 4,-5 13 5,-7 12 4,-5 13 4,-6 15 6,-3 19 7,-3 19 6,-2 19 8,-1 7 0,3-3-4,3-3-4,4-2-4,-1-6-4,-3-6-2,-3-6-3,-2-6-3,0-6-1,7-2-1,6-3-1,7-3-1,5-13-1,7-22-2,6-22 0,7-21-2,0-18 0,-2-12-2,-3-13 0,-3-12 0,-6-7-1,-5 1 1,-7-1 1,-5 1 0,-6 4 0,-3 9 0,-3 10-2,-2 10-1,-6 8-1,-6 10-3,-6 10-3,-6 9-3,-7 7-7,-6 7-14,-6 6-14,-6 7-13,-2 7-5,3 9 3,3 10 4,4 10 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31100 16650 607,'-68'1'3,"17"4"9,15 3 7,16 3 7,12-2 7,9-6 4,10-6 4,10-6 5,10-6-1,13-2-9,12-3-8,13-3-8,9-1-5,6 4-3,7 3-2,6 3-3,-1 3-5,-5 3-7,-7 3-8,-5 4-8,-8 1-8,-5 0-6,-7 0-6,-5 0-7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31800 15700 550,'-49'-2'6,"4"-3"12,3-3 12,3-2 11,6 11 9,9 29 4,10 28 3,10 28 5,4 21-6,0 17-16,0 15-14,0 16-16,0 12-11,0 9-6,0 10-5,0 10-6,0 2-8,0-3-7,0-3-9,0-2-9,1-22-3,4-36-2,3-39 0,3-36-1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32750 15900 479,'0'75'149,"0"0"-34,0 0-34,0 0-33,0 3-20,0 6-3,0 7-4,0 6-3,0 10-4,0 17-3,0 15-4,0 16-4,-2 2-10,-3-8-18,-3-10-19,-2-9-19,-1-13-5,3-16 5,3-15 6,4-15 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33850 16600 514,'0'-50'1,"0"0"4,0 0 1,0 0 4,1 1 1,4 4 1,3 3-1,3 3 1,-1 3 0,-2 3 1,-3 3 1,-3 4 1,-4 1 0,-3 0 1,-3 0 2,-2 0 0,-5 1 2,-2 4-1,-3 3 1,-3 3 1,-4 1-1,-3 1-2,-3-1-2,-2 1-2,-3 2-1,1 7 0,-1 6-2,1 7 1,1 4-2,3 3 2,3 3-1,4 4 1,4 4-1,6 6-4,7 7-3,6 6-4,3 1-1,0-3 1,0-3 1,0-2 0,3 0 1,6 7 1,7 6 0,6 7 1,4 2 0,4 1 0,3-1-1,3 1 1,-1-1-1,-2 1-1,-3-1-3,-3 1 0,-2-1-2,0 1-3,0-1-1,0 1-3,-2 1-1,-3 3 0,-3 3-1,-2 4 1,-6-4-1,-6-9 0,-6-10-2,-6-8 0,-7-6 0,-6 1 0,-6-1 2,-6 1 1,-6-6 1,-2-8 0,-3-10-1,-3-9 1,-2-7 2,0-3 4,0-3 3,0-2 4,4-8 2,10-8 1,10-10 1,9-9 2,9-12-1,9-11 0,10-14-1,10-11 0,11-9-2,17-3-2,15-3 0,16-2-2,7 3-5,1 14-6,-1 11-6,1 14-8,-4 10-5,-6 9-5,-6 10-4,-6 10-4,-9 5 0,-8 4 1,-10 3 4,-9 3 2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35400 16350 502,'21'-91'31,"-5"19"-3,-7 19-2,-5 19-2,-6 9-3,-3 0-2,-3 0-2,-2 0-2,-5 3-1,-2 6 0,-3 7 0,-3 6 0,-4 4 1,-3 4 0,-3 3 1,-2 3 1,-5 7 0,-2 14-1,-3 11-1,-3 14 0,-1 8-1,4 7-1,3 6 0,3 7-2,3-1 1,3-6-1,3-6 1,4-6 1,2-4-1,4 1-3,3-1-1,3 1-2,6-6-6,9-8-10,10-10-11,10-9-11,7-13-5,6-16 0,7-15 0,6-15 0,3-14 2,0-8 3,0-10 3,0-9 4,-4-1 3,-5 10 1,-7 10 2,-5 9 1,-6 6 6,-3 3 9,-3 3 8,-2 4 9,-5 10 13,-2 19 17,-3 19 16,-3 19 17,2 10-3,10 4-23,10 3-23,9 3-23,2-1-11,-2-2-1,-3-3 1,-3-3-1,-2-4-12,0-3-26,0-3-25,0-2-25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5483" units="cm"/>
      <inkml:brushProperty name="height" value="0.05483" units="cm"/>
      <inkml:brushProperty name="color" value="#00BFF3"/>
    </inkml:brush>
  </inkml:definitions>
  <inkml:trace contextRef="#ctx0" brushRef="#br0">90250 37350 401,'26'-33'2,"4"-16"5,3-15 5,3-15 4,-1-3 6,-2 14 7,-3 11 6,-3 14 8,-1 19 5,4 29 4,3 28 5,3 28 4,-4 23-3,-8 19-10,-10 19-10,-9 19-11,-13 15-7,-16 13-7,-15 12-5,-15 13-6,-11 2-8,-2-5-12,-3-7-11,-3-5-12,-1-14-6,4-18 0,3-19-2,3-18 0,6-18 3,9-16 6,10-15 7,10-15 7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529,'53'1'16,"6"4"16,7 3 17,6 3 17,-2 3 2,-9 3-11,-10 3-12,-8 4-12,-6 5-7,1 10-5,-1 10-4,1 9-5,-6 6-2,-8 3-3,-10 3-1,-9 4-2,-7 4-2,-3 6-5,-3 7-2,-2 6-5,-11 7-4,-15 10-9,-15 10-7,-16 9-8,-7-4-2,4-15 2,3-15 4,3-16 2,3-12-1,3-5-6,3-7-6,4-5-7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33450 15300 554,'-11'-27'47,"28"-3"0,28-3 1,29-2 2,15 0-3,3 7-7,3 6-7,4 7-7,4 4-5,6 3-3,7 3-3,6 4-4,1 1-2,-3 0 0,-3 0-1,-2 0 0,-1 1-2,3 4-3,3 3-5,4 3-4,-1-1-1,-3-2-1,-3-3-1,-2-3 1,-5-1-1,-2 4-2,-3 3 0,-3 3-1,-4-1-2,-3-2-2,-3-3-1,-2-3-2,-1-2 0,3 0 1,3 0 1,4 0 1,-3-2-2,-5-3-3,-7-3-4,-5-2-4,-9-1 0,-9 3 3,-10 3 3,-8 4 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38900 13850 535,'-49'3'52,"4"6"-2,3 7 0,3 6-2,1 6-3,1 6-5,-1 7-7,1 6-5,-3 7-5,-2 10-2,-3 10-4,-3 9-2,-7 10-2,-9 14-3,-10 11 0,-8 14-3,-4 3-4,3-2-9,3-3-7,4-3-8,5-9-3,10-11 0,10-14 1,9-11 0,6-14-7,3-11-15,3-14-15,4-11-16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37550 13800 496,'-16'-16'11,"19"19"22,19 19 21,19 19 22,13 19 4,10 23-12,10 22-13,9 22-13,2 8-10,-2-2-8,-3-3-7,-3-3-7,-4-4-8,-3-3-9,-3-3-7,-2-2-8,-5-9-6,-2-12-4,-3-13-5,-3-12-3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39850 13850 543,'-46'3'74,"10"6"-15,10 7-15,9 6-16,2 10-5,-2 17 4,-3 15 3,-3 16 4,-1 10 0,4 7-5,3 6-4,3 7-4,3-3-6,3-8-5,3-10-7,4-9-5,1-10-4,0-9-3,0-10-2,0-8-2,7-12-8,17-12-10,15-13-11,16-12-11,2-9-5,-8-2 0,-10-3 1,-9-3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40400 14400 428,'-91'95'98,"19"-9"-14,19-10-15,19-8-14,10-6-10,4 1-4,3-1-5,3 1-4,4-4-5,7-6-4,6-6-3,7-6-4,7-9-5,9-8-7,10-10-7,10-9-6,5-9-5,4-5-1,3-7-1,3-5-2,-1-11-4,-2-11-6,-3-14-6,-3-11-7,-6-9-2,-5-3 3,-7-3 3,-5-2 3,-8 0 4,-5 7 6,-7 6 5,-5 7 6,-11 7 5,-11 9 7,-14 10 6,-11 10 6,-6 7 5,4 6 3,3 7 4,3 6 2,10 3 1,20 0-2,18 0-1,20 0-3,14-5-6,14-9-12,11-10-11,14-8-12,2-4-5,-6 3-2,-6 3-1,-6 4-1,-9 11 3,-8 23 10,-10 22 8,-9 22 8,-13 12 11,-16 3 11,-15 3 12,-15 4 11,-7 1 5,3 0-3,3 0-2,4 0-3,4-4-3,6-5-5,7-7-5,6-5-4,6-3-6,6 4-5,7 3-7,6 3-6,7-10-6,10-21-6,10-22-8,9-22-7,6-18-4,3-11-3,3-14-3,4-11-3,-3-11 1,-5-5 3,-7-7 3,-5-5 4,-9-4 3,-9 0 4,-10 0 5,-8 0 3,-11 4 5,-8 10 6,-10 10 5,-9 9 5,-10 10 4,-9 14 1,-10 11 0,-8 14 1,-6 7 3,1 3 4,-1 3 5,1 4 4,2 4 2,7 6-3,6 7-3,7 6-2,11 1-4,20-3-7,18-3-6,20-2-7,11-11-11,7-15-12,6-15-14,7-16-13,-1-5-7,-6 6 0,-6 7 0,-6 6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42650 12850 387,'-24'-40'76,"4"23"0,3 22-1,3 22 0,3 12-8,3 3-18,3 3-18,4 4-16,5-3-13,10-5-10,10-7-8,9-5-9,7-8-6,7-5-3,6-7-2,7-5-3,0-9-2,-2-9 1,-3-10 1,-3-8-1,-2-9 3,0-6 4,0-6 4,0-6 4,-7 1 7,-11 9 8,-14 10 9,-11 10 8,-11 5 16,-5 4 23,-7 3 21,-5 3 22,-4 9 3,0 16-16,0 15-16,0 17-17,-2 8-11,-3 4-5,-3 3-6,-2 3-5,-9 15-3,-12 29-2,-13 28-1,-12 28-1,-10 24-3,-6 23-6,-6 22-4,-6 22-6,-10 13-6,-12 7-6,-13 6-6,-12 7-7,-1 0-3,14-2 0,11-3-1,14-3 0,14-13-1,20-22-2,18-22-2,20-21-1,11-31 0,7-36 3,6-39 3,7-36 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42900 15250 486,'-24'25'36,"4"0"-4,3 0-6,3 0-4,1 6 1,1 13 5,-1 12 6,1 13 5,1 2 2,3-5 0,3-7-2,4-5 0,7-9-4,13-9-6,12-10-6,13-8-7,7-18-6,4-25-10,3-25-7,3-25-9,-1-10-5,-2 7 0,-3 6 0,-3 7 0,-7 4 1,-9 3 3,-10 3 4,-8 4 2,-20 7 1,-28 13-3,-28 12-2,-27 13-4,-8 7 1,17 4 4,15 3 4,16 3 4,7 3-6,1 3-17,-1 3-16,1 4-17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68200 8500 937,'15'-69'3,"-18"13"6,-19 12 7,-18 13 5,-1 15-8,19 19-22,19 19-22,19 19-23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8650 34450 447,'-4'-54'2,"-5"-5"4,-7-7 4,-5-5 4,-1 11 9,6 32 13,7 31 15,6 32 14,1 25 1,-3 23-10,-3 22-12,-2 22-10,-3 10-8,1 1-4,-1-1-3,1 1-4,1 5-3,3 14 0,3 11-2,4 14-1,1 7-1,0 3-2,0 3-2,0 4-2,0-1-2,0-3-1,0-3-2,0-2-2,1 2-1,4 9 0,3 10-1,3 10 0,1 4-1,1 0 1,-1 0-1,1 0 1,-1-8-1,1-16-1,-1-15-1,1-15-2,-1-11 1,1-2 1,-1-3 0,1-3 1,-1-2 1,1 0 0,-1 0 1,1 0 1,-3-5 0,-2-9 1,-3-10 1,-3-8 1,-2-8 0,0-2 0,0-3-2,0-3 0,0-6 0,0-5 0,0-7 0,0-5 1,-2-3 0,-3 4 0,-3 3 0,-2 3 0,-3-1-1,1-2 1,-1-3-2,1-3 1,-1-4-1,1-3 0,-1-3 0,1-2 0,1-5 1,3-2 1,3-3 2,4-3 1,1-4 1,0-3-1,0-3 0,0-2-1,-2-5 1,-3-2 2,-3-3 1,-2-3 1,5-7 4,16-9 6,15-10 6,17-8 5,10-6 2,6 1-3,7-1-4,6 1-3,4 1-2,4 3 0,3 3-1,3 4-1,3 1 0,3 0-1,3 0-1,4 0-1,-1 0 0,-3 0-1,-3 0-1,-2 0-1,5 1-1,16 4-1,15 3-1,17 3-2,3 3-1,-5 3-1,-7 3-1,-5 4-1,0-1 0,10-3-1,10-3 1,9-2 0,4-3 1,1 1 0,-1-1 0,1 1 1,1-1 1,3 1 0,3-1 0,4 1 0,-1-3 0,-3-2 0,-3-3 1,-2-3-1,-5-2 0,-2 0-1,-3 0-1,-3 0-2,-1 0 0,4 0-1,3 0 0,3 0-1,-1 0 0,-2 0-2,-3 0 0,-3 0-1,-2 0-1,0 0 0,0 0 1,0 0-1,-2 0 1,-3 0 2,-3 0 2,-2 0 2,3 0 0,14 0-1,11 0 0,14 0 0,0-2-1,-8-3 2,-10-3 2,-9-2 1,-7-1-1,-3 3-3,-3 3-3,-2 4-3,-9 1-3,-12 0-2,-13 0-3,-12 0-2,-12 1-1,-8 4-1,-10 3 1,-9 3-1,-9 3-1,-5 3-3,-7 3-2,-5 4-2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90250 38500 608,'120'-205'6,"-9"41"12,-10 40 13,-8 42 12,-6 22 5,1 7-1,-1 6-3,1 7-1,-1 7-5,1 9-8,-1 10-7,1 10-8,-7 4-9,-12 0-12,-13 0-11,-12 0-12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34100 476,'1'-40'53,"4"23"-6,3 22-6,3 22-6,3 18-3,3 16-2,3 15-2,4 17-3,-1 10-1,-3 6-2,-3 7-1,-2 6-3,-5 10 0,-2 17-1,-3 15 1,-3 16-1,-2 18-1,0 22-2,0 22-2,0 23-3,-2 13-2,-3 6-1,-3 7 0,-2 6-2,-3 15-1,1 26-3,-1 24-1,1 26-4,1-3-4,3-27-8,3-28-9,4-28-7,7-13-2,13 3 2,12 3 2,13 4 4,4-4-1,-3-9-2,-3-10-4,-2-8-2,-5-18-1,-2-25 4,-3-25 2,-3-25 3,-4-27 4,-3-28 2,-3-28 3,-2-27 3,-3-20 2,1-9 1,-1-10 1,1-8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8950 37500 495,'-72'1'0,"6"4"3,7 3 0,6 3 2,13-1 7,23-2 12,22-3 13,22-3 11,10-2 3,1 0-10,-1 0-8,1 0-9,2-4-6,7-5 0,6-7-2,7-5-1,2-1-2,1 6 0,-1 7-1,1 6-1,2 3 0,7 0-1,6 0 0,7 0-1,2 0-1,1 0 0,-1 0 0,1 0-1,-1 0-2,1 0 0,-1 0-2,1 0-1,1 0-1,3 0 2,3 0 1,4 0 1,1 1-1,0 4-3,0 3-2,0 3-3,0 1 0,0 1 2,0-1 2,0 1 2,1-1 2,4 1-2,3-1 0,3 1 0,1-1-1,1 1 0,-1-1-1,1 1 1,-1-1-2,1 1 0,-1-1-1,1 1-2,-3-3 1,-2-2 0,-3-3 1,-3-3 0,-4-1 1,-3 4 0,-3 3 0,-2 3 0,-3-1 1,1-2-1,-1-3 0,1-3 1,1-2-1,3 0 0,3 0 1,4 0 0,2 0 0,4 0-1,3 0 0,3 0 0,1 0 0,1 0 0,-1 0 1,1 0 0,2 0 1,7 0 0,6 0-1,7 0 1,0 0-1,-2 0 0,-3 0-1,-3 0-1,-1 0 0,4 0 1,3 0-2,3 0 1,-1 0 0,-2 0 0,-3 0 0,-3 0 1,-6 0-1,-5 0 1,-7 0-1,-5 0 1,-8 1 0,-5 4-1,-7 3-1,-5 3 1,-6 1-1,-3 1 0,-3-1 1,-2 1 1,-5-3-1,-2-2-1,-3-3-1,-3-3-2,-4-1 1,-3 4 0,-3 3 0,-2 3 1,-3-1-3,1-2-7,-1-3-6,1-3-7,-3-1-2,-2 4 2,-3 3 2,-3 3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333,'157'63'167,"51"46"-1,50 47 1,49 47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15700 34400 518,'23'-24'-24,"-3"4"3,-3 3 2,-2 3 3,-5-2 3,-2-6 6,-3-6 5,-3-6 5,-2-2 4,0 3 2,0 3 2,0 4 2,-4 1 2,-5 0 2,-7 0 1,-5 0 2,-4 3-1,0 6-4,0 7-4,0 6-3,0 3-3,0 0 1,0 0-1,0 0 1,0 0 0,0 0 0,0 0 0,0 0-1,-4 1 1,-5 4 0,-7 3 1,-5 3-1,-4 3 1,0 3 0,0 3-1,0 4 1,1 2-1,4 4 0,3 3-1,3 3-1,1 1-1,1 1 1,-1-1-1,1 1 1,-1 1-1,1 3 0,-1 3 1,1 4 0,2 1-1,7 0 1,6 0 0,7 0-1,0 0 1,-2 0 0,-3 0-1,-3 0 1,-1 0 0,4 0 0,3 0 0,3 0 0,1 0-1,1 0 1,-1 0-1,1 0-1,1-2 1,3-3 0,3-3-1,4-2 1,1-1 0,0 3 0,0 3 0,0 4 0,0 1-1,0 0 1,0 0 0,0 0 0,0 0-1,0 0 1,0 0 0,0 0-1,-2-2 0,-3-3 0,-3-3 0,-2-2 0,-1-3 0,3 1 0,3-1 0,4 1 1,1-1-1,0 1 0,0-1-1,0 1 0,1 1 0,4 3 0,3 3 1,3 4 1,3-1 0,3-3 0,3-3 1,4-2 0,1-5 0,0-2 0,0-3 0,0-3-1,0-2-1,0 0 0,0 0-1,0 0 0,1 0-1,4 0 1,3 0-1,3 0 1,-1 0 1,-2 0-1,-3 0 0,-3 0 0,2 0 0,10 0 1,10 0 0,9 0 0,2 0 0,-2 0 1,-3 0-1,-3 0 1,-6 0-1,-5 0 1,-7 0-1,-5 0 0,-3-4 1,4-5-1,3-7 0,3-5 0,4-3-1,7 4 0,6 3 0,7 3-1,2-1 0,1-2 0,-1-3 0,1-3 0,-1-4 0,1-3 1,-1-3 0,1-2 0,-4-1 0,-6 3-1,-6 3 1,-6 4-1,-4-1 1,1-3-1,-1-3 0,1-2 0,2-5 0,7-2 1,6-3-1,7-3 1,0-2 0,-2 0 1,-3 0-1,-3 0 0,-4-2 0,-3-3 0,-3-3 0,-2-2-1,-3-3 1,1 1-1,-1-1 0,1 1 0,-1-1-1,1 1 0,-1-1 0,1 1-1,-3-1 0,-2 1-1,-3-1 1,-3 1 0,-4-3 0,-3-2 0,-3-3 0,-2-3 0,-1-4 1,3-3-1,3-3 0,4-2 1,-1-5-1,-3-2 2,-3-3 0,-2-3 0,-1-1 2,3 4-2,3 3 1,4 3-1,-3 1 1,-5 1-1,-7-1 0,-5 1 0,-3 1 0,4 3 0,3 3 1,3 4-1,-1 2 0,-2 4 0,-3 3 0,-3 3 0,-2 1 0,0 1 0,0-1 0,0 1 0,-2-1 0,-3 1 0,-3-1 0,-2 1 0,-1-1 0,3 1 1,3-1-1,4 1 1,-1-1 0,-3 1 0,-3-1 2,-2 1-1,-3-3 1,1-2 0,-1-3 0,1-3 0,-3-4 0,-2-3 0,-3-3 1,-3-2 0,-2-1 1,0 3-1,0 3-1,0 4 0,0 4 0,0 6 0,0 7-1,0 6 0,0 3 0,0 0 0,0 0-1,0 0 0,-5 0 0,-9 0 0,-10 0-1,-8 0 0,-6 1 0,1 4 0,-1 3-1,1 3 1,1 1-1,3 1 0,3-1 1,4 1-1,2 1 1,4 3 0,3 3 0,3 4-1,-1 1 1,-2 0 0,-3 0-1,-3 0 1,-2 0 0,0 0-1,0 0 1,0 0 0,1 1 0,4 4-1,3 3 0,3 3-1,1 1 0,1 1 0,-1-1 0,1 1 0,-1 1 0,1 3 0,-1 3-1,1 4 1,-1-1 0,1-3 1,-1-3-1,1-2 1,-1-1 0,1 3 0,-1 3 0,1 4 0,-4 2 1,-6 4-1,-6 3-1,-6 3 1,-2 1-1,3 1-2,3-1 0,4 1-1,2-3-1,4-2 1,3-3-1,3-3 1,3-2 0,3 0-1,3 0 0,4 0-1,2 1-2,4 4-2,3 3-3,3 3-2,4 1-7,7 1-10,6-1-12,7 1-10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34350 630,'0'-40'29,"0"23"8,0 22 7,0 22 8,1 12-1,4 3-9,3 3-9,3 4-9,-1 1-6,-2 0-4,-3 0-3,-3 0-3,-1 1-4,4 4-2,3 3-2,3 3-2,-1-1-3,-2-2-2,-3-3-2,-3-3-2,-2-4-1,0-3 1,0-3 0,0-2 2,0-3-1,0 1-1,0-1-3,0 1-2,0-10-8,0-19-13,0-18-14,0-19-14,1-13 0,4-6 14,3-6 15,3-6 15,-1 1 8,-2 9 3,-3 10 2,-3 10 4,-2 4 1,0 0 1,0 0 1,0 0 0,0 0 8,0 0 16,0 0 14,0 0 16,4 0 3,10 0-7,10 0-7,9 0-7,4 1-7,1 4-4,-1 3-6,1 3-5,-1 3-8,1 3-12,-1 3-11,1 4-12,-3-3-8,-2-5-4,-3-7-5,-3-5-4,-6-4 4,-5 0 10,-7 0 10,-5 0 11,-3 0 7,4 0 1,3 0 3,3 0 2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16800 34150 606,'-47'-46'1,"6"10"3,7 10 3,6 9 2,6 9 6,6 9 9,7 10 10,6 10 9,3 5 1,0 4-7,0 3-6,0 3-7,0 1-4,0 1-3,0-1-3,0 1-2,1 4-1,4 9-1,3 10 1,3 10 0,1-1-2,1-9-4,-1-10-4,1-8-5,-3-6-1,-2 1-1,-3-1-1,-3 1 0,-2-1 0,0 1-2,0-1 0,0 1 0,0-1-2,0 1 0,0-1 0,0 1-1,0-1-7,0 1-10,0-1-13,0 1-10,1-9-4,4-15 6,3-15 7,3-16 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34800 634,'46'0'57,"-5"0"-14,-7 0-15,-5 0-14,-6 3-7,-3 6-3,-3 7-1,-2 6-2,-5 4-2,-2 4 0,-3 3-2,-3 3 0,-2 1-1,0 1 1,0-1 0,0 1 1,3-9 0,6-15-4,7-15-1,6-16-3,6-12 0,6-5 0,7-7 1,6-5 2,-1-1 0,-5 6 1,-7 7 2,-5 6 1,-6 9 8,-3 13 15,-3 12 16,-2 13 14,-3 9 3,1 6-11,-1 7-11,1 6-11,-1 3-6,1 0-2,-1 0-2,1 0-2,2-5-2,7-9-4,6-10-2,7-8-2,4-14-4,3-15 0,3-15-3,4-16-1,-3-10-1,-5-3 1,-7-3 0,-5-2 1,-6-1 1,-3 3 2,-3 3 3,-2 4 3,-6 2 1,-6 4 3,-6 3 3,-6 3 2,-6 1 1,-2 1 0,-3-1 0,-3 1 0,-2 2-3,0 7-2,0 6-4,0 7-3,-4 5-1,-5 7 1,-7 6 3,-5 7 0,-8 7-5,-5 9-13,-7 10-15,-5 10-13,2 0-4,13-5 4,12-7 5,13-5 5,6-4 2,0 0 0,0 0 0,0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495,'0'137'132,"0"-24"-29,0-26-29,0-24-29,1-3-15,4 23-3,3 22-2,3 22-3,-1-1-3,-2-21-5,-3-22-5,-3-22-5,-2-4-4,0 17-4,0 15-5,0 16-4,0 4-4,0-6-6,0-6-4,0-6-5,1-10-1,4-12 3,3-13 2,3-12 3,1-19-4,1-25-11,-1-25-11,1-25-11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34050 462,'1'-36'16,"4"28"13,3 28 15,3 29 13,-1 15 3,-2 3-10,-3 3-10,-3 4-11,-1 2-7,4 4-4,3 3-4,3 3-4,-1-1-7,-2-2-7,-3-3-8,-3-3-9,-2-7-2,0-9 1,0-10 1,0-8 1,3-15-1,6-19-5,7-18-4,6-19-4,4-10 2,4 1 7,3-1 8,3 1 7,-1 1 6,-2 3 3,-3 3 2,-3 4 3,-2 4 2,0 6 0,0 7 1,0 6 1,-4 6 3,-5 6 7,-7 7 8,-5 6 6,-3 4 1,4 4-4,3 3-5,3 3-4,7-11-10,14-25-12,11-25-13,14-25-12,2-11-6,-6 3 3,-6 3 3,-6 4 2,-6 4 7,-2 6 10,-3 7 10,-3 6 10,-6 9 12,-5 13 13,-7 12 13,-5 13 14,-3 7-1,4 4-12,3 3-12,3 3-13,3 1-7,3 1-5,3-1-4,4 1-3,4-3-7,6-2-7,7-3-8,6-3-8,1-10-4,-3-16 1,-3-15 1,-2-15 1,-6-11 1,-6-2 2,-6-3 2,-6-3 1,-6-2 3,-2 0 3,-3 0 2,-3 0 4,-7 3 1,-9 6-1,-10 7-1,-8 6 0,-11 6-3,-8 6-5,-10 7-4,-9 6-5,1 3-2,13 0 0,12 0 1,13 0 1,6 1-1,0 4 0,0 3-1,0 3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15400 34000 452,'-25'-22'-24,"0"6"16,0 7 17,0 6 17,3 6 8,6 6 0,7 7-1,6 6 0,3 7-1,0 10-3,0 10-1,0 9-3,0 9-1,0 9-2,0 10 0,0 10-2,4 2-1,10-3-2,10-3-1,9-2-2,2-3-1,-2 1-2,-3-1 0,-3 1-2,1-4 0,6-6-2,7-6 0,6-6-1,1-6-2,-3-2 0,-3-3-1,-2-3-1,0-4 0,7-3 0,6-3 1,7-2 1,2-6 1,1-6-1,-1-6 0,1-6 0,-1-6 1,1-2-1,-1-3 0,1-3 0,-1-2-1,1 0 0,-1 0-1,1 0-1,4 0-1,9 0 1,10 0-1,10 0 0,0 0 0,-5 0 0,-7 0 1,-5 0-1,-6 1 1,-3 4-2,-3 3-1,-2 3-1,-5-1-2,-2-2-2,-3-3-1,-3-3-3,-2-2 0,0 0 0,0 0 1,0 0 0,-2 0-4,-3 0-11,-3 0-10,-2 0-10,-5-2-8,-2-3-5,-3-3-6,-3-2-5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79" units="cm"/>
      <inkml:brushProperty name="height" value="0.0579" units="cm"/>
      <inkml:brushProperty name="color" value="#00BFF3"/>
    </inkml:brush>
  </inkml:definitions>
  <inkml:trace contextRef="#ctx0" brushRef="#br0">91750 37000 379,'0'-57'2,"0"-11"2,0-14 2,0-11 4,0-6 3,0 4 7,0 3 5,0 3 5,3 28 9,6 53 12,7 53 11,6 54 11,-1 38 0,-5 26-13,-7 24-13,-5 26-12,-11 30-9,-11 39-6,-14 36-6,-11 39-6,-9 10-5,-3-16-7,-3-15-6,-2-15-6,-1-21-2,3-25 2,3-25 2,4-25 1,2-11-6,4 3-17,3 3-16,3 4-15,4-23-5,7-46 11,6-47 8,7-47 10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15400 34300 629,'-46'1'3,"10"4"6,10 3 5,9 3 5,6 4 4,3 7-1,3 6-1,4 7 0,1 5-1,0 7-1,0 6 0,0 7-1,4 4-1,10 3-1,10 3 1,9 4-1,9 4-1,9 6 1,10 7-1,10 6 0,10 3-1,13 0-4,12 0-3,13 0-3,7-4-7,4-5-14,3-7-14,3-5-12,-7-9-5,-15-9 6,-15-10 6,-16-8 5,-12-9 1,-5-6-4,-7-6-4,-5-6-3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5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29300 31100 427,'20'-127'20,"-9"47"7,-10 47 6,-8 48 8,-8 28 0,-2 14-5,-3 11-4,-3 14-4,-1 3-5,4-2-4,3-3-4,3-3-4,3-7-2,3-9-2,3-10-1,4-8-1,10-9-3,19-6-2,19-6-2,19-6-4,9-9-1,0-8 1,0-10 1,0-9-1,-4-4 1,-5 4 1,-7 3 0,-5 3 1,-11 7-1,-11 14-1,-14 11-2,-11 14-1,-15 10 0,-16 9 0,-15 10 0,-15 10 1,-11 4 1,-2 0 1,-3 0 1,-3 0 2,-2 0 1,0 0 2,0 0 1,0 0 1,4-4 2,10-5 1,10-7 1,9-5 1,6-6 1,3-3 1,3-3 0,4-2 1,19-17 0,39-28 2,36-28 0,39-27 1,14-12 0,-5 6-3,-7 7-4,-5 6-2,-12 7-3,-16 10-3,-15 10-4,-15 9-3,-18 15-4,-19 22-4,-18 22-3,-19 23-4,-16 16-1,-12 13 3,-13 12 3,-12 13 4,-9 2 1,-2-5 1,-3-7 3,-3-5 0,1-8 2,6-5 1,7-7 2,6-5 2,1-6 1,-3-3 3,-3-3 2,-2-2 2,3-6 3,14-6 3,11-6 3,14-6 2,14-9 3,20-8 2,18-10 3,20-9 1,19-10-1,22-9-5,22-10-5,23-8-6,8-9-5,-3-6-4,-3-6-5,-2-6-5,-6 1-2,-6 9-1,-6 10-2,-6 10-1,-10 5 0,-12 4 1,-13 3 0,-12 3 1,-13-4-4,-12-8-6,-13-10-7,-12-9-7,-12-5 0,-8 0 7,-10 0 6,-9 0 6,-5 0 5,0 0 3,0 0 3,0 0 3,3 4 2,6 10 3,7 10 2,6 9 2,3 7 6,0 7 11,0 6 9,0 7 11,1 7 3,4 9-5,3 10-4,3 10-5,1 10-2,1 13-2,-1 12-1,1 13-1,-1 9-1,1 6-2,-1 7-3,1 6-1,-1 1-1,1-3 0,-1-3 0,1-2 0,1-6-1,3-6-2,3-6-2,4-6-2,2-9-1,4-8-4,3-10-1,3-9-3,15-26-5,29-40-8,28-40-9,28-41-9,9-29-7,-9-15-7,-10-15-7,-8-16-7,-8-7 1,-2 4 4,-3 3 7,-3 3 5,-4 4 7,-3 7 7,-3 6 8,-2 7 6,-8 11 4,-8 20 1,-10 18 1,-9 20 0,-7 14 6,-3 14 11,-3 11 13,-2 14 11,-5 10 7,-2 9 3,-3 10 3,-3 10 2,-2 11 0,0 17-4,0 15-3,0 16-4,-4 15-3,-5 16-3,-7 15-4,-5 17-3,-4 3-4,0-5-3,0-7-4,0-5-4,1-8-5,4-5-6,3-7-6,3-5-7,3-11-6,3-11-7,3-14-5,4-11-6,1-22-6,0-27-3,0-28-4,0-28-4,1-15 0,4 1 4,3-1 5,3 1 5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30800 32300 376,'32'-35'1,"17"-18"2,15-19 2,16-18 2,2-1 1,-8 19-1,-10 19 1,-9 19 0,-1 10-1,10 4 0,10 3 1,9 3-1,1 3-1,-6 3-2,-6 3-3,-6 4-3,-6 5 0,-2 10 0,-3 10 2,-3 9 0,-6 6 2,-5 3 5,-7 3 3,-5 4 5,-6 2 3,-3 4 3,-3 3 3,-2 3 3,-3 3 0,1 3-1,-1 3-2,1 4-2,-3 4 0,-2 6 0,-3 7 1,-3 6 0,-2 4 0,0 4-2,0 3-1,0 3-2,0 1-1,0 1 0,0-1 0,0 1-1,0-3-1,0-2-2,0-3-3,0-3-2,0-2-1,0 0-2,0 0 0,0 0-2,1-5 1,4-9-1,3-10 1,3-8 0,-1-8-7,-2-2-12,-3-3-12,-3-3-13,-10-21-8,-16-37-4,-15-38-4,-15-37-4,-14-26 0,-8-11 7,-10-14 5,-9-11 7,-4-7 4,4 0 3,3 0 3,3 0 2,6 7 4,9 17 6,10 15 6,10 16 5,7 12 3,6 9 3,7 10 2,6 10 2,4 8 1,4 10-2,3 10 0,3 9-2,1 13 4,1 20 9,-1 18 7,1 20 9,-1 11 2,1 7-7,-1 6-5,1 7-6,1-4-4,3-12-3,3-13-3,4-12-4,7-10 0,13-6-1,12-6 1,13-6 0,9-6-1,6-2 1,7-3-1,6-3-1,-2-1 1,-9 4 0,-10 3 1,-8 3 0,-9 9 1,-6 16 0,-6 15 1,-6 17 0,-10 5 1,-12-3 3,-13-3 2,-12-2 2,-12-5 3,-8-2 2,-10-3 2,-9-3 2,-5-7 2,0-9-1,0-10 0,0-8-1,3-8 0,6-2-1,7-3-3,6-3 0,7-12-5,10-18-5,10-19-6,9-18-5,18-12-5,29-3-4,28-3-4,28-2-3,9 2-2,-9 9 3,-10 10 1,-8 10 2,-9 7 0,-6 6-3,-6 7-2,-6 6-2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33950 32550 502,'-54'1'5,"-5"4"11,-7 3 11,-5 3 11,2-1 3,13-2 0,12-3-3,13-3-1,10 7-2,10 19-2,10 19-1,9 19-1,6 10-4,3 4-4,3 3-5,4 3-4,-1 4-4,-3 7 0,-3 6-2,-2 7 0,-5 0-3,-2-2-4,-3-3-6,-3-3-4,-4-7-5,-3-9-4,-3-10-6,-2-8-4,-3-18-10,1-25-16,-1-25-15,1-25-16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34000 33000 409,'226'-243'29,"-46"67"-3,-47 65-3,-47 66-4,-26 34 0,-2 3 1,-3 3 1,-3 4 2,-7 8 1,-9 17-1,-10 15-1,-8 16-1,-8 13-1,-2 14-1,-3 11-3,-3 14-1,-9 7-2,-11 3-2,-14 3-3,-11 4-2,-7-3-1,0-5-1,0-7 1,0-5-1,-2-12-3,-3-16-8,-3-15-6,-2-15-7,-1-12-4,3-6 1,3-6 1,4-6 0,5-12 2,10-15 0,10-15 1,9-16 1,10-19 2,14-22 1,11-22 1,14-21 1,11-9 1,14 7 0,11 6 1,14 7 1,0 11 1,-8 20 5,-10 18 4,-9 20 3,-9 13 4,-5 9 2,-7 10 1,-5 10 3,-11 16 0,-11 26 0,-14 24-3,-11 26 0,-14 18-1,-11 13-1,-14 12 0,-11 13-2,-7-1 0,0-11-2,0-14-3,0-11-2,0-11-1,0-5-1,0-7-1,0-5-2,4-11 1,10-11 0,10-14 2,9-11 0,18-20 0,29-24-1,28-26-3,28-24-1,12-13-1,-3 0-2,-3 0 0,-2 0 0,-3-5-2,1-9-1,-1-10 0,1-8-1,-6-12-1,-8-12 0,-10-13 0,-9-12 0,-9-1 1,-5 14 2,-7 11 2,-5 14 1,-8 7 3,-5 3 4,-7 3 3,-5 4 3,-4 5 3,0 10 2,0 10 3,0 9 3,1 9 1,4 9 0,3 10 2,3 10 1,1 11 5,1 17 8,-1 15 8,1 16 8,-3 20 2,-2 25-4,-3 25-4,-3 25-5,-2 20-4,0 16-2,0 15-5,0 17-2,0 8-3,0 4 0,0 3-1,0 3-1,1-4-1,4-8-4,3-10-2,3-9-3,1-13-3,1-16-2,-1-15-2,1-15-4,4-17 0,9-15 1,10-15 0,10-16 1,13-24-7,19-31-17,19-31-16,19-31-17,7-20-5,-3-5 4,-3-7 4,-2-5 4,0-8 4,7-5 3,6-7 4,7-5 3,-7 6 4,-19 23 6,-18 22 6,-19 22 6,-10 10 4,1 1 1,-1-1 1,1 1 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35950 33050 433,'-47'-2'4,"6"-3"8,7-3 7,6-2 8,7-5 7,10-2 5,10-3 4,9-3 6,13-2-2,20 0-7,18 0-9,20 0-8,11 0-7,7 0-7,6 0-6,7 0-8,-3 1-4,-8 4-3,-10 3-3,-9 3-3,-15-4-7,-18-8-12,-19-10-11,-18-9-12,-15-7 0,-9-3 12,-10-3 12,-8-2 12,-6-3 8,1 1 3,-1-1 3,1 1 3,1-1 3,3 1 5,3-1 4,4 1 4,2 4 5,4 9 6,3 10 6,3 10 5,1 19 10,1 32 13,-1 31 13,1 32 14,1 30-1,3 32-16,3 31-15,4 32-15,1 24-12,0 19-8,0 19-9,0 19-7,-2 10-7,-3 4-6,-3 3-5,-2 3-5,-1-4-8,3-8-10,3-10-9,4-9-10,1-35 0,0-59 11,0-60 11,0-58 11,1-31 3,4 1-2,3-1-4,3 1-2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37050 33000 418,'-97'-21'4,"6"10"10,7 10 8,6 9 9,3 12 4,0 16-3,0 15-2,0 17-2,1 11-3,4 10-4,3 10-2,3 9-3,3 2-3,3-2 0,3-3-2,4-3 0,4-6-1,6-5-2,7-7-1,6-5-1,6-9-3,6-9-3,7-10-3,6-8-3,10-14-5,17-15-7,15-15-7,16-16-6,15-19-4,16-22 3,15-22 1,17-21 2,5-10 2,-3 3 4,-3 3 2,-2 4 4,-3-4 3,1-9 3,-1-10 3,1-8 3,-9 3 3,-15 20 4,-15 18 3,-16 20 5,-12 14 6,-5 14 7,-7 11 9,-5 14 7,-1 13 6,6 16 2,7 15 3,6 17 2,-2 11-2,-9 10-9,-10 10-7,-8 9-9,-6 6-5,1 3-3,-1 3-3,1 4-2,-6 10-2,-8 19-2,-10 19 0,-9 19-2,-9-1-2,-5-18-2,-7-19-3,-5-18-2,-4-14-1,0-5 0,0-7-1,0-5 0,-2-11-4,-3-11-6,-3-14-7,-2-11-6,0-15-5,7-16-5,6-15-3,7-15-5,4-20 0,3-21 2,3-22 3,4-22 2,5-13 4,10-3 3,10-3 4,9-2 4,7 5 3,7 16 2,6 15 2,7 17 3,-1 11 5,-6 10 8,-6 10 9,-6 9 7,-4 12 10,1 16 12,-1 15 10,1 17 11,-7 14 2,-12 17-8,-13 15-9,-12 16-7,-12 10-8,-8 7-5,-10 6-7,-9 7-5,-5-1-7,0-6-6,0-6-6,0-6-7,1-9-4,4-8 0,3-10-2,3-9-2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36950 34450 628,'95'4'4,"-9"10"7,-10 10 7,-8 9 7,-4 7 8,3 7 7,3 6 7,4 7 9,1 4-4,0 3-12,0 3-13,0 4-12,-2 1-11,-3 0-12,-3 0-11,-2 0-11,-8-5-11,-8-9-10,-10-10-12,-9-8-11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40200 33850 631,'70'0'35,"-9"0"7,-10 0 7,-8 0 8,-4 3-2,3 6-10,3 7-10,4 6-10,-3 4-9,-5 4-7,-7 3-9,-5 3-7,-6 1-8,-3 1-9,-3-1-8,-2 1-9,-6-3-6,-6-2-5,-6-3-4,-6-3-4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40100 34800 564,'-15'25'18,"23"0"18,22 0 18,22 0 18,8 0 2,-2 0-14,-3 0-14,-3 0-14,-4 0-10,-3 0-8,-3 0-7,-2 0-7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92850 36850 618,'118'-177'62,"-11"47"-9,-14 47-9,-11 48-9,-1 24-3,13 3 1,12 3 1,13 4 1,4 4-5,-3 6-12,-3 7-13,-2 6-11,-9 4-8,-12 4-3,-13 3-4,-12 3-4,-12-1 0,-8-2 2,-10-3 2,-9-3 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29500 39600 462,'54'-2'12,"10"-3"6,10-3 9,9-2 6,4-5 3,1-2-2,-1-3-2,1-3-3,-6 1-3,-8 6-6,-10 7-6,-9 6-6,-13 12-6,-16 19-5,-15 19-7,-15 19-5,-15 9 0,-12 0 2,-13 0 5,-12 0 3,-5-4 3,3-5 1,3-7 2,4-5 2,11-6 3,23-3 4,22-3 6,22-2 4,10-6 1,1-6-4,-1-6-5,1-6-3,-3-2-3,-2 3-1,-3 3 1,-3 4-1,-4 4-1,-3 6-1,-3 7-1,-2 6-1,-5 7 0,-2 10 0,-3 10 0,-3 9 1,-6 4 0,-5 1-1,-7-1-1,-5 1 0,-6-4-1,-3-6-3,-3-6-2,-2-6-1,-3-7-3,1-6-1,-1-6-2,1-6-2,-3-9 0,-2-8-1,-3-10 1,-3-9-1,-2-16 0,0-22 0,0-22 0,0-21 0,4-18 0,10-12 0,10-13 1,9-12 0,6-7 1,3 1 3,3-1 3,4 1 3,1 7 2,0 16 3,0 15 2,0 17 3,0 11 1,0 10 2,0 10 0,0 9 1,0 24 9,0 42 19,0 40 18,0 41 18,-4 35 2,-5 32-16,-7 31-14,-5 32-15,-4 16-12,0 4-8,0 3-9,0 3-7,1-4-5,4-8 3,3-10 1,3-9 2,4 9-7,7 28-16,6 28-15,7 29-16,4-23-5,3-71 6,3-72 5,4-72 7,-1-38 4,-3-3 2,-3-3 4,-2-2 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31350 40050 454,'-47'-22'4,"6"6"10,7 7 9,6 6 10,1 15 4,-3 26 0,-3 24 1,-2 26 0,0 15-3,7 6-4,6 7-6,7 6-4,2 4-2,1 4-2,-1 3 1,1 3-1,1-4-1,3-8 0,3-10-2,4-9-1,2-9-1,4-5-1,3-7-1,3-5-2,6-11-1,9-11-3,10-14-4,10-11-1,7-14-5,6-11-4,7-14-4,6-11-4,6-23-2,6-31 0,7-31 0,6-31 0,-2-20 1,-9-5-2,-10-7 0,-8-5-1,-12 0 2,-12 10 3,-13 10 4,-12 9 3,-10 12 3,-6 16 4,-6 15 2,-6 17 4,-7 11 1,-6 10 3,-6 10 0,-6 9 3,-7 7 1,-6 7 2,-6 6 3,-6 7 2,-6 10 1,-2 16-3,-3 15-1,-3 17-2,-2 8-2,0 4 1,0 3-1,0 3-1,3 3 1,6 3 1,7 3 0,6 4 0,7-1 1,10-3-2,10-3-2,9-2 0,10-6-2,14-6-1,11-6 0,14-6-2,11-7-1,14-6-4,11-6-2,14-6-4,10-6-1,9-2-3,10-3-2,10-3-2,2-2-4,-3 0-9,-3 0-8,-2 0-8,-11-2-8,-15-3-6,-15-3-7,-16-2-7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33600 40750 615,'48'26'142,"-3"4"-34,-3 3-34,-2 3-35,-1 1-23,3 1-11,3-1-9,4 1-11,-4 1-5,-9 3 4,-10 3 2,-8 4 2,-6-3-7,1-5-20,-1-7-19,1-5-19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33650 41800 600,'-18'-19'12,"17"13"25,15 12 24,16 13 25,10 10 0,7 10-23,6 10-24,7 9-23,-1 4-18,-6 1-11,-6-1-11,-6 1-11,-7-6-11,-6-8-8,-6-10-10,-6-9-10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40600 40300 414,'0'-69'7,"0"13"6,0 12 5,0 13 7,0 6 2,0 0-2,0 0-1,0 0-1,-4-2-3,-5-3-4,-7-3-4,-5-2-4,-6-3-2,-3 1-1,-3-1-2,-2 1 0,-5 2 0,-2 7-1,-3 6 0,-3 7 1,-2 4-1,0 3 1,0 3-1,0 4-1,-2 5 2,-3 10 0,-3 10 1,-2 9 1,-3 9 1,1 9 0,-1 10 1,1 10 1,-1 7 0,1 6 0,-1 7 2,1 6 0,2 6 0,7 6 0,6 7 1,7 6-1,7 3 0,9 0 0,10 0-1,10 0-1,4-4 0,0-5 1,0-7-1,0-5 1,1-9-2,4-9-2,3-10-2,3-8-3,6-12-3,9-12-3,10-13-3,10-12-3,5-9-1,4-2-1,3-3-1,3-3 0,4-12-1,7-18 0,6-19 0,7-18-1,2-10 0,1 0 0,-1 0 0,1 0 1,-7 4 0,-12 10 3,-13 10 2,-12 9 2,-10 17 7,-6 25 10,-6 25 11,-6 25 11,-4 12 4,1 1-4,-1-1-1,1 1-4,-1-4-4,1-6-4,-1-6-6,1-6-5,4-7-5,9-6-3,10-6-5,10-6-3,4-12-4,0-15-5,0-15-5,0-16-3,3-15-2,6-11 2,7-14 2,6-11 2,-1-4 2,-5 6 2,-7 7 1,-5 6 1,-8 7 4,-5 10 3,-7 10 3,-5 9 5,-8 13 11,-5 20 20,-7 18 19,-5 20 20,-4 10 4,0 3-11,0 3-12,0 4-11,0 5-8,0 10-5,0 10-5,0 9-4,3 1-5,6-6-6,7-6-7,6-6-6,4-6-5,4-2-2,3-3-2,3-3-3,-1-4-6,-2-3-11,-3-3-10,-3-2-11,-2-6-4,0-6-1,0-6-1,0-6 1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2729" units="cm"/>
      <inkml:brushProperty name="height" value="0.02729" units="cm"/>
      <inkml:brushProperty name="color" value="#F2395B"/>
    </inkml:brush>
  </inkml:definitions>
  <inkml:trace contextRef="#ctx0" brushRef="#br0">42500 41350 806,'-63'-22'105,"26"6"-40,24 7-42,26 6-40,18 3-16,13 0 7,12 0 8,13 0 7,9 1 1,6 4-6,7 3-6,6 3-6,3 3-2,0 3 4,0 3 3,0 4 4,-10-1 2,-18-3 0,-19-3 1,-18-2 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43700 40500 557,'25'-68'-25,"0"17"3,0 15 4,0 16 3,3 9 8,6 3 10,7 3 10,6 4 11,4 1 4,4 0-2,3 0-2,3 0-1,-4 4-2,-8 10 1,-10 10-1,-9 9 1,-7 7-2,-3 7-2,-3 6-1,-2 7-3,-11 7-2,-15 9-1,-15 10-2,-16 10-2,-10 4-3,-3 0-3,-3 0-4,-2 0-3,-1-4-3,3-5 0,3-7-1,4-5-1,5-9 0,10-9 3,10-10 1,9-8 2,6-8 4,3-2 5,3-3 5,4-3 5,5-6 3,10-5-1,10-7-1,9-5 0,10-6-1,14-3 0,11-3 0,14-2 0,8-6-3,7-6-4,6-6-4,7-6-5,-1-7-4,-6-6-4,-6-6-4,-6-6-5,-6-2-4,-2 3-5,-3 3-6,-3 4-5,-4-1 0,-3-3 5,-3-3 4,-2-2 6,-6-3 3,-6 1 3,-6-1 3,-6 1 4,-9 4 0,-8 9 0,-10 10 0,-9 10-1,-5 4 4,0 0 7,0 0 7,0 0 7,-4 1 4,-5 4 3,-7 3 3,-5 3 3,-8 3 1,-5 3 0,-7 3 2,-5 4 0,-3 4 0,4 6-2,3 7-2,3 6-2,1 3-2,1 0-2,-1 0-2,1 0-2,1 1-1,3 4-2,3 3 0,4 3-1,4 1-1,6 1-1,7-1-1,6 1-1,4 2 0,4 7-1,3 6 1,3 7 0,7-1 0,14-6-1,11-6-2,14-6 0,7-4-7,3 1-12,3-1-10,4 1-13,1-4-6,0-6-5,0-6-3,0-6-4,-4-4 1,-5 1 5,-7-1 6,-5 1 5,-8-4 7,-5-6 6,-7-6 8,-5-6 8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46100 39600 938,'-2'-46'0,"-3"10"0,-3 10 0,-2 9 0,0 1-4,7-6-5,6-6-6,7-6-6,4-1 1,3 7 10,3 6 10,4 7 10,7 4 5,13 3 0,12 3 1,13 4 0,6 5 1,0 10-1,0 10-1,0 9 0,-7 2-9,-11-2-21,-14-3-18,-11-3-21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47150 40350 567,'-46'-2'4,"10"-3"8,10-3 8,9-2 7,10-3 6,14 1 2,11-1 1,14 1 3,11-1 0,14 1-2,11-1 0,14 1-2,8-1-4,7 1-8,6-1-8,7 1-8,-1 1-5,-6 3-2,-6 3-2,-6 4-3,-7 2-6,-6 4-8,-6 3-8,-6 3-8,-9 4-7,-8 7-7,-10 6-5,-9 7-6,-9 0 2,-5-2 8,-7-3 9,-5-3 9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47450 41050 541,'-118'43'3,"17"-11"7,15-14 7,16-11 6,15-11 7,16-5 7,15-7 7,17-5 7,19-4 1,26 0-7,24 0-7,26 0-6,12 1-6,0 4-5,0 3-6,0 3-4,7 4-8,17 7-7,15 6-9,16 7-8,-1 4-9,-15 3-8,-15 3-8,-16 4-8,-18-3-4,-18-5 1,-19-7 2,-18-5 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94050 35650 435,'-111'-140'40,"28"23"-3,28 22-5,29 22-4,15 23 2,3 25 7,3 25 7,4 25 8,1 32 0,0 42-7,0 40-6,0 41-7,-4 26-5,-5 13-3,-7 12-4,-5 13-4,-11 4-6,-11-3-12,-14-3-9,-11-2-11,-1-23-17,13-41-21,12-40-23,13-40-22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8"/>
    </inkml:context>
    <inkml:brush xml:id="br0">
      <inkml:brushProperty name="width" value="0.05946" units="cm"/>
      <inkml:brushProperty name="height" value="0.05946" units="cm"/>
      <inkml:brushProperty name="color" value="#F2395B"/>
    </inkml:brush>
  </inkml:definitions>
  <inkml:trace contextRef="#ctx0" brushRef="#br0">51300 39400 369,'-4'-49'0,"-5"4"0,-7 3 0,-5 3 0,-4 1 4,0 1 6,0-1 7,0 1 6,-2-1 4,-3 1-1,-3-1 0,-2 1-1,-5 2 1,-2 7 0,-3 6 2,-3 7-1,-1 4 0,4 3-2,3 3-3,3 4-3,-5 10-2,-12 19 0,-13 19 0,-12 19-1,-5 12-1,3 6-1,3 7-1,4 6-1,2 3-1,4 0-1,3 0 1,3 0-1,4 1 0,7 4-1,6 3-1,7 3 0,5-2 0,7-6-1,6-6 0,7-6 1,5-1-2,7 7-1,6 6-2,7 7-1,7-6-2,9-15-1,10-15-2,10-16-1,7-15-2,6-11-3,7-14-4,6-11-4,4-12-3,4-9-3,3-10-4,3-8-4,3-11 0,3-8 4,3-10 4,4-9 3,-4-4 2,-9 4-1,-10 3-1,-8 3 0,-11 4 0,-8 7 2,-10 6 2,-9 7 1,-12 15 14,-11 25 22,-14 25 24,-11 25 23,-4 14 4,6 3-14,7 3-15,6 4-14,3-1-8,0-3-4,0-3-1,0-2-3,6-6-7,13-6-13,12-6-13,13-6-13,6-10-6,0-12 1,0-13-1,0-12 1,1-13 1,4-12 2,3-13 3,3-12 2,-1-12 2,-2-8 4,-3-10 2,-3-9 2,-2-4 4,0 4 2,0 3 4,0 3 2,-5 7 5,-9 14 4,-10 11 6,-8 14 5,-6 7 2,1 3-2,-1 3-2,1 4-2,-3 11 10,-2 23 19,-3 22 20,-3 22 21,-2 8 2,0-2-16,0-3-17,0-3-15,3 5-12,6 17-8,7 15-6,6 16-9,1 4-7,-3-6-7,-3-6-8,-2-6-7,-3-7-8,1-6-10,-1-6-9,1-6-10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52350 37900 559,'1'-46'1,"4"10"3,3 10 3,3 9 3,6 4 4,9 1 4,10-1 6,10 1 5,7 1 3,6 3-1,7 3-1,6 4-1,-1 4-1,-5 6-1,-7 7-3,-5 6-2,-9 7-1,-9 10-1,-10 10-2,-8 9-2,-11 6-2,-8 3-3,-10 3-4,-9 4-4,-10 2-3,-9 4-1,-10 3-3,-8 3-2,-6-5-1,1-12 2,-1-13 1,1-12 2,4-9-2,9-2-3,10-3-3,10-3-4,18-6 2,28-5 8,28-7 8,29-5 8,13-6 2,1-3-3,-1-3-4,1-2-2,-3-1-3,-2 3 1,-3 3-2,-3 4 1,-4 1-11,-3 0-20,-3 0-21,-2 0-19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53500 38150 696,'-16'-69'5,"19"13"12,19 12 11,19 13 11,12 9 4,6 6-4,7 7-3,6 6-4,4 3-5,4 0-7,3 0-8,3 0-6,-2 0-7,-6 0-4,-6 0-4,-6 0-4,-7 1-3,-6 4-3,-6 3-2,-6 3-2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54000 37250 560,'-22'-13'38,"6"26"11,7 24 11,6 26 10,4 19 0,4 17-13,3 15-12,3 16-12,-1 13-16,-2 14-17,-3 11-18,-3 14-19,-2-12-9,0-34 0,0-35 0,0-33-1,0-18 0,0 0-1,0 0 0,0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29200 47050 461,'-63'-2'6,"26"-3"11,24-3 12,26-2 12,19-3 2,17 1-6,15-1-6,16 1-7,7-1-4,1 1-4,-1-1-3,1 1-3,-3 1-2,-2 3 0,-3 3 1,-3 4 0,-12 10-5,-18 19-9,-19 19-9,-18 19-9,-15 7-1,-9-3 6,-10-3 6,-8-2 6,-6-6 5,1-6 2,-1-6 3,1-6 1,2-4 3,7 1 1,6-1 2,7 1 2,11 1 0,20 3 0,18 3 0,20 4-1,5-1-1,-6-3 0,-6-3-2,-6-2-1,-6-3-1,-2 1-3,-3-1-3,-3 1-1,-4-1-2,-3 1 1,-3-1 0,-2 1 1,-8 1 0,-8 3 1,-10 3 0,-9 4 0,-7 1 1,-3 0-1,-3 0 1,-2 0-1,-3-5 1,1-9-2,-1-10-1,1-8-1,-1-9-2,1-6-4,-1-6-2,1-6-5,-1-10-1,1-12-2,-1-13-2,1-12-2,1-10 0,3-6 0,3-6 0,4-6 1,4-2 0,6 3 1,7 3 2,6 4 2,3 4 2,0 6 4,0 7 3,0 6 4,0 4 3,0 4 4,0 3 4,0 3 3,-2 3 5,-3 3 7,-3 3 6,-2 4 7,0 13 4,7 26 0,6 24 1,7 26 1,0 18-4,-2 13-7,-3 12-8,-3 13-9,-2 13-3,0 17 0,0 15-1,0 16-1,-2 12 1,-3 9-2,-3 10-1,-2 10 0,-1-4-12,3-16-22,3-15-20,4-15-23,1-25-3,0-30 12,0-32 12,0-30 13,3-20 5,6-6-4,7-6-4,6-6-4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30750 47450 586,'26'-119'2,"4"13"3,3 12 3,3 13 4,1 15 0,1 19-3,-1 19-1,1 19-4,-6 19 6,-8 23 12,-10 22 11,-9 22 13,-10 16 2,-9 14-6,-10 11-6,-8 14-7,-12 7-5,-12 3-3,-13 3-4,-12 4-3,-4-3-5,7-5-7,6-7-6,7-5-8,5-14-5,7-18-5,6-19-4,7-18-5,5-28-6,7-33-6,6-35-7,7-34-6,4-12 0,3 14 8,3 11 9,4 14 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3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30650 47250 389,'73'-141'3,"-3"19"5,-3 19 6,-2 19 7,-3 13 1,1 10-1,-1 10-2,1 9-1,-3 7-1,-2 7-2,-3 6-2,-3 7 0,-4 5-3,-3 7-2,-3 6-2,-2 7-3,-6 5-1,-6 7 0,-6 6 0,-6 7 0,-4 4 1,1 3 2,-1 3 1,1 4 2,-3 2 3,-2 4 1,-3 3 3,-3 3 2,-2 1 1,0 1 1,0-1 0,0 1 0,0 2-1,0 7 0,0 6-1,0 7-1,1 4 0,4 3-1,3 3 0,3 4 0,-1 4 0,-2 6-2,-3 7 0,-3 6-1,-2 6-1,0 6-2,0 7 0,0 6-1,0-4-1,0-11-2,0-14-1,0-11-1,0-14-3,0-11-1,0-14-2,0-11-3,-8-18-6,-16-22-10,-15-22-10,-15-21-11,-9-24-2,1-25 5,-1-25 4,1-25 5,1-16 3,3-6 3,3-6 2,4-6 2,7-1 3,13 7 4,12 6 3,13 7 3,7 8 4,4 14 1,3 11 1,3 14 3,4 11 2,7 14 3,6 11 3,7 14 2,4 13 3,3 16 2,3 15 2,4 17 2,-9 17-1,-18 23-5,-19 22-4,-18 22-4,-15 13-4,-9 7-2,-10 6-3,-8 7-1,-4-3-1,3-8-1,3-10 0,4-9 0,4-13 0,6-16 1,7-15 1,6-15 2,13-25-1,23-30 0,22-32-1,22-30-1,18-17-3,16 1-8,15-1-6,17 1-8,-4 8-5,-22 20-2,-22 18-3,-21 20-3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34900 48200 566,'46'-66'89,"-5"19"-17,-7 19-16,-5 19-17,-3 12-8,4 6-1,3 7 0,3 6-1,3 4-4,3 4-7,3 3-7,4 3-8,-4 6-13,-9 9-23,-10 10-21,-8 10-21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35000 48850 625,'-102'28'64,"47"6"-6,47 7-5,48 6-5,24 3-7,3 0-8,3 0-8,4 0-8,-6-5-5,-11-9-2,-14-10-2,-11-8-2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41150 46400 561,'-16'-63'8,"19"26"13,19 24 15,19 26 15,18 16 2,19 10-10,19 10-8,19 9-10,2 4-6,-11 1-4,-14-1-5,-11 1-3,-15-6-4,-16-8 0,-15-10-2,-15-9 0,-7 4-2,3 19-2,3 19-1,4 19-1,-7 12 0,-16 6 0,-15 7 1,-15 6 0,-15-2 0,-12-9-1,-13-10-2,-12-8-1,-7-11 0,1-8 1,-1-10 2,1-9 1,-1-9 1,1-5 1,-1-7 0,1-5 1,2-4 1,7 0 3,6 0 1,7 0 3,5-4 1,7-5 2,6-7 0,7-5 2,18-6 3,31-3 3,32-3 4,31-2 3,17-5-1,3-2-6,3-3-6,4-3-6,1-1-6,0 4-4,0 3-5,0 3-5,0 1-5,0 1-5,0-1-5,0 1-5,-4-1-1,-5 1 3,-7-1 5,-5 1 3,-8-3-1,-5-2-7,-7-3-5,-5-3-6,-9-1 0,-9 4 8,-10 3 8,-8 3 8,-4-1 4,3-2 3,3-3 3,4-3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36150 14950 459,'-24'-69'9,"4"13"5,3 12 6,3 13 5,3 6 2,3 0-2,3 0-4,4 0-1,-4 0-2,-9 0 1,-10 0 0,-8 0 1,-6 4-2,1 10-3,-1 10-3,1 9-3,-3 10-3,-2 14 1,-3 11 0,-3 14 0,-1 8 1,4 7-1,3 6 0,3 7 0,4 2-1,7 1 0,6-1-1,7 1-1,4-4-1,3-6 0,3-6 0,4-6 0,2-6-1,4-2-1,3-3-2,3-3-2,4-4-1,7-3 0,6-3-1,7-2 0,5-6 0,7-6 1,6-6 0,7-6 0,7-10 1,9-12-2,10-13-1,10-12 0,5-10-3,4-6-4,3-6-4,3-6-5,-2-7-1,-6-6 0,-6-6-1,-6-6 0,-9-7 2,-8-6 2,-10-6 3,-9-6 2,-7-4 3,-3 1 2,-3-1 0,-2 1 2,-6 5 3,-6 14 6,-6 11 5,-6 14 6,-6 8 6,-2 7 7,-3 6 7,-3 7 7,-2 15 4,0 25 0,0 25-1,0 25 1,0 18-5,0 14-6,0 11-7,0 14-7,0 5-3,0 1-2,0-1 1,0 1-1,0-3-3,0-2-4,0-3-4,0-3-3,0-2-5,0 0-5,0 0-4,0 0-5,0-5 0,0-9 4,0-10 2,0-8 4,3-9-11,6-6-23,7-6-25,6-6-23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43100 47050 522,'21'-222'42,"-5"56"4,-7 57 4,-5 56 2,-4 35-1,0 17-7,0 15-8,0 16-6,0 21-6,0 29-1,0 28-3,0 28-2,0 10-3,0-5-3,0-7-4,0-5-3,-2-4-3,-3 0-4,-3 0-4,-2 0-2,-1-5-6,3-9-4,3-10-7,4-8-5,-1-25-9,-3-36-11,-3-39-11,-2-36-12,-3-22 2,1-2 16,-1-3 16,1-3 16,2-1 11,7 4 8,6 3 8,7 3 8,4 3 7,3 3 5,3 3 7,4 4 5,2 4 1,4 6-2,3 7-5,3 6-2,1 6-6,1 6-4,-1 7-6,1 6-5,1 3-6,3 0-3,3 0-6,4 0-4,-3 0-4,-5 0-4,-7 0-2,-5 0-4,-4-2-4,0-3-4,0-3-5,0-2-5,-2-6 3,-3-6 9,-3-6 9,-2-6 9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43900 46800 428,'-2'-249'12,"-3"54"1,-3 53 3,-2 53 2,-1 31 2,3 9 2,3 10 3,4 10 2,1 19 5,0 32 6,0 31 6,0 32 7,0 19-2,0 10-7,0 10-7,0 9-9,-2 9-5,-3 9-4,-3 10-4,-2 10-3,-1 0-2,3-5 0,3-7 2,4-5 0,1-8-5,0-5-11,0-7-11,0-5-10,0-6-6,0-3-3,0-3-2,0-2-2,0-11 0,0-15 2,0-15 2,0-16 2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44150 48050 439,'3'-52'3,"6"-3"4,7-3 6,6-2 5,7-1 2,10 3-1,10 3 0,9 4-1,4 5-1,1 10-1,-1 10-2,1 9-1,-6 7-1,-8 7-1,-10 6-1,-9 7-2,-9 10-1,-5 16-1,-7 15-1,-5 17-2,-8 8 0,-5 4-1,-7 3-1,-5 3 1,-4 1-1,0 1-1,0-1 1,0 1 0,3-7-1,6-12 1,7-13-1,6-12 0,9-16-2,13-19-4,12-18-2,13-19-4,10-18-1,10-15-1,10-15 0,9-16 0,1-8 0,-6 0-1,-6 0 0,-6 0-1,-7 6 1,-6 13 4,-6 12 2,-6 13 4,-7 9 3,-6 6 5,-6 7 5,-6 6 5,-6 12 9,-2 19 12,-3 19 13,-3 19 13,-2 10 1,0 4-11,0 3-11,0 3-11,0 4-6,0 7-2,0 6-1,0 7-1,3-3-3,6-8-2,7-10-3,6-9-3,4-9-2,4-5-5,3-7-3,3-5-4,3-9-3,3-9-5,3-10-4,4-8-3,2-14-1,4-15 2,3-15 2,3-16 3,-2-13 0,-6-9-4,-6-10-2,-6-8-2,-9-6 0,-8 1 6,-10-1 6,-9 1 5,-7 7 2,-3 16 0,-3 15 0,-2 17-1,-8 11 0,-8 10-3,-10 10 0,-9 9-3,-5 12-3,0 16-5,0 15-7,0 17-6,4 3-2,10-5 2,10-7 1,9-5 3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47400 47600 595,'-33'-25'9,"34"0"19,35 0 18,35 0 19,21 1 2,9 4-13,10 3-13,10 3-13,2 1-9,-3 1-2,-3-1-2,-2 1-4,-9 2-6,-12 7-12,-13 6-9,-12 7-12,-12 2-11,-8 1-14,-10-1-14,-9 1-13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48400 46550 534,'-25'-27'1,"0"-3"4,0-3 2,0-2 3,1 5 10,4 16 16,3 15 15,3 17 16,1 21 3,1 28-13,-1 28-11,1 29-12,-1 16-10,1 7-5,-1 6-7,1 7-5,1 2-8,3 1-7,3-1-6,4 1-8,2-9-8,4-15-7,3-15-9,3-16-7,1-18-4,1-18 1,-1-19 1,1-18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49100 46850 466,'23'-54'3,"-3"-5"4,-3-7 6,-2-5 5,2-1 4,9 6 2,10 7 4,10 6 2,4 7 1,0 10-1,0 10-3,0 9-1,-2 7-3,-3 7-1,-3 6-3,-2 7-1,-8 11-4,-8 20-4,-10 18-3,-9 20-4,-9 16-3,-5 16 0,-7 15 0,-5 17-2,-8 2 0,-5-9-2,-7-10 0,-5-8-1,-1-11-1,6-8 1,7-10 0,6-9 1,12-13 0,19-16 3,19-15 1,19-15 3,13-15 0,10-12 0,10-13 0,9-12-2,6-10 0,3-6-4,3-6-2,4-6-3,-4-6-1,-9-2 1,-10-3 0,-8-3 1,-6-4-2,1-3-4,-1-3-3,1-2-5,-6-5 0,-8-2 2,-10-3 1,-9-3 3,-7 2 1,-3 10 2,-3 10 2,-2 9 1,-5 9 2,-2 9 3,-3 10 2,-3 10 2,-7 5 3,-9 4 3,-10 3 4,-8 3 3,-8 6 3,-2 9 3,-3 10 4,-3 10 2,-2 11 2,0 17-1,0 15-1,0 16-2,4 5 0,10-2-1,10-3-1,9-3-1,9-4-1,9-3-3,10-3-1,10-2-1,8-5-2,10-2 0,10-3 0,9-3 0,6-4-4,3-3-5,3-3-7,4-2-6,-1-5-6,-3-2-9,-3-3-7,-2-3-9,-5-6-4,-2-5-3,-3-7-1,-3-5-2,-6-4 0,-5 0 1,-7 0 3,-5 0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51250 45300 698,'1'-52'6,"4"-3"13,3-3 12,3-2 12,3 3 4,3 14-6,3 11-7,4 14-6,7 7-6,13 3-6,12 3-6,13 4-6,6 7-9,0 13-14,0 12-15,0 13-13,-8 2-6,-16-5 0,-15-7 0,-15-5 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52200 46500 574,'-66'-4'5,"19"-5"10,19-7 11,19-5 9,12-3 5,6 4-4,7 3-3,6 3-3,15-1-1,26-2 0,24-3 0,26-3 1,15-2-4,6 0-6,7 0-8,6 0-6,-4 3-3,-11 6 2,-14 7 2,-11 6 3,-17 7-11,-18 10-19,-19 10-21,-18 9-20,-15 4-9,-9 1 3,-10-1 3,-8 1 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52550 47300 608,'-80'-4'10,"41"-5"21,40-7 19,42-5 21,22-1 2,7 6-14,6 7-14,7 6-14,8 7-14,14 10-12,11 10-14,14 9-13,-9 1-3,-28-6 6,-28-6 5,-27-6 6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55350 45100 572,'-22'-25'6,"6"0"12,7 0 12,6 0 12,4 10 5,4 23-1,3 22-2,3 22-1,1 16-4,1 14-7,-1 11-6,1 14-7,-4 8-5,-6 7-3,-6 6-4,-6 7-4,-6 4-5,-2 3-9,-3 3-8,-3 4-8,1-9-7,6-18-2,7-19-3,6-18-3,3-17 0,0-11 4,0-14 4,0-11 3,0-15 2,0-16-1,0-15 0,0-15 0,0-17 2,0-15 7,0-15 5,0-16 7,-2-5 5,-3 6 2,-3 7 4,-2 6 3,-3 7 3,1 10 2,-1 10 3,1 9 3,1 4 3,3 1 4,3-1 5,4 1 4,5-1 3,10 1-1,10-1 1,9 1 0,7 1-1,7 3-6,6 3-3,7 4-5,2 2-3,1 4-2,-1 3-3,1 3-2,-3 1-4,-2 1-6,-3-1-5,-3 1-5,-4 1-6,-3 3-6,-3 3-6,-2 4-7,-5 4-4,-2 6-5,-3 7-5,-3 6-4,-6-4 2,-5-11 12,-7-14 11,-5-11 10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3252" units="cm"/>
      <inkml:brushProperty name="height" value="0.03252" units="cm"/>
      <inkml:brushProperty name="color" value="#00BFF3"/>
    </inkml:brush>
  </inkml:definitions>
  <inkml:trace contextRef="#ctx0" brushRef="#br0">38550 14250 676,'7'-47'9,"17"6"17,15 7 17,16 6 17,12 6 3,9 6-13,10 7-12,10 6-14,8 4-13,10 4-18,10 3-17,9 3-17,-10 1-5,-28 1 7,-28-1 6,-27 1 7,-15-1 1,0 1-6,0-1-6,0 1-6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56350 44700 506,'0'-50'1,"0"0"2,0 0 2,0 0 2,1 12 10,4 26 19,3 24 18,3 26 18,-1 19 2,-2 17-13,-3 15-13,-3 16-14,-4 10-9,-3 7-5,-3 6-4,-2 7-5,-5 5-5,-2 7-3,-3 6-3,-3 7-4,-1 2-5,4 1-5,3-1-4,3 1-6,3-12-1,3-21 2,3-22 2,4-22 1,4-22-6,6-22-18,7-22-15,6-21-17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56450 46450 413,'48'-118'2,"-3"17"4,-3 15 4,-2 16 4,-1 10 2,3 7 0,3 6 0,4 7 0,-1 7 1,-3 9 1,-3 10 1,-2 10 0,-5 7 0,-2 6-3,-3 7-3,-3 6-2,-4 9-3,-3 13-4,-3 12-2,-2 13-2,-6 9-2,-6 6 0,-6 7 0,-6 6 0,-4-2 0,1-9 0,-1-10-2,1-8 0,13-28-3,29-43-6,28-44-7,28-43-6,10-25-1,-5-2 4,-7-3 4,-5-3 4,-8 2 2,-5 10 1,-7 10 0,-5 9-1,-6 4 2,-3 1 3,-3-1 1,-2 1 2,-5-3 3,-2-2 1,-3-3 3,-3-3 2,-2-2 2,0 0 1,0 0 2,0 0 0,-2 4 2,-3 10 0,-3 10 1,-2 9 0,-3 9 3,1 9 5,-1 10 5,1 10 5,-3 13 5,-2 19 5,-3 19 6,-3 19 5,-2 19-1,0 23-7,0 22-8,0 22-8,-2 12-5,-3 3-2,-3 3-2,-2 4-3,-5 10-3,-2 19-4,-3 19-5,-3 19-3,-1 13-4,4 10-3,3 10-5,3 9-4,3-10-3,3-28-5,3-28-2,4-27-5,1-25-1,0-18-2,0-19 1,0-18-2,-2-25-4,-3-27-8,-3-28-9,-2-28-9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58350 44250 642,'0'-57'0,"0"-11"0,0-14 0,0-11 0,0-1 5,0 13 11,0 12 10,0 13 11,-7 27 6,-11 45 3,-14 43 2,-11 45 3,-11 24-6,-5 6-17,-7 7-16,-5 6-15,0-5-14,10-16-10,10-15-11,9-15-10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58450 43850 660,'23'-24'0,"-3"4"0,-3 3 0,-2 3 0,3-2 0,14-6 0,11-6 0,14-6 0,5 2 8,1 14 18,-1 11 17,1 14 18,-1 13 2,1 16-12,-1 15-12,1 17-12,-4 13-11,-6 13-10,-6 12-11,-6 13-10,-7-4-14,-6-18-17,-6-19-16,-6-18-18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58800 46050 650,'78'-27'72,"6"-3"-10,7-3-12,6-2-10,6-3-8,6 1-5,7-1-6,6 1-4,-2 2-5,-9 7-4,-10 6-5,-8 7-3,-11 4-2,-8 3 2,-10 3 3,-9 4 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1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59850 44900 495,'-24'-49'0,"4"4"0,3 3 0,3 3 0,1 10 10,1 20 20,-1 18 20,1 20 20,1 17 4,3 20-13,3 18-13,4 20-12,1 13-7,0 9-3,0 10-2,0 10-2,0 10-5,0 13-9,0 12-10,0 13-7,-2 1-12,-3-9-13,-3-10-13,-2-8-14,-1-22 0,3-30 10,3-32 12,4-30 10,-1-17 4,-3 1-7,-3-1-4,-2 1-7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2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61400 44600 560,'-24'-25'1,"4"0"3,3 0 3,3 0 2,6 0 4,9 0 4,10 0 4,10 0 4,11 3 2,17 6-1,15 7 0,16 6 0,9 4 0,3 4 0,3 3 1,4 3 0,-4 4-1,-9 7-5,-10 6-5,-8 7-4,-11 4-1,-8 3-1,-10 3 1,-9 4 0,-12 5-2,-11 10-4,-14 10-6,-11 9-4,-15 6-4,-16 3-5,-15 3-4,-15 4-4,-11-3-2,-2-5 3,-3-7 1,-3-5 2,-1-8 2,4-5 1,3-7 1,3-5 2,3-6 1,3-3 0,3-3 1,4-2-1,4-6 4,6-6 8,7-6 5,6-6 8,12-6 4,19-2 2,19-3 1,19-3 2,21-2-3,26 0-6,24 0-7,26 0-6,16-5-7,10-9-5,10-10-6,9-8-5,2-4-5,-2 3-5,-3 3-4,-3 4-5,-9 1 0,-11 0 1,-14 0 2,-11 0 2,-17 0 4,-18 0 6,-19 0 8,-18 0 5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63650 45200 435,'-2'-47'2,"-3"6"6,-3 7 5,-2 6 5,-6 7 6,-6 10 8,-6 10 7,-6 9 9,-4 12-1,1 16-8,-1 15-8,1 17-8,1 8-4,3 4-2,3 3-1,4 3-1,2-1 0,4-2-2,3-3 0,3-3-1,3-7-2,3-9-4,3-10-3,4-8-4,5-8-2,10-2-2,10-3-2,9-3-2,10-7-2,14-9-4,11-10-3,14-8-4,3-14-1,-2-15-1,-3-15 0,-3-16-1,-6-10 2,-5-3 1,-7-3 3,-5-2 1,-11-1 2,-11 3 2,-14 3 2,-11 4 1,-12 2 3,-9 4 2,-10 3 3,-8 3 1,-6 4 4,1 7 2,-1 6 4,1 7 4,1 5 1,3 7 2,3 6 1,4 7 1,10 0 0,19-2 0,19-3-1,19-3 0,12-1-3,6 4-3,7 3-3,6 3-3,1 3-3,-3 3 2,-3 3-1,-2 4 1,-8 7 0,-8 13 1,-10 12 1,-9 13-1,-7 7 2,-3 4-1,-3 3 0,-2 3 1,-6 3-1,-6 3-1,-6 3-1,-6 4-1,-6 1 0,-2 0-3,-3 0 0,-3 0-2,-2-7-1,0-11-1,0-14 0,0-11 0,15-14-4,32-11-7,31-14-5,32-11-7,8-11-2,-11-5 6,-14-7 3,-11-5 5,-6-3 1,4 4-1,3 3-1,3 3-2,-2 1 0,-6 1 1,-6-1-1,-6 1 1,-7-4 0,-6-6 1,-6-6 1,-6-6 2,-4-1 0,1 7 1,-1 6 2,1 7 0,-3-1 2,-2-6 2,-3-6 1,-3-6 3,-2 1 1,0 9 4,0 10 2,0 10 2,0 2 5,0-3 5,0-3 5,0-2 6,-4 14 10,-5 35 19,-7 35 17,-5 34 18,-3 21 0,4 10-18,3 10-18,3 9-17,3 15-13,3 22-6,3 22-7,4 23-5,-3 16-8,-5 13-7,-7 12-7,-5 13-7,-1-4-6,6-18-5,7-19-4,6-18-5,3-31-2,0-40 4,0-40 2,0-41 4,0-23-2,0-2-5,0-3-4,0-3-5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65950 44150 612,'29'-32'6,"10"-11"12,10-14 12,9-11 12,7-1 5,7 13-4,6 12-2,7 13-4,0 9-4,-2 6-4,-3 7-3,-3 6-5,-4 6-8,-3 6-12,-3 7-11,-2 6-13,-9 3-13,-12 0-15,-13 0-16,-12 0-14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2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40950 52650 493,'0'-91'32,"0"19"-6,0 19-7,0 19-7,-7 9-5,-11 0-1,-14 0-1,-11 0-3,-7 3 0,0 6 0,0 7 0,0 6-1,3 3 0,6 0 2,7 0 0,6 0 1,1 1 1,-3 4 0,-3 3 1,-2 3 0,-1 3 1,3 3 0,3 3 0,4 4 1,1 4-1,0 6 1,0 7 0,0 6 0,0 3 0,0 0 0,0 0-1,0 0 1,1 1-1,4 4 0,3 3 0,3 3 0,1-1-1,1-2 0,-1-3 0,1-3-1,-1-1-1,1 4 1,-1 3 0,1 3-1,1-1 0,3-2-1,3-3 1,4-3-2,1-2 1,0 0-1,0 0 0,0 0 1,1-2-1,4-3 0,3-3-1,3-2 0,4-5 0,7-2-1,6-3 0,7-3 1,5-7-3,7-9-1,6-10-2,7-8-3,0-11-1,-2-8-2,-3-10-1,-3-9-1,-1-7-2,4-3 1,3-3 0,3-2 0,-2-3 0,-6 1 1,-6-1 2,-6 1 0,-7 2 1,-6 7 3,-6 6 1,-6 7 2,-6 10 4,-2 16 9,-3 15 8,-3 17 8,-2 10 2,0 6-5,0 7-3,0 6-4,0 6-1,0 6 1,0 7 2,0 6 1,0-1 0,0-5-1,0-7-3,0-5-1,1-4-3,4 0-3,3 0-4,3 0-3,4-4-3,7-5-2,6-7-2,7-5-3,4-15-4,3-22-6,3-22-5,4-21-6,-3-12-1,-5 1 4,-7-1 3,-5 1 4,-6 2 3,-3 7 1,-3 6 2,-2 7 2,-1 2 2,3 1 3,3-1 4,4 1 2,-3 1 4,-5 3 3,-7 3 3,-5 4 3,-1 10 8,6 19 8,7 19 11,6 19 9,3 12 2,0 6-6,0 7-6,0 6-6,-2-2-6,-3-9-4,-3-10-6,-2-8-6,0-4-4,7 3-7,6 3-6,7 4-6,0-1-7,-2-3-10,-3-3-8,-3-2-10,-4-5-6,-3-2-5,-3-3-5,-2-3-4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33000 14100 583,'-18'-68'14,"17"17"5,15 15 5,16 16 7,12 9 1,9 3-2,10 3-1,10 4-1,16 4-1,26 6 1,24 7 1,26 6 0,-1 9-2,-24 13-4,-26 12-5,-24 13-5,-20 12-4,-11 13-4,-14 12-3,-11 13-5,-17 6-4,-18 0-4,-19 0-4,-18 0-5,-18-4-1,-16-5 1,-15-7 1,-15-5 0,-12-6 2,-6-3 0,-6-3 1,-6-2 1,2-8 3,14-8 6,11-10 4,14-9 6,5-5 6,1 0 8,-1 0 8,1 0 9,15-7-1,31-11-9,32-14-9,31-11-9,35-9-12,42-3-13,40-3-13,41-2-14,21-8-6,4-8 2,3-10 1,3-9 3,-15-2 3,-30 6 4,-32 7 5,-30 6 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42600 53400 678,'25'-22'85,"0"6"-20,0 7-19,0 6-20,6 3-10,13 0 0,12 0 0,13 0 0,10 0-2,10 0-3,10 0-4,9 0-3,1 0-5,-6 0-5,-6 0-4,-6 0-5,-7 0-5,-6 0-3,-6 0-3,-6 0-5,-6 0-1,-2 0-1,-3 0-1,-3 0 0,-7 1 0,-9 4 1,-10 3 1,-8 3 1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56" units="cm"/>
      <inkml:brushProperty name="height" value="0.03256" units="cm"/>
      <inkml:brushProperty name="color" value="#F2395B"/>
    </inkml:brush>
  </inkml:definitions>
  <inkml:trace contextRef="#ctx0" brushRef="#br0">43550 52650 675,'-44'-80'8,"13"41"16,12 40 15,13 42 15,6 25 3,0 14-11,0 11-10,0 14-10,-2 3-9,-3-2-5,-3-3-6,-2-3-7,-1 1-5,3 6-8,3 7-5,4 6-7,1 1-4,0-3-1,0-3-1,0-2-1,0-14 2,0-21 5,0-22 6,0-22 5,0-11 0,0 0-7,0 0-5,0 0-6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44800 52850 434,'10'-69'3,"23"13"7,22 12 6,22 13 6,12 9 3,3 6 0,3 7-2,4 6-1,-6 7-1,-11 10-2,-14 10-2,-11 9-2,-11 7-3,-5 7-5,-7 6-3,-5 7-5,-12 5-2,-16 7 0,-15 6 0,-15 7 0,-14 5-1,-8 7-4,-10 6-3,-9 7-4,-7-3 0,-3-8-1,-3-10 0,-2-9 1,-3-12 0,1-11 3,-1-14 1,1-11 2,2-9 1,7-3 0,6-3-1,7-2 0,7-5 2,9-2 7,10-3 5,10-3 6,18-10 6,28-16 5,28-15 5,29-15 6,16-4 0,7 9-7,6 10-6,7 10-6,0 5-5,-2 4-3,-3 3-3,-3 3-2,-4 3-4,-3 3-3,-3 3-3,-2 4-4,-6 1-1,-6 0-2,-6 0 0,-6 0 0,-6 0-1,-2 0 1,-3 0 1,-3 0 1,-4-5-1,-3-9-2,-3-10-3,-2-8-2,-3-11-1,1-8 1,-1-10 1,1-9 1,-3-9 3,-2-5 4,-3-7 3,-3-5 4,-2-4 3,0 0 0,0 0 1,0 0 1,-2 4 4,-3 10 6,-3 10 7,-2 9 7,-3 18 11,1 29 16,-1 28 15,1 28 16,-1 20 1,1 13-14,-1 12-15,1 13-14,-3 4-11,-2-3-6,-3-3-5,-3-2-7,-2-3-2,0 1 1,0-1 0,0 1 1,0-6 0,0-8-1,0-10-2,0-9 0,-5-2-13,-9 6-22,-10 7-22,-8 6-22,-6-13-9,1-31 8,-1-31 6,1-31 6,2-20 9,7-5 10,6-7 10,7-5 11,5-1 7,7 6 6,6 7 6,7 6 7,5 3 5,7 0 5,6 0 4,7 0 6,2 3 2,1 6 0,-1 7 0,1 6 0,-1 4-1,1 4-2,-1 3-2,1 3-2,-1 3-2,1 3-4,-1 3-3,1 4-3,-1 2-4,1 4-7,-1 3-6,1 3-6,-3 1-4,-2 1-1,-3-1-1,-3 1-1,-2-3-3,0-2-4,0-3-4,0-3-4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47800 52050 431,'-24'-49'0,"4"4"1,3 3-1,3 3 1,1 1 1,1 1 2,-1-1 4,1 1 1,2 10 11,7 22 17,6 22 19,7 23 17,0 14 2,-2 10-13,-3 10-14,-3 9-13,-2 9-8,0 9-4,0 10-3,0 10-4,0 8-2,0 10-4,0 10-1,0 9-4,-2 4 0,-3 1-2,-3-1 0,-2 1-1,-1-3-3,3-2-6,3-3-8,4-3-5,1-9-6,0-11-3,0-14-2,0-11-4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47950 53800 430,'23'-68'0,"-3"17"0,-3 15 0,-2 16 0,0 1 4,7-12 7,6-13 8,7-12 8,0-1 4,-2 14 2,-3 11 3,-3 14 1,-2 16-1,0 22-4,0 22-6,0 23-3,-5 8-5,-9-3-3,-10-3-3,-8-2-3,-4-6-4,3-6-3,3-6-3,4-6-4,10-13-4,19-19-5,19-18-6,19-19-4,9-15-3,0-8-1,0-10 0,0-9-1,-2-5 2,-3 0 3,-3 0 5,-2 0 3,-8 4 3,-8 10 2,-10 10 1,-9 9 3,-5 7 9,0 7 18,0 6 17,0 7 17,-4 11 7,-5 20-5,-7 18-6,-5 20-5,-4 8-6,0 1-6,0-1-5,0 1-6,0-1-5,0 1-3,0-1-3,0 1-3,4-3-3,10-2-2,10-3-2,9-3-3,6-9-1,3-11 0,3-14-1,4-11-1,1-11-2,0-5-4,0-7-3,0-5-3,0-9-2,0-9 0,0-10 0,0-8 1,-4-11 0,-5-8 0,-7-10 1,-5-9 0,-6-5 1,-3 0 1,-3 0 1,-2 0 2,-6 3 2,-6 6 3,-6 7 4,-6 6 3,-6 7 1,-2 10 0,-3 10-1,-3 9-1,-7 9 1,-9 9 2,-10 10 2,-8 10 1,-8 11-2,-2 17-8,-3 15-7,-3 16-8,1 10-6,6 7-3,7 6-3,6 7-4,6-4-1,6-12 1,7-13 1,6-12 1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50900 53050 612,'-43'-49'6,"17"4"11,15 3 12,16 3 11,16 1 5,20 1-3,18-1-4,20 1-3,13 2-4,9 7-5,10 6-5,10 7-5,2 2-3,-3 1-3,-3-1-1,-2 1-3,-8 1-2,-8 3-6,-10 3-4,-9 4-4,-9 4-6,-5 6-7,-7 7-8,-5 6-7,-9 4-5,-9 4-2,-10 3-2,-8 3-3,-8-1 2,-2-2 7,-3-3 7,-3-3 6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51050 53700 571,'-93'0'1,"17"0"4,15 0 3,16 0 2,20-4 9,25-5 13,25-7 14,25-5 13,20-4 2,16 0-10,15 0-9,17 0-10,7 3-7,0 6-7,0 7-5,0 6-7,0 6-6,0 6-7,0 7-7,0 6-7,-2 3-9,-3 0-12,-3 0-11,-2 0-11,-14-4-1,-21-5 13,-22-7 11,-22-5 13,-11-3 5,0 4 1,0 3 0,0 3 1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55500 51700 440,'0'-72'1,"0"6"2,0 7 2,0 6 1,-4 4 5,-5 4 4,-7 3 4,-5 3 5,-4 4 2,0 7 0,0 6-1,0 7-1,-4 5-1,-5 7-3,-7 6-3,-5 7-2,-4 5-2,0 7 0,0 6-1,0 7 1,-2 7 0,-3 9 1,-3 10 1,-2 10 1,-5 8 0,-2 10 0,-3 10-3,-3 9 0,4 2-1,13-2-1,12-3 1,13-3-2,4-2 0,-3 0-1,-3 0-1,-2 0-2,2-2 0,9-3-1,10-3 0,10-2-2,5-8-1,4-8-2,3-10-3,3-9-2,4-10-1,7-9 2,6-10 2,7-8 2,5-6-3,7 1-6,6-1-6,7 1-7,5-6-5,7-8-2,6-10-2,7-9-2,-3-7 0,-8-3 2,-10-3 2,-9-2 2,-4-8 2,4-8 2,3-10 1,3-9 2,-5-1 2,-12 10 3,-13 10 3,-12 9 2,-13 10 12,-12 14 21,-13 11 21,-12 14 22,-4 10 4,7 9-13,6 10-12,7 10-13,2 4-8,1 0-4,-1 0-4,1 0-5,4 0-3,9 0-5,10 0-4,10 0-5,5-7-4,4-11-4,3-14-4,3-11-4,4-11-5,7-5-5,6-7-6,7-5-6,0-9 0,-2-9 4,-3-10 5,-3-8 4,-4-6 5,-3 1 5,-3-1 4,-2 1 6,-6 1 4,-6 3 3,-6 3 5,-6 4 4,-6 15 13,-2 28 24,-3 28 23,-3 29 23,-2 13 3,0 1-19,0-1-18,0 1-19,1-1-13,4 1-7,3-1-9,3 1-6,3-3-5,3-2 2,3-3 0,4-3 1,7-6-11,13-5-26,12-7-23,13-5-25,-1-9-6,-11-9 12,-14-10 12,-11-8 12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7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57550 52300 440,'-2'-113'21,"-3"26"1,-3 24 2,-2 26 1,-5 15 1,-2 6 2,-3 7 1,-3 6 2,-4 6-1,-3 6-2,-3 7-2,-2 6-3,-5 9-1,-2 13 1,-3 12-1,-3 13 0,-2 6-1,0 0 1,0 0-2,0 0 1,4 0-3,10 0-2,10 0-2,9 0-3,6-2-3,3-3-3,3-3-3,4-2-4,8-6-3,17-6-5,15-6-5,16-6-5,7-9-5,1-8-7,-1-10-5,1-9-6,-1-7-1,1-3 6,-1-3 4,1-2 5,-4-8 3,-6-8 1,-6-10-1,-6-9 1,-7-5 2,-6 0 3,-6 0 4,-6 0 4,-4-2 3,1-3 3,-1-3 3,1-2 3,-6 0 4,-8 7 4,-10 6 6,-9 7 4,-5 2 2,0 1-1,0-1-1,0 1 0,0 1 1,0 3 4,0 3 4,0 4 5,10 2-5,23 4-15,22 3-15,22 3-14,8 1-6,-2 1 4,-3-1 3,-3 1 4,-6 1 4,-5 3 5,-7 3 5,-5 4 5,-11 2-2,-11 4-10,-14 3-10,-11 3-10,-7-1-5,0-2 1,0-3 1,0-3 0,0-1 1,0 4 3,0 3 1,0 3 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57900 51950 485,'0'-69'3,"0"13"6,0 12 5,0 13 7,1 15 6,4 19 8,3 19 8,3 19 7,1 12 2,1 6-6,-1 7-4,1 6-4,-3 3-6,-2 0-5,-3 0-4,-3 0-6,-6 6-4,-5 13-3,-7 12-3,-5 13-3,-4-1-3,0-11-1,0-14-4,0-11-1,1-12-7,4-9-12,3-10-10,3-8-12,3-17-8,3-21-5,3-22-4,4-22-6,4-15 5,6-5 14,7-7 13,6-5 13,4-4 8,4 0 1,3 0 2,3 0 2,3 3 1,3 6 3,3 7 2,4 6 2,1 7 10,0 10 19,0 10 19,0 9 19,-4 4 4,-5 1-12,-7-1-11,-5 1-12,-3 2-10,4 7-12,3 6-10,3 7-12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64150 16800 565,'-27'-83'56,"-3"34"-2,-3 35-1,-2 35 0,-3 24-6,1 16-7,-1 15-9,1 17-7,-1 8-6,1 4-1,-1 3-3,1 3-1,1 3-4,3 3-4,3 3-4,4 4-5,-1 1-1,-3 0 3,-3 0 2,-2 0 2,0-5-4,7-9-12,6-10-12,7-8-12,4-12-6,3-12 0,3-13 0,4-12 0,4-18 0,6-21 0,7-22 0,6-22 0,3-10 5,0 4 8,0 3 9,0 3 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39750 15600 633,'103'-2'128,"6"-3"-29,7-3-28,6-2-30,-1-3-20,-5 1-14,-7-1-14,-5 1-14,-8 1-8,-5 3-3,-7 3-3,-5 4-3,-11-1-3,-11-3-4,-14-3-5,-11-2-4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58700 51800 443,'-22'-91'7,"6"19"9,7 19 8,6 19 10,3 15 5,0 13 3,0 12 3,0 13 2,0 15 0,0 19-4,0 19-4,0 19-5,0 13-4,0 10-3,0 10-4,0 9-4,-2 4-4,-3 1-5,-3-1-4,-2 1-4,-3-4-2,1-6 1,-1-6 2,1-6 1,1-10-10,3-12-21,3-13-21,4-12-21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58800 51100 530,'28'-25'2,"6"0"5,7 0 3,6 0 5,4 3 5,4 6 4,3 7 5,3 6 4,1 9 2,1 13-3,-1 12-2,1 13-2,-4 12-1,-6 13 0,-6 12 1,-6 13 0,-6 10-2,-2 10-4,-3 10-3,-3 9-5,-6 6-4,-5 3-6,-7 3-6,-5 4-5,-9-1-3,-9-3 2,-10-3 1,-8-2 1,-9-5-7,-6-2-18,-6-3-17,-6-3-17,1-15-6,9-24 6,10-26 6,10-24 5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56900 51500 581,'-4'-69'5,"-5"13"9,-7 12 10,-5 13 10,-3 15 5,4 19 1,3 19 0,3 19 2,-1 18-2,-2 19-6,-3 19-6,-3 19-5,-4 12-5,-3 6-4,-3 7-3,-2 6-4,0 3-3,7 0-3,6 0-1,7 0-3,4-4-7,3-5-14,3-7-12,4-5-13,2-15-8,4-22-2,3-22-3,3-21-2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9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60150 52900 567,'26'-47'4,"4"6"6,3 7 8,3 6 7,6 6 5,9 6 3,10 7 4,10 6 3,0 3 0,-5 0-4,-7 0-2,-5 0-3,-8 4-5,-5 10-4,-7 10-5,-5 9-6,-8 7-3,-5 7-2,-7 6-2,-5 7-3,-12 4-3,-16 3-1,-15 3-3,-15 4-2,-9-3-2,1-5-1,-1-7-1,1-5-1,4-8 1,9-5 1,10-7 1,10-5 3,13-6 2,19-3 6,19-3 5,19-2 5,15-6-1,13-6-7,12-6-8,13-6-7,2-4-8,-5 1-8,-7-1-9,-5 1-8,-11 1-4,-11 3 0,-14 3 0,-11 4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51350 50550 614,'-44'-15'7,"13"23"14,12 22 13,13 22 14,6 10 3,0 1-8,0-1-7,0 1-8,0 2-5,0 7-3,0 6-4,0 7-3,-2 2-4,-3 1-7,-3-1-6,-2 1-6,2-24-9,9-47-14,10-47-14,10-46-13,10-28 0,13-5 14,12-7 14,13-5 14,4 2 10,-3 13 7,-3 12 7,-2 13 6,-5 12 6,-2 13 3,-3 12 4,-3 13 4,-7 12 4,-9 13 2,-10 12 3,-8 13 4,-12 13-3,-12 17-9,-13 15-8,-12 16-8,-12 9-7,-8 3-5,-10 3-7,-9 4-6,-1-4-2,10-9-1,10-10 1,9-8 0,17-25-7,25-36-15,25-39-14,25-36-16,10-14 0,-2 14 14,-3 11 15,-3 14 13,-6 8 9,-5 7 3,-7 6 2,-5 7 3,-11 11 7,-11 20 14,-14 18 12,-11 20 12,-9 8 3,-3 1-8,-3-1-8,-2 1-8,-1-4-5,3-6-5,3-6-3,4-6-4,1-7-4,0-6-4,0-6-4,0-6-3,4-15-6,10-21-6,10-22-6,9-22-6,4-8 0,1 6 7,-1 7 5,1 6 8,-3 4 4,-2 4 3,-3 3 3,-3 3 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51750 50150 502,'0'-93'0,"0"17"0,0 15 0,0 16-1,-2 18 6,-3 22 10,-3 22 11,-2 23 10,-3 17 4,1 17-2,-1 15-1,1 16-3,-1 7-2,1 1-3,-1-1-2,1 1-2,2-3-4,7-2-4,6-3-5,7-3-3,5-6-3,7-5 2,6-7 2,7-5 1,5-8 0,7-5 1,6-7 0,7-5 0,8-9-3,14-9-5,11-10-5,14-8-5,-3-9-17,-15-6-27,-15-6-28,-16-6-27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61800 52650 680,'-43'-25'6,"17"0"11,15 0 12,16 0 12,15 1 3,16 4-6,15 3-4,17 3-5,13-1-5,13-2-4,12-3-5,13-3-3,7-1-4,4 4-6,3 3-3,3 3-6,-5 3-9,-12 3-14,-13 3-15,-12 4-14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62650 51600 614,'-24'-69'4,"4"13"9,3 12 8,3 13 9,1 21 6,1 32 5,-1 31 5,1 32 4,1 22-2,3 17-10,3 15-10,4 16-9,-1 12-9,-3 9-8,-3 10-9,-2 10-6,-1-3-5,3-11 2,3-14 1,4-11 1,1-20-3,0-24-7,0-26-8,0-24-8,3-17-4,6-5-2,7-7-2,6-5-2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64600 51850 562,'1'-46'7,"4"10"12,3 10 13,3 9 14,-1 15 2,-2 22-4,-3 22-7,-3 23-5,-2 10-5,0 0-4,0 0-2,0 0-5,-2 7-2,-3 17-1,-3 15-3,-2 16-1,-3 1 0,1-12 0,-1-13 1,1-12 0,-1-12-8,1-8-19,-1-10-17,1-9-17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64600 52700 695,'25'-49'8,"0"4"5,0 3 4,0 3 4,0 1 4,0 1 1,0-1 3,0 1 1,3 2 0,6 7-3,7 6-4,6 7-3,1 2-5,-3 1-3,-3-1-6,-2 1-4,-3 2-7,1 7-11,-1 6-11,1 7-11,-7 4-7,-12 3-4,-13 3-5,-12 4-4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41700 14350 456,'118'-44'78,"-11"13"-15,-14 12-15,-11 13-14,-9 7-10,-3 4-5,-3 3-3,-2 3-4,-6 10-2,-6 20 0,-6 18-1,-6 20-1,-10 11 0,-12 7-1,-13 6-3,-12 7 0,-16 5-2,-19 7-2,-18 6-1,-19 7-2,-7-4 0,7-12-1,6-13-1,7-12-1,7-13 2,9-12 0,10-13 2,10-12 2,19-15 0,32-15 1,31-15 0,32-16 1,19-13-2,10-9-1,10-10-2,9-8-3,1-6-1,-6 1-1,-6-1-2,-6 1-2,-4-3-2,1-2-2,-1-3-3,1-3-2,-10 1-1,-19 6 2,-18 7 1,-19 6 3,-16 3 1,-12 0 3,-13 0 1,-12 0 3,-10 3 3,-6 6 4,-6 7 4,-6 6 5,-6 6 3,-2 6 5,-3 7 3,-3 6 4,-2 6 4,0 6 1,0 7 2,0 6 3,3 9-1,6 13-2,7 12-3,6 13-2,4 7-3,4 4-1,3 3-1,3 3-1,7-1-2,14-2-1,11-3-2,14-3-1,11-4-5,14-3-12,11-3-11,14-2-10,7-9-7,3-12-2,3-13-1,4-12-3,4-9-3,6-2-2,7-3-2,6-3-3,-10-4 0,-24-3 3,-26-3 2,-24-2 2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65250 51300 478,'0'-41'10,"0"19"20,0 19 19,0 19 19,0 15 5,0 13-12,0 12-11,0 13-11,0 9-9,0 6-4,0 7-5,0 6-4,0 12-4,0 19-2,0 19-1,0 19-2,0-2-3,0-22-4,0-22-6,0-21-4,-2-10-6,-3 3-5,-3 3-6,-2 4-6,-1-6-6,3-11-5,3-14-5,4-11-5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65800 52750 414,'25'-113'3,"0"26"7,0 24 7,0 26 7,0 13 3,0 4 1,0 3-1,0 3 0,-2 7-1,-3 14-5,-3 11-5,-2 14-4,-5 8-3,-2 7-3,-3 6-2,-3 7-2,-4 0-3,-3-2 0,-3-3-2,-2-3-1,3-4-2,14-3-3,11-3-2,14-2-3,10-14-2,9-21 0,10-22 1,10-22-1,5-16 0,4-9-1,3-10 0,3-8-1,-2-8 0,-6-2 0,-6-3 1,-6-3 0,-7-2 1,-6 0 1,-6 0 2,-6 0 0,-4 0 1,1 0 2,-1 0 2,1 0 2,-1 4 2,1 10 2,-1 10 2,1 9 3,-3 7 3,-2 7 4,-3 6 4,-3 7 4,-4 4 3,-3 3 3,-3 3 3,-2 4 2,-5 8 7,-2 17 11,-3 15 11,-3 16 11,-2 15-1,0 16-10,0 15-11,0 17-11,0 11-8,0 10-4,0 10-5,0 9-4,-2 9-4,-3 9-5,-3 10-5,-2 10-3,-1 2-3,3-3-1,3-3-1,4-2-1,1-11-1,0-15-3,0-15-2,0-16-2,0-4-6,0 10-9,0 10-9,0 9-8,0-7-3,0-21 4,0-22 5,0-22 4,-4-16 2,-5-9 0,-7-10 1,-5-8 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67550 50800 652,'0'-69'2,"0"13"4,0 12 3,0 13 5,0 6 5,0 0 6,0 0 7,0 0 7,-2 10 1,-3 23-5,-3 22-4,-2 22-5,-9 15-4,-12 9-4,-13 10-4,-12 10-4,-5 2-5,3-3-5,3-3-5,4-2-7,2-6-6,4-6-10,3-6-10,3-6-8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67650 50550 675,'28'-21'5,"6"10"10,7 10 10,6 9 11,3 7 3,0 7 0,0 6-2,0 7-2,1 4-3,4 3-7,3 3-6,3 4-7,-4 1-6,-8 0-8,-10 0-8,-9 0-7,-7-2-11,-3-3-17,-3-3-15,-2-2-16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30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65650 56450 423,'26'-77'38,"4"-3"4,3-3 3,3-2 2,-5 0-2,-12 7-10,-13 6-8,-12 7-10,-9 7-5,-2 9-4,-3 10-2,-3 10-2,-9 10-1,-11 13 1,-14 12 1,-11 13 2,-6 12 1,4 13 0,3 12 0,3 13 1,1 7-1,1 4 1,-1 3 0,1 3 0,2 3 0,7 3 0,6 3 0,7 4 0,5 1-1,7 0 0,6 0-1,7 0-1,4-5-1,3-9-2,3-10-2,4-8-2,1-8-2,0-2 1,0-3 0,0-3 1,4-7-3,10-9-6,10-10-6,9-8-5,6-11-2,3-8 3,3-10 2,4-9 2,5-18 1,10-24 2,10-26 0,9-24 1,2-13-1,-2 0-1,-3 0-2,-3 0-3,-7 6 2,-9 13 3,-10 12 4,-8 13 4,-11 20 11,-8 28 18,-10 28 17,-9 29 18,-7 16 4,-3 7-13,-3 6-11,-2 7-12,-1 2-7,3 1-2,3-1-1,4 1-3,4 2-2,6 7-3,7 6-5,6 7-2,6 0-5,6-2-2,7-3-3,6-3-4,4-4-4,4-3-5,3-3-5,3-2-6,1-5-6,1-2-5,-1-3-6,1-3-5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46250 56600 522,'-19'-22'7,"13"6"14,12 7 14,13 6 14,10 3 3,10 0-8,10 0-8,9 0-8,2 0-6,-2 0-2,-3 0-3,-3 0-3,-2 3-3,0 6-2,0 7-2,0 6-4,-4 3 0,-5 0 0,-7 0 1,-5 0 0,-6 1-1,-3 4-4,-3 3-3,-2 3-5,-6 4-2,-6 7 0,-6 6-1,-6 7-1,-10 4 0,-12 3 2,-13 3-1,-12 4 2,-9-1 0,-2-3 1,-3-3 0,-3-2 1,-4-3 0,-3 1 2,-3-1 1,-2 1 2,-3-3 0,1-2 0,-1-3 0,1-3 1,2-6 1,7-5 1,6-7 3,7-5 1,18-9 7,31-9 9,32-10 10,31-8 9,21-8 2,14-2-6,11-3-6,14-3-6,3-2-7,-2 0-7,-3 0-7,-3 0-6,-6 1-4,-5 4-1,-7 3-1,-5 3-2,-4 4-5,0 7-9,0 6-11,0 7-10,-5 0-2,-9-2 7,-10-3 6,-8-3 6,-8-1 2,-2 4-5,-3 3-5,-3 3-5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48600 57150 464,'46'-47'0,"-5"6"9,-7 7 9,-5 6 8,-6 3 2,-3 0-2,-3 0-3,-2 0-4,-3-5-1,1-9-1,-1-10 0,1-8 0,-4-1-1,-6 9-2,-6 10-3,-6 10-1,-6 4-2,-2 0-3,-3 0-2,-3 0-2,-4 3 0,-3 6 0,-3 7 2,-2 6 0,-6 4 1,-6 4 1,-6 3-1,-6 3 0,-4 9 0,1 16 1,-1 15-2,1 17 1,-1 11 0,1 10 1,-1 10 1,1 9 0,4 2 1,9-2 0,10-3-1,10-3 0,5-6 0,4-5 0,3-7 0,3-5 1,3-9-2,3-9 0,3-10-2,4-8 0,5-8-3,10-2-1,10-3-3,9-3-2,7-12-1,7-18-1,6-19-1,7-18-1,4-15 0,3-9 1,3-10 0,4-8 2,-1-8-3,-3-2-2,-3-3-5,-2-3-2,-8 2-2,-8 10 3,-10 10 3,-9 9 1,-7 9 4,-3 9 3,-3 10 3,-2 10 4,-5 11 9,-2 17 13,-3 15 15,-3 16 14,-2 12 2,0 9-9,0 10-9,0 10-9,3 4-6,6 0-2,7 0-3,6 0-3,6 0-7,6 0-10,7 0-12,6 0-11,1-4-5,-3-5 1,-3-7 3,-2-5 0,-1-4 0,3 0-5,3 0-4,4 0-5,-3-5-2,-5-9-1,-7-10-1,-5-8-1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2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83650 33050 411,'-68'-2'0,"17"-3"0,15-3 0,16-2 0,5-3 4,-2 1 9,-3-1 7,-3 1 9,2 4 4,10 9 1,10 10 0,9 10 1,9 7-1,9 6-5,10 7-4,10 6-5,5 1-2,4-3-1,3-3-1,3-2-1,1-5-2,1-2-2,-1-3-2,1-3-1,1-2-3,3 0-1,3 0-2,4 0-1,-1-4-1,-3-5 0,-3-7 1,-2-5 0,-6-3-2,-6 4-4,-6 3-4,-6 3-3,-6 3-2,-2 3 2,-3 3 3,-3 4 1,-10 4 7,-16 6 11,-15 7 10,-15 6 11,-7 4 2,3 4-5,3 3-6,4 3-6,-3 3-3,-5 3-1,-7 3 0,-5 4-2,-4 2-1,0 4-2,0 3-3,0 3-2,0 4-4,0 7-1,0 6-4,0 7-2,0 7-5,0 9-4,0 10-5,0 10-5,3 0-5,6-5-2,7-7-4,6-5-2,6-14-3,6-18 1,7-19-1,6-18 0,6-17 3,6-11 5,7-14 6,6-11 4,1-9 5,-3-3 0,-3-3 2,-2-2 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3"/>
    </inkml:context>
    <inkml:brush xml:id="br0">
      <inkml:brushProperty name="width" value="0.0539" units="cm"/>
      <inkml:brushProperty name="height" value="0.0539" units="cm"/>
      <inkml:brushProperty name="color" value="#00BFF3"/>
    </inkml:brush>
  </inkml:definitions>
  <inkml:trace contextRef="#ctx0" brushRef="#br0">85750 33750 408,'0'-47'1,"0"6"2,0 7 3,0 6 2,-2 10 12,-3 17 22,-3 15 22,-2 16 22,-5 9 2,-2 3-15,-3 3-17,-3 4-16,-2 5-11,0 10-4,0 10-6,0 9-4,-2 7-6,-3 7-3,-3 6-4,-2 7-5,0 7-1,7 9 0,6 10 1,7 10 1,4 11-8,3 17-19,3 15-17,4 16-19,1-5-4,0-25 10,0-25 9,0-25 10,-2-21 2,-3-15-2,-3-15-2,-2-16-4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4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87550 33950 403,'-4'-49'2,"-5"4"5,-7 3 4,-5 3 5,-1 3 3,6 3 3,7 3 1,6 4 2,-1 13 4,-5 26 3,-7 24 5,-5 26 4,-3 12 0,4 0-5,3 0-4,3 0-5,-1 1-4,-2 4-4,-3 3-6,-3 3-4,-1-2-2,4-6-3,3-6-1,3-6-1,9-9-5,16-8-10,15-10-9,17-9-10,8-16-2,4-22 4,3-22 5,3-21 4,3-14 3,3-2 2,3-3 2,4-3 1,-6 4 1,-11 13 1,-14 12 0,-11 13 0,-7 10 11,0 10 20,0 10 22,0 9 20,0 7 4,0 7-12,0 6-13,0 7-12,-2 4-8,-3 3-4,-3 3-3,-2 4-3,-1-1-3,3-3-1,3-3-2,4-2-1,1-1-3,0 3-1,0 3-3,0 4-2,7-14-2,17-27-3,15-28-2,16-28-3,2-20 0,-8-8 2,-10-10 3,-9-9 1,-7-5 3,-3 0 0,-3 0 1,-2 0 1,-5 0 1,-2 0 1,-3 0 1,-3 0 0,-6 3 1,-5 6-1,-7 7-2,-5 6-1,-8 7-5,-5 10-12,-7 10-11,-5 9-10,-6 15-9,-3 22-6,-3 22-6,-2 23-6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44000 13350 704,'10'-90'8,"23"23"17,22 22 16,22 22 17,15 13 2,9 7-13,10 6-13,10 7-12,-6 4-22,-18 3-27,-19 3-29,-18 4-29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5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81600 37050 442,'-96'0'-1,"10"0"0,10 0-1,9 0-1,6 0 1,3 0 4,3 0 4,4 0 4,4 0 3,6 0 2,7 0 3,6 0 3,12 0 5,19 0 7,19 0 6,19 0 8,16 1 0,17 4-7,15 3-7,16 3-7,10-1-4,7-2-3,6-3-2,7-3-2,7-4-2,9-3-1,10-3 0,10-2-2,13-6 0,19-6-2,19-6 0,19-6-1,15-4-1,13 1-1,12-1 0,13 1-2,12 2 0,13 7-1,12 6 0,13 7 0,6 4-1,0 3 1,0 3 1,0 4 0,-8 2-3,-16 4-6,-15 3-9,-15 3-6,-15 3-4,-12 3-1,-13 3 1,-12 4-2,-16 1 2,-19 0 1,-18 0 2,-19 0 3,-18-2-1,-15-3-2,-15-3-1,-16-2-3,-13-3-1,-9 1-3,-10-1-2,-8 1-2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83400 37450 570,'-24'-41'14,"4"19"16,3 19 17,3 19 17,1 21 1,1 26-11,-1 24-11,1 26-13,-3 13-7,-2 4-6,-3 3-4,-3 3-5,-2 1-2,0 1-1,0-1 0,0 1 0,3-7-5,6-12-13,7-13-12,6-12-11,4-12-8,4-8-4,3-10-2,3-9-3,4-12 0,7-11 5,6-14 3,7-11 6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84850 37400 457,'23'-24'0,"-3"4"0,-3 3 0,-2 3 0,-5-1 4,-2-2 7,-3-3 8,-3-3 7,-6 5 5,-5 17 4,-7 15 4,-5 16 2,-8 12 0,-5 9-6,-7 10-5,-5 10-5,-4 8-5,0 10-1,0 10-4,0 9-1,1 4-2,4 1 0,3-1 0,3 1-1,1-3 0,1-2 0,-1-3 0,1-3-1,4-7 0,9-9 0,10-10 1,10-8 0,8-11-5,10-8-13,10-10-13,9-9-11,6-9-4,3-5 5,3-7 4,4-5 5,5-12 2,10-16-1,10-15 0,9-15-1,-1-9 1,-8 1 6,-10-1 4,-9 1 4,-10 1 4,-9 3 0,-10 3 2,-8 4 1,-9 2 1,-6 4 0,-6 3 2,-6 3 0,-7 4 0,-6 7-1,-6 6 0,-6 7-2,-7 4-1,-6 3-2,-6 3-2,-6 4-3,-2 4-2,3 6-3,3 7-2,4 6-4,4 1-1,6-3-1,7-3 1,6-2-1,10-8-3,17-8-4,15-10-4,16-9-4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86300 37350 448,'46'-19'11,"-5"13"23,-7 12 21,-5 13 23,-8 10 3,-5 10-13,-7 10-14,-5 9-13,-6 12-10,-3 16-4,-3 15-4,-2 17-4,-3 14-5,1 17-4,-1 15-5,1 16-4,-3 12-5,-2 9-1,-3 10-3,-3 10-3,1 7-6,6 6-11,7 7-9,6 6-11,3 1-2,0-3 5,0-3 6,0-2 4,-2-26 1,-3-47-6,-3-47-6,-2-46-5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5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77850 40900 482,'-74'-2'0,"4"-3"-1,3-3 0,3-2-1,6-3 0,9 1 2,10-1 1,10 1 2,4 1 4,0 3 6,0 3 5,0 4 7,7 1 3,17 0 1,15 0 0,16 0 1,9 3-2,3 6-3,3 7-4,4 6-2,4 3-3,6 0 0,7 0-1,6 0 0,4 1 0,4 4-1,3 3 0,3 3 0,4 1-1,7 1-1,6-1-1,7 1-1,2-3-1,1-2-1,-1-3-1,1-3-2,5-6 0,14-5 1,11-7 0,14-5 0,8-4 0,7 0-2,6 0 0,7 0-1,4 0-1,3 0 0,3 0 1,4 0 0,1-2-1,0-3-1,0-3 0,0-2-2,3-3-1,6 1 1,7-1-1,6 1 1,-1 1-1,-5 3 1,-7 3 1,-5 4-1,-1-1 1,6-3-1,7-3 1,6-2-1,6-3 1,6 1-1,7-1 0,6 1 0,4 1 0,4 3 1,3 3-1,3 4 1,3 2 0,3 4 0,3 3 0,4 3 0,1 1-1,0 1-1,0-1-1,0 1-1,-2-1 0,-3 1-1,-3-1 0,-2 1 0,0-1 0,7 1 1,6-1 0,7 1 0,2-1 1,1 1 0,-1-1 0,1 1 1,1 1-1,3 3-1,3 3-2,4 4 0,5 1-1,10 0 1,10 0 1,9 0 0,2-2-1,-2-3-5,-3-3-4,-3-2-5,-7-1-2,-9 3-1,-10 3 0,-8 4-1,-11 1 0,-8 0 1,-10 0-1,-9 0 0,-10 0 1,-9 0 1,-10 0 0,-8 0 1,-15 1 1,-19 4 0,-18 3 0,-19 3 0,-22-4 2,-25-8 3,-25-10 2,-25-9 2,-15-2 2,-2 6 0,-3 7 2,-3 6-1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79700 43900 487,'-72'-27'0,"6"-3"0,7-3 0,6-2 0,12 5 7,19 16 12,19 15 12,19 17 13,9 14 3,0 17-9,0 15-8,0 16-8,-4 9-5,-5 3-1,-7 3 0,-5 4-2,-4-1-2,0-3-2,0-3-2,0-2-3,0-9-1,0-12-3,0-13-1,0-12-2,7-12-3,17-8-3,15-10-4,16-9-2,13-16-2,14-22 3,11-22 1,14-21 1,3-17 3,-2-8 0,-3-10 1,-3-9 2,-7 2 1,-9 17 3,-10 15 1,-8 16 2,-12 18 5,-12 22 8,-13 22 8,-12 23 7,-9 17 3,-2 17-3,-3 15-3,-3 16-3,-2 5-3,0-2-3,0-3-2,0-3-3,1-4-2,4-3-3,3-3-1,3-2-3,4-6-1,7-6-1,6-6-1,7-6-2,2-6 0,1-2-2,-1-3-1,1-3-1,1-6 1,3-5 1,3-7 1,4-5 2,2-12 0,4-16 1,3-15-1,3-15 0,3-14 1,3-8 2,3-10 1,4-9 2,-3-10 0,-5-9-3,-7-10-1,-5-8-4,-9 0 1,-9 14 0,-10 11 1,-8 14 1,-8 10-2,-2 9-7,-3 10-5,-3 10-7,-7 8-7,-9 10-10,-10 10-9,-8 9-9,-4 7-1,3 7 7,3 6 6,4 7 8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83150 44550 868,'-36'-2'1,"28"-3"2,28-3 2,29-2 2,19-1 4,14 3 3,11 3 5,14 4 5,3 1-2,-2 0-7,-3 0-6,-3 0-7,-6 0-7,-5 0-4,-7 0-6,-5 0-5,-8 0-3,-5 0-3,-7 0-3,-5 0-2,-8 0 0,-5 0 2,-7 0 2,-5 0 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84300 43250 600,'-4'-47'-2,"-5"6"-4,-7 7-5,-5 6-4,-4 4 2,0 4 9,0 3 8,0 3 9,1 12 10,4 22 14,3 22 13,3 23 13,1 22 1,1 26-8,-1 24-10,1 26-10,-3 19-8,-2 17-9,-3 15-9,-3 16-8,-4 13-7,-3 14-4,-3 11-3,-2 14-4,-5 24-3,-2 38 1,-3 37-1,-3 38 0,2-26 1,10-86 3,10-89 4,9-86 2,2-42-7,-2 7-15,-3 6-17,-3 7-16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86700 43700 459,'0'-69'0,"0"13"0,0 12 0,0 13 0,0 6 1,0 0 2,0 0 2,0 0 2,3 3 4,6 6 8,7 7 7,6 6 8,10 3 4,17 0 1,15 0 0,16 0 1,4 3-2,-6 6-6,-6 7-5,-6 6-5,-9 6-4,-8 6-2,-10 7-2,-9 6-3,-10 9-2,-9 13-2,-10 12-1,-8 13-3,-15 9-2,-19 6-4,-18 7-3,-19 6-4,-13-1-2,-6-5 0,-6-7 1,-6-5-1,-1-12 0,7-16 0,6-15-1,7-15-1,7-11 2,9-2 5,10-3 3,10-3 3,24-4 7,41-3 5,40-3 7,42-2 7,14-1 1,-8 3-3,-10 3-4,-9 4-4,-9 1-3,-5 0-1,-7 0-3,-5 0-1,-6 0-1,-3 0 1,-3 0-1,-2 0 2,-5 1-3,-2 4-3,-3 3-3,-3 3-4,-12 3-1,-18 3 0,-19 3 1,-18 4-1,-12 2 1,-3 4 0,-3 3-1,-2 3 0,-5-1 0,-2-2-2,-3-3-1,-3-3-2,1-6-2,6-5-2,7-7-3,6-5-2,4-6-3,4-3-6,3-3-4,3-2-5,10-12-2,20-19 2,18-18 1,20-19 2,11-13 2,7-6 2,6-6 1,7-6 2,-3 4 3,-8 16 5,-10 15 3,-9 17 5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89000 43350 393,'132'-222'22,"-33"56"-4,-35 57-4,-34 56-5,-26 37 5,-15 19 11,-15 19 13,-16 19 12,-8 12 2,0 6-6,0 7-7,0 6-6,-4 15-4,-5 26-1,-7 24-1,-5 26-1,-4 12-2,0 0-4,0 0-3,0 0-3,4-4-3,10-5 0,10-7-1,9-5-2,7-12 0,7-16-2,6-15-2,7-15-1,7-9-2,9 1-2,10-1-2,10 1-2,7-9-1,6-15-2,7-15-3,6-16-1,3-13 0,0-9 2,0-10 3,0-8 1,7-17 0,17-21-4,15-22-4,16-22-4,1-11 0,-12 0 2,-13 0 3,-12 0 3,-13 3 1,-12 6 2,-13 7 2,-12 6 1,-10 7 1,-6 10 0,-6 10 2,-6 9 0,-12 7 0,-15 7-2,-15 6 0,-16 7-2,-10 8-1,-3 14-3,-3 11-2,-2 14-3,-1 8-2,3 7-4,3 6-4,4 7-3,8 0-1,17-2 1,15-3 1,16-3 1,10-6-1,7-5-3,6-7-4,7-5-3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45700 14650 561,'-44'-47'1,"13"6"11,12 7 9,13 6 11,23 4 6,34 4 3,35 3 4,35 3 2,18 3-1,3 3-8,3 3-8,4 4-7,-3 2-5,-5 4-1,-7 3-2,-5 3-1,-11 4-13,-11 7-24,-14 6-23,-11 7-23,-17 0-9,-18-2 7,-19-3 6,-18-3 7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2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91250 44850 386,'1'-47'4,"4"6"8,3 7 8,3 6 8,3-1 2,3-5-2,3-7-4,4-5-3,1-6-2,0-3-3,0-3-2,0-2-3,-4-1-1,-5 3 0,-7 3 0,-5 4 1,-15 5 1,-22 10 1,-22 10 3,-21 9 2,-14 15 0,-2 22-1,-3 22-3,-3 23-1,-2 16-1,0 13-1,0 12-1,0 13 0,6 2 0,13-5-1,12-7 1,13-5 0,10-6 0,10-3-2,10-3 0,9-2-2,12-8-1,16-8-5,15-10-3,17-9-3,13-15-3,13-18-2,12-19-1,13-18-3,7-17-1,4-11-2,3-14-2,3-11-2,-7-7 0,-15 0 1,-15 0 2,-16 0 2,-12 4 2,-5 10 4,-7 10 4,-5 9 3,-8 18 11,-5 29 17,-7 28 18,-5 28 17,-1 15 3,6 4-12,7 3-12,6 3-12,6 3-8,6 3-5,7 3-3,6 4-6,3 2-4,0 4-6,0 3-7,0 3-5,-2 3-8,-3 3-7,-3 3-8,-2 4-9,-5-7-7,-2-16-7,-3-15-8,-3-15-7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83200 44750 431,'-46'-46'-12,"10"10"1,10 10 0,9 9 1,4 4 1,1 1 2,-1-1 4,1 1 1,-3 1 3,-2 3 0,-3 3 1,-3 4 2,-2 1 1,0 0 2,0 0 3,0 0 3,0 0 2,0 0 0,0 0 0,0 0 1,6 1 9,13 4 18,12 3 18,13 3 19,9 1 1,6 1-16,7-1-16,6 1-16,3-3-10,0-2-5,0-3-4,0-3-4,3-2-3,6 0-1,7 0-1,6 0-1,3-2-1,0-3-1,0-3-2,0-2 0,0-3-1,0 1-2,0-1 0,0 1-1,0-1-1,0 1 1,0-1-2,0 1 1,-4-1-1,-5 1 0,-7-1-1,-5 1-1,-4 2 0,0 7-3,0 6-1,0 7-1,-2 2-7,-3 1-8,-3-1-10,-2 1-9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83900 43000 556,'-2'-47'0,"-3"6"0,-3 7 1,-2 6-1,-3 17 12,1 28 21,-1 28 22,1 29 21,1 18 3,3 9-15,3 10-15,4 10-15,-1 10-12,-3 13-8,-3 12-9,-2 13-9,-5 12-11,-2 13-13,-3 12-14,-3 13-13,-1-16-2,4-44 11,3-43 9,3-44 11,1-21 2,1 4-7,-1 3-5,1 3-6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3879" units="cm"/>
      <inkml:brushProperty name="height" value="0.03879" units="cm"/>
      <inkml:brushProperty name="color" value="#00BFF3"/>
    </inkml:brush>
  </inkml:definitions>
  <inkml:trace contextRef="#ctx0" brushRef="#br0">98750 40600 567,'-49'1'7,"4"4"1,3 3 1,3 3 2,-5 9 4,-12 16 10,-13 15 9,-12 17 10,-2 5 1,9-3-6,10-3-4,10-2-7,0 0-3,-5 7-2,-7 6-3,-5 7-2,-6 4-2,-3 3-3,-3 3-4,-2 4-2,-5-3-6,-2-5-5,-3-7-7,-3-5-7,2-4-5,10 0-3,10 0-3,9 0-4,7-5-2,7-9-2,6-10-1,7-8-3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96850 40700 487,'-24'-49'0,"4"4"0,3 3 0,3 3 0,4 9 6,7 16 14,6 15 13,7 17 13,7 17 5,9 23-2,10 22-3,10 22-2,7 12-3,6 3-6,7 3-4,6 4-6,4 1-2,4 0-3,3 0-2,3 0-3,3-2-5,3-3-12,3-3-11,4-2-10,-4-6-10,-9-6-7,-10-6-7,-8-6-7,-12-12-4,-12-15-1,-13-15-1,-12-16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99950 40850 518,'-24'-47'3,"4"6"7,3 7 6,3 6 6,-1 13 9,-2 23 10,-3 22 10,-3 22 11,-4 18 0,-3 16-11,-3 15-9,-2 17-11,-3 7-8,1 0-5,-1 0-6,1 0-6,-1-5-5,1-9-6,-1-10-5,1-8-5,2-9-6,7-6-8,6-6-8,7-6-8,7-9-5,9-8 0,10-10-1,10-9-2,5-10 4,4-9 8,3-10 8,3-8 9,-1-6 5,-2 1 2,-3-1 3,-3 1 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709" units="cm"/>
      <inkml:brushProperty name="height" value="0.04709" units="cm"/>
      <inkml:brushProperty name="color" value="#00BFF3"/>
    </inkml:brush>
  </inkml:definitions>
  <inkml:trace contextRef="#ctx0" brushRef="#br0">100200 41650 467,'39'-102'9,"-22"47"19,-22 47 19,-21 48 18,-12 25 4,1 7-13,-1 6-12,1 7-13,2-3-8,7-8-4,6-10-3,7-9-3,7-9-5,9-5-4,10-7-5,10-5-4,7-8-3,6-5-1,7-7 0,6-5-2,4-8-2,4-5-2,3-7-4,3-5-3,-2-9-1,-6-9 1,-6-10 0,-6-8 1,-7-8 1,-6-2 4,-6-3 3,-6-3 4,-6 1 1,-2 6 0,-3 7-1,-3 6 0,-7 6 3,-9 6 6,-10 7 7,-8 6 7,-6 6 3,1 6 2,-1 7 1,1 6 0,2 6 0,7 6-5,6 7-3,7 6-4,10 1-4,16-3-4,15-3-4,17-2-4,10-5-3,6-2-2,7-3-1,6-3-3,1-2 0,-3 0 2,-3 0 2,-2 0 1,-6 0 1,-6 0 0,-6 0-1,-6 0 0,-7 3 4,-6 6 9,-6 7 7,-6 6 9,-6 4 5,-2 4 3,-3 3 1,-3 3 4,-4 3 1,-3 3 0,-3 3 1,-2 4 0,-3 2-1,1 4-4,-1 3-4,1 3-5,1-2-2,3-6-2,3-6-3,4-6-1,2-4-3,4 1-2,3-1-2,3 1-3,9-6-3,16-8-6,15-10-7,17-9-5,3-13-3,-5-16 1,-7-15 3,-5-15 1,-6-11 1,-3-2 2,-3-3 2,-2-3 2,-6-4 2,-6-3 1,-6-3 1,-6-2 2,-6-1 1,-2 3 2,-3 3 2,-3 4 1,-7 7 2,-9 13-1,-10 12 0,-8 13 0,-8 7 0,-2 4-1,-3 3-1,-3 3-1,-1 3-1,4 3-3,3 3-1,3 4-3,9-1-5,16-3-11,15-3-9,17-2-11,8-3 0,4 1 9,3-1 9,3 1 9,-1-3 3,-2-2-1,-3-3-1,-3-3-2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5984" units="cm"/>
      <inkml:brushProperty name="height" value="0.05984" units="cm"/>
      <inkml:brushProperty name="color" value="#00BFF3"/>
    </inkml:brush>
  </inkml:definitions>
  <inkml:trace contextRef="#ctx0" brushRef="#br0">103050 39950 367,'45'-25'0,"-9"0"0,-10 0 0,-8 0 0,-6 1 2,1 4 5,-1 3 3,1 3 5,-9 6 6,-15 9 9,-15 10 8,-16 10 9,-2 5 0,13 4-9,12 3-8,13 3-9,10 1-7,10 1-6,10-1-5,9 1-6,9-6-3,9-8-2,10-10 0,10-9-2,7-5-2,6 0-4,7 0-5,6 0-3,3-5 1,0-9 4,0-10 7,0-8 4,-5-4 4,-9 3 1,-10 3 0,-8 4 2,-9 2 3,-6 4 5,-6 3 7,-6 3 6,-16 12 8,-25 22 9,-25 22 10,-25 23 9,-15 10-1,-2 0-9,-3 0-10,-3 0-10,-6 0-6,-5 0-2,-7 0-3,-5 0-2,-4 7-2,0 17-2,0 15-1,0 16-1,-8 20-2,-16 25-2,-15 25-4,-15 25-2,-3 3-3,14-19-5,11-18-5,14-19-5,-1 6-3,-12 31-3,-13 32-1,-12 31-4,-2 10 2,9-8 2,10-10 3,10-9 3,8-16 1,10-22-4,10-22-2,9-21-3,7-17-2,7-8 2,6-10 1,7-9 1,5-12 1,7-11 0,6-14 2,7-11 0,5-15 2,7-16 3,6-15 1,7-15 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102850 43750 514,'43'-18'47,"-11"17"-8,-14 15-7,-11 16-8,-7 10 0,0 7 5,0 6 7,0 7 5,3 2 1,6 1-6,7-1-6,6 1-6,6-6-3,6-8-3,7-10-3,6-9-1,4-7-5,4-3-5,3-3-5,3-2-5,-1-9-4,-2-12-3,-3-13-2,-3-12-3,-6-12-1,-5-8 1,-7-10 0,-5-9 1,-9-4 0,-9 4 0,-10 3 0,-8 3 1,-14 4-1,-15 7-2,-15 6 0,-16 7-3,-7 7-1,4 9-1,3 10-2,3 10-2,3 2-2,3-3-1,3-3-1,4-2-2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77500 51700 491,'-30'21'0,"-9"-5"2,-10-7 1,-8-5 1,10-4 11,31 0 23,32 0 23,31 0 22,21 0 3,14 0-16,11 0-15,14 0-16,10 0-13,9 0-8,10 0-9,10 0-10,-4 3-3,-16 6 3,-15 7 1,-15 6 3,-12 4-8,-6 4-15,-6 3-17,-6 3-16,-9 1-7,-8 1 2,-10-1 2,-9 1 2,-9-3 4,-5-2 3,-7-3 5,-5-3 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45450 15350 608,'-61'0'34,"28"0"3,28 0 3,29 0 4,29 0 0,31 0-2,32 0-2,31 0-1,18 0-7,7 0-9,6 0-10,7 0-10,-3 4-10,-8 10-12,-10 10-12,-9 9-12,-20 1-8,-27-6-5,-28-6-5,-28-6-5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76950 53450 515,'-116'0'4,"19"0"8,19 0 8,19 0 8,27-4 9,39-5 9,36-7 8,39-5 9,22-1-1,10 6-11,10 7-10,9 6-12,2 3-9,-2 0-7,-3 0-8,-3 0-9,1 4-2,6 10-1,7 10 2,6 9 0,-8 2-5,-22-2-10,-22-3-10,-21-3-11,-15-2-8,-6 0-9,-6 0-8,-6 0-8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2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83250 53400 508,'-46'-2'5,"10"-3"9,10-3 9,9-2 9,15-3 4,22 1-3,22-1-4,23 1-2,13 1-4,6 3-3,7 3-4,6 4-2,6 1-2,6 0 1,7 0-1,6 0 1,10-2 0,17-3-1,15-3 0,16-2 0,23-3 1,31 1 3,32-1 2,31 1 3,18 2-1,7 7-5,6 6-5,7 7-4,7 4-5,9 3-1,10 3-4,10 4-2,-1 2-1,-9 4 0,-10 3 1,-8 3 1,-11 4-1,-8 7-2,-10 6-4,-9 7-1,-5-1-2,0-6 1,0-6 1,0-6 1,3-2-1,6 3-1,7 3-2,6 4-2,-8-1-1,-22-3-2,-22-3-1,-21-2-3,-21-3-1,-19 1-2,-18-1-3,-19 1-2,-26-6 1,-30-8 3,-32-10 4,-30-9 3,-19-4 3,-2 4 1,-3 3 2,-3 3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87200 50950 466,'70'1'101,"-9"4"-20,-10 3-20,-8 3-21,5-1-13,22-2-3,22-3-4,23-3-4,10-1-2,0 4-3,0 3-3,0 3-1,-8-1-3,-16-2-1,-15-3-1,-15-3-2,-17 2 0,-15 10 4,-15 10 3,-16 9 3,-15 6 2,-11 3 0,-14 3 2,-11 4 0,-7 5-1,0 10-2,0 10-3,0 9-2,-4 6-3,-5 3-3,-7 3-5,-5 4-4,-1 2-4,6 4-6,7 3-6,6 3-5,4-1-5,4-2-2,3-3-4,3-3-3,4-9-1,7-11 2,6-14 2,7-11 1,7-12 2,9-9 3,10-10 3,10-8 3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89550 51050 465,'21'-93'4,"-5"17"9,-7 15 8,-5 16 9,-4 16 8,0 20 11,0 18 9,0 20 9,-4 17 0,-5 20-12,-7 18-13,-5 20-11,-8 17-8,-5 20-6,-7 18-5,-5 20-5,-4 8-7,0 1-9,0-1-11,0 1-9,4-6-9,10-8-7,10-10-7,9-9-8,6-20-3,3-27 4,3-28 1,4-28 4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90800 51150 402,'-24'121'140,"4"-5"-31,3-7-30,3-5-31,1-6-18,1-3-6,-1-3-6,1-2-6,5-8-6,14-8-7,11-10-5,14-9-6,7-13-4,3-16-3,3-15-3,4-15-2,4-18 0,6-19 1,7-18 3,6-19 1,-1-8 2,-5 3 0,-7 3 2,-5 4 1,-8 5 3,-5 10 7,-7 10 5,-5 9 7,-6 6 6,-3 3 5,-3 3 4,-2 4 5,-3 13 4,1 26 3,-1 24 2,1 26 2,-1 18-1,1 13-7,-1 12-6,1 13-7,1 2-5,3-5-2,3-7-2,4-5-2,2-11-3,4-11-1,3-14-2,3-11-3,10-17-1,20-18-3,18-19-3,20-18-2,3-18-2,-8-16 2,-10-15 1,-9-15 2,-5-14 1,0-8 1,0-10 2,0-9 2,-5-4 1,-9 4 0,-10 3-1,-8 3 1,-11 9-4,-8 16-4,-10 15-5,-9 17-5,-15 11-7,-18 10-9,-19 10-9,-18 9-9,-6 7-5,10 7 1,10 6 1,9 7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85300 55600 483,'0'-47'9,"0"6"0,0 7 2,0 6 0,0 10 8,0 17 17,0 15 17,0 16 17,-2 15 1,-3 16-10,-3 15-13,-2 17-10,-5 11-10,-2 10-5,-3 10-7,-3 9-5,-6 12-8,-5 16-9,-7 15-9,-5 17-9,-1 3-7,6-5-6,7-7-5,6-5-5,6-15-3,6-22 2,7-22 2,6-21 1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165" units="cm"/>
      <inkml:brushProperty name="height" value="0.05165" units="cm"/>
      <inkml:brushProperty name="color" value="#00BFF3"/>
    </inkml:brush>
  </inkml:definitions>
  <inkml:trace contextRef="#ctx0" brushRef="#br0">86850 55400 425,'0'-72'7,"0"6"11,0 7 12,0 6 13,-4 17 5,-5 28-1,-7 28-2,-5 29-1,-9 21-3,-9 16-6,-10 15-4,-8 17-5,-4 7-4,3 0-1,3 0-1,4 0-2,2-2-1,4-3-3,3-3-1,3-2-3,6-8-1,9-8-2,10-10-2,10-9-2,8-10-2,10-9-7,10-10-4,9-8-6,9-12-3,9-12-3,10-13-2,10-12-3,0-13 0,-5-12 0,-7-13 0,-5-12 1,-8-9 2,-5-2 1,-7-3 3,-5-3 3,-8 1 2,-5 6 3,-7 7 3,-5 6 4,-9 7 0,-9 10-1,-10 10-1,-8 9-1,-9 6 1,-6 3 3,-6 3 4,-6 4 3,-6 5-1,-2 10-6,-3 10-6,-3 9-7,4 4-3,13 1-2,12-1-2,13 1-1,12-6-1,13-8 1,12-10 1,13-9 1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88100 55350 407,'21'-72'6,"-5"6"13,-7 7 13,-5 6 13,-4 20 6,0 34 1,0 35-1,0 35 1,-7 24-3,-11 16-7,-14 15-7,-11 17-7,-9 11-5,-3 10-2,-3 10-2,-2 9-3,-3 18-2,1 29 0,-1 28-2,1 28 0,4 4-16,9-18-29,10-19-29,10-18-29,5-32-9,4-44 13,3-43 11,3-44 11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89900 55500 453,'-2'-71'7,"-3"10"12,-3 10 14,-2 9 12,-6 17 7,-6 25 0,-6 25 0,-6 25-1,-7 18-3,-6 14-7,-6 11-7,-6 14-7,-2 7-6,3 3-2,3 3-4,4 4-2,4 4-3,6 6-5,7 7-2,6 6-5,9 4-6,13 4-8,12 3-10,13 3-9,12-5-2,13-12 5,12-13 5,13-12 4,1-18-5,-9-21-15,-10-22-16,-8-22-16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91200 55900 384,'-22'-47'4,"6"6"8,7 7 8,6 6 8,3 10 6,0 17 5,0 15 5,0 16 4,-2 13-1,-3 14-7,-3 11-6,-2 14-8,-6 8-4,-6 7-4,-6 6-2,-6 7-3,-2-3-2,3-8-3,3-10-2,4-9-1,8-10-6,17-9-6,15-10-7,16-8-7,13-17-4,14-21 1,11-22-1,14-22 1,5-16-1,1-9 1,-1-10 1,1-8 0,-6 0 3,-8 14 5,-10 11 6,-9 14 6,-9 8 5,-5 7 5,-7 6 6,-5 7 6,-8 15 7,-5 25 10,-7 25 11,-5 25 9,-4 10 1,0-2-12,0-3-11,0-3-11,1-4-7,4-3-1,3-3-3,3-2-1,6-5-7,9-2-9,10-3-10,10-3-9,4-12-4,0-18 3,0-19 3,0-18 3,3-18 3,6-16 2,7-15 3,6-15 2,-2-12 3,-9-6 1,-10-6 2,-8-6 2,-8-2 2,-2 3-1,-3 3 1,-3 4 0,-6 5 2,-5 10 2,-7 10 3,-5 9 2,-8 7 1,-5 7-1,-7 6-2,-5 7-2,-8 7-9,-5 9-19,-7 10-17,-5 10-18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49650 14400 410,'-2'-50'1,"-3"0"2,-3 0 3,-2 0 3,-5 1 3,-2 4 7,-3 3 6,-3 3 6,-2 6 4,0 9 3,0 10 2,0 10 2,-4 13 0,-5 19-6,-7 19-6,-5 19-4,-6 13-5,-3 10-2,-3 10-3,-2 9-2,-1 4-2,3 1-1,3-1-1,4 1 0,4-6-2,6-8-1,7-10-1,6-9-2,18-12-5,32-11-11,31-14-9,32-11-9,21-20-5,13-24 1,12-26 1,13-24 1,4-18 2,-3-9 1,-3-10 0,-2-8 2,-11-8 2,-15-2 2,-15-3 3,-16-3 3,-15-1 3,-11 4 3,-14 3 4,-11 3 4,-9 3 3,-3 3 3,-3 3 5,-2 4 3,-3 8 4,1 17 6,-1 15 6,1 16 4,-4 21 7,-6 29 7,-6 28 6,-6 28 8,-7 23-3,-6 19-11,-6 19-11,-6 19-11,-4 10-9,1 4-7,-1 3-5,1 3-8,1-4-4,3-8-5,3-10-3,4-9-5,4-15-5,6-18-7,7-19-8,6-18-7,12-21-3,19-22 2,19-22 3,19-21 1,16-21 4,17-19 6,15-18 6,16-19 5,1-5 6,-12 9 2,-13 10 4,-12 10 4,-13 10 5,-12 13 9,-13 12 10,-12 13 7,-10 16 12,-6 23 12,-6 22 13,-6 22 12,-6 12 0,-2 3-13,-3 3-12,-3 4-14,-2-3-9,0-5-5,0-7-5,0-5-5,6-8-10,13-5-17,12-7-15,13-5-17,12-17-5,13-24 6,12-26 6,13-24 6,6-23 3,0-18 2,0-19 2,0-18 2,-10 2 3,-18 26 4,-19 24 3,-18 26 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94300 54200 568,'46'0'4,"-5"0"3,-7 0 3,-5 0 3,0 0 2,10 0 2,10 0 3,9 0 1,1 0 0,-6 0-3,-6 0-2,-6 0-2,2 1-1,14 4 2,11 3 1,14 3 1,16 1 1,22 1 1,22-1 1,23 1 0,14 2 0,10 7-1,10 6 0,9 7-1,-1 2-2,-8 1-4,-10-1-3,-9 1-4,-12 1-11,-11 3-18,-14 3-18,-11 4-18,-11-1-5,-5-3 6,-7-3 6,-5-2 7,-6-5 6,-3-2 5,-3-3 6,-2-3 4,-9-4 5,-12-3 3,-13-3 4,-12-2 3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93100 56550 593,'-35'-2'7,"32"-3"16,31-3 14,32-2 16,13-1 2,-3 3-8,-3 3-8,-2 4-10,8 1-4,22 0-3,22 0-2,23 0-1,8 3-5,-3 6-4,-3 7-4,-2 6-5,-8 3-7,-8 0-6,-10 0-7,-9 0-6,-12-4-3,-11-5 2,-14-7 2,-11-5 3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94900 55850 431,'-52'-27'4,"-3"-3"9,-3-3 7,-2-2 9,3 13 11,14 31 14,11 32 14,14 31 14,7 18 0,3 7-17,3 6-17,4 7-16,-4 10-13,-9 16-8,-10 15-9,-8 17-10,-6 8-5,1 4-2,-1 3-2,1 3-3,1-7-9,3-15-16,3-15-15,4-16-17,2-21-3,4-24 11,3-26 10,3-24 10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95550 56000 483,'48'-71'-3,"-3"10"-6,-3 10-5,-2 9-7,-3 9 6,1 9 17,-1 10 16,1 10 17,-1 5 10,1 4 6,-1 3 4,1 3 4,-6 9-1,-8 16-8,-10 15-8,-9 17-8,-15 10-7,-18 6-8,-19 7-6,-18 6-8,-10-1-3,0-5 2,0-7 0,0-5 0,4-8-2,10-5-8,10-7-7,9-5-8,12-4-2,16 0 4,15 0 4,17 0 2,10-4 6,6-5 5,7-7 5,6-5 5,1-3 3,-3 4 1,-3 3 1,-2 3 0,-5 3 1,-2 3 0,-3 3 2,-3 4 0,-7 4-1,-9 6-3,-10 7-3,-8 6-3,-12 4-2,-12 4-2,-13 3-1,-12 3-3,-7-2-2,1-6-5,-1-6-5,1-6-5,2-7-4,7-6-4,6-6-5,7-6-3,4-7-1,3-6 4,3-6 4,4-6 4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086" units="cm"/>
      <inkml:brushProperty name="height" value="0.06086" units="cm"/>
      <inkml:brushProperty name="color" value="#00BFF3"/>
    </inkml:brush>
  </inkml:definitions>
  <inkml:trace contextRef="#ctx0" brushRef="#br0">97300 55850 361,'0'-69'4,"0"13"7,0 12 8,0 13 7,-2 12 8,-3 13 7,-3 12 8,-2 13 7,-9 15 1,-12 19-8,-13 19-5,-12 19-8,-5 10-4,3 4-3,3 3-3,4 3-2,1 6-3,0 9-1,0 10-4,0 10-1,4 2-3,10-3-3,10-3-3,9-2-3,6-9-4,3-12-4,3-13-4,4-12-4,7-15-3,13-15 0,12-15-1,13-16-1,6-12-2,0-5-2,0-7-4,0-5-3,0-12 1,0-16 2,0-15 3,0-15 3,-2-11 4,-3-2 3,-3-3 3,-2-3 4,-6-2 2,-6 0 0,-6 0 1,-6 0 0,-9 6 1,-8 13 1,-10 12 3,-9 13 0,-7 6 0,-3 0-2,-3 0-4,-2 0-2,-6 3-2,-6 6 1,-6 7-1,-6 6 0,-1 6-6,7 6-15,6 7-15,7 6-14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397" units="cm"/>
      <inkml:brushProperty name="height" value="0.06397" units="cm"/>
      <inkml:brushProperty name="color" value="#00BFF3"/>
    </inkml:brush>
  </inkml:definitions>
  <inkml:trace contextRef="#ctx0" brushRef="#br0">98550 56850 343,'25'-49'2,"0"4"3,0 3 3,0 3 4,-2 3 3,-3 3 4,-3 3 4,-2 4 4,-6-1 0,-6-3 0,-6-3-1,-6-2-2,-9 2-1,-8 9-2,-10 10-3,-9 10-1,-7 10-2,-3 13 0,-3 12-2,-2 13 0,-5 10-1,-2 10 1,-3 10 0,-3 9 0,1 4 2,6 1-1,7-1 0,6 1 0,6-1-1,6 1-1,7-1-2,6 1-1,7-6-4,10-8-3,10-10-3,9-9-5,10-13-3,14-16-5,11-15-4,14-15-4,7-15-4,3-12-3,3-13-3,4-12-2,-1-10-1,-3-6 5,-3-6 3,-2-6 4,-6-1 4,-6 7 3,-6 6 4,-6 7 4,-6 5 4,-2 7 6,-3 6 5,-3 7 5,-6 13 11,-5 22 17,-7 22 16,-5 23 17,-4 14 0,0 10-14,0 10-15,0 9-15,0 12-9,0 16 0,0 15-1,0 17-2,3-1-4,6-16-8,7-15-6,6-15-8,3-14-8,0-8-12,0-10-12,0-9-10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97300 54700 528,'-43'-5'2,"17"-9"5,15-10 3,16-8 4,16-3 5,20 7 5,18 6 6,20 7 4,13 4 3,9 3-1,10 3-1,10 4-1,10 2-1,13 4-4,12 3-2,13 3-3,10 6-3,10 9-3,10 10-3,9 10-2,1 5-5,-6 4-7,-6 3-5,-6 3-6,-7-1-9,-6-2-9,-6-3-10,-6-3-11,-10-4-4,-12-3 2,-13-3 2,-12-2 1,-16-6 3,-19-6 4,-18-6 4,-19-6 4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99700 56300 427,'184'31'84,"-31"13"-13,-31 12-14,-31 13-13,-21 6-8,-9 0-3,-10 0-2,-8 0-3,-9 7-2,-6 17-2,-6 15-2,-6 16-2,-6 7-1,-2 1-4,-3-1-2,-3 1-2,-9-3-2,-11-2 0,-14-3 1,-11-3-1,-14-4-7,-11-3-16,-14-3-14,-11-2-15,-3-9-4,10-12 4,10-13 7,9-12 5,7-12-3,7-8-12,6-10-12,7-9-12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102250 54250 552,'-30'35'85,"-9"23"-11,-10 22-10,-8 22-12,-11 15-9,-8 9-7,-10 10-8,-9 10-7,-7 0-6,-3-5-3,-3-7-2,-2-5-4,0-9-4,7-9-7,6-10-6,7-8-7,7-9-5,9-6-5,10-6-5,10-6-5,7-12-4,6-15-2,7-15-3,6-16-2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100650 54400 515,'21'-49'2,"-5"4"5,-7 3 5,-5 3 4,2 17 8,13 31 9,12 32 10,13 31 9,6 21 2,0 14-5,0 11-5,0 14-6,1 7-5,4 3-8,3 3-6,3 4-7,1-4-5,1-9-1,-1-10-1,1-8-1,-3-9-8,-2-6-12,-3-6-13,-3-6-12,-7-12-3,-9-15 4,-10-15 5,-8-16 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54" units="cm"/>
      <inkml:brushProperty name="height" value="0.054" units="cm"/>
      <inkml:brushProperty name="color" value="#00BFF3"/>
    </inkml:brush>
  </inkml:definitions>
  <inkml:trace contextRef="#ctx0" brushRef="#br0">53000 13650 407,'135'-316'3,"-27"69"5,-28 69 6,-28 69 5,-17 38 5,-2 10 4,-3 10 4,-3 9 4,-4 13 4,-3 20 5,-3 18 6,-2 20 5,-6 31-1,-6 48-9,-6 47-8,-6 47-9,-6 33-6,-2 23-5,-3 22-4,-3 22-6,-4 10-4,-3 1-2,-3-1-5,-2 1-2,-1-12-4,3-21-3,3-22-5,4-22-3,4-16-6,6-9-8,7-10-7,6-8-7,-1-33-7,-5-52-5,-7-53-6,-5-53-6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102800 55250 547,'1'-57'11,"4"39"20,3 36 21,3 39 21,-2 22 3,-6 10-13,-6 10-13,-6 9-15,-6 2-9,-2-2-7,-3-3-7,-3-3-7,1-9-8,6-11-7,7-14-7,6-11-9,7-12-7,10-9-8,10-10-8,9-8-9,9-12-1,9-12 5,10-13 6,10-12 5,-4-4 6,-16 7 7,-15 6 7,-15 7 7,-7 0 4,3-2 4,3-3 1,4-3 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103500 55900 393,'23'-27'0,"-3"-3"0,-3-3 0,-2-2 0,-5-1 2,-2 3 5,-3 3 4,-3 4 5,-4 10 7,-3 19 9,-3 19 9,-2 19 8,-5 13 3,-2 10-8,-3 10-6,-3 9-7,1 1-5,6-6-4,7-6-4,6-6-3,7-6-8,10-2-8,10-3-11,9-3-8,7-10-5,7-16 4,6-15 2,7-15 3,-1-15 0,-6-12-4,-6-13-4,-6-12-3,-6-9 0,-2-2 3,-3-3 3,-3-3 3,-7 1 3,-9 6 4,-10 7 3,-8 6 4,-8 4 3,-2 4 2,-3 3 2,-3 3 3,-2 6 4,0 9 6,0 10 7,0 10 7,7 5-2,17 4-8,15 3-9,16 3-9,10-2-4,7-6 0,6-6 0,7-6-1,0-4-2,-2 1-7,-3-1-6,-3 1-5,-6-1-2,-5 1 6,-7-1 4,-5 1 4,-8 4 5,-5 9 3,-7 10 4,-5 10 3,-8 7 5,-5 6 7,-7 7 6,-5 6 6,-6 6 4,-3 6 2,-3 7 0,-2 6 1,2 1 0,9-3-5,10-3-3,10-2-4,8-5-5,10-2-4,10-3-6,9-3-5,12-13-9,16-22-11,15-22-10,17-21-13,0-18-1,-11-12 5,-14-13 6,-11-12 7,-9-9 3,-3-2 0,-3-3 2,-2-3 0,-8-1 2,-8 4 2,-10 3 2,-9 3 3,-13 6 2,-16 9 2,-15 10 3,-15 10 2,-7 7 2,3 6 3,3 7 2,4 6 3,2 6-1,4 6-1,3 7-2,3 6-2,15-7-9,29-18-13,28-19-15,28-18-14,14-14-2,0-5 10,0-7 12,0-5 11,-4 2 6,-5 13 2,-7 12 3,-5 13 2,-9 7 2,-9 4 3,-10 3 4,-8 3 2,-1 9 12,9 16 20,10 15 20,10 17 20,11 5-1,17-3-23,15-3-21,16-2-23,-1-5-14,-15-2-6,-15-3-7,-16-3-6,-12-1-3,-5 4 0,-7 3 2,-5 3 0,-12-1 5,-16-2 11,-15-3 9,-15-3 11,-9-1 6,1 4 4,-1 3 3,1 3 4,1 3 2,3 3-2,3 3-1,4 4-1,2 2-1,4 4-4,3 3-2,3 3-3,-1 7-2,-2 14 0,-3 11 0,-3 14-1,-7 14-1,-9 20-3,-10 18-1,-8 20-2,-14 14-3,-15 14-3,-15 11-2,-16 14-2,-13 16-2,-9 22 1,-10 22 1,-8 23 0,-8 14-4,-2 10-11,-3 10-9,-3 9-11,8-2-6,23-12-2,22-13-2,22-12-3,19-21 0,20-28 1,18-28 0,20-27 2,8-33 1,1-33 5,-1-35 5,1-34 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105850 57700 476,'20'-18'4,"-9"17"8,-10 15 9,-8 16 9,-4 10 4,3 7 2,3 6 1,4 7 3,1 7-2,0 9-3,0 10-3,0 10-4,0-1-3,0-9 0,0-10-2,0-8-2,6-11-1,13-8-2,12-10-2,13-9-1,9-7-5,6-3-6,7-3-7,6-2-7,3-9-3,0-12 1,0-13 0,0-12 0,-4-10-1,-5-6-2,-7-6-2,-5-6-2,-11-4 0,-11 1 2,-14-1 1,-11 1 2,-17 1 2,-18 3 1,-19 3 0,-18 4 1,-21 5-3,-22 10-8,-22 10-7,-21 9-8,1 7-5,25 7-1,25 6-1,25 7-2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8050 14800 668,'-41'-46'7,"19"10"16,19 10 15,19 9 15,13 6 4,10 3-10,10 3-8,9 4-8,2 4-10,-2 6-9,-3 7-9,-3 6-8,-4 4-8,-3 4-5,-3 3-5,-2 3-4,-8 6-6,-8 9-5,-10 10-6,-9 10-5,-7-1 1,-3-9 6,-3-10 7,-2-8 7,-5-8 5,-2-2 5,-3-3 3,-3-3 5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7900 15850 581,'-24'23'1,"4"-3"1,3-3 2,3-2 1,4 0 5,7 7 7,6 6 8,7 7 7,2 4 2,1 3-5,-1 3-4,1 4-5,-1 2-1,1 4 0,-1 3 1,1 3 1,-3-1-1,-2-2-2,-3-3 0,-3-3-2,-1-4-1,4-3-1,3-3 1,3-2-2,4-23-6,7-41-16,6-40-14,7-40-16,5-21-7,7 0-2,6 0-2,7 0-2,-3 9 3,-8 19 5,-10 19 7,-9 19 6,-5 10 4,0 4 4,0 3 3,0 3 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9050 15050 583,'118'-49'59,"-11"4"-10,-14 3-10,-11 3-10,-9-1-6,-3-2-2,-3-3-2,-2-3-2,-8 2-4,-8 10-5,-10 10-7,-9 9-5,-18 23-8,-24 38-7,-26 37-9,-24 38-7,-15 12-2,-3-12 5,-3-13 5,-2-12 5,2-12 5,9-8 3,10-10 5,10-9 3,7-10 4,6-9 2,7-10 2,6-8 3,9-11 2,13-8 2,12-10 1,13-9 2,7-5-1,4 0-2,3 0-3,3 0-2,-1 3-2,-2 6 1,-3 7 0,-3 6-1,-6 7 0,-5 10-3,-7 10-4,-5 9-2,-11 9 0,-11 9 0,-14 10 2,-11 10 1,-9 4 2,-3 0 1,-3 0 0,-2 0 2,0 0 1,7 0-1,6 0-1,7 0 0,0 0 2,-2 0 4,-3 0 5,-3 0 5,2-5 2,10-9 1,10-10 0,9-8 0,13-14-1,20-15-4,18-15-4,20-16-4,10-18-1,3-18-1,3-19 1,4-18 0,2-12-2,4-3-5,3-3-5,3-2-4,-4-5-5,-8-2-3,-10-3-5,-9-3-4,-12-4-2,-11-3 0,-14-3 0,-11-2-2,-11-5 4,-5-2 3,-7-3 6,-5-3 4,-3 5 4,4 17 5,3 15 3,3 16 4,-1 12 4,-2 9 5,-3 10 5,-3 10 5,-1 7 5,4 6 5,3 7 5,3 6 5,6 10-1,9 17-5,10 15-5,10 16-6,8 18-2,10 22 1,10 22 0,9 23 2,6 16-1,3 13-2,3 12-2,4 13-3,2 10-2,4 10-4,3 10-3,3 9-4,3 20-6,3 31-5,3 32-7,4 31-6,-3 3-5,-5-25-5,-7-25-3,-5-25-5,-8-29-2,-5-30-2,-7-32-2,-5-30-1,-9-29 2,-9-25 6,-10-25 6,-8-25 7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11000 15300 679,'-24'-21'6,"4"10"12,3 10 12,3 9 12,-2 12 4,-6 16-4,-6 15-4,-6 17-3,-7 17-7,-6 23-8,-6 22-8,-6 22-9,-6 10-4,-2 1-3,-3-1-1,-3 1-3,1-10-2,6-19-6,7-18-4,6-19-4,4-19-5,4-19-3,3-18-4,3-19-4,3-15 0,3-8 1,3-10 1,4-9 2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9950 13500 585,'50'-43'106,"0"17"-20,0 15-20,0 16-19,1 18-13,4 22-6,3 22-5,3 23-6,-1 11-9,-2 4-16,-3 3-14,-3 3-15,-7-8-12,-9-19-9,-10-18-9,-8-19-8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8"/>
    </inkml:context>
    <inkml:brush xml:id="br0">
      <inkml:brushProperty name="width" value="0.03012" units="cm"/>
      <inkml:brushProperty name="height" value="0.03012" units="cm"/>
      <inkml:brushProperty name="color" value="#00BFF3"/>
    </inkml:brush>
  </inkml:definitions>
  <inkml:trace contextRef="#ctx0" brushRef="#br0">12350 13400 730,'-33'-43'8,"34"17"11,35 15 13,35 16 11,13 9 2,-6 3-7,-6 3-7,-6 4-7,-4 1-8,1 0-6,-1 0-6,1 0-8,-6 3-8,-8 6-9,-10 7-10,-9 6-9,-10 3-5,-9 0 1,-10 0 0,-8 0 0,-8-4 5,-2-5 6,-3-7 7,-3-5 7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9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11600 14600 567,'-224'134'-4,"54"-31"5,53-31 5,53-31 4,39-18 6,25-3 4,25-3 4,25-2 6,23-6-1,22-6-6,22-6-5,23-6-5,16-13-4,13-19 0,12-18-1,13-19-1,1-7-3,-9 7-3,-10 6-5,-8 7-3,-17 8-5,-21 14-4,-22 11-4,-22 14-6,-21 11-2,-18 14-3,-19 11-1,-18 14-3,-23 13 2,-24 16 5,-26 15 5,-24 17 4,-12 0 5,4-11 3,3-14 3,3-11 3,-1-9 2,-2-3 1,-3-3 0,-3-2 2,4-6 0,13-6 3,12-6 3,13-6 3,13-4 4,17 1 9,15-1 8,16 1 7,5 4 1,-2 9-8,-3 10-7,-3 10-9,-7 8-4,-9 10-1,-10 10-2,-8 9 0,-8 4-2,-2 1-2,-3-1-2,-3 1-1,2-9-1,10-15 0,10-15 1,9-16 0,21-24-2,35-31-5,35-31-4,34-31-5,20-21-2,6-9 1,7-10 2,6-8 0,-4 5 2,-11 22-1,-14 22 0,-11 23 0,-15 14 2,-16 10 4,-15 10 5,-15 9 4,-14 9 2,-8 9 0,-10 10 1,-9 10 0,-12 8 2,-11 10 2,-14 10 3,-11 9 2,-11 6 2,-5 3-2,-7 3-2,-5 4 0,-1-1-2,6-3-1,7-3-1,6-2-1,7-8-1,10-8-3,10-10-3,9-9-1,7-21-5,7-31-7,6-31-6,7-31-7,4-21-1,3-9 4,3-10 3,4-8 3,-3-6 4,-5 1 1,-7-1 3,-5 1 2,-4 2 3,0 7 6,0 6 5,0 7 6,1 11 2,4 20 2,3 18 0,3 20 1,1 31 5,1 48 9,-1 47 9,1 47 8,-3 23 0,-2 0-13,-3 0-12,-3 0-12,-4-4-8,-3-5-7,-3-7-5,-2-5-6,-5-6-2,-2-3 2,-3-3 2,-3-2 1,-6-8 1,-5-8-2,-7-10-1,-5-9-2,-1-16 0,6-22 2,7-22 1,6-21 2,12-20 1,19-15 3,19-15 1,19-16 2,12-7 2,6 4 0,7 3 2,6 3 2,1 6 1,-3 9 2,-3 10 3,-2 10 2,-8 7 1,-8 6-2,-10 7 0,-9 6-2,-9 9 0,-5 13 1,-7 12 0,-5 13 1,-11 9 1,-11 6-1,-14 7 0,-11 6-1,-11 6 0,-5 6-3,-7 7-2,-5 6-3,-4 1 1,0-3-1,0-3 2,0-2 0,-2-6 0,-3-6 1,-3-6-1,-2-6 0,2-7 0,9-6-1,10-6 1,10-6-1,14-10 6,23-12 11,22-13 11,22-12 12,24-10 2,29-6-5,28-6-6,28-6-6,17-4-7,6 1-8,7-1-8,6 1-10,-2 4-3,-9 9 0,-10 10 0,-8 10 1,-14 5-9,-15 4-15,-15 3-15,-16 3-16,-15-1-4,-11-2 6,-14-3 8,-11-3 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53450 12900 523,'-4'-133'64,"-5"34"4,-7 35 6,-5 35 4,-6 29-6,-3 25-17,-3 25-17,-2 25-18,-12 20-12,-19 16-9,-18 15-8,-19 17-8,-8 2-10,3-9-9,3-10-11,4-8-10,8-15-4,17-19 1,15-18 1,16-19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0"/>
    </inkml:context>
    <inkml:brush xml:id="br0">
      <inkml:brushProperty name="width" value="0.03318" units="cm"/>
      <inkml:brushProperty name="height" value="0.03318" units="cm"/>
      <inkml:brushProperty name="color" value="#00BFF3"/>
    </inkml:brush>
  </inkml:definitions>
  <inkml:trace contextRef="#ctx0" brushRef="#br0">16050 14550 662,'-47'4'34,"6"10"-4,7 10-4,6 9-3,1 9-2,-3 9-2,-3 10 0,-2 10-1,0 0-2,7-5-1,6-7-1,7-5-2,2-3 1,1 4 1,-1 3 2,1 3 1,2-2-2,7-6-4,6-6-6,7-6-6,5-9-3,7-8-2,6-10-3,7-9-2,5-13-1,7-16-1,6-15 0,7-15-2,0-11 1,-2-2 0,-3-3 1,-3-3 1,-7-2 0,-9 0 3,-10 0 2,-8 0 3,-8 1 0,-2 4 1,-3 3 1,-3 3 0,-7 6 2,-9 9 2,-10 10 3,-8 10 2,-6 4 1,1 0-2,-1 0-3,1 0-1,-1 4-2,1 10-1,-1 10-2,1 9 0,-1 10-5,1 14-9,-1 11-7,1 14-8,2 2-5,7-6 0,6-6 0,7-6-1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16650 14850 753,'26'50'80,"4"0"-18,3 0-17,3 0-17,-1 0-12,-2 0-5,-3 0-6,-3 0-6,-4-2-6,-3-3-8,-3-3-6,-2-2-8,-5-5-5,-2-2-4,-3-3-2,-3-3-4,-4-7 1,-3-9 6,-3-10 6,-2-8 7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17150 14500 538,'137'-135'3,"-24"32"7,-26 31 7,-24 32 7,-17 18 3,-5 6-2,-7 7 0,-5 6-2,-4 7-3,0 10-4,0 10-5,0 9-4,-4 12-4,-5 16-3,-7 15-2,-5 17-2,-6 5 0,-3-3 2,-3-3 1,-2-2 3,-5-8-1,-2-8-4,-3-10-4,-3-9-3,1-9-1,6-5 3,7-7 3,6-5 2,9-9 3,13-9 2,12-10 2,13-8 2,10-14 0,10-15-4,10-15-3,9-16-3,1-12-2,-6-5-4,-6-7-2,-6-5-2,-6-8-2,-2-5 0,-3-7 0,-3-5-1,-7 2 1,-9 13 1,-10 12 2,-8 13 1,-6 10 4,1 10 4,-1 10 6,1 9 5,-3 18 12,-2 29 18,-3 28 20,-3 28 19,-2 18 1,0 10-15,0 10-15,0 9-16,0 4-10,0 1-5,0-1-6,0 1-5,0 1-5,0 3-3,0 3-3,0 4-5,1-1-5,4-3-8,3-3-7,3-2-9,1-6-4,1-6-4,-1-6-2,1-6-3,-1-12 1,1-15 6,-1-15 6,1-16 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19950 12900 528,'21'-27'1,"-5"-3"2,-7-3 3,-5-2 1,-6 13 8,-3 31 11,-3 32 12,-2 31 12,-5 21 2,-2 14-7,-3 11-6,-3 14-8,-4 8-4,-3 7-3,-3 6-4,-2 7-2,2-1-3,9-6-4,10-6-4,10-6-3,4-12 0,0-15 1,0-15 3,0-16 1,3-12-3,6-5-8,7-7-8,6-5-9,9-11-4,13-11 3,12-14 3,13-11 2,4-14-2,-3-11-6,-3-14-5,-2-11-6,-6-12-1,-6-9 5,-6-10 5,-6-8 5,-9-6 4,-8 1 3,-10-1 4,-9 1 2,-13 7 4,-16 16 3,-15 15 2,-15 17 4,-11 11 1,-2 10-2,-3 10-1,-3 9-1,-1 10-2,4 14 1,3 11-1,3 14 0,4 3-2,7-2-4,6-3-4,7-3-4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22300 13300 453,'-93'-68'5,"17"17"11,15 15 9,16 16 10,7 7 4,1 1-2,-1-1-2,1 1-2,-4 2-4,-6 7-4,-6 6-6,-6 7-5,-1 7-4,7 9-3,6 10-3,7 10-4,7 5 0,9 4-1,10 3 1,10 3 1,5-2-1,4-6-3,3-6-2,3-6-2,12-7-1,22-6 1,22-6 2,23-6 0,8-12-1,-3-15-3,-3-15-5,-2-16-3,-11-7-4,-15 4-4,-15 3-4,-16 3-5,-18 3 5,-18 3 13,-19 3 14,-18 4 13,-9 5 9,4 10 3,3 10 3,3 9 4,3 9 3,3 9 1,3 10 1,4 10 3,4 5-3,6 4-5,7 3-4,6 3-6,4 4-4,4 7-2,3 6-2,3 7-3,3 8-1,3 14 1,3 11-1,4 14 1,-3 8-2,-5 7-5,-7 6-3,-5 7-5,-4 0-3,0-2-3,0-3-2,0-3-3,0-4-1,0-3 0,0-3 0,0-2 0,-2-8 0,-3-8 1,-3-10 0,-2-9 0,-3-13-1,1-16 0,-1-15-1,1-15-1,-7-14 2,-12-8 2,-13-10 2,-12-9 4,-9-16 2,-2-22 1,-3-22 2,-3-21 2,1-20 1,6-15 1,7-15 1,6-16 0,10-10 3,17-3 5,15-3 3,16-2 5,23-3 2,31 1-2,32-1-2,31 1 0,18 1-5,7 3-8,6 3-7,7 4-8,-7 8-5,-19 17-1,-18 15-1,-19 16-2,-16 15-5,-12 16-6,-13 15-7,-12 17-6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3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28450 15500 647,'-119'-4'9,"63"-5"17,62-7 18,63-5 18,41-8 2,23-5-13,22-7-13,22-5-12,8-3-10,-2 4-5,-3 3-6,-3 3-5,-13 4-5,-22 7-6,-22 6-7,-21 7-6,-31 4-10,-36 3-12,-39 3-14,-36 4-13,-15 1 2,9 0 15,10 0 17,10 0 15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29450 14700 508,'-90'-116'-4,"23"19"3,22 19 2,22 19 4,12 19 8,3 23 15,3 22 14,4 22 15,1 23 3,0 25-7,0 25-10,0 25-7,-4 15-6,-5 7-3,-7 6-4,-5 7-4,-3 2-2,4 1-3,3-1-3,3 1-2,3 2-3,3 7-4,3 6-3,4 7-5,1-10-3,0-25-2,0-25-2,0-25-2,3-21-2,6-15-1,7-15-2,6-16 0,6-19-2,6-22-1,7-22-2,6-21 0,9-31-3,13-36-4,12-39-2,13-36-3,-4-1 1,-18 38 6,-19 37 7,-18 38 6,-10 16 1,0-2-2,0-3-3,0-3-2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30650 13300 637,'0'-38'63,"0"26"-4,0 24-5,0 26-5,1 13-6,4 4-7,3 3-8,3 3-8,6-2-9,9-6-13,10-6-13,10-6-12,8-10-9,10-12-7,10-13-8,9-12-6,-4-7 1,-15 1 10,-15-1 10,-16 1 10,-8-3 6,0-2 1,0-3 1,0-3 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32150 13000 535,'10'-11'17,"-27"28"12,-28 28 11,-28 29 11,-23 21-1,-15 16-15,-15 15-14,-16 17-16,-4 2-8,10-9-1,10-10-2,9-8-1,10-12-3,14-12-4,11-13-4,14-12-5,11-12-2,14-8 2,11-10 0,14-9 1,10-10 3,9-9 2,10-10 3,10-8 3,4-3 5,0 7 7,0 6 8,0 7 7,-4 8 5,-5 14 5,-7 11 3,-5 14 4,-9 8 1,-9 7-3,-10 6-2,-8 7-2,-3-3-3,7-8-2,6-10-2,7-9-3,10-15-6,16-18-10,15-19-10,17-18-9,17-23-7,23-24-1,22-26-2,22-24-1,8-15 1,-2-3 1,-3-3 4,-3-2 1,-10 8 6,-16 22 6,-15 22 8,-15 23 7,-26 31 10,-34 45 11,-35 43 12,-33 45 10,-20 17 2,-3-5-12,-3-7-12,-2-5-10,-1-8-11,3-5-11,3-7-10,4-5-11,19-14-6,39-18-1,36-19 0,39-18-1,13-12 3,-9-3 7,-10-3 7,-8-2 7,-8-1 4,-2 3 1,-3 3-1,-3 4 2,-9 4-1,-11 6 1,-14 7 0,-11 6 1,-12 6 0,-9 6-2,-10 7 0,-8 6-2,-6 3 0,1 0 0,-1 0 0,1 0 0,2-5 1,7-9 4,6-10 3,7-8 4,7 0 9,9 14 16,10 11 16,10 14 16,2 5 3,-3 1-11,-3-1-10,-2 1-10,-1-1-8,3 1-2,3-1-4,4 1-2,1-3-3,0-2 0,0-3 0,0-3 0,7-18-10,17-31-20,15-31-19,16-31-19,9-20-5,3-5 10,3-7 10,4-5 10,-1 2 8,-3 13 9,-3 12 7,-2 13 8,-8 10 6,-8 10 4,-10 10 4,-9 9 4,-7 9 1,-3 9 0,-3 10-1,-2 10-1,-5 10 0,-2 13-1,-3 12 1,-3 13 0,-6 7-1,-5 4-4,-7 3-3,-5 3-3,-4-2-4,0-6-1,0-6-3,0-6-2,6-16-10,13-25-19,12-25-17,13-25-19,6-13-6,0 1 6,0-1 5,0 1 5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33050 13250 628,'51'-18'108,"4"17"-22,3 15-23,3 16-23,-1 9-15,-2 3-4,-3 3-6,-3 4-5,-6 1-6,-5 0-7,-7 0-6,-5 0-6,-6-2-7,-3-3-6,-3-3-7,-2-2-6,-8-1-4,-8 3 0,-10 3 0,-9 4 0,-4-4 3,4-9 6,3-10 6,3-8 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53700 12450 579,'31'-21'9,"13"10"18,12 10 18,13 9 18,9 13 6,6 20-8,7 18-8,6 20-7,-7 11-13,-18 7-19,-19 6-18,-18 7-18,-15-7-18,-9-19-15,-10-18-16,-8-19-15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6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32150 15350 549,'-25'23'0,"0"-3"0,0-3 0,0-2 0,20-14 2,41-21 3,40-22 4,42-22 3,13-8 3,-12 6-2,-13 7 1,-12 6 0,2 1-1,20-3 0,18-3 0,20-2 0,-6 3-1,-28 14-5,-28 11-4,-27 14-4,-22 13-4,-11 16-2,-14 15-4,-11 17-3,-18 11 1,-22 10 1,-22 10 4,-21 9 2,-14 2 1,-2-2 2,-3-3 1,-3-3 1,1-4 1,6-3 1,7-3 1,6-2 1,7-6 1,10-6 1,10-6 2,9-6 0,18-10 2,29-12-1,28-13 1,28-12-1,20-16-1,13-19-5,12-18-4,13-19-5,6-10-4,0 1-4,0-1-3,0 1-3,-8 1-3,-16 3 0,-15 3-2,-15 4 0,-18 1 1,-19 0 5,-18 0 4,-19 0 4,-18 3 4,-15 6 3,-15 7 3,-16 6 3,-7 6 1,4 6-2,3 7-1,3 6-2,3 4 3,3 4 8,3 3 9,4 3 7,4 6 10,6 9 11,7 10 11,6 10 10,6 13 0,6 19-12,7 19-10,6 19-12,3 10-7,0 4-3,0 3-3,0 3-4,0 1-4,0 1-6,0-1-6,0 1-5,0-6-4,0-8-1,0-10 0,0-9-2,0-4-1,0 4-4,0 3-1,0 3-4,-2-7 0,-3-15-1,-3-15 1,-2-16 0,-5-12 0,-2-5 2,-3-7 2,-3-5 0,-2-9 4,0-9 2,0-10 3,0-8 4,3-9 3,6-6 3,7-6 3,6-6 3,12-6 3,19-2 2,19-3 1,19-3 3,10 1 0,4 6 1,3 7 1,3 6 0,-2 7 0,-6 10-3,-6 10-1,-6 9-3,-10 12 0,-12 16-1,-13 15 0,-12 17 1,-13 13-1,-12 13-2,-13 12-2,-12 13-1,-15 10 0,-15 10-1,-15 10-1,-16 9 1,-5 2 0,6-2 1,7-3 0,6-3 1,7-10 1,10-16 1,10-15 1,9-15 2,29-29 2,51-41 3,49-40 3,51-40 4,24-25-10,1-5-19,-1-7-20,1-5-20,-18 6-13,-34 23-4,-35 22-6,-33 22-5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7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35650 15250 580,'-24'32'99,"4"17"-19,3 15-19,3 16-20,1 7-11,1 1-4,-1-1-4,1 1-5,1-4-4,3-6-2,3-6-3,4-6-3,11-15-1,23-21-2,22-22-1,22-22-2,8-21-2,-2-18-5,-3-19-4,-3-18-4,-7-7-1,-9 6 1,-10 7 3,-8 6 2,-11 6 1,-8 6 0,-10 7 1,-9 6 0,-13 6 1,-16 6 0,-15 7 1,-15 6 0,-11 6-1,-2 6-1,-3 7-1,-3 6-2,-1 7-2,4 10-3,3 10-4,3 9-4,4 4-1,7 1 0,6-1 1,7 1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8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36650 15450 437,'45'26'37,"-9"4"-3,-10 3-2,-8 3-2,-6 3-2,1 3-5,-1 3-3,1 4-4,-1 1-5,1 0-6,-1 0-6,1 0-5,-3-2-4,-2-3-2,-3-3-1,-3-2-2,-1-14-4,4-21-9,3-22-8,3-22-8,7-18 0,14-11 10,11-14 8,14-11 9,7-7 6,3 0 2,3 0 3,4 0 3,1 6 2,0 13 4,0 12 3,0 13 4,-5 7 6,-9 4 5,-10 3 7,-8 3 7,-8 6 3,-2 9-1,-3 10 0,-3 10-1,-4 7-3,-3 6-6,-3 7-5,-2 6-5,-6 10-5,-6 17-1,-6 15-1,-6 16-3,-7 7-1,-6 1-1,-6-1-1,-6 1-1,-1-4-1,7-6 0,6-6 0,7-6 0,8-9-1,14-8-3,11-10-4,14-9-2,10-18-2,9-24 2,10-26 1,10-24 1,4-20-2,0-11-7,0-14-6,0-11-7,-2-7-2,-3 0 3,-3 0 3,-2 0 2,-8 6 4,-8 13 7,-10 12 5,-9 13 7,-9 9 5,-5 6 2,-7 7 5,-5 6 3,-1 12 8,6 19 14,7 19 14,6 19 14,-1 23 0,-5 28-12,-7 28-12,-5 29-12,-6 16-8,-3 7-4,-3 6-4,-2 7-3,-1-4-6,3-12-8,3-13-6,4-12-7,-3 4-10,-5 22-14,-7 22-14,-5 23-13,-3-5-3,4-27 11,3-28 10,3-28 10,-1-23 5,-2-15 0,-3-15 0,-3-16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9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40750 14550 468,'0'-205'7,"0"41"14,0 40 13,0 42 14,-5 24 3,-9 9-7,-10 10-7,-8 10-6,-6 5-7,1 4-3,-1 3-4,1 3-4,-3 9-2,-2 16 0,-3 15-1,-3 17 1,1 10-2,6 6-1,7 7-3,6 6-1,4 1-3,4-3-1,3-3-2,3-2-2,9-6 0,16-6-2,15-6 1,17-6-1,10-9-3,6-8-7,7-10-7,6-9-6,-1-9-3,-5-5 2,-7-7 0,-5-5 2,-8-4 3,-5 0 2,-7 0 4,-5 0 4,-6 0 4,-3 0 4,-3 0 4,-2 0 6,-8 1 8,-8 4 14,-10 3 13,-9 3 13,-5 12 4,0 22-2,0 22-4,0 23-4,1 5-5,4-9-9,3-10-7,3-8-8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0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41400 12150 408,'-2'-50'4,"-3"0"7,-3 0 7,-2 0 7,-8 12 6,-8 26 6,-10 24 6,-9 26 6,-5 18-1,0 13-7,0 12-6,0 13-6,0 7-5,0 4-2,0 3-2,0 3-2,-2 6-2,-3 9-1,-3 10-1,-2 10-1,-1 10-2,3 13-1,3 12 0,4 13-2,4 1 0,6-9-1,7-10 1,6-8-1,4-11-2,4-8-1,3-10-3,3-9-3,3-13-2,3-16-3,3-15-3,4-15-3,8-12-2,17-6-5,15-6-3,16-6-4,7-15 0,1-21 4,-1-22 3,1-22 4,1-16 2,3-9 1,3-10 1,4-8 1,1-12 0,0-12 0,0-13-1,0-12 0,-8 4 1,-16 22 4,-15 22 3,-15 23 3,-18 10 4,-19 0 3,-18 0 4,-19 0 3,-12 6 1,-2 13-2,-3 12-2,-3 13-2,-4 12-1,-3 13 0,-3 12-1,-2 13-1,-6 10-5,-6 10-10,-6 10-10,-6 9-10,9-4-4,25-15 1,25-15 2,25-16 1,10-8-1,-2 0-4,-3 0-4,-3 0-2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43050 14300 454,'43'-157'37,"-11"39"-8,-14 36-8,-11 39-7,-6 10-3,4-16 3,3-15 2,3-15 4,-1-4 0,-2 9-2,-3 10-2,-3 10-2,-6 8-2,-5 10 0,-7 10-1,-5 9 1,-8 6-2,-5 3 0,-7 3-2,-5 4-1,-4 8 0,0 17 1,0 15-1,0 16 2,3 7-1,6 1-1,7-1-1,6 1-1,4-3-1,4-2-2,3-3 0,3-3-1,7-6-3,14-5-4,11-7-5,14-5-3,10-6-3,9-3 0,10-3 0,10-2-1,4-9-2,0-12-4,0-13-3,0-12-3,-7-7 0,-11 1 4,-14-1 6,-11 1 4,-15 15 14,-16 31 23,-15 32 23,-15 31 24,-4 13 5,9-2-13,10-3-13,10-3-14,4 4-8,0 13-3,0 12-4,0 13-3,1 2-3,4-5-2,3-7-3,3-5-2,-1-1-2,-2 6-2,-3 7 0,-3 6-2,-2 3-1,0 0 1,0 0 0,0 0 1,0 9-4,0 19-3,0 19-6,0 19-4,-4-2-3,-5-22 1,-7-22 1,-5-21 1,-4-18 1,0-12 1,0-13 4,0-12 1,-4-12 1,-5-8 0,-7-10-1,-5-9 0,-3-9 2,4-5 3,3-7 4,3-5 3,1-17 2,1-24 1,-1-26 1,1-24 1,5-29 0,14-31-4,11-31-2,14-31-3,18-23-7,25-11-9,25-14-11,25-11-11,3 19-1,-19 54 6,-18 53 7,-19 53 7,-10 26-1,1 1-4,-1-1-7,1 1-6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3189" units="cm"/>
      <inkml:brushProperty name="height" value="0.03189" units="cm"/>
      <inkml:brushProperty name="color" value="#00BFF3"/>
    </inkml:brush>
  </inkml:definitions>
  <inkml:trace contextRef="#ctx0" brushRef="#br0">38850 14200 689,'21'-136'5,"-5"28"4,-7 28 4,-5 29 3,-3 24 9,4 22 13,3 22 11,3 23 13,3 27-6,3 34-25,3 35-25,4 35-24,-3 0-10,-5-30 4,-7-32 5,-5-30 4,-4-17-5,0 1-14,0-1-14,0 1-14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8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13850 20150 552,'0'-47'2,"0"6"4,0 7 4,0 6 3,-2 3 4,-3 0 3,-3 0 4,-2 0 3,-5 1 1,-2 4-1,-3 3-1,-3 3 0,-4 3-3,-3 3-3,-3 3-3,-2 4-2,-6 10-3,-6 19-1,-6 19 0,-6 19-1,1 2-1,9-11-2,10-14 0,10-11-2,0-1-1,-5 13-1,-7 12-2,-5 13-1,-6 9 0,-3 6 2,-3 7 2,-2 6 2,3-5 0,14-16-1,11-15 0,14-15-1,2-3-1,-6 14 1,-6 11 1,-6 14 0,-1-1 0,7-12-1,6-13-1,7-12 0,2 1-1,1 16-1,-1 15-3,1 17-1,-1-1-1,1-16 0,-1-15 0,1-15-1,1-3 0,3 14 1,3 11-1,4 14 1,2-1 0,4-12 1,3-13 2,3-12 0,1-7 1,1 1 0,-1-1 0,1 1 0,2-3-1,7-2-5,6-3-3,7-3-4,2-2-2,1 0 1,-1 0 1,1 0 0,2-4 1,7-5 1,6-7 1,7-5 0,2-6 1,1-3 1,-1-3 0,1-2 1,-4-5-3,-6-2-4,-6-3-4,-6-3-4,-4-2-2,1 0 2,-1 0 1,1 0 2,-1 0 2,1 0 1,-1 0 3,1 0 1,-1-2-1,1-3-5,-1-3-4,1-2-4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15350 20650 502,'-47'-44'5,"6"13"11,7 12 12,6 13 9,3 9 5,0 6-4,0 7-4,0 6-4,1 3-3,4 0-4,3 0-4,3 0-3,-1 1-2,-2 4-1,-3 3-2,-3 3-1,-1 1-1,4 1-1,3-1 0,3 1-1,-1 1 0,-2 3-1,-3 3 1,-3 4-1,-1-1 0,4-3 0,3-3 0,3-2-1,-1 2 0,-2 9 0,-3 10 0,-3 10-1,1 2-1,6-3 0,7-3-1,6-2 0,1-5-2,-3-2-1,-3-3-2,-2-3-2,0 2-1,7 10-3,6 10-2,7 9-3,7-2-2,9-12-2,10-13-4,10-12-2,5-12-1,4-8 1,3-10 0,3-9 1,-2-7 2,-6-3 1,-6-3 3,-6-2 3,-6-5 0,-2-2 1,-3-3 1,-3-3 0,-2-2 1,0 0 0,0 0 2,0 0 0,-2 0 1,-3 0 1,-3 0 1,-2 0 0,-1-2-1,3-3 0,3-3-2,4-2-2,1-1 1,0 3 0,0 3 1,0 4 1,-2-1 1,-3-3 0,-3-3 0,-2-2 1,-3-3 0,1 1 0,-1-1 0,1 1 0,-1-1 1,1 1-1,-1-1 0,1 1 0,-1 1-1,1 3 2,-1 3 0,1 4 0,-1-1 1,1-3 1,-1-3 1,1-2 1,-1-1 0,1 3 0,-1 3 1,1 4 0,-3 1-1,-2 0 1,-3 0 0,-3 0 0,-1 0 0,4 0 0,3 0 0,3 0 0,1 0 1,1 0 0,-1 0 1,1 0 2,-3 0-1,-2 0-1,-3 0-1,-3 0-1,-2 0 6,0 0 11,0 0 13,0 0 11,1 6 10,4 13 7,3 12 7,3 13 8,-1 7-4,-2 4-14,-3 3-13,-3 3-15,-2 3-9,0 3-3,0 3-3,0 4-3,0 7-3,0 13-1,0 12-2,0 13-1,-2 9-1,-3 6 0,-3 7-2,-2 6 0,-5-1-5,-2-5-12,-3-7-11,-3-5-11,1-12-3,6-16 2,7-15 3,6-15 3,1-17-1,-3-15-4,-3-15-5,-2-16-5,-1-8 2,3 0 9,3 0 8,4 0 8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15900 22250 683,'0'-69'0,"0"13"0,0 12 0,0 13 0,1 7 0,4 4 0,3 3 0,3 3 0,1-5 1,1-12 2,-1-13 3,1-12 1,-1-2 5,1 9 9,-1 10 8,1 10 8,1 4 2,3 0-4,3 0-5,4 0-4,1 1-4,0 4-5,0 3-4,0 3-4,0 1-3,0 1-3,0-1-2,0 1-4,1-1 0,4 1 1,3-1 0,3 1 0,3 1-9,3 3-19,3 3-19,4 4-19,-4-1-4,-9-3 11,-10-3 13,-8-2 10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33950 19950 601,'-50'-66'91,"50"19"-19,50 19-18,50 19-18,21 9-11,-5 0-4,-7 0-3,-5 0-3,-4 9-3,0 19-3,0 19-1,0 19-2,-15 10-3,-27 4-5,-28 3-4,-28 3-4,-27 4-2,-25 7 0,-25 6 1,-25 7 0,-16-1 1,-6-6-1,-6-6 0,-6-6 1,-1-9 0,7-8 2,6-10 2,7-9 1,5-7 4,7-3 4,6-3 5,7-2 3,10-6 4,16-6 2,15-6 2,17-6 2,16-6 0,19-2-4,19-3-2,19-3-4,23-7-4,28-9-8,28-10-6,29-8-8,13-6-6,1 1-5,-1-1-7,1 1-5,-1 2-2,1 7 2,-1 6 4,1 7 2,-18 0 0,-34-2-2,-35-3-2,-33-3-3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16950 20500 463,'-2'-63'14,"-3"26"21,-3 24 24,-2 26 22,-1 15 3,3 6-18,3 7-16,4 6-18,-1 6-11,-3 6-3,-3 7-5,-2 6-3,-1 4-3,3 4 0,3 3-2,4 3 0,1 3-1,0 3 0,0 3 0,0 4 0,-2 7-1,-3 13 1,-3 12-1,-2 13 0,-1-4-2,3-18-5,3-19-3,4-18-4,1-9-1,0 4 0,0 3 2,0 3 1,-2 9 0,-3 16 2,-3 15-1,-2 17 2,-1-4-3,3-22-5,3-22-6,4-21-6,1-3-2,0 20 0,0 18-1,0 20-1,0 2 2,0-12-1,0-13 2,0-12 1,0-9-2,0-2-4,0-3-4,0-3-3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17650 21000 677,'-46'-2'5,"10"-3"9,10-3 9,9-2 9,18-3 4,29 1 0,28-1 0,28 1-1,14 1-3,0 3-5,0 3-5,0 4-5,-5 1-9,-9 0-15,-10 0-13,-8 0-15,-9-2-8,-6-3-5,-6-3-4,-6-2-4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18250 20450 590,'-27'-24'1,"-3"4"1,-3 3 2,-2 3 2,0 6 9,7 9 19,6 10 18,7 10 18,4 7 1,3 6-16,3 7-17,4 6-17,1 4-9,0 4-1,0 3-3,0 3-1,0 10-4,0 20-10,0 18-7,0 20-8,0 5-9,0-6-8,0-6-8,0-6-8,0-13-2,0-19 4,0-18 3,0-19 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18800 20000 569,'46'0'78,"-5"0"-19,-7 0-17,-5 0-18,-4 0-10,0 0-1,0 0-1,0 0-2,1 3 0,4 6 0,3 7 1,3 6 0,1 3-1,1 0 0,-1 0-1,1 0-1,-1 0 0,1 0-1,-1 0 1,1 0 0,-3 0-1,-2 0 1,-3 0-1,-3 0 0,-2 1 0,0 4 0,0 3 0,0 3 0,0 1-1,0 1-2,0-1-2,0 1-3,-2-1 0,-3 1 0,-3-1 1,-2 1 0,-3-1 1,1 1-2,-1-1-1,1 1-1,-3 1-1,-2 3-1,-3 3-1,-3 4-1,-2 1-1,0 0 2,0 0 0,0 0 1,-5 1-1,-9 4-3,-10 3-1,-8 3-3,-3-2-1,7-6 2,6-6 1,7-6 1,-1-1 2,-6 7 0,-6 6 2,-6 7 0,-2 0 2,3-2-1,3-3 1,4-3 0,-1-1-1,-3 4-2,-3 3-2,-2 3-2,-3-1-1,1-2 0,-1-3 1,1-3 1,-3-1-5,-2 4-13,-3 3-11,-3 3-13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20050 21200 645,'-15'-24'71,"23"4"-10,22 3-9,22 3-10,15 1-7,9 1-6,10-1-6,10 1-6,-3 1-5,-11 3-4,-14 3-4,-11 4-4,-1-1-6,13-3-9,12-3-8,13-2-9,-4 0-4,-18 7 3,-19 6 2,-18 7 1,-10 2 3,0 1 1,0-1 2,0 1 2,-4 1-1,-5 3-2,-7 3-4,-5 4-2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20050 22200 585,'-19'43'8,"13"-11"16,12-14 16,13-11 16,7-7 3,4 0-11,3 0-9,3 0-10,3-2-7,3-3-3,3-3-4,4-2-3,1-1-2,0 3 0,0 3-2,0 4 0,1-1-2,4-3-5,3-3-3,3-2-5,1-1-1,1 3 2,-1 3 1,1 4 2,-1 1 2,1 0 1,-1 0 0,1 0 2,-3 0-4,-2 0-8,-3 0-8,-3 0-8,-2 0-4,0 0-2,0 0-1,0 0-2,0-2-3,0-3-4,0-3-5,0-2-4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23750 21700 540,'-36'1'11,"28"4"19,28 3 22,29 3 20,16-1 3,7-2-14,6-3-14,7-3-15,7-2-9,9 0-3,10 0-5,10 0-4,8 0-3,10 0-5,10 0-5,9 0-4,4 0-3,1 0 2,-1 0-1,1 0 1,-1 0 1,1 0 1,-1 0 1,1 0 1,-6 0 1,-8 0 1,-10 0 1,-9 0 1,-12 0 0,-11 0-1,-14 0 0,-11 0 0,-7 0-1,0 0 1,0 0 0,0 0 1,0 0-1,0 0 0,0 0 0,0 0-1,1 1 1,4 4-1,3 3 1,3 3 0,3 1 0,3 1 1,3-1 1,4 1 0,2-3 0,4-2 0,3-3 0,3-3-1,24-1-2,48 4-3,47 3-3,47 3-4,16-1-1,-11-2-1,-14-3 0,-11-3-2,-6-2 1,4 0 2,3 0 0,3 0 2,-1-4 0,-2-5-1,-3-7-2,-3-5-1,-6-3-1,-5 4 0,-7 3-1,-5 3-1,-11 3 0,-11 3-1,-14 3 0,-11 4 0,-15 1-1,-16 0-2,-15 0-2,-15 0-1,-20 0 0,-21 0 6,-22 0 3,-22 0 4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26900 18800 607,'-2'-41'60,"-3"19"1,-3 19 0,-2 19 2,-8 13-8,-8 10-13,-10 10-14,-9 9-14,-10 13-9,-9 20-2,-10 18-2,-8 20-4,-1 2-1,9-12-2,10-13-2,10-12 0,7-13-1,6-12 2,7-13 1,6-12 1,4-9 1,4-2 1,3-3 0,3-3 2,10-2-3,20 0-4,18 0-4,20 0-5,16-5-1,16-9 3,15-10 2,17-8 4,5-9 0,-3-6 0,-3-6 0,-2-6-1,-6-2-2,-6 3-3,-6 3-4,-6 4-3,-9 2-3,-8 4-3,-10 3-3,-9 3-3,-10 1 1,-9 1 5,-10-1 4,-8 1 5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27200 19100 553,'-47'-46'22,"6"10"14,7 10 14,6 9 14,4 13 2,4 20-10,3 18-9,3 20-10,1 17-9,1 20-7,-1 18-8,1 20-6,1 14-9,3 14-9,3 11-7,4 14-9,-1 5-8,-3 1-6,-3-1-6,-2 1-6,-3-18-2,1-34 2,-1-35 2,1-33 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29300 19050 503,'-25'-19'96,"0"13"-12,0 12-14,0 13-11,-2 10-12,-3 10-10,-3 10-10,-2 9-9,-5 10-5,-2 14 0,-3 11-1,-3 14 1,-9 8-6,-11 7-8,-14 6-9,-11 7-10,-9 2-5,-3 1-4,-3-1-2,-2 1-3,2-7-1,9-12 3,10-13 3,10-12 2,8-13 0,10-12-1,10-13-3,9-12-3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63900 17450 511,'1'-55'0,"4"-9"2,3-10 0,3-8 1,1 0 1,1 14 3,-1 11 1,1 14 3,-1 7 3,1 3 8,-1 3 7,1 4 6,-3 8 3,-2 17-6,-3 15-3,-3 16-4,-1 13-3,4 14 0,3 11 0,3 14 0,1 8-2,1 7 0,-1 6-2,1 7-1,1-1-1,3-6-3,3-6-2,4-6-3,1-4-1,0 1-3,0-1-2,0 1-3,0-4 0,0-6 1,0-6 2,0-6 0,-2-7 0,-3-6-6,-3-6-4,-2-6-5,0-13-1,7-19 5,6-18 5,7-19 3,4-16 3,3-12 0,3-13 1,4-12 0,4-21-1,6-28-1,7-28-2,6-27-2,-1-11-1,-5 10 2,-7 10 1,-5 9 2,-8 12-1,-5 16 0,-7 15 0,-5 17-1,-6 13-2,-3 13-5,-3 12-4,-2 13-5,-6 21-10,-6 32-16,-6 31-16,-6 32-17,-6 11-1,-2-5 14,-3-7 13,-3-5 13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35900 19750 496,'0'-61'27,"0"28"14,0 28 14,0 29 14,0 21 0,0 16-11,0 15-13,0 17-11,0 10-9,0 6-1,0 7-4,0 6-2,-2 3-5,-3 0-8,-3 0-7,-2 0-9,-1-4-8,3-5-11,3-7-10,4-5-10,-1-12-8,-3-16-3,-3-15-5,-2-15-4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27750 19450 507,'-19'-40'62,"13"23"0,12 22 0,13 22 0,9 19-4,6 20-10,7 18-9,6 20-11,4 10-6,4 3-4,3 3-4,3 4-5,-1 4-3,-2 6-3,-3 7-4,-3 6-3,-2 1-8,0-3-14,0-3-14,0-2-13,0-8-6,0-8 6,0-10 3,0-9 6,-5-15 2,-9-18 1,-10-19 2,-8-18 1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29850 19600 548,'-24'-63'9,"4"26"19,3 24 18,3 26 18,-1 22 4,-2 23-11,-3 22-13,-3 22-12,-2 10-6,0 1-4,0-1-1,0 1-3,1 1-6,4 3-7,3 3-9,3 4-8,1-4-9,1-9-8,-1-10-8,1-8-8,1-11-5,3-8 1,3-10-1,4-9 0,4-12 3,6-11 6,7-14 5,6-11 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30800 19800 494,'-7'-32'58,"-11"39"1,-14 36 4,-11 39 1,-4 19-4,6 4-10,7 3-12,6 3-10,4-2-8,4-6-2,3-6-3,3-6-3,3-9-3,3-8-3,3-10-2,4-9-2,8-10-6,17-9-6,15-10-8,16-8-6,9-14-4,3-15 1,3-15 0,4-16 1,-3-13 1,-5-9 3,-7-10 3,-5-8 2,-8-9 4,-5-6 2,-7-6 4,-5-6 3,-6-4 3,-3 1 1,-3-1 1,-2 1 3,-6 7 0,-6 16 1,-6 15 2,-6 17 0,-6 10 1,-2 6 1,-3 7 2,-3 6 0,-4 6-2,-3 6-6,-3 7-5,-2 6-7,-6 10-1,-6 17 0,-6 15 1,-6 16 2,-1 7-2,7 1-4,6-1-3,7 1-4,4-6-6,3-8-8,3-10-8,4-9-9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31750 19500 587,'26'-44'109,"4"13"-22,3 12-22,3 13-21,4 4-14,7-3-8,6-3-6,7-2-7,0-1-4,-2 3 3,-3 3 0,-3 4 1,-4 1-10,-3 0-24,-3 0-24,-2 0-23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32750 18450 605,'46'0'87,"-5"0"-16,-7 0-18,-5 0-17,-6 6-13,-3 13-7,-3 12-9,-2 13-7,-9 7-4,-12 4 1,-13 3 0,-12 3 1,-5 1-2,3 1-5,3-1-6,4 1-6,2-6 0,4-8 2,3-10 3,3-9 3,3-5 3,3 0 1,3 0 4,4 0 1,7-2 4,13-3 3,12-3 3,13-2 4,7-3 2,4 1 1,3-1 1,3 1 0,-2 1 2,-6 3 1,-6 3 4,-6 4 1,-9 2 0,-8 4-2,-10 3-3,-9 3-2,-7 6-3,-3 9-2,-3 10-2,-2 10-3,-9 8-2,-12 10-4,-13 10-3,-12 9-2,-12 2-5,-8-2-3,-10-3-4,-9-3-5,2-10-9,17-16-14,15-15-16,16-15-14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6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25650 23150 501,'23'-24'5,"-3"4"10,-3 3 10,-2 3 10,-1 3 2,3 3-5,3 3-5,4 4-6,4 4-1,6 6 0,7 7 2,6 6 0,-4 6-3,-11 6-8,-14 7-6,-11 6-8,-9 4-2,-3 4 1,-3 3 2,-2 3 1,-8 1-1,-8 1-5,-10-1-5,-9 1-5,-5-4-1,0-6 2,0-6 3,0-6 2,1-6 3,4-2 4,3-3 2,3-3 5,3-4 1,3-3 3,3-3 1,4-2 2,15-5-1,28-2-5,28-3-4,29-3-4,18-9-6,9-11-6,10-14-7,10-11-7,5-12-2,4-9 2,3-10 2,3-8 1,-2-4 3,-6 3 2,-6 3 3,-6 4 3,-9 4 2,-8 6 3,-10 7 1,-9 6 2,-13 6 3,-16 6 3,-15 7 5,-15 6 3,-14 7 8,-8 10 15,-10 10 13,-9 9 14,-7 7 2,-3 7-7,-3 6-7,-2 7-8,-5 7-6,-2 9-4,-3 10-4,-3 10-3,1 5-3,6 4-1,7 3-1,6 3-1,3-2-1,0-6-1,0-6 1,0-6-2,6-7 0,13-6-4,12-6-1,13-6-4,10-10-3,10-12-5,10-13-4,9-12-6,9-18-3,9-21-1,10-22-1,10-22-1,-1-8 1,-9 6 2,-10 7 2,-8 6 4,-12 4 1,-12 4 2,-13 3 2,-12 3 2,-9 4 0,-2 7 1,-3 6-1,-3 7 1,-7 7 1,-9 9 3,-10 10 2,-8 10 4,-8 4 1,-2 0 0,-3 0 2,-3 0-1,1 3 1,6 6-2,7 7-1,6 6-1,18-2-5,32-9-12,31-10-11,32-8-12,11-6-1,-5 1 5,-7-1 7,-5 1 5,-8-1 6,-5 1 3,-7-1 4,-5 1 4,-8 1 4,-5 3 5,-7 3 4,-5 4 6,-8 7 7,-5 13 9,-7 12 9,-5 13 8,-8 7 2,-5 4-5,-7 3-5,-5 3-6,-4-1-4,0-2-5,0-3-4,0-3-3,3-1-4,6 4-1,7 3-3,6 3-1,4-2-3,4-6-1,3-6-3,3-6-3,9-10-3,16-12-6,15-13-4,17-12-6,5-15-2,-3-15 2,-3-15 1,-2-16 1,-8-10 2,-8-3 3,-10-3 1,-9-2 3,-9 0 2,-5 7 2,-7 6 1,-5 7 1,-9 5 0,-9 7-3,-10 6-3,-8 7-3,-11 8-3,-8 14-2,-10 11-3,-9 14-3,-1 7 0,10 3 2,10 3 0,9 4 2,4 1-2,1 0-6,-1 0-4,1 0-6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30500 23000 560,'-25'-16'105,"0"19"-18,0 19-20,0 19-20,-4 10-12,-5 4-6,-7 3-6,-5 3-6,-9 7-4,-9 14-4,-10 11-4,-8 14-3,-6 3-4,1-2-8,-1-3-7,1-3-6,2-9-8,7-11-6,6-14-7,7-11-6,7-12-4,9-9 2,10-10 0,10-8 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29350 23050 500,'1'-41'58,"4"19"-1,3 19-2,3 19-1,4 16-4,7 17-4,6 15-4,7 16-4,2 9-5,1 3-7,-1 3-6,1 4-7,1 2-6,3 4-7,3 3-5,4 3-8,-1-1-7,-3-2-8,-3-3-10,-2-3-9,-6-10-2,-6-16 4,-6-15 5,-6-15 4,-4-11 0,1-2-2,-1-3-4,1-3-2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30950 23250 606,'-24'-15'104,"4"23"-19,3 22-19,3 22-19,1 13-14,1 7-7,-1 6-8,1 7-7,-3 4-8,-2 3-7,-3 3-7,-3 4-8,-1-4-5,4-9-2,3-10-2,3-8-3,3-11-1,3-8-4,3-10-1,4-9-4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31750 23350 482,'-25'-22'58,"0"6"-4,0 7-3,0 6-4,-2 17-4,-3 28-1,-3 28-3,-2 29-3,-1 8-3,3-8-6,3-10-4,4-9-5,4-5-4,6 0-2,7 0-2,6 0-3,7-5-4,10-9-6,10-10-7,9-8-6,6-12-6,3-12-3,3-13-3,4-12-3,1-12-1,0-8 2,0-10 2,0-9 3,0-5 4,0 0 4,0 0 6,0 0 5,-5-2 4,-9-3 2,-10-3 3,-8-2 3,-8-3 2,-2 1 0,-3-1 2,-3 1 0,-6 2 0,-5 7-1,-7 6-2,-5 7-1,-6 5-3,-3 7-3,-3 6-3,-2 7-2,-3 4-4,1 3-5,-1 3-3,1 4-5,1 1 0,3 0 3,3 0 2,4 0 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35700 20800 624,'48'-71'50,"-3"10"-2,-3 10 0,-2 9-1,3 4-4,14 1-7,11-1-6,14 1-8,3 2-4,-2 7-4,-3 6-3,-3 7-4,-7 2-5,-9 1-10,-10-1-9,-8 1-8,-8 2-6,-2 7-2,-3 6-4,-3 7-3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32500 23200 591,'-46'-2'6,"10"-3"12,10-3 11,9-2 11,9-1 5,9 3-3,10 3-3,10 4-3,10-1-4,13-3-2,12-3-5,13-2-3,4-1-4,-3 3-4,-3 3-6,-2 4-4,-5 1-6,-2 0-9,-3 0-8,-3 0-9,-4 1-10,-3 4-14,-3 3-14,-2 3-13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33500 22300 608,'46'-22'3,"-5"6"8,-7 7 7,-5 6 6,-4 3 6,0 0 2,0 0 3,0 0 3,-2 3-3,-3 6-5,-3 7-7,-2 6-6,-3 7-4,1 10-2,-1 10-2,1 9-2,-7 6-2,-12 3 1,-13 3 0,-12 4-1,-7-3-3,1-5-5,-1-7-6,1-5-5,4-6-1,9-3 1,10-3 2,10-2 2,8-3 1,10 1 3,10-1 1,9 1 2,2-4 2,-2-6 2,-3-6 2,-3-6 3,-4-1 3,-3 7 3,-3 6 5,-2 7 3,-8 5 0,-8 7-3,-10 6-4,-9 7-3,-13 7-6,-16 9-8,-15 10-10,-15 10-9,-3-4-2,14-16 4,11-15 4,14-15 3,5-9-5,1 1-18,-1-1-17,1 1-17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37100 21300 563,'-19'-44'55,"13"13"-2,12 12-1,13 13-2,13 4-4,17-3-5,15-3-6,16-2-7,10-1-4,7 3-4,6 3-4,7 4-4,2 1-8,1 0-11,-1 0-12,1 0-11,-6 1-8,-8 4-5,-10 3-4,-9 3-4,-10 1-1,-9 1 1,-10-1 2,-8 1 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36950 22400 538,'-29'21'3,"-5"-5"8,-7-7 6,-5-5 7,10-4 7,28 0 9,28 0 7,29 0 8,21-4-1,16-5-9,15-7-10,17-5-9,8-1-7,4 6-5,3 7-4,3 6-5,-1 6-1,-2 6 2,-3 7 1,-3 6 1,-12 3-8,-18 0-18,-19 0-18,-18 0-19,-12-2-9,-3-3-3,-3-3-1,-2-2-2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1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41100 20750 526,'98'-21'90,"-3"10"-17,-3 10-18,-2 9-17,-5 6-10,-2 3-5,-3 3-3,-3 4-4,-7 2-4,-9 4-2,-10 3-3,-8 3-3,-14 7-1,-15 14 1,-15 11 1,-16 14 0,-21 10-4,-24 9-9,-26 10-9,-24 10-9,-12 0-3,4-5 2,3-7 2,3-5 3,6-9 2,9-9 1,10-10 3,10-8 2,10-12 4,13-12 5,12-13 6,13-12 5,18-9 9,26-2 10,24-3 10,26-3 10,15-4 2,6-3-8,7-3-7,6-2-8,4-1-6,4 3-3,3 3-5,3 4-4,1 1-10,1 0-15,-1 0-14,1 0-15,-7 0-7,-12 0 2,-13 0 2,-12 0 0,-10-4 3,-6-5 3,-6-7 3,-6-5 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44200 20650 443,'23'-24'0,"-3"4"0,-3 3 0,-2 3 0,-3 1 0,1 1 1,-1-1 0,1 1 0,-7 5 14,-12 14 26,-13 11 27,-12 14 25,-9 7 4,-2 3-20,-3 3-21,-3 4-19,2-1-14,10-3-6,10-3-5,9-2-7,-4 3-3,-15 14 1,-15 11 0,-16 14 0,-5 3-2,6-2-1,7-3-4,6-3-2,3-4-2,0-3-2,0-3-3,0-2-2,0-1 0,0 3 0,0 3 0,0 4 0,0 2-2,0 4-5,0 3-6,0 3-6,0-4-2,0-8 0,0-10-1,0-9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43100 20500 461,'-16'-8'13,"19"34"25,19 35 25,19 35 25,9 16 3,0 1-18,0-1-20,0 1-20,1 5-10,4 14-2,3 11-3,3 14-2,-5 5-8,-12 1-10,-13-1-12,-12 1-11,-7-6-12,1-8-12,-1-10-12,1-9-11,-3-18-2,-2-24 7,-3-26 9,-3-24 7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45600 20600 486,'-29'-32'13,"-5"39"26,-7 36 26,-5 39 25,-6 24 5,-3 13-19,-3 12-19,-2 13-17,-1 6-16,3 0-11,3 0-12,4 0-11,4-4-10,6-5-11,7-7-11,6-5-9,7-14-7,10-18-5,10-19-4,9-18-3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46500 20950 418,'-24'-24'4,"4"4"8,3 3 7,3 3 8,-1 6 8,-2 9 7,-3 10 7,-3 10 8,-6 13-1,-5 19-6,-7 19-7,-5 19-6,-1 10-6,6 4-2,7 3-5,6 3-3,6 1-4,6 1-3,7-1-6,6 1-3,6-9-4,6-15-2,7-15-3,6-16-3,6-13-3,6-9-3,7-10-2,6-8-4,9-14-2,13-15-1,12-15-1,13-16-2,6-18 1,0-18 0,0-19 1,0-18 2,-5-7 1,-9 6 2,-10 7 3,-8 6 2,-12 6 2,-12 6 4,-13 7 1,-12 6 3,-13 7 3,-12 10 4,-13 10 2,-12 9 4,-9 7 1,-2 7-1,-3 6-1,-3 7 0,-2 4-3,0 3-6,0 3-5,0 4-6,1 4-9,4 6-16,3 7-14,3 6-14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47800 20350 519,'1'-47'10,"4"6"21,3 7 21,3 6 21,4 6 3,7 6-14,6 7-14,7 6-14,8 3-9,14 0-3,11 0-3,14 0-3,3 1-5,-2 4-9,-3 3-9,-3 3-7,-6 4-11,-5 7-11,-7 6-11,-5 7-12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5308" units="cm"/>
      <inkml:brushProperty name="height" value="0.05308" units="cm"/>
      <inkml:brushProperty name="color" value="#00BFF3"/>
    </inkml:brush>
  </inkml:definitions>
  <inkml:trace contextRef="#ctx0" brushRef="#br0">36950 18900 414,'0'-71'10,"0"10"-3,0 10-1,0 9-2,0 18 12,0 29 27,0 28 26,0 28 27,-2 21 3,-3 17-19,-3 15-20,-2 16-21,-3 18-13,1 22-8,-1 22-8,1 23-7,1 6-6,3-5-3,3-7-2,4-5-2,-1 3-4,-3 17-6,-3 15-6,-2 16-6,-1-4-3,3-21-3,3-22-1,4-22-2,1-24 0,0-24 3,0-26 3,0-24 3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49100 19350 451,'50'-46'6,"0"10"10,0 10 11,0 9 12,0 6 5,0 3 3,0 3 2,0 4 2,-2 5-2,-3 10-5,-3 10-6,-2 9-5,-6 9-6,-6 9-3,-6 10-5,-6 10-4,-7 5-4,-6 4-4,-6 3-4,-6 3-5,-12 3-2,-15 3-3,-15 3-3,-16 4-2,-10-1-3,-3-3-2,-3-3-2,-2-2-2,-5-8 0,-2-8 1,-3-10 2,-3-9 2,2-7 2,10-3 5,10-3 4,9-2 5,9-5 4,9-2 4,10-3 5,10-3 4,11-4 1,17-3-1,15-3-2,16-2-1,16-6-2,20-6-2,18-6-3,20-6-2,10-7-5,3-6-8,3-6-7,4-6-7,-1-1-9,-3 7-9,-3 6-9,-2 7-9,-14 2 0,-21 1 11,-22-1 11,-22 1 10,-11 1 4,0 3-3,0 3-2,0 4-3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6969" units="cm"/>
      <inkml:brushProperty name="height" value="0.06969" units="cm"/>
      <inkml:brushProperty name="color" value="#00BFF3"/>
    </inkml:brush>
  </inkml:definitions>
  <inkml:trace contextRef="#ctx0" brushRef="#br0">53200 20800 315,'1'-69'0,"4"13"0,3 12 0,3 13 0,3 10 6,3 10 11,3 10 12,4 9 12,-3 12 1,-5 16-6,-7 15-8,-5 17-6,-12 11-6,-16 10-4,-15 10-3,-15 9-3,-12 7-2,-6 7-1,-6 6-1,-6 7-1,-4-3-1,1-8-1,-1-10-1,1-9-2,7-15 0,16-18-1,15-19 0,17-18-2,25-31-1,39-40-5,36-40-3,39-41-4,18-16-2,0 9 2,0 10 0,0 10 2,-5 11 1,-9 17 3,-10 15 4,-8 16 2,-12 10 5,-12 7 4,-13 6 6,-12 7 4,-12 8 4,-8 14-1,-10 11 1,-9 14 0,-9 8 1,-5 7 1,-7 6 1,-5 7 0,-6 2 1,-3 1-3,-3-1 0,-2 1-3,10-12-3,25-21-7,25-22-7,25-22-7,14-13-3,3-3-1,3-3-2,4-2-1,-1 0 1,-3 7 2,-3 6 3,-2 7 2,-9 7 3,-12 9 6,-13 10 4,-12 10 5,-5 4 1,3 0-4,3 0-4,4 0-4,5-11-3,10-22-3,10-22-3,9-21-2,6-12-3,3 1 0,3-1 0,4 1-2,-4 2 1,-9 7 2,-10 6 1,-8 7 2,-12 10 12,-12 16 23,-13 15 22,-12 17 22,-7 10 6,1 6-13,-1 7-12,1 6-13,1 4-7,3 4-4,3 3-4,4 3-3,1 3-3,0 3-1,0 3-3,0 4-2,7-6-3,17-11-3,15-14-3,16-11-3,5-17-3,-2-18-5,-3-19-4,-3-18-4,-2-15-3,0-9 1,0-10 0,0-8 0,-5-4 2,-9 3 3,-10 3 3,-8 4 3,-8 5 3,-2 10 2,-3 10 3,-3 9 2,-7 7 2,-9 7 2,-10 6 1,-8 7 3,-8 5 2,-2 7 2,-3 6 4,-3 7 2,-2 4 0,0 3 0,0 3-2,0 4-1,12 1-4,26 0-9,24 0-7,26 0-9,12-7-5,0-11-2,0-14-2,0-11-2,4-11-1,10-5 1,10-7 2,9-5 0,1-4 3,-6 0 2,-6 0 4,-6 0 1,-4-5 4,1-9 2,-1-10 3,1-8 3,-1-9 3,1-6 3,-1-6 4,1-6 4,-4-1 2,-6 7 3,-6 6 2,-6 7 3,-9 8 2,-8 14 2,-10 11 4,-9 14 1,-9 19 6,-5 29 7,-7 28 8,-5 28 6,-4 18 1,0 10-10,0 10-10,0 9-8,0 7-6,0 7-3,0 6-3,0 7-2,1 0-3,4-2-4,3-3-3,3-3-4,3-2-2,3 0 0,3 0-1,4 0-1,1-2-6,0-3-12,0-3-10,0-2-12,0-9-7,0-12 0,0-13-1,0-12-1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3277" units="cm"/>
      <inkml:brushProperty name="height" value="0.03277" units="cm"/>
      <inkml:brushProperty name="color" value="#00BFF3"/>
    </inkml:brush>
  </inkml:definitions>
  <inkml:trace contextRef="#ctx0" brushRef="#br0">57500 21100 671,'48'115'173,"-3"-18"-64,-3-19-63,-2-18-62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59100 20350 354,'0'-69'10,"0"13"18,0 12 20,0 13 19,3 12 5,6 13-9,7 12-9,6 13-9,1 10-7,-3 10-6,-3 10-6,-2 9-6,-5 10-2,-2 14 2,-3 11 1,-3 14 1,-6 7-1,-5 3-5,-7 3-5,-5 4-4,-6 1-3,-3 0-2,-3 0-1,-2 0-3,-1-7-1,3-11-1,3-14 0,4-11-2,10-11-3,19-5-5,19-7-7,19-5-5,12-11-3,6-11-2,7-14 0,6-11-2,1-9 0,-3-3 1,-3-3 1,-2-2 1,-6-1-2,-6 3-1,-6 3-3,-6 4-3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60350 20200 536,'-22'-71'6,"6"10"11,7 10 12,6 9 11,7 7 6,10 7-3,10 6-1,9 7-3,12 2 0,16 1-3,15-1 0,17 1-1,7 2-7,0 7-9,0 6-10,0 7-11,-2 4-9,-3 3-9,-3 3-8,-2 4-8,-9-1-7,-12-3-1,-13-3-2,-12-2-3,-9-3 0,-2 1 2,-3-1 1,-3 1 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5988" units="cm"/>
      <inkml:brushProperty name="height" value="0.05988" units="cm"/>
      <inkml:brushProperty name="color" value="#00BFF3"/>
    </inkml:brush>
  </inkml:definitions>
  <inkml:trace contextRef="#ctx0" brushRef="#br0">62250 18850 367,'0'-57'68,"0"39"8,0 36 8,0 39 7,-2 19-4,-3 4-19,-3 3-17,-2 3-17,-1 3-12,3 3-4,3 3-6,4 4-4,-1-6-3,-3-11-1,-3-14-1,-2-11-1,-1-6-3,3 4-4,3 3-4,4 3-4,1-1-2,0-2 2,0-3 1,0-3 1,-2-1 1,-3 4 2,-3 3 2,-2 3 0,-3 6-3,1 9-9,-1 10-9,1 10-9,-3 0-4,-2-5 0,-3-7-1,-3-5 1,-1-9-3,4-9-3,3-10-5,3-8-3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7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12950 31050 542,'-2'-43'8,"-3"17"19,-3 15 19,-2 16 20,-1 15 3,3 16-11,3 15-13,4 17-11,1 3-9,0-5-5,0-7-5,0-5-6,-2-1-2,-3 6-1,-3 7 0,-2 6-1,-1 3 0,3 0-2,3 0 0,4 0-2,1 3-2,0 6-2,0 7-3,0 6-1,0 4-2,0 4-2,0 3-1,0 3-1,0 3 0,0 3-1,0 3-1,0 4 1,0 2-1,0 4 2,0 3 1,0 3 1,0-7 0,0-15 1,0-15-1,0-16 1,0-15-2,0-11-2,0-14-2,0-11-2,0-14-6,0-11-9,0-14-10,0-11-8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8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12800 31150 487,'-22'-135'-4,"6"32"0,7 31 0,6 32 1,4 15 6,4 0 10,3 0 12,3 0 10,4 3 3,7 6-6,6 7-6,7 6-6,4 4-3,3 4-2,3 3-2,4 3 0,1 1-2,0 1 1,0-1 0,0 1 0,1 1-1,4 3-4,3 3-2,3 4-3,-1 2-2,-2 4 0,-3 3 0,-3 3 0,-6 1-1,-5 1 0,-7-1-1,-5 1 0,-4 1-1,0 3-1,0 3-1,0 4-1,-4 2 0,-5 4 1,-7 3 1,-5 3 0,-9 4 2,-9 7-1,-10 6 2,-8 7 0,-11 4 0,-8 3 0,-10 3 0,-9 4 0,-4-4 0,4-9 0,3-10 0,3-8 0,3-9 0,3-6 0,3-6 0,4-6 0,4-6 1,6-2 0,7-3 0,6-3 1,9-4 3,13-3 5,12-3 6,13-2 5,9-5 1,6-2-3,7-3-5,6-3-3,6-2-3,6 0-1,7 0 0,6 0-1,1 0-1,-3 0 0,-3 0 0,-2 0-1,-3 0-1,1 0 1,-1 0-1,1 0 0,-3 0 0,-2 0-1,-3 0 0,-3 0 0,-4 1 0,-3 4 1,-3 3 0,-2 3 0,-5 3 0,-2 3 0,-3 3 0,-3 4 0,-2 2 0,0 4 1,0 3 0,0 3 0,-2 3 1,-3 3 0,-3 3-1,-2 4 1,-6 1 0,-6 0 1,-6 0 0,-6 0 0,-7 3 1,-6 6-1,-6 7 0,-6 6 0,-7 1-1,-6-3 0,-6-3 0,-6-2-1,-2-1 0,3 3 0,3 3-2,4 4 0,-1-1-2,-3-3 1,-3-3-1,-2-2 0,-1-6 0,3-6 0,3-6 1,4-6-1,2-6 0,4-2 1,3-3 0,3-3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8600 26500 535,'-24'-46'4,"4"10"7,3 10 6,3 9 7,3 12 6,3 16 5,3 15 7,4 17 5,1 13 0,0 13-8,0 12-7,0 13-7,0 15-6,0 19-1,0 19-2,0 19-2,-2 9-2,-3 0-2,-3 0-1,-2 0-2,-1-4-3,3-5-2,3-7-2,4-5-2,2-14-2,4-18 1,3-19 0,3-18 0,3-15-2,3-9-5,3-10-5,4-8-5,7-12-6,13-12-10,12-13-9,13-12-9,2-16-2,-5-19 8,-7-18 6,-5-19 8,-9-2 3,-9 16 2,-10 15 2,-8 17 1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7850 27500 614,'-116'21'2,"19"-5"3,19-7 4,19-5 4,16-8 7,17-5 11,15-7 11,16-5 11,20-4 1,25 0-8,25 0-9,25 0-9,15 0-7,7 0-6,6 0-7,7 0-7,5 1-7,7 4-10,6 3-9,7 3-11,-1 1-4,-6 1 0,-6-1 0,-6 1 0,-16-1-1,-25 1 1,-25-1-2,-25 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37150 21550 420,'117'-183'3,"-16"34"6,-15 35 6,-15 35 6,-9 19 5,1 7 5,-1 6 4,1 7 6,-4 7 0,-6 9-4,-6 10-5,-6 10-3,-6 10-5,-2 13-5,-3 12-4,-3 13-5,-6 12-3,-5 13 0,-7 12 0,-5 13-1,-4 1-2,0-9-2,0-10-4,0-8-2,6-15-7,13-19-9,12-18-9,13-19-9,9-19-2,6-19 5,7-18 5,6-19 4,6-13 4,6-6 2,7-6 1,6-6 1,-2-1 4,-9 7 4,-10 6 4,-8 7 5,-11 10 6,-8 16 8,-10 15 8,-9 17 8,-9 14 8,-5 17 8,-7 15 9,-5 16 9,-3 12-2,4 9-11,3 10-12,3 10-10,3 5-8,3 4-4,3 3-4,4 3-4,2-4-4,4-8-5,3-10-3,3-9-4,3-10-3,3-9-4,3-10-3,4-8-3,1-9-2,0-6-1,0-6-1,0-6-1,0-13 0,0-19 3,0-18 3,0-19 2,-4-12 3,-5-2 4,-7-3 4,-5-3 5,-9-2 1,-9 0 2,-10 0-1,-8 0 2,-11 4-1,-8 10-2,-10 10 0,-9 9-1,-7 9-3,-3 9-5,-3 10-4,-2 10-4,0 10-2,7 13 3,6 12 3,7 13 2,2 6-4,1 0-10,-1 0-9,1 0-11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10650 26600 653,'-25'23'1,"0"-3"3,0-3 1,0-2 3,0-5 0,0-2 0,0-3-2,0-3-1,-2 1 5,-3 6 8,-3 7 10,-2 6 10,-1 4 2,3 4-4,3 3-3,4 3-3,2 6-6,4 9-4,3 10-6,3 10-6,-1 7-6,-2 6-3,-3 7-6,-3 6-5,-1 1-2,4-3-1,3-3 0,3-2-1,1-9-2,1-12-4,-1-13-4,1-12-4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10350 25850 547,'7'-41'9,"17"19"19,15 19 19,16 19 19,10 13 3,7 10-11,6 10-12,7 9-12,4 2-7,3-2-5,3-3-4,4-3-4,1-1-4,0 4-6,0 3-4,0 3-5,-2-1-6,-3-2-4,-3-3-6,-2-3-4,-5-1-3,-2 4 3,-3 3 0,-3 3 2,-9 1-2,-11 1-7,-14-1-7,-11 1-6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10600 27250 582,'-49'21'0,"4"-5"0,3-7 0,3-5 0,10-4 9,20 0 19,18 0 18,20 0 18,14 1 4,14 4-12,11 3-12,14 3-11,2 6-10,-6 9-5,-6 10-6,-6 10-7,-7 5-2,-6 4 0,-6 3 0,-6 3 0,-6 10-4,-2 20-6,-3 18-6,-3 20-7,-6 2-2,-5-12 4,-7-13 4,-5-12 3,-9-10 2,-9-6 1,-10-6 1,-8-6 1,-6-9 0,1-8 0,-1-10 0,1-9 1,-1-12-5,1-11-6,-1-14-6,1-11-8,2-22-3,7-27-2,6-28 0,7-28-1,8-20 2,14-8 3,11-10 3,14-9 4,3 7 4,-2 26 5,-3 24 4,-3 26 4,-4 18 7,-3 13 9,-3 12 9,-2 13 9,-11 16 11,-15 23 12,-15 22 13,-16 22 12,-10 19 0,-3 20-15,-3 18-13,-2 20-15,-3 3-12,1-8-11,-1-10-9,1-9-11,2-12-10,7-11-8,6-14-8,7-11-9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12500 25200 494,'-22'164'141,"6"-22"-35,7-22-35,6-21-36,4-17-19,4-8-4,3-10-2,3-9-4,6-9-4,9-5-6,10-7-7,10-5-6,10-8-3,13-5-1,12-7 1,13-5-1,2-4 1,-5 0 1,-7 0 0,-5 0 2,-11 0 0,-11 0 0,-14 0-1,-11 0 0,-23 9 0,-31 19 1,-31 19 1,-31 19 0,-18 9 2,-3 0 5,-3 0 3,-2 0 3,0 0 6,7 0 5,6 0 7,7 0 6,8-7 3,14-11 1,11-14-1,14-11 1,14-9 0,20-3 1,18-3 0,20-2 1,14-11-1,14-15-3,11-15-3,14-16-3,3-7-3,-2 4-4,-3 3-3,-3 3-4,-7 4-4,-9 7-4,-10 6-5,-8 7-3,-15 13-7,-19 22-10,-18 22-9,-19 23-9,-15 13-2,-8 6 8,-10 7 7,-9 6 8,-5 3 5,0 0 2,0 0 3,0 0 3,1-5 3,4-9 3,3-10 3,3-8 4,6-9 2,9-6 2,10-6 3,10-6 2,13-15 1,19-21 1,19-22 2,19-22 0,9-16-2,0-9-3,0-10-5,0-8-3,-5-1-2,-9 9 1,-10 10 1,-8 10 2,-8 19 9,-2 32 19,-3 31 19,-3 32 18,-4 15 3,-3 0-12,-3 0-13,-2 0-13,-1-4-9,3-5-4,3-7-5,4-5-4,2-6-3,4-3-3,3-3-3,3-2-2,4-3-7,7 1-9,6-1-9,7 1-9,8-17-8,14-30-4,11-32-6,14-30-5,0-26 2,-8-19 8,-10-18 9,-9-19 8,-5-5 6,0 9 6,0 10 5,0 10 5,-4 10 7,-5 13 7,-7 12 9,-5 13 7,-4 15 12,0 19 19,0 19 17,0 19 19,-2 19-1,-3 23-19,-3 22-19,-2 22-18,-5 8-13,-2-2-5,-3-3-6,-3-3-6,-2-1-5,0 4-2,0 3-2,0 3-4,0-2-3,0-6-3,0-6-4,0-6-3,1-26-7,4-43-12,3-44-10,3-43-12,1-17 2,1 14 13,-1 11 13,1 14 13,2 7 9,7 3 3,6 3 5,7 4 2,2 1 6,1 0 7,-1 0 6,1 0 6,2 1 9,7 4 9,6 3 9,7 3 10,0 3 2,-2 3-5,-3 3-7,-3 4-4,-4 4-5,-3 6-4,-3 7-3,-2 6-4,-3 6-4,1 6-6,-1 7-5,1 6-5,-6 7-3,-8 10-3,-10 10-3,-9 9-2,-13 7-3,-16 7-3,-15 6-4,-15 7-4,-15 8-2,-12 14 1,-13 11-1,-12 14 1,-9 2 1,-2-6 5,-3-6 2,-3-6 5,5-12 3,17-15 3,15-15 4,16-16 2,21-12 6,29-5 6,28-7 6,28-5 7,24-15 1,23-22-2,22-22-3,22-21-3,2-10-5,-15 3-7,-15 3-7,-16 4-6,-7 2-8,4 4-7,3 3-6,3 3-6,-5 3-7,-12 3-4,-13 3-5,-12 4-4,-9 1 0,-2 0 7,-3 0 5,-3 0 7,-6 0 3,-5 0-1,-7 0 0,-5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14300 25950 418,'-47'-49'9,"6"4"15,7 3 16,6 3 16,4 10 7,4 20-2,3 18-4,3 20-1,3 21-7,3 25-8,3 25-8,4 25-10,2 29-4,4 35-3,3 35-2,3 34-3,-1 37-4,-2 41-4,-3 40-7,-3 42-5,-4 30-11,-3 22-15,-3 22-16,-2 23-16,-1-39-6,3-96 0,3-97 1,4-97 2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16200 27650 705,'70'3'88,"-9"6"-15,-10 7-14,-8 6-14,-6 6-19,1 6-22,-1 7-24,1 6-22,-4 1-12,-6-3-1,-6-3-3,-6-2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16000 28800 861,'-38'3'48,"26"6"-9,24 7-9,26 6-8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16950 33450 727,'25'-18'91,"0"17"-20,0 15-20,0 16-19,-2 5-14,-3-2-9,-3-3-8,-2-3-10,-3-2-12,1 0-18,-1 0-17,1 0-19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2575" units="cm"/>
      <inkml:brushProperty name="height" value="0.02575" units="cm"/>
      <inkml:brushProperty name="color" value="#F2395B"/>
    </inkml:brush>
  </inkml:definitions>
  <inkml:trace contextRef="#ctx0" brushRef="#br0">16950 34150 854,'-47'21'21,"6"-5"5,7-7 4,6-5 4,9 2-8,13 13-17,12 12-19,13 13-18,7 2-11,4-5-2,3-7-3,3-5-3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21150 32950 452,'6'-47'4,"13"6"8,12 7 8,13 6 8,7 3 3,4 0-3,3 0-3,3 0-3,-1 1-3,-2 4-2,-3 3-3,-3 3-1,-6 6-5,-5 9-4,-7 10-6,-5 10-4,-8 7-3,-5 6 2,-7 7 2,-5 6 0,-6 6 2,-3 6-2,-3 7 0,-2 6 0,-3-2 0,1-9 1,-1-10 1,1-8 1,1-4 1,3 3 2,3 3 0,4 4 2,2-1 0,4-3 0,3-3 0,3-2 1,4-1-1,7 3 0,6 3 1,7 4 0,-1 2 0,-6 4 0,-6 3 1,-6 3-1,-4-1 0,1-2 0,-1-3 0,1-3-1,-6-4 1,-8-3-1,-10-3 1,-9-2-1,-5-5 1,0-2-1,0-3 0,0-3 0,-2-6-1,-3-5 0,-3-7-1,-2-5-1,-5-8-2,-2-5-4,-3-7-4,-3-5-3,-1-14-2,4-18-1,3-19 0,3-18-1,4-10 0,7 0-1,6 0 0,7 0-1,4 3 0,3 6 1,3 7 3,4 6 0,1 6 7,0 6 10,0 7 10,0 6 12,0 13 11,0 23 13,0 22 13,0 22 12,0 24 0,0 29-15,0 28-14,0 28-15,0 18-8,0 10-6,0 10-3,0 9-5,0 17-5,0 25-8,0 25-7,0 25-7,1 17-2,4 9 1,3 10 2,3 10 2,3-11-5,3-27-12,3-28-12,4-28-12,1-34-3,0-36 6,0-39 7,0-36 5,-2-25 7,-3-8 4,-3-10 6,-2-9 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40900 20400 537,'-60'0'10,"32"0"19,31 0 20,32 0 19,25 1 4,23 4-12,22 3-13,22 3-11,15-1-8,9-2-6,10-3-4,10-3-5,-4-4-5,-16-3-6,-15-3-3,-15-2-6,-14-3-5,-8 1-5,-10-1-4,-9 1-6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23100 33150 451,'-4'-94'3,"-5"13"7,-7 12 7,-5 13 6,-3 9 9,4 6 11,3 7 12,3 6 11,-1 18-1,-2 32-13,-3 31-13,-3 32-13,-6 27-9,-5 26-2,-7 24-3,-5 26-3,0 4 0,10-16 0,10-15 0,9-15 2,6-17-2,3-15-2,3-15-3,4-16-3,5-13-1,10-9 0,10-10 2,9-8 1,9-11-2,9-8-7,10-10-6,10-9-5,7-10-4,6-9 0,7-10 1,6-8-1,1-12 2,-3-12 0,-3-13 1,-2-12 1,-6-9 2,-6-2 1,-6-3 2,-6-3 2,-12-9 1,-15-11 2,-15-14 2,-16-11 2,-18-4 1,-18 6 2,-19 7 1,-18 6 2,-9 13 2,4 23 2,3 22 2,3 22 1,-2 15 3,-6 9 0,-6 10 1,-6 10 2,-2 10-1,3 13 1,3 12-2,4 13 1,4 12-3,6 13-2,7 12-3,6 13-3,9 2-1,13-5 0,12-7-1,13-5-1,10-8 0,10-5-1,10-7-2,9-5 0,12-9-1,16-9 1,15-10 1,17-8 1,11-9-3,10-6-6,10-6-6,9-6-7,-4-4-3,-15 1 0,-15-1 0,-16 1-1,-12-1-6,-5 1-12,-7-1-13,-5 1-11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26850 33400 853,'48'71'84,"-3"-5"-35,-3-7-35,-2-5-37,-6-6-18,-6-3-2,-6-3-4,-6-2-2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26500 34500 761,'-24'23'6,"4"-3"11,3-3 12,3-2 12,10 2 2,20 9-9,18 10-8,20 10-9,5 0-6,-6-5-3,-6-7-3,-6-5-3,-4-8-13,1-5-21,-1-7-21,1-5-21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31000 33150 547,'29'-22'83,"10"6"-16,10 7-16,9 6-16,6 6-9,3 6-3,3 7-4,4 6-2,-3 4-2,-5 4 0,-7 3 0,-5 3-1,-11 7-2,-11 14-8,-14 11-6,-11 14-7,-14 3-5,-11-2-1,-14-3-4,-11-3-2,-15 1 0,-16 6 1,-15 7 2,-15 6 1,-9 1 2,1-3 3,-1-3 2,1-2 3,7-12 3,16-19 6,15-18 5,17-19 4,28-15 8,45-8 9,43-10 9,45-9 8,24-7 0,6-3-12,7-3-10,6-2-13,-1-1-10,-5 3-11,-7 3-12,-5 4-11,-8 1-4,-5 0 0,-7 0 1,-5 0 0,-8 0 3,-5 0 3,-7 0 3,-5 0 3,-12 0 1,-16 0 2,-15 0 1,-15 0 1,-7 0 0,3 0-2,3 0-1,4 0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33200 32950 456,'0'-179'3,"0"45"4,0 43 6,0 45 5,0 28 9,0 17 15,0 15 15,0 16 14,0 16 1,0 20-13,0 18-13,0 20-12,-2 11-10,-3 7-2,-3 6-4,-2 7-3,-3 0-5,1-2-5,-1-3-4,1-3-6,-3-7-5,-2-9-6,-3-10-5,-3-8-6,1-11-3,6-8-2,7-10 0,6-9-2,3-16-4,0-22-8,0-22-6,0-21-8,1-20 1,4-15 10,3-15 10,3-16 10,3-4 8,3 10 3,3 10 6,4 9 4,1 7 6,0 7 6,0 6 7,0 7 6,1 2 6,4 1 6,3-1 4,3 1 6,1 1 3,1 3 1,-1 3 2,1 4 1,1 4-4,3 6-9,3 7-10,4 6-9,-1 3-8,-3 0-7,-3 0-6,-2 0-6,-1 1-8,3 4-8,3 3-8,4 3-8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5585" units="cm"/>
      <inkml:brushProperty name="height" value="0.05585" units="cm"/>
      <inkml:brushProperty name="color" value="#F2395B"/>
    </inkml:brush>
  </inkml:definitions>
  <inkml:trace contextRef="#ctx0" brushRef="#br0">34300 32200 393,'-46'-111'5,"10"28"8,10 28 9,9 29 9,4 11 6,1-2 6,-1-3 3,1-3 5,1 7 0,3 19-6,3 19-6,4 19-4,2 15-6,4 13-3,3 12-3,3 13-3,-1 13-4,-2 17-2,-3 15-2,-3 16-3,-2 5-1,0-2 0,0-3 0,0-3-1,-4 4-5,-5 13-10,-7 12-11,-5 13-11,-1-7-6,6-24-1,7-26-2,6-24-1,3-21 1,0-16 4,0-15 5,0-15 3,4-29-2,10-41-9,10-40-9,9-40-10,4-20 2,1 4 12,-1 3 12,1 3 13,-1 7 9,1 14 6,-1 11 8,1 14 6,-3 8 6,-2 7 8,-3 6 7,-3 7 6,-2 5 4,0 7-1,0 6-1,0 7-1,-2 18-3,-3 31-2,-3 32-3,-2 31-3,-5 7-5,-2-15-5,-3-15-6,-3-16-5,8-21-10,23-24-11,22-26-13,22-24-12,10-18-3,1-9 7,-1-10 6,1-8 7,-6-1 5,-8 9 5,-10 10 5,-9 10 4,-9 10 4,-5 13 3,-7 12 3,-5 13 3,-8 15 6,-5 19 8,-7 19 8,-5 19 9,-4 9 1,0 0-5,0 0-4,0 0-5,0-2-4,0-3-3,0-3-3,0-2-4,4-5-1,10-2-1,10-3 0,9-3-1,6-7 0,3-9-1,3-10 1,4-8-1,4-8-5,6-2-8,7-3-10,6-3-10,1-9-5,-3-11 0,-3-14-2,-2-11 0,-5-11 0,-2-5 3,-3-7 4,-3-5 1,-9-8 5,-11-5 3,-14-7 3,-11-5 4,-11-3 3,-5 4 1,-7 3 1,-5 3 2,-11 7 0,-11 14-2,-14 11-1,-11 14-2,-12 11 0,-9 14 1,-10 11 0,-8 14 2,2 10-3,16 9-7,15 10-7,17 10-6,8 2-6,4-3-5,3-3-5,3-2-5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37800 33950 532,'-38'0'98,"26"0"-14,24 0-13,26 0-13,19 0-10,17 0-10,15 0-8,16 0-9,5-2-7,-2-3-9,-3-3-6,-3-2-8,-4-1-7,-3 3-9,-3 3-9,-2 4-8,-9 1-3,-12 0 1,-13 0 2,-12 0 1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39800 32600 468,'-25'-19'7,"0"13"15,0 12 14,0 13 14,-2 13 4,-3 17-8,-3 15-6,-2 16-9,-1 10-4,3 7-3,3 6-2,4 7-2,2-1-2,4-6-1,3-6-1,3-6-1,3-6 0,3-2-1,3-3-1,4-3-1,5-6-1,10-5-2,10-7-2,9-5-2,6-9-4,3-9-6,3-10-5,4-8-5,8-11-5,17-8-4,15-10-3,16-9-4,4-12-2,-6-11-4,-6-14-2,-6-11-3,-7-6-1,-6 4 3,-6 3 2,-6 3 2,-12 4 3,-15 7 4,-15 6 5,-16 7 3,-7 4 3,4 3 1,3 3 3,3 4 1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40650 33000 473,'-115'-44'-1,"23"13"7,22 12 6,22 13 7,12 6 5,3 0 3,3 0 4,4 0 4,1 4 2,0 10 0,0 10-1,0 9 1,-4 13-2,-5 20-1,-7 18-2,-5 20-2,-3 8-3,4 1-3,3-1-5,3 1-3,3-1-7,3 1-9,3-1-7,4 1-10,2-1-5,4 1-2,3-1-1,3 1-4,3-9 2,3-15 3,3-15 3,4-16 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40600 34300 458,'28'-24'39,"6"4"-2,7 3-2,6 3-4,7 1-2,10 1-4,10-1-3,9 1-4,2-3-1,-2-2 0,-3-3-1,-3-3 1,-7-2-3,-9 0-3,-10 0-4,-8 0-3,-9-2-3,-6-3-2,-6-3-3,-6-2-2,-12-6-5,-15-6-8,-15-6-6,-16-6-9,-8 2 2,0 14 8,0 11 9,0 14 9,0 8 7,0 7 7,0 6 6,0 7 6,0 5 5,0 7 1,0 6 4,0 7 2,1 7-1,4 9-1,3 10-4,3 10-2,4 4-2,7 0-3,6 0-2,7 0-2,5 0-2,7 0-3,6 0-2,7 0-3,7-4-2,9-5-5,10-7-3,10-5-4,7-9-5,6-9-9,7-10-7,6-8-9,3-9-2,0-6 4,0-6 2,0-6 4,-5-6-3,-9-2-9,-10-3-9,-8-3-9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42050 19200 438,'-22'-77'14,"6"47"31,7 47 29,6 48 29,3 35 4,0 25-22,0 25-23,0 25-23,0 15-17,0 7-11,0 6-13,0 7-12,-4 11-11,-5 20-11,-7 18-12,-5 20-11,-1-20-6,6-56-2,7-56-2,6-56-1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42100 32350 580,'-41'-46'107,"19"10"-24,19 10-23,19 9-26,18 6-12,19 3-3,19 3-2,19 4-2,10 1-2,4 0 1,3 0 0,3 0 1,-7 1-8,-15 4-17,-15 3-15,-16 3-16,-12 1-11,-5 1-8,-7-1-7,-5 1-6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42950 33200 539,'-15'-22'49,"23"6"0,22 7 1,22 6 0,18-1-2,16-5-5,15-7-4,17-5-5,2-1-4,-9 6-4,-10 7-5,-8 6-4,-4 4-12,3 4-23,3 3-21,4 3-21,-9 3-6,-18 3 10,-19 3 11,-18 4 10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43000 34050 560,'-83'0'11,"34"0"23,35 0 23,35 0 23,25-2 3,20-3-16,18-3-17,20-2-17,11-1-14,7 3-13,6 3-14,7 4-12,-3 4-4,-8 6 3,-10 7 5,-9 6 3,-15 1-7,-18-3-21,-19-3-19,-18-2-21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46000 32800 447,'-157'-43'60,"39"17"-4,36 15-5,39 16-5,18 13-4,0 14-6,0 11-6,0 14-5,1 13-3,4 16 0,3 15 0,3 17 0,3 3-1,3-5-2,3-7-1,4-5-2,2-9-2,4-9-2,3-10-3,3-8-2,6-11-5,9-8-4,10-10-6,10-9-6,7-9-3,6-5 0,7-7-2,6-5 0,1-15-2,-3-22-4,-3-22-3,-2-21-3,-8-17-2,-8-8 1,-10-10 0,-9-9 2,-10-2 3,-9 6 5,-10 7 5,-8 6 5,-11 7 6,-8 10 4,-10 10 6,-9 9 4,-2 10 6,6 14 3,7 11 4,6 14 4,9 3 3,13-2 0,12-3 0,13-3 2,15-2-3,19 0-5,19 0-4,19 0-5,9 3-4,0 6-2,0 7-2,0 6-2,-7 9-1,-11 13-1,-14 12 0,-11 13-1,-11 10 0,-5 10 0,-7 10 0,-5 9 1,-9 6 0,-9 3 0,-10 3 1,-8 4 1,-9 1 0,-6 0 0,-6 0 2,-6 0 1,-1-7-2,7-11-4,6-14-3,7-11-4,11-11-5,20-5-9,18-7-9,20-5-7,13-17-4,9-24 1,10-26 1,10-24 1,-1-18 1,-9-9 2,-10-10 1,-8-8 2,-11 2 1,-8 16 3,-10 15 1,-9 17 3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48150 32450 419,'21'-116'1,"-5"19"2,-7 19 2,-5 19 3,-4 21 12,0 26 22,0 24 23,0 26 22,0 24 3,0 26-16,0 24-16,0 26-16,1 26-11,4 28-7,3 28-8,3 29-6,-1 10-6,-2-6-4,-3-6-3,-3-6-4,-2 1-6,0 9-7,0 10-7,0 10-7,0-7-5,0-22-2,0-22-2,0-21-2,0-28 1,0-30 1,0-32 3,0-30 2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48250 31750 544,'-2'-47'2,"-3"6"3,-3 7 2,-2 6 4,-6 6 11,-6 6 17,-6 7 18,-6 6 18,-9 12 1,-8 19-14,-10 19-15,-9 19-15,-5 12-14,0 6-15,0 7-15,0 6-15,4-5-9,10-16-4,10-15-4,9-15-4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48150 31400 577,'48'-44'87,"-3"13"-14,-3 12-13,-2 13-14,-1 10-8,3 10-4,3 10-3,4 9-3,1 6-9,0 3-12,0 3-14,0 4-12,-5-1-9,-9-3-7,-10-3-5,-8-2-7,-6-5-4,1-2-2,-1-3-2,1-3-1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48950 33500 526,'-44'-7'9,"13"-11"17,12-14 18,13-11 17,31-4 5,50 6-8,50 7-8,50 6-7,25 4-7,0 4-6,0 3-6,0 3-7,-5 4-7,-9 7-13,-10 6-11,-8 7-11,-18 0-9,-25-2-7,-25-3-5,-25-3-7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50500 32200 474,'-50'-25'5,"0"0"11,0 0 12,0 0 10,6 6 7,13 13 2,12 12 3,13 13 3,6 16-2,0 23-9,0 22-8,0 22-8,1 21-6,4 22-4,3 22-3,3 23-4,-1 8-2,-2-3 1,-3-3 1,-3-2 0,-2-12-12,0-19-21,0-18-23,0-19-22,0-19-9,0-19 2,0-18 4,0-19 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53300 31850 448,'-10'-83'109,"-18"34"-10,-19 35-9,-18 35-9,-15 25-14,-9 20-17,-10 18-17,-8 20-16,-3 8-12,7 1-5,6-1-4,7 1-5,7-6-2,9-8 1,10-10 1,10-9 1,8-9 1,10-5 3,10-7 1,9-5 3,17-4 0,25 0-1,25 0-1,25 0-1,20-7-2,16-11-3,15-14-3,17-11-3,2-11-4,-9-5-4,-10-7-5,-8-5-4,-11-4-2,-8 0-2,-10 0-1,-9 0 0,-12 1 1,-11 4 6,-14 3 5,-11 3 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44550 19750 578,'26'-68'24,"4"17"0,3 15 0,3 16-1,4 7 0,7 1-2,6-1-3,7 1-1,2 4-2,1 9-4,-1 10-2,1 10-3,-3 7-2,-2 6 0,-3 7 0,-3 6 0,-7 6-2,-9 6-1,-10 7-1,-8 6-2,-9 1-1,-6-3 0,-6-3 0,-6-2-1,-10-1 0,-12 3 0,-13 3 0,-12 4-1,-5-3 0,3-5 1,3-7-2,4-5 1,1-4 1,0 0 2,0 0 3,0 0 2,4-4 3,10-5 2,10-7 2,9-5 3,13-4 0,20 0 1,18 0-1,20 0 0,8-4-1,1-5-4,-1-7-2,1-5-3,2-8-1,7-5-1,6-7-1,7-5 1,4-11-2,3-11-5,3-14-4,4-11-3,-4-6-3,-9 4 1,-10 3 1,-8 3 0,-9-1 1,-6-2-1,-6-3 1,-6-3-1,-7 2 2,-6 10 3,-6 10 2,-6 9 2,-9 4 3,-8 1 3,-10-1 3,-9 1 2,-5 2 3,0 7 0,0 6 2,0 7 0,-2 4 1,-3 3 0,-3 3 1,-2 4 1,-3 7-1,1 13 2,-1 12-1,1 13 1,-1 9 0,1 6 0,-1 7 0,1 6 1,2 1-2,7-3-2,6-3-1,7-2-3,7-5-1,9-2-2,10-3-1,10-3-3,10-1 1,13 4 0,12 3 2,13 3 1,10-2-4,10-6-7,10-6-10,9-6-7,6-7-8,3-6-4,3-6-6,4-6-5,-6-7 0,-11-6 6,-14-6 6,-11-6 6,-14-4 2,-11 1-2,-14-1-2,-11 1-2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53400 32300 433,'-25'-25'0,"0"0"0,0 0 0,0 0 0,-2 0 5,-3 0 8,-3 0 8,-2 0 9,-1 1 9,3 4 11,3 3 10,4 3 9,4 12 1,6 22-10,7 22-11,6 23-10,1 19-10,-3 19-9,-3 19-9,-2 19-10,-1 15-8,3 13-8,3 12-10,4 13-8,1-1-5,0-11-2,0-14-3,0-11-2,0-20-3,0-24-6,0-26-5,0-24-5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54350 31850 458,'0'-41'10,"0"19"21,0 19 20,0 19 21,1 15 5,4 13-11,3 12-9,3 13-11,-1 12-9,-2 13-5,-3 12-7,-3 13-6,-7 7-6,-9 4-7,-10 3-8,-8 3-6,-4-1-12,3-2-17,3-3-16,4-3-17,2-13-3,4-22 10,3-22 10,3-21 9,1-14 6,1-2 3,-1-3 1,1-3 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54250 32850 567,'23'-25'0,"-3"0"0,-3 0 0,-2 0 0,-1-2 10,3-3 19,3-3 19,4-2 20,2 0 4,4 7-10,3 6-11,3 7-11,1 4-11,1 3-11,-1 3-13,1 4-10,-1 2-10,1 4-5,-1 3-5,1 3-6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55100 31400 375,'0'-69'7,"0"13"14,0 12 13,0 13 14,0 18 8,0 26 2,0 24 3,0 26 1,0 21-3,0 19-7,0 19-8,0 19-8,1 19-7,4 23-6,3 22-5,3 22-6,-2 15-8,-6 9-7,-6 10-9,-6 10-8,-4 0-9,1-5-8,-1-7-9,1-5-8,-1-22-1,1-33 8,-1-35 8,1-34 7,1-26 1,3-15-8,3-15-7,4-16-8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55700 31500 619,'53'-68'6,"6"17"12,7 15 12,6 16 13,6 7 7,6 1 1,7-1 1,6 1 2,1 1-9,-3 3-20,-3 3-18,-2 4-21,-9 2-13,-12 4-10,-13 3-8,-12 3-11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56350 30500 522,'-27'-25'7,"-3"0"14,-3 0 15,-2 0 14,2 15 7,9 32 0,10 31 2,10 32-1,8 25-5,10 23-14,10 22-12,9 22-14,1 8-13,-6-2-13,-6-3-13,-6-3-14,-6-17-12,-2-27-10,-3-28-9,-3-28-10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45550 38800 528,'-46'4'8,"10"10"13,10 10 16,9 9 13,4 7 5,1 7-7,-1 6-6,1 7-6,1 0-6,3-2-4,3-3-3,4-3-5,-1 10-3,-3 26 1,-3 24-1,-2 26 0,-1 13-4,3 4-5,3 3-7,4 3-5,1-1-7,0-2-6,0-3-7,0-3-7,1-13-5,4-22-5,3-22-3,3-21-4,3-18 1,3-12 6,3-13 6,4-12 6,1-9 5,0-2 0,0-3 2,0-3 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46800 39550 517,'20'-46'8,"-9"10"17,-10 10 15,-8 9 17,-8 7 5,-2 7-9,-3 6-8,-3 7-7,-4 10-6,-3 16-4,-3 15-3,-2 17-2,-6 10-5,-6 6-4,-6 7-5,-6 6-4,-4 3-4,1 0-6,-1 0-5,1 0-4,4-5-7,9-9-8,10-10-8,10-8-8,5-17-6,4-21-4,3-22-5,3-22-4,1-11 4,1 0 12,-1 0 13,1 0 11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45800 40150 476,'-24'-118'1,"4"17"2,3 15 2,3 16 1,3 12 4,3 9 5,3 10 4,4 10 5,8 11 8,17 17 11,15 15 12,16 16 11,10 12 1,7 9-12,6 10-11,7 10-10,2 8-11,1 10-8,-1 10-9,1 9-8,-4 4-10,-6 1-12,-6-1-12,-6 1-12,-9-9-5,-8-15 0,-10-15 0,-9-16 1,-5-12 2,0-5 3,0-7 2,0-5 3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47950 39050 492,'-69'-47'9,"13"6"20,12 7 18,13 6 19,9 20 7,6 34-8,7 35-6,6 35-6,1 19-10,-3 7-11,-3 6-11,-2 7-11,-3 2-10,1 1-9,-1-1-9,1 1-9,1-6-4,3-8-1,3-10 0,4-9 0,2-15 0,4-18 3,3-19 0,3-18 2,4-17-3,7-11-7,6-14-7,7-11-8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47200 18850 723,'-47'-2'5,"6"-3"13,7-3 10,6-2 13,20-1 3,34 3-4,35 3-4,35 4-4,18 5-9,3 10-13,3 10-14,4 9-14,-12 1-13,-24-6-12,-26-6-14,-24-6-13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48300 39650 419,'-2'-75'68,"-3"50"5,-3 50 4,-2 50 4,-1 23-5,3-3-15,3-3-15,4-2-15,1-5-9,0-2-5,0-3-3,0-3-6,10-12-3,23-18-4,22-19-3,22-18-5,8-25-2,-2-27-4,-3-28-3,-3-28-3,-7-15-1,-9 1 0,-10-1 0,-8 1 1,-11 2 1,-8 7 3,-10 6 3,-9 7 2,-10 10 4,-9 16 3,-10 15 3,-8 17 3,-9 10 1,-6 6-4,-6 7-2,-6 6-4,-4 10-6,1 17-6,-1 15-8,1 16-8,5 4-2,14-6 1,11-6 3,14-6 1,5-6 0,1-2-2,-1-3-1,1-3-3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49500 38700 548,'-24'-24'0,"4"4"0,3 3 0,3 3 0,3-1 6,3-2 11,3-3 12,4-3 11,5-2 6,10 0-1,10 0-1,9 0-1,9 3-4,9 6-5,10 7-7,10 6-6,2 6-4,-3 6-2,-3 7-2,-2 6-2,-6 3-6,-6 0-10,-6 0-10,-6 0-10,-6 1-13,-2 4-17,-3 3-16,-3 3-16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50600 37650 480,'26'-46'77,"4"10"-10,3 10-12,3 9-10,-2 10-10,-6 14-5,-6 11-8,-6 14-6,-6 8-5,-2 7-3,-3 6-3,-3 7-4,-6 5-2,-5 7-1,-7 6-2,-5 7-1,-1 0-2,6-2 0,7-3-2,6-3-1,4-6 1,4-5 5,3-7 5,3-5 3,6-9 4,9-9 0,10-10 0,10-8 1,2-6 1,-3 1 2,-3-1 2,-2 1 2,-9 10 2,-12 22 1,-13 22 2,-12 23 1,-18 13-3,-21 6-7,-22 7-8,-22 6-6,-16 4-6,-9 4-4,-10 3-6,-8 3-4,5-11-12,22-25-21,22-25-20,23-25-19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38550 38700 556,'-47'54'65,"6"10"-10,7 10-8,6 9-8,1 10-6,-3 14-3,-3 11-1,-2 14-3,0 2-2,7-6-3,6-6-2,7-6-3,5-12-3,7-15-2,6-15-3,7-16-3,13-15-3,22-11-3,22-14-5,23-11-4,13-12-5,6-9-6,7-10-6,6-8-6,-4-8-3,-11-2-3,-14-3-2,-11-3-2,-15 1 1,-16 6 2,-15 7 2,-15 6 3,-9 4 3,1 4 5,-1 3 4,1 3 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39050 39300 621,'-47'-46'2,"6"10"5,7 10 6,6 9 4,3 10 4,0 14 4,0 11 3,0 14 4,-2 11 2,-3 14 2,-3 11 1,-2 14 1,-3 10-3,1 9-9,-1 10-8,1 10-9,2 2-8,7-3-9,6-3-8,7-2-7,7-8-6,9-8-2,10-10-3,10-9-1,5-15-4,4-18-5,3-19-5,3-18-4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40550 39200 575,'-94'9'115,"13"19"-24,12 19-23,13 19-23,4 13-15,-3 10-4,-3 10-6,-2 9-5,-5 2-5,-2-2-6,-3-3-5,-3-3-5,2-4-7,10-3-7,10-3-7,9-2-7,6-9-3,3-12 1,3-13-1,4-12 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39300 39550 485,'7'-85'47,"17"32"6,15 31 7,16 32 8,10 22-2,7 17-10,6 15-10,7 16-9,0 10-8,-2 7-6,-3 6-7,-3 7-6,-9 2-6,-11 1-8,-14-1-7,-11 1-7,-6 7-10,4 16-14,3 15-13,3 17-13,-2-12-4,-6-37 6,-6-38 6,-6-37 5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41050 39350 534,'-24'-24'0,"4"4"0,3 3 0,3 3 0,-1 9 11,-2 16 24,-3 15 23,-3 17 22,-1 13 5,4 13-16,3 12-15,3 13-16,3 7-14,3 4-12,3 3-13,4 3-13,1-4-4,0-8 2,0-10 3,0-9 3,6-16-10,13-22-19,12-22-20,13-21-20,2-14-2,-5-2 14,-7-3 15,-5-3 15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41350 39900 428,'-4'-61'28,"-5"28"13,-7 28 12,-5 29 13,-3 18 0,4 9-10,3 10-9,3 10-10,3 4-6,3 0-4,3 0-3,4 0-4,2-5-2,4-9-1,3-10-3,3-8-2,7-14-3,14-15-4,11-15-5,14-16-3,2-18-3,-6-18-2,-6-19-1,-6-18-1,-9-9-2,-8 4-1,-10 3-1,-9 3-2,-7 4 1,-3 7 1,-3 6 3,-2 7 2,-9 7-2,-12 9-6,-13 10-5,-12 10-7,-2 13-9,9 19-11,10 19-12,10 19-12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41850 38800 660,'70'-110'117,"-9"32"-26,-10 31-27,-8 32-27,-8 16-18,-2 4-8,-3 3-11,-3 3-8,-2 3-15,0 3-20,0 3-20,0 4-20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2614" units="cm"/>
      <inkml:brushProperty name="height" value="0.02614" units="cm"/>
      <inkml:brushProperty name="color" value="#00BFF3"/>
    </inkml:brush>
  </inkml:definitions>
  <inkml:trace contextRef="#ctx0" brushRef="#br0">48850 20050 841,'260'-24'73,"-27"4"-23,-28 3-21,-28 3-23,-21 3-13,-12 3-8,-13 3-6,-12 4-7,-16 1-3,-19 0 2,-18 0 3,-19 0 2,-13 1 1,-6 4-1,-6 3-2,-6 3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42700 37750 488,'25'-46'32,"0"10"7,0 10 8,0 9 7,-2 13-1,-3 20-11,-3 18-10,-2 20-11,-9 13-7,-12 9-4,-13 10-2,-12 10-3,-4 2-5,7-3-5,6-3-6,7-2-5,4-8-1,3-8 2,3-10 3,4-9 2,4-10 4,6-9 3,7-10 6,6-8 3,6-8 3,6-2 2,7-3 2,6-3 2,1-2 1,-3 0 1,-3 0 0,-2 0 2,-9 12 1,-12 26 1,-13 24 2,-12 26 0,-15 13-2,-15 4-9,-15 3-8,-16 3-9,-10 4-9,-3 7-9,-3 6-12,-2 7-9,5-10-10,16-25-7,15-25-9,17-25-8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20700 44850 509,'-46'-2'0,"10"-3"0,10-3 0,9-2 0,13-11 5,20-15 10,18-15 10,20-16 10,11-5 4,7 6-1,6 7-1,7 6-2,7 1-2,9-3-3,10-3-5,10-2-4,-4 3-3,-16 14-4,-15 11-4,-15 14-5,-15 11-1,-12 14-1,-13 11 0,-12 14-1,-10 13-1,-6 16-2,-6 15-1,-6 17-2,-10 8 0,-12 4 1,-13 3 0,-12 3 1,-4-7 2,7-15 1,6-15 1,7-16 2,7-8 1,9 0 2,10 0 1,10 0 1,10-4 1,13-5-3,12-7-2,13-5-1,6-4-2,0 0-1,0 0 1,0 0-2,-4 3 1,-5 6-1,-7 7 1,-5 6 1,-6 4-1,-3 4-1,-3 3 1,-2 3-2,-5-1 1,-2-2-2,-3-3 1,-3-3-2,-6-6 0,-5-5-2,-7-7-2,-5-5-1,-6-6-1,-3-3 2,-3-3 1,-2-2 2,-5-9-3,-2-12-5,-3-13-6,-3-12-5,-1-15-4,4-15-3,3-15-1,3-16-2,1-8 0,1 0 3,-1 0 4,1 0 2,2 3 6,7 6 4,6 7 7,7 6 5,4 6 5,3 6 4,3 7 4,4 6 3,1 6 6,0 6 7,0 7 8,0 6 8,0 10 1,0 17-5,0 15-5,0 16-4,1 16-4,4 20-4,3 18-2,3 20-3,1 14-3,1 14-3,-1 11-3,1 14-4,-1 13-6,1 16-11,-1 15-11,1 17-11,-3 3-6,-2-5-3,-3-7-2,-3-5-2,-1-23 2,4-37 7,3-38 6,3-37 6,1-23 3,1-5-3,-1-7-3,1-5-3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22650 44600 626,'3'-47'5,"6"6"11,7 7 10,6 6 10,3 10 5,0 17-2,0 15-1,0 16-1,-4 13-3,-5 14-6,-7 11-5,-5 14-5,-12 13-4,-16 16-4,-15 15-4,-15 17-3,-11 7-5,-2 0-6,-3 0-4,-3 0-6,1-10-4,6-18-5,7-19-5,6-18-4,6-21-5,6-22-5,7-22-5,6-21-5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22550 44400 402,'50'-97'2,"0"6"5,0 7 4,0 6 4,1 9 3,4 13-1,3 12 0,3 13 0,1 9-1,1 6-2,-1 7-2,1 6-1,-4 7-1,-6 10-2,-6 10-1,-6 9-2,-9 7 1,-8 7 2,-10 6 3,-9 7 2,-5 4 1,0 3 1,0 3 2,0 4 0,0 1 2,0 0 1,0 0 1,0 0 1,0 1 1,0 4-2,0 3 0,0 3 0,1 7-2,4 14-3,3 11-1,3 14-3,1 8-1,1 7 0,-1 6 0,1 7-1,-1 0-1,1-2 0,-1-3-2,1-3-2,-3-7-1,-2-9-2,-3-10-2,-3-8-1,-2-12-4,0-12-1,0-13-2,0-12-2,-11-26-8,-22-36-14,-22-39-14,-21-36-13,-9-31-3,7-21 9,6-22 9,7-22 9,2-11 7,1 0 4,-1 0 6,1 0 4,5 7 5,14 17 3,11 15 4,14 16 4,7 15 5,3 16 4,3 15 4,4 17 6,4 8 1,6 4 1,7 3 1,6 3-1,4 4 0,4 7-2,3 6-1,3 7-3,-2 8-4,-6 14-9,-6 11-9,-6 14-8,-12 16-5,-15 22 0,-15 22 1,-16 23 0,-12 14 0,-5 10 1,-7 10 1,-5 9 1,0-5 1,10-19 2,10-18 2,9-19 2,7-16 1,7-12 0,6-13-1,7-12 0,7-13 2,9-12 5,10-13 3,10-12 6,13-15-1,19-15-5,19-15-3,19-16-5,2-5-3,-11 6-1,-14 7-1,-11 6-1,-7 6-4,0 6-7,0 7-7,0 6-7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25600 45200 687,'95'25'135,"-9"0"-37,-10 0-39,-8 0-39,-12 3-24,-12 6-12,-13 7-13,-12 6-12,-9-1-4,-2-5 2,-3-7 3,-3-5 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25300 46400 585,'-27'21'4,"-3"-5"7,-3-7 8,-2-5 8,6-3 8,20 4 9,18 3 9,20 3 9,14 3-3,14 3-13,11 3-14,14 4-13,2 4-16,-6 6-14,-6 7-17,-6 6-14,-9-1-12,-8-5-6,-10-7-5,-9-5-7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0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38400 44500 585,'-60'12'6,"-18"26"14,-19 24 14,-18 26 12,2 2 2,26-18-10,24-19-10,26-18-10,2 7-4,-18 34 3,-19 35 4,-18 35 2,-9 19 0,4 7-2,3 6-2,3 7-4,6 0-2,9-2-6,10-3-4,10-3-4,8-13-3,10-22-1,10-22-2,9-21-1,12-29-9,16-34-16,15-35-18,17-33-16,8-36-4,4-33 12,3-35 10,3-34 12,-4-2 7,-8 31 4,-10 32 3,-9 31 5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37500 45500 398,'89'-246'1,"-22"60"1,-22 60 3,-21 59 2,-10 42 6,3 25 11,3 25 12,4 25 11,1 17 2,0 9-8,0 10-7,0 10-8,-4 10-5,-5 13-2,-7 12-4,-5 13-2,-6 9-2,-3 6-2,-3 7-1,-2 6-3,-5-1-1,-2-5-4,-3-7-2,-3-5-4,-2-17 0,0-24 0,0-26 1,0-24 0,-8-28-4,-16-27-11,-15-28-9,-15-28-10,-6-21-2,7-12 7,6-13 8,7-12 8,7-5 4,9 3 4,10 3 4,10 4 3,5 8 4,4 17 4,3 15 5,3 16 4,9 10 3,16 7 3,15 6 4,17 7 2,11 4-1,10 3-4,10 3-3,9 4-4,6 1-4,3 0-3,3 0-3,4 0-2,1-4-6,0-5-7,0-7-8,0-5-7,-7-4-4,-11 0 2,-14 0 2,-11 0 1,-11-4 3,-5-5 4,-7-7 4,-5-5 4,-8-3 2,-5 4 2,-7 3 1,-5 3 2,-6 3 3,-3 3 6,-3 3 6,-2 4 6,-5 4 4,-2 6 6,-3 7 4,-3 6 5,-2 9 0,0 13-5,0 12-5,0 13-5,0 9-4,0 6-2,0 7-3,0 6-3,3 3-1,6 0 1,7 0-1,6 0 1,3-4-2,0-5-3,0-7-5,0-5-3,7-12-6,17-16-10,15-15-9,16-15-10,1-12-1,-12-6 6,-13-6 5,-12-6 6,-7-4 6,1 1 8,-1-1 7,1 1 8,-3 10 9,-2 22 12,-3 22 12,-3 23 11,-2 17 1,0 17-9,0 15-10,0 16-8,0 10-6,0 7-3,0 6-2,0 7-2,0 4-3,0 3-1,0 3-1,0 4-2,-4 4-2,-5 6-1,-7 7-1,-5 6-3,-4 1 0,0-3-2,0-3 0,0-2-2,0-9-1,0-12-3,0-13-3,0-12-3,-5-18 0,-9-21 1,-10-22 1,-8-22 1,-1-22 2,9-22 0,10-22 3,10-21 1,5-21 1,4-19 1,3-18 0,3-19 2,7-16-1,14-12-3,11-13-3,14-12-2,10-4-3,9 7-3,10 6-2,10 7-4,7 5-2,6 7-2,7 6-3,6 7-1,-7 16-4,-18 29-2,-19 28-2,-18 28-4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39550 45400 572,'-47'0'1,"6"0"-1,7 0 1,6 0 0,9 0 10,13 0 18,12 0 19,13 0 19,13-2 4,17-3-14,15-3-12,16-2-12,9-1-10,3 3-5,3 3-6,4 4-5,-1 1-4,-3 0-3,-3 0 0,-2 0-3,-8 0-6,-8 0-9,-10 0-11,-9 0-10,-9 1-7,-5 4-6,-7 3-4,-5 3-6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40300 44800 572,'-111'-135'26,"28"32"6,28 31 8,29 32 7,13 25 2,1 23-1,-1 22-1,1 22-3,2 19-5,7 20-10,6 18-11,7 20-9,4 10-13,3 3-14,3 3-13,4 4-14,-1 1-6,-3 0 0,-3 0 0,-2 0 0,-5-15 3,-2-27 5,-3-28 3,-3-28 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49950 19150 618,'-47'-22'6,"6"6"7,7 7 7,6 6 8,4 18 5,4 32 5,3 31 4,3 32 5,3 19-3,3 10-7,3 10-8,4 9-7,-1 2-8,-3-2-7,-3-3-5,-2-3-7,-3-2-4,1 0 1,-1 0-1,1 0 0,-1-8-1,1-16-1,-1-15 0,1-15-2,-1-15-9,1-12-18,-1-13-17,1-12-18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40550 46900 602,'-21'-25'8,"10"0"17,10 0 17,9 0 16,20-5 3,31-9-8,32-10-10,31-8-8,15-3-9,1 7-5,-1 6-7,1 7-6,-9 7-5,-15 9-3,-15 10-2,-16 10-3,-13 7-8,-9 6-10,-10 7-10,-8 6-12,-11 3-3,-8 0 1,-10 0 3,-9 0 2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41550 45800 505,'-47'-68'6,"6"17"13,7 15 11,6 16 13,4 16 7,4 20 4,3 18 3,3 20 2,3 16-3,3 16-10,3 15-12,4 17-11,-1 8-10,-3 4-8,-3 3-9,-2 3-9,-1 9-11,3 16-14,3 15-15,4 17-13,2-14-6,4-40 6,3-40 4,3-41 6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43400 46800 457,'98'-52'114,"-3"-3"-25,-3-3-24,-2-2-26,-6-1-13,-6 3-4,-6 3-3,-6 4-3,-7 2-4,-6 4-7,-6 3-4,-6 3-6,-10-1-5,-12-2-3,-13-3-4,-12-3-4,-12 2 0,-8 10 3,-10 10 2,-9 9 2,-5 4 4,0 1 3,0-1 3,0 1 4,0 1 4,0 3 4,0 3 5,0 4 5,1 7 2,4 13 2,3 12 2,3 13 1,3 7-1,3 4-1,3 3-1,4 3-3,4 4-1,6 7-2,7 6-3,6 7-2,7 2-4,10 1-4,10-1-4,9 1-5,6-6-2,3-8 0,3-10-1,4-9 1,4-9-5,6-5-6,7-7-6,6-5-7,6-9-6,6-9-5,7-10-6,6-8-5,-5-8 0,-16-2 1,-15-3 4,-15-3 2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45350 45150 604,'-24'-49'6,"4"4"13,3 3 13,3 3 12,4 3 5,7 3-2,6 3-2,7 4-2,11 2-5,20 4-8,18 3-9,20 3-8,10 3-7,3 3-3,3 3-5,4 4-5,-7 2-4,-16 4-8,-15 3-7,-15 3-6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46500 45750 590,'46'-66'70,"-5"19"-13,-7 19-11,-5 19-13,8 7-5,26-3 0,24-3-1,26-2 1,13-3-1,4 1-4,3-1-4,3 1-3,-5 2-9,-12 7-13,-13 6-15,-12 7-13,-15 4-9,-15 3-4,-15 3-4,-16 4-3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46800 46150 624,'-149'23'11,"54"-3"20,53-3 20,53-2 21,40-5 3,29-2-17,28-3-17,28-3-15,15-2-16,4 0-11,3 0-12,3 0-12,-11 0-6,-25 0-1,-25 0-1,-25 0 0,-16 0-3,-6 0-7,-6 0-6,-6 0-6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50900 43950 452,'-24'-71'5,"4"10"12,3 10 12,3 9 10,1 23 9,1 38 4,-1 37 5,1 38 4,-6 26-2,-8 16-9,-10 15-9,-9 17-8,-7 5-8,-3-3-8,-3-3-6,-2-2-7,0-8-7,7-8-3,6-10-6,7-9-3,5-12-6,7-11-6,6-14-6,7-11-7,11-23-7,20-31-11,18-31-10,20-31-10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4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51000 43850 363,'6'-121'94,"13"60"-10,12 60-10,13 59-10,2 38-10,-5 20-11,-7 18-10,-5 20-10,-8 8-7,-5 1-5,-7-1-3,-5 1-4,-8-3-5,-5-2-3,-7-3-4,-5-3-4,-6-10-3,-3-16-1,-3-15-2,-2-15-1,-6-20-5,-6-21-9,-6-22-9,-6-22-8,-1-26-2,7-27 8,6-28 7,7-28 7,5-13 5,7 3 3,6 3 4,7 4 4,4 5 6,3 10 10,3 10 10,4 9 10,5 9 5,10 9-2,10 10 0,9 10-1,12 5-3,16 4-5,15 3-3,17 3-4,8 3-3,4 3 0,3 3 0,3 4 0,-1 1-3,-2 0-6,-3 0-7,-3 0-6,-6-4-4,-5-5 0,-7-7-1,-5-5-1,-8-8 1,-5-5 3,-7-7 4,-5-5 4,-11-4 2,-11 0 1,-14 0 3,-11 0 1,-11 1 4,-5 4 6,-7 3 6,-5 3 5,-6 4 7,-3 7 6,-3 6 7,-2 7 5,-5 7 2,-2 9-4,-3 10-4,-3 10-5,1 11-3,6 17-2,7 15-3,6 16-1,4 7-3,4 1-3,3-1-2,3 1-3,3-6-2,3-8-3,3-10-2,4-9-3,8-9-5,17-5-9,15-7-10,16-5-8,7-14-5,1-18-1,-1-19-1,1-18-1,-6-12 0,-8-3 4,-10-3 2,-9-2 3,-7-1 3,-3 3 5,-3 3 5,-2 4 4,-6 4 5,-6 6 5,-6 7 6,-6 6 6,-6 4 6,-2 4 9,-3 3 7,-3 3 9,-1 7 3,4 14-1,3 11-1,3 14 0,3 10-4,3 9-6,3 10-6,4 10-6,2 5-4,4 4-3,3 3-1,3 3-2,1 6-1,1 9-2,-1 10-1,1 10 0,-1 8-2,1 10-1,-1 10-2,1 9 0,-3 7-3,-2 7-3,-3 6-1,-3 7-4,-4-7-2,-3-19-2,-3-18-3,-2-19-4,-5-15-1,-2-8-4,-3-10-2,-3-9-2,-9-12-1,-11-11 1,-14-14 3,-11-11 1,-6-18 4,4-22 2,3-22 4,3-21 4,3-18 2,3-12 2,3-13 2,4-12 1,7-12 0,13-8 1,12-10 0,13-9-1,10-2 4,10 6 6,10 7 7,9 6 6,12 6-1,16 6-7,15 7-9,17 6-8,11 3-8,10 0-6,10 0-7,9 0-8,-8 9-2,-25 19 1,-25 19 0,-25 19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45750 49900 583,'12'34'117,"-24"19"-25,-26 19-27,-24 19-27,-12 4-14,4-9-4,3-10-4,3-8-4,-4 0-3,-8 14-3,-10 11-3,-9 14-2,1-1-2,13-12-1,12-13 1,13-12-1,7-10 0,4-6 2,3-6 0,3-6 1,12-6 1,22-2-1,22-3 0,23-3 1,14-7-1,10-9 2,10-10 0,9-8 1,4-6-1,1 1-2,-1-1-3,1 1-1,1 1-4,3 3-4,3 3-4,4 4-5,-3 1-3,-5 0-1,-7 0-3,-5 0-2,-9 3-2,-9 6-4,-10 7-4,-8 6-3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45800 50500 575,'-71'-24'5,"10"4"10,10 3 10,9 3 10,7 6 4,7 9-1,6 10-1,7 10-1,4 8-3,3 10-3,3 10-4,4 9-4,1 13-2,0 20-2,0 18-1,0 20-3,0 17-3,0 20-7,0 18-7,0 20-7,0 8-4,0 1-3,0-1-3,0 1-2,1-10-6,4-19-6,3-18-7,3-19-6,1-22-3,1-25 2,-1-25 0,1-25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65600 17850 563,'0'73'139,"0"-3"-32,0-3-32,0-2-32,0 2-20,0 9-6,0 10-5,0 10-7,-2 2-2,-3-3 0,-3-3 1,-2-2 0,-1-8-3,3-8-6,3-10-6,4-9-6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53600 18700 521,'-122'146'100,"6"-5"-24,7-7-23,6-5-25,7-11-12,10-11-4,10-14-3,9-11-3,9-14-2,9-11 1,10-14 0,10-11 0,24-22-8,41-27-18,40-28-16,42-28-18,27-21-4,16-12 8,15-13 8,17-12 7,-4 4 8,-22 22 5,-22 22 4,-21 23 6,-21 16 5,-19 13 4,-18 12 6,-19 13 5,-13 12 6,-6 13 8,-6 12 8,-6 13 9,-10 9 3,-12 6-1,-13 7 1,-12 6-1,-5 3-2,3 0-3,3 0-5,4 0-4,4-4-3,6-5-2,7-7-2,6-5-3,9-9-5,13-9-7,12-10-7,13-8-8,12-14-7,13-15-5,12-15-5,13-16-6,7-15-4,4-11 0,3-14-1,3-11 0,-4-7 1,-8 0 4,-10 0 4,-9 0 5,-12 4 4,-11 10 5,-14 10 4,-11 9 4,-11 6 6,-5 3 7,-7 3 6,-5 4 6,-4 4 6,0 6 2,0 7 3,0 6 3,-2 10 2,-3 17 3,-3 15 3,-2 16 2,-8 13-2,-8 14-6,-10 11-5,-9 14-6,-4 5-4,4 1-2,3-1-3,3 1-3,3 2 0,3 7 0,3 6 0,4 7 1,4 5-2,6 7-5,7 6-6,6 7-5,3 4-2,0 3-1,0 3 1,0 4 0,0 4-1,0 6-1,0 7-2,0 6-2,-4 6 0,-5 6 0,-7 7 1,-5 6 0,-6-2 1,-3-9 0,-3-10 1,-2-8 0,-1-15 1,3-19 2,3-18 2,4-19 3,-1-18 1,-3-15 2,-3-15 3,-2-16 1,-1-13 2,3-9 1,3-10 2,4-8 0,-1-15 1,-3-19 1,-3-18 0,-2-19 1,2-22-1,9-25-4,10-25-4,10-25-2,11-18-3,17-8 0,15-10 0,16-9 0,21-4-4,29 4-8,28 3-6,28 3-9,17-2-4,6-6-4,7-6-2,6-6-4,-16 18 1,-37 44 6,-38 44 4,-37 44 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47550 50700 547,'-24'-19'66,"4"13"-6,3 12-6,3 13-5,-4 13-8,-8 17-5,-10 15-8,-9 16-5,-9 12-5,-5 9-1,-7 10-1,-5 10-1,-3 0-2,4-5-4,3-7-4,3-5-3,-1 0-8,-2 10-15,-3 10-15,-3 9-13,4-8-7,13-25 4,12-25 3,13-25 3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46200 50950 521,'31'-16'67,"13"19"2,12 19 1,13 19 3,7 13-7,4 10-15,3 10-14,3 9-14,-1 9-10,-2 9-6,-3 10-5,-3 10-4,-4 2-9,-3-3-10,-3-3-10,-2-2-10,-6-11-6,-6-15-1,-6-15-3,-6-16 0,-7-12 0,-6-5 3,-6-7 4,-6-5 3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48300 50600 543,'-25'-24'3,"0"4"5,0 3 5,0 3 6,1 7 10,4 14 13,3 11 15,3 14 15,1 13-2,1 16-17,-1 15-15,1 17-18,-3 7-9,-2 0-1,-3 0-4,-3 0-1,1 0-4,6 0-7,7 0-7,6 0-5,4-2-10,4-3-13,3-3-13,3-2-12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48750 51150 459,'-24'-11'80,"4"28"-8,3 28-7,3 29-7,3 13-8,3 1-8,3-1-8,4 1-8,1-4-5,0-6-2,0-6-3,0-6-2,3-7-1,6-6-2,7-6-2,6-6-1,10-13-5,17-19-8,15-18-8,16-19-7,1-19-3,-12-19 3,-13-18 1,-12-19 2,-12-5 2,-8 9 2,-10 10 1,-9 10 2,-7 7 2,-3 6 3,-3 7 1,-2 6 4,-6 4 0,-6 4-1,-6 3 0,-6 3-2,-6 6 1,-2 9-2,-3 10 1,-3 10-1,-1 7-4,4 6-7,3 7-7,3 6-8,3 3-7,3 0-7,3 0-7,4 0-7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49300 50550 598,'139'0'164,"-22"0"-44,-22 0-43,-21 0-44,-15 1-25,-6 4-11,-6 3-10,-6 3-9,-6 1-5,-2 1 1,-3-1 1,-3 1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50450 49900 485,'23'-49'7,"-3"4"15,-3 3 14,-2 3 15,0 6 3,7 9-9,6 10-9,7 10-8,0 8-7,-2 10-3,-3 10-3,-3 9-5,-6 9-2,-5 9-4,-7 10-3,-5 10-4,-9 2 0,-9-3 2,-10-3 1,-8-2 2,-3-5-1,7-2-6,6-3-5,7-3-6,2-6 0,1-5 5,-1-7 4,1-5 5,4-6 3,9-3 6,10-3 3,10-2 6,8-3 1,10 1-1,10-1 0,9 1 0,2-1-1,-2 1 2,-3-1-1,-3 1 2,-4 2-2,-3 7-2,-3 6-3,-2 7-2,-11 5-3,-15 7-1,-15 6-2,-16 7-3,-13 7-2,-9 9-5,-10 10-5,-8 10-5,-9 5-7,-6 4-9,-6 3-8,-6 3-9,2-8-6,14-19-3,11-18-4,14-19-3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7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33200 51800 678,'21'-61'29,"-5"28"2,-7 28 1,-5 29 2,-8 19-1,-5 14-4,-7 11-4,-5 14-3,-3 5-3,4 1-3,3-1-3,3 1-3,3-6-2,3-8-1,3-10-2,4-9 0,2-7-3,4-3-1,3-3-1,3-2-1,9-12-2,16-19 0,15-18 0,17-19 0,5-16-1,-3-12-1,-3-13-2,-2-12-1,-6-9 1,-6-2 1,-6-3 0,-6-3 3,-7-1-1,-6 4 0,-6 3 0,-6 3-1,-9 4 0,-8 7 1,-10 6 2,-9 7 1,-9 7 1,-5 9 2,-7 10 2,-5 10 1,-4 7 1,0 6-1,0 7-2,0 6-2,1 4-4,4 4-8,3 3-9,3 3-8,4 7-5,7 14-2,6 11-2,7 14-2,2-1 1,1-12 2,-1-13 4,1-12 3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33950 51950 807,'46'48'30,"-5"-3"-2,-7-3-3,-5-2-2,-3-3-2,4 1-2,3-1-3,3 1-1,1 1-4,1 3-6,-1 3-7,1 4-4,-3-1-7,-2-3-3,-3-3-6,-3-2-4,-1-6-1,4-6 4,3-6 4,3-6 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35550 51200 583,'-5'121'115,"-9"-5"-27,-10-7-27,-8-5-27,-6-4-14,1 0-2,-1 0-2,1 0-2,-1-4-2,1-5-2,-1-7-2,1-5-2,2-9-2,7-9 0,6-10-1,7-8 0,15-12-2,25-12-2,25-13-2,25-12-1,14-10-3,3-6-2,3-6-3,4-6-3,-1 1-1,-3 9-1,-3 10-2,-2 10 1,-6 4-2,-6 0 1,-6 0 0,-6 0-1,-9 0-1,-8 0-5,-10 0-5,-9 0-4,-9 3-2,-5 6 0,-7 7 2,-5 6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35850 51300 546,'-4'-68'3,"-5"17"7,-7 15 6,-5 16 6,-3 13 8,4 14 7,3 11 8,3 14 7,4 14 0,7 20-8,6 18-8,7 20-9,0 11-5,-2 7-4,-3 6-2,-3 7-4,-4 5-4,-3 7-5,-3 6-4,-2 7-5,-3 0-6,1-2-6,-1-3-7,1-3-6,1-10-3,3-16 2,3-15 2,4-15 1,2-17-3,4-15-9,3-15-8,3-16-9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56950 18150 605,'-22'-25'4,"6"0"8,7 0 9,6 0 7,7 3 5,10 6 0,10 7 2,9 6 0,6 3-2,3 0-3,3 0-4,4 0-4,-1 4-3,-3 10-2,-3 10-3,-2 9-2,-6 6-3,-6 3-3,-6 3-2,-6 4-3,-12 5-2,-15 10-3,-15 10-3,-16 9-2,-13 2-2,-9-2 0,-10-3 0,-8-3 0,-1-6 2,9-5 5,10-7 5,10-5 5,7-8 2,6-5 2,7-7 1,6-5 1,17-4 0,28 0-4,28 0-2,29 0-4,16-10-8,7-18-13,6-19-13,7-18-13,-7-7-9,-19 6-4,-18 7-3,-19 6-4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36550 51500 628,'25'-66'54,"0"19"-11,0 19-10,0 19-12,1 7-5,4-3 2,3-3 1,3-2 2,-1 2-3,-2 9-6,-3 10-5,-3 10-7,-6 8-3,-5 10-2,-7 10 0,-5 9-2,-11 7 0,-11 7 2,-14 6 1,-11 7 2,-6 0 0,4-2-1,3-3-3,3-3-1,4-9 0,7-11 3,6-14 1,7-11 3,5-7 1,7 0 1,6 0 2,7 0 0,8-4 2,14-5 1,11-7 2,14-5 1,7-3 0,3 4 1,3 3-1,4 3 0,-4-1-1,-9-2 0,-10-3 0,-8-3-1,-11 4 0,-8 13 1,-10 12-1,-9 13 1,-10 7-1,-9 4-2,-10 3-1,-8 3-2,-8 1-1,-2 1 0,-3-1-2,-3 1 1,-4-1-3,-3 1-3,-3-1-2,-2 1-4,0-3-4,7-2-5,6-3-6,7-3-5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37900 51500 574,'93'1'128,"-11"4"-29,-14 3-31,-11 3-29,-11 4-17,-5 7-3,-7 6-4,-5 7-2,-8 5-3,-5 7-3,-7 6-3,-5 7-3,-11 10-2,-11 16-1,-14 15-3,-11 17-1,-9 3-2,-3-5 0,-3-7-2,-2-5 0,0-11-1,7-11 2,6-14 0,7-11 2,2-9 1,1-3 3,-1-3 2,1-2 3,10-8 2,22-8 4,22-10 2,23-9 3,13-7-2,6-3-7,7-3-6,6-2-7,3-3-7,0 1-8,0-1-8,0 1-8,0-3-5,0-2-1,0-3-1,0-3-1,-8-1 2,-16 4 7,-15 3 6,-15 3 8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0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39950 51650 415,'1'-116'43,"4"19"-7,3 19-7,3 19-9,-1 12-4,-2 6 0,-3 7-1,-3 6-1,-6 4 2,-5 4 4,-7 3 4,-5 3 4,-8 6 0,-5 9-3,-7 10-5,-5 10-2,-1 7-3,6 6-1,7 7 0,6 6-1,4 6-1,4 6-1,3 7-1,3 6-1,3-1-2,3-5-3,3-7-3,4-5-2,5-9-4,10-9-2,10-10-4,9-8-3,4-6-2,1 1-2,-1-1-1,1 1-1,-1-4-2,1-6 0,-1-6 0,1-6-1,-3-6 1,-2-2 2,-3-3 1,-3-3 3,-6-2 1,-5 0 3,-7 0 2,-5 0 3,-4 0 5,0 0 5,0 0 6,0 0 6,0 20 10,0 41 15,0 40 14,0 42 14,0 13 0,0-12-15,0-13-16,0-12-14,-2-1-10,-3 14-3,-3 11-3,-2 14-4,-3 5-1,1 1-3,-1-1-2,1 1-1,-1-4-2,1-6-2,-1-6-2,1-6-2,-1-7-2,1-6 0,-1-6 0,1-6-1,-3-10 1,-2-12 1,-3-13 1,-3-12 2,-4-9 2,-3-2 1,-3-3 1,-2-3 2,-3-6 2,1-5 2,-1-7 3,1-5 2,-1-8 1,1-5 1,-1-7-1,1-5 1,1-14 0,3-18-1,3-19-1,4-18 0,8-17-2,17-11-2,15-14-4,16-11-2,16-14-5,20-11-6,18-14-7,20-11-6,5-3-6,-6 10-3,-6 10-4,-6 9-3,-12 18-3,-15 29 1,-15 28 1,-16 28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9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67800 23850 532,'-18'-24'23,"17"4"9,15 3 8,16 3 8,12 3 2,9 3-5,10 3-5,10 4-5,8 1-5,10 0-4,10 0-4,9 0-4,2 0-3,-2 0-2,-3 0-1,-3 0-1,-7 1-4,-9 4-7,-10 3-5,-8 3-7,-12 4-11,-12 7-16,-13 6-16,-12 7-16,-13 0 0,-12-2 14,-13-3 14,-12-3 15,-5-4 6,3-3-3,3-3-1,4-2-3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68250 24100 470,'-113'0'10,"26"0"0,24 0 2,26 0 1,15 9 7,6 19 14,7 19 16,6 19 13,1 12 3,-3 6-10,-3 7-11,-2 6-11,-1 10-6,3 17-3,3 15-3,4 16-4,-1 9-4,-3 3-6,-3 3-6,-2 4-7,-3 4-1,1 6 2,-1 7 3,1 6 3,-3 4-7,-2 4-16,-3 3-14,-3 3-17,1-13-5,6-28 1,7-28 4,6-27 1,3-25 4,0-18 1,0-19 2,0-18 2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68350 25350 523,'48'-94'4,"-3"13"7,-3 12 8,-2 13 8,5 7 2,16 4-1,15 3-1,17 3-1,5 4-1,-3 7-2,-3 6-1,-2 7-2,-8 7 0,-8 9-2,-10 10-1,-9 10-1,-10 7-1,-9 6-1,-10 7-1,-8 6 0,-11 7-1,-8 10-1,-10 10 0,-9 9-2,-15 7 1,-18 7 0,-19 6 0,-18 7 0,-12 0-4,-3-2-6,-3-3-7,-2-3-8,2-9-5,9-11-6,10-14-6,10-11-4,7-14-4,6-11-1,7-14-2,6-11-2,7-17 2,10-18 5,10-19 5,9-18 4,6-7 3,3 6 2,3 7 1,4 6 2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68100 25550 443,'0'-49'-1,"0"4"-1,0 3-2,0 3-2,0 1 3,0 1 7,0-1 6,0 1 7,6 10 10,13 22 16,12 22 15,13 23 15,10 14 2,10 10-11,10 10-11,9 9-10,7 7-9,7 7-6,6 6-6,7 7-7,2 4-8,1 3-13,-1 3-10,1 4-12,-9-12-16,-15-24-18,-15-26-19,-16-24-19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71300 26150 857,'3'-41'98,"6"19"-54,7 19-54,6 19-54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71250 26100 741,'-35'4'75,"32"10"-13,31 10-12,32 9-13,11 2-13,-5-2-14,-7-3-13,-5-3-14,-9-2-13,-9 0-12,-10 0-14,-8 0-11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56" units="cm"/>
      <inkml:brushProperty name="height" value="0.02956" units="cm"/>
      <inkml:brushProperty name="color" value="#F2395B"/>
    </inkml:brush>
  </inkml:definitions>
  <inkml:trace contextRef="#ctx0" brushRef="#br0">71150 26650 744,'-86'23'9,"28"-3"20,28-3 19,29-2 20,18-3-6,9 1-28,10-1-28,10 1-30,2-3-17,-3-2-8,-3-3-8,-2-3-6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57600 18350 669,'3'-46'83,"6"10"-17,7 10-17,6 9-15,12 4-10,19 1-2,19-1-1,19 1-3,9-3-5,0-2-13,0-3-10,0-3-12,-4 1-9,-5 6-5,-7 7-6,-5 6-6,-11 1-1,-11-3 3,-14-3 2,-11-2 2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75150 23250 491,'100'-22'124,"0"6"-28,0 7-28,0 6-29,-4 6-15,-5 6-3,-7 7-3,-5 6-2,-14 7-11,-18 10-18,-19 10-20,-18 9-18,-21 2-5,-22-2 8,-22-3 8,-21-3 9,-12-4 6,1-3 3,-1-3 4,1-2 4,5-6 2,14-6 4,11-6 1,14-6 4,13-6 5,16-2 8,15-3 9,17-3 9,16-4 1,19-3-3,19-3-4,19-2-4,4-3-3,-9 1-2,-10-1-1,-8 1-2,-9 1-4,-6 3-5,-6 3-6,-6 4-6,-12 7-3,-15 13 1,-15 12-1,-16 13 1,-18 10-1,-18 10-1,-19 10-1,-18 9-1,-9 1 0,4-6 1,3-6 0,3-6 1,4-10 3,7-12 3,6-13 4,7-12 3,11-4 11,20 7 17,18 6 17,20 7 18,6 8 2,-2 14-11,-3 11-11,-3 14-11,-2 3-6,0-2-3,0-3-1,0-3-1,12-21-13,26-37-22,24-38-21,26-37-23,13-24-5,4-9 12,3-10 11,3-8 12,-5 2 9,-12 16 5,-13 15 6,-12 17 6,-12 11 7,-8 10 8,-10 10 9,-9 9 8,-9 10 5,-5 14 5,-7 11 2,-5 14 5,-8 8-4,-5 7-10,-7 6-10,-5 7-10,-4-3-7,0-8-5,0-10-4,0-9-6,-2-1-4,-3 10-3,-3 10-4,-2 9-3,-3 1-3,1-6 0,-1-6 0,1-6-1,-7-4 0,-12 1 1,-13-1 2,-12 1 0,-10-4 3,-6-6 2,-6-6 2,-6-6 2,-4-9 2,1-8 2,-1-10 0,1-9 2,2-7 3,7-3 5,6-3 6,7-2 5,7-1 4,9 3 3,10 3 3,10 4 3,7 2 1,6 4 2,7 3 1,6 3 2,6 6 4,6 9 7,7 10 7,6 10 7,7 8-1,10 10-9,10 10-8,9 9-9,13 6-6,20 3-2,18 3-3,20 4-3,17-3-3,20-5-3,18-7-6,20-5-3,8-6-8,1-3-12,-1-3-11,1-2-12,-1-8-7,1-8-3,-1-10-3,1-9-3,-17-7 3,-30-3 9,-32-3 9,-30-2 9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77300 24200 528,'-63'-13'11,"26"26"22,24 24 21,26 26 23,8 15 5,-5 6-15,-7 7-12,-5 6-15,-4 4-11,0 4-12,0 3-10,0 3-12,-2-2-8,-3-6-3,-3-6-5,-2-6-4,-3-10-3,1-12-5,-1-13-4,1-12-5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77600 24400 465,'26'-49'0,"4"4"0,3 3 0,3 3 0,7 1 5,14 1 11,11-1 10,14 1 10,3 2 6,-2 7 1,-3 6 0,-3 7 2,-4 5-2,-3 7-4,-3 6-4,-2 7-5,-9 7-3,-12 9-4,-13 10-5,-12 10-4,-9 8-2,-2 10-1,-3 10 0,-3 9-1,-10 4-4,-16 1-9,-15-1-6,-15 1-9,-12-3-6,-6-2-6,-6-3-4,-6-3-5,-7-7-3,-6-9 1,-6-10 1,-6-8 1,2-11 3,14-8 5,11-10 5,14-9 4,10-12 5,9-11 2,10-14 3,10-11 3,16-12 3,26-9 4,24-10 3,26-8 4,18-4 1,13 3 0,12 3-1,13 4 0,1 7 3,-9 13 7,-10 12 7,-8 13 7,-12 9 2,-12 6-2,-13 7-3,-12 6-2,-12 9-3,-8 13-5,-10 12-5,-9 13-5,-15 12-4,-18 13-2,-19 12-3,-18 13-2,-14 4-3,-5-3-4,-7-3-2,-5-2-3,-1-6-1,6-6 1,7-6 2,6-6 1,6-9 0,6-8 0,7-10 1,6-9-1,17-10 2,28-9 3,28-10 4,29-8 4,13-9 2,1-6-1,-1-6 1,1-6-1,-3-6-3,-2-2-7,-3-3-7,-3-3-7,-7 1-2,-9 6 4,-10 7 2,-8 6 4,-6 3 2,1 0 1,-1 0 1,1 0 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78100 23050 379,'-46'-135'0,"10"32"0,10 31 0,9 32 0,4 13 4,1-3 5,-1-3 6,1-2 7,1 17 8,3 42 12,3 40 10,4 41 12,1 24 0,0 10-8,0 10-10,0 9-9,0 7-6,0 7-3,0 6-4,0 7-2,0 7-3,0 9-3,0 10-2,0 10-3,0-7-3,0-22-3,0-22-4,0-21-3,4-18-3,10-12-4,10-13-3,9-12-3,9-16-4,9-19-4,10-18-5,10-19-4,10-19 0,13-19 2,12-18 3,13-19 3,10-16-2,10-12-7,10-13-6,9-12-7,-7 1-3,-21 16 3,-22 15 1,-22 17 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81050 24000 477,'190'-22'122,"-18"6"-22,-19 7-23,-18 6-24,4 1-12,28-3-5,28-3-5,29-2-4,-1-1-6,-28 3-10,-28 3-8,-27 4-8,-19 2-8,-5 4-5,-7 3-6,-5 3-6,-14 3-8,-18 3-12,-19 3-11,-18 4-11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82150 24700 518,'187'-22'123,"-24"6"-27,-26 7-28,-24 6-27,-21 10-17,-16 17-3,-15 15-4,-15 16-5,-15 12-3,-12 9-3,-13 10-3,-12 10-4,-19 5-2,-25 4-3,-25 3-3,-25 3-2,-11-4-1,3-8 1,3-10 1,4-9 1,8-10 3,17-9 3,15-10 4,16-8 4,16-11 4,20-8 6,18-10 7,20-9 5,17-9-1,20-5-6,18-7-8,20-5-7,6-4-4,-2 0-5,-3 0-3,-3 0-3,-7 1-6,-9 4-9,-10 3-7,-8 3-9,-9 1-4,-6 1-2,-6-1-1,-6 1-2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83350 20300 492,'-25'-97'4,"0"6"5,0 7 8,0 6 5,0 24 12,0 45 16,0 43 15,0 45 16,3 35-2,6 28-16,7 28-18,6 29-18,1 24-15,-3 22-15,-3 22-15,-2 23-13,-3-15-5,1-50 6,-1-50 6,1-50 6,-1-27-6,1-3-19,-1-3-17,1-2-18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68350 30200 436,'18'-36'29,"-11"28"11,-14 28 12,-11 29 12,-14 21 1,-11 16-6,-14 15-8,-11 17-7,-11 14-7,-5 17-6,-7 15-6,-5 16-6,-6 9-4,-3 3-3,-3 3-2,-2 4-3,0 5-4,7 10-6,6 10-7,7 9-6,8-5-7,14-19-8,11-18-8,14-19-7,11-26-7,14-30-9,11-32-6,14-30-9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68450 30700 424,'-2'-46'4,"-3"10"6,-3 10 6,-2 9 7,-1 10 8,3 14 9,3 11 9,4 14 8,2 13 1,4 16-9,3 15-9,3 17-9,1 10-5,1 6-3,-1 7-3,1 6-2,-3 9-3,-2 13 1,-3 12-1,-3 13 0,-2 12-3,0 13-6,0 12-4,0 13-7,0 1-6,0-9-9,0-10-9,0-8-8,0-17-8,0-21-4,0-22-7,0-22-4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67200 32650 650,'-60'-69'82,"32"13"-9,31 12-10,32 13-10,21 9-12,13 6-15,12 7-15,13 6-14,12 3-11,13 0-7,12 0-7,13 0-7,-7 1-7,-24 4-6,-26 3-8,-24 3-6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58500 17550 554,'-47'-2'1,"6"-3"4,7-3 3,6-2 2,1-3 2,-3 1-2,-3-1-2,-2 1 0,2 4 4,9 9 13,10 10 12,10 10 13,2 16 3,-3 26-3,-3 24-5,-2 26-3,-1 15-8,3 6-11,3 7-11,4 6-11,-1 4-12,-3 4-11,-3 3-11,-2 3-11,-3-11-9,1-25-6,-1-25-6,1-25-6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70950 32050 583,'70'3'174,"-9"6"-47,-10 7-47,-8 6-48,-6 3-28,1 0-12,-1 0-11,1 0-11,-4 0-6,-6 0 0,-6 0-2,-6 0-1,-6 0-2,-2 0-4,-3 0-4,-3 0-4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70850 32950 684,'-58'28'119,"34"6"-29,35 7-28,35 6-29,16-1-22,1-5-13,-1-7-16,1-5-14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75050 30650 501,'-49'0'3,"4"0"6,3 0 6,3 0 6,1 3 2,1 6 2,-1 7-1,1 6 2,-4 7 0,-6 10 3,-6 10 2,-6 9 3,-1 9-1,7 9-1,6 10-1,7 10-2,4 4-2,3 0-3,3 0-4,4 0-2,4 0-5,6 0-8,7 0-5,6 0-8,7-4-3,10-5-1,10-7 1,9-5-1,12-11-6,16-11-13,15-14-12,17-11-14,-1-11-1,-16-5 8,-15-7 8,-15-5 8,-9-8 4,1-5-2,-1-7-1,1-5-1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75600 30900 414,'26'-71'3,"4"10"4,3 10 7,3 9 4,4 7 3,7 7 1,6 6 1,7 7 1,-1 11-1,-6 20-3,-6 18-3,-6 20-3,-13 8-1,-19 1-2,-18-1-1,-19 1-1,-10-3-1,1-2-1,-1-3 0,1-3-2,4-2 0,9 0-1,10 0 0,10 0-2,8-5 1,10-9 0,10-10 0,9-8-1,2-4 2,-2 3-1,-3 3 1,-3 4 0,-4 2 0,-3 4-1,-3 3-1,-2 3 0,-8 1-2,-8 1 0,-10-1-1,-9 1 0,-9-3-1,-5-2 0,-7-3-1,-5-3 0,-3-4 0,4-3 1,3-3-1,3-2 1,1-6-2,1-6-5,-1-6-5,1-6-5,2-10-2,7-12 0,6-13 0,7-12 0,4-10 1,3-6 1,3-6 3,4-6 2,1-1 1,0 7 3,0 6 3,0 7 1,-2 5 5,-3 7 6,-3 6 6,-2 7 6,-3 11 11,1 20 16,-1 18 16,1 20 16,1 16 1,3 16-14,3 15-14,4 17-15,1 21-11,0 28-6,0 28-8,0 29-6,0 11-5,0-2-1,0-3 0,0-3 0,0 5-6,0 17-10,0 15-10,0 16-9,0 2-7,0-8-4,0-10-3,0-9-4,1-26-1,4-40 1,3-40 2,3-41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77250 30900 412,'-29'-32'63,"-5"39"-2,-7 36-3,-5 39-3,-3 24-4,4 13-6,3 12-7,3 13-5,3 2-5,3-5-1,3-7-2,4-5-1,4-9-2,6-9-3,7-10-3,6-8-3,15-17-5,26-21-7,24-22-6,26-22-8,13-27-5,4-31-2,3-31-3,3-31-2,-4-13-1,-8 6 1,-10 7 0,-9 6 1,-12-4 1,-11-11 1,-14-14 2,-11-11 1,-12 0 3,-9 17 2,-10 15 5,-8 16 2,-9 13 4,-6 14 3,-6 11 2,-6 14 2,-9 13 3,-8 16 3,-10 15 3,-9 17 2,-5 11 2,0 10 2,0 10 0,0 9 2,3 4 0,6 1-1,7-1 0,6 1 0,6-3-1,6-2 1,7-3-1,6-3 0,18-2-2,32 0-6,31 0-5,32 0-5,15-7-9,0-11-8,0-14-11,0-11-10,-5-7-2,-9 0 5,-10 0 5,-8 0 4,-9-2-4,-6-3-16,-6-3-15,-6-2-14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1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79350 30450 528,'51'-66'30,"4"19"2,3 19 1,3 19 1,-1 15 0,-2 13-1,-3 12-1,-3 13-1,-2 9-2,0 6-2,0 7-2,0 6-2,-4 3-3,-5 0-2,-7 0-2,-5 0-3,-4 1-2,0 4-3,0 3-1,0 3-3,-8 4-1,-16 7 0,-15 6 0,-15 7 0,-21 7-9,-25 9-15,-25 10-17,-25 10-16,-8 0-4,9-5 7,10-7 8,10-5 7,10-14 2,13-18-3,12-19-4,13-18-3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84650 32050 546,'42'-21'7,"-16"10"16,-15 10 14,-15 9 15,-11 7 4,-2 7-8,-3 6-7,-3 7-8,-9 10-5,-11 16-2,-14 15-4,-11 17-2,-7 11-3,0 10-4,0 10-3,0 9-3,0 6-3,0 3 0,0 3-1,0 4 0,0-3-4,0-5-7,0-7-6,0-5-7,4-9-5,10-9-3,10-10-3,9-8-3,17-23-4,25-34-7,25-35-5,25-33-7,7-17 2,-8 4 10,-10 3 11,-9 3 9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3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84200 33050 392,'45'-94'1,"-9"13"3,-10 12 3,-8 13 2,-4 10 4,3 10 7,3 10 6,4 9 6,-1 10 1,-3 14-5,-3 11-6,-2 14-4,-1 13-2,3 16 2,3 15 2,4 17 3,-1 10-1,-3 6-2,-3 7-4,-2 6-3,-5 1-2,-2-3-3,-3-3-2,-3-2-2,-7-5-4,-9-2-4,-10-3-3,-8-3-5,-6-7-2,1-9-1,-1-10-1,1-8 0,-4-15-3,-6-19-5,-6-18-6,-6-19-5,-1-18 0,7-15 5,6-15 6,7-16 5,4-12 3,3-5 0,3-7 0,4-5 1,4 2 3,6 13 6,7 12 7,6 13 7,12 10 7,19 10 9,19 10 10,19 9 8,12 7 1,6 7-10,7 6-9,6 7-10,6-1-7,6-6-5,7-6-5,6-6-5,1-9-3,-3-8-2,-3-10-2,-2-9-2,-9-5-1,-12 0 0,-13 0 1,-12 0 0,-15 1 1,-15 4 2,-15 3 2,-16 3 3,-13 4 2,-9 7 5,-10 6 4,-8 7 4,-11 4 4,-8 3 3,-10 3 2,-9 4 4,-4 5 2,4 10 0,3 10 2,3 9 0,4 6 1,7 3 0,6 3-1,7 4-1,5 2-1,7 4-2,6 3-2,7 3-3,4 1-3,3 1 0,3-1-3,4 1-2,4-4 0,6-6 0,7-6 1,6-6 0,4-7-4,4-6-5,3-6-8,3-6-6,4-6-4,7-2-3,6-3-2,7-3-3,0-9 0,-2-11 1,-3-14 0,-3-11 2,-2-9 1,0-3 3,0-3 3,0-2 4,-5-1 2,-9 3 6,-10 3 4,-8 4 5,-11 13 10,-8 26 18,-10 24 16,-9 26 17,-5 18 2,0 13-13,0 12-12,0 13-13,1 9-7,4 6-1,3 7-2,3 6-2,1 3-1,1 0-3,-1 0-2,1 0-2,-3 7-1,-2 17-1,-3 15-1,-3 16-1,-2 2 0,0-8-2,0-10-1,0-9-2,0-9-3,0-5-4,0-7-5,0-5-5,0-14-1,0-18 1,0-19 0,0-18 2,-5-18 0,-9-16-1,-10-15-1,-8-15-1,-1-23 2,9-28 2,10-28 3,10-27 3,8-22 1,10-11 1,10-14 0,9-11 0,12-6 0,16 4 0,15 3 1,17 3-1,11 6-1,10 9-3,10 10-2,9 10-3,6 7-4,3 6-4,3 7-3,4 6-4,-7 10 0,-16 17 6,-15 15 5,-15 16 5,-14 9 1,-8 3-4,-10 3-5,-9 4-4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4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87550 33950 526,'-24'-24'10,"4"4"18,3 3 20,3 3 18,14 3 6,25 3-10,25 3-8,25 4-10,14 1-8,3 0-9,3 0-9,4 0-10,1 0-8,0 0-11,0 0-11,0 0-10,-4 0-3,-5 0 5,-7 0 5,-5 0 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5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89500 33900 498,'26'-24'80,"4"4"-17,3 3-16,3 3-18,6-1-10,9-2-2,10-3-3,10-3-2,2-2-1,-3 0-1,-3 0 1,-2 0-1,-6 0-2,-6 0-5,-6 0-4,-6 0-6,-6-5-5,-2-9-5,-3-10-5,-3-8-6,-9-3 0,-11 7 6,-14 6 5,-11 7 6,-9 5 3,-3 7 1,-3 6 1,-2 7 0,-3 4 5,1 3 6,-1 3 6,1 4 7,1 2 3,3 4-2,3 3 0,4 3-1,-4 7 0,-9 14 0,-10 11 1,-8 14 1,-3 7 0,7 3-2,6 3 0,7 4-2,2-1 0,1-3-2,-1-3-2,1-2-1,2-3-1,7 1-1,6-1-1,7 1 0,4-4-2,3-6-2,3-6-1,4-6-2,7-4-1,13 1 0,12-1-2,13 1 0,10-6-7,10-8-10,10-10-11,9-9-12,15-5-6,22 0-3,22 0-3,23 0-2,-6-4 1,-31-5 4,-31-7 5,-31-5 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59350 19550 557,'-18'-44'77,"17"13"-16,15 12-17,16 13-18,21 6-5,29 0 4,28 0 5,28 0 5,26 0-1,26 0-4,24 0-5,26 0-5,-3 0-8,-27 0-10,-28 0-10,-28 0-10,-24 1-10,-19 4-9,-18 3-8,-19 3-9,-16 3-4,-12 3 2,-13 3 0,-12 4 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14650 45000 536,'-24'-46'0,"4"10"0,3 10 0,3 9 0,1 9 8,1 9 15,-1 10 16,1 10 14,-3 8 6,-2 10-8,-3 10-6,-3 9-7,-2 9-6,0 9-3,0 10-4,0 10-4,-4 8-4,-5 10-5,-7 10-4,-5 9-4,-4 10-5,0 14-3,0 11-4,0 14-4,-2 8-3,-3 7-4,-3 6-4,-2 7-3,0-4-2,7-12 0,6-13 1,7-12 0,4-16 0,3-19-2,3-18-2,4-19-1,5-27-1,10-34-2,10-35-1,9-33-2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14750 45000 462,'26'-38'46,"4"26"3,3 24 3,3 26 4,3 18-1,3 13-7,3 12-7,4 13-6,-3 9-5,-5 6-3,-7 7-5,-5 6-3,-4 12-3,0 19-2,0 19-3,0 19-3,-2 12-3,-3 6-2,-3 7-3,-2 6-2,-3-2-4,1-9-5,-1-10-4,1-8-4,-3-11-5,-2-8-3,-3-10-4,-3-9-3,-2-15-3,0-18-1,0-19-1,0-18-2,-4-23-1,-5-24-1,-7-26-3,-5-24-2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14050 47800 547,'-49'-2'2,"4"-3"2,3-3 3,3-2 3,1-3 4,1 1 7,-1-1 6,1 1 6,2-4 5,7-6 2,6-6 2,7-6 3,13-2-2,22 3-5,22 3-7,23 4-6,19-1-6,19-3-8,19-3-8,19-2-9,10 0-4,4 7-3,3 6-3,3 7-3,-11 4-5,-25 3-8,-25 3-7,-25 4-8,-15 2-5,-2 4-1,-3 3 0,-3 3-2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16950 47150 902,'67'28'66,"-16"6"-34,-15 7-36,-15 6-34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7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16750 48100 886,'-41'0'7,"19"0"14,19 0 15,19 0 13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92200 32850 632,'4'-44'8,"10"13"15,10 12 17,9 13 16,12 4 3,16-3-8,15-3-9,17-2-10,8-1-7,4 3-7,3 3-8,3 4-7,-1 5-5,-2 10-5,-3 10-3,-3 9-5,-7 6-3,-9 3-2,-10 3-2,-8 4-2,-12 1-3,-12 0-4,-13 0-4,-12 0-3,-10-4-2,-6-5 0,-6-7 1,-6-5 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92200 33750 625,'-83'0'44,"34"0"4,35 0 3,35 0 3,25 1-4,20 4-12,18 3-12,20 3-11,11 1-6,7 1 1,6-1 2,7 1 0,0 1-7,-2 3-14,-3 3-16,-3 4-16,-12-3-6,-18-5-1,-19-7-1,-18-5 1,-14-3 1,-5 4 5,-7 3 3,-5 3 5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95800 32050 514,'-25'-44'16,"0"13"14,0 12 13,0 13 13,0 16 4,0 23-8,0 22-7,0 22-7,-2 13-6,-3 7-5,-3 6-6,-2 7-4,-6 7-4,-6 9-2,-6 10-1,-6 10-3,-2 2-2,3-3-2,3-3-4,4-2-1,1-9-6,0-12-6,0-13-6,0-12-8,4-13-1,10-12 3,10-13 2,9-12 4,9-16-6,9-19-16,10-18-15,10-19-16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95550 32200 420,'1'-38'32,"4"26"7,3 24 6,3 26 7,3 18-2,3 13-7,3 12-7,4 13-8,-1 7-6,-3 4-3,-3 3-3,-2 3-4,-5 4-3,-2 7-4,-3 6-3,-3 7-4,-7-3-3,-9-8-1,-10-10-3,-8-9-2,-6-10-2,1-9 1,-1-10-1,1-8 0,-1-12-3,1-12-4,-1-13-5,1-12-5,-1-16-1,1-19 1,-1-18 1,1-19 1,-1-13 3,1-6 4,-1-6 4,1-6 5,2-1 2,7 7-1,6 6 1,7 7 0,4 7 0,3 9-1,3 10 1,4 10-1,8 5 7,17 4 14,15 3 13,16 3 13,15 1 4,16 1-8,15-1-8,17 1-7,11-3-6,10-2-3,10-3-3,9-3-4,-1-7-4,-8-9-4,-10-10-4,-9-8-4,-13-4-3,-16 3 1,-15 3-2,-15 4 0,-15 1 3,-12 0 6,-13 0 6,-12 0 6,-15 4 2,-15 10-1,-15 10 0,-16 9-1,-12 6 4,-5 3 10,-7 3 9,-5 4 9,-3 7 6,4 13-1,3 12 0,3 13 0,3 9-1,3 6-3,3 7-4,4 6-3,5 4-4,10 4-3,10 3-3,9 3-4,6-1-3,3-2-2,3-3-2,4-3-2,4-6-4,6-5-5,7-7-5,6-5-5,4-9-4,4-9-2,3-10-4,3-8-3,3-8 0,3-2 1,3-3 2,4-3 1,-3-9 1,-5-11-1,-7-14-1,-5-11-1,-6-7 2,-3 0 3,-3 0 5,-2 0 3,-5 3 6,-2 6 4,-3 7 4,-3 6 6,-4 10 8,-3 17 13,-3 15 11,-2 16 13,-3 13 3,1 14-8,-1 11-8,1 14-7,1 8-6,3 7-5,3 6-4,4 7-4,1 4-3,0 3-2,0 3-1,0 4-2,-4 7-1,-5 13-2,-7 12-1,-5 13-1,-6 6-3,-3 0-3,-3 0-2,-2 0-4,-5-10-1,-2-18-1,-3-19-1,-3-18 0,-2-18-1,0-16 2,0-15 0,0-15 1,-2-14 1,-3-8 1,-3-10 2,-2-9 1,-1-10 1,3-9 1,3-10 0,4-8 1,4-15 2,6-19 1,7-18 3,6-19 2,13-19 1,23-19-2,22-18-1,22-19-2,16-8-3,14 3-5,11 3-3,14 4-6,8 4-4,7 6-6,6 7-5,7 6-6,-9 13-2,-21 23 1,-22 22 2,-22 22 1,-15 13 2,-5 7 2,-7 6 3,-5 7 2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97650 32200 722,'7'-46'5,"17"10"9,15 10 9,16 9 10,9 4 2,3 1-5,3-1-4,4 1-5,5 2-2,10 7 1,10 6-1,9 7 1,-1 4-7,-8 3-15,-10 3-13,-9 4-15,-13 1-11,-16 0-6,-15 0-9,-15 0-6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59350 20400 727,'-47'21'4,"6"-5"9,7-7 9,6-5 8,13-4 4,23 0 0,22 0-1,22 0-1,21 0-3,22 0-8,22 0-7,23 0-7,14 0-11,10 0-14,10 0-13,9 0-14,-13 0-3,-34 0 9,-35 0 8,-33 0 8,-18 1 2,0 4-4,0 3-3,0 3-5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98650 31200 521,'-50'-25'5,"0"0"12,0 0 10,0 0 12,4 6 6,10 13 1,10 12 2,9 13 2,6 18-3,3 26-4,3 24-7,4 26-4,-1 18-8,-3 13-10,-3 12-8,-2 13-11,-3 18-8,1 26-10,-1 24-10,1 26-9,-1-13-9,1-50-8,-1-50-8,1-50-8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67150 42100 525,'-46'-46'0,"10"10"0,10 10 0,9 9 0,6 17 10,3 25 20,3 25 20,4 25 21,1 17 3,0 9-13,0 10-13,0 10-12,-2 10-10,-3 13-3,-3 12-5,-2 13-4,-3 6-5,1 0-5,-1 0-4,1 0-4,1-5-6,3-9-5,3-10-5,4-8-6,1-17-2,0-21 2,0-22 2,0-22 1,3-19-3,6-16-9,7-15-8,6-15-9,1-12-1,-3-6 6,-3-6 6,-2-6 7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67650 42150 514,'29'-55'5,"10"-9"12,10-10 10,9-8 11,4 3 5,1 20-4,-1 18-4,1 20-2,-3 16-4,-2 16-2,-3 15-4,-3 17-4,-7 14-2,-9 17-2,-10 15-3,-8 16-2,-12 9-2,-12 3-4,-13 3-2,-12 4-2,-9-6-4,-2-11-3,-3-14-3,-3-11-3,-1-12-1,4-9-1,3-10 0,3-8 1,17-12 2,31-12 6,32-13 6,31-12 6,20-4 3,9 7 0,10 6 2,10 7 0,-4 8 0,-16 14 0,-15 11-2,-15 14-2,-17 8 1,-15 7 1,-15 6 1,-16 7 1,-18 8 0,-18 14-1,-19 11 0,-18 14-1,-14 3-1,-5-2-1,-7-3 0,-5-3-1,-1-9-4,6-11-4,7-14-7,6-11-5,4-12-1,4-9 3,3-10 3,3-8 3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73400 42450 475,'-77'6'29,"-3"13"3,-3 12 5,-2 13 4,-1 9 1,3 6-1,3 7-3,4 6-2,5 3-2,10 0-4,10 0-2,9 0-3,9 4-3,9 10-3,10 10-2,10 9-2,5 6-3,4 3-1,3 3-3,3 4-2,4-1-5,7-3-4,6-3-7,7-2-5,8-9-7,14-12-11,11-13-10,14-12-9,0-13-7,-8-12-3,-10-13-3,-9-12-3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74400 42850 437,'-24'-49'5,"4"4"11,3 3 10,3 3 11,10 3 4,20 3-2,18 3-2,20 4-3,8 2-3,1 4-6,-1 3-6,1 3-7,-6 6-3,-8 9-1,-10 10-1,-9 10-2,-10 11 0,-9 17-1,-10 15 0,-8 16 0,-12 7-2,-12 1-3,-13-1-2,-12 1-4,-4-6-1,7-8 2,6-10 1,7-9 2,10-9 2,16-5 2,15-7 2,17-5 3,11-4 1,10 0-1,10 0 1,9 0-1,2 0 0,-2 0 1,-3 0-1,-3 0 0,-7 3 0,-9 6 0,-10 7 0,-8 6 0,-9 6 0,-6 6 1,-6 7-1,-6 6 1,-9 3-1,-8 0-1,-10 0-1,-9 0-2,-4-4-3,4-5-3,3-7-4,3-5-4,1-11-2,1-11 2,-1-14 1,1-11 1,1-15-4,3-16-7,3-15-9,4-15-7,4-20-5,6-21 2,7-22 0,6-22 2,4-8 2,4 6 5,3 7 5,3 6 5,-1 10 6,-2 17 7,-3 15 7,-3 16 7,-2 12 5,0 9 4,0 10 2,0 10 5,-2 18 10,-3 28 17,-3 28 18,-2 29 18,-1 21-1,3 16-17,3 15-17,4 17-19,-1 14-12,-3 17-8,-3 15-6,-2 16-9,-1 4-8,3-6-12,3-6-11,4-6-11,1-15-6,0-21-2,0-22-3,0-22-1,1-21 1,4-18 4,3-19 5,3-18 4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76400 42650 496,'1'-61'11,"4"28"23,3 28 23,3 29 23,-1 22 3,-2 20-15,-3 18-16,-3 20-15,-10 13-11,-16 9-4,-15 10-6,-15 10-4,-11 5-7,-2 4-7,-3 3-9,-3 3-7,1-10-9,6-21-8,7-22-9,6-22-9,6-19-1,6-16 4,7-15 6,6-15 4,6-14 3,6-8 1,7-10 0,6-9 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5771" units="cm"/>
      <inkml:brushProperty name="height" value="0.05771" units="cm"/>
      <inkml:brushProperty name="color" value="#F2395B"/>
    </inkml:brush>
  </inkml:definitions>
  <inkml:trace contextRef="#ctx0" brushRef="#br0">76100 42850 381,'23'-25'0,"-3"0"0,-3 0 1,-2 0 1,0-2 1,7-3 5,6-3 4,7-2 5,5 0 2,7 7 2,6 6 1,7 7 1,2 2-1,1 1-2,-1-1-3,1 1-3,-3 4-1,-2 9-2,-3 10-1,-3 10-1,-7 7 0,-9 6 1,-10 7 1,-8 6 1,-8 6 1,-2 6 5,-3 7 2,-3 6 4,-4 6 2,-3 6 0,-3 7 0,-2 6 0,-1 4-1,3 4-3,3 3-2,4 3-4,1-4-1,0-8-1,0-10-1,0-9-2,0-4-1,0 4-4,0 3-5,0 3-3,-2-2-3,-3-6-4,-3-6-3,-2-6-4,-8-12-4,-8-15-6,-10-15-4,-9-16-6,-5-21-1,0-24 2,0-26 2,0-24 2,1-21 3,4-16 3,3-15 2,3-15 3,6-3 2,9 14 1,10 11 3,10 14 1,7 11 5,6 14 8,7 11 6,6 14 8,6 10 3,6 9 0,7 10-1,6 10 1,-1 14-1,-5 23-1,-7 22-1,-5 22-2,-14 19-1,-18 20-4,-19 18-4,-18 20-3,-10 3-2,0-8-1,0-10 1,0-9-1,3-12 2,6-11 2,7-14 3,6-11 3,18-22-4,32-27-8,31-28-11,32-28-8,15-20-6,0-8-3,0-10-1,0-9-3,-10 2 0,-18 17 1,-19 15 1,-18 16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78350 42300 443,'29'-19'107,"10"13"-18,10 12-19,9 13-19,6 12-12,3 13-4,3 12-5,4 13-4,-4 9-3,-9 6-3,-10 7-2,-8 6-2,-11 9-4,-8 13-4,-10 12-4,-9 13-5,-15 13-1,-18 17 1,-19 15 2,-18 16 0,-10-9 2,0-30-1,0-32 1,0-30 0,3-20-18,6-6-33,7-6-35,6-6-34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5"/>
    </inkml:context>
    <inkml:brush xml:id="br0">
      <inkml:brushProperty name="width" value="0.05902" units="cm"/>
      <inkml:brushProperty name="height" value="0.05902" units="cm"/>
      <inkml:brushProperty name="color" value="#F2395B"/>
    </inkml:brush>
  </inkml:definitions>
  <inkml:trace contextRef="#ctx0" brushRef="#br0">84600 42700 372,'-25'71'87,"0"-5"-16,0-7-17,0-5-15,-4 6-10,-5 23-2,-7 22-4,-5 22-2,-6 15-3,-3 9-2,-3 10-4,-2 10-2,-3 2-3,1-3-2,-1-3-3,1-2-4,2-11-2,7-15-4,6-15-4,7-16-3,7-16-5,9-16-4,10-15-4,10-15-5,8-21-1,10-25 0,10-25 2,9-25 0,9-27 0,9-28 1,10-28-1,10-27 0,4-20 3,0-9 6,0-10 5,0-8 7,-5 8 4,-9 29 4,-10 28 4,-8 28 3,-8 21 1,-2 17-3,-3 15-2,-3 16-2,-4 10 5,-3 7 15,-3 6 12,-2 7 14,0 8 6,7 14-3,6 11-3,7 14-3,2 13-3,1 16-3,-1 15-3,1 17-4,-4 10-3,-6 6-4,-6 7-5,-6 6-3,-6 6-3,-2 6-2,-3 7-4,-3 6-1,-10-2-4,-16-9-4,-15-10-3,-15-8-5,-7-12 0,3-12 0,3-13 2,4-12 0,-1-15 0,-3-15-5,-3-15-5,-2-16-3,0-16-2,7-16 0,6-15 2,7-15 1,7-14 3,9-8 2,10-10 4,10-9 4,7-2 1,6 6 0,7 7 0,6 6 0,7 9 3,10 13 6,10 12 5,9 13 7,9 7 1,9 4 0,10 3 0,10 3-2,8 3-2,10 3-2,10 3-3,9 4-2,1-3-3,-6-5-2,-6-7-2,-6-5-2,-9-6-2,-8-3-2,-10-3-1,-9-2-2,-10-5-1,-9-2 1,-10-3 0,-8-3 0,-11-6 2,-8-5 3,-10-7 4,-9-5 4,-10 2 4,-9 13 6,-10 12 5,-8 13 6,-8 9 1,-2 6-2,-3 7-3,-3 6-4,-4 9 4,-3 13 7,-3 12 8,-2 13 9,0 9 1,7 6-4,6 7-4,7 6-3,5 4-5,7 4-3,6 3-6,7 3-3,5-4-5,7-8-3,6-10-3,7-9-5,10-10-6,16-9-10,15-10-10,17-8-10,5-14-3,-3-15 6,-3-15 5,-2-16 4,-8-8 4,-8 0-1,-10 0-1,-9 0 1,-9 3 2,-5 6 7,-7 7 5,-5 6 6,-6 10 11,-3 17 17,-3 15 15,-2 16 17,-3 15 4,1 16-8,-1 15-8,1 17-8,1 10-5,3 6-3,3 7-2,4 6-3,1 4-2,0 4-5,0 3-3,0 3-4,0 4-2,0 7-1,0 6 1,0 7-2,0 7-1,0 9-3,0 10-2,0 10-3,-4-4-2,-5-16-4,-7-15-4,-5-15-2,-4-20-2,0-21 0,0-22 1,0-22 0,-4-16 0,-5-9 2,-7-10 0,-5-8 2,-3-17 0,4-21 1,3-22 1,3-22 0,4-24 0,7-24 0,6-26-1,7-24-1,7-18-1,9-9 0,10-10-1,10-8 0,11-1-1,17 9 1,15 10 0,16 10 0,10 10 0,7 13-3,6 12-2,7 13-1,-6 13-2,-15 17 1,-15 15-1,-16 16 2,-12 12-1,-5 9-1,-7 10 1,-5 10-1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86950 42750 641,'-19'-46'9,"13"10"17,12 10 18,13 9 17,12 4 4,13 1-13,12-1-12,13 1-12,12 1-10,13 3-7,12 3-6,13 4-9,-1 1-9,-11 0-14,-14 0-14,-11 0-14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63900 19150 532,'-21'-13'27,"10"26"16,10 24 16,9 26 17,2 15 0,-2 6-14,-3 7-15,-3 6-15,-4 3-10,-3 0-7,-3 0-7,-2 0-8,-5-2-6,-2-3-8,-3-3-8,-3-2-7,-4-8-4,-3-8 4,-3-10 2,-2-9 2,-1-10 4,3-9 3,3-10 3,4-8 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87850 41850 508,'-32'-22'7,"-11"6"12,-14 7 14,-11 6 13,0 10 7,17 17 3,15 15 1,16 16 1,9 13-4,3 14-10,3 11-12,4 14-10,1 7-12,0 3-10,0 3-10,0 4-12,0 2-6,0 4-1,0 3-3,0 3-1,0-10-7,0-21-11,0-22-11,0-22-11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88550 43850 590,'-47'-22'3,"6"6"8,7 7 7,6 6 8,12 1 7,19-3 8,19-3 10,19-2 7,18-5-1,19-2-12,19-3-12,19-3-13,7-2-9,-3 0-9,-3 0-7,-2 0-8,-9 1-7,-12 4-7,-13 3-7,-12 3-7,-12-1-6,-8-2-5,-10-3-5,-9-3-5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89400 42900 439,'-113'-22'48,"26"6"4,24 7 5,26 6 5,13 10-2,4 17-6,3 15-7,3 16-7,1 12-5,1 9-5,-1 10-4,1 10-5,1 8-5,3 10-7,3 10-6,4 9-6,2 6-7,4 3-8,3 3-9,3 4-8,1-9-8,1-18-10,-1-19-10,1-18-9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91150 43750 407,'-44'-47'6,"13"6"12,12 7 13,13 6 11,18 1 4,26-3-5,24-3-6,26-2-4,12-3-6,0 1-6,0-1-5,0 1-6,-7 1-4,-11 3-2,-14 3-2,-11 4-2,-14-3-4,-11-5-3,-14-7-5,-11-5-4,-14 0-1,-11 10 3,-14 10 3,-11 9 2,-9 6 2,-3 3 1,-3 3-1,-2 4 1,-3 4 3,1 6 3,-1 7 3,1 6 5,1 6 7,3 6 12,3 7 11,4 6 12,2 6 4,4 6-6,3 7-5,3 6-5,4 4-5,7 4-5,6 3-5,7 3-6,5-2-4,7-6-4,6-6-3,7-6-3,10-6-7,16-2-7,15-3-8,17-3-7,10-9-8,6-11-5,7-14-6,6-11-6,-5-9 2,-16-3 9,-15-3 9,-15-2 9,-9-5 1,1-2-9,-1-3-7,1-3-9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92800 42050 581,'4'-44'9,"10"13"17,10 12 18,9 13 17,12 4 4,16-3-9,15-3-8,17-2-9,11 0-9,10 7-8,10 6-9,9 7-8,-8 0-5,-25-2-1,-25-3-2,-25-3-2,-13-1-14,1 4-25,-1 3-25,1 3-26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94050 42850 686,'-35'0'76,"32"0"-9,31 0-11,32 0-9,22-2-12,17-3-12,15-3-13,16-2-13,4-3-9,-6 1-6,-6-1-4,-6 1-5,-12 1-2,-15 3 2,-15 3 2,-16 4 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94050 43500 543,'-69'23'5,"13"-3"12,12-3 11,13-2 11,18 0 8,26 7 2,24 6 3,26 7 3,19-1-5,17-6-11,15-6-13,16-6-11,4-7-6,-6-6-1,-6-6 1,-6-6 0,-12-4-17,-15 1-32,-15-1-33,-16 1-32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97150 42050 419,'-2'-46'0,"-3"10"0,-3 10 0,-2 9 0,-8 13 14,-8 20 28,-10 18 28,-9 20 28,-4 14 3,4 14-19,3 11-20,3 14-20,1 7-13,1 3-8,-1 3-8,1 4-6,-3 4-8,-2 6-4,-3 7-5,-3 6-6,-2 1-5,0-3-7,0-3-5,0-2-7,3-14-3,6-21 0,7-22-2,6-22 1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8"/>
    </inkml:context>
    <inkml:brush xml:id="br0">
      <inkml:brushProperty name="width" value="0.06341" units="cm"/>
      <inkml:brushProperty name="height" value="0.06341" units="cm"/>
      <inkml:brushProperty name="color" value="#F2395B"/>
    </inkml:brush>
  </inkml:definitions>
  <inkml:trace contextRef="#ctx0" brushRef="#br0">96850 42650 346,'45'-68'4,"-9"17"8,-10 15 7,-8 16 8,-4 18 9,3 22 7,3 22 8,4 23 9,-3 17-2,-5 17-13,-7 15-11,-5 16-13,-9 10-7,-9 7-2,-10 6-1,-8 7-1,-8-1-5,-2-6-6,-3-6-7,-3-6-6,-2-13-6,0-19-3,0-18-5,0-19-5,1-18-1,4-15-1,3-15-1,3-16-1,-1-18 2,-2-18 2,-3-19 4,-3-18 2,-2-14 3,0-5 2,0-7 3,0-5 2,4 2 4,10 13 8,10 12 8,9 13 6,10 10 5,14 10 1,11 10 1,14 9 1,14 4 1,20 1-2,18-1 1,20 1-2,13-3-1,9-2-4,10-3-4,10-3-4,2-4-4,-3-3-5,-3-3-5,-2-2-5,-9-5-1,-12-2 1,-13-3 2,-12-3 1,-12-2 2,-8 0-1,-10 0 0,-9 0 1,-12 0 4,-11 0 8,-14 0 9,-11 0 9,-12 4 5,-9 10 3,-10 10 3,-8 9 4,-8 4 2,-2 1 2,-3-1 2,-3 1 3,-4 5-1,-3 14-4,-3 11-5,-2 14-4,2 8-4,9 7-1,10 6-2,10 7-2,7 5-3,6 7-2,7 6-3,6 7-2,4 2-3,4 1-3,3-1-3,3 1-2,7-7-6,14-12-10,11-13-9,14-12-10,3-23-6,-2-30-1,-3-32-2,-3-30-1,-7-9 2,-9 16 9,-10 15 8,-8 17 8,-8 14 16,-2 17 25,-3 15 25,-3 16 25,-2 20 6,0 25-11,0 25-13,0 25-11,0 12-9,0 1-6,0-1-4,0 1-6,0 4-5,0 9-3,0 10-5,0 10-3,-4 8-3,-5 10-3,-7 10-3,-5 9-3,-3 2-1,4-2 0,3-3-1,3-3 1,-1-13-1,-2-22 0,-3-22-1,-3-21 0,-4-23 0,-3-21-1,-3-22 1,-2-22-1,-12-19 0,-19-16-1,-18-15 0,-19-15-1,-1-18 1,20-19 3,18-18 2,20-19 2,13-26 2,9-30 0,10-32 0,10-30 1,18-17-1,28 1-5,28-1-3,29 1-4,18-1-2,9 1 1,10-1 0,10 1 1,-9 18-3,-24 38-8,-26 37-7,-24 38-7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86200 50600 449,'78'-18'151,"6"17"-33,7 15-32,6 16-34,-8 12-17,-22 9-5,-22 10-3,-21 10-5,-20 10-5,-15 13-7,-15 12-8,-16 13-6,-12 4-5,-5-3-3,-7-3-1,-5-2-2,0-11-1,10-15 1,10-15 1,9-16 1,4-15 2,1-11 3,-1-14 4,1-11 4,22-12 4,48-9 4,47-10 6,47-8 5,21-6-3,-3 1-9,-3-1-9,-2 1-10,-3-1-6,1 1-2,-1-1-2,1 1-3,-3-3-3,-2-2-6,-3-3-6,-3-3-5,-7-6-1,-9-5 0,-10-7 2,-8-5 2,-14 2 4,-15 13 5,-15 12 7,-16 13 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64000 19750 404,'25'-27'-1,"0"-3"-1,0-3-2,0-2-2,-2-1 0,-3 3 1,-3 3 0,-2 4 1,0 2 7,7 4 14,6 3 13,7 3 13,2 3 3,1 3-8,-1 3-8,1 4-8,-1 2-6,1 4-5,-1 3-4,1 3-6,-1-1-2,1-2 0,-1-3-1,1-3 0,1-2-3,3 0-3,3 0-5,4 0-4,-3-4-5,-5-5-4,-7-7-5,-5-5-4,-6-11 0,-3-11 5,-3-14 4,-2-11 6,-3-9 3,1-3 4,-1-3 4,1-2 4,-1 3 2,1 14 0,-1 11 1,1 14 1,-3 7 1,-2 3-1,-3 3 1,-3 4-1,-6 10 11,-5 19 20,-7 19 19,-5 19 20,-6 12 3,-3 6-14,-3 7-13,-2 6-14,-6 17-7,-6 28-2,-6 28-1,-6 29-3,-1 5-3,7-15-5,6-15-5,7-16-7,5-18-1,7-18 1,6-19 0,7-18 2,10-17-7,16-11-12,15-14-12,17-11-13,14-14-4,17-11 4,15-14 2,16-11 5,4-7 3,-6 0 7,-6 0 6,-6 0 5,-10 6 7,-12 13 4,-13 12 7,-12 13 5,-10 9 4,-6 6 1,-6 7 2,-6 6 1,-6 4 4,-2 4 3,-3 3 5,-3 3 5,1-1 0,6-2-3,7-3-4,6-3-2,12-9-7,19-11-11,19-14-10,19-11-10,13-17-7,10-18-4,10-19-2,9-18-5,2-17 0,-2-11 1,-3-14 2,-3-11 1,-7-7 3,-9 0 5,-10 0 4,-8 0 5,-11 4 5,-8 10 3,-10 10 5,-9 9 4,-7 9 4,-3 9 4,-3 10 4,-2 10 5,-6 10 3,-6 13 5,-6 12 3,-6 13 4,-9 24 5,-8 39 4,-10 36 4,-9 39 5,-9 30-2,-5 26-9,-7 24-8,-5 26-8,0-6-7,10-33-4,10-35-5,9-34-3,-2 4-3,-12 44 0,-13 44-1,-12 44-1,-7 32 0,1 22 2,-1 22 1,1 23 2,2-3-5,7-24-8,6-26-9,7-24-9,7-17-7,9-5-8,10-7-6,10-5-6,4-26-5,0-44-1,0-43-1,0-44-2,-2-35 3,-3-24 7,-3-26 7,-2-24 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767" units="cm"/>
      <inkml:brushProperty name="height" value="0.05767" units="cm"/>
      <inkml:brushProperty name="color" value="#00BFF3"/>
    </inkml:brush>
  </inkml:definitions>
  <inkml:trace contextRef="#ctx0" brushRef="#br0">88750 50900 381,'25'-49'0,"0"4"0,0 3 0,0 3 0,3-1 0,6-2 0,7-3 0,6-3 0,1 1 4,-3 6 6,-3 7 9,-2 6 6,-5 4 2,-2 4-2,-3 3-4,-3 3-2,-13 7 4,-22 14 11,-22 11 13,-21 14 11,-10 8 2,3 7-10,3 6-8,4 7-8,2 4-8,4 3-4,3 3-4,3 4-5,-2 5-2,-6 10-1,-6 10-1,-6 9-1,-1 4-5,7 1-9,6-1-11,7 1-10,2-6-7,1-8-5,-1-10-6,1-9-5,2-10-4,7-9 1,6-10-1,7-8-1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88050 51150 421,'-4'-55'2,"-5"-9"2,-7-10 3,-5-8 4,-1-3 0,6 7 0,7 6 0,6 7 0,4 7 3,4 9 9,3 10 9,3 10 8,6 7 4,9 6 0,10 7-1,10 6 0,5 7-2,4 10-6,3 10-5,3 9-4,3 13-4,3 20-1,3 18-1,4 20-1,2 13-7,4 9-10,3 10-13,3 10-10,-1 7-13,-2 6-14,-3 7-14,-3 6-14,-9-15-3,-11-33 8,-14-35 7,-11-34 7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90550 50300 437,'-4'-69'3,"-5"13"7,-7 12 5,-5 13 7,-3 20 12,4 28 16,3 28 17,3 29 17,-2 18 0,-6 9-16,-6 10-18,-6 10-16,-4 10-12,1 13-8,-1 12-8,1 13-8,1 4-3,3-3 1,3-3 2,4-2 2,4-9-9,6-12-19,7-13-19,6-12-19,4-18-5,4-21 8,3-22 7,3-22 7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91250 51000 442,'-2'-57'43,"-3"39"9,-3 36 12,-2 39 9,-1 22 0,3 10-13,3 10-12,4 9-12,-1 2-9,-3-2-4,-3-3-5,-2-3-5,0-7-3,7-9-2,6-10-2,7-8-2,11-17-5,20-21-6,18-22-5,20-22-7,6-24-1,-2-24 0,-3-26 3,-3-24 1,-6-13 2,-5 0 2,-7 0 3,-5 0 1,-11 4 3,-11 10 3,-14 10 3,-11 9 2,-9 9 3,-3 9 3,-3 10 1,-2 10 3,-8 10 0,-8 13-1,-10 12-1,-9 13-1,-5 7-3,0 4-8,0 3-6,0 3-7,3 6-2,6 9 3,7 10 3,6 10 2,6 4-6,6 0-16,7 0-15,6 0-17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92800 50100 504,'51'-133'94,"4"34"-10,3 35-10,3 35-9,-1 18-11,-2 3-10,-3 3-12,-3 4-10,-4 4-8,-3 6-5,-3 7-5,-2 6-5,-5 3-6,-2 0-6,-3 0-7,-3 0-6,-2 4-9,0 10-9,0 10-11,0 9-10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94100 49550 441,'70'-179'86,"-9"45"-13,-10 43-14,-8 45-13,-6 35-10,1 28-3,-1 28-5,1 29-4,-12 16-5,-21 7-5,-22 6-4,-22 7-5,-8-1-4,6-6-3,7-6-3,6-6-4,4-9-1,4-8 1,3-10 2,3-9 0,4-7 3,7-3 1,6-3 2,7-2 2,7-6 3,9-6 3,10-6 4,10-6 3,2-2 3,-3 3 1,-3 3 2,-2 4 0,-6 10 0,-6 19-3,-6 19-2,-6 19-3,-18 12-6,-28 6-11,-28 7-11,-27 6-10,-17 4-9,-3 4-6,-3 3-7,-2 3-7,6-11 1,20-25 10,18-25 9,20-25 10,10-13 1,3 1-7,3-1-7,4 1-7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7"/>
    </inkml:context>
    <inkml:brush xml:id="br0">
      <inkml:brushProperty name="width" value="0.06277" units="cm"/>
      <inkml:brushProperty name="height" value="0.06277" units="cm"/>
      <inkml:brushProperty name="color" value="#00BFF3"/>
    </inkml:brush>
  </inkml:definitions>
  <inkml:trace contextRef="#ctx0" brushRef="#br0">95500 50900 350,'-22'-25'8,"6"0"16,7 0 16,6 0 17,1 12 4,-3 26-8,-3 24-7,-2 26-8,-8 10-7,-8-3-10,-10-3-8,-9-2-8,-4-5-7,4-2-4,3-3-4,3-3-4,12-10-4,22-16-7,22-15-6,23-15-6,13-12 1,6-6 8,7-6 7,6-6 7,-1-2 7,-5 3 4,-7 3 4,-5 4 5,-8 7 6,-5 13 6,-7 12 8,-5 13 7,-11 9 1,-11 6-4,-14 7-3,-11 6-5,-6 1-3,4-3-2,3-3-3,3-2-2,7-11-7,14-15-9,11-15-12,14-16-9,11-13-6,14-9-1,11-10-1,14-8-1,2-6 2,-6 1 5,-6-1 5,-6 1 5,-7 4 7,-6 9 7,-6 10 8,-6 10 7,-4 8 10,1 10 9,-1 10 10,1 9 11,5 2-4,14-2-19,11-3-17,14-3-19,0-1-9,-8 4-2,-10 3-1,-9 3-3,-10 4 5,-9 7 8,-10 6 9,-8 7 9,-3-4 5,7-12 1,6-13 2,7-12 2,-3-12-3,-8-8-8,-10-10-6,-9-9-8,-5-5-2,0 0-1,0 0 2,0 0 0,-7 1 0,-11 4-1,-14 3 0,-11 3-2,-7 4 3,0 7 5,0 6 4,0 7 6,1 4 3,4 3 1,3 3 1,3 4 0,1 5 1,1 10 0,-1 10 0,1 9 0,16 2-8,35-2-14,35-3-15,34-3-15,15-10-4,-3-16 5,-3-15 6,-2-15 6,-3-11 0,1-2-4,-1-3-6,1-3-4,-3-4 1,-2-3 7,-3-3 6,-3-2 6,-6-3 5,-5 1 2,-7-1 3,-5 1 2,-8-4 7,-5-6 9,-7-6 11,-5-6 10,-6-1 6,-3 7 2,-3 6 2,-2 7 1,-5 5 1,-2 7-1,-3 6-2,-3 7 0,-2 25 1,0 48 4,0 47 4,0 47 3,-2 23-2,-3 0-10,-3 0-8,-2 0-10,-6 18-8,-6 39-8,-6 36-8,-6 39-8,-1 7-11,7-22-15,6-22-14,7-21-15,4-31-8,3-36-2,3-39-1,4-36-2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39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47700 28350 596,'-88'-18'6,"26"17"11,24 15 12,26 16 11,10 9 2,-3 3-7,-3 3-7,-2 4-8,-3 2-4,1 4-1,-1 3-3,1 3-1,1 3-1,3 3-1,3 3-1,4 4 0,-3 2 0,-5 4 0,-7 3-1,-5 3 0,-3 3 0,4 3-1,3 3 0,3 4-1,1 4 0,1 6-1,-1 7 0,1 6 0,1 3 0,3 0 0,3 0 0,4 0 0,1-2 0,0-3-1,0-3-1,0-2-1,0-3-1,0 1 0,0-1 0,0 1 0,0-3-1,0-2 0,0-3 0,0-3 0,0-1 0,0 4-1,0 3 0,0 3 0,0 3-1,0 3 1,0 3 0,0 4 0,0 2 0,0 4 0,0 3 1,0 3 0,-4-1 0,-5-2 0,-7-3 1,-5-3-1,-3-2-1,4 0 1,3 0-2,3 0 0,1 0 0,1 0-1,-1 0 0,1 0 0,-1-2-1,1-3 1,-1-3-1,1-2 2,-1-5-1,1-2 0,-1-3 1,1-3 0,1-2-1,3 0 1,3 0 0,4 0 0,1-5-1,0-9-1,0-10-1,0-8 0,-2-8-2,-3-2 1,-3-3 0,-2-3-1,-1-4 0,3-3 0,3-3 0,4-2-1,1-5 0,0-2-3,0-3-2,0-3-2,0-2-5,0 0-9,0 0-10,0 0-8,3-4 0,6-5 10,7-7 9,6-5 10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46400 37250 547,'-43'-2'-5,"17"-3"9,15-3 11,16-2 9,13-1 4,14 3-3,11 3-1,14 4-3,5 2-1,1 4-1,-1 3-1,1 3-1,2 1-1,7 1-1,6-1 0,7 1-2,7-1 0,9 1 0,10-1 0,10 1 0,5-3 0,4-2-1,3-3 0,3-3-1,6-4-1,9-3-2,10-3 0,10-2-2,4-6-1,0-6-2,0-6-2,0-6-2,3-4 0,6 1 0,7-1 1,6 1 1,3-1 0,0 1 0,0-1 1,0 1 0,-4 2 0,-5 7 0,-7 6 1,-5 7 0,-3 5 0,4 7 1,3 6-1,3 7 1,1 4-1,1 3-1,-1 3 0,1 4-2,-1-1 1,1-3-1,-1-3 1,1-2 1,-3-5-1,-2-2 1,-3-3-2,-3-3 1,1-2-2,6 0 1,7 0 0,6 0-1,-1 0 0,-5 0 0,-7 0-1,-5 0 0,-6 0-1,-3 0 2,-3 0 0,-2 0 1,-3 0 1,1 0-3,-1 0 0,1 0-1,1 0-1,3 0 2,3 0 0,4 0 2,4 0 0,6 0 0,7 0 1,6 0 1,3 0-1,0 0 1,0 0-1,0 0 1,1-2-1,4-3 0,3-3 0,3-2 0,-1-1-1,-2 3-1,-3 3 0,-3 4-1,-4 1-1,-3 0 1,-3 0-1,-2 0 0,-5 1 1,-2 4-1,-3 3 1,-3 3-1,1-1 1,6-2 1,7-3 0,6-3 0,1-4 0,-3-3 0,-3-3-1,-2-2 1,-3-5 0,1-2 0,-1-3 1,1-3 1,1-1 1,3 4-2,3 3 1,4 3-1,-3 3-1,-5 3 1,-7 3-1,-5 4 1,-8 1-1,-5 0 1,-7 0 1,-5 0 0,-6 0-2,-3 0-3,-3 0-3,-2 0-2,-9 0-3,-12 0 2,-13 0 0,-12 0 1,-13 0-1,-12 0 2,-13 0-1,-12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68050 18450 591,'21'-200'45,"-5"50"6,-7 50 6,-5 50 7,-11 37-4,-11 26-12,-14 24-13,-11 26-13,-17 18-9,-18 13-4,-19 12-5,-18 13-4,-12 2-8,-3-5-10,-3-7-12,-2-5-10,11-15-2,29-22 7,28-22 7,28-21 7,14-12-1,0 1-11,0-1-11,0 1-9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68400 30300 599,'1'-105'-42,"4"41"10,3 40 12,3 42 11,4 28 10,7 20 11,6 18 11,7 20 10,-1 14 5,-6 14-1,-6 11 0,-6 14-1,-6 8-2,-2 7-2,-3 6-2,-3 7-3,-2 11-1,0 20-1,0 18-2,0 20-1,0 8-2,0 1-3,0-1-4,0 1-2,0-4-5,0-6-5,0-6-6,0-6-6,0-1-4,0 7-5,0 6-4,0 7-5,-2-6-2,-3-15 2,-3-15 2,-2-16 2,-3-15 0,1-11-3,-1-14-2,1-11-2,1-18 1,3-22 3,3-22 4,4-21 4,-1-15 1,-3-6 2,-3-6 0,-2-6 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1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54650 27550 454,'3'-194'35,"6"63"5,7 62 6,6 63 6,-1 32-2,-5 4-9,-7 3-10,-5 3-9,-4 10-4,0 20-1,0 18 1,0 20 0,0 3-1,0-8-3,0-10-2,0-9-2,-2 7-1,-3 26 1,-3 24 1,-2 26 0,-1 10 1,3-3-2,3-3 0,4-2-2,1 2-1,0 9-1,0 10-1,0 10-2,0 4-1,0 0-2,0 0-1,0 0-2,1 1-1,4 4 1,3 3 0,3 3 2,1 4-2,1 7 0,-1 6-1,1 7-1,-3 8-2,-2 14-2,-3 11-2,-3 14-2,-1 3-1,4-2 1,3-3 1,3-3 1,-1 2-1,-2 10-4,-3 10-3,-3 9-3,-1-1-3,4-8-1,3-10-2,3-9-1,1-7-3,1-3-1,-1-3-4,1-2-2,-3-26 0,-2-47 4,-3-47 3,-3-46 3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2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62050 26600 424,'-46'-47'33,"10"6"1,10 7 1,9 6 2,4 9-3,1 13-3,-1 12-5,1 13-5,1 13-1,3 17 2,3 15 1,4 16 2,-1 15-1,-3 16 0,-3 15-2,-2 17-1,-1 11-1,3 10-2,3 10 0,4 9-2,1 6-1,0 3-2,0 3-2,0 4-2,1 5-1,4 10-2,3 10-1,3 9-2,-1 13-2,-2 20-1,-3 18-2,-3 20-2,-1 11-2,4 7-3,3 6-4,3 7-2,-1 15-4,-2 25-5,-3 25-4,-3 25-5,-2 6-3,0-12-2,0-13-1,0-12-2,0-12 1,0-8 2,0-10 2,0-9 3,0-40 3,0-68 3,0-69 4,0-68 4,0-35 1,0 0 0,0 0 0,0 0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6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68450 26750 662,'0'198'109,"0"-3"-24,0-3-24,0-2-24,0 2-16,0 9-6,0 10-7,0 10-6,0 10-7,0 13-5,0 12-4,0 13-6,0-5-5,0-22-5,0-22-5,0-21-5,-2-24-4,-3-25 0,-3-25-1,-2-25-1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8"/>
    </inkml:context>
    <inkml:brush xml:id="br0">
      <inkml:brushProperty name="width" value="0.02683" units="cm"/>
      <inkml:brushProperty name="height" value="0.02683" units="cm"/>
      <inkml:brushProperty name="color" value="#00BFF3"/>
    </inkml:brush>
  </inkml:definitions>
  <inkml:trace contextRef="#ctx0" brushRef="#br0">50500 21000 819,'0'73'28,"0"-3"-4,0-3-4,0-2-3,0 0-3,0 7-2,0 6-2,0 7-1,0 21-1,0 38 1,0 37-1,0 38 0,0 23-1,0 9-3,0 10-1,0 10-4,-4 18-3,-5 28-4,-7 28-5,-5 29-5,-3 1-3,4-25-3,3-25-3,3-25-2,3-21-1,3-15 2,3-15 2,4-16 2,2-15 2,4-11 2,3-14 2,3-11 0,-1-18 4,-2-22 2,-3-22 4,-3-21 3,-1-20 3,4-15-1,3-15 2,3-16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9"/>
    </inkml:context>
    <inkml:brush xml:id="br0">
      <inkml:brushProperty name="width" value="0.02836" units="cm"/>
      <inkml:brushProperty name="height" value="0.02836" units="cm"/>
      <inkml:brushProperty name="color" value="#00BFF3"/>
    </inkml:brush>
  </inkml:definitions>
  <inkml:trace contextRef="#ctx0" brushRef="#br0">50650 20250 775,'-46'-115'-1,"10"23"-2,10 22-3,9 22-3,9 15 4,9 9 9,10 10 9,10 10 9,8 4 2,10 0-3,10 0-3,9 0-3,6-4-2,3-5-3,3-7-2,4-5-2,10-3-3,19 4 0,19 3-3,19 3-1,9-1-2,0-2 1,0-3 0,0-3 0,9-4 1,19-3 0,19-3 0,19-2 1,13-5 1,10-2 0,10-3 0,9-3 0,4-1 1,1 4-2,-1 3 1,1 3-1,-1 3-1,1 3 0,-1 3 0,1 4 0,-7 2-1,-12 4 1,-13 3 0,-12 3 0,-9 3 0,-2 3 1,-3 3 1,-3 4 0,-1 1 1,4 0 2,3 0 2,3 0 1,-2 0 0,-6 0-2,-6 0-1,-6 0-1,-4 0-1,1 0 1,-1 0-1,1 0 1,-1 0 0,1 0 0,-1 0-1,1 0-1,-3 1-1,-2 4 0,-3 3-2,-3 3 0,-6 1 0,-5 1 0,-7-1 1,-5 1 1,-3-1 0,4 1 0,3-1 1,3 1-1,-1 1 1,-2 3-1,-3 3 1,-3 4-1,-1-3 0,4-5 1,3-7 0,3-5 0,-2-4-1,-6 0 1,-6 0 0,-6 0-1,-6 0 0,-2 0 1,-3 0-1,-3 0 0,-4 1 1,-3 4-1,-3 3 0,-2 3 0,-6-1-1,-6-2 0,-6-3-1,-6-3 0,-7-2-1,-6 0 1,-6 0 0,-6 0 1,-9 1-1,-8 4-2,-10 3-3,-9 3-2,-12 4 2,-11 7 7,-14 6 6,-11 7 6,-7 0 3,0-2-3,0-3-2,0-3-2,1-1-1,4 4-2,3 3-1,3 3-1,1 1-1,1 1 0,-1-1-1,1 1-1,-1-1 1,1 1-2,-1-1 0,1 1 0,-1 1-1,1 3 0,-1 3 0,1 4 0,-1-1 1,1-3-1,-1-3 1,1-2 0,1-3 0,3 1 0,3-1 0,4 1 0,1 1-1,0 3 0,0 3 0,0 4 1,0 1-2,0 0 1,0 0-1,0 0 1,0 0-1,0 0 0,0 0 1,0 0 0,0 3 0,0 6 1,0 7 0,0 6 0,-2 7 0,-3 10 0,-3 10 0,-2 9-1,-5 9 0,-2 9-1,-3 10-1,-3 10-1,-2 5-1,0 4-2,0 3-1,0 3-1,1-2-1,4-6 2,3-6 2,3-6 1,-1-4 1,-2 1 1,-3-1 0,-3 1 1,-1 1 1,4 3-1,3 3 1,3 4-1,1 2 0,1 4-1,-1 3-2,1 3-1,-1-2-1,1-6-2,-1-6-3,1-6-1,1-6-1,3-2-3,3-3 0,4-3-2,2-4 0,4-3 1,3-3 3,3-2 0,-1-12 3,-2-19 3,-3-18 3,-3-19 3,-1-10 1,4 1 1,3-1 1,3 1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58000 17800 645,'3'-36'19,"6"28"13,7 28 13,6 29 14,1 16 0,-3 7-12,-3 6-11,-2 7-12,-5 7-8,-2 9-5,-3 10-5,-3 10-5,-2 7-3,0 6-1,0 7 0,0 6 0,0-2 0,0-9 1,0-10 1,0-8 0,0-12-7,0-12-13,0-13-15,0-12-14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59350 16200 575,'-24'-46'-10,"4"10"9,3 10 9,3 9 9,3 9 9,3 9 7,3 10 7,4 10 7,1 13 0,0 19-7,0 19-7,0 19-8,0 12-4,0 6-3,0 7-2,0 6-2,0 7-3,0 10 0,0 10-3,0 9-1,-2 7-1,-3 7-2,-3 6-1,-2 7-2,-3 15-2,1 25-2,-1 25-1,1 25-2,-1 21-4,1 20-4,-1 18-5,1 20-4,1 14-4,3 14 0,3 11-1,4 14-2,1-12-2,0-34-5,0-35-5,0-33-5,1-47 1,4-55 6,3-57 7,3-55 7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59550 19100 578,'-58'25'-2,"-16"0"-5,-15 0-3,-15 0-5,2-4 1,22-5 6,22-7 4,23-5 7,11-6 2,4-3 1,3-3 0,3-2 1,3-6 2,3-6 3,3-6 3,4-6 3,5-2 3,10 3 2,10 3 2,9 4 1,2 1 1,-2 0-3,-3 0-2,-3 0-2,-1 1-2,4 4-2,3 3-2,3 3-2,1 3 0,1 3-2,-1 3 0,1 4-1,-1 1 0,1 0 0,-1 0-1,1 0 1,-1 0-1,1 0-1,-1 0-2,1 0 0,1 0-1,3 0 2,3 0 2,4 0 1,1 1 0,0 4-2,0 3-3,0 3-1,-2-1-2,-3-2-1,-3-3 0,-2-3-1,-1-1 0,3 4 0,3 3 1,4 3 0,1-1-1,0-2 1,0-3-1,0-3-1,1-2 0,4 0-1,3 0 0,3 0-1,1 0 0,1 0-1,-1 0-1,1 0-1,-1 1 1,1 4 0,-1 3 1,1 3 1,2 1 0,7 1 2,6-1 0,7 1 1,2-3 0,1-2-1,-1-3 1,1-3-1,1-1 0,3 4 1,3 3 1,4 3 1,-1 1 1,-3 1-1,-3-1-1,-2 1 0,-5-3 0,-2-2-1,-3-3 1,-3-3-1,-1-1 0,4 4-1,3 3-1,3 3 0,-1-1 0,-2-2 0,-3-3 1,-3-3 0,-2-2 0,0 0 0,0 0 0,0 0 0,0-2 1,0-3-1,0-3 1,0-2 0,3-5-1,6-2-1,7-3-1,6-3-1,1 1-1,-3 6 1,-3 7 1,-2 6 0,-6 1 0,-6-3-1,-6-3-3,-6-2-1,-7 0-1,-6 7 1,-6 6-1,-6 7 1,-6 4-1,-2 3-1,-3 3-1,-3 4-1,-4 1-2,-3 0-2,-3 0-2,-2 0-3,-3 0 1,1 0 4,-1 0 2,1 0 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68450 17850 622,'23'-24'3,"-3"4"7,-3 3 7,-2 3 7,-1 3 4,3 3 1,3 3 2,4 4 2,2 7-1,4 13-3,3 12-1,3 13-3,4 9-2,7 6-2,6 7-1,7 6-2,-3-1-12,-8-5-19,-10-7-20,-9-5-20,-9-8-10,-5-5 0,-7-7 2,-5-5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69800 22150 557,'-22'78'107,"6"6"-21,7 7-20,6 6-22,1 1-12,-3-3-5,-3-3-4,-2-2-5,-3 0-4,1 7-3,-1 6-3,1 7-3,-3 0-4,-2-2-3,-3-3-4,-3-3-3,-1-6-2,4-5 0,3-7 2,3-5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69750 23400 635,'0'-47'-4,"0"6"5,0 7 4,0 6 4,6 4 11,13 4 14,12 3 16,13 3 15,6 4 1,0 7-15,0 6-14,0 7-16,1 0-11,4-2-12,3-3-10,3-3-11,-5-6-11,-12-5-15,-13-7-13,-12-5-15,-9-4 2,-2 0 16,-3 0 16,-3 0 16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70600 21950 675,'-2'-68'-10,"-3"17"9,-3 15 8,-2 16 8,-3 15 14,1 16 19,-1 15 19,1 17 19,-1 5-17,1-3-55,-1-3-52,1-2-54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44800 22900 574,'-27'-30'-1,"-3"-9"-3,-3-10-2,-2-8-3,3 10 10,14 31 23,11 32 23,14 31 23,5 21 4,1 14-14,-1 11-14,1 14-15,-3 5-7,-2 1-3,-3-1-2,-3 1-2,-4-3-6,-3-2-11,-3-3-10,-2-3-10,-1-7-6,3-9-1,3-10-1,4-8 0,4-11-3,6-8-4,7-10-5,6-9-5,1-12-1,-3-11 3,-3-14 3,-2-11 2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44650 23850 476,'-24'-47'1,"4"6"0,3 7 0,3 6 1,3 3 1,3 0 2,3 0 2,4 0 2,4 1 2,6 4 3,7 3 3,6 3 3,4 3 1,4 3 0,3 3 0,3 4-1,3 1-1,3 0-1,3 0-2,4 0-2,-1 0-2,-3 0-4,-3 0-3,-2 0-3,-3 0-3,1 0-3,-1 0-4,1 0-2,1-2-7,3-3-11,3-3-10,4-2-11,-4-6-1,-9-6 7,-10-6 7,-8-6 9,-8-9 5,-2-8 5,-3-10 5,-3-9 5,-2-4 3,0 4 1,0 3 0,0 3 2,-2 1 1,-3 1 1,-3-1 3,-2 1 1,-3 4 2,1 9 1,-1 10 1,1 10 2,2 10 7,7 13 14,6 12 13,7 13 14,2 12 2,1 13-12,-1 12-11,1 13-10,-3 10-8,-2 10-5,-3 10-3,-3 9-4,-4 2-4,-3-2-6,-3-3-5,-2-3-4,-3-6-5,1-5-3,-1-7-2,1-5-3,7-15-2,16-22-2,15-22-1,17-21-2,8-12 3,4 1 10,3-1 8,3 1 9,-2 4 6,-6 9 3,-6 10 2,-6 10 2,-7 7 2,-6 6 0,-6 7 1,-6 6 0,-6 3-1,-2 0-1,-3 0-1,-3 0-2,2-7-2,10-11-5,10-14-3,9-11-5,10-22-4,14-27-5,11-28-4,14-28-5,5-18-3,1-6-2,-1-6-2,1-6-3,-3-6 2,-2-2 5,-3-3 5,-3-3 5,-7-1 5,-9 4 3,-10 3 4,-8 3 3,-11 6 4,-8 9 5,-10 10 3,-9 10 5,-4 11 3,4 17 4,3 15 4,3 16 4,-1 15 4,-2 16 8,-3 15 5,-3 17 7,-2 19-1,0 26-8,0 24-8,0 26-8,0 26-6,0 28-2,0 28-2,0 29-3,0 2-2,0-21-2,0-22-1,0-22-3,-2-1-4,-3 23-8,-3 22-7,-2 22-7,-1 7-6,3-6-7,3-6-7,4-6-5,2-16-2,4-25 4,3-25 4,3-25 4,1-21 2,1-15 0,-1-15 1,1-16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47500 21700 680,'-71'-61'57,"10"28"-4,10 28-2,9 29-3,2 27-6,-2 29-11,-3 28-10,-3 28-10,-2 12-6,0-3-4,0-3-4,0-2-4,4-15-6,10-25-11,10-25-10,9-25-11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47450 21300 583,'7'48'95,"17"-3"-16,15-3-14,16-2-15,10 2-11,7 9-6,6 10-6,7 10-7,2 11-12,1 17-16,-1 15-19,1 16-16,-9-4-13,-15-21-5,-15-22-5,-16-22-6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1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47800 32150 442,'-115'46'37,"23"-5"-5,22-7-3,22-5-5,10-1-3,1 6-3,-1 7-1,1 6-3,2 1-1,7-3 1,6-3 0,7-2 1,0 0 1,-2 7 0,-3 6 2,-3 7 1,1 7 0,6 9 1,7 10 0,6 10 0,3-4-1,0-16-5,0-15-3,0-15-4,7-14-2,17-8-2,15-10 0,16-9-2,7-13-1,1-16-3,-1-15-3,1-15-2,-4-14-2,-6-8-3,-6-10-2,-6-9-3,-9-2 1,-8 6 2,-10 7 3,-9 6 2,-7 6 4,-3 6 3,-3 7 4,-2 6 4,-6 4 2,-6 4 1,-6 3 0,-6 3 0,-4 4 0,1 7-1,-1 6-2,1 7-2,13 0-8,29-2-15,28-3-15,28-3-14,14-4-3,0-3 11,0-3 10,0-2 10,-4 0 7,-5 7 4,-7 6 3,-5 7 4,-6 4 3,-3 3 2,-3 3 2,-2 4 3,-6 4 3,-6 6 8,-6 7 5,-6 6 7,-6 6 5,-2 6 3,-3 7 2,-3 6 3,-2 7-2,0 10-5,0 10-7,0 9-7,0 6-4,0 3-3,0 3-3,0 4-4,-2 2-1,-3 4 0,-3 3 1,-2 3 0,-3-7-7,1-15-13,-1-15-14,1-16-15,2-26-8,7-33-3,6-35-4,7-34-3,5-16 4,7 3 10,6 3 11,7 4 10,2 5 10,1 10 6,-1 10 7,1 9 7,1 7 3,3 7 0,3 6-1,4 7-1,1 2-2,0 1-3,0-1-4,0 1-3,-4-3-5,-5-2-4,-7-3-4,-5-3-6,-6-2-1,-3 0 1,-3 0 1,-2 0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49200 31900 433,'0'-96'2,"0"10"3,0 10 4,0 9 3,0 6 4,0 3 3,0 3 4,0 4 3,1 15 7,4 28 10,3 28 9,3 29 10,-1 21 0,-2 16-9,-3 15-9,-3 17-10,-1 14-7,4 17-6,3 15-7,3 16-5,-1 16-9,-2 20-7,-3 18-10,-3 20-9,1-3-2,6-21 5,7-22 3,6-22 5,1-29-9,-3-33-22,-3-35-23,-2-34-22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49950 31650 601,'-22'-47'1,"6"6"0,7 7 2,6 6 0,7 3 8,10 0 13,10 0 14,9 0 14,10 0 4,14 0-5,11 0-4,14 0-5,8 0-7,7 0-12,6 0-12,7 0-10,-4 3-20,-12 6-24,-13 7-26,-12 6-25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65900 16700 698,'-43'-61'67,"17"28"-4,15 28-5,16 29-4,7 21-13,1 16-22,-1 15-23,1 17-21,-3-1-15,-2-16-11,-3-15-8,-3-15-11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69200 19850 603,'57'-4'61,"17"-5"-1,15-7-3,16-5-1,12-1-6,9 6-9,10 7-7,10 6-10,4 1-10,0-3-16,0-3-14,0-2-14,-7-1-8,-11 3 1,-14 3 1,-11 4 0,-22-3-1,-27-5-6,-28-7-5,-28-5-5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4675" units="cm"/>
      <inkml:brushProperty name="height" value="0.04675" units="cm"/>
      <inkml:brushProperty name="color" value="#F2395B"/>
    </inkml:brush>
  </inkml:definitions>
  <inkml:trace contextRef="#ctx0" brushRef="#br0">70400 22850 470,'-2'-46'-36,"-3"10"9,-3 10 9,-2 9 10,-1 2 4,3-2 3,3-3 2,4-3 1,-1-2 3,-3 0 0,-3 0 2,-2 0 1,-5 1 1,-2 4 0,-3 3 2,-3 3 0,-1 1 2,4 1 3,3-1 3,3 1 4,-1-1 0,-2 1-2,-3-1-1,-3 1-1,-6 7 3,-5 16 7,-7 15 8,-5 17 7,-4 10 0,0 6-6,0 7-7,0 6-7,1 4-4,4 4-3,3 3-1,3 3-3,4-1-1,7-2-3,6-3-1,7-3-3,4-7 0,3-9-1,3-10 0,4-8 0,11-8-4,23-2-8,22-3-8,22-3-7,12-13-4,3-22 3,3-22 2,4-21 1,1-17 3,0-8 0,0-10 2,0-9 1,-10-2 3,-18 6 4,-19 7 4,-18 6 4,-12 6 3,-3 6 2,-3 7 0,-2 6 2,-11 3 1,-15 0 1,-15 0 0,-16 0 0,-8 4 0,0 10-1,0 10-1,0 9-2,0 6-1,0 3-3,0 3-2,0 4-3,1 7-8,4 13-14,3 12-15,3 13-15,14 1-4,25-9 9,25-10 8,25-8 9,18-11 5,14-8 4,11-10 4,14-9 3,3-4 6,-2 4 4,-3 3 4,-3 3 6,-7 3 2,-9 3 1,-10 3 1,-8 4 0,-9 4 3,-6 6 6,-6 7 5,-6 6 6,-6 6 3,-2 6-1,-3 7 2,-3 6-1,-6 4-1,-5 4-3,-7 3-4,-5 3-3,-4 3-2,0 3-5,0 3-2,0 4-3,-4 2-2,-5 4 0,-7 3 0,-5 3 1,-3-5-1,4-12-1,3-13-3,3-12-1,7-10-2,14-6-5,11-6-2,14-6-5,14-16-1,20-25-1,18-25 1,20-25-1,11-18-1,7-8-2,6-10-3,7-9-3,-4-5 0,-12 0 1,-13 0 1,-12 0 0,-12 0 3,-8 0 4,-10 0 3,-9 0 3,-10 6 4,-9 13 1,-10 12 3,-8 13 1,-8 9 4,-2 6 6,-3 7 4,-3 6 6,-2 6 8,0 6 14,0 7 11,0 6 13,0 10 1,0 17-11,0 15-10,0 16-12,1 18-7,4 22-2,3 22-4,3 23-2,-1 19-3,-2 19 0,-3 19-1,-3 19-1,-6 12-1,-5 6 1,-7 7 0,-5 6 0,-4 6-5,0 6-12,0 7-10,0 6-11,3-4-10,6-11-7,7-14-7,6-11-7,3-26-1,0-37 7,0-38 8,0-37 6,0-23 4,0-5 1,0-7 0,0-5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73300 21650 627,'-91'-88'85,"19"26"-15,19 24-15,19 26-14,5 21-9,-5 19-5,-7 19-4,-5 19-5,-9 19-4,-9 23-7,-10 22-7,-8 22-5,0-1-7,14-21-8,11-22-9,14-22-7,7-16-7,3-9-8,3-10-6,4-8-8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73450 21400 597,'29'-19'12,"10"13"25,10 12 24,9 13 25,7 12 0,7 13-23,6 12-23,7 13-24,-6 2-14,-15-5-5,-15-7-4,-16-5-5,-8-6-13,0-3-21,0-3-21,0-2-22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65450 29850 488,'-25'-5'95,"0"41"-11,0 40-10,0 42-10,0 21-11,0 3-8,0 3-10,0 4-9,1-1-8,4-3-6,3-3-6,3-2-7,3-5-8,3-2-9,3-3-10,4-3-9,2-9-5,4-11-1,3-14-2,3-11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65450 31000 610,'21'-25'3,"-5"0"5,-7 0 6,-5 0 6,-4 0 2,0 0-3,0 0-3,0 0-3,3 1 6,6 4 13,7 3 14,6 3 13,7 3-2,10 3-18,10 3-19,9 4-18,4 2-16,1 4-17,-1 3-16,1 3-15,-6 1-6,-8 1 5,-10-1 7,-9 1 5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66250 30000 419,'1'-54'0,"4"-5"0,3-7 0,3-5 0,-1 2 3,-2 13 8,-3 12 8,-3 13 6,-2 16 12,0 23 17,0 22 15,0 22 17,-2 24-1,-3 29-18,-3 28-16,-2 28-17,-1 17-13,3 6-8,3 7-7,4 6-9,1 3-9,0 0-10,0 0-9,0 0-9,1 3-5,4 6 3,3 7 3,3 6 3,3-19-4,3-44-8,3-43-8,4-44-8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66650 30150 635,'-22'-71'0,"6"10"3,7 10 2,6 9 1,7 6 6,10 3 12,10 3 11,9 4 11,13-1 2,20-3-7,18-3-7,20-2-7,6 0-4,-2 7-3,-3 6-2,-3 7-2,-9 4-9,-11 3-18,-14 3-17,-11 4-17,-11 2-10,-5 4-3,-7 3-3,-5 3-3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67500 28800 526,'-91'-46'6,"19"10"15,19 10 12,19 9 14,15 18 8,13 29 3,12 28 3,13 28 2,6 24-6,0 23-17,0 22-16,0 22-15,-2 7-11,-3-6-3,-3-6-3,-2-6-4,-3-12-13,1-15-24,-1-15-25,1-16-24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8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56400 31250 672,'-47'100'107,"6"0"-24,7 0-22,6 0-24,-1 4-15,-5 10-9,-7 10-8,-5 9-9,0-5-6,10-19-4,10-18-4,9-19-4,4-12-2,1-2 2,-1-3 2,1-3 2,2-12-5,7-18-11,6-19-11,7-18-10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56200 31650 533,'23'-91'1,"-3"19"2,-3 19 2,-2 19 3,-1 10 3,3 4 5,3 3 3,4 3 5,-1 6 1,-3 9-1,-3 10-2,-2 10-2,0 7-1,7 6-1,6 7-3,7 6 0,-1 7-2,-6 10 0,-6 10-1,-6 9-1,-4 4 0,1 1-2,-1-1 0,1 1-1,-1-4-1,1-6 0,-1-6 0,1-6 0,5-29 1,14-49 1,11-51 3,14-49 1,2-23 1,-6 7-2,-6 6-2,-6 7-2,-6 7-1,-2 9-1,-3 10-2,-3 10-1,-4 8-2,-3 10-1,-3 10-1,-2 9-3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70650 18900 506,'-27'-27'4,"-3"-3"6,-3-3 7,-2-2 7,-1 0 3,3 7-1,3 6-1,4 7-1,2 15 5,4 25 9,3 25 11,3 25 10,3 26-1,3 29-13,3 28-13,4 28-13,1 18-11,0 10-11,0 10-10,0 9-10,-5 4-8,-9 1-6,-10-1-8,-8 1-5,-3-26-5,7-49-2,6-51-2,7-49-1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57800 31900 594,'67'-27'5,"-16"-3"-1,-15-3-2,-15-2-1,-9-3 5,1 1 11,-1-1 11,1 1 11,-1 1 3,1 3-4,-1 3-5,1 4-4,-4 1-5,-6 0-6,-6 0-4,-6 0-6,-9 4-4,-8 10-3,-10 10-2,-9 9-4,-5 12 1,0 16 2,0 15 3,0 17 3,-2 8 2,-3 4 1,-3 3 1,-2 3 2,2-2 0,9-6-1,10-6 0,10-6-1,7-7-1,6-6 1,7-6-1,6-6 0,9-7-4,13-6-7,12-6-10,13-6-7,6-12-5,0-15 1,0-15-1,0-16 0,-2-7 2,-3 4 3,-3 3 4,-2 3 4,-5 6 6,-2 9 11,-3 10 12,-3 10 10,-4 8 4,-3 10-2,-3 10-4,-2 9-3,-5 6-3,-2 3-5,-3 3-3,-3 4-4,1-3-16,6-5-27,7-7-28,6-5-27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58300 32000 492,'90'-90'13,"-18"23"4,-19 22 5,-18 22 2,-10 15 4,0 9-1,0 10 1,0 10 1,-4 7-2,-5 6-3,-7 7-3,-5 6-4,-6 4-4,-3 4-3,-3 3-4,-2 3-4,8-11-4,22-25-5,22-25-6,23-25-4,10-21-3,0-15-1,0-15-1,0-16 0,-4-8 1,-5 0 1,-7 0 2,-5 0 3,-8 6 3,-5 13 4,-7 12 7,-5 13 4,-6 9 7,-3 6 8,-3 7 10,-2 6 8,-6 9 4,-6 13-1,-6 12-1,-6 13-2,-6 10-2,-2 10-6,-3 10-3,-3 9-5,1 2-4,6-2-2,7-3-3,6-3-2,3-2-3,0 0-1,0 0-3,0 0-2,3-2 0,6-3-2,7-3-1,6-2-1,1-3 0,-3 1-1,-3-1 0,-2 1-1,-3-1-2,1 1-1,-1-1-2,1 1-2,-3-1-1,-2 1 1,-3-1 1,-3 1 1,-9 1-1,-11 3 0,-14 3-1,-11 4-1,-7-3-2,0-5-4,0-7-4,0-5-3,0-6-1,0-3 3,0-3 2,0-2 2,4-8-1,10-8-8,10-10-6,9-9-7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59950 31250 531,'21'100'113,"-5"0"-23,-7 0-23,-5 0-23,-4-2-14,0-3-4,0-3-4,0-2-4,0-8-3,0-8-2,0-10-2,0-9-2,3-9-2,6-5-4,7-7-2,6-5-5,7-20-3,10-31-7,10-31-7,9-31-5,2-18-4,-2-3-2,-3-3-1,-3-2-1,-7-1 2,-9 3 7,-10 3 5,-8 4 7,-8 4 4,-2 6 4,-3 7 4,-3 6 3,-7 9 3,-9 13 1,-10 12 1,-8 13 2,-6 7 1,1 4 2,-1 3 2,1 3 2,-3 10-4,-2 20-9,-3 18-9,-3 20-8,2 8-6,10 1-1,10-1 0,9 1-2,6-6 1,3-8 4,3-10 2,4-9 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60750 31300 548,'-2'68'50,"-3"-11"-6,-3-14-6,-2-11-5,-1-3-2,3 10 1,3 10 3,4 9 2,1 6-2,0 3-5,0 3-4,0 4-5,4-1-5,10-3-4,10-3-4,9-2-4,7-8-6,7-8-4,6-10-5,7-9-5,0-7-1,-2-3 0,-3-3 0,-3-2 2,-2-8-5,0-8-11,0-10-11,0-9-9,-5-5-5,-9 0 3,-10 0 4,-8 0 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61600 31450 485,'-93'-18'95,"17"17"-16,15 15-16,16 16-16,9 13-10,3 14-3,3 11-2,4 14-4,-3 13-2,-5 16-3,-7 15-2,-5 17-3,-8 22-7,-5 32-12,-7 31-14,-5 32-12,2-9-8,13-46-2,12-47-2,13-47-3,7-26-3,4-2-8,3-3-7,3-3-7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6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60150 29350 590,'-107'0'11,"39"0"19,36 0 18,39 0 19,19 0 2,4 0-14,3 0-15,3 0-14,7 0-9,14 0-3,11 0-4,14 0-4,10 0-2,9 0 0,10 0 0,10 0-1,5 0-2,4 0-2,3 0-3,3 0-2,-1 0-3,-2 0-1,-3 0-1,-3 0 0,-2-2-2,0-3 1,0-3-1,0-2 0,-4-3 0,-5 1 1,-7-1 1,-5 1 0,-6 1-1,-3 3-1,-3 3-3,-2 4-1,-5 1-3,-2 0-2,-3 0-4,-3 0-2,-9 1-1,-11 4 4,-14 3 2,-11 3 3,-7 1 2,0 1-2,0-1-2,0 1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7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63450 28450 619,'73'25'116,"-3"0"-28,-3 0-26,-2 0-28,-5 1-15,-2 4-4,-3 3-2,-3 3-4,-2-1-3,0-2-1,0-3-2,0-3-2,1-4-1,4-3 2,3-3 0,3-2 1,-2-1-1,-6 3-2,-6 3-1,-6 4-3,-4-1 0,1-3-1,-1-3 2,1-2-1,-6 0 1,-8 7 1,-10 6 1,-9 7 0,-15 5-1,-18 7-4,-19 6-3,-18 7-3,-18 7-1,-16 9 1,-15 10 2,-15 10 2,2-3-3,22-11-6,22-14-6,23-11-6,11-11-7,4-5-5,3-7-7,3-5-6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8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62650 25800 609,'-29'-38'44,"-5"26"-1,-7 24 1,-5 26-1,-4 18-3,0 13-5,0 12-5,0 13-6,4-2-4,10-16-2,10-15-4,9-15-2,6-9-3,3 1-2,3-1-3,4 1-1,5-3-2,10-2-2,10-3 0,9-3 0,4-2-3,1 0-2,-1 0-2,1 0-2,-1-2-1,1-3 1,-1-3 0,1-2 2,-4 0 0,-6 7 1,-6 6 2,-6 7 2,-9 2 0,-8 1-1,-10-1 1,-9 1-1,-12 4-2,-11 9-2,-14 10-4,-11 10-3,-6-1-3,4-9-5,3-10-3,3-8-5,7-17-3,14-21-4,11-22-3,14-22-3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63200 26150 582,'18'-15'57,"-11"23"-8,-14 22-8,-11 22-9,-7 10-5,0 1-1,0-1-1,0 1-1,1 2-2,4 7-3,3 6-3,3 7-3,3-1-2,3-6 0,3-6-1,4-6 1,1-7-1,0-6-3,0-6-2,0-6-4,4-9-2,10-8-4,10-10-5,9-9-4,10-16-2,14-22-1,11-22-1,14-21 0,2-14 0,-6-2 1,-6-3 2,-6-3 1,-9-1 1,-8 4-2,-10 3 0,-9 3-2,-9 7 2,-5 14 4,-7 11 5,-5 14 4,-11 7 5,-11 3 2,-14 3 5,-11 4 3,-7 4 2,0 6 0,0 7 1,0 6 1,1 3-2,4 0-3,3 0-4,3 0-3,9 1-7,16 4-11,15 3-11,17 3-11,14-2-2,17-6 7,15-6 6,16-6 7,5-4 4,-2 1 1,-3-1 1,-3 1 3,-7 2 0,-9 7 0,-10 6 0,-8 7-1,-11 8 6,-8 14 10,-10 11 11,-9 14 10,-7 7 4,-3 3 1,-3 3 0,-2 4-1,-6-1-1,-6-3-2,-6-3-2,-6-2-3,-1-6-2,7-6-3,6-6-3,7-6-2,7-4-5,9 1-4,10-1-4,10 1-5,10-6-5,13-8-5,12-10-7,13-9-6,6-10-5,0-9-4,0-10-4,0-8-4,-2-8 0,-3-2 1,-3-3 3,-2-3 3,-8 1 3,-8 6 4,-10 7 5,-9 6 5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64750 26250 577,'-25'-22'0,"0"6"0,0 7 0,0 6 0,-2-1 1,-3-5 4,-3-7 2,-2-5 4,-1-1 3,3 6 4,3 7 3,4 6 5,4 9 1,6 13 1,7 12 1,6 13 1,1 12-1,-3 13-2,-3 12-1,-2 13-3,-1 9-1,3 6-2,3 7-1,4 6-3,1 7-3,0 10-5,0 10-5,0 9-6,0 2-9,0-2-11,0-3-11,0-3-12,1-17-8,4-27-3,3-28-6,3-28-3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73550 18650 461,'-11'-29'23,"-22"45"11,-22 43 10,-21 45 9,-14 21 1,-2 0-12,-3 0-11,-3 0-11,5-7-7,17-11-4,15-14-3,16-11-4,20-15-5,25-16-10,25-15-7,25-15-10,25-21-4,25-25-4,25-25-2,25-25-3,3-7 4,-19 14 11,-18 11 9,-19 14 10,-18 10 6,-15 9 3,-15 10 2,-16 10 2,-10 8 2,-3 10 0,-3 10-1,-2 9 1,-5 4 3,-2 1 8,-3-1 8,-3 1 8,8-4 1,23-6-7,22-6-7,22-6-6,18-16-8,16-25-9,15-25-10,17-25-10,-1-11-2,-16 3 2,-15 3 3,-15 4 4,-11-4 0,-2-9 0,-3-10-2,-3-8 0,-12 2 2,-18 16 6,-19 15 6,-18 17 5,-12 10 8,-3 6 8,-3 7 8,-2 6 8,-6 7 8,-6 10 6,-6 10 7,-6 9 6,-2 10-1,3 14-12,3 11-9,4 14-12,1 11-6,0 14-5,0 11-3,0 14-4,3 11-2,6 14-1,7 11 0,6 14-1,-1 8-2,-5 7-5,-7 6-4,-5 7-5,-6 4-3,-3 3-2,-3 3-3,-2 4-3,-5 2-1,-2 4 2,-3 3-1,-3 3 2,-6-5-1,-5-12 2,-7-13-1,-5-12 0,-1-21 2,6-28 0,7-28 2,6-27 2,4-22 1,4-11 3,3-14 3,3-11 3,-2-18 2,-6-22 2,-6-22 1,-6-21 2,2-21 2,14-19 4,11-18 4,14-19 3,16-13 3,22-6 0,22-6 3,23-6 0,22 1-2,26 9-4,24 10-6,26 10-5,12 7-7,0 6-7,0 7-9,0 6-7,-4-1-7,-5-5-4,-7-7-6,-5-5-4,-20 10 2,-31 28 7,-31 28 8,-31 29 8,-16 11 5,0-2 3,0-3 1,0-3 3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64400 25000 621,'1'-46'3,"4"10"4,3 10 6,3 9 5,3 6 3,3 3 1,3 3 1,4 4 1,4 2 2,6 4 2,7 3 4,6 3 2,1 6-1,-3 9-5,-3 10-6,-2 10-5,-6 10-4,-6 13-4,-6 12-4,-6 13-4,-10 4-4,-12-3-2,-13-3-4,-12-2-2,-7-8-2,1-8 0,-1-10 1,1-9 1,1-10 0,3-9-1,3-10 1,4-8-1,16-11 2,32-8 2,31-10 3,32-9 2,16-9-3,4-5-9,3-7-8,3-5-8,-7 0-4,-15 10 0,-15 10 2,-16 9 1,-13 4 1,-9 1 3,-10-1 3,-8 1 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65450 24950 662,'25'-25'7,"0"0"16,0 0 15,0 0 15,6 3 4,13 6-9,12 7-8,13 6-8,7 4-9,4 4-10,3 3-10,3 3-9,-4 3-4,-8 3 2,-10 3 2,-9 4 2,-9-1-11,-5-3-21,-7-3-22,-5-2-23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53400 30250 525,'-47'23'2,"6"-3"4,7-3 3,6-2 5,10-1 7,17 3 9,15 3 11,16 4 11,20-3 1,25-5-7,25-7-6,25-5-6,20-6-6,16-3-6,15-3-6,17-2-5,8-5-3,4-2 1,3-3 0,3-3 0,1-2-1,1 0-3,-1 0-4,1 0-2,-6 1-12,-8 4-18,-10 3-19,-9 3-18,-24 1-4,-37 1 11,-38-1 11,-37 1 11,-19-1 6,0 1 0,0-1 2,0 1 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3028" units="cm"/>
      <inkml:brushProperty name="height" value="0.03028" units="cm"/>
      <inkml:brushProperty name="color" value="#F2395B"/>
    </inkml:brush>
  </inkml:definitions>
  <inkml:trace contextRef="#ctx0" brushRef="#br0">54100 29400 726,'-4'-90'-46,"-5"23"24,-7 22 24,-5 22 23,-6 16 13,-3 14 1,-3 11 1,-2 14 1,-8 11-2,-8 14-6,-10 11-6,-9 14-6,-9 10-6,-5 9-3,-7 10-5,-5 10-5,2-3-3,13-11-5,12-14-4,13-11-4,7-12-1,4-9 0,3-10 2,3-8 2,6-8 1,9-2 2,10-3 3,10-3 2,4-2 0,0 0 0,0 0-1,0 0-1,10 3-2,23 6-2,22 7-2,22 6-2,16 3-1,14 0-3,11 0-1,14 0-2,0-2-2,-8-3-3,-10-3-1,-9-2-4,-13-6 2,-16-6 6,-15-6 4,-15-6 5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52800 32450 571,'-47'75'82,"6"0"-15,7 0-15,6 0-16,1 6-8,-3 13-2,-3 12-1,-2 13-2,-5 9-3,-2 6-4,-3 7-4,-3 6-4,-1-4-2,4-11 1,3-14 1,3-11 0,4-14-3,7-11-12,6-14-11,7-11-11,10-25-12,16-33-14,15-35-14,17-34-13,3-13 2,-5 9 18,-7 10 18,-5 10 17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52500 33550 522,'45'-138'-24,"-9"26"2,-10 24 3,-8 26 3,-8 15 9,-2 6 16,-3 7 16,-3 6 16,2 12 9,10 19 4,10 19 2,9 19 3,2 13-3,-2 10-9,-3 10-9,-3 9-8,-4 6-8,-3 3-4,-3 3-4,-2 4-5,-5-3-2,-2-5 0,-3-7-1,-3-5-1,-2-9 0,0-9-1,0-10-2,0-8-1,3-15-1,6-19-2,7-18-3,6-19-1,12-30-1,19-41-2,19-40-1,19-40 0,4-17-1,-9 10-1,-10 10 0,-8 9-1,-11 13 0,-8 20 0,-10 18-1,-9 20 1,-10 16-3,-9 16-3,-10 15-5,-8 17-5,-6 13 0,1 13 2,-1 12 1,1 13 3,-1 6-2,1 0-5,-1 0-6,1 0-4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54100 33750 578,'45'-71'4,"-9"10"10,-10 10 10,-8 9 8,-8 6 4,-2 3-3,-3 3-2,-3 4-3,-9 2-2,-11 4-1,-14 3 0,-11 3-1,-6 6-3,4 9-5,3 10-6,3 10-5,-2 11-2,-6 17 1,-6 15 0,-6 16 0,-1 5 1,7-2 1,6-3 0,7-3 0,5-6 1,7-5 0,6-7 0,7-5 1,10-9-7,16-9-14,15-10-13,17-8-13,8-14-4,4-15 5,3-15 4,3-16 6,-4-5 4,-8 6 4,-10 7 3,-9 6 4,-5 4 10,0 4 15,0 3 15,0 3 15,1 7 5,4 14-6,3 11-6,3 14-5,-1 5-7,-2 1-8,-3-1-9,-3 1-9,-2-1-10,0 1-12,0-1-13,0 1-13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54150 32550 678,'-13'-27'10,"26"-3"19,24-3 19,26-2 19,13 2 1,4 9-18,3 10-18,3 10-17,-1 4-12,-2 0-6,-3 0-5,-3 0-6,-7 0-6,-9 0-6,-10 0-7,-8 0-6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54850 31650 555,'-46'9'23,"10"19"13,10 19 14,9 19 14,6 13 0,3 10-13,3 10-13,4 9-13,2 17-8,4 25-1,3 25-2,3 25-1,-1-4-2,-2-30-2,-3-32-1,-3-30-2,-4-20-17,-3-6-30,-3-6-31,-2-6-30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61500 34500 487,'-83'20'78,"34"-9"-15,35-10-14,35-8-15,38-15-5,44-19 3,44-18 3,44-19 2,-9 12-5,-58 44-17,-60 44-16,-59 44-15,-35 18-5,-9-6 6,-10-6 8,-8-6 8,-1-6 3,9-2 1,10-3 0,10-3 2,13-4-1,19-3-1,19-3-2,19-2-1,10-6-2,4-6 1,3-6-2,3-6 1,-2 1-1,-6 9 0,-6 10 0,-6 10 0,-9 2 1,-8-3 0,-10-3 0,-9-2 1,-10 0 0,-9 7-1,-10 6 1,-8 7 0,-6-3-1,1-8 0,-1-10-2,1-9 0,-3-5-2,-2 0-2,-3 0-1,-3 0-3,-1-5-2,4-9-6,3-10-5,3-8-5,1-15-2,1-19 0,-1-18 0,1-19-1,4-13 2,9-6 2,10-6 3,10-6 1,5-2 3,4 3 2,3 3 4,3 4 2,1 7 3,1 13 3,-1 12 4,1 13 4,-3 9 4,-2 6 6,-3 7 5,-3 6 7,-1 15 8,4 26 14,3 24 14,3 26 13,-1 18 0,-2 13-13,-3 12-14,-3 13-13,-6 13-10,-5 17-5,-7 15-4,-5 16-5,-1 9-10,6 3-11,7 3-12,6 4-13,3-7-9,0-16-7,0-15-7,0-15-7,1-23 1,4-28 7,3-28 9,3-27 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77750 18400 436,'-115'-24'7,"23"4"14,22 3 13,22 3 13,8 6 4,-2 9-6,-3 10-7,-3 10-7,-4 11-2,-3 17 4,-3 15 3,-2 16 4,-3 21-1,1 29-5,-1 28-4,1 28-6,5 9-7,14-9-9,11-10-10,14-8-10,10-14-8,9-15-8,10-15-8,10-16-9,11-19-3,17-22 1,15-22 1,16-21 1,9-18 1,3-12-1,3-13 0,4-12 0,-7-5 3,-16 3 9,-15 3 7,-15 4 8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62700 34800 596,'3'-49'1,"6"4"5,7 3 3,6 3 3,4 4 6,4 7 5,3 6 6,3 7 6,-2 8 1,-6 14-4,-6 11-3,-6 14-4,-6 13-2,-2 16-2,-3 15-1,-3 17 0,-9 10-3,-11 6-1,-14 7-2,-11 6-2,-7 3-7,0 0-9,0 0-11,0 0-11,1-10-7,4-18-5,3-19-5,3-18-6,4-21-1,7-22 0,6-22 1,7-21 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63050 34200 454,'68'-90'5,"-11"23"7,-14 22 9,-11 22 8,-6 12 3,4 3-5,3 3-4,3 4-4,1 4-4,1 6-2,-1 7-4,1 6-3,-3 4-1,-2 4-1,-3 3 0,-3 3 1,-2 3-1,0 3 3,0 3 1,0 4 1,-4 2 2,-5 4 1,-7 3 2,-5 3 0,-4 3 2,0 3 2,0 3 3,0 4 1,0 4 0,0 6-1,0 7-2,0 6-1,0 4-2,0 4-1,0 3-1,0 3-1,0-2-3,0-6-3,0-6-2,0-6-4,0-6-3,0-2-1,0-3-2,0-3-1,0-7-4,0-9-6,0-10-8,0-8-5,-5-14-4,-9-15 1,-10-15 1,-8-16 0,-11-16 1,-8-16 1,-10-15 1,-9-15 0,-4-14 3,4-8 2,3-10 4,3-9 2,6-5 3,9 0 3,10 0 2,10 0 2,8 3 3,10 6 4,10 7 4,9 6 4,10 9 4,14 13 4,11 12 5,14 13 4,3 10 2,-2 10-1,-3 10-1,-3 9 0,-6 12-2,-5 16-4,-7 15-4,-5 17-3,-11 13-2,-11 13 0,-14 12-1,-11 13 1,-14 9-4,-11 6-3,-14 7-6,-11 6-5,-3-4-1,10-11 0,10-14 0,9-11 1,17-25 0,25-33 1,25-35 0,25-34 0,25-29-2,25-21-5,25-22-5,25-22-4,-2 3-3,-28 28-1,-28 28-1,-27 29-1,-17 13-1,-3 1-3,-3-1-1,-2 1-3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8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53300 35750 452,'3'-71'5,"6"10"9,7 10 10,6 9 9,3 7 2,0 7-5,0 6-5,0 7-7,4 4-2,10 3-1,10 3-1,9 4 0,-2 11-2,-12 23-2,-13 22-1,-12 22-3,-9 7-1,-2-6-1,-3-6-1,-3-6 0,-2-6-2,0-2-1,0-3-2,0-3-2,6-4 0,13-3 1,12-3 0,13-2 0,6-5 1,0-2 1,0-3 0,0-3 1,-2-1 1,-3 4 1,-3 3 0,-2 3 2,-5 1-1,-2 1 1,-3-1 0,-3 1-1,-7-1 1,-9 1 0,-10-1 1,-8 1 0,-9-1 1,-6 1-1,-6-1 0,-6 1-1,-7-3-1,-6-2-3,-6-3-3,-6-3-3,-6-6-1,-2-5-2,-3-7 0,-3-5-1,1-11-1,6-11 0,7-14-1,6-11-1,6-14 0,6-11-2,7-14-1,6-11-1,6-9 0,6-3 3,7-3 2,6-2 3,3 2 2,0 9 3,0 10 2,0 10 3,1 10 3,4 13 4,3 12 5,3 13 4,1 16 7,1 23 9,-1 22 9,1 22 8,-1 21 0,1 22-6,-1 22-9,1 23-6,-1 14-7,1 10-2,-1 10-4,1 9-3,-3 21-6,-2 35-11,-3 35-9,-3 34-9,-2 20-9,0 6-7,0 7-8,0 6-7,3-18-2,6-40 3,7-40 3,6-41 2,1-40 3,-3-36 4,-3-39 4,-2-36 2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9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55000 36150 400,'-2'-47'1,"-3"6"4,-3 7 3,-2 6 4,-5 13 5,-2 23 7,-3 22 9,-3 22 7,-1 18 3,4 16-4,3 15-3,3 17-4,3 7-3,3 0-3,3 0-2,4 0-3,1-7-1,0-11-3,0-14 0,0-11-3,10-14-1,23-11-4,22-14-2,22-11-4,12-28-3,3-40-4,3-40-5,4-41-4,-3-26-3,-5-8 0,-7-10-2,-5-9-2,-11-4 2,-11 4 0,-14 3 3,-11 3 1,-14 12 3,-11 22 3,-14 22 2,-11 23 3,-14 16 5,-11 13 5,-14 12 5,-11 13 7,-11 15 1,-5 19-1,-7 19 0,-5 19-2,-4 21-1,0 26 0,0 24-1,0 26 0,6 8-2,13-5-1,12-7-3,13-5-1,10-12-2,10-16 1,10-15 0,9-15 0,24-17 1,42-15 2,40-15 0,41-16 3,26-21-4,13-24-7,12-26-6,13-24-7,2-12-9,-5 4-10,-7 3-11,-5 3-9,-20 9-4,-31 16 4,-31 15 4,-31 17 3,-18 8 1,-3 4-4,-3 3-2,-2 3-4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27300 999,'-22'28'-36,"6"6"10,7 7 10,6 6 10,3 3 5,0 0 2,0 0 2,0 0 1,-2 4 0,-3 10 1,-3 10 1,-2 9 0,-1 2 0,3-2 0,3-3-1,4-3 0,1-4 1,0-3-1,0-3 0,0-2 0,0-6 0,0-6-3,0-6-2,0-6-2,0-1-1,0 7 0,0 6 1,0 7 0,1 7 1,4 9 0,3 10 0,3 10 0,-1 10-1,-2 13-2,-3 12-3,-3 13-2,-1 6-2,4 0 1,3 0 0,3 0 1,1-13 1,1-24 1,-1-26 2,1-24 2,-3-17-3,-2-5-5,-3-7-6,-3-5-6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327" units="cm"/>
      <inkml:brushProperty name="height" value="0.02327" units="cm"/>
      <inkml:brushProperty name="color" value="#00BFF3"/>
    </inkml:brush>
  </inkml:definitions>
  <inkml:trace contextRef="#ctx0" brushRef="#br0">65850 24400 945,'-22'98'3,"6"-3"0,7-3 2,6-2 0,3 0 1,0 7 1,0 6-1,0 7 1,0 2-1,0 1-1,0-1-4,0 1-1,0-1-2,0 1-1,0-1-2,0 1-1,0 1 0,0 3 1,0 3 1,0 4 2,-2 7 0,-3 13 1,-3 12 0,-2 13 1,-1 10-1,3 10 1,3 10 0,4 9 0,1 2 0,0-2-1,0-3 0,0-3-1,1 1-2,4 6-2,3 7-5,3 6-2,4-1-4,7-5-3,6-7-3,7-5-3,-3-22 0,-8-33 4,-10-35 3,-9-34 4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20300 999,'0'-47'-5,"0"6"-10,0 7-12,0 6-9,0 9 2,0 13 17,0 12 15,0 13 17,0 6 6,0 0-4,0 0-5,0 0-4,0 0-2,0 0-2,0 0 0,0 0-2,3 10 0,6 23-1,7 22-1,6 22 0,4 16-2,4 14-3,3 11-4,3 14-4,-1 3-1,-2-2-1,-3-3 1,-3-3 0,-4-10-1,-3-16 0,-3-15-1,-2-15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47500 27650 512,'0'-63'44,"0"26"8,0 24 8,0 26 6,0 13-2,0 4-13,0 3-14,0 3-14,-2 7-8,-3 14-1,-3 11-3,-2 14-2,-3 3-1,1-2 0,-1-3 0,1-3 0,1-1-2,3 4-3,3 3-3,4 3-3,-1 1-2,-3 1-1,-3-1 1,-2 1-1,-3 4-1,1 9-2,-1 10-4,1 10-2,1 8-3,3 10-4,3 10-4,4 9-4,1 7-4,0 7-6,0 6-6,0 7-5,0-17 0,0-36 4,0-39 6,0-36 5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50350 27050 687,'0'70'61,"0"-9"-11,0-10-12,0-8-12,0-6-6,0 1-2,0-1-3,0 1-1,0 5-2,0 14-1,0 11 1,0 14-2,-2 3-1,-3-2-2,-3-3-4,-2-3-2,-1 1-2,3 6 1,3 7 1,4 6 1,1 3-1,0 0 0,0 0 0,0 0 0,0 3-2,0 6-1,0 7-1,0 6-2,0 10-1,0 17-4,0 15-3,0 16-2,-2 10-2,-3 7-1,-3 6-1,-2 7 0,-1-1-2,3-6-3,3-6-2,4-6-4,-1-7-1,-3-6-3,-3-6-1,-2-6-2,-3-18 3,1-28 8,-1-28 7,1-27 7,1-17 5,3-3 2,3-3 1,4-2 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7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65850 25450 659,'21'-69'-3,"-5"13"-5,-7 12-4,-5 13-7,-4 12 8,0 13 18,0 12 18,0 13 19,-2 9 5,-3 6-7,-3 7-8,-2 6-6,-3 3-6,1 0-4,-1 0-3,1 0-4,1 0-3,3 0 1,3 0-1,4 0 0,-1-2-1,-3-3-1,-3-3-1,-2-2-1,-1-1-1,3 3-1,3 3 1,4 4 0,1 1-1,0 0 0,0 0-2,0 0 1,0 0-1,0 0 0,0 0 1,0 0 1,0 0 0,0 0 0,0 0-1,0 0 1,0 1-1,0 4 1,0 3 1,0 3-1,0 3 0,0 3-1,0 3-1,0 4-1,0 1 0,0 0 0,0 0 1,0 0 1,0 0 0,0 0 0,0 0 0,0 0 0,0 0 0,0 0 0,0 0 0,0 0 0,0-2-1,0-3 0,0-3 0,0-2 1,-2-3-2,-3 1 1,-3-1-1,-2 1 1,-1-4-1,3-6 0,3-6 0,4-6 1,-1-2-1,-3 3 1,-3 3 0,-2 4 0,-1 1 0,3 0-1,3 0 1,4 0 0,1 3 0,0 6 0,0 7 0,0 6 0,0 1 0,0-3 0,0-3 0,0-2 0,-2-3 0,-3 1-1,-3-1-1,-2 1 0,-1 1-1,3 3 0,3 3-1,4 4-1,1 1 0,0 0 0,0 0 0,0 0 0,0-2-1,0-3 0,0-3 0,0-2-1,0-5 0,0-2 0,0-3-1,0-3 1,0-2 1,0 0-1,0 0 1,0 0 0,0 1 1,0 4-1,0 3 0,0 3 1,-2-1-2,-3-2 0,-3-3 0,-2-3-2,-3-1-2,1 4-1,-1 3-4,1 3-2,1-2-2,3-6-1,3-6-2,4-6-2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78450 19200 394,'-7'-44'23,"-11"13"5,-14 12 5,-11 13 4,-9 16 4,-3 23 2,-3 22 4,-2 22 3,-3 15-2,1 9-7,-1 10-8,1 10-6,5-3-5,14-11-4,11-14-2,14-11-4,11-11-6,14-5-8,11-7-9,14-5-8,10-14-5,9-18-5,10-19-3,10-18-4,0-20 0,-5-18 3,-7-19 3,-5-18 4,-8-15 3,-5-9 3,-7-10 3,-5-8 3,-8 3 3,-5 20 4,-7 18 2,-5 20 3,-3 11 5,4 7 4,3 6 6,3 7 5,4 4 3,7 3 2,6 3 1,7 4 3,7 4 0,9 6-2,10 7-1,10 6-2,4 6-3,0 6-3,0 7-2,0 6-4,-5 4-3,-9 4-3,-10 3-2,-8 3-2,-9 4-3,-6 7-1,-6 6-2,-6 7-2,-9 2 0,-8 1-1,-10-1 1,-9 1-1,-9-1 0,-5 1-2,-7-1-2,-5 1 0,-1-6-2,6-8-1,7-10-1,6-9 0,10-9-2,17-5 0,15-7-1,16-5-1,15-9 1,16-9 3,15-10 4,17-8 3,7-6 1,0 1-1,0-1-1,0 1-2,-5-6-1,-9-8-3,-10-10-1,-8-9-1,-8-9-2,-2-5 1,-3-7 1,-3-5 0,-4-1 3,-3 6 3,-3 7 4,-2 6 3,-8 7 3,-8 10 1,-10 10 0,-9 9 1,-7 7 5,-3 7 12,-3 6 11,-2 7 10,-3 7 6,1 9 1,-1 10 0,1 10 0,-4 10 1,-6 13 2,-6 12 1,-6 13 3,-6 13-3,-2 17-6,-3 15-5,-3 16-5,-1 10-6,4 7-4,3 6-4,3 7-5,3 0-4,3-2-8,3-3-5,4-3-6,2-9-8,4-11-6,3-14-9,3-11-6,1-15-3,1-16 4,-1-15 1,1-15 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5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11300 16100 372,'-129'-130'23,"45"41"10,43 40 11,45 42 10,25 28 1,10 20-11,10 18-9,9 20-11,7 27-5,7 38-2,6 37-3,7 38-1,-1 12-3,-6-12-2,-6-13-2,-6-12-2,-4-12-2,1-8-1,-1-10 0,1-9-1,-1-12-1,1-11 1,-1-14 0,1-11-1,-1-15 2,1-16 0,-1-15 0,1-15 1,7-20 1,16-21 2,15-22 2,17-22 1,19-40 3,26-55 3,24-57 2,26-55 2,24-47 2,26-33-1,24-35-1,26-34-1,16-9-1,10 20-2,10 18 0,9 20-3,-1 14-5,-8 14-9,-10 11-10,-9 14-10,-16 24-11,-22 38-11,-22 37-12,-21 38-12,-31 31 0,-36 25 11,-39 25 12,-36 25 11,-25 14 4,-8 3-3,-10 3-3,-9 4-3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28000 7650 497,'1'-68'3,"4"17"5,3 15 6,3 16 6,-4 16 8,-8 20 10,-10 18 11,-9 20 10,-12 24 0,-11 31-9,-14 32-10,-11 31-9,-11 26-6,-5 22-2,-7 22-4,-5 23-2,-3 5-5,4-9-5,3-10-7,3-8-5,4-11-5,7-8-4,6-10-4,7-9-4,7-12-2,9-11 0,10-14-1,10-11 1,13-36-6,19-55-8,19-57-9,19-55-8,7-31-2,-3-3 7,-3-3 6,-2-2 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28000 7600 488,'21'-25'1,"-5"0"2,-7 0 3,-5 0 1,-4 6 9,0 13 12,0 12 13,0 13 13,3 9 2,6 6-7,7 7-9,6 6-8,4 13-5,4 23-3,3 22-4,3 22-4,1 19-1,1 20 0,-1 18-1,1 20-1,-3 14-1,-2 14-3,-3 11-2,-3 14-2,-2 11-3,0 14-5,0 11-3,0 14-4,0-9-4,0-28-4,0-28-4,0-27-4,0-31-3,0-31-4,0-31-3,0-31-4,-2-32-4,-3-31-5,-3-31-5,-2-31-6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27350 10250 528,'-43'18'12,"17"-11"24,15-14 23,16-11 24,26-11 3,38-5-20,37-7-19,38-5-20,35-4-10,35 0-2,35 0-2,34 0-2,-10 4-18,-53 10-34,-53 10-32,-52 9-35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76550 16500 999,'-66'-80'-41,"19"41"6,19 40 7,19 42 7,9 16 3,0-6 0,0-6 2,0-6 1,-2-2 1,-3 3 3,-3 3 3,-2 4 3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66050 8850 422,'-46'-57'50,"10"39"-2,10 36-1,9 39-1,6 21-3,3 6-8,3 7-7,4 6-7,2-1-5,4-5-3,3-7-4,3-5-4,6-12-2,9-16-3,10-15-2,10-15-2,7-12-2,6-6-1,7-6-1,6-6 0,6-7 0,6-6 1,7-6 2,6-6 0,-4-1 2,-11 7 1,-14 6 2,-11 7 1,-22 16 1,-27 29 0,-28 28-1,-28 28 1,-18 10-3,-6-5-5,-6-7-3,-6-5-5,-1-6-3,7-3-2,6-3-1,7-2-1,2-5 0,1-2 1,-1-3 1,1-3 2,2-6 2,7-5 4,6-7 2,7-5 4,0-8 4,-2-5 3,-3-7 5,-3-5 3,4 0 10,13 10 17,12 10 16,13 9 17,7 10 2,4 14-13,3 11-12,3 14-14,-1 8-8,-2 7-5,-3 6-4,-3 7-6,-4 2-3,-3 1-2,-3-1-2,-2 1-4,-3-4-1,1-6-1,-1-6-2,1-6-2,7-24-10,16-41-18,15-40-19,17-40-18,8-31-2,4-18 13,3-19 15,3-18 14,6-14 9,9-5 5,10-7 5,10-5 4,-1 8 5,-9 26 5,-10 24 5,-8 26 5,-9 18 2,-6 13-1,-6 12-1,-6 13 0,-4 9 3,1 6 10,-1 7 9,1 6 8,-4 7 3,-6 10-5,-6 10-5,-6 9-6,-4 9-3,1 9-3,-1 10-4,1 10-3,-4 8-4,-6 10-1,-6 10-4,-6 9-3,-9 6-3,-8 3-6,-10 3-5,-9 4-5,-9-4-5,-5-9-4,-7-10-4,-5-8-4,0-14-3,10-15 0,10-15-1,9-16-1,4-15 2,1-11 4,-1-14 4,1-11 4,2-18 2,7-22-2,6-22-1,7-21-2,8-15 1,14-6 4,11-6 2,14-6 3,5 4 6,1 16 6,-1 15 9,1 17 6,-4 13 5,-6 13-2,-6 12 1,-6 13-2,-2 7 3,3 4 5,3 3 5,4 3 5,-3 6 2,-5 9 1,-7 10 1,-5 10-1,-6 13 0,-3 19-5,-3 19-4,-2 19-3,-12 15-3,-19 13-2,-18 12-1,-19 13-2,-12 4-1,-2-3-2,-3-3-1,-3-2-1,1-9-8,6-12-13,7-13-14,6-12-13,4-13-7,4-12-1,3-13-3,3-12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66150 12000 473,'98'50'9,"-3"0"20,-3 0 19,-2 0 19,0 3 4,7 6-12,6 7-10,7 6-12,2 4-6,1 4-1,-1 3-1,1 3-1,-1-1-5,1-2-10,-1-3-9,1-3-10,-7-2-10,-12 0-11,-13 0-10,-12 0-11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63200 14000 499,'0'-69'0,"0"13"0,0 12 0,0 13 0,-8 23 9,-16 34 21,-15 35 20,-15 35 19,-14 19 3,-8 7-16,-10 6-15,-9 7-16,-7 2-10,-3 1-4,-3-1-5,-2 1-4,0-6-3,7-8-1,6-10-2,7-9-1,7-9 0,9-5 0,10-7 0,10-5 0,7-11 0,6-11 1,7-14 0,6-11 0,24-17 5,45-18 9,43-19 9,45-18 8,19-6 3,-3 10-4,-3 10-4,-2 9-4,-5 6-7,-2 3-12,-3 3-10,-3 4-11,-7 1-7,-9 0-4,-10 0-3,-8 0-4,-12 1-1,-12 4 0,-13 3 0,-12 3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63150 14900 497,'-90'-91'33,"23"19"1,22 19 0,22 19 0,10 19 3,1 23 1,-1 22 3,1 22 2,-1 16-1,1 14-7,-1 11-5,1 14-7,-3 10-4,-2 9-3,-3 10-3,-3 10-4,-4 14-1,-3 23-2,-3 22-2,-2 22 0,0 13-12,7 7-18,6 6-20,7 7-20,4-23-8,3-49 3,3-51 2,4-49 2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1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66000 14500 465,'-2'-68'6,"-3"17"14,-3 15 12,-2 16 14,-8 21 5,-8 29-1,-10 28-1,-9 28-1,-5 15-4,0 4-7,0 3-5,0 3-7,0-1-4,0-2-3,0-3-2,0-3-3,-2 4-2,-3 13-3,-3 12-3,-2 13-2,-1 13-6,3 17-6,3 15-6,4 16-7,7-10-3,13-34 2,12-35 2,13-33 1,12-34-8,13-31-19,12-31-19,13-31-19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80700 17650 468,'48'-71'3,"-3"10"5,-3 10 6,-2 9 5,3 9 6,14 9 5,11 10 7,14 10 6,5 10 1,1 13-1,-1 12-1,1 13-2,-4 9-3,-6 6-3,-6 7-6,-6 6-3,-9 7-5,-8 10-4,-10 10-5,-9 9-4,-10 7-4,-9 7-1,-10 6-2,-8 7-1,-15 5-3,-19 7-4,-18 6-2,-19 7-4,-16 2-5,-12 1-6,-13-1-6,-12 1-7,-12-9-1,-8-15 4,-10-15 4,-9-16 3,7-18 4,26-18 4,24-19 4,26-18 4,16-12-4,10-3-10,10-3-12,9-2-10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65750 14900 426,'48'-194'36,"-3"63"9,-3 62 10,-2 63 10,-5 40-1,-2 19-10,-3 19-10,-3 19-11,-4 10-6,-3 4-2,-3 3-2,-2 3-2,-5 3-3,-2 3-1,-3 3-2,-3 4-1,-6 4-4,-5 6-4,-7 7-4,-5 6-5,-3-2-6,4-9-7,3-10-8,3-8-7,-1-15-3,-2-19 3,-3-18 4,-3-19 3,-12-27-3,-18-34-9,-19-35-8,-18-33-10,-9-17 1,4 4 10,3 3 10,3 3 10,6 6 8,9 9 7,10 10 7,10 10 7,7 8 5,6 10 2,7 10 3,6 9 2,9 4 5,13 1 8,12-1 8,13 1 8,15-3-2,19-2-9,19-3-11,19-3-9,10-1-9,4 4-7,3 3-6,3 3-7,-1 1-6,-2 1-8,-3-1-7,-3 1-7,-9-1 0,-11 1 5,-14-1 6,-11 1 6,-11-1 1,-5 1-2,-7-1-3,-5 1-3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67400 13850 377,'-24'-82'70,"4"39"-4,3 36-4,3 39-5,1 24-5,1 13-8,-1 12-7,1 13-7,-3 15-5,-2 19-2,-3 19-1,-3 19-3,-2 2 0,0-11 0,0-14 0,0-11 0,1-9-2,4-3-5,3-3-4,3-2-5,3-6-5,3-6-4,3-6-3,4-6-4,7-12-12,13-15-20,12-15-20,13-16-20,2-13-5,-5-9 10,-7-10 10,-5-8 10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68050 15350 542,'50'0'57,"0"0"-2,0 0-2,0 0-2,-2 1-4,-3 4-8,-3 3-6,-2 3-8,-3 4-4,1 7-3,-1 6-2,1 7-3,-6 4-2,-8 3-3,-10 3-2,-9 4-2,-12 4-4,-11 6-2,-14 7-3,-11 6-4,-9 3-3,-3 0-1,-3 0-1,-2 0-3,-1-4 1,3-5 0,3-7 2,4-5 1,4-9 6,6-9 10,7-10 10,6-8 10,15-9 4,26-6-5,24-6-5,26-6-4,15-6-7,6-2-12,7-3-9,6-3-12,1-1-4,-3 4 2,-3 3 1,-2 3 2,-11 3 2,-15 3 4,-15 3 4,-16 4 3,-8-1-4,0-3-13,0-3-14,0-2-13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5913" units="cm"/>
      <inkml:brushProperty name="height" value="0.05913" units="cm"/>
      <inkml:brushProperty name="color" value="#F2395B"/>
    </inkml:brush>
  </inkml:definitions>
  <inkml:trace contextRef="#ctx0" brushRef="#br0">70800 15050 372,'-47'-69'11,"6"13"2,7 12 2,6 13 1,3 9 1,0 6 2,0 7 0,0 6 2,-7 7 1,-11 10 3,-14 10 1,-11 9 3,-6 9 0,4 9-4,3 10-3,3 10-3,3 7-1,3 6 0,3 7 2,4 6 1,4 3-1,6 0-1,7 0-1,6 0-2,6-2-2,6-3-2,7-3-2,6-2-2,6-6-2,6-6 0,7-6-2,6-6 0,9-9-3,13-8-5,12-10-5,13-9-5,7-12-5,4-11-2,3-14-4,3-11-3,3-12-3,3-9 0,3-10-1,4-8 0,-3-11 1,-5-8 5,-7-10 4,-5-9 5,-6-9 0,-3-5-3,-3-7-4,-2-5-3,-8-6 1,-8-3 4,-10-3 5,-9-2 4,-5-1 6,0 3 7,0 3 7,0 4 6,-4 8 4,-5 17 1,-7 15 1,-5 16 0,-6 18 9,-3 22 14,-3 22 16,-2 23 15,-3 20 0,1 23-12,-1 22-13,1 22-14,-1 12-8,1 3-4,-1 3-3,1 4-4,-1 2-8,1 4-9,-1 3-9,1 3-11,-1-1-5,1-2 1,-1-3-1,1-3 1,1-1-2,3 4-3,3 3-4,4 3-4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6182" units="cm"/>
      <inkml:brushProperty name="height" value="0.06182" units="cm"/>
      <inkml:brushProperty name="color" value="#F2395B"/>
    </inkml:brush>
  </inkml:definitions>
  <inkml:trace contextRef="#ctx0" brushRef="#br0">72500 15450 355,'-63'-44'66,"26"13"-5,24 12-6,26 13-5,21 7-6,19 4-9,19 3-9,19 3-8,7 1-6,-3 1-4,-3-1-4,-2 1-5,-8-1-3,-8 1-1,-10-1-3,-9 1-1,-9 4-1,-5 9 3,-7 10 3,-5 10 2,-12 4 5,-16 0 7,-15 0 8,-15 0 7,-9 1 3,1 4-1,-1 3-1,1 3-1,-3 15-1,-2 29 1,-3 28 0,-3 28 0,-2 18-2,0 10-7,0 10-5,0 9-6,1 7-8,4 7-7,3 6-8,3 7-9,3 2-3,3 1 1,3-1 1,4 1 0,4-18 1,6-34-1,7-35-2,6-33-1,3-25-6,0-11-12,0-14-10,0-11-11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74200 13550 583,'-11'-111'13,"28"28"27,28 28 25,29 29 27,18 15-1,9 3-26,10 3-27,10 4-25,-1 1-15,-9 0 0,-10 0-1,-8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75200 16200 480,'-63'0'38,"26"0"8,24 0 9,26 0 10,24-4 0,26-5-10,24-7-9,26-5-9,13-3-7,4 4-4,3 3-4,3 3-5,-4 3-5,-8 3-6,-10 3-9,-9 4-6,-12 2-11,-11 4-13,-14 3-15,-11 3-13,-11 3-6,-5 3 0,-7 3 0,-5 4 2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76400 15200 512,'-69'-10'59,"13"32"5,12 31 6,13 32 6,4 19-6,-3 10-14,-3 10-14,-2 9-16,-1 7-11,3 7-6,3 6-8,4 7-8,4 4-9,6 3-12,7 3-12,6 4-13,3-14-1,0-27 9,0-28 8,0-28 9,1-18 1,4-6-7,3-6-7,3-6-7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77450 15050 422,'25'-49'1,"0"4"3,0 3 3,0 3 1,1 4 3,4 7 2,3 6 0,3 7 2,4 2 4,7 1 4,6-1 6,7 1 5,-1 5 0,-6 14-4,-6 11-4,-6 14-4,-7 8-5,-6 7-3,-6 6-5,-6 7-4,-13 7-4,-19 9-1,-18 10-4,-19 10-2,-10 0-2,1-5-1,-1-7-2,1-5-1,2-9 0,7-9-1,6-10 0,7-8 1,10-9 1,16-6 5,15-6 3,17-6 5,16-9 2,19-8 4,19-10 2,19-9 4,10-5 0,4 0 0,3 0 0,3 0-1,-7 3 0,-15 6 0,-15 7-1,-16 6-1,-19 13-1,-22 23-5,-22 22-4,-21 22-4,-17 8-2,-8-2 1,-10-3-1,-9-3 2,-5-2-1,0 0 0,0 0-1,0 0 0,1 0 1,4 0 1,3 0 2,3 0 0,6-5 2,9-9 1,10-10 2,10-8 1,25-18 1,45-25 1,43-25 1,45-25 0,21-16 0,0-6-3,0-6-3,0-6-2,0-2-3,0 3-1,0 3-3,0 4-1,-5 2-2,-9 4 0,-10 3-1,-8 3 0,-12 3-1,-12 3 0,-13 3 1,-12 4-1,-15 1 2,-15 0 1,-15 0 2,-16 0 2,-13 1 3,-9 4 3,-10 3 4,-8 3 3,-8 6 3,-2 9 1,-3 10 1,-3 10 2,-2 5 0,0 4 2,0 3 2,0 3 1,1 6 0,4 9 0,3 10 0,3 10-1,3 5 0,3 4-1,3 3-2,4 3 0,4 3-2,6 3-2,7 3-1,6 4-2,10 4-3,17 6-3,15 7-3,16 6-3,10-1-4,7-5-3,6-7-3,7-5-4,2-9-5,1-9-9,-1-10-7,1-8-9,-4-11-3,-6-8 0,-6-10 0,-6-9 1,-10-9 1,-12-5 3,-13-7 2,-12-5 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80300 14450 544,'-24'-50'5,"4"0"12,3 0 10,3 0 10,9 1 8,16 4 3,15 3 4,17 3 2,17 4-2,23 7-9,22 6-8,22 7-9,8 4-11,-2 3-16,-3 3-15,-3 4-15,-12 2-7,-18 4 0,-19 3 2,-18 3 0,-14 1-3,-5 1-8,-7-1-6,-5 1-7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82500 19150 518,'51'1'6,"4"4"12,3 3 12,3 3 12,-4 3 6,-8 3-3,-10 3-1,-9 4-1,-9 5-5,-5 10-5,-7 10-6,-5 9-6,-12 9-3,-16 9-1,-15 10-2,-15 10 0,-12 0-4,-6-5-3,-6-7-5,-6-5-5,1-8-2,9-5 0,10-7 0,10-5-2,18-8 2,28-5 2,28-7 1,29-5 3,16-8 0,7-5 1,6-7 1,7-5 0,15-4-2,25 0-1,25 0-4,25 0-2,3-2-7,-19-3-10,-18-3-11,-19-2-10,-21-5-2,-21-2 5,-22-3 7,-22-3 6,-13-2-2,-3 0-8,-3 0-8,-2 0-8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81600 15800 586,'9'-46'131,"19"10"-31,19 10-29,19 9-30,15 4-18,13 1-6,12-1-7,13 1-6,4 1-2,-3 3 1,-3 3 2,-2 4 2,-11 4-8,-15 6-13,-15 7-14,-16 6-15,-13 3-8,-9 0-2,-10 0-3,-8 0-2,-11-2 3,-8-3 8,-10-3 8,-9-2 8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81350 16550 579,'-93'45'2,"17"-9"7,15-10 4,16-8 6,23-8 8,31-2 11,32-3 11,31-3 10,23-4 1,16-3-10,15-3-10,17-2-10,10-3-12,6 1-12,7-1-12,6 1-12,-2 1-10,-9 3-4,-10 3-5,-8 4-5,-17 2-1,-21 4 3,-22 3 4,-22 3 4,-15-1 0,-5-2-1,-7-3-2,-5-3-1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85100 14750 437,'-71'-83'105,"10"34"-16,10 35-14,9 35-15,2 22-11,-2 14-9,-3 11-8,-3 14-8,-4 10-5,-3 9-3,-3 10-3,-2 10-2,-5 5-2,-2 4-1,-3 3-1,-3 3-2,-1 3-5,4 3-6,3 3-8,3 4-8,6-7-7,9-16-8,10-15-7,10-15-9,10-21-2,13-25 3,12-25 3,13-25 4,6-16 1,0-6 4,0-6 2,0-6 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6739" units="cm"/>
      <inkml:brushProperty name="height" value="0.06739" units="cm"/>
      <inkml:brushProperty name="color" value="#F2395B"/>
    </inkml:brush>
  </inkml:definitions>
  <inkml:trace contextRef="#ctx0" brushRef="#br0">84800 14900 326,'21'-25'0,"-5"0"0,-7 0 0,-5 0 0,-4-2 3,0-3 4,0-3 6,0-2 5,0-1 4,0 3 3,0 3 4,0 4 2,0 18 6,0 34 6,0 35 7,0 35 7,0 18-2,0 3-8,0 3-10,0 4-8,0 1-7,0 0-5,0 0-5,0 0-4,0 0-4,0 0-2,0 0 0,0 0-3,0-4-2,0-5-6,0-7-4,0-5-5,-4-11-5,-5-11-4,-7-14-4,-5-11-4,-8-15-3,-5-16-2,-7-15-3,-5-15-2,-6-17 3,-3-15 7,-3-15 7,-2-16 7,-1-7 6,3 4 6,3 3 4,4 3 5,2 3 5,4 3 3,3 3 4,3 4 3,6 2 3,9 4 2,10 3 4,10 3 2,8 1 0,10 1-2,10-1-2,9 1-3,9-1-2,9 1-3,10-1-3,10 1-3,5 2-3,4 7-3,3 6-3,3 7-2,1 4-3,1 3-2,-1 3-1,1 4-3,-3-1-3,-2-3-5,-3-3-6,-3-2-4,-7-3-4,-9 1 0,-10-1-1,-8 1 0,-6-6 1,1-8 4,-1-10 3,1-9 5,-3-13 3,-2-16 4,-3-15 5,-3-15 3,-2-11 4,0-2 0,0-3 1,0-3 0,0-2 3,0 0 1,0 0 2,0 0 2,-2 6 4,-3 13 4,-3 12 6,-2 13 5,-3 10 1,1 10 1,-1 10-1,1 9 0,-3 17 7,-2 25 11,-3 25 14,-3 25 12,-7 28-1,-9 31-12,-10 32-12,-8 31-14,-4 12-6,3-6 0,3-6-2,4-6 0,4-7-2,6-6-5,7-6-4,6-6-4,4-9-5,4-8-3,3-10-2,3-9-5,6-12-1,9-11-3,10-14-2,10-11-2,10-12-1,13-9 0,12-10 1,13-8 0,9-15-6,6-19-15,7-18-13,6-19-14,-4-5-4,-11 9 5,-14 10 5,-11 10 5,-12 2 5,-9-3 7,-10-3 5,-8-2 7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84100 19500 495,'-50'1'4,"0"4"7,0 3 9,0 3 8,9-1 3,19-2-2,19-3-2,19-3-1,21-2 2,26 0 8,24 0 7,26 0 7,16-4-2,10-5-9,10-7-9,9-5-10,2-1-6,-2 6-4,-3 7-3,-3 6-3,-10 3-9,-16 0-13,-15 0-12,-15 0-14,-15 0-11,-12 0-9,-13 0-8,-12 0-9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85300 18600 420,'-93'-27'4,"17"-3"6,15-3 8,16-2 6,9 2 5,3 9 2,3 10 1,4 10 2,4 8 4,6 10 3,7 10 5,6 9 4,1 12-1,-3 16-9,-3 15-7,-2 17-7,-3 14-6,1 17-2,-1 15-2,1 16-3,1 9-5,3 3-12,3 3-10,4 4-11,1-4-6,0-9-2,0-10-2,0-8-3,0-11 2,0-8 4,0-10 5,0-9 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86900 18150 403,'-38'-22'11,"26"6"21,24 7 22,26 6 22,18 6 2,13 6-17,12 7-17,13 6-16,7 1-12,4-3-5,3-3-4,3-2-5,-7-1-4,-15 3 1,-15 3-1,-16 4-1,-15 2 2,-11 4 1,-14 3 3,-11 3 2,-18 10 4,-22 20 5,-22 18 6,-21 20 5,-9 11 2,7 7-5,6 6-2,7 7-4,4 7-4,3 9-4,3 10-4,4 10-3,1 4-8,0 0-9,0 0-10,0 0-8,3-2-4,6-3 6,7-3 5,6-2 4,6-19-6,6-30-18,7-32-17,6-30-17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1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89900 17550 395,'-29'-58'78,"-5"34"-1,-7 35-3,-5 35-1,-4 24-7,0 16-10,0 15-12,0 17-10,-4 10-8,-5 6-4,-7 7-4,-5 6-4,-3 7-3,4 10-4,3 10-3,3 9-4,1 2-4,1-2-5,-1-3-7,1-3-5,2-12-8,7-18-7,6-19-9,7-18-8,11-25-6,20-27-4,18-28-5,20-28-5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2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89800 17950 309,'25'-54'12,"0"45"21,0 43 22,0 45 23,-2 24 2,-3 6-16,-3 7-18,-2 6-15,-5 4-12,-2 4-5,-3 3-6,-3 3-4,-4 1-3,-3 1 0,-3-1 1,-2 1 1,-8-7-6,-8-12-12,-10-13-11,-9-12-12,-4-15-4,4-15 4,3-15 4,3-16 3,1-13 4,1-9 0,-1-10 2,1-8 2,-3-15 2,-2-19 4,-3-18 3,-3-19 5,-1-12 2,4-2 2,3-3 0,3-3 2,3 2 2,3 10 4,3 10 4,4 9 3,11 7 7,23 7 8,22 6 9,22 7 9,15 5 0,9 7-13,10 6-10,10 7-11,4 0-8,0-2-2,0-3-3,0-3-3,1-4-5,4-3-7,3-3-6,3-2-8,1-6-1,1-6 3,-1-6 2,1-6 4,-7-9 2,-12-8 2,-13-10 1,-12-9 1,-12-5 3,-8 0 4,-10 0 5,-9 0 3,-9 3 4,-5 6 4,-7 7 4,-5 6 4,-6 6 4,-3 6 3,-3 7 3,-2 6 4,-1 6 2,3 6 1,3 7 1,4 6 1,-3 23 4,-5 41 8,-7 40 7,-5 42 6,-8 19 0,-5 1-11,-7-1-9,-5 1-10,-4-1-7,0 1-4,0-1-4,0 1-5,3 1-3,6 3-3,7 3-3,6 4-4,4-4-4,4-9-6,3-10-5,3-8-7,6-15-3,9-19-2,10-18-2,10-19-3,11-18 2,17-15 1,15-15 2,16-16 3,12-23 0,9-27 0,10-28 0,10-28-2,-1-13 3,-9 3 3,-10 3 5,-8 4 3,-11 7 5,-8 13 2,-10 12 4,-9 13 3,-10 9 2,-9 6 1,-10 7 0,-8 6 1,-8 6 11,-2 6 19,-3 7 21,-3 6 20,-12 17 6,-18 28-7,-19 28-8,-18 29-7,-7 16-8,6 7-6,7 6-7,6 7-7,6 2-6,6 1-3,7-1-4,6 1-3,6-4-3,6-6-3,7-6-3,6-6-2,7-10-3,10-12-1,10-13-1,9-12-2,12-15-3,16-15-7,15-15-6,17-16-6,10-18-4,6-18-2,7-19-2,6-18-1,1-15 1,-3-9 3,-3-10 4,-2-8 4,-9-6 3,-12 1 1,-13-1 3,-12 1 2,-12-1 3,-8 1 5,-10-1 4,-9 1 4,-7 4 5,-3 9 3,-3 10 3,-2 10 4,-5 8 5,-2 10 5,-3 10 5,-3 9 5,-2 17 7,0 25 8,0 25 9,0 25 9,-5 28-2,-9 31-10,-10 32-10,-8 31-12,-4 18-6,3 7-4,3 6-4,4 7-3,2 8-5,4 14-8,3 11-8,3 14-7,1-3-10,1-15-13,-1-15-12,1-16-14,-1-19-3,1-22 2,-1-22 5,1-21 3,-1-20 3,1-15 1,-1-15 3,1-16 1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94800 18450 477,'-77'75'145,"-3"0"-37,-3 0-38,-2 0-37,-6 4-19,-6 10-3,-6 10-2,-6 9-3,1-1-1,9-8 2,10-10 1,10-9 1,8-9 1,10-5-2,10-7-1,9-5-1,17-8 0,25-5 0,25-7 2,25-5 0,23-8 1,22-5-1,22-7 0,23-5 0,6-6-2,-5-3-7,-7-3-4,-5-2-6,-12-1-2,-16 3 0,-15 3 1,-15 4 0,-12 2-4,-6 4-10,-6 3-11,-6 3-9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63100 27350 999,'-4'-71'-6,"-5"10"-12,-7 10-12,-5 9-12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5789" units="cm"/>
      <inkml:brushProperty name="height" value="0.05789" units="cm"/>
      <inkml:brushProperty name="color" value="#F2395B"/>
    </inkml:brush>
  </inkml:definitions>
  <inkml:trace contextRef="#ctx0" brushRef="#br0">94800 18650 380,'-24'-55'50,"4"41"12,3 40 12,3 42 11,-1 28-1,-2 20-15,-3 18-16,-3 20-14,-1 16-10,4 16-4,3 15-5,3 17-5,1 10-4,1 6-7,-1 7-7,1 6-7,-6 13-13,-8 23-20,-10 22-21,-9 22-20,-1-21-6,10-62 8,10-63 10,9-62 8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95150 17000 505,'78'-44'82,"6"13"-7,7 12-7,6 13-7,4 4-7,4-3-8,3-3-7,3-2-7,-2-1-9,-6 3-11,-6 3-9,-6 4-11,-7 4-9,-6 6-7,-6 7-8,-6 6-7,-10 3-9,-12 0-10,-13 0-9,-12 0-10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44900 17150 456,'0'-97'62,"0"56"2,0 57 0,0 56 2,0 32-4,0 10-10,0 10-10,0 9-10,-2 4-7,-3 1-4,-3-1-5,-2 1-3,-5 2-4,-2 7-2,-3 6-2,-3 7-2,-2 4-4,0 3-10,0 3-8,0 4-8,3-10-8,6-22-7,7-22-8,6-21-8,3-26-3,0-28 2,0-28 0,0-27 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44550 18450 579,'25'-24'20,"0"4"10,0 3 10,0 3 10,4 1 3,10 1-5,10-1-4,9 1-6,6-1-4,3 1-8,3-1-6,4 1-8,1-1-7,0 1-7,0-1-9,0 1-9,-5-3-2,-9-2 0,-10-3 1,-8-3 2,-9-2-7,-6 0-11,-6 0-14,-6 0-11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5552" units="cm"/>
      <inkml:brushProperty name="height" value="0.05552" units="cm"/>
      <inkml:brushProperty name="color" value="#F2395B"/>
    </inkml:brush>
  </inkml:definitions>
  <inkml:trace contextRef="#ctx0" brushRef="#br0">45750 16800 396,'1'-118'0,"4"17"1,3 15 1,3 16 1,-1 12 2,-2 9 4,-3 10 4,-3 10 3,-2 11 6,0 17 8,0 15 8,0 16 8,0 12 3,0 9-3,0 10-4,0 10-2,0 10-3,0 13-3,0 12-3,0 13-3,-2 10-2,-3 10-5,-3 10-2,-2 9-4,-3 10-2,1 14-4,-1 11-3,1 14-4,-3 13-4,-2 16-7,-3 15-7,-3 17-7,-1-1-2,4-16 2,3-15 2,3-15 2,3-21-4,3-25-12,3-25-13,4-25-12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6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46000 18700 506,'4'-49'5,"10"4"11,10 3 11,9 3 11,7 3 5,7 3-1,6 3-1,7 4 0,2 4-3,1 6-3,-1 7-3,1 6-3,-3 7-5,-2 10-4,-3 10-6,-3 9-5,-7 12-4,-9 16-4,-10 15-2,-8 17-4,-14 10-1,-15 6 1,-15 7-1,-16 6 1,-7-2-1,4-9-1,3-10 0,3-8-1,3-12 1,3-12 5,3-13 4,4-12 4,8-15 4,17-15 4,15-15 3,16-16 4,18-15-3,22-11-8,22-14-10,23-11-7,8-4-11,-3 6-11,-3 7-12,-2 6-10,-14 7-1,-21 10 9,-22 10 10,-22 9 9,-11 4 1,0 1-10,0-1-9,0 1-10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23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48900 5700 490,'-24'-27'0,"4"-3"0,3-3 0,3-2 0,1 0 0,1 7 0,-1 6 0,1 7 0,1 0-1,3-2 1,3-3-2,4-3 1,-1-1-1,-3 4-1,-3 3 1,-2 3-1,-3 1 6,1 1 10,-1-1 12,1 1 10,5 4 7,14 9 4,11 10 2,14 10 3,8 18-2,7 28-8,6 28-7,7 29-7,-1 13-6,-6 1-3,-6-1-4,-6 1-3,-4-7-3,1-12 1,-1-13-2,1-12 0,-1-12-2,1-8-4,-1-10-4,1-9-3,-1-9-2,1-5 1,-1-7 1,1-5 2,4-11 1,9-11 2,10-14 2,10-11 1,14-26 2,23-37 3,22-38 1,22-37 4,18-34-3,16-27-6,15-28-5,17-28-6,30-26-6,47-21-6,47-22-4,48-22-6,-5 10 0,-52 45 4,-53 43 6,-53 45 4,-38 33-6,-22 26-17,-22 24-18,-21 26-16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0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59900 7750 467,'-49'78'57,"4"6"-10,3 7-9,3 6-9,-1 7-7,-2 10-2,-3 10-3,-3 9-2,-4 1-2,-3-6-2,-3-6-2,-2-6-2,-3-6-2,1-2-2,-1-3-2,1-3-2,4-7-2,9-9-4,10-10-2,10-8-4,5-18-7,4-25-12,3-25-11,3-25-12,9-25-1,16-25 10,15-25 11,17-25 9,5-8 8,-3 9 4,-3 10 4,-2 10 5,-3 7 4,1 6 4,-1 7 3,1 6 3,-1 7 5,1 10 1,-1 10 4,1 9 3,-3 7 1,-2 7 1,-3 6 0,-3 7 0,-2 5 0,0 7-1,0 6-1,0 7-1,0 8 0,0 14-2,0 11-1,0 14-1,-2 8 0,-3 7-2,-3 6-1,-2 7-1,-3-1-2,1-6 0,-1-6-3,1-6 0,-1-7-3,1-6 0,-1-6-2,1-6-2,4-13-2,9-19-4,10-18-3,10-19-4,10-21-1,13-21 2,12-22 1,13-22 2,6-11-1,0 0-1,0 0-2,0 0-1,-7 9 0,-11 19 3,-14 19 4,-11 19 2,-11 13 4,-5 10 4,-7 10 3,-5 9 4,-8 18 5,-5 29 6,-7 28 6,-5 28 6,-8 15 1,-5 4-5,-7 3-5,-5 3-5,-4-1-3,0-2-2,0-3-4,0-3-1,1-4-3,4-3 1,3-3-1,3-2 0,4-9-3,7-12-3,6-13-5,7-12-4,8-13-1,14-12 1,11-13 0,14-12 1,8-15-1,7-15-1,6-15-2,7-16-2,-1-15 0,-6-11 1,-6-14 1,-6-11 0,-7-7 2,-6 0 1,-6 0 1,-6 0 2,-7 4 0,-6 10-1,-6 10 0,-6 9-1,-9 9 2,-8 9 6,-10 10 6,-9 10 6,-7 8 1,-3 10-1,-3 10-3,-2 9-2,-5 6-2,-2 3-2,-3 3-2,-3 4-1,-6 7-5,-5 13-6,-7 12-5,-5 13-7,-3 9-6,4 6-5,3 7-8,3 6-5,7-4-1,14-11 7,11-14 7,14-11 7,5-7 2,1 0-1,-1 0-2,1 0-1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62350 8500 492,'46'1'23,"-5"4"2,-7 3 3,-5 3 1,-3 1 2,4 1-2,3-1-1,3 1 0,-1 1-3,-2 3-2,-3 3-4,-3 4-2,-6 5-3,-5 10-3,-7 10-4,-5 9-3,-8 6-2,-5 3-1,-7 3-2,-5 4 0,-8 2-1,-5 4-2,-7 3-1,-5 3-1,-1-5-1,6-12 1,7-13 1,6-12 1,4-7 2,4 1 6,3-1 4,3 1 6,10-3 2,20-2 1,18-3 0,20-3 2,3-2-1,-8 0-2,-10 0-2,-9 0-1,-5 0-3,0 0-2,0 0-2,0 0-2,-4 3 0,-5 6-2,-7 7 0,-5 6 0,-4 4 0,0 4 0,0 3 0,0 3 1,-7 4 0,-11 7-3,-14 6-1,-11 7-1,-9 4-3,-3 3 1,-3 3-2,-2 4 0,-8 2-7,-8 4-12,-10 3-11,-9 3-13,2-10-3,17-21 3,15-22 6,16-22 3,9-13 2,3-3-2,3-3-2,4-2-1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63100 7600 513,'-19'-24'42,"13"4"5,12 3 4,13 3 6,13 3-1,17 3-7,15 3-7,16 4-7,12 1-5,9 0-4,10 0-6,10 0-3,-1 0-6,-9 0-7,-10 0-8,-8 0-5,-8 1-10,-2 4-10,-3 3-10,-3 3-11,-10 3-7,-16 3-3,-15 3-5,-15 4-3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61200 17750 593,'-24'-47'0,"4"6"0,3 7 0,3 6 0,3 9 5,3 13 7,3 12 9,4 13 9,1 6 0,0 0-4,0 0-7,0 0-4,-2 6 0,-3 13 6,-3 12 8,-2 13 7,-5 7 1,-2 4-5,-3 3-4,-3 3-5,-1-1-6,4-2-8,3-3-8,3-3-7,1-1-9,1 4-10,-1 3-10,1 3-10,1-7-3,3-15 4,3-15 3,4-16 3,-3-10 2,-5-3 0,-7-3 0,-5-2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65000 8750 538,'-60'-24'44,"32"4"5,31 3 5,32 3 3,24-1-1,19-2-7,19-3-8,19-3-8,12-1-5,6 4-7,7 3-5,6 3-7,-2 3-5,-9 3-6,-10 3-6,-8 4-7,-12 1-6,-12 0-5,-13 0-7,-12 0-6,-12 3-7,-8 6-7,-10 7-8,-9 6-8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66200 7600 506,'-91'7'44,"19"17"10,19 15 9,19 16 11,10 15-3,4 16-13,3 15-13,3 17-13,3 10-10,3 6-6,3 7-6,4 6-5,-1 4-8,-3 4-7,-3 3-8,-2 3-8,-1-4-5,3-8-4,3-10-4,4-9-4,-1-16-4,-3-22-5,-3-22-5,-2-21-5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67850 9050 493,'53'-27'102,"6"-3"-21,7-3-22,6-2-21,6-6-12,6-6-1,7-6-2,6-6 0,-1-2-4,-5 3-8,-7 3-6,-5 4-7,-11 4-4,-11 6-1,-14 7-2,-11 6-1,-9 1-1,-3-3-1,-3-3 0,-2-2-2,-14-1 2,-21 3 0,-22 3 3,-22 4 0,-10 4 3,4 6 3,3 7 3,3 6 3,3 9 2,3 13 0,3 12 0,4 13 0,2 9 2,4 6 3,3 7 4,3 6 4,4 4 2,7 4-1,6 3 1,7 3-1,4-2-1,3-6-3,3-6-3,4-6-2,4-7-2,6-6-2,7-6 0,6-6-3,9-4-3,13 1-10,12-1-7,13 1-9,10-6-2,10-8 2,10-10 3,9-9 2,-1-7-2,-8-3-10,-10-3-8,-9-2-9,-12-5-3,-11-2 2,-14-3 3,-11-3 3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69550 7200 599,'-22'-29'0,"6"-5"0,7-7 0,6-5 0,7 0 11,10 10 21,10 10 23,9 9 21,12 6 3,16 3-17,15 3-17,17 4-17,7 4-16,0 6-15,0 7-16,0 6-16,-10 1-4,-18-3 8,-19-3 9,-18-2 7,-10-3-3,0 1-16,0-1-15,0 1-15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71050 8450 554,'-32'0'68,"39"0"-2,36 0 0,39 0 0,21-2-8,6-3-11,7-3-13,6-2-11,7-1-11,10 3-6,10 3-8,9 4-7,-4 1-6,-15 0-5,-15 0-4,-16 0-4,-16 0-5,-16 0-3,-15 0-3,-15 0-5,-11 3-1,-2 6-1,-3 7-1,-3 6-1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72100 7650 540,'-46'-69'23,"10"13"10,10 12 11,9 13 12,6 23 2,3 34-7,3 35-5,4 35-7,1 18-7,0 3-8,0 3-8,0 4-8,0 8-3,0 17 0,0 15 3,0 16 0,-2-5-5,-3-25-11,-3-25-12,-2-25-12,-1-16-12,3-6-14,3-6-12,4-6-15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74050 7550 539,'53'-2'53,"6"-3"-5,7-3-6,6-2-5,6-1-3,6 3-3,7 3-1,6 4-2,-1 5-3,-5 10-2,-7 10-4,-5 9-3,-11 4-2,-11 1-1,-14-1 0,-11 1-1,-11 7-3,-5 16-2,-7 15-4,-5 17-4,-14 10-4,-18 6-5,-19 7-6,-18 6-6,-15-1-1,-9-5 3,-10-7 4,-8-5 3,-1-12 3,9-16 3,10-15 3,10-15 3,8-12 2,10-6 4,10-6 3,9-6 3,17-4 3,25 1 6,25-1 3,25 1 6,17-3-4,9-2-12,10-3-11,10-3-11,10-6-8,13-5-6,12-7-5,13-5-5,4-8-5,-3-5-8,-3-7-6,-2-5-6,-9-8 0,-12-5 7,-13-7 7,-12-5 8,-13-6 6,-12-3 8,-13-3 5,-12-2 7,-9 2 5,-2 9 0,-3 10 2,-3 10 1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76450 8000 449,'21'-202'1,"-5"47"1,-7 47 3,-5 48 1,-3 24 4,4 3 7,3 3 6,3 4 6,1 11 8,1 23 12,-1 22 11,1 22 11,-3 13-2,-2 7-13,-3 6-14,-3 7-14,-2 8-9,0 14-5,0 11-5,0 14-6,-4 5-5,-5 1-7,-7-1-6,-5 1-8,-4-6-4,0-8-1,0-10-1,0-9-1,0-15-3,0-18-5,0-19-4,0-18-5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76350 8500 623,'25'-93'7,"0"17"7,0 15 7,0 16 7,1 9 5,4 3 2,3 3 1,3 4 2,1 2 0,1 4-5,-1 3-4,1 3-5,2 3-4,7 3-7,6 3-6,7 4-7,-1 1-7,-6 0-9,-6 0-9,-6 0-9,-4 0-7,1 0-6,-1 0-5,1 0-6,-3-2 2,-2-3 9,-3-3 8,-3-2 10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77650 7250 409,'-2'-74'1,"-3"4"0,-3 3 1,-2 3 1,-1 4 4,3 7 5,3 6 5,4 7 6,-1 4 8,-3 3 12,-3 3 12,-2 4 11,-3 8 1,1 17-12,-1 15-10,1 16-12,1 16-7,3 20-2,3 18-3,4 20-3,-1 14-3,-3 14-4,-3 11-3,-2 14-4,-3 21-2,1 31-1,-1 32-2,1 31 0,-1 17-8,1 3-16,-1 3-16,1 4-15,-1-12-7,1-24 0,-1-26 2,1-24 0,1-31 4,3-33 6,3-35 5,4-34 5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0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42750 25650 464,'0'-41'4,"0"19"6,0 19 6,0 19 8,-7 24 3,-11 32-2,-14 31 1,-11 32-2,-11 13 0,-5-3-2,-7-3-3,-5-2-1,-8-3-2,-5 1-1,-7-1-2,-5 1-2,3-10-1,17-19 1,15-18 0,16-19 1,20-26-6,25-30-11,25-32-12,25-30-10,31-31-5,38-28 1,37-28 2,38-27 2,18-12 1,1 6-1,-1 7 1,1 6-1,-17 17 2,-30 28 5,-32 28 5,-30 29 5,-31 27 7,-28 29 10,-28 28 11,-27 28 11,-17 14 6,-3 0 5,-3 0 3,-2 0 4,5-7-1,16-11-5,15-14-7,17-11-6,22-15-9,32-16-13,31-15-13,32-15-13,10-11-9,-9-2-7,-10-3-6,-8-3-7,-11-2 0,-8 0 7,-10 0 6,-9 0 7,-15-2 6,-18-3 5,-19-3 5,-18-2 5,-14 0 3,-5 7-2,-7 6 0,-5 7-1,-6 0 7,-3-2 15,-3-3 16,-2-3 14,-1 2 7,3 10-1,3 10-2,4 9-2,2 17-3,4 25-5,3 25-4,3 25-6,1 15-3,1 7-3,-1 6-3,1 7-3,-1 7-2,1 9-1,-1 10-1,1 10-1,-3 11-3,-2 17-2,-3 15-4,-3 16-2,-2 9-3,0 3-3,0 3-1,0 4-4,-2-6 0,-3-11-2,-3-14 1,-2-11-2,0-17 0,7-18 0,6-19 0,7-18-1,0-17 2,-2-11 1,-3-14 2,-3-11 3,-4-12 1,-3-9 2,-3-10 1,-2-8 1,-6-12 2,-6-12 1,-6-13 2,-6-12 2,-4-15-1,1-15-1,-1-15-1,1-16-1,7-19-2,16-22-2,15-22-1,17-21-3,16-17 0,19-8 0,19-10-1,19-9 0,15-1-3,13 10-4,12 10-6,13 9-4,9 13-4,6 20-2,7 18-1,6 20-2,-10 17 1,-24 20 3,-26 18 5,-24 20 3,-15 10 2,-3 3 2,-3 3 0,-2 4 1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78300 7100 639,'4'-69'44,"10"13"1,10 12 0,9 13 2,13 7-4,20 4-8,18 3-8,20 3-8,6 4-4,-2 7-1,-3 6-2,-3 7 0,-9 2-10,-11 1-15,-14-1-16,-11 1-16,-11 1-9,-5 3-4,-7 3-2,-5 4-3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79100 6150 521,'-46'-52'48,"10"47"8,10 47 10,9 48 8,4 25-1,1 7-14,-1 6-13,1 7-13,1 4-14,3 3-14,3 3-16,4 4-14,1-12-9,0-24-5,0-26-3,0-24-3,-2-15-5,-3-3-3,-3-3-4,-2-2-4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79850 8200 530,'-38'-2'109,"26"-3"-24,24-3-22,26-2-25,21-5-11,19-2 0,19-3 1,19-3-1,12 1-3,6 6-5,7 7-5,6 6-7,-2 3-5,-9 0-9,-10 0-7,-8 0-8,-14 1-2,-15 4 3,-15 3 5,-16 3 3,-12 3-9,-5 3-19,-7 3-21,-5 4-19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79600 9100 579,'-27'21'0,"-3"-5"0,-3-7 0,-2-5 0,0-6 9,7-3 17,6-3 19,7-2 18,16 0 4,29 7-10,28 6-9,28 7-10,23 4-9,19 3-8,19 3-8,19 4-8,10 1-7,4 0-5,3 0-3,3 0-5,-5 1-8,-12 4-10,-13 3-12,-12 3-11,-19-4-4,-25-8 3,-25-10 3,-25-9 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83800 7650 414,'-4'-65'58,"-5"23"-4,-7 22-5,-5 22-4,-6 18-5,-3 16-7,-3 15-7,-2 17-6,-6 11-5,-6 10-2,-6 10-2,-6 9-3,-7 9-2,-6 9-2,-6 10-2,-6 10-3,-2-1-2,3-9-4,3-10-3,4-8-5,5-14-3,10-15-5,10-15-3,9-16-4,17-26-4,25-33-5,25-35-6,25-34-5,18-32 2,14-28 9,11-28 9,14-27 10,-1-1 6,-12 28 3,-13 28 4,-12 29 2,-10 19 4,-6 14 3,-6 11 3,-6 14 4,-6 8 5,-2 7 8,-3 6 8,-3 7 7,-1 8 7,4 14 7,3 11 7,3 14 7,-1 8-3,-2 7-11,-3 6-12,-3 7-12,-6 11-8,-5 20-3,-7 18-4,-5 20-4,-3 2-2,4-12 1,3-13-1,3-12 1,1-13-3,1-12-7,-1-13-7,1-12-6,2-12-5,7-8-3,6-10-3,7-9-3,8-16-1,14-22 0,11-22 1,14-21 0,7-17 1,3-8 2,3-10 2,4-9 1,-4-1 4,-9 10 5,-10 10 6,-8 9 5,-9 9 4,-6 9 5,-6 10 3,-6 10 5,-12 21 11,-15 34 15,-15 35 17,-16 35 16,-8 16 1,0 1-14,0-1-16,0 1-14,1 4-10,4 9-3,3 10-4,3 10-2,6-7-6,9-22-4,10-22-5,10-21-6,7-20-2,6-15-1,7-15-1,6-16 1,4-13-1,4-9 1,3-10 1,3-8 0,1-14 1,1-15 0,-1-15 1,1-16 0,-6-7 0,-8 4 3,-10 3 0,-9 3 3,-10 6 0,-9 9 2,-10 10 0,-8 10 2,-9 8 0,-6 10 0,-6 10 1,-6 9 0,-7 7 0,-6 7-1,-6 6-2,-6 7-2,-6 4-3,-2 3-6,-3 3-6,-3 4-4,2 5-5,10 10-1,10 10-2,9 9-1,6 2-2,3-2-2,3-3 0,4-3-2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8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86650 8200 543,'70'-21'113,"-9"10"-22,-10 10-23,-8 9-22,-8 6-14,-2 3-4,-3 3-4,-3 4-4,-4 4-5,-3 6-4,-3 7-5,-2 6-3,-6 6-5,-6 6-2,-6 7-2,-6 6-3,-9 1-3,-8-3-4,-10-3-2,-9-2-4,-5-3 1,0 1 3,0-1 5,0 1 4,3-6 3,6-8 4,7-10 4,6-9 3,15-7 6,26-3 8,24-3 8,26-2 8,15-6-4,6-6-16,7-6-16,6-6-15,-2-4-13,-9 1-7,-10-1-8,-8 1-8,-9-1-4,-6 1 0,-6-1-1,-6 1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89150 6900 478,'0'-33'65,"0"34"1,0 35 1,0 35 1,0 21-6,0 9-10,0 10-11,0 10-10,0 11-7,0 17-6,0 15-4,0 16-4,0 12-7,0 9-5,0 10-7,0 10-7,-5 4-6,-9 0-7,-10 0-6,-8 0-6,-6-8-4,1-16 3,-1-15 1,1-15 2,2-17 1,7-15 0,6-15 1,7-16 1,2-18 2,1-18 4,-1-19 5,1-18 4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89200 7350 602,'0'-54'0,"0"-5"0,0-7 0,0-5 0,0 0 8,0 10 15,0 10 17,0 9 15,-8 17 5,-16 25-5,-15 25-5,-15 25-6,-11 17-9,-2 9-14,-3 10-15,-3 10-13,-2 2-8,0-3 2,0-3 0,0-2 2,3-11-9,6-15-19,7-15-17,6-16-19,7-13-2,10-9 15,10-10 15,9-8 15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89300 6900 632,'70'-22'3,"-9"6"8,-10 7 8,-8 6 6,-6 6 5,1 6 3,-1 7 1,1 6 3,4 7-1,9 10-2,10 10-3,10 9-2,5 7-5,4 7-9,3 6-8,3 7-9,-7-6-8,-15-15-7,-15-15-9,-16-16-8,-8-8-8,0 0-8,0 0-9,0 0-8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90300 8700 623,'-13'-24'31,"26"4"9,24 3 7,26 3 10,19 1-2,17 1-8,15-1-10,16 1-8,5 1-9,-2 3-9,-3 3-8,-3 4-9,-7-1-8,-9-3-9,-10-3-7,-8-2-8,-12-1-4,-12 3 1,-13 3 0,-12 4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66600 16400 659,'-38'0'9,"26"0"19,24 0 19,26 0 19,12 1 2,0 4-17,0 3-16,0 3-16,-4 4-10,-5 7-4,-7 6-5,-5 7-4,-6 4-2,-3 3 2,-3 3 0,-2 4 2,-12 5-3,-19 10-5,-18 10-6,-19 9-5,-8 2-3,3-2 2,3-3 1,4-3 1,2-7 2,4-9 3,3-10 4,3-8 2,1-9 2,1-6 2,-1-6 0,1-6 1,13-7 7,29-6 12,28-6 12,28-6 12,12-4 3,-3 1-6,-3-1-6,-2 1-7,-3 1-7,1 3-11,-1 3-9,1 4-10,-3-1-6,-2-3-3,-3-3-2,-3-2-2,-4-1-6,-3 3-10,-3 3-9,-2 4-9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46100 24950 600,'-21'-52'1,"10"-3"3,10-3 2,9-2 2,7 3 6,7 14 9,6 11 7,7 14 9,10 10 3,16 9-2,15 10-1,17 10-3,2 8-4,-9 10-6,-10 10-7,-8 9-5,-12 6-5,-12 3-2,-13 3-1,-12 4-3,-19 5-2,-25 10-2,-25 10-3,-25 9-3,-19 4-3,-12 1-3,-13-1-3,-12 1-2,-4-7-1,7-12 2,6-13 2,7-12 3,11-12 2,20-8 5,18-10 3,20-9 4,24-12 5,31-11 5,32-14 6,31-11 5,21-11-3,14-5-10,11-7-10,14-5-11,2 0-6,-6 10-3,-6 10-4,-6 9-2,-9 4-1,-8 1 1,-10-1 1,-9 1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91550 7750 505,'-69'0'68,"13"0"-1,12 0 0,13 0-1,7 9-7,4 19-11,3 19-12,3 19-12,3 19-7,3 23-2,3 22-3,4 22-2,-1 8-5,-3-2-6,-3-3-8,-2-3-6,-1-9-11,3-11-16,3-14-14,4-11-15,-1-17-4,-3-18 8,-3-19 8,-2-18 7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93000 7800 455,'0'-30'159,"0"41"-31,0 40-32,0 42-31,0 19-22,0 1-12,0-1-14,0 1-11,-2-1-12,-3 1-9,-3-1-8,-2 1-9,-5-4-3,-2-6 1,-3-6 2,-3-6 2,-2-10-5,0-12-12,0-13-13,0-12-12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92950 8500 631,'25'-69'25,"0"13"-2,0 12-3,0 13-2,1 7 1,4 4 8,3 3 6,3 3 7,3 1 2,3 1-6,3-1-5,4 1-4,2 1-9,4 3-8,3 3-11,3 4-10,-2 1-9,-6 0-11,-6 0-10,-6 0-11,-4-2-4,1-3 1,-1-3 2,1-2 2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916" units="cm"/>
      <inkml:brushProperty name="height" value="0.05916" units="cm"/>
      <inkml:brushProperty name="color" value="#F2395B"/>
    </inkml:brush>
  </inkml:definitions>
  <inkml:trace contextRef="#ctx0" brushRef="#br0">94250 7100 371,'-22'-47'4,"6"6"5,7 7 7,6 6 5,-1 4 12,-5 4 14,-7 3 14,-5 3 15,-3 20 2,4 38-11,3 37-10,3 38-11,1 13-10,1-8-7,-1-10-8,1-9-7,-1 7-7,1 26-2,-1 24-3,1 26-4,1 12-2,3 0-1,3 0-1,4 0-1,1-7-6,0-11-12,0-14-11,0-11-11,-2-17-4,-3-18 5,-3-19 5,-2-18 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94300 9450 406,'28'-33'0,"6"-16"0,7-15 0,6-15 0,4-6 5,4 7 11,3 6 9,3 7 11,-1 5 5,-2 7 1,-3 6 1,-3 7 1,-4 8-3,-3 14-4,-3 11-5,-2 14-5,-8 11-3,-8 14-5,-10 11-2,-9 14-4,-5 3-4,0-2-7,0-3-7,0-3-6,6-7-5,13-9-5,12-10-4,13-8-5,12-18-1,13-25 1,12-25 1,13-25 0,4-13 3,-3 1 3,-3-1 3,-2 1 2,-8 5 3,-8 14 2,-10 11 2,-9 14 2,-10 18 13,-9 25 24,-10 25 23,-8 25 24,-8 21 4,-2 20-13,-3 18-14,-3 20-14,-4 8-9,-3 1-7,-3-1-5,-2 1-6,0-7-5,7-12-2,6-13-4,7-12-1,10-16-5,16-19-2,15-18-5,17-19-3,8-16-3,4-12 0,3-13-1,3-12 0,7-18-1,14-21 1,11-22 1,14-22 0,0-13 3,-8-3 1,-10-3 3,-9-2 2,-16 0 2,-22 7-1,-22 6-1,-21 7 1,-17 8 2,-8 14 6,-10 11 8,-9 14 5,-13 10 5,-16 9 2,-15 10 2,-15 10 1,-26 7-2,-34 6-7,-35 7-7,-33 6-8,-26 15-8,-16 26-9,-15 24-12,-15 26-9,19 4-1,57-16 8,56-15 7,57-15 9,27-9-2,1 1-11,-1-1-10,1 1-12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69850 17650 999,'-46'-221'-6,"10"60"-12,10 60-12,9 59-12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56950 17100 504,'-75'-29'3,"0"-5"5,0-7 5,0-5 6,7-1 7,17 6 10,15 7 8,16 6 10,18 6 1,22 6-9,22 7-8,23 6-8,11 4-6,4 4-2,3 3-2,3 3-3,-1 4-3,-2 7-2,-3 6-4,-3 7-3,-9 5-3,-11 7-6,-14 6-5,-11 7-4,-14 7-2,-11 9 2,-14 10 1,-11 10 3,-15 7-1,-16 6-3,-15 7-2,-15 6-3,-12 1-1,-6-3 0,-6-3 1,-6-2 1,-2-9 2,3-12 4,3-13 4,4-12 5,4-9 3,6-2 2,7-3 1,6-3 3,7-7 0,10-9 1,10-10-2,9-8 1,13-9 1,20-6 6,18-6 5,20-6 6,16-9-1,16-8-6,15-10-5,17-9-6,10-2-2,6 6 1,7 7 0,6 6 1,6 4-9,6 4-16,7 3-18,6 3-16,-7 1-6,-18 1 4,-19-1 5,-18 1 4,-14-1 3,-5 1 3,-7-1 1,-5 1 2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60150 17150 407,'-2'-47'1,"-3"6"0,-3 7 1,-2 6 2,-8 10 6,-8 17 15,-10 15 12,-9 16 15,-10 16 1,-9 20-10,-10 18-10,-8 20-10,-9 10-7,-6 3-3,-6 3-4,-6 4-3,-4 1-4,1 0-2,-1 0-2,1 0-3,5-5-2,14-9-2,11-10-2,14-8-2,16-23-3,22-34-5,22-35-5,23-33-3,20-31-2,23-24 6,22-26 3,22-24 4,10-9 4,1 10 0,-1 10 1,1 9 2,-7 12 2,-12 16 6,-13 15 4,-12 17 6,-12 11 4,-8 10 3,-10 10 4,-9 9 4,-5 9 2,0 9 1,0 10 3,0 10 0,0 8 1,0 10 0,0 10-2,0 9-1,-2 9-2,-3 9-2,-3 10-4,-2 10-3,-5 0-1,-2-5-2,-3-7-1,-3-5-2,-2-6-1,0-3-3,0-3-1,0-2-3,7-11-4,17-15-5,15-15-5,16-16-6,12-21-3,9-24-1,10-26-2,10-24-2,2-15 1,-3-3 2,-3-3 3,-2-2 3,-6 2 2,-6 9 4,-6 10 4,-6 10 4,-10 10 3,-12 13 1,-13 12 1,-12 13 2,-10 23 9,-6 34 16,-6 35 16,-6 35 17,-2 13 2,3-6-13,3-6-13,4-6-11,1-6-9,0-2-2,0-3-3,0-3-2,1-6-3,4-5-1,3-7-2,3-5-2,10-11 0,20-11-3,18-14-1,20-11-1,8-22-2,1-27-4,-1-28-2,1-28-4,-4-20 0,-6-8-1,-6-10 1,-6-9 1,-10-4 0,-12 4 2,-13 3 2,-12 3 1,-10 7 1,-6 14 3,-6 11 2,-6 14 3,-7 11 0,-6 14 1,-6 11 1,-6 14-1,-9 8-1,-8 7-4,-10 6-4,-9 7-4,-5 11-1,0 20 0,0 18 1,0 20 0,4 10-3,10 3-9,10 3-8,9 4-9,9-1-3,9-3 0,10-3 1,10-2 0,5-9 4,4-12 6,3-13 7,3-12 6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62500 17300 425,'48'-24'0,"-3"4"0,-3 3 0,-2 3 0,0 3 5,7 3 10,6 3 10,7 4 10,-1 1 4,-6 0-2,-6 0-1,-6 0-2,-6 6-2,-2 13-5,-3 12-5,-3 13-3,-7 12-4,-9 13-2,-10 12-1,-8 13-1,-11 4-4,-8-3-3,-10-3-4,-9-2-5,-4-5 0,4-2-1,3-3 0,3-3 1,4-7 2,7-9 1,6-10 3,7-8 2,4-6 2,3 1 2,3-1 0,4 1 2,5-3 2,10-2 0,10-3 2,9-3 2,7-1 0,7 4 0,6 3-1,7 3 0,0 1 0,-2 1-2,-3-1-1,-3 1-2,-6 5 0,-5 14-2,-7 11 0,-5 14-2,-6 7-1,-3 3-4,-3 3-1,-2 4-4,-9 2-2,-12 4-3,-13 3-2,-12 3-2,-12 3-4,-8 3-3,-10 3-3,-9 4-4,-7-4-3,-3-9-5,-3-10-3,-2-8-5,3-14 2,14-15 6,11-15 6,14-16 7,7-12 0,3-5-6,3-7-5,4-5-7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64050 16000 635,'-58'-69'5,"34"13"17,35 12 20,35 13 17,19 9 5,7 6-10,6 7-11,7 6-10,4 3-9,3 0-10,3 0-9,4 0-10,-1 0-3,-3 0 1,-3 0 3,-2 0 1,-9 0-10,-12 0-25,-13 0-24,-12 0-23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46950 25200 683,'0'-69'3,"0"13"7,0 12 7,0 13 6,6 6 6,13 0 5,12 0 5,13 0 6,13 1-3,17 4-9,15 3-9,16 3-11,5 1-8,-2 1-11,-3-1-8,-3 1-10,-7-1-5,-9 1 0,-10-1-2,-8 1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65200 17550 529,'-60'-22'55,"32"6"2,31 7 1,32 6 1,25 1-3,23-3-9,22-3-9,22-2-9,12-3-7,3 1-3,3-1-4,4 1-4,-6 1-6,-11 3-8,-14 3-8,-11 4-7,-14 2-7,-11 4-5,-14 3-6,-11 3-6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66250 16300 538,'-49'-27'3,"4"-3"7,3-3 6,3-2 6,6 16 10,9 38 14,10 37 13,10 38 14,2 26-1,-3 16-17,-3 15-15,-2 17-17,-3 10-13,1 6-9,-1 7-11,1 6-9,1 1-6,3-3-5,3-3-3,4-2-5,2-17 2,4-28 3,3-28 6,3-27 5,3-20-3,3-9-8,3-10-10,4-8-8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68800 16050 435,'34'-119'18,"-31"63"17,-31 62 16,-31 63 17,-16 37 3,0 13-10,0 12-11,0 13-10,0 7-8,0 4-5,0 3-5,0 3-4,3-2-4,6-6-1,7-6-2,6-6-2,6-9-1,6-8-2,7-10-1,6-9-1,7-12-3,10-11-2,10-14-4,9-11-3,9-12-3,9-9-3,10-10-3,10-8-3,8-9-1,10-6 2,10-6 2,9-6 3,6-12-2,3-15-5,3-15-4,4-16-5,-3-12 0,-5-5 3,-7-7 4,-5-5 3,-12-1 3,-16 6 2,-15 7 4,-15 6 2,-15 7 2,-12 10 3,-13 10 3,-12 9 2,-13 9 3,-12 9 3,-13 10 3,-12 10 3,-9 7 0,-2 6-3,-3 7-3,-3 6-3,2 3-2,10 0-3,10 0-3,9 0-3,23-11-5,38-22-8,37-22-8,38-21-7,26-18-3,16-12 2,15-13 3,17-12 2,3-2 5,-5 9 5,-7 10 5,-5 10 7,-11 7 3,-11 6 3,-14 7 3,-11 6 3,-12 6 2,-9 6 5,-10 7 3,-8 6 4,-8 9 9,-2 13 17,-3 12 16,-3 13 17,-4 7 1,-3 4-11,-3 3-12,-2 3-12,-1 7-7,3 14-4,3 11-4,4 14-4,-3 8-4,-5 7-4,-7 6-5,-5 7-4,-11 7-4,-11 9-6,-14 10-5,-11 10-5,-6-3-1,4-11 2,3-14 3,3-11 2,4-29-12,7-44-25,6-43-26,7-44-25,7-27-1,9-9 20,10-10 21,10-8 22,4 3 15,0 20 12,0 18 10,0 20 12,4 6 8,10-2 6,10-3 5,9-3 7,4 1 1,1 6-6,-1 7-3,1 6-6,-1 3-2,1 0-4,-1 0-3,1 0-2,-4 3-5,-6 6-5,-6 7-7,-6 6-4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727" units="cm"/>
      <inkml:brushProperty name="height" value="0.05727" units="cm"/>
      <inkml:brushProperty name="color" value="#00BFF3"/>
    </inkml:brush>
  </inkml:definitions>
  <inkml:trace contextRef="#ctx0" brushRef="#br0">70900 15800 384,'21'-25'0,"-5"0"0,-7 0 0,-5 0 0,-4-4 1,0-5 5,0-7 3,0-5 4,-2-3 3,-3 4 3,-3 3 4,-2 3 3,-1 18 9,3 35 15,3 35 14,4 34 16,-1 21-1,-3 10-15,-3 10-17,-2 9-15,-5 15-11,-2 22-5,-3 22-6,-3 23-6,-2 11-4,0 4-2,0 3-2,0 3-3,1-4-5,4-8-5,3-10-6,3-9-6,3-9-4,3-5-4,3-7-2,4-5-4,1-11 0,0-11 0,0-14 1,0-11 0,0-18 3,0-22 3,0-22 2,0-21 4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1"/>
    </inkml:context>
    <inkml:brush xml:id="br0">
      <inkml:brushProperty name="width" value="0.05304" units="cm"/>
      <inkml:brushProperty name="height" value="0.05304" units="cm"/>
      <inkml:brushProperty name="color" value="#00BFF3"/>
    </inkml:brush>
  </inkml:definitions>
  <inkml:trace contextRef="#ctx0" brushRef="#br0">71000 18250 414,'29'-57'2,"10"-11"4,10-14 3,9-11 5,4-4 3,1 6 5,-1 7 5,1 6 4,-3 7 3,-2 10 0,-3 10 1,-3 9 0,-7 15-2,-9 22-3,-10 22-3,-8 23-3,-11 14-5,-8 10-5,-10 10-5,-9 9-6,-4-2-3,4-12-2,3-13-2,3-12-3,7-10-4,14-6-6,11-6-6,14-6-5,13-13-2,16-19 2,15-18 3,17-19 3,3-10 3,-5 1 2,-7-1 4,-5 1 2,-9 4 2,-9 9-1,-10 10 1,-8 10 1,-9 10 8,-6 13 20,-6 12 18,-6 13 19,-6 9 5,-2 6-7,-3 7-8,-3 6-9,-2 3-5,0 0-6,0 0-5,0 0-4,3 1-5,6 4-2,7 3-4,6 3-2,12-5-5,19-12-5,19-13-5,19-12-6,5-18-2,-5-21 1,-7-22 2,-5-22 2,-4-15 1,0-5 1,0-7 0,0-5 0,-5-4 2,-9 0 2,-10 0 2,-8 0 3,-12 3 1,-12 6 3,-13 7 2,-12 6 3,-13 7 0,-12 10-2,-13 10-1,-12 9-2,-12 10-2,-8 14-4,-10 11-4,-9 14-3,-9 14-7,-5 20-10,-7 18-9,-5 20-9,6 2 0,23-12 7,22-13 9,22-12 8,10-7 0,1 1-6,-1-1-8,1 1-6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74600 17500 574,'-43'-47'78,"17"6"-13,15 7-14,16 6-15,13 4-7,14 4-2,11 3-2,14 3-2,11 1-2,14 1-1,11-1-2,14 1-2,11 1-4,14 3-7,11 3-9,14 4-6,-3 1-7,-15 0-5,-15 0-5,-16 0-6,-16 1-3,-16 4-4,-15 3-3,-15 3-3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75500 16250 530,'-46'-47'25,"10"6"-3,10 7-2,9 6-3,4 10 5,1 17 12,-1 15 14,1 16 12,1 20 1,3 25-10,3 25-11,4 25-10,1 20-9,0 16-8,0 15-8,0 17-7,0 7-10,0 0-12,0 0-11,0 0-11,0-7-5,0-11-1,0-14 1,0-11 1,0-22 1,0-27 5,0-28 3,0-28 4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77800 16100 502,'-46'215'170,"10"-18"-40,10-19-41,9-18-39,4-14-24,1-5-8,-1-7-7,1-5-7,-1 2-13,1 13-16,-1 12-17,1 13-17,1-9-7,3-27 5,3-28 3,4-28 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78800 16850 472,'-24'-85'68,"4"32"-5,3 31-3,3 32-5,-1 29-5,-2 28-6,-3 28-8,-3 29-6,1 7-6,6-12-3,7-13-4,6-12-4,6-12-2,6-8-1,7-10-1,6-9-2,6-10-1,6-9-3,7-10-2,6-8-4,4-9-2,4-6-2,3-6-3,3-6-2,1-9-1,1-8-1,-1-10 0,1-9-1,-3-12 0,-2-11 2,-3-14 1,-3-11 2,-7-6 1,-9 4 2,-10 3 3,-8 3 0,-9-1 3,-6-2 0,-6-3 0,-6-3 1,-10 2 0,-12 10-3,-13 10-2,-12 9-3,-7 10-2,1 14-1,-1 11-3,1 14-1,1 10-5,3 9-6,3 10-8,4 10-6,4 4-3,6 0 0,7 0 2,6 0 1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80300 17500 472,'-33'0'52,"34"0"4,35 0 2,35 0 4,16-5-4,1-9-12,-1-10-11,1-8-12,1-9-8,3-6-6,3-6-5,4-6-6,-7-1-2,-16 7-3,-15 6-1,-15 7-2,-14 0-2,-8-2 0,-10-3-1,-9-3 0,-7-2 0,-3 0 0,-3 0 1,-2 0 1,-6 3 1,-6 6 3,-6 7 2,-6 6 2,-6 6 3,-2 6 2,-3 7 2,-3 6 2,-2 4 3,0 4 4,0 3 4,0 3 3,1 9 1,4 16-1,3 15-1,3 17-1,3 10-1,3 6-1,3 7 0,4 6-2,4 1-1,6-3-3,7-3-2,6-2-3,6-6-1,6-6 0,7-6 0,6-6 0,7-7-4,10-6-10,10-6-9,9-6-10,6-9-7,3-8-3,3-10-4,4-9-4,2-7 0,4-3 1,3-3 2,3-2 2,-5-5 2,-12-2 2,-13-3 3,-12-3 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48000 23950 531,'-25'-25'4,"0"0"7,0 0 6,0 0 8,0 3 7,0 6 6,0 7 6,0 6 7,3 15 1,6 26-5,7 24-4,6 26-5,3 22-7,0 23-9,0 22-10,0 22-10,-2 16-15,-3 14-17,-3 11-18,-2 14-19,-3-18-7,1-47 5,-1-47 5,1-46 4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81850 15650 591,'-10'-71'86,"32"10"-8,31 10-6,32 9-8,21 9-12,13 9-16,12 10-18,13 10-16,6 7-13,0 6-11,0 7-11,0 6-11,-15-1-7,-27-5-6,-28-7-4,-28-5-5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85575 16525 333,'157'63'167,"51"46"-1,49 47 1,51 47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83900 16800 537,'-24'-25'0,"4"0"0,3 0 0,3 0 0,7 1 9,14 4 18,11 3 19,14 3 18,21 1 5,31 1-9,32-1-8,31 1-8,17 1-8,3 3-10,3 3-7,4 4-10,-6 1-7,-11 0-9,-14 0-7,-11 0-9,-17 4-6,-18 10-9,-19 10-6,-18 9-8,-17 9-2,-11 9 3,-14 10 4,-11 10 3,-9-4 5,-3-16 6,-3-15 7,-2-15 7,-5-9 3,-2 1 3,-3-1 2,-3 1 2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84100 17500 585,'-52'0'0,"-3"0"0,-3 0 0,-2 0 0,2 0 4,9 0 9,10 0 8,10 0 8,14 1 8,23 4 6,22 3 8,22 3 6,16-1-3,14-2-13,11-3-13,14-3-13,22-2-8,35 0 0,35 0-3,34 0-1,7-2-9,-18-3-17,-19-3-17,-18-2-17,-26-1-8,-31 3 2,-31 3 1,-31 4 1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86950 16050 453,'0'-54'36,"0"45"16,0 43 17,0 45 15,-7 27 1,-11 13-17,-14 12-16,-11 13-16,-7 4-11,0-3-6,0-3-6,0-2-6,1-8-8,4-8-13,3-10-12,3-9-13,6-13-6,9-16-4,10-15-3,10-15-3,10-18 1,13-19 1,12-18 4,13-19 1,2-10 6,-5 1 8,-7-1 6,-5 1 9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87150 16100 431,'0'-71'18,"0"10"-3,0 10-4,0 9-4,-2 6 6,-3 3 15,-3 3 16,-2 4 15,5 16 4,16 32-7,15 31-9,17 32-6,2 19-7,-9 10-5,-10 10-6,-8 9-4,-6 4-3,1 1-3,-1-1-2,1 1-2,-1-6-2,1-8-3,-1-10-3,1-9-2,-1-12-1,1-11 1,-1-14 1,1-11 1,7-20-1,16-24-3,15-26-4,17-24-2,11-29-2,10-31 2,10-31 0,9-31 2,1-16 1,-6 0-2,-6 0 1,-6 0-2,-9 7 0,-8 17-1,-10 15-1,-9 16-1,-10 16-2,-9 20-5,-10 18-3,-8 20-5,-11 16-8,-8 16-13,-10 15-13,-9 17-13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88300 16750 485,'98'-2'34,"-3"-3"4,-3-3 5,-2-2 4,-1-1 1,3 3-2,3 3-4,4 4-3,-6 5-5,-11 10-4,-14 10-6,-11 9-6,-14 10-3,-11 14 0,-14 11-1,-11 14-1,-18 10-3,-22 9-5,-22 10-6,-21 10-4,-10-3-5,3-11-2,3-14-3,4-11-3,5-12 0,10-9 4,10-10 2,9-8 3,20-12 1,31-12 0,32-13-2,31-12 0,18-9-4,7-2-8,6-3-7,7-3-7,2-2-3,1 0 4,-1 0 2,1 0 3,-12 1 5,-21 4 4,-22 3 5,-22 3 5,-11 1-1,0 1-4,0-1-7,0 1-5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90550 16400 498,'-38'-5'8,"26"-9"17,24-10 17,26-8 16,13-3 3,4 7-10,3 6-11,3 7-9,9 2-7,16 1 0,15-1-1,17 1-2,7 1-1,0 3-1,0 3-2,0 4-2,-5 4-2,-9 6-6,-10 7-4,-8 6-6,-12 3-11,-12 0-19,-13 0-19,-12 0-20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91600 15450 452,'-49'-50'2,"4"0"2,3 0 3,3 0 3,3 20 11,3 41 21,3 40 19,4 42 20,1 28 2,0 20-15,0 18-17,0 20-15,1 17-11,4 20-3,3 18-4,3 20-3,1 2-13,1-12-22,-1-13-20,1-12-21,1-24-6,3-34 8,3-35 8,4-33 9,2-23 3,4-9-3,3-10-2,3-8-3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93550 15750 442,'-46'-16'9,"10"19"21,10 19 19,9 19 20,2 18 6,-2 19-8,-3 19-9,-3 19-8,-2 10-8,0 4-6,0 3-8,0 3-6,-2 1-7,-3 1-8,-3-1-7,-2 1-8,0-3-10,7-2-12,6-3-14,7-3-11,2-12-5,1-18 6,-1-19 5,1-18 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47650 27100 582,'-46'-2'6,"10"-3"11,10-3 13,9-2 10,18-1 7,29 3-2,28 3 0,28 4-1,23-1-3,19-3-6,19-3-6,19-2-6,5-3-8,-5 1-14,-7-1-14,-5 1-13,-12 1-7,-16 3-2,-15 3-3,-15 4-2,-17 2 1,-15 4 3,-15 3 2,-16 3 4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93700 16500 489,'95'-113'32,"-9"26"4,-10 24 2,-8 26 4,-8 13 2,-2 4-2,-3 3 0,-3 3 0,-4 9-3,-3 16-5,-3 15-4,-2 17-4,-6 11-5,-6 10-4,-6 10-4,-6 9-5,-12 9-4,-15 9-4,-15 10-3,-16 10-4,-12-1 0,-5-9 2,-7-10 2,-5-8 2,-4-11-1,0-8-7,0-10-5,0-9-5,6-9-2,13-5 4,12-7 4,13-5 3,21-8 6,32-5 6,31-7 6,32-5 7,16-9 1,4-9-3,3-10-4,3-8-2,1-4-10,1 3-14,-1 3-15,1 4-15,-4-1-5,-6-3 4,-6-3 4,-6-2 4,-10-1 1,-12 3 0,-13 3-1,-12 4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6567" units="cm"/>
      <inkml:brushProperty name="height" value="0.06567" units="cm"/>
      <inkml:brushProperty name="color" value="#00BFF3"/>
    </inkml:brush>
  </inkml:definitions>
  <inkml:trace contextRef="#ctx0" brushRef="#br0">96200 16500 334,'-4'-46'17,"-5"10"-2,-7 10 1,-5 9-1,-6 9 5,-3 9 11,-3 10 10,-2 10 11,-5 11 2,-2 17-9,-3 15-8,-3 16-9,-1 9-4,4 3-3,3 3-3,3 4-1,3-1-3,3-3-1,3-3-1,4-2-1,4-8-2,6-8 1,7-10-1,6-9 0,15-10-5,26-9-10,24-10-10,26-8-10,5-12-4,-11-12 1,-14-13 2,-11-12 2,-4-16 0,6-19 1,7-18 1,6-19 0,-5-8 2,-16 3 3,-15 3 4,-15 4 4,-11 4 2,-2 6 3,-3 7 2,-3 6 3,-6 6 2,-5 6 3,-7 7 3,-5 6 3,0 4 4,10 4 4,10 3 5,9 3 5,10 4-1,14 7-5,11 6-6,14 7-6,3 4-3,-2 3-1,-3 3-2,-3 4 0,-4 8-1,-3 17 2,-3 15 1,-2 16 2,-8 9 0,-8 3-1,-10 3 0,-9 4-1,-9 5 0,-5 10-3,-7 10-2,-5 9-2,-8 4-1,-5 1-1,-7-1 1,-5 1-1,-3-9-1,4-15-3,3-15-1,3-16-3,14-13-4,25-9-9,25-10-9,25-8-8,14-12 0,3-12 5,3-13 6,4-12 5,-3-9 4,-5-2-1,-7-3 0,-5-3 0,-4-4-1,0-3 1,0-3-1,0-2 1,-2-9 0,-3-12 3,-3-13 1,-2-12 2,-6-1 2,-6 14 1,-6 11 2,-6 14 1,-4 2 2,1-6 4,-1-6 2,1-6 3,-3 2 4,-2 14 4,-3 11 4,-3 14 4,-1 5 3,4 1 1,3-1 0,3 1 1,1 12 10,1 25 19,-1 25 19,1 25 19,-4 20 1,-6 16-17,-6 15-16,-6 17-18,-6 14-10,-2 17-7,-3 15-6,-3 16-6,-2 12-7,0 9-5,0 10-5,0 10-7,0 5-7,0 4-10,0 3-10,0 3-10,0 1-1,0 1 7,0-1 8,0 1 6,3-26 4,6-49-2,7-51-2,6-49 0,3-26-4,0 1-4,0-1-4,0 1-6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99050 15800 551,'121'-90'108,"-5"23"-17,-7 22-16,-5 22-16,-1 12-14,6 3-12,7 3-10,6 4-12,-1 2-8,-5 4-5,-7 3-5,-5 3-6,-14 3-13,-18 3-23,-19 3-23,-18 4-23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9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85500 20550 546,'-24'-47'2,"4"6"3,3 7 5,3 6 3,3 12 9,3 19 14,3 19 14,4 19 15,1 16 1,0 17-12,0 15-12,0 16-12,-2 10-8,-3 7-6,-3 6-4,-2 7-5,-5 5-6,-2 7-5,-3 6-7,-3 7-6,1-1-9,6-6-13,7-6-11,6-6-12,4-16-1,4-25 10,3-25 9,3-25 11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87100 20300 554,'0'-47'0,"0"6"0,0 7 0,0 6 0,-4 9 10,-5 13 20,-7 12 19,-5 13 21,-11 15 2,-11 19-15,-14 19-16,-11 19-14,-7 10-10,0 4-4,0 3-2,0 3-3,6-4-3,13-8-1,12-10-1,13-9-2,16-9 1,23-5 3,22-7 1,22-5 3,16-12-3,14-16-8,11-15-6,14-15-7,3-11-6,-2-2-2,-3-3-4,-3-3-3,-9-2-1,-11 0-1,-14 0-1,-11 0 0,-14 0 0,-11 0-2,-14 0-1,-11 0-1,-9 0 1,-3 0 4,-3 0 4,-2 0 4,-3 0 5,1 0 4,-1 0 4,1 0 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87450 20500 517,'-24'-46'4,"4"10"8,3 10 7,3 9 8,-1 7 4,-2 7 0,-3 6 1,-3 7-1,-2 8 2,0 14 3,0 11 2,0 14 2,-2 11 0,-3 14-7,-3 11-5,-2 14-5,-1 8-7,3 7-8,3 6-8,4 7-7,1 8-4,0 14 3,0 11 2,0 14 3,1-1-10,4-12-19,3-13-21,3-12-21,1-21-5,1-28 10,-1-28 8,1-27 10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87350 22100 684,'25'-21'76,"0"10"-10,0 10-12,0 9-10,3 7-10,6 7-11,7 6-9,6 7-9,1 4-10,-3 3-8,-3 3-9,-2 4-7,-5-1-8,-2-3-6,-3-3-5,-3-2-7,-4-9 2,-3-12 9,-3-13 8,-2-12 8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88800 20450 474,'0'-71'2,"0"10"6,0 10 4,0 9 4,1 2 4,4-2-1,3-3-1,3-3 1,-4 15 7,-8 34 14,-10 35 14,-9 35 16,-12 25-1,-11 20-15,-14 18-14,-11 20-15,-3-3-10,10-21-4,10-22-5,9-22-4,7-15-4,7-5 0,6-7-1,7-5-2,15-8 0,25-5-1,25-7 0,25-5-2,15-8 0,7-5-1,6-7-2,7-5-1,-1-8-3,-6-5-2,-6-7-4,-6-5-4,-9-1-1,-8 6-2,-10 7-2,-9 6-1,-9 3-3,-5 0-3,-7 0-3,-5 0-4,-8-4 2,-5-5 4,-7-7 5,-5-5 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527" units="cm"/>
      <inkml:brushProperty name="height" value="0.0527" units="cm"/>
      <inkml:brushProperty name="color" value="#00BFF3"/>
    </inkml:brush>
  </inkml:definitions>
  <inkml:trace contextRef="#ctx0" brushRef="#br0">89600 20150 417,'-4'-52'2,"-5"-3"2,-7-3 5,-5-2 2,-4 2 5,0 9 8,0 10 6,0 10 7,1 10 5,4 13 4,3 12 5,3 13 3,1 16-2,1 23-9,-1 22-7,1 22-9,-4 19-5,-6 20-1,-6 18-2,-6 20-2,-4 22-4,1 29-7,-1 28-6,1 28-7,1 23-11,3 19-12,3 19-14,4 19-12,1-15-7,0-46-1,0-47 0,0-47-1,0-35 5,0-21 8,0-22 10,0-22 9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10"/>
    </inkml:context>
    <inkml:brush xml:id="br0">
      <inkml:brushProperty name="width" value="0.0265" units="cm"/>
      <inkml:brushProperty name="height" value="0.0265" units="cm"/>
      <inkml:brushProperty name="color" value="#00BFF3"/>
    </inkml:brush>
  </inkml:definitions>
  <inkml:trace contextRef="#ctx0" brushRef="#br0">29600 22450 830,'1'-47'-27,"4"6"14,3 7 11,3 6 13,3 3 5,3 0-1,3 0-3,4 0-1,5 0-1,10 0 0,10 0-1,9 0 0,4 1 0,1 4 1,-1 3 0,1 3 0,2 3 0,7 3-4,6 3-1,7 4-3,2 2-1,1 4 0,-1 3 0,1 3-1,-3-1 2,-2-2-1,-3-3 2,-3-3-1,-4-2 1,-3 0 0,-3 0 0,-2 0 0,-8 0-1,-8 0 0,-10 0-1,-9 0-1,-5 1-1,0 4 0,0 3-3,0 3 0,0 3-1,0 3 2,0 3 1,0 4 0,1-1 3,4-3 0,3-3 3,3-2 1,1-3 0,1 1 0,-1-1-1,1 1 0,-1-1-1,1 1-1,-1-1 0,1 1 0,1-1 0,3 1-2,3-1 0,4 1 0,-1-1-1,-3 1-1,-3-1 0,-2 1-1,0-1 0,7 1 1,6-1 0,7 1 1,4-1 1,3 1-1,3-1 0,4 1 1,4-3 0,6-2 1,7-3 1,6-3 1,7-2 1,10 0-2,10 0 0,9 0-1,2-4-1,-2-5 1,-3-7 0,-3-5 0,-2-4-1,0 0-1,0 0-1,0 0-3,-4 3 0,-5 6 0,-7 7 0,-5 6 1,-4 1-1,0-3 0,0-3-1,0-2-1,3 0 1,6 7 1,7 6 2,6 7 1,-1 5 0,-5 7-1,-7 6-1,-5 7-1,-4 4-1,0 3 1,0 3 0,0 4 0,-2 1 0,-3 0 0,-3 0 0,-2 0-1,-1-2 0,3-3 1,3-3 0,4-2-1,1-8 2,0-8 1,0-10 2,0-9 2,3-5 1,6 0 0,7 0 1,6 0 1,6 0-1,6 0 0,7 0 0,6 0-2,4 0 0,4 0-1,3 0 0,3 0-1,1-4-1,1-5-2,-1-7-2,1-5-1,-1-6-2,1-3-3,-1-3-2,1-2-3,-1 0-1,1 7 3,-1 6 3,1 7 1,-1 4 2,1 3-1,-1 3-2,1 4 0,-15 1 0,-28 0 3,-28 0 1,-27 0 3,-17 1 0,-3 4 0,-3 3 0,-2 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48800 26400 601,'-47'-24'4,"6"4"8,7 3 8,6 3 8,6 15 8,6 29 9,7 28 10,6 28 8,1 20-4,-3 13-16,-3 12-18,-2 13-17,-5 13-10,-2 17-6,-3 15-5,-3 16-5,-1-5-1,4-25 1,3-25 3,3-25 2,3-21-8,3-15-18,3-15-17,4-16-18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67950 2000 999,'-35'-93'0,"-18"17"0,-19 15 0,-18 16 0,2 15-6,26 16-12,24 15-12,26 17-12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37350 28500 569,'-66'-29'4,"19"-5"7,19-7 9,19-5 8,24-11 5,32-11 3,31-14 3,32-11 3,11-1-1,-5 13-8,-7 12-6,-5 13-7,-11 10-6,-11 10-4,-14 10-5,-11 9-4,-14 23-6,-11 38-6,-14 37-7,-11 38-6,-15 16-3,-16-2 3,-15-3 1,-15-3 3,-7-9 4,3-11 3,3-14 4,4-11 4,7-14 2,13-11 0,12-14 1,13-11 0,13-11 1,17-5 4,15-7 2,16-5 3,5-6 1,-2-3 0,-3-3-2,-3-2 0,-4-3 0,-3 1-2,-3-1 0,-2 1-2,-6 8 2,-6 20 5,-6 18 4,-6 20 5,-7 8 0,-6 1-2,-6-1-3,-6 1-2,-6-3-3,-2-2-2,-3-3-2,-3-3-2,-2-6-4,0-5-2,0-7-3,0-5-3,-2-6-4,-3-3-7,-3-3-5,-2-2-6,-3-9-3,1-12-1,-1-13-1,1-12 1,-1-13-1,1-12 3,-1-13 0,1-12 3,2-10 3,7-6 4,6-6 4,7-6 5,2 2 3,1 14 3,-1 11 2,1 14 3,-1 8 2,1 7 4,-1 6 4,1 7 2,-1 4 6,1 3 6,-1 3 7,1 4 5,2 15 7,7 28 6,6 28 5,7 29 6,2 15-2,1 3-9,-1 3-10,1 4-8,1 18-7,3 34 0,3 35-3,4 35-1,1 27-6,0 22-13,0 22-11,0 23-12,-2-12-7,-3-44-4,-3-43-3,-2-44-4,-1-30-3,3-16-3,3-15-4,4-15-4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8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39050 28350 541,'-2'-69'2,"-3"13"5,-3 12 3,-2 13 6,-5 21 5,-2 32 10,-3 31 8,-3 32 10,-2 19-1,0 10-8,0 10-9,0 9-8,3-1-4,6-8-3,7-10 0,6-9-3,4-10-1,4-9-3,3-10-3,3-8-3,4-11-2,7-8 0,6-10-1,7-9 0,8-13-2,14-16-2,11-15-2,14-15-2,5-20-3,1-21-4,-1-22-4,1-22-2,-6-16-3,-8-9 3,-10-10 0,-9-8 1,-10-3 3,-9 7 1,-10 6 4,-8 7 2,-12 10 3,-12 16 4,-13 15 5,-12 17 5,-12 16 1,-8 19 0,-10 19 0,-9 19 0,-5 19 0,0 23 1,0 22 0,0 22 0,0 13 2,0 7 0,0 6 1,0 7 2,3-3-1,6-8 0,7-10-1,6-9 0,7-9 0,10-5 1,10-7 2,9-5 1,23-11-1,38-11-1,37-14-3,38-11-2,16-14-5,-2-11-10,-3-14-8,-3-11-9,-6-7-5,-5 0-1,-7 0 0,-5 0-1,-12 4-6,-16 10-11,-15 10-11,-15 9-10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52000 28750 603,'78'-118'84,"6"17"-14,7 15-15,6 16-13,1 12-11,-3 9-5,-3 10-6,-2 10-7,-9 5-1,-12 4-1,-13 3 1,-12 3-1,-12 12-4,-8 22-11,-10 22-12,-9 23-10,-9 10-3,-5 0 9,-7 0 7,-5 0 7,-3-2 6,4-3 3,3-3 3,3-2 2,3-6 2,3-6-1,3-6 0,4-6 0,5-6-3,10-2-2,10-3-4,9-3-3,4-4-2,1-3 1,-1-3 0,1-2 0,-1-3 0,1 1 1,-1-1 0,1 1 0,-6 2 0,-8 7 0,-10 6 0,-9 7 1,-9 2-1,-5 1-1,-7-1-2,-5 1 0,-8-4-2,-5-6-2,-7-6-3,-5-6-1,-6-7-2,-3-6 0,-3-6 0,-2-6-1,-1-10-2,3-12-3,3-13-4,4-12-3,2-7 1,4 1 2,3-1 3,3 1 4,4 1 4,7 3 6,6 3 6,7 4 5,2 4 5,1 6 2,-1 7 2,1 6 2,2 15 10,7 26 17,6 24 18,7 26 17,4 27-1,3 32-17,3 31-20,4 32-18,-1 2-10,-3-24-3,-3-26-2,-2-24-4,-3-12 0,1 4-1,-1 3 0,1 3-1,1-5-13,3-12-27,3-13-25,4-12-27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54100 28250 628,'0'-40'65,"0"23"-5,0 22-5,0 22-5,0 18-7,0 16-8,0 15-9,0 17-8,-5 8-7,-9 4-5,-10 3-3,-8 3-6,-8 1-5,-2 1-6,-3-1-8,-3 1-6,-2-6-5,0-8-3,0-10-1,0-9-3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54050 28000 521,'25'-47'0,"0"6"0,0 7 0,0 6 0,-2 3 2,-3 0 3,-3 0 4,-2 0 2,0 1 3,7 4 1,6 3 1,7 3 1,2 1-1,1 1-4,-1-1-3,1 1-4,-3 4 0,-2 9 0,-3 10 2,-3 10 1,-6 5 2,-5 4 1,-7 3 3,-5 3 2,-4 4 1,0 7 0,0 6 1,0 7 1,1 4 0,4 3-1,3 3-1,3 4-1,-1 4-1,-2 6-1,-3 7-1,-3 6-1,-1 3-1,4 0-1,3 0-1,3 0-1,1 0 0,1 0-1,-1 0-1,1 0 1,-3-4-2,-2-5-1,-3-7-3,-3-5-1,-1-8-1,4-5-2,3-7-2,3-5-2,-5-9-6,-12-9-14,-13-10-12,-12-8-13,-10-20-4,-6-28 7,-6-28 5,-6-27 6,-4-17 5,1-3 2,-1-3 2,1-2 3,4-1 2,9 3 4,10 3 2,10 4 4,7 5 3,6 10 5,7 10 5,6 9 4,7 6 4,10 3 4,10 3 2,9 4 4,2 4 2,-2 6 2,-3 7 1,-3 6 2,-2 15 0,0 26 1,0 24 0,0 26 0,-5 15-3,-9 6-5,-10 7-7,-8 6-6,-9-1-5,-6-5-2,-6-7-2,-6-5-3,-1-9-1,7-9 1,6-10 2,7-8 1,11-18 0,20-25-2,18-25 0,20-25-2,5-8-6,-6 9-10,-6 10-10,-6 10-11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56050 28600 834,'68'3'95,"-11"6"-40,-14 7-39,-11 6-42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861" units="cm"/>
      <inkml:brushProperty name="height" value="0.02861" units="cm"/>
      <inkml:brushProperty name="color" value="#F2395B"/>
    </inkml:brush>
  </inkml:definitions>
  <inkml:trace contextRef="#ctx0" brushRef="#br0">56150 29250 768,'28'23'85,"6"-3"-18,7-3-20,6-2-19,1-5-23,-3-2-28,-3-3-26,-2-3-27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29100 41400 615,'-46'-25'3,"10"0"5,10 0 6,9 0 5,10 1 5,14 4 4,11 3 4,14 3 5,7 3-2,3 3-4,3 3-5,4 4-5,2 2-4,4 4-5,3 3-5,3 3-4,-2 4-4,-6 7-1,-6 6-2,-6 7-2,-6 4-1,-2 3 2,-3 3 1,-3 4 1,-9 7-1,-11 13-1,-14 12-3,-11 13-1,-11 4-2,-5-3 0,-7-3-2,-5-2 0,-6-6 0,-3-6 2,-3-6 2,-2-6 1,-3-6 2,1-2 2,-1-3 2,1-3 1,1-6 1,3-5 1,3-7 1,4-5 0,16-11 6,32-11 12,31-14 11,32-11 12,15-6 1,0 4-11,0 3-10,0 3-9,1-1-8,4-2-5,3-3-6,3-3-4,-1-1-6,-2 4-6,-3 3-5,-3 3-5,-6 3-4,-5 3 1,-7 3-1,-5 4-1,-4-1 1,0-3 0,0-3-1,0-2 1,-5-3 2,-9 1 5,-10-1 6,-8 1 4,-6-3 5,1-2 2,-1-3 4,1-3 2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30550 41650 618,'0'-96'-16,"0"10"9,0 10 9,0 9 8,0 6 6,0 3 2,0 3 0,0 4 2,0 4 2,0 6 3,0 7 1,0 6 4,1 9 0,4 13 0,3 12-1,3 13 0,1 13-2,1 17-5,-1 15-5,1 16-5,-3 12-3,-2 9-2,-3 10-3,-3 10-3,-2 2-2,0-3-4,0-3-4,0-2-3,0-8-4,0-8-3,0-10-5,0-9-3,0-12-1,0-11 1,0-14 3,0-11 2,-4-18-3,-5-22-9,-7-22-8,-5-21-9,-1-14 2,6-2 11,7-3 10,6-3 11,3 1 7,0 6 2,0 7 3,0 6 1,0 4 8,0 4 11,0 3 12,0 3 11,3 3 5,6 3-1,7 3-2,6 4-2,4 4-2,4 6-7,3 7-5,3 6-5,1 3-5,1 0-3,-1 0-2,1 0-4,-1 3-4,1 6-4,-1 7-6,1 6-4,-3-1-6,-2-5-4,-3-7-5,-3-5-5,-2-6-2,0-3 0,0-3 1,0-2-1,-2-3 3,-3 1 6,-3-1 5,-2 1 5,-5-3 4,-2-2 3,-3-3 2,-3-3 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50750 26350 582,'23'-25'0,"-3"0"0,-3 0 0,-2 0 0,3 1 0,14 4 0,11 3 0,14 3 0,5 4 7,1 7 13,-1 6 15,1 7 13,-4 8 4,-6 14-5,-6 11-5,-6 14-6,-10 10-6,-12 9-7,-13 10-6,-12 10-7,-23 11-4,-30 17-3,-32 15-2,-30 16-3,-22 9-2,-8 3-1,-10 3-2,-9 4-2,1-12 0,13-24 2,12-26 2,13-24 2,13-18 3,17-9 4,15-10 3,16-8 5,23-9 2,31-6 1,32-6 0,31-6 0,31-9-5,31-8-15,32-10-13,31-9-14,13-9-10,-2-5-5,-3-7-5,-3-5-6,-18-1 0,-31 6 7,-31 7 5,-31 6 6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31450 40450 539,'-2'-47'0,"-3"6"2,-3 7 1,-2 6 1,-3 18 10,1 32 22,-1 31 20,1 32 20,1 21 4,3 13-15,3 12-15,4 13-14,1 15-13,0 19-10,0 19-10,0 19-11,1 9-7,4 0-2,3 0-3,3 0-4,1 1-1,1 4 2,-1 3 0,1 3 1,-1-22 2,1-47 3,-1-47 4,1-46 3,-1-26-6,1-3-14,-1-3-16,1-2-14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2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31800 42250 541,'1'-115'1,"4"23"9,3 22 8,3 22 10,4 12 3,7 3-3,6 3-4,7 4-3,2 4-2,1 6-3,-1 7-3,1 6-2,-4 9-2,-6 13-1,-6 12-2,-6 13-2,-4 10 0,1 10-3,-1 10-1,1 9-2,-6 2 0,-8-2-1,-10-3 0,-9-3 0,-4-7 0,4-9 0,3-10 0,3-8 0,7-17 1,14-21 0,11-22 2,14-22 0,5-10 1,1 4-1,-1 3 1,1 3-1,1-1-2,3-2-4,3-3-4,4-3-4,-3 1 1,-5 6 7,-7 7 6,-5 6 6,-8 10 8,-5 17 8,-7 15 8,-5 16 8,-4 9 1,0 3-7,0 3-7,0 4-7,0 1-5,0 0-1,0 0-2,0 0-1,3-4-2,6-5-2,7-7-2,6-5-2,6-6-2,6-3-6,7-3-5,6-2-5,1-9-1,-3-12 2,-3-13 1,-2-12 2,-3-9 2,1-2 0,-1-3 1,1-3 0,-3-2 1,-2 0 2,-3 0 1,-3 0 2,-4-4 0,-3-5 2,-3-7 2,-2-5 0,-5-3 1,-2 4 0,-3 3-1,-3 3 1,-7 6-1,-9 9-1,-10 10 0,-8 10-1,-6 5-2,1 4-5,-1 3-4,1 3-5,-3 9-5,-2 16-6,-3 15-6,-3 17-6,-1 10-1,4 6 4,3 7 4,3 6 5,4-4 4,7-11 5,6-14 4,7-11 4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33700 42500 630,'-36'-7'8,"28"-11"18,28-14 17,29-11 17,16-6 4,7 4-11,6 3-12,7 3-10,2 4-9,1 7-7,-1 6-9,1 7-6,-3 4-11,-2 3-13,-3 3-13,-3 4-12,-9 2-3,-11 4 7,-14 3 9,-11 3 7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35250 40700 549,'-47'6'73,"6"13"-12,7 12-12,6 13-11,4 12-8,4 13-4,3 12-4,3 13-4,1 7-2,1 4-2,-1 3-1,1 3-1,1-4-1,3-8 1,3-10-1,4-9 0,2-10-1,4-9-1,3-10-2,3-8-2,4-9-3,7-6-4,6-6-6,7-6-5,7-7-4,9-6-3,10-6-2,10-6-2,2-9-2,-3-8 0,-3-10 1,-2-9 0,-6-5-1,-6 0-2,-6 0-1,-6 0-1,-7 1-2,-6 4 2,-6 3 0,-6 3 0,-4 3 2,1 3 4,-1 3 2,1 4 5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35850 41100 638,'-47'-24'-2,"6"4"-3,7 3-4,6 3-3,3 3 5,0 3 15,0 3 15,0 4 15,-2 5 6,-3 10-3,-3 10-1,-2 9-3,0 10-4,7 14-3,6 11-5,7 14-5,2 8-3,1 7-2,-1 6-3,1 7-3,1 2-4,3 1-8,3-1-6,4 1-8,4-3-2,6-2 1,7-3 1,6-3 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36100 42250 571,'4'-49'28,"10"4"8,10 3 7,9 3 7,6 1-1,3 1-9,3-1-8,4 1-9,-1 1-8,-3 3-4,-3 3-5,-2 4-5,-5 1-5,-2 0-4,-3 0-5,-3 0-3,-7-4-8,-9-5-8,-10-7-9,-8-5-9,-11 2 0,-8 13 11,-10 12 10,-9 13 9,-4 6 9,4 0 7,3 0 8,3 0 6,1 4 3,1 10-2,-1 10-2,1 9-3,-1 9 5,1 9 10,-1 10 11,1 10 11,1 2 3,3-3-5,3-3-5,4-2-4,5-3-5,10 1-4,10-1-2,9 1-5,6-4-2,3-6-4,3-6-4,4-6-3,5-7-3,10-6-2,10-6-4,9-6-3,7-6-5,7-2-11,6-3-8,7-3-10,-4-6-4,-12-5 0,-13-7 0,-12-5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36800 40450 691,'28'-44'86,"6"13"-16,7 12-14,6 13-15,6 6-13,6 0-9,7 0-10,6 0-11,-2 3-10,-9 6-12,-10 7-11,-8 6-13,-9 3-5,-6 0 1,-6 0 1,-6 0 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37150 41750 673,'-15'-32'8,"23"-11"14,22-14 14,22-11 15,7 0 2,-6 17-11,-6 15-10,-6 16-11,-1 7-6,7 1-1,6-1 0,7 1-2,0 2-5,-2 7-12,-3 6-11,-3 7-12,-7 7-7,-9 9-4,-10 10-4,-8 10-4,-8 0 0,-2-5 3,-3-7 3,-3-5 3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37050 42500 666,'-41'-25'27,"19"0"2,19 0-1,19 0 2,13-2-1,10-3 0,10-3 0,9-2 0,6-1-1,3 3-4,3 3-2,4 4-4,2 2-7,4 4-12,3 3-12,3 3-12,-5 3-8,-12 3-4,-13 3-4,-12 4-4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38200 41550 539,'-22'-41'36,"6"19"0,7 19 1,6 19 0,1 18-3,-3 19-3,-3 19-5,-2 19-4,-1 5-3,3-5-1,3-7-3,4-5-1,1-8-2,0-5 1,0-7 0,0-5 1,6-8-2,13-5-5,12-7-3,13-5-5,4-15-4,-3-22-7,-3-22-5,-2-21-7,-3-15-4,1-6-1,-1-6-3,1-6-1,-6-2 0,-8 3 3,-10 3 2,-9 4 4,-5 2 3,0 4 4,0 3 3,0 3 3,-4 4 5,-5 7 4,-7 6 5,-5 7 4,0 4 7,10 3 11,10 3 9,9 4 11,9 1 0,9 0-6,10 0-8,10 0-8,2 3-5,-3 6-5,-3 7-4,-2 6-4,-3 6-3,1 6-1,-1 7-2,1 6-1,-4 9 0,-6 13 0,-6 12 1,-6 13 1,-6 10 1,-2 10 1,-3 10 0,-3 9 0,-4-1 1,-3-8 1,-3-10-1,-2-9 1,-1-9 0,3-5-1,3-7-2,4-5 0,5-11-4,10-11-5,10-14-5,9-11-7,6-14-1,3-11 0,3-14 0,4-11 1,-1-12-2,-3-9-6,-3-10-7,-2-8-5,-5-8-2,-2-2 3,-3-3 3,-3-3 2,-4-1 5,-3 4 6,-3 3 7,-2 3 6,-5 3 5,-2 3 3,-3 3 3,-3 4 2,-1 4 4,4 6 4,3 7 3,3 6 3,-1 4 6,-2 4 7,-3 3 8,-3 3 7,-1 9 2,4 16 0,3 15-3,3 17 0,1 17-5,1 23-5,-1 22-6,1 22-7,-1 19-3,1 20-3,-1 18 0,1 20-3,-1 10-2,1 3-4,-1 3-3,1 4-3,-1 4-1,1 6 2,-1 7 2,1 6 1,-3-1-6,-2-5-18,-3-7-16,-3-5-17,-1-17-7,4-24 4,3-26 2,3-24 3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5776" units="cm"/>
      <inkml:brushProperty name="height" value="0.05776" units="cm"/>
      <inkml:brushProperty name="color" value="#F2395B"/>
    </inkml:brush>
  </inkml:definitions>
  <inkml:trace contextRef="#ctx0" brushRef="#br0">53250 26800 380,'-49'-2'3,"4"-3"3,3-3 4,3-2 5,3-3 2,3 1 0,3-1-1,4 1 0,1 2 2,0 7 6,0 6 6,0 7 5,-4 8 0,-5 14-4,-7 11-6,-5 14-5,-3 10-3,4 9 0,3 10-1,3 10-1,3 5-1,3 4-1,3 3 0,4 3-1,2-4-3,4-8-3,3-10-4,3-9-4,17-12-6,31-11-10,32-14-9,31-11-10,17-25-5,3-33 2,3-35-1,4-34 2,-3-24 2,-5-12 4,-7-13 5,-5-12 5,-9-2 2,-9 9-1,-10 10-1,-8 10-1,-12 10 4,-12 13 7,-13 12 8,-12 13 6,-7 10 8,1 10 6,-1 10 6,1 9 6,-4 15 11,-6 22 16,-6 22 15,-6 23 17,-4 14-2,1 10-15,-1 10-17,1 9-16,-1 17-11,1 25-4,-1 25-4,1 25-5,-1 10-2,1-2-1,-1-3-1,1-3 0,1-9-9,3-11-15,3-14-15,4-11-15,1-15-6,0-16 0,0-15 3,0-15 1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292" units="cm"/>
      <inkml:brushProperty name="height" value="0.0292" units="cm"/>
      <inkml:brushProperty name="color" value="#F2395B"/>
    </inkml:brush>
  </inkml:definitions>
  <inkml:trace contextRef="#ctx0" brushRef="#br0">39850 40400 753,'-47'-24'5,"6"4"9,7 3 11,6 3 9,1 4 3,-3 7-4,-3 6-4,-2 7-4,-3 11-5,1 20-6,-1 18-6,1 20-6,-3 11-6,-2 7-8,-3 6-7,-3 7-6,4-6-3,13-15 5,12-15 5,13-16 3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39900 40150 640,'95'4'81,"-9"10"-12,-10 10-10,-8 9-12,-4 7-10,3 7-8,3 6-8,4 7-7,-3 5-11,-5 7-15,-7 6-12,-5 7-14,-9-4-11,-9-12-5,-10-13-7,-8-12-6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40800 42100 586,'-71'-5'6,"10"-9"14,10-10 14,9-8 13,15-9 4,22-6-6,22-6-5,23-6-6,16-1-4,13 7-5,12 6-3,13 7-4,9 7-4,6 9-2,7 10-3,6 10-3,-1 5-7,-5 4-15,-7 3-14,-5 3-15,-11 3-6,-11 3 0,-14 3-1,-11 4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41500 40800 662,'-24'-47'4,"4"6"5,3 7 8,3 6 6,3 9 5,3 13 4,3 12 4,4 13 3,1 16 0,0 23-5,0 22-5,0 22-5,-2 16-7,-3 14-10,-3 11-11,-2 14-11,-1-1-9,3-12-9,3-13-10,4-12-9,2-18-4,4-21 5,3-22 3,3-22 3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42600 40350 566,'-25'-43'65,"0"17"-7,0 15-7,0 16-7,1 12-8,4 9-5,3 10-6,3 10-5,-1 10-5,-2 13 0,-3 12-1,-3 13-2,1 2-2,6-5-1,7-7-2,6-5-2,7-8-1,10-5 0,10-7 0,9-5-1,7-6-2,7-3-3,6-3-5,7-2-4,2-8-4,1-8-7,-1-10-6,1-9-6,-3-5-5,-2 0-3,-3 0-4,-3 0-3,-6 0 2,-5 0 7,-7 0 8,-5 0 6,-6-4 4,-3-5 2,-3-7 1,-2-5 1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43150 40600 572,'-47'-2'3,"6"-3"7,7-3 6,6-2 6,1 3 8,-3 14 7,-3 11 7,-2 14 7,2 13 0,9 16-8,10 15-8,10 17-8,4 13-6,0 13-5,0 12-4,0 13-4,0 6-7,0 0-8,0 0-10,0 0-9,0-11-7,0-22-8,0-22-7,0-21-7,0-17-1,0-8 2,0-10 5,0-9 3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43450 40350 573,'-21'-5'55,"10"41"8,10 40 8,9 42 7,2 24-6,-2 9-22,-3 10-21,-3 10-20,-2-1-16,0-9-8,0-10-8,0-8-7,0-15-8,0-19-6,0-18-5,0-19-7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43450 41250 676,'23'-71'4,"-3"10"8,-3 10 9,-2 9 8,-1 6 4,3 3 0,3 3 0,4 4 1,2 2-3,4 4-3,3 3-3,3 3-5,1 3-5,1 3-9,-1 3-9,1 4-9,-3 4-13,-2 6-18,-3 7-18,-3 6-18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44100 40100 479,'-2'-49'2,"-3"4"4,-3 3 4,-2 3 4,-1 12 11,3 22 17,3 22 19,4 23 17,1 20 2,0 23-15,0 22-14,0 22-14,0 18-12,0 16-9,0 15-7,0 17-10,0 13-8,0 13-12,0 12-9,0 13-12,0-16-6,0-44-3,0-43-3,0-44-3,1-26 1,4-5 4,3-7 4,3-5 4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44400 39950 626,'6'-71'39,"13"10"3,12 10 2,13 9 4,9 9-2,6 9-4,7 10-6,6 10-6,3 4-6,0 0-8,0 0-9,0 0-9,-4 4-8,-5 10-7,-7 10-9,-5 9-7,-8-1-5,-5-8-2,-7-10-3,-5-9-3,-6-2 0,-3 6 3,-3 7 3,-2 6 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55350 26050 507,'76'-202'59,"4"47"5,3 47 5,3 48 4,9 24-3,16 3-12,15 3-12,17 4-11,2 7-17,-9 13-19,-10 12-20,-8 13-21,-17 6-8,-21 0 3,-22 0 4,-22 0 3,-13 0 0,-3 0-6,-3 0-5,-2 0-6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45150 39000 664,'-68'-69'1,"17"13"0,15 12 2,16 13 1,7 6 6,1 0 10,-1 0 11,1 0 10,1 15 5,3 32-3,3 31-1,4 32-3,2 24-7,4 19-14,3 19-14,3 19-12,1 7-7,1-3 4,-1-3 2,1-2 2,-1-15-8,1-25-21,-1-25-21,1-25-20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1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35550 43800 778,'-69'51'4,"13"4"5,12 3 3,13 3 5,6 1 0,0 1-4,0-1-4,0 1-4,1-3-2,4-2 0,3-3 1,3-3 0,1-4 0,1-3 0,-1-3 0,1-2 1,-1-5-1,1-2 0,-1-3 1,1-3-1,8-6 2,20-5 5,18-7 4,20-5 5,6-6-2,-2-3-6,-3-3-6,-3-2-8,4-1-4,13 3-4,12 3-3,13 4-3,2 2-4,-5 4-4,-7 3-5,-5 3-4,-11-1-1,-11-2 0,-14-3 0,-11-3 1,-9-1 3,-3 4 6,-3 3 4,-2 3 6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35850 43950 722,'-46'9'-3,"10"19"15,10 19 14,9 19 14,6 16 5,3 17-7,3 15-4,4 16-7,1 10-6,0 7-6,0 6-7,0 7-7,1-1-1,4-6 2,3-6 2,3-6 4,1-15-13,1-21-25,-1-22-25,1-22-26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38300 43800 638,'23'-24'-8,"-3"4"9,-3 3 9,-2 3 11,-5 6 7,-2 9 6,-3 10 6,-3 10 6,-1 10 0,4 13-7,3 12-6,3 13-7,3 13-6,3 17-6,3 15-5,4 16-7,-1 10-7,-3 7-12,-3 6-10,-2 7-12,-3-14-8,1-30-6,-1-32-6,1-30-6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34100 47650 601,'51'-68'77,"4"17"-9,3 15-10,3 16-9,-2 10-8,-6 7-8,-6 6-7,-6 7-7,-4 7-6,1 9-4,-1 10-4,1 10-5,-6 7-3,-8 6-5,-10 7-4,-9 6-5,-10 6-3,-9 6-2,-10 7-3,-8 6-2,-8-1 1,-2-5 1,-3-7 2,-3-5 2,-6-6 2,-5-3 2,-7-3 2,-5-2 3,-3-6 3,4-6 6,3-6 4,3-6 5,4-9 5,7-8 3,6-10 4,7-9 3,16-9 5,29-5 6,28-7 5,28-5 6,20-3-4,13 4-14,12 3-13,13 3-14,9 6-6,6 9 1,7 10 1,6 10 1,-12 2-1,-27-3-3,-28-3-3,-28-2-3,-15-3-10,1 1-17,-1-1-17,1 1-17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38300 47400 612,'-25'-15'57,"0"23"-8,0 22-6,0 22-8,0 12-6,0 3-3,0 3-4,0 4-4,1 1-2,4 0-1,3 0-2,3 0 1,3-5-2,3-9-2,3-10 0,4-8-1,4-8-3,6-2-2,7-3-5,6-3-2,6-9-3,6-11-1,7-14-3,6-11-1,4-15-2,4-16-2,3-15-1,3-15-1,-2-9-2,-6 1 1,-6-1-1,-6 1-1,-7 1 2,-6 3 3,-6 3 3,-6 4 2,-6 2 4,-2 4 1,-3 3 3,-3 3 3,-7 6 2,-9 9 2,-10 10 2,-8 10 3,-6 8-1,1 10-4,-1 10-3,1 9-4,-3 12-4,-2 16-5,-3 15-6,-3 17-5,1 5-3,6-3-4,7-3-2,6-2-2,4-8 0,4-8 4,3-10 5,3-9 4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38650 47700 707,'46'1'10,"-5"4"11,-7 3 11,-5 3 11,-3 3 2,4 3-7,3 3-5,3 4-6,3 2-7,3 4-6,3 3-6,4 3-6,-1 1-8,-3 1-8,-3-1-8,-2 1-8,-5-4-8,-2-6-7,-3-6-9,-3-6-7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39900 46100 549,'-25'-43'41,"0"17"2,0 15 2,0 16 2,3 13-1,6 14-6,7 11-5,6 14-7,4 11-3,4 14-4,3 11-3,3 14-3,1 5-4,1 1-1,-1-1-3,1 1-2,2-4-2,7-6 0,6-6 0,7-6-1,0-6 0,-2-2-1,-3-3-2,-3-3 0,-4-6-2,-3-5-1,-3-7-2,-2-5-3,-3-4 0,1 0-2,-1 0-1,1 0-1,-7-2-1,-12-3-2,-13-3 0,-12-2-1,-9-1-2,-2 3-2,-3 3-2,-3 4-2,-2-1-3,0-3-2,0-3-2,0-2-3,3-8 1,6-8 7,7-10 5,6-9 7,3-5 1,0 0-3,0 0-2,0 0-3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39900 46500 709,'26'-72'5,"4"6"12,3 7 10,3 6 11,3 6 4,3 6-2,3 7-3,4 6-3,2 4-7,4 4-10,3 3-11,3 3-9,1 4-11,1 7-8,-1 6-9,1 7-9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41750 46450 598,'-69'76'99,"13"4"-20,12 3-20,13 3-20,6 3-13,0 3-2,0 3-4,0 4-4,-2 1-3,-3 0-3,-3 0-5,-2 0-3,-1-7-2,3-11 2,3-14 1,4-11 2,1-6-12,0 4-25,0 3-24,0 3-25,0-5-5,0-12 14,0-13 14,0-12 14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56750 27450 567,'-65'-2'7,"23"-3"13,22-3 14,22-2 12,24-1 6,29 3-5,28 3-3,28 4-5,18 1-3,10 0-4,10 0-3,9 0-4,-2 0-8,-12 0-13,-13 0-11,-12 0-13,-13 0-11,-12 0-10,-13 0-10,-12 0-11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40900 47000 555,'3'-66'8,"6"19"13,7 19 15,6 19 15,6 16 4,6 17-6,7 15-5,6 16-7,4 10-5,4 7-6,3 6-5,3 7-6,1 2-2,1 1-2,-1-1 1,1 1-2,-1-3-6,1-2-17,-1-3-14,1-3-15,-6-9-9,-8-11-1,-10-14-2,-9-11-1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42450 45800 540,'23'-24'3,"-3"4"7,-3 3 6,-2 3 7,0 3 5,7 3 3,6 3 2,7 4 4,-1 7-3,-6 13-7,-6 12-6,-6 13-7,-6 12-7,-2 13-4,-3 12-6,-3 13-5,-6 7-2,-5 4 0,-7 3-1,-5 3 0,-4-5-2,0-12-2,0-13-2,0-12-3,1-12 0,4-8 3,3-10 3,3-9 4,9-10 4,16-9 8,15-10 7,17-8 7,7-6 4,0 1 3,0-1 2,0 1 3,0-1 0,0 1-2,0-1-1,0 1-3,-4 7 0,-5 16-3,-7 15-1,-5 17-3,-8 8 0,-5 4-2,-7 3-2,-5 3 0,-8 3-4,-5 3-5,-7 3-5,-5 4-5,-6-1-6,-3-3-4,-3-3-5,-2-2-5,-1-6-4,3-6-1,3-6-3,4-6-1,1-9-4,0-8-4,0-10-5,0-9-4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43500 45850 548,'70'-24'66,"-9"4"-14,-10 3-15,-8 3-14,-6 3-4,1 3 9,-1 3 7,1 4 9,-3 5 0,-2 10-9,-3 10-8,-3 9-8,-6 9-7,-5 9-4,-7 10-6,-5 10-3,-6 13-5,-3 19-2,-3 19-4,-2 19-2,-6 1-1,-6-16 1,-6-15 1,-6-15 0,-2-14 1,3-8-2,3-10-1,4-9-2,2-7 2,4-3 5,3-3 5,3-2 6,6-3 5,9 1 7,10-1 7,10 1 7,7-6 1,6-8-5,7-10-5,6-9-5,4-9-6,4-5-7,3-7-6,3-5-7,-2-4-6,-6 0-7,-6 0-6,-6 0-5,-1 0-5,7 0-1,6 0-2,7 0-1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44900 45950 594,'-22'18'4,"6"-11"9,7-14 7,6-11 9,6-6 3,6 4 0,7 3-1,6 3 0,7-2-2,10-6-1,10-6-3,9-6-2,9-1-1,9 7-1,10 6 0,10 7-1,0 2-4,-5 1-8,-7-1-7,-5 1-9,-9 4-14,-9 9-19,-10 10-20,-8 10-20,-11 4-2,-8 0 15,-10 0 14,-9 0 16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45100 46650 640,'-44'18'7,"13"-11"12,12-14 13,13-11 13,15-11 5,19-5-3,19-7-4,19-5-2,10-1-8,4 6-9,3 7-10,3 6-10,-1 4-7,-2 4-8,-3 3-6,-3 3-7,-6 6-7,-5 9-12,-7 10-9,-5 10-10,-9 2 0,-9-3 9,-10-3 11,-8-2 10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46450 44950 522,'-2'-46'3,"-3"10"8,-3 10 8,-2 9 7,-3 20 9,1 31 12,-1 32 10,1 31 12,-1 17-2,1 3-13,-1 3-13,1 4-14,1 5-11,3 10-10,3 10-11,4 9-8,1 2-7,0-2 0,0-3-1,0-3 0,1-12-3,4-18-3,3-19-4,3-18-4,1-17-5,1-11-7,-1-14-6,1-11-6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47500 44350 447,'-69'-66'56,"13"19"-6,12 19-5,13 19-6,4 18-5,-3 19-2,-3 19-3,-2 19-2,-1 15-2,3 13-1,3 12-1,4 13-2,2 6-1,4 0-2,3 0-2,3 0-3,3-2-1,3-3 0,3-3-2,4-2 0,2-6-1,4-6-1,3-6 0,3-6-1,4-9-2,7-8-7,6-10-6,7-9-5,4-12-5,3-11-3,3-14-3,4-11-4,1-12-1,0-9-3,0-10-1,0-8-1,-2-11 1,-3-8 2,-3-10 4,-2-9 2,-6-4 4,-6 4 3,-6 3 3,-6 3 3,-9 6 1,-8 9 0,-10 10 0,-9 10 0,-7 5 4,-3 4 8,-3 3 8,-2 3 8,-6 3 4,-6 3 0,-6 3-1,-6 4 0,-1 4-2,7 6-4,6 7-4,7 6-4,4 6-5,3 6-9,3 7-8,4 6-8,2-1-7,4-5-4,3-7-6,3-5-4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48600 45100 468,'0'-52'6,"0"-3"11,0-3 12,0-2 12,0-1 4,0 3-4,0 3-3,0 4-4,-4 2-5,-5 4-6,-7 3-7,-5 3-6,-4 9-5,0 16-4,0 15-5,0 17-4,-2 10-2,-3 6-2,-3 7-2,-2 6-1,-1 4 1,3 4 3,3 3 5,4 3 3,5-1 4,10-2 3,10-3 4,9-3 3,9-7-2,9-9-5,10-10-7,10-8-5,4-8-8,0-2-7,0-3-9,0-3-8,-10-4 6,-18-3 22,-19-3 20,-18-2 21,-7 8 12,6 22 4,7 22 4,6 23 4,3 11-3,0 4-10,0 3-9,0 3-11,3 4-5,6 7-4,7 6-1,6 7-3,1 8-2,-3 14-1,-3 11 0,-2 14-1,-5 5-5,-2 1-5,-3-1-8,-3 1-5,-2-4-4,0-6 1,0-6 1,0-6 1,0-10 0,0-12 1,0-13 1,0-12-1,-4-13 1,-5-12-1,-7-13-2,-5-12 0,-6-12 0,-3-8 4,-3-10 2,-2-9 3,-5-10 4,-2-9 4,-3-10 4,-3-8 4,1-15 3,6-19 2,7-18 2,6-19 1,6-15 0,6-8-3,7-10-1,6-9-2,6-4-1,6 4 1,7 3 0,6 3 1,7 1-4,10 1-9,10-1-8,9 1-8,-2 13-4,-12 29 0,-13 28 0,-12 28 0,-5 12 0,3-3 0,3-3-2,4-2-1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78250 20550 999,'-44'-27'-45,"13"-3"6,12-3 5,13-2 7,6-3 5,0 1 5,0-1 5,0 1 5,0 1 3,0 3 0,0 3 1,0 4 1,1 1 0,4 0 0,3 0 0,3 0-1,1 1 1,1 4 0,-1 3 1,1 3 0,-3-1 0,-2-2 0,-3-3 0,-3-3-1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78050 19800 507,'-63'23'7,"26"-3"18,24-3 18,26-2 18,15-3 3,6 1-9,7-1-12,6 1-9,4-3-7,4-2-3,3-3-4,3-3-2,1-2-2,1 0-1,-1 0-1,1 0-1,-6 6-3,-8 13-7,-10 12-6,-9 13-6,-12 7-5,-11 4-1,-14 3-3,-11 3-1,-14 6 1,-11 9 2,-14 10 3,-11 10 2,-9 2 3,-3-3 1,-3-3 2,-2-2 1,-1-6 1,3-6 0,3-6 1,4-6 0,7-7 1,13-6 1,12-6 1,13-6 2,24-15 3,39-21 5,36-22 6,39-22 5,13-10-2,-9 4-8,-10 3-8,-8 3-8,-6 6-8,1 9-8,-1 10-7,1 10-8,-7 4-4,-12 0-2,-13 0 0,-12 0-2,-9 1 0,-2 4 1,-3 3 2,-3 3 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57850 26550 464,'-113'-24'58,"26"4"-4,24 3-5,26 3-4,13 15 0,4 29 3,3 28 3,3 28 3,3 15-5,3 4-11,3 3-11,4 3-12,1 18-13,0 35-10,0 35-13,0 34-12,0-1-5,0-33 1,0-35 0,0-34 2,-2-26-5,-3-15-10,-3-15-9,-2-16-10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828" units="cm"/>
      <inkml:brushProperty name="height" value="0.02828" units="cm"/>
      <inkml:brushProperty name="color" value="#F2395B"/>
    </inkml:brush>
  </inkml:definitions>
  <inkml:trace contextRef="#ctx0" brushRef="#br0">78900 18250 777,'-24'34'67,"4"19"-13,3 19-12,3 19-12,1 7-11,1-3-9,-1-3-10,1-2-8,1-6-8,3-6-5,3-6-4,4-6-4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757" units="cm"/>
      <inkml:brushProperty name="height" value="0.02757" units="cm"/>
      <inkml:brushProperty name="color" value="#F2395B"/>
    </inkml:brush>
  </inkml:definitions>
  <inkml:trace contextRef="#ctx0" brushRef="#br0">79400 18550 798,'-25'23'-5,"0"-3"2,0-3 4,0-2 3,3-1 2,6 3 5,7 3 2,6 4 5,3 2 0,0 4-2,0 3-2,0 3-2,0-1-1,0-2-1,0-3-1,0-3 0,0-2-1,0 0 2,0 0 0,0 0 2,3-2-2,6-3-4,7-3-4,6-2-6,7-8-2,10-8-1,10-10-2,9-9-1,1-9 0,-6-5-1,-6-7 1,-6-5 0,-4-6 0,1-3 2,-1-3 0,1-2 1,-6 0 2,-8 7 1,-10 6 2,-9 7 1,-9 4 2,-5 3 1,-7 3 0,-5 4 2,-6 4-2,-3 6-2,-3 7-3,-2 6-3,-5 6-2,-2 6-1,-3 7-2,-3 6-1,1 3-5,6 0-7,7 0-7,6 0-7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6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88050 18100 757,'-24'50'104,"4"0"-29,3 0-28,3 0-30,3 0-18,3 0-4,3 0-6,4 0-5,-1-4-9,-3-5-13,-3-7-14,-2-5-13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90700 19550 611,'-47'3'84,"6"6"-19,7 7-19,6 6-19,3 6-10,0 6-2,0 7 0,0 6-2,-2 4-1,-3 4-1,-3 3 1,-2 3-2,-1-1 1,3-2-1,3-3 1,4-3 0,4-2-2,6 0-2,7 0-5,6 0-2,6-2-2,6-3-2,7-3-2,6-2 0,6-11-2,6-15 0,7-15 0,6-16-1,4-12 1,4-5-2,3-7 1,3-5-2,-2-6 1,-6-3-2,-6-3 0,-6-2 0,-6-5 0,-2-2 0,-3-3 2,-3-3 0,-6-1 1,-5 4 0,-7 3 0,-5 3 1,-4 4 1,0 7 5,0 6 3,0 7 5,-2 4 1,-3 3-1,-3 3-2,-2 4 0,-5 4-2,-2 6 1,-3 7 0,-3 6-1,-2 3-4,0 0-10,0 0-11,0 0-10,3 3-3,6 6 1,7 7 2,6 6 2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91200 19900 590,'21'26'35,"-5"4"2,-7 3 1,-5 3 3,-3 1-1,4 1-4,3-1-3,3 1-3,3-1-3,3 1-3,3-1-4,4 1-3,1 1-3,0 3-4,0 3-4,0 4-5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9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92450 19200 618,'48'26'130,"-3"4"-33,-3 3-31,-2 3-32,-5-1-19,-2-2-3,-3-3-4,-3-3-4,-4 4-4,-3 13-4,-3 12-4,-2 13-5,-8 2 0,-8-5 1,-10-7 2,-9-5 2,-9-4 1,-5 0 2,-7 0 0,-5 0 1,-1-2 1,6-3 1,7-3 0,6-2 1,1-5 1,-3-2-1,-3-3 1,-2-3-1,0-2 2,7 0 1,6 0 0,7 0 3,13-4 1,22-5 4,22-7 5,23-5 2,8-6 1,-3-3-3,-3-3-4,-2-2-3,-6-1-3,-6 3-6,-6 3-4,-6 4-4,-4 1-5,1 0-5,-1 0-4,1 0-6,1 0-3,3 0-3,3 0-4,4 0-3,-3 0 1,-5 0 3,-7 0 3,-5 0 4,-4-2 3,0-3 4,0-3 3,0-2 3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94600 19250 657,'-4'73'101,"-5"-3"-23,-7-3-21,-5-2-23,-6-5-13,-3-2-5,-3-3-4,-2-3-4,-6 4-4,-6 13 1,-6 12-2,-6 13 0,-4 2-3,1-5-4,-1-7-5,1-5-4,1-6-5,3-3-2,3-3-4,4-2-3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93700 19450 607,'-46'-2'2,"10"-3"3,10-3 3,9-2 3,7 2 5,7 9 8,6 10 5,7 10 8,5 8 2,7 10-3,6 10-3,7 9-3,4 7-2,3 7-4,3 6-4,4 7-2,-1 0-5,-3-2-3,-3-3-3,-2-3-5,-3-4-5,1-3-9,-1-3-10,1-2-8,-3-5-6,-2-2-4,-3-3-3,-3-3-4,-4-6 1,-3-5 4,-3-7 4,-2-5 5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94950 19300 539,'26'-22'4,"4"6"8,3 7 8,3 6 8,-1 3 1,-2 0-4,-3 0-4,-3 0-4,1 3-1,6 6 5,7 7 4,6 6 5,-1 6-1,-5 6-5,-7 7-5,-5 6-6,-6 4-4,-3 4-3,-3 3-4,-2 3-3,-9 4-2,-12 7 0,-13 6-1,-12 7 0,-10 2-2,-6 1-3,-6-1-3,-6 1-2,-4-4-1,1-6 0,-1-6 0,1-6 1,2-9 1,7-8 4,6-10 2,7-9 3,21-9 1,38-5-2,37-7-1,38-5-1,21-12-2,7-16-3,6-15-3,7-15-3,0-11-2,-2-2-2,-3-3-1,-3-3-1,-7-1-1,-9 4 1,-10 3 0,-8 3 0,-11-1 2,-8-2 6,-10-3 4,-9-3 5,-12-1 2,-11 4 2,-14 3 1,-11 3 0,-11 3 4,-5 3 5,-7 3 6,-5 4 5,-3 2 4,4 4 3,3 3 4,3 3 3,1 3 0,1 3-2,-1 3-1,1 4-3,-3 7 2,-2 13 5,-3 12 5,-3 13 4,-2 12-1,0 13-7,0 12-7,0 13-7,3 12-6,6 13-4,7 12-3,6 13-5,6 1-1,6-9 0,7-10 0,6-8 0,4-9 0,4-6 2,3-6 0,3-6 1,-1-6 0,-2-2-1,-3-3 0,-3-3 0,-4-4-4,-3-3-3,-3-3-4,-2-2-4,-12-1-3,-19 3-2,-18 3 0,-19 4-2,-10-4 2,1-9 2,-1-10 3,1-8 3,1-8 3,3-2 3,3-3 3,4-3 3,5-6 2,10-5 3,10-7 2,9-5 2,7-9 0,7-9-2,6-10-2,7-8-1,11-12-4,20-12-3,18-13-3,20-12-4,11-7-1,7 1 0,6-1 0,7 1 1,-6 5-4,-15 14-10,-15 11-8,-16 14-9,-10 10-6,-3 9-5,-3 10-3,-2 10-4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97550 19850 574,'139'-46'140,"-22"10"-32,-22 10-30,-21 9-33,-12 6-19,1 3-8,-1 3-8,1 4-10,-4 4-8,-6 6-12,-6 7-11,-6 6-11,-7 3-6,-6 0 1,-6 0-1,-6 0 1,-6 0 2,-2 0 2,-3 0 3,-3 0 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067" units="cm"/>
      <inkml:brushProperty name="height" value="0.03067" units="cm"/>
      <inkml:brushProperty name="color" value="#00BFF3"/>
    </inkml:brush>
  </inkml:definitions>
  <inkml:trace contextRef="#ctx0" brushRef="#br0">67300 16700 717,'-41'-24'7,"19"4"15,19 3 14,19 3 15,13 3 2,10 3-12,10 3-10,9 4-12,4 1-7,1 0-4,-1 0-5,1 0-5,-3 0-4,-2 0-3,-3 0-4,-3 0-4,-4 1-5,-3 4-8,-3 3-7,-2 3-6,-5-1-3,-2-2 2,-3-3 4,-3-3 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60300 26850 461,'56'-46'6,"13"10"11,12 10 11,13 9 12,-1 6 5,-11 3-3,-14 3-2,-11 4-2,-1 2-2,13 4-2,12 3-2,13 3-1,-1 4-4,-11 7-3,-14 6-5,-11 7-4,-14 5-2,-11 7 0,-14 6-1,-11 7 0,-18 10-3,-22 16-4,-22 15-5,-21 17-3,-21 5-6,-19-3-4,-18-3-5,-19-2-6,-5-8-1,9-8 0,10-10 0,10-9 1,10-12 1,13-11 5,12-14 2,13-11 5,24-7 3,39 0 4,36 0 4,39 0 5,30-7 1,26-11-1,24-14 0,26-11-2,7-7-6,-9 0-12,-10 0-13,-8 0-11,-9-4-6,-6-5 1,-6-7 1,-6-5 0,-13-4 5,-19 0 5,-18 0 7,-19 0 6,-12 1 5,-2 4 3,-3 3 3,-3 3 4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092" units="cm"/>
      <inkml:brushProperty name="height" value="0.03092" units="cm"/>
      <inkml:brushProperty name="color" value="#F2395B"/>
    </inkml:brush>
  </inkml:definitions>
  <inkml:trace contextRef="#ctx0" brushRef="#br0">97400 20600 711,'28'21'40,"6"-5"0,7-7 1,6-5 1,7-4-3,10 0-8,10 0-6,9 0-8,1-2-7,-6-3-7,-6-3-6,-6-2-6,-4-1-7,1 3-3,-1 3-5,1 4-4,-1 2-4,1 4-4,-1 3-5,1 3-3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31500 23950 737,'-91'0'0,"19"0"0,19 0 0,19 0 0,19-2 5,23-3 11,22-3 10,22-2 11,18-1 1,16 3-5,15 3-8,17 4-5,8-3-5,4-5-3,3-7-3,3-5-3,4-6-1,7-3 0,6-3 0,7-2 0,-6 0-5,-15 7-9,-15 6-12,-16 7-9,-15 4-6,-11 3-1,-14 3-2,-11 4-2,-15 2 2,-16 4 2,-15 3 3,-15 3 4,-11 1 3,-2 1 7,-3-1 5,-3 1 7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3079" units="cm"/>
      <inkml:brushProperty name="height" value="0.03079" units="cm"/>
      <inkml:brushProperty name="color" value="#F2395B"/>
    </inkml:brush>
  </inkml:definitions>
  <inkml:trace contextRef="#ctx0" brushRef="#br0">32750 23250 714,'-25'-50'-2,"0"0"-4,0 0-3,0 0-4,3 0 2,6 0 10,7 0 9,6 0 9,-1 18 9,-5 39 8,-7 36 9,-5 39 8,-4 22-2,0 10-10,0 10-12,0 9-10,0 12-8,0 16-3,0 15-4,0 17-5,-2 24-4,-3 34-5,-3 35-5,-2 35-6,3 7-4,14-19 1,11-18-2,14-19 0,8-18-1,7-15-1,6-15-1,7-16-1,0-27 1,-2-37 3,-3-38 3,-3-37 3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32850 24850 714,'-2'-47'2,"-3"6"2,-3 7 3,-2 6 4,2 3 3,9 0 6,10 0 5,10 0 6,10 1 2,13 4-4,12 3-3,13 3-3,4 4-3,-3 7-4,-3 6-4,-2 7-4,-5 5-3,-2 7-6,-3 6-5,-3 7-5,-6 2-3,-5 1 0,-7-1-2,-5 1 0,-9 5-1,-9 14 1,-10 11 1,-8 14 0,-12 3 1,-12-2 3,-13-3 0,-12-3 3,-9-4 1,-2-3 2,-3-3 2,-3-2 1,-1-5 1,4-2 0,3-3-1,3-3-1,6-7 4,9-9 6,10-10 7,10-8 6,10-8 3,13-2-3,12-3-2,13-3-2,16-7-5,23-9-7,22-10-7,22-8-7,13-8-6,7-2-4,6-3-5,7-3-5,-4-2-2,-12 0 3,-13 0 0,-12 0 2,-15 3 2,-15 6 0,-15 7 1,-16 6 2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34350 24550 704,'-44'-4'3,"13"-5"6,12-7 6,13-5 5,13-4 2,17 0-2,15 0-2,16 0-1,12 0-4,9 0-3,10 0-4,10 0-4,2 1-2,-3 4 0,-3 3-2,-2 3 0,-8 3-1,-8 3 1,-10 3-1,-9 4 0,-10 7 1,-9 13-1,-10 12-1,-8 13 1,-8 6 0,-2 0 3,-3 0 3,-3 0 2,-6 4 3,-5 10 2,-7 10 3,-5 9 3,-8 2 0,-5-2-1,-7-3-3,-5-3-1,-4-4-2,0-3-1,0-3-2,0-2-2,1-9-2,4-12-2,3-13-1,3-12-2,4-26-6,7-36-8,6-39-8,7-36-9,8-25-4,14-8-2,11-10-1,14-9-1,5 2 3,1 17 5,-1 15 6,1 16 5,-3 13 7,-2 14 8,-3 11 8,-3 14 7,-6 10 6,-5 9 3,-7 10 3,-5 10 3,-4 16 5,0 26 8,0 24 6,0 26 8,0 15 0,0 6-7,0 7-7,0 6-7,0 1-6,0-3-7,0-3-6,0-2-7,-4-3-7,-5 1-4,-7-1-6,-5 1-5,-4-4-5,0-6-3,0-6-5,0-6-4,-2-9-2,-3-8-2,-3-10 0,-2-9-2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34100 23950 661,'-47'21'2,"6"-5"5,7-7 3,6-5 6,4 0 1,4 10 0,3 10-1,3 9 1,3 9 0,3 9 1,3 10 1,4 10 1,7 7 1,13 6 2,12 7 1,13 6 1,12 7-3,13 10-5,12 10-5,13 9-6,12 4-2,13 1-1,12-1 0,13 1-1,9-6-4,6-8-12,7-10-10,6-9-12,-15-15-2,-33-18 4,-35-19 5,-34-18 4,-18-12-1,1-3-7,-1-3-7,1-2-7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9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37800 23950 574,'0'-47'3,"0"6"9,0 7 6,0 6 8,-8 13 7,-16 23 5,-15 22 6,-15 22 5,-9 15-2,1 9-12,-1 10-11,1 10-12,-1 4-6,1 0-2,-1 0-1,1 0-2,1-4-2,3-5-4,3-7-3,4-5-3,5-9-1,10-9 1,10-10 2,9-8 1,12-11 2,16-8 0,15-10 1,17-9 1,11-9 2,10-5 1,10-7 2,9-5 2,1-3 1,-6 4 0,-6 3-1,-6 3 0,-6 1 0,-2 1 1,-3-1-1,-3 1 1,-6-1 0,-5 1 1,-7-1 1,-5 1 0,-8-12 3,-5-21 1,-7-22 3,-5-22 3,-6-13-1,-3-3 0,-3-3-3,-2-2-1,-3 2-5,1 9-11,-1 10-9,1 10-10,-1 8-7,1 10-5,-1 10-5,1 9-5,4 7-3,9 7-2,10 6-1,10 7-1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38250 23500 555,'1'-46'0,"4"10"0,3 10 0,3 9 1,3 4 2,3 1 6,3-1 6,4 1 5,2 1 4,4 3 3,3 3 2,3 4 4,-2 7-1,-6 13-3,-6 12-2,-6 13-4,-6 10-2,-2 10-1,-3 10-2,-3 9-2,-4 6-1,-3 3-2,-3 3-2,-2 4-2,-5 2-1,-2 4 0,-3 3-1,-3 3-1,-1-2-2,4-6-4,3-6-4,3-6-4,1-10-3,1-12-1,-1-13 0,1-12-2,7-26-1,16-36-4,15-39-5,17-36-2,8-23-3,4-6 0,3-6 1,3-6 0,-1 4 1,-2 16 4,-3 15 4,-3 17 4,-4 11 4,-3 10 4,-3 10 5,-2 9 4,-5 12 7,-2 16 6,-3 15 7,-3 17 8,-6 13 1,-5 13-2,-7 12-2,-5 13-2,-8 7-3,-5 4-2,-7 3-3,-5 3-2,-4-1-2,0-2 0,0-3-2,0-3-1,3-6-2,6-5-5,7-7-4,6-5-4,6-17-5,6-24-4,7-26-3,6-24-5,9-23-3,13-18-3,12-19-1,13-18-2,2-6-1,-5 10 2,-7 10 1,-5 9 2,-6 7 3,-3 7 6,-3 6 5,-2 7 5,-6 7 7,-6 9 8,-6 10 6,-6 10 8,-2 16 9,3 26 8,3 24 9,4 26 10,-3 10-1,-5-3-10,-7-3-10,-5-2-10,-4 3-8,0 14-4,0 11-5,0 14-6,1 3-6,4-2-9,3-3-9,3-3-9,-1-7-6,-2-9-6,-3-10-3,-3-8-5,-1-11-2,4-8 2,3-10 1,3-9 1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41650 21400 615,'-24'-46'0,"4"10"0,3 10 0,3 9 0,1 2 5,1-2 10,-1-3 9,1-3 11,1 8 2,3 23-2,3 22-4,4 22-2,-1 16-4,-3 14-3,-3 11-2,-2 14-3,-1 10-2,3 9-1,3 10 0,4 10-1,1 13-1,0 19-3,0 19-2,0 19-3,1-2-2,4-22-3,3-22-2,3-21-3,1-4-2,1 16-5,-1 15-2,1 17-5,-1-1-1,1-16 2,-1-15 1,1-15 1,-3-23 2,-2-28 3,-3-28 2,-3-27 2,-1-5-4,4 23-10,3 22-11,3 22-9,-1 1-2,-2-19 6,-3-18 6,-3-19 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40950 24350 617,'-15'-97'24,"23"56"7,22 57 8,22 56 7,7 31 1,-6 6-8,-6 7-6,-6 6-8,-4 1-6,1-3-5,-1-3-6,1-2-5,-4-8-3,-6-8 1,-6-10 0,-6-9 1,-4-12 0,1-11 0,-1-14-1,1-11 0,7-20 1,16-24 3,15-26 4,17-24 3,13-26-1,13-24-6,12-26-5,13-24-5,7-13-7,4 0-8,3 0-7,3 0-7,-8 12-2,-19 26 5,-18 24 5,-19 26 4,-13 18-1,-6 13-10,-6 12-9,-6 13-10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62650 26500 386,'21'-49'5,"-5"4"11,-7 3 9,-5 3 11,-3 14 9,4 25 10,3 25 10,3 25 9,-1 15-2,-2 7-13,-3 6-14,-3 7-13,-4 4-8,-3 3-3,-3 3-3,-2 4-3,-5 2-8,-2 4-14,-3 3-11,-3 3-14,-4-4-8,-3-8-4,-3-10-4,-2-9-3,0-10-3,7-9-1,6-10 1,7-8-1,2-17 4,1-21 6,-1-22 7,1-22 6,7-19 7,16-16 6,15-15 5,17-15 5,7-6 4,0 7 1,0 6 2,0 7 0,0 8 5,0 14 8,0 11 7,0 14 9,0 3 5,0-2 1,0-3 1,0-3 2,1 2-1,4 10-2,3 10-2,3 9-3,-2 4-6,-6 1-11,-6-1-10,-6 1-11,-4 1-5,1 3-2,-1 3-1,1 4-1,-1-6-4,1-11-7,-1-14-8,1-11-6,-4-3 0,-6 10 11,-6 10 9,-6 9 9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45350 23450 600,'-22'76'108,"6"4"-22,7 3-22,6 3-22,4 4-13,4 7-4,3 6-6,3 7-4,-1 8-6,-2 14-7,-3 11-5,-3 14-7,-2-1-8,0-12-8,0-13-8,0-12-8,0-16-4,0-19 0,0-18 2,0-19 0,1-13 2,4-6 4,3-6 4,3-6 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46500 23100 553,'0'-113'5,"0"26"10,0 24 10,0 26 9,-5 29 6,-9 34 2,-10 35 0,-8 35 0,-4 18-2,3 3-8,3 3-7,4 4-7,1-1-5,0-3-1,0-3-1,0-2-1,1-5-1,4-2-1,3-3 0,3-3-2,3-7-1,3-9-2,3-10-2,4-8-1,5-12-2,10-12-2,10-13-2,9-12-3,7-13-1,7-12-2,6-13-2,7-12-1,2-13-2,1-12 1,-1-13-1,1-12 1,-6-2-1,-8 9 1,-10 10 1,-9 10 1,-10 7 1,-9 6 3,-10 7 3,-8 6 4,-14 7 1,-15 10 1,-15 10 0,-16 9 2,-12 13-2,-5 20-3,-7 18-2,-5 20-4,-1 10-3,6 3-5,7 3-4,6 4-5,10-7-3,17-16-2,15-15-2,16-15-2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48300 23300 603,'0'-97'3,"0"6"7,0 7 6,0 6 7,0 7 0,0 10-4,0 10-5,0 9-5,0 6-4,0 3-1,0 3-3,0 4-1,-4 1-2,-5 0 0,-7 0 0,-5 0 0,-4 3 0,0 6 0,0 7 1,0 6 0,0 4 0,0 4 2,0 3 2,0 3 1,0 6 1,0 9 3,0 10 3,0 10 1,1 5 2,4 4-1,3 3 0,3 3 0,3-2-1,3-6-2,3-6 0,4-6-2,4-4-2,6 1-2,7-1-2,6 1-3,3-6-2,0-8-2,0-10-2,0-9-2,3-5-2,6 0-2,7 0-2,6 0-1,-1-5 0,-5-9 1,-7-10 3,-5-8 1,-4-6 1,0 1 0,0-1-2,0 1-1,-4-3 2,-5-2 2,-7-3 3,-5-3 3,-6 1 6,-3 6 8,-3 7 10,-2 6 8,-1 12 5,3 19 0,3 19 0,4 19 0,2 12-4,4 6-5,3 7-5,3 6-7,1 4-2,1 4-1,-1 3 0,1 3-1,-1 4-1,1 7-3,-1 6-3,1 7-2,-3 7-2,-2 9-2,-3 10 0,-3 10-2,-2 2-1,0-3 0,0-3 0,0-2-2,-2-9 1,-3-12 0,-3-13 0,-2-12-1,-3-13 1,1-12 1,-1-13 1,1-12 0,-3-10 0,-2-6 0,-3-6 0,-3-6 0,-6-6 0,-5-2 2,-7-3 2,-5-3 2,0-17 1,10-27 0,10-28-1,9-28 1,9-26-2,9-21-1,10-22-3,10-22-1,13-10-1,19 4 0,19 3 0,19 3 1,7 14-5,-3 25-9,-3 25-11,-2 25-9,-11 20-3,-15 16 2,-15 15 3,-16 17 3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43350 35650 492,'-144'70'0,"13"-9"0,12-10 0,13-8 0,6-8 3,0-2 7,0-3 7,0-3 6,17-7 7,34-9 6,35-10 6,35-8 7,24-8-1,16-2-7,15-3-7,17-3-6,10-2-6,6 0-4,7 0-2,6 0-4,6-2-1,6-3 0,7-3 1,6-2-1,6-6 0,6-6-2,7-6-2,6-6-3,-1-1-1,-5 7-4,-7 6-3,-5 7-3,-4 5-2,0 7-3,0 6-1,0 7-2,0 4-2,0 3 2,0 3 0,0 4 0,-2 1-1,-3 0-5,-3 0-2,-2 0-5,0 0-3,7 0-1,6 0-3,7 0-2,-6-4 1,-15-5 3,-15-7 2,-16-5 4,-15-3 3,-11 4 4,-14 3 4,-11 3 4,-12 1 1,-9 1 1,-10-1-2,-8 1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47350 33850 511,'-47'-25'2,"6"0"2,7 0 4,6 0 3,10 7 6,17 17 10,15 15 10,16 16 9,10 7 2,7 1-6,6-1-7,7 1-5,4 1-5,3 3-2,3 3-2,4 4-3,1-1-1,0-3-3,0-3-3,0-2-2,-2-3-1,-3 1-2,-3-1-1,-2 1-1,-6-1 0,-6 1 0,-6-1 0,-6 1 1,-6-1-2,-2 1-2,-3-1-4,-3 1-3,-7 1-2,-9 3-2,-10 3-3,-8 4-1,-11 7-1,-8 13 2,-10 12 2,-9 13 2,-10 6-1,-9 0-3,-10 0-4,-8 0-5,-9 0-3,-6 0-4,-6 0-4,-6 0-5,-1-7 1,7-11 5,6-14 4,7-11 6,8-12 0,14-9-2,11-10-5,14-8-2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44950 31950 583,'-25'-27'0,"0"-3"0,0-3 0,0-2 0,3 5 8,6 16 19,7 15 16,6 17 18,4 17 2,4 23-11,3 22-11,3 22-12,1 15-7,1 9-1,-1 10-2,1 10-3,-3 2-4,-2-3-9,-3-3-10,-3-2-8,-2-8-8,0-8-6,0-10-6,0-9-5,0-15-5,0-18 0,0-19-2,0-18-1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45050 32400 726,'6'-47'13,"13"6"12,12 7 13,13 6 14,6 6 0,0 6-11,0 7-12,0 6-11,3 1-12,6-3-13,7-3-11,6-2-12,-1-3-6,-5 1 0,-7-1 0,-5 1 0,-9-1 0,-9 1 0,-10-1 0,-8 1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45950 31300 540,'-24'-61'16,"4"28"17,3 28 14,3 29 17,3 19 3,3 14-11,3 11-10,4 14-9,1 11-9,0 14-5,0 11-5,0 14-7,0 13-3,0 16-4,0 15-3,0 17-2,3 11-7,6 10-10,7 10-10,6 9-10,3-12-6,0-30-2,0-32-1,0-30-1,-2-28-1,-3-21 2,-3-22 2,-2-22 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46200 31550 726,'-21'-47'3,"10"6"5,10 7 6,9 6 5,6 6 4,3 6 1,3 7 1,4 6 2,7-1 0,13-5 0,12-7-2,13-5 0,7-1-6,4 6-12,3 7-10,3 6-13,-1 3-3,-2 0 2,-3 0 3,-3 0 2,-9 3-5,-11 6-16,-14 7-14,-11 6-15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46950 30550 606,'-47'-25'5,"6"0"7,7 0 9,6 0 9,4 12 6,4 26 3,3 24 4,3 26 4,4 16-2,7 10-7,6 10-7,7 9-7,4 7-9,3 7-8,3 6-8,4 7-9,1 0-8,0-2-6,0-3-6,0-3-7,-2-13-6,-3-22-7,-3-22-8,-2-21-6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63950 25900 375,'-2'-50'1,"-3"0"2,-3 0 2,-2 0 2,-3 1 4,1 4 4,-1 3 4,1 3 4,1 15 11,3 29 18,3 28 16,4 28 17,-1 20-1,-3 13-17,-3 12-18,-2 13-17,-5 9-12,-2 6-3,-3 7-3,-3 6-5,-4 7-2,-3 10-5,-3 10-2,-2 9-4,-1 2-4,3-2-4,3-3-5,4-3-4,1-12-1,0-18 1,0-19 3,0-18 1,1-17-2,4-11-7,3-14-8,3-11-7,4-23-5,7-31-4,6-31-4,7-31-4,8-21 4,14-9 10,11-10 11,14-8 10,11-11 9,14-8 7,11-10 8,14-9 7,-1 7 7,-12 26 7,-13 24 6,-12 26 6,-10 18 6,-6 13 4,-6 12 3,-6 13 4,-9 12-2,-8 13-10,-10 12-10,-9 13-9,-5 9-7,0 6-1,0 7-3,0 6-3,4-4-6,10-11-12,10-14-10,9-11-12,13-20-6,20-24 0,18-26-1,20-24-1,6-18 2,-2-9 3,-3-10 4,-3-8 3,-9 0 5,-11 14 6,-14 11 6,-11 14 7,-12 8 3,-9 7-1,-10 6 0,-8 7 0,-11 15 16,-8 25 32,-10 25 32,-9 25 32,-4 20 4,4 16-21,3 15-24,3 17-21,3 2-16,3-9-9,3-10-8,4-8-8,2-11-7,4-8-4,3-10-5,3-9-4,14-13-4,25-16-5,25-15-4,25-15-5,9-21-2,-6-25 3,-6-25 1,-6-25 2,-7-16 2,-6-6 3,-6-6 4,-6-6 4,-10 2 2,-12 14 3,-13 11 3,-12 14 2,-12 11 2,-8 14-1,-10 11 0,-9 14 0,-18 8-2,-24 7-4,-26 6-3,-24 7-3,-18 7-3,-9 9-4,-10 10-3,-8 10-3,8 2 1,29-3 2,28-3 4,28-2 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50600 24100 733,'-46'-2'4,"10"-3"9,10-3 9,9-2 8,13-6 3,20-6-1,18-6-2,20-6-1,11-1-4,7 7-6,6 6-4,7 7-5,2 2-5,1 1-8,-1-1-7,1 1-7,-3 1-3,-2 3 0,-3 3 0,-3 4 0,-7 1-2,-9 0-1,-10 0-3,-8 0-3,-8 0-1,-2 0-1,-3 0-2,-3 0 0,-7 1 2,-9 4 7,-10 3 6,-8 3 7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03" units="cm"/>
      <inkml:brushProperty name="height" value="0.0303" units="cm"/>
      <inkml:brushProperty name="color" value="#F2395B"/>
    </inkml:brush>
  </inkml:definitions>
  <inkml:trace contextRef="#ctx0" brushRef="#br0">51250 23200 726,'-24'-46'0,"4"10"0,3 10 0,3 9 0,1 2 2,1-2 7,-1-3 4,1-3 7,1 5 3,3 17 3,3 15 3,4 16 3,-1 15 0,-3 16-5,-3 15-5,-2 17-3,-1 10-6,3 6-7,3 7-6,4 6-7,1 9-2,0 13-1,0 12 1,0 13 1,1 2-2,4-5-4,3-7-4,3-5-3,1-19-7,1-27-9,-1-28-9,1-28-9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0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52900 22800 730,'90'-19'83,"-18"13"-19,-19 12-18,-18 13-19,-7 9-11,6 6-3,7 7-3,6 6-4,-1 4-2,-5 4-3,-7 3-4,-5 3-2,-11 4-2,-11 7-3,-14 6-3,-11 7-2,-14 4-1,-11 3 1,-14 3 0,-11 4 1,-9-3-1,-3-5-2,-3-7-2,-2-5-3,0-11-1,7-11 2,6-14 1,7-11 1,5-9 3,7-3 6,6-3 6,7-2 5,21-11 11,38-15 15,37-15 15,38-16 15,18-5 0,1 6-16,-1 7-16,1 6-16,-1 4-13,1 4-7,-1 3-8,1 3-9,-6 1-4,-8 1-2,-10-1-1,-9 1-1,-12-1 0,-11 1 2,-14-1 2,-11 1 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54600 23500 606,'-49'26'69,"4"4"-16,3 3-14,3 3-16,1 1-9,1 1-2,-1-1-3,1 1-4,1-3 1,3-2 0,3-3 2,4-3 2,8-9-4,17-11-7,15-14-7,16-11-9,12-9-5,9-3-2,10-3-3,10-2-4,2-1 2,-3 3 4,-3 3 5,-2 4 4,-9 8 5,-12 17 6,-13 15 5,-12 16 5,-13 9 5,-12 3 4,-13 3 3,-12 4 4,-4-3 2,7-5 1,6-7 0,7-5 0,8-11-2,14-11-5,11-14-4,14-11-5,8-11-6,7-5-9,6-7-7,7-5-8,0-3-4,-2 4 3,-3 3 3,-3 3 1,-6 6 3,-5 9 2,-7 10 2,-5 10 1,-8 10 9,-5 13 14,-7 12 15,-5 13 14,-1 2 4,6-5-6,7-7-5,6-5-7,6-8-6,6-5-5,7-7-6,6-5-5,3-8-7,0-5-5,0-7-7,0-5-6,-4-1-4,-5 6 0,-7 7 0,-5 6-1,-6-2 1,-3-9 4,-3-10 3,-2-8 3,-5-4 2,-2 3 3,-3 3 3,-3 4 1,-7 1 2,-9 0-1,-10 0 0,-8 0-1,-4 3 5,3 6 11,3 7 11,4 6 10,10 6 1,19 6-10,19 7-8,19 6-10,5-1-5,-5-5 0,-7-7-2,-5-5 0,-4-4-4,0 0-5,0 0-6,0 0-7,6-5-4,13-9-5,12-10-5,13-8-4,2-11 2,-5-8 7,-7-10 7,-5-9 8,-8-2 5,-5 6 3,-7 7 2,-5 6 4,-8 1 2,-5-3 3,-7-3 2,-5-2 2,-4 2 5,0 9 9,0 10 9,0 10 8,0 10 8,0 13 7,0 12 7,0 13 8,0 18-3,0 26-12,0 24-12,0 26-13,1 10-8,4-3-7,3-3-6,3-2-7,1-6-7,1-6-8,-1-6-8,1-6-9,1-10-6,3-12-6,3-13-6,4-12-5,-1-10 2,-3-6 7,-3-6 8,-2-6 8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57700 22050 600,'-43'-33'11,"17"34"22,15 35 22,16 35 22,5 21 1,-2 9-18,-3 10-18,-3 10-18,-2 4-13,0 0-4,0 0-6,0 0-4,0-5-6,0-9-5,0-10-6,0-8-4,-2-11-8,-3-8-7,-3-10-9,-2-9-8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57650 23150 753,'68'-135'37,"-11"32"-3,-14 31-4,-11 32-3,-6 16-3,4 4-1,3 3-1,3 3-1,1 3-5,1 3-6,-1 3-8,1 4-6,-1 4-9,1 6-9,-1 7-11,1 6-10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58450 21750 560,'-24'-46'1,"4"10"4,3 10 2,3 9 3,4 21 10,7 35 19,6 35 17,7 34 17,0 21 2,-2 10-15,-3 10-16,-3 9-16,-1 9-12,4 9-10,3 10-11,3 10-9,1 0-7,1-5-3,-1-7-3,1-5-3,-1-14-5,1-18-6,-1-19-5,1-18-6,-1-20 0,1-18 5,-1-19 5,1-18 5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715" units="cm"/>
      <inkml:brushProperty name="height" value="0.02715" units="cm"/>
      <inkml:brushProperty name="color" value="#F2395B"/>
    </inkml:brush>
  </inkml:definitions>
  <inkml:trace contextRef="#ctx0" brushRef="#br0">58650 21850 810,'3'-69'0,"6"13"0,7 12 0,6 13 0,10 7 5,17 4 12,15 3 10,16 3 12,5 1 0,-2 1-9,-3-1-10,-3 1-9,-7 2-10,-9 7-10,-10 6-10,-8 7-11,-8 4-7,-2 3-5,-3 3-3,-3 4-4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2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59300 20950 728,'-46'-2'0,"10"-3"0,10-3 0,9-2 0,4 6 8,1 20 16,-1 18 15,1 20 16,1 19 0,3 22-14,3 22-14,4 23-15,2 3-8,4-11-1,3-14-1,3-11-1,-1-11-11,-2-5-24,-3-7-22,-3-5-22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4"/>
    </inkml:context>
    <inkml:brush xml:id="br0">
      <inkml:brushProperty name="width" value="0.02646" units="cm"/>
      <inkml:brushProperty name="height" value="0.02646" units="cm"/>
      <inkml:brushProperty name="color" value="#FED406"/>
    </inkml:brush>
  </inkml:definitions>
  <inkml:trace contextRef="#ctx0" brushRef="#br0">63000 11400 831,'-52'-252'7,"-3"47"14,-3 47 13,-2 48 14,8 39-6,22 35-26,22 35-25,23 34-25,10 15-14,0-3 1,0-3 0,0-2 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69000 26550 490,'-46'-2'2,"10"-3"6,10-3 4,9-2 5,21-3 9,35 1 14,35-1 14,34 1 14,34-1 0,34 1-12,35-1-12,35 1-13,19 1-7,7 3-4,6 3-2,7 4-4,-9 1-7,-21 0-10,-22 0-11,-22 0-12,-29 3-8,-33 6-8,-35 7-7,-34 6-8,-30 3-3,-25 0 3,-25 0 3,-25 0 2,-13-4 5,1-5 10,-1-7 8,1-5 10,-1-3 5,1 4 3,-1 3 4,1 3 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6"/>
    </inkml:context>
    <inkml:brush xml:id="br0">
      <inkml:brushProperty name="width" value="0.04112" units="cm"/>
      <inkml:brushProperty name="height" value="0.04112" units="cm"/>
      <inkml:brushProperty name="color" value="#FED406"/>
    </inkml:brush>
  </inkml:definitions>
  <inkml:trace contextRef="#ctx0" brushRef="#br0">45850 26600 535,'-80'-24'28,"41"4"5,40 3 6,42 3 5,28-1 0,20-2-6,18-3-6,20-3-7,17-4-3,20-3-2,18-3 0,20-2-1,17-5-2,20-2-2,18-3-1,20-3-2,11-4-1,7-3-3,6-3 0,7-2-3,4-1-1,3 3-1,3 3-1,4 4-1,1 2-1,0 4 0,0 3-1,0 3-1,0 4 1,0 7 1,0 6 0,0 7 2,-5 0-1,-9-2-3,-10-3-2,-8-3-1,-8-6-5,-2-5-5,-3-7-6,-3-5-5,-7-4-3,-9 0-1,-10 0 1,-8 0 0,-14 1 0,-15 4 3,-15 3 1,-16 3 3,-13 6 0,-9 9 1,-10 10 0,-8 10 1,-17 10 0,-21 13-2,-22 12-2,-22 13-1,-18 2 1,-11-5 3,-14-7 3,-11-5 4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2834" units="cm"/>
      <inkml:brushProperty name="height" value="0.02834" units="cm"/>
      <inkml:brushProperty name="color" value="#FED406"/>
    </inkml:brush>
  </inkml:definitions>
  <inkml:trace contextRef="#ctx0" brushRef="#br0">55050 25750 776,'-46'-24'0,"10"4"0,10 3 0,9 3 0,4 9 2,1 16 4,-1 15 5,1 17 4,2 13 3,7 13 4,6 12 3,7 13 4,4 9-2,3 6-3,3 7-5,4 6-5,1 7-5,0 10-7,0 10-6,0 9-8,0 6-7,0 3-10,0 3-10,0 4-9,0-14-3,0-27 6,0-28 6,0-28 6,0-21 5,0-12 7,0-13 5,0-12 7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3506" units="cm"/>
      <inkml:brushProperty name="height" value="0.03506" units="cm"/>
      <inkml:brushProperty name="color" value="#FED406"/>
    </inkml:brush>
  </inkml:definitions>
  <inkml:trace contextRef="#ctx0" brushRef="#br0">56800 26100 627,'-2'-52'0,"-3"-3"0,-3-3 0,-2-2 0,-5 2 3,-2 9 8,-3 10 6,-3 10 7,-2 5 3,0 4 0,0 3 1,0 3-1,-2 4-1,-3 7-3,-3 6-3,-2 7-4,-5 7-3,-2 9-3,-3 10-3,-3 10-4,-1 4-1,4 0 2,3 0 2,3 0 1,6 0 0,9 0-2,10 0-2,10 0-1,5 0-2,4 0 2,3 0 0,3 0 1,6 1 0,9 4 1,10 3-1,10 3 2,4 1-1,0 1 1,0-1 1,0 1 1,-5-3-1,-9-2-2,-10-3-4,-8-3-1,-6-1-2,1 4 1,-1 3 0,1 3 0,-6-2 1,-8-6-2,-10-6 0,-9-6-1,-7-7 0,-3-6-2,-3-6-1,-2-6-1,-3-7 0,1-6 0,-1-6 0,1-6 1,1-13 1,3-19 2,3-18 3,4-19 2,7-13 0,13-6 2,12-6-1,13-6 1,13-7-1,17-6 0,15-6 0,16-6-1,7 1 1,1 9-1,-1 10 1,1 10 1,-6 10-6,-8 13-11,-10 12-11,-9 13-11,-7 12-8,-3 13-5,-3 12-4,-2 13-4,-6 7 3,-6 4 12,-6 3 12,-6 3 12,-4 3 7,1 3 3,-1 3 2,1 4 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8"/>
    </inkml:context>
    <inkml:brush xml:id="br0">
      <inkml:brushProperty name="width" value="0.05341" units="cm"/>
      <inkml:brushProperty name="height" value="0.05341" units="cm"/>
      <inkml:brushProperty name="color" value="#FED406"/>
    </inkml:brush>
  </inkml:definitions>
  <inkml:trace contextRef="#ctx0" brushRef="#br0">57800 26100 411,'23'-49'-27,"-3"4"5,-3 3 6,-2 3 6,-3-4 7,1-8 13,-1-10 11,1-9 12,-3-5 4,-2 0-3,-3 0-2,-3 0-2,-2 6-4,0 13-3,0 12-4,0 13-2,-5 7-3,-9 4 2,-10 3 0,-8 3 1,-6 4-1,1 7 0,-1 6-2,1 7 0,-1 8-2,1 14 1,-1 11-1,1 14 0,2 7-1,7 3-1,6 3-2,7 4 0,4-1-2,3-3 1,3-3 1,4-2-1,8-6-1,17-6-4,15-6-4,16-6-5,5-9-4,-2-8-5,-3-10-4,-3-9-5,-2-9-3,0-5-1,0-7-1,0-5 0,-4-6 1,-5-3 3,-7-3 3,-5-2 4,-8-1 7,-5 3 11,-7 3 11,-5 4 11,-8 5 6,-5 10 1,-7 10 0,-5 9 1,-1 7-1,6 7-2,7 6-2,6 7-2,3 5-2,0 7-2,0 6-2,0 7-2,0 4-2,0 3 1,0 3 0,0 4-1,0 7 0,0 13 0,0 12-1,0 13 0,1 7-2,4 4 0,3 3-2,3 3 0,-1 1-2,-2 1-2,-3-1-3,-3 1 0,-2-4-3,0-6-1,0-6-1,0-6-1,-2-10-2,-3-12-3,-3-13-4,-2-12-2,-6-10 0,-6-6 1,-6-6 3,-6-6 1,-7-9 2,-6-8 2,-6-10 0,-6-9 2,-2-10 0,3-9 2,3-10 1,4-8 1,5-17 1,10-21-1,10-22 1,9-22-1,15-27-2,22-31-4,22-31-4,23-31-4,19-10-1,19 13 1,19 12 3,19 13 2,-1 20-4,-18 28-8,-19 28-8,-18 29-8,-15 19-5,-9 14 1,-10 11 0,-8 14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34" units="cm"/>
      <inkml:brushProperty name="height" value="0.04234" units="cm"/>
      <inkml:brushProperty name="color" value="#FED406"/>
    </inkml:brush>
  </inkml:definitions>
  <inkml:trace contextRef="#ctx0" brushRef="#br0">85950 25150 519,'-46'-24'0,"10"4"0,10 3 0,9 3 0,6 9 10,3 16 19,3 15 19,4 17 20,1 13 3,0 13-12,0 12-12,0 13-12,-4 9-8,-5 6-5,-7 7-5,-5 6-5,-6 4-3,-3 4-1,-3 3 0,-2 3 0,-3 1-6,1 1-8,-1-1-10,1 1-9,4-1-8,9 1-8,10-1-6,10 1-7,4-10 0,0-19 7,0-18 7,0-19 7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9" units="cm"/>
      <inkml:brushProperty name="height" value="0.0429" units="cm"/>
      <inkml:brushProperty name="color" value="#FED406"/>
    </inkml:brush>
  </inkml:definitions>
  <inkml:trace contextRef="#ctx0" brushRef="#br0">87800 25950 512,'-22'-69'32,"6"13"-3,7 12-3,6 13-3,1 2-3,-3-5-2,-3-7-2,-2-5-3,-3-1-2,1 6-1,-1 7-1,1 6-2,-4-1 0,-6-5-1,-6-7 0,-6-5 0,-2-3-1,3 4 1,3 3 0,4 3 0,-1 4 1,-3 7 0,-3 6 0,-2 7 0,-3 4-1,1 3-1,-1 3 0,1 4-2,-3 7 0,-2 13 3,-3 12 1,-3 13 2,1 7 1,6 4 0,7 3 1,6 3 0,6-1 0,6-2 0,7-3 0,6-3 0,3-2-1,0 0-1,0 0-1,0 0-1,3 1-2,6 4 0,7 3-1,6 3-1,4 1 0,4 1 0,3-1 0,3 1 0,1-1-1,1 1 0,-1-1-2,1 1 0,-1-3-1,1-2 1,-1-3 1,1-3-1,-4 1 1,-6 6-3,-6 7-1,-6 6-2,-6 3-1,-2 0 2,-3 0 1,-3 0 0,-6 0 0,-5 0-2,-7 0-3,-5 0-3,-8 0 1,-5 0 0,-7 0 2,-5 0 0,-6-5 3,-3-9 0,-3-10 1,-2-8 1,0-11 1,7-8 0,6-10-1,7-9-1,0-9 1,-2-5 2,-3-7 1,-3-5 0,1-9 2,6-9 0,7-10-1,6-8 1,4-11-1,4-8 0,3-10 1,3-9-1,9-10 0,16-9 0,15-10 0,17-8-1,11-1 0,10 9-2,10 10-2,9 10-2,9 4-4,9 0-7,10 0-7,10 0-8,2 6-2,-3 13-1,-3 12 1,-2 13 0,-12 10 3,-19 10 6,-18 10 5,-19 9 6,-12 4-1,-2 1-4,-3-1-5,-3 1-6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4404" units="cm"/>
      <inkml:brushProperty name="height" value="0.04404" units="cm"/>
      <inkml:brushProperty name="color" value="#FED406"/>
    </inkml:brush>
  </inkml:definitions>
  <inkml:trace contextRef="#ctx0" brushRef="#br0">99800 19000 499,'1'-60'1,"4"32"24,3 31 22,3 32 24,3 22 5,3 17-12,3 15-14,4 16-13,1 7-9,0 1-4,0-1-6,0 1-4,0-4-4,0-6-1,0-6-1,0-6-2,-2-6-1,-3-2-1,-3-3-2,-2-3-1,-3-6-1,1-5-3,-1-7-2,1-5-2,-7-4-2,-12 0-1,-13 0-1,-12 0-1,-10-5 0,-6-9 0,-6-10-1,-6-8 1,-7-6-2,-6 1-2,-6-1-2,-6 1-3,-2-3-1,3-2 0,3-3 0,4-3-1,5-4 0,10-3-4,10-3-3,9-2-3,6-3 1,3 1 4,3-1 5,4 1 5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3616" units="cm"/>
      <inkml:brushProperty name="height" value="0.03616" units="cm"/>
      <inkml:brushProperty name="color" value="#FED406"/>
    </inkml:brush>
  </inkml:definitions>
  <inkml:trace contextRef="#ctx0" brushRef="#br0">99850 19750 608,'93'-68'29,"-11"17"3,-14 15 3,-11 16 3,-3 7 0,10 1-1,10-1-2,9 1-2,1 1-4,-6 3-6,-6 3-7,-6 4-5,-7 5-4,-6 10 2,-6 10-1,-6 9 1,-7 7-7,-6 7-14,-6 6-15,-6 7-15,-9-1-10,-8-6-5,-10-6-7,-9-6-5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3214" units="cm"/>
      <inkml:brushProperty name="height" value="0.03214" units="cm"/>
      <inkml:brushProperty name="color" value="#FED406"/>
    </inkml:brush>
  </inkml:definitions>
  <inkml:trace contextRef="#ctx0" brushRef="#br0">100750 20100 684,'71'46'109,"-5"-5"-25,-7-7-25,-5-5-25,-6-3-17,-3 4-7,-3 3-8,-2 3-6,-5 1-9,-2 1-8,-3-1-8,-3 1-8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5535" units="cm"/>
      <inkml:brushProperty name="height" value="0.05535" units="cm"/>
      <inkml:brushProperty name="color" value="#FED406"/>
    </inkml:brush>
  </inkml:definitions>
  <inkml:trace contextRef="#ctx0" brushRef="#br0">102700 17800 397,'3'-50'3,"6"0"6,7 0 5,6 0 6,3 7 5,0 17 4,0 15 4,0 16 3,-7 15 1,-11 16-3,-14 15-3,-11 17-3,-11 13-1,-5 13 0,-7 12-1,-5 13 0,-8 12-1,-5 13-2,-7 12-1,-5 13-1,-1 4-3,6-3-1,7-3-2,6-2-2,6-8-1,6-8-2,7-10-2,6-9-1,6-12-2,6-11-3,7-14-4,6-11-1,9-14-4,13-11-3,12-14-3,13-11-3,10-11-2,10-5 0,10-7 0,9-5 0,4-15-1,1-22 1,-1-22 0,1-21 1,-3-14-1,-2-2 0,-3-3 0,-3-3 0,-9-2 2,-11 0 4,-14 0 2,-11 0 5,-11 4 2,-5 10 1,-7 10 1,-5 9 0,-12 9 4,-16 9 3,-15 10 4,-15 10 3,-14 10 0,-8 13-4,-10 12-4,-9 13-4,-7 13-7,-3 17-10,-3 15-9,-2 16-10,2 7-4,9 1 3,10-1 2,10 1 3,10-7 0,13-12 0,12-13-1,13-12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68500 27200 570,'-72'0'6,"6"0"13,7 0 13,6 0 12,13 0 5,23 0-6,22 0-4,22 0-6,32 0-2,44 0-2,44 0-1,44 0-1,30 1-5,20 4-6,18 3-7,20 3-6,6 3-9,-2 3-8,-3 3-8,-3 4-9,-15-3-4,-24-5 0,-26-7-1,-24-5 0,-31-6 3,-33-3 4,-35-3 5,-34-2 5,-20-5-1,-2-2-6,-3-3-7,-3-3-7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5"/>
    </inkml:context>
    <inkml:brush xml:id="br0">
      <inkml:brushProperty name="width" value="0.04077" units="cm"/>
      <inkml:brushProperty name="height" value="0.04077" units="cm"/>
      <inkml:brushProperty name="color" value="#FED406"/>
    </inkml:brush>
  </inkml:definitions>
  <inkml:trace contextRef="#ctx0" brushRef="#br0">89250 26500 539,'-74'21'0,"4"-5"0,3-7 0,3-5 0,1-4 1,1 0 2,-1 0 1,1 0 2,4 0 2,9 0 4,10 0 3,10 0 3,5 6 6,4 13 10,3 12 7,3 13 10,7 2 0,14-5-8,11-7-9,14-5-8,10-8-5,9-5-3,10-7-3,10-5-2,10-6-2,13-3-4,12-3-3,13-2-3,6-5-6,0-2-6,0-3-8,0-3-6,-5-1-8,-9 4-5,-10 3-6,-8 3-7,-12 3 2,-12 3 8,-13 3 8,-12 4 9,-9 1 1,-2 0-3,-3 0-3,-3 0-5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4612" units="cm"/>
      <inkml:brushProperty name="height" value="0.04612" units="cm"/>
      <inkml:brushProperty name="color" value="#FED406"/>
    </inkml:brush>
  </inkml:definitions>
  <inkml:trace contextRef="#ctx0" brushRef="#br0">91400 25650 477,'-22'-47'0,"6"6"0,7 7 0,6 6 0,3 3 7,0 0 14,0 0 15,0 0 13,0 14 6,0 28-6,0 28-4,0 29-6,0 16-4,0 7-5,0 6-5,0 7-5,0-1-2,0-6-2,0-6-1,0-6-1,0-4-2,0 1-2,0-1-3,0 1-2,1-4-2,4-6 0,3-6 0,3-6 0,1-7-1,1-6-2,-1-6-1,1-6-2,-3-4-3,-2 1-3,-3-1-4,-3 1-3,-7 1-1,-9 3 2,-10 3 3,-8 4 2,-8-1 1,-2-3-1,-3-3 0,-3-2-1,-6-3 1,-5 1 0,-7-1 0,-5 1 1,-3-4-4,4-6-8,3-6-8,3-6-9,4-9-3,7-8 3,6-10 3,7-9 2,5-5 1,7 0 2,6 0 0,7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174" units="cm"/>
      <inkml:brushProperty name="height" value="0.03174" units="cm"/>
      <inkml:brushProperty name="color" value="#FED406"/>
    </inkml:brush>
  </inkml:definitions>
  <inkml:trace contextRef="#ctx0" brushRef="#br0">90950 26100 693,'25'-27'0,"0"-3"0,0-3 0,0-2 0,4-1 2,10 3 4,10 3 4,9 4 5,9 1 5,9 0 7,10 0 6,10 0 7,2 3 1,-3 6-4,-3 7-4,-2 6-5,-6 9-14,-6 13-21,-6 12-23,-6 13-23,-10 2-9,-12-5 3,-13-7 3,-12-5 3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607" units="cm"/>
      <inkml:brushProperty name="height" value="0.03607" units="cm"/>
      <inkml:brushProperty name="color" value="#FED406"/>
    </inkml:brush>
  </inkml:definitions>
  <inkml:trace contextRef="#ctx0" brushRef="#br0">92250 26750 609,'70'50'155,"-9"0"-40,-10 0-40,-8 0-40,-8 0-25,-2 0-10,-3 0-8,-3 0-9,-4-4-7,-3-5-3,-3-7-4,-2-5-3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5344" units="cm"/>
      <inkml:brushProperty name="height" value="0.05344" units="cm"/>
      <inkml:brushProperty name="color" value="#FED406"/>
    </inkml:brush>
  </inkml:definitions>
  <inkml:trace contextRef="#ctx0" brushRef="#br0">94100 24650 411,'0'-91'0,"0"19"0,0 19 0,0 19 0,-2 19 10,-3 23 21,-3 22 21,-2 22 19,-8 21 5,-8 22-13,-10 22-14,-9 23-12,-7 14-9,-3 10-4,-3 10-3,-2 9-5,-1-1-1,3-8 0,3-10 0,4-9 1,5-7-1,10-3-3,10-3-2,9-2-3,6-11-3,3-15-3,3-15-2,4-16-4,7-15-2,13-11-2,12-14-2,13-11-1,6-14-1,0-11-4,0-14-1,0-11-3,1-15-2,4-16-1,3-15-1,3-15-1,-4-9 1,-8 1 3,-10-1 5,-9 1 4,-9 2 2,-5 7 2,-7 6 1,-5 7 2,-17 8-1,-24 14 0,-26 11-2,-24 14-1,-10 14 1,6 20 0,7 18 2,6 20 1,9 3-3,13-8-6,12-10-8,13-9-6,6-7-4,0-3 1,0-3 0,0-2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324" units="cm"/>
      <inkml:brushProperty name="height" value="0.03324" units="cm"/>
      <inkml:brushProperty name="color" value="#FED406"/>
    </inkml:brush>
  </inkml:definitions>
  <inkml:trace contextRef="#ctx0" brushRef="#br0">95200 25950 661,'-15'-47'10,"23"6"18,22 7 18,22 6 20,19 4 1,20 4-16,18 3-15,20 3-16,5 3-10,-6 3-6,-6 3-4,-6 4-6,-12 2-8,-15 4-9,-15 3-10,-16 3-10,-13 3-5,-9 3-3,-10 3-3,-8 4-1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95000 26750 617,'-24'20'5,"4"-9"11,3-10 11,3-8 9,12-6 6,22 1-1,22-1-1,23 1-1,16 1-4,13 3-5,12 3-7,13 4-6,6 1-4,0 0-4,0 0-3,0 0-2,-5 0-12,-9 0-17,-10 0-17,-8 0-19,-14 1-6,-15 4 4,-15 3 5,-16 3 4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436" units="cm"/>
      <inkml:brushProperty name="height" value="0.0436" units="cm"/>
      <inkml:brushProperty name="color" value="#FED406"/>
    </inkml:brush>
  </inkml:definitions>
  <inkml:trace contextRef="#ctx0" brushRef="#br0">97400 25200 504,'-2'-61'11,"-3"28"23,-3 28 23,-2 29 23,-6 24 3,-6 22-15,-6 22-14,-6 23-16,-2 11-10,3 4-9,3 3-7,4 3-9,1 1-3,0 1 2,0-1 1,0 1 1,1-6-7,4-8-14,3-10-15,3-9-15,4-13-10,7-16-8,6-15-6,7-15-8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95" units="cm"/>
      <inkml:brushProperty name="height" value="0.04595" units="cm"/>
      <inkml:brushProperty name="color" value="#FED406"/>
    </inkml:brush>
  </inkml:definitions>
  <inkml:trace contextRef="#ctx0" brushRef="#br0">98450 25000 478,'21'-69'6,"-5"13"12,-7 12 11,-5 13 13,-8 15 7,-5 19 5,-7 19 4,-5 19 4,-4 16-4,0 17-10,0 15-11,0 16-11,4 5-9,10-2-5,10-3-6,9-3-7,7-7-4,7-9-4,6-10-4,7-8-4,8-9-4,14-6-5,11-6-4,14-6-4,5-9-2,1-8 1,-1-10 1,1-9 1,-1-10 0,1-9-1,-1-10-2,1-8-1,-9-6 1,-15 1 3,-15-1 3,-16 1 3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154" units="cm"/>
      <inkml:brushProperty name="height" value="0.04154" units="cm"/>
      <inkml:brushProperty name="color" value="#FED406"/>
    </inkml:brush>
  </inkml:definitions>
  <inkml:trace contextRef="#ctx0" brushRef="#br0">99700 24750 529,'-91'-44'58,"19"13"-9,19 12-8,19 13-9,7 9-2,-3 6 3,-3 7 3,-2 6 3,-3 13-2,1 23-4,-1 22-6,1 22-6,-4 16-4,-6 14-6,-6 11-5,-6 14-6,-6 5-6,-2 1-10,-3-1-9,-3 1-8,1-4-7,6-6 0,7-6-2,6-6-2,7-16-1,10-25-2,10-25-3,9-25-2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70750 24350 508,'-24'-100'5,"4"0"10,3 0 10,3 0 10,7 21 8,14 45 5,11 43 5,14 45 6,0 27-4,-8 13-13,-10 12-11,-9 13-13,-9 6-10,-5 0-6,-7 0-8,-5 0-6,-4-10-8,0-18-9,0-19-9,0-18-8,7-39-7,17-55-2,15-57-2,16-55-4,16-25 6,20 10 11,18 10 13,20 9 13,11 13 10,7 20 9,6 18 10,7 20 8,-4 13 9,-12 9 7,-13 10 8,-12 10 7,-12 7 0,-8 6-6,-10 7-7,-9 6-7,-15 10-4,-18 17-1,-19 15-1,-18 16 0,-28 12-6,-33 9-9,-35 10-8,-34 10-9,-12 0-8,14-5-7,11-7-7,14-5-7,16-11-1,22-11 2,22-14 2,23-11 3,24-15 3,28-16 2,28-15 3,29-15 3,18-9 3,9 1 4,10-1 4,10 1 3,-7 2 2,-22 7 0,-22 6 0,-21 7-1,-17 10 3,-8 16 6,-10 15 6,-9 17 5,-16 10 4,-22 6 0,-22 7 0,-21 6 0,-12 1-1,1-3-4,-1-3-3,1-2-3,4-8-3,9-8-1,10-10-1,10-9-2,8-12-3,10-11-7,10-14-5,9-11-6,10-20-3,14-24 3,11-26 3,14-24 1,5-17 2,1-5-1,-1-7 0,1-5 0,-3 0 2,-2 10 5,-3 10 3,-3 9 5,-4 12 4,-3 16 7,-3 15 5,-2 17 5,-6 21 12,-6 28 16,-6 28 17,-6 29 16,-7 22-1,-6 20-16,-6 18-16,-6 20-16,-1 10-12,7 3-5,6 3-6,7 4-6,5-6-4,7-11-1,6-14-3,7-11-2,5-15-5,7-16-6,6-15-7,7-15-7,8-15-4,14-12-2,11-13-2,14-12-2,8-21-2,7-28 2,6-28 0,7-27 0,-1-20 4,-6-9 4,-6-10 6,-6-8 5,-7 2 6,-6 16 5,-6 15 7,-6 17 6,-6 13 7,-2 13 10,-3 12 10,-3 13 9,-6 10 6,-5 10 2,-7 10 1,-5 9 1,-15 17-3,-22 25-11,-22 25-11,-21 25-10,-12 9-10,1-6-11,-1-6-10,1-6-12,7-9-4,16-8 0,15-10 0,17-9 0,10-9 1,6-5 2,7-7 2,6-5 2,6-4 4,6 0 5,7 0 6,6 0 4,-2-2 4,-9-3 0,-10-3 1,-8-2 0,-8 5 4,-2 16 8,-3 15 7,-3 17 7,-10 13 5,-16 13 0,-15 12 1,-15 13 0,-9 4-1,1-3-2,-1-3-4,1-2-2,2-8-3,7-8-4,6-10-2,7-9-4,10-9-4,16-5-6,15-7-7,17-5-5,11-11-3,10-11-1,10-14-1,9-11-1,4-14-1,1-11-2,-1-14 0,1-11-2,-4-12 0,-6-9 1,-6-10 1,-6-8 1,-1-9 2,7-6 4,6-6 5,7-6 4,5 1 4,7 9 5,6 10 3,7 10 5,2 10 1,1 13-2,-1 12-3,1 13-1,-6 10 7,-8 10 15,-10 10 16,-9 9 16,-13 13 5,-16 20-6,-15 18-4,-15 20-7,-20 11-8,-21 7-13,-22 6-13,-22 7-13,-7-1-7,10-6-3,10-6-3,9-6-3,20-9-5,31-8-8,32-10-7,31-9-8,23-15 2,16-18 8,15-19 11,17-18 9,-1-6 6,-16 10 4,-15 10 5,-15 9 3,-26 9 4,-34 9 4,-35 10 4,-33 10 3,-25 10 2,-11 13-4,-14 12-2,-11 13-3,-3 6-1,10 0-2,10 0-1,9 0 0,12-5-2,16-9-1,15-10-1,17-8-1,13-8-1,13-2-2,12-3-1,13-3-1,12-7-3,13-9-3,12-10-5,13-8-3,7-11-4,4-8-2,3-10-4,3-9-3,-5-9-1,-12-5 3,-13-7 2,-12-5 2,-10 0 3,-6 10 5,-6 10 4,-6 9 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99000 26850 617,'26'26'111,"4"4"-22,3 3-23,3 3-22,3 1-14,3 1-8,3-1-8,4 1-8,1 1-7,0 3-10,0 3-10,0 4-8,-4-3-3,-5-5 6,-7-7 6,-5-5 5,-4-6-4,0-3-15,0-3-15,0-2-14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87" units="cm"/>
      <inkml:brushProperty name="height" value="0.04587" units="cm"/>
      <inkml:brushProperty name="color" value="#FED406"/>
    </inkml:brush>
  </inkml:definitions>
  <inkml:trace contextRef="#ctx0" brushRef="#br0">100800 24950 479,'0'-91'0,"0"19"0,0 19 0,0 19 0,0 9 10,0 0 20,0 0 19,0 0 20,-7 17 5,-11 34-11,-14 35-11,-11 35-11,-6 19-8,4 7-5,3 6-7,3 7-6,1-4-3,1-12-3,-1-13-2,1-12-2,2-10-2,7-6-4,6-6-2,7-6-3,5-6-2,7-2-1,6-3-2,7-3-1,7-7 0,9-9-1,10-10 0,10-8 0,7-8-3,6-2-4,7-3-6,6-3-4,4-6-4,4-5-2,3-7-3,3-5-2,-7-3 2,-15 4 7,-15 3 6,-16 3 8,-8-1 1,0-2-3,0-3-5,0-3-3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4448" units="cm"/>
      <inkml:brushProperty name="height" value="0.04448" units="cm"/>
      <inkml:brushProperty name="color" value="#FED406"/>
    </inkml:brush>
  </inkml:definitions>
  <inkml:trace contextRef="#ctx0" brushRef="#br0">101250 25450 494,'-46'-69'0,"10"13"0,10 12 0,9 13 0,4 6 3,1 0 7,-1 0 7,1 0 6,-4 3 10,-6 6 14,-6 7 14,-6 6 13,-4 18 0,1 32-15,-1 31-15,1 32-15,-1 22-11,1 17-8,-1 15-7,1 16-7,-4 13-11,-6 14-12,-6 11-14,-6 14-13,2-7-2,14-25 7,11-25 9,14-25 6,5-22 3,1-19-6,-1-18-5,1-19-5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5316" units="cm"/>
      <inkml:brushProperty name="height" value="0.05316" units="cm"/>
      <inkml:brushProperty name="color" value="#FED406"/>
    </inkml:brush>
  </inkml:definitions>
  <inkml:trace contextRef="#ctx0" brushRef="#br0">102400 26100 413,'0'-52'5,"0"-3"10,0-3 9,0-2 10,0 2 2,0 9-5,0 10-6,0 10-4,-2 4-3,-3 0 0,-3 0-1,-2 0 1,-6 3-3,-6 6-4,-6 7-4,-6 6-4,-6 7-4,-2 10 0,-3 10-2,-3 9-2,2 6 0,10 3 0,10 3 1,9 4 0,10 1-1,14 0-3,11 0-1,14 0-3,3-2 0,-2-3 2,-3-3 2,-3-2 2,-6-3 2,-5 1 5,-7-1 3,-5 1 5,-6-1 2,-3 1 4,-3-1 3,-2 1 3,-1 1 2,3 3 1,3 3 0,4 4 2,1 1-1,0 0-3,0 0-1,0 0-2,0 3-2,0 6-4,0 7-1,0 6-4,0 6 0,0 6 0,0 7 1,0 6 1,-2 7 0,-3 10-2,-3 10 0,-2 9-1,-6 2-2,-6-2-2,-6-3-1,-6-3-4,-6-4 0,-2-3-1,-3-3-1,-3-2 0,-4-6-1,-3-6-1,-3-6-1,-2-6-1,-1-10 0,3-12 0,3-13 0,4-12-1,1-10 0,0-6 0,0-6 0,0-6 0,3-12-1,6-15 1,7-15 0,6-16 1,4-18-1,4-18 0,3-19 0,3-18-1,17-26 0,31-31-2,32-31-1,31-31-2,24-24 0,20-16 0,18-15 0,20-15 0,-9 22-8,-34 64-14,-35 61-14,-33 64-14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42150 52900 570,'-138'-132'57,"76"39"-4,74 36-4,76 39-3,33 21-6,-5 6-8,-7 7-7,-5 6-8,-9 3-6,-9 0-3,-10 0-4,-8 0-3,-11 1-3,-8 4-1,-10 3-1,-9 3-2,-9 6 0,-5 9 1,-7 10 1,-5 10 0,-12 7 0,-16 6-3,-15 7-1,-15 6-3,-11-1 0,-2-5 1,-3-7 1,-3-5 0,-4-8 2,-3-5 1,-3-7 2,-2-5 1,-3-6 2,1-3 2,-1-3 3,1-2 2,2-5 2,7-2 1,6-3 2,7-3 1,7-4 1,9-3 2,10-3 0,10-2 1,21-9 1,34-12 0,35-13 1,35-12 0,16-4-3,1 7-5,-1 6-5,1 7-4,-3 4-5,-2 3-3,-3 3-2,-3 4-4,-6 1 0,-5 0 2,-7 0 0,-5 0 2,-6 0-4,-3 0-9,-3 0-10,-2 0-10,-5 0-4,-2 0-1,-3 0-1,-3 0 1,-6-4 2,-5-5 8,-7-7 7,-5-5 6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43750 52950 589,'4'-85'21,"10"32"12,10 31 10,9 32 12,-1 19 1,-8 10-9,-10 10-7,-9 9-8,-5 9-7,0 9-4,0 10-5,0 10-4,0 5-5,0 4-4,0 3-5,0 3-4,-4-2-3,-5-6-4,-7-6-3,-5-6-3,-1-9-5,6-8-7,7-10-6,6-9-7,1-16-3,-3-22-2,-3-22-1,-2-21-1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43750 53650 684,'1'-69'3,"4"13"7,3 12 6,3 13 6,3 7 4,3 4 1,3 3 0,4 3 1,2 3-1,4 3-1,3 3-3,3 4-2,3 1-2,3 0-4,3 0-3,4 0-3,-1 0-5,-3 0-3,-3 0-5,-2 0-5,-5 1-4,-2 4-8,-3 3-5,-3 3-7,-2-1-3,0-2 1,0-3 0,0-3 1,-4-6 1,-5-5 2,-7-7 0,-5-5 1,-3-4 3,4 0 5,3 0 5,3 0 4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44650 52050 492,'0'-222'12,"0"56"2,0 57 4,0 56 2,0 38 6,0 23 10,0 22 10,0 22 9,0 16 0,0 14-7,0 11-9,0 14-8,0 13-5,0 16-4,0 15-4,0 17-3,0 8-3,0 4-4,0 3-3,0 3-4,0 31-5,0 59-7,0 60-9,0 60-8,3 11-6,6-33-6,7-35-6,6-34-5,1-40 1,-3-43 7,-3-44 8,-2-43 7,-3-32 3,1-19-4,-1-18-4,1-19-3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45150 53400 512,'28'-46'6,"6"10"12,7 10 12,6 9 13,1 6 0,-3 3-8,-3 3-10,-2 4-9,-6 8-5,-6 17-1,-6 15 0,-6 16 1,-6 10-4,-2 7-3,-3 6-5,-3 7-4,-2-1-3,0-6 1,0-6 0,0-6-1,0-9 2,0-8 2,0-10 2,0-9 2,6-16 0,13-22-2,12-22-3,13-21-2,4-10-1,-3 3 1,-3 3 1,-2 4 0,-1 1 1,3 0 0,3 0-1,4 0 0,-3 6 3,-5 13 4,-7 12 5,-5 13 5,-6 9 3,-3 6-2,-3 7 1,-2 6-1,-3 4 1,1 4 2,-1 3 3,1 3 2,-3 3 2,-2 3-1,-3 3 0,-3 4-1,-2 1 0,0 0-3,0 0-1,0 0-2,1-2-2,4-3-1,3-3-2,3-2-1,7-6-3,14-6-3,11-6-5,14-6-3,3-9-2,-2-8-3,-3-10-1,-3-9-2,-2-9 0,0-5 0,0-7 2,0-5 1,-2-4 1,-3 0 0,-3 0 1,-2 0 1,-6-2 1,-6-3 2,-6-3 2,-6-2 2,-6-1 2,-2 3-1,-3 3 1,-3 4 0,-7 1 0,-9 0 2,-10 0 2,-8 0 2,-8 3-2,-2 6-2,-3 7-5,-3 6-2,-6 4-3,-5 4-2,-7 3 0,-5 3-2,-1 9-3,6 16-2,7 15-3,6 17-4,6 3-5,6-5-11,7-7-10,6-5-10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47700 53850 999,'-86'1'-6,"28"4"-12,28 3-12,29 3-12,22-1 2,20-2 17,18-3 18,20-3 17,13-4 10,9-3 1,10-3 2,10-2 2,2-5-5,-3-2-12,-3-3-11,-2-3-12,-8-1-7,-8 4-3,-10 3-3,-9 3-2,-10 3 0,-9 3 6,-10 3 4,-8 4 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74250 23800 676,'-69'-91'2,"13"19"3,12 19 3,13 19 3,7 16 7,4 17 12,3 15 11,3 16 11,1 15 0,1 16-10,-1 15-11,1 17-10,-3 21-11,-2 28-10,-3 28-10,-3 29-11,-7 11-4,-9-2 2,-10-3 3,-8-3 2,-1-21-5,9-37-12,10-38-14,10-37-12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218" units="cm"/>
      <inkml:brushProperty name="height" value="0.03218" units="cm"/>
      <inkml:brushProperty name="color" value="#00BFF3"/>
    </inkml:brush>
  </inkml:definitions>
  <inkml:trace contextRef="#ctx0" brushRef="#br0">49700 52600 683,'-2'-46'0,"-3"10"0,-3 10 0,-2 9 0,-5 10 4,-2 14 7,-3 11 8,-3 14 7,-1 11 3,4 14-2,3 11-3,3 14-1,1 5-2,1 1-1,-1-1-1,1 1-1,1-3-2,3-2-1,3-3-2,4-3-2,2-4-2,4-3-3,3-3-2,3-2-2,7-9-4,14-12-1,11-13-4,14-12-1,7-9-7,3-2-8,3-3-10,4-3-8,2-10-5,4-16 0,3-15 0,3-15 0,-7-6 5,-15 7 7,-15 6 7,-16 7 8,-8 4 5,0 3 4,0 3 2,0 4 4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29" units="cm"/>
      <inkml:brushProperty name="height" value="0.029" units="cm"/>
      <inkml:brushProperty name="color" value="#00BFF3"/>
    </inkml:brush>
  </inkml:definitions>
  <inkml:trace contextRef="#ctx0" brushRef="#br0">50500 52700 758,'-27'-24'-4,"-3"4"-8,-3 3-8,-2 3-8,-1 3-2,3 3 6,3 3 5,4 4 5,1 1 6,0 0 7,0 0 5,0 0 6,0 4 9,0 10 12,0 10 10,0 9 11,0 10 3,0 14-8,0 11-7,0 14-7,1 7-7,4 3-6,3 3-6,3 4-5,-1 4-9,-2 6-9,-3 7-10,-3 6-11,1 6-6,6 6-5,7 7-3,6 6-5,3-12 3,0-27 7,0-28 8,0-28 8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50700 53900 558,'-18'20'7,"17"-9"13,15-10 14,16-8 14,13-8 2,14-2-7,11-3-7,14-3-8,2-6-7,-6-5-7,-6-7-6,-6-5-7,-9-3-3,-8 4 2,-10 3 1,-9 3 1,-9 1-3,-5 1-7,-7-1-6,-5 1-8,-6 1-1,-3 3 1,-3 3 3,-2 4 2,-8 2 3,-8 4 4,-10 3 4,-9 3 5,-2 3 2,6 3 2,7 3 2,6 4 1,-4 5 3,-11 10 7,-14 10 5,-11 9 6,-3 7 2,10 7-2,10 6-1,9 7-2,7 4-2,7 3-4,6 3-3,7 4-4,4-3-2,3-5-1,3-7-2,4-5-2,7-6-3,13-3-5,12-3-5,13-2-4,9-5-4,6-2-1,7-3-1,6-3-2,4-7-3,4-9-6,3-10-6,3-8-5,-5-6 0,-12 1 6,-13-1 7,-12 1 6,-9-3 1,-2-2-5,-3-3-4,-3-3-4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2576" units="cm"/>
      <inkml:brushProperty name="height" value="0.02576" units="cm"/>
      <inkml:brushProperty name="color" value="#00BFF3"/>
    </inkml:brush>
  </inkml:definitions>
  <inkml:trace contextRef="#ctx0" brushRef="#br0">51650 52550 854,'0'-69'0,"0"13"0,0 12 0,0 13 0,9 4 5,19-3 13,19-3 10,19-2 13,10 2-5,4 9-18,3 10-20,3 10-19,-7 5-8,-15 4 4,-15 3 2,-16 3 4,-8 3-1,0 3-6,0 3-5,0 4-6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52900 53250 604,'-5'-24'11,"41"4"20,40 3 22,42 3 20,19-1 4,1-2-17,-1-3-15,1-3-17,-4 1-13,-6 6-13,-6 7-11,-6 6-13,-13 4-9,-19 4-8,-18 3-6,-19 3-8,-15 3 0,-8 3 6,-10 3 6,-9 4 7,-9 1 3,-5 0 4,-7 0 2,-5 0 3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53050 53950 581,'-71'23'5,"10"-3"8,10-3 9,9-2 8,17-8 7,25-8 5,25-10 4,25-9 5,20-7-2,16-3-7,15-3-8,17-2-7,8-1-10,4 3-14,3 3-12,3 4-13,-4 4-8,-8 6-3,-10 7-3,-9 6-3,-13 3 0,-16 0 5,-15 0 4,-15 0 4,-11 1 0,-2 4-4,-3 3-6,-3 3-4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56200 51900 528,'-68'-46'0,"17"10"0,15 10 0,16 9 0,5 6 7,-2 3 13,-3 3 15,-3 4 13,-4 10 4,-3 19-5,-3 19-4,-2 19-6,-6 16-4,-6 17-5,-6 15-4,-6 16-6,-2 5-2,3-2-3,3-3-1,4-3-2,4-7-2,6-9-2,7-10 0,6-8-2,6-11-2,6-8 0,7-10-1,6-9-2,9-10 0,13-9 0,12-10 0,13-8-1,13-9-1,17-6-3,15-6-4,16-6-4,9-10-1,3-12 1,3-13 1,4-12 1,-6-2-6,-11 9-15,-14 10-12,-11 10-15,-14 5-4,-11 4 6,-14 3 6,-11 3 6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56400 52700 538,'-49'-46'4,"4"10"7,3 10 8,3 9 7,1 7 8,1 7 5,-1 6 6,1 7 7,4 10 0,9 16-8,10 15-6,10 17-6,4 10-7,0 6-7,0 7-5,0 6-6,1 4-5,4 4-2,3 3-5,3 3-2,4-5-11,7-12-17,6-13-18,7-12-17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57200 52000 532,'-24'-36'11,"4"28"22,3 28 22,3 29 21,3 19 5,3 14-15,3 11-15,4 14-14,1 8-12,0 7-6,0 6-9,0 7-7,0 0-6,0-2-6,0-3-6,0-3-5,0-7-4,0-9-2,0-10 0,0-8-3,-2-12 1,-3-12 0,-3-13 2,-2-12 1,-3-16-4,1-19-8,-1-18-8,1-19-9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57000 53450 647,'23'-93'0,"-3"17"-2,-3 15-1,-2 16-1,-3 7 4,1 1 12,-1-1 10,1 1 10,4 1 8,9 3 4,10 3 4,10 4 4,5 2-5,4 4-13,3 3-12,3 3-14,-2 3-10,-6 3-10,-6 3-10,-6 4-9,-6 1-4,-2 0 4,-3 0 3,-3 0 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76400 25350 452,'0'-47'1,"0"6"2,0 7 2,0 6 3,-4 9 6,-5 13 14,-7 12 13,-5 13 13,-11 18 1,-11 26-8,-14 24-10,-11 26-10,-14 13-5,-11 4-5,-14 3-4,-11 3-4,-1-4-2,13-8-4,12-10-1,13-9-2,23-18-6,34-24-6,35-26-7,35-24-8,36-28-4,42-27-3,40-28-2,41-28-3,18-17 1,-3-2 4,-3-3 4,-2-3 4,-22 8 5,-36 23 7,-39 22 6,-36 22 7,-29 19 11,-19 20 13,-18 18 16,-19 20 13,-13 10 4,-6 3-8,-6 3-8,-6 4-8,1 1-8,9 0-6,10 0-8,10 0-7,14-5-4,23-9 2,22-10 1,22-8 1,13-11-6,7-8-12,6-10-13,7-9-12,-1-10-6,-6-9 2,-6-10 0,-6-8 2,-13-4 3,-19 3 9,-18 3 6,-19 4 8,-15 1 7,-8 0 5,-10 0 7,-9 0 5,-5 3 7,0 6 8,0 7 8,0 6 7,0 12 5,0 19 4,0 19 2,0 19 4,3 16-4,6 17-7,7 15-10,6 16-8,-1 12-5,-5 9-4,-7 10-2,-5 10-3,-6 8-2,-3 10-1,-3 10-2,-2 9 0,-8 9-1,-8 9-1,-10 10 1,-9 10-1,-2-4-1,6-16-6,7-15-5,6-15-5,4-20-3,4-21-3,3-22-3,3-22-2,3-18-1,3-11 1,3-14 2,4-11 0,-9-18 2,-18-22 1,-19-22 1,-18-21 0,-3-18 4,17-12 6,15-13 4,16-12 7,16-19 4,20-25 3,18-25 4,20-25 3,22-15 1,29-2 0,28-3-2,28-3 0,20 5-2,13 17-3,12 15-2,13 16-4,2 13-5,-5 14-10,-7 11-8,-5 14-11,-12 13-7,-16 16-7,-15 15-7,-15 17-7,-20 11 1,-21 10 11,-22 10 9,-22 9 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5116" units="cm"/>
      <inkml:brushProperty name="height" value="0.05116" units="cm"/>
      <inkml:brushProperty name="color" value="#00BFF3"/>
    </inkml:brush>
  </inkml:definitions>
  <inkml:trace contextRef="#ctx0" brushRef="#br0">57900 51950 430,'0'-71'1,"0"10"2,0 10 2,0 9 3,-2 4 5,-3 1 8,-3-1 7,-2 1 9,-3 18 8,1 38 9,-1 37 10,1 38 8,1 32-2,3 29-14,3 28-15,4 28-13,2 21-12,4 17-9,3 15-7,3 16-8,-1 18-11,-2 22-12,-3 22-12,-3 23-12,-2-26-3,0-72 4,0-72 6,0-71 4,1-37 3,4 1-2,3-1-1,3 1-2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334" units="cm"/>
      <inkml:brushProperty name="height" value="0.02334" units="cm"/>
      <inkml:brushProperty name="color" value="#00BFF3"/>
    </inkml:brush>
  </inkml:definitions>
  <inkml:trace contextRef="#ctx0" brushRef="#br0">58350 52300 942,'1'-47'0,"4"6"0,3 7 0,3 6 0,12 3 2,22 0 6,22 0 4,23 0 6,8 0-4,-3 0-10,-3 0-13,-2 0-10,-1 3-7,3 6-3,3 7-3,4 6-2,-9 3 1,-18 0 6,-19 0 5,-18 0 6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971" units="cm"/>
      <inkml:brushProperty name="height" value="0.02971" units="cm"/>
      <inkml:brushProperty name="color" value="#00BFF3"/>
    </inkml:brush>
  </inkml:definitions>
  <inkml:trace contextRef="#ctx0" brushRef="#br0">59200 51200 740,'-25'-69'0,"0"13"0,0 12 0,0 13 0,3 13 8,6 17 16,7 15 15,6 16 17,6 18 0,6 22-16,7 22-14,6 23-16,1 17-15,-3 17-16,-3 15-16,-2 16-16,-5-10-3,-2-34 10,-3-35 9,-3-33 11,-1-18 5,4 0-1,3 0-1,3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59950 53500 572,'-16'-27'11,"19"-3"21,19-3 21,19-2 21,10 0 3,4 7-15,3 6-14,3 7-16,14 2-11,25 1-8,25-1-8,25 1-9,3 1-9,-19 3-10,-18 3-9,-19 4-10,-15 2-5,-8 4 1,-10 3 0,-9 3 1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60950 52650 552,'-27'-24'0,"-3"4"0,-3 3 0,-2 3 0,0 6 11,7 9 20,6 10 21,7 10 21,4 11 4,3 17-13,3 15-14,4 16-12,4 12-12,6 9-9,7 10-9,6 10-8,1 7-5,-3 6 1,-3 7-1,-2 6 1,-3-1-8,1-5-16,-1-7-14,1-5-15,-1-15-7,1-22 1,-1-22 2,1-21 2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63200 52900 447,'-47'-69'0,"6"13"0,7 12 0,6 13 0,4 6 9,4 0 15,3 0 17,3 0 16,1 7 5,1 17-5,-1 15-6,1 16-5,-3 16-7,-2 20-9,-3 18-8,-3 20-9,-2 6-5,0-2-2,0-3-1,0-3-2,1-7-2,4-9-5,3-10-3,3-8-4,12-14-5,22-15-2,22-15-4,23-16-4,11-23-1,4-27 2,3-28 2,3-28 2,-4-15 2,-8 1 1,-10-1 2,-9 1 2,-12 1 0,-11 3 2,-14 3 1,-11 4 0,-14 7 3,-11 13 3,-14 12 4,-11 13 3,-11 10 5,-5 10 6,-7 10 4,-5 9 7,-1 7 2,6 7 3,7 6 0,6 7 3,23 0-3,41-2-8,40-3-8,42-3-7,19-6-6,1-5-6,-1-7-5,1-5-6,-4-1-2,-6 6 1,-6 7 2,-6 6 0,-12 9 1,-15 13 3,-15 12 2,-16 13 2,-12 13 2,-5 17 4,-7 15 3,-5 16 3,-9 7 2,-9 1 3,-10-1 3,-8 1 2,-6-6 0,1-8-1,-1-10-2,1-9-2,8-12-1,20-11-2,18-14-2,20-11-1,14-20-5,14-24-7,11-26-9,14-24-7,3-17-5,-2-5-1,-3-7-2,-3-5-2,-4-8 1,-3-5 3,-3-7 3,-2-5 3,-6-4 3,-6 0 3,-6 0 2,-6 0 3,-7 3 1,-6 6 0,-6 7 2,-6 6-1,-4 7 6,1 10 9,-1 10 11,1 9 9,-3 9 9,-2 9 6,-3 10 6,-3 10 7,-1 11 3,4 17 2,3 15 0,3 16 0,-1 13-4,-2 14-10,-3 11-10,-3 14-10,-1 27-7,4 44-1,3 44-3,3 44-2,1 21-3,1 1-7,-1-1-4,1 1-6,-4 1-5,-6 3-8,-6 3-7,-6 4-6,-2-7-2,3-16 4,3-15 2,4-15 4,1-28-4,0-36-10,0-39-10,0-36-11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65300 51500 585,'-4'-108'89,"-5"34"-13,-7 35-11,-5 35-12,-8 25-11,-5 20-8,-7 18-7,-5 20-9,-8 17-9,-5 20-7,-7 18-9,-5 20-9,-4 2-5,0-12-2,0-13-3,0-12-3,7-16-7,17-19-11,15-18-11,16-19-11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65300 51300 531,'93'50'45,"-11"0"4,-14 0 3,-11 0 6,-7 1-3,0 4-8,0 3-7,0 3-7,-2 1-7,-3 1-2,-3-1-3,-2 1-2,-8-4-21,-8-6-35,-10-6-35,-9-6-36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9"/>
    </inkml:context>
    <inkml:brush xml:id="br0">
      <inkml:brushProperty name="width" value="0.05628" units="cm"/>
      <inkml:brushProperty name="height" value="0.05628" units="cm"/>
      <inkml:brushProperty name="color" value="#00BFF3"/>
    </inkml:brush>
  </inkml:definitions>
  <inkml:trace contextRef="#ctx0" brushRef="#br0">78200 53950 390,'23'-25'0,"-3"0"0,-3 0 0,-2 0 0,2-4 4,9-5 8,10-7 7,10-5 8,2-8 5,-3-5 4,-3-7 4,-2-5 3,-6-4-1,-6 0-9,-6 0-8,-6 0-7,-6 0-5,-2 0-1,-3 0 0,-3 0-1,-7 1-2,-9 4-1,-10 3-2,-8 3-3,-8 7-1,-2 14 0,-3 11-1,-3 14 0,-6 10 0,-5 9 3,-7 10 2,-5 10 2,-8 11 1,-5 17 0,-7 15 0,-5 16 0,-1 13 0,6 14 1,7 11 1,6 14 1,9 3 0,13-2-2,12-3-1,13-3-2,10-4 0,10-3 1,10-3 0,9-2 0,12-9-1,16-12-3,15-13-3,17-12-3,10-15-3,6-15-4,7-15-2,6-16-4,3-21-3,0-24-2,0-26-2,0-24-2,0-20-1,0-11 1,0-14 2,0-11 1,-7-4 3,-11 6 3,-14 7 4,-11 6 3,-14 9 4,-11 13 3,-14 12 2,-11 13 4,-11 27 7,-5 45 14,-7 43 14,-5 45 14,2 25 0,13 10-11,12 10-12,13 9-11,13 32-10,17 57-11,15 56-8,16 57-10,1-3-5,-12-58 1,-13-60-1,-12-59 1,-9-40 0,-2-18 2,-3-19 3,-3-18 1,-2-10-9,0 0-19,0 0-20,0 0-19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4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71400 36600 412,'-115'0'0,"23"0"0,22 0 0,22 0 0,10 0 6,1 0 11,-1 0 13,1 0 11,10-2 7,22-3 3,22-3 1,23-2 3,16-3-3,13 1-9,12-1-8,13 1-8,10-1-6,10 1-2,10-1-2,9 1-3,4 1-2,1 3-2,-1 3-1,1 4-3,1-1 0,3-3-2,3-3 0,4-2-1,-1-3 0,-3 1-1,-3-1-2,-2 1 1,-6 1-3,-6 3 0,-6 3-2,-6 4-1,-4-1-2,1-3 0,-1-3 0,1-2-1,-3-1-1,-2 3 0,-3 3-2,-3 4-1,-4 1-1,-3 0-1,-3 0-2,-2 0-1,-6 0-1,-6 0 0,-6 0 0,-6 0-1,-7-2 2,-6-3 1,-6-3 1,-6-2 2,-2-1-2,3 3-8,3 3-5,4 4-7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79850 25000 475,'-30'-36'56,"-9"28"-4,-10 28-4,-8 29-4,-11 21-2,-8 16 2,-10 15 0,-9 17 0,-1 8-2,10 4-7,10 3-7,9 3-6,10-4-8,14-8-6,11-10-6,14-9-8,10-12-7,9-11-9,10-14-9,10-11-9,5-12-3,4-9 0,3-10 2,3-8 0,1-6-1,1 1-4,-1-1-4,1 1-4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5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76250 35550 506,'-41'23'100,"19"-3"-20,19-3-21,19-2-22,10-1-10,4 3-2,3 3-3,3 4-1,3 1-2,3 0-1,3 0-1,4 0-2,4 0-1,6 0-3,7 0-2,6 0-1,3 0-3,0 0-1,0 0-2,0 0-1,-2 0-3,-3 0 0,-3 0-1,-2 0-1,-6 0-2,-6 0 1,-6 0-1,-6 0-1,-12 4 2,-15 10 1,-15 10 1,-16 9 2,-18 7-2,-18 7-3,-19 6-5,-18 7-5,-17 4-1,-11 3 0,-14 3 2,-11 4-1,-4-1-5,6-3-13,7-3-13,6-2-13,13-12-3,23-19 8,22-18 9,22-19 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74600 33650 531,'-24'-49'0,"4"4"0,3 3 0,3 3 0,-1 6 4,-2 9 8,-3 10 7,-3 10 9,1 7 4,6 6 4,7 7 2,6 6 4,3 12-1,0 19-3,0 19-3,0 19-2,0 10-6,0 4-5,0 3-5,0 3-6,0 1-3,0 1 0,0-1 0,0 1 0,-2-3-6,-3-2-13,-3-3-12,-2-3-12,-3-7-10,1-9-10,-1-10-8,1-8-10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74300 34450 694,'25'-27'5,"0"-3"10,0-3 10,0-2 10,4 2 4,10 9-2,10 10-3,9 10-2,6 4-5,3 0-4,3 0-6,4 0-5,-3 0-7,-5 0-9,-7 0-7,-5 0-8,-8 0-8,-5 0-6,-7 0-7,-5 0-7,-4 0-2,0 0 4,0 0 2,0 0 3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75300 33800 481,'-2'-91'1,"-3"19"2,-3 19 1,-2 19 2,-1 9 1,3 0 0,3 0-1,4 0 1,1 6 9,0 13 17,0 12 18,0 13 18,1 15 3,4 19-13,3 19-12,3 19-12,-1 12-8,-2 6-5,-3 7-4,-3 6-5,-2 9-3,0 13-5,0 12-5,0 13-3,-2 10-8,-3 10-10,-3 10-10,-2 9-10,-1-13-5,3-34-2,3-35-2,4-33 0,2-22-1,4-5 2,3-7 1,3-5 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75700 33800 652,'6'-74'7,"13"4"13,12 3 14,13 3 14,2 9 2,-5 16-9,-7 15-9,-5 17-9,-4 5-6,0-3-3,0-3-4,0-2-4,9-3-1,19 1 3,19-1 3,19 1 2,5 2-4,-5 7-12,-7 6-11,-5 7-11,-9 4-9,-9 3-3,-10 3-6,-8 4-3,-9 1-2,-6 0 2,-6 0 2,-6 0 2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76500 32850 530,'-46'-46'0,"10"10"0,10 10 0,9 9 0,4 13 12,1 20 24,-1 18 24,1 20 23,2 17 4,7 20-17,6 18-18,7 20-16,2 11-15,1 7-9,-1 6-11,1 7-11,-3-1-10,-2-6-10,-3-6-12,-3-6-9,-4-16-8,-3-25-1,-3-25-3,-2-25-2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75950 45200 556,'-4'-79'74,"-5"45"-2,-7 43-3,-5 45-2,-1 24-8,6 6-14,7 7-15,6 6-13,3 4-10,0 4-3,0 3-5,0 3-4,-2-1-7,-3-2-10,-3-3-10,-2-3-10,-1-7-5,3-9-1,3-10-1,4-8 0,4-15 1,6-19 4,7-18 4,6-19 3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75900 45950 506,'-25'-49'0,"0"4"0,0 3 0,0 3 0,3 3 7,6 3 13,7 3 15,6 4 13,12 1 3,19 0-9,19 0-9,19 0-9,10 1-6,4 4-4,3 3-4,3 3-4,-1 3-3,-2 3-3,-3 3-4,-3 4-2,-6 1-7,-5 0-10,-7 0-12,-5 0-10,-8-2-4,-5-3 4,-7-3 3,-5-2 4,-6-6 4,-3-6 7,-3-6 6,-2-6 6,-6-7 4,-6-6 2,-6-6 3,-6-6 2,-4-4 3,1 1 0,-1-1 2,1 1 1,-3 2 5,-2 7 5,-3 6 7,-3 7 6,-1 11 10,4 20 14,3 18 13,3 20 15,3 14-1,3 14-12,3 11-13,4 14-14,2 10-8,4 9-5,3 10-5,3 10-4,-1 7-7,-2 6-10,-3 7-9,-3 6-10,-2 6-7,0 6-6,0 7-6,0 6-5,0-13-1,0-31 6,0-31 6,0-31 6,1-18 1,4-3-7,3-3-5,3-2-6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77250 45000 691,'4'-91'58,"10"19"-8,10 19-7,9 19-9,10 10-4,14 4-3,11 3-3,14 3-2,3 1-7,-2 1-9,-3-1-12,-3 1-9,-6 1-8,-5 3-6,-7 3-4,-5 4-6,-8 2-2,-5 4 0,-7 3 0,-5 3 1,-8 3 2,-5 3 6,-7 3 6,-5 4 6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78050 44000 566,'-49'-24'8,"4"4"16,3 3 15,3 3 16,6 17 6,9 31-2,10 32-3,10 31-4,5 13-8,4-2-18,3-3-17,3-3-16,1-1-12,1 4-9,-1 3-8,1 3-8,-3-8-2,-2-19 6,-3-18 4,-3-19 6,-2-12 0,0-2-5,0-3-4,0-3-4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80650 25950 433,'-27'-46'5,"-3"10"9,-3 10 10,-2 9 10,-1 6 4,3 3 3,3 3 1,4 4 3,-3 8-1,-5 17-2,-7 15-2,-5 16-1,-3 12-4,4 9-5,3 10-5,3 10-5,6 2-5,9-3-1,10-3-4,10-2-2,5-8-7,4-8-10,3-10-10,3-9-12,4-13-4,7-16 1,6-15 2,7-15 0,7-21 1,9-25 1,10-25 1,10-25 0,2-15 2,-3-2 3,-3-3 3,-2-3 2,-6 2 3,-6 10 3,-6 10 3,-6 9 4,-4 9 5,1 9 9,-1 10 8,1 10 9,-1 7 5,1 6 0,-1 7 1,1 6 0,-1 6 0,1 6-2,-1 7-3,1 6-2,-1 7-3,1 10-3,-1 10-4,1 9-3,-4 7-3,-6 7-4,-6 6-2,-6 7-3,-6 4-2,-2 3-1,-3 3-1,-3 4-1,-7-1-2,-9-3-4,-10-3-4,-8-2-3,-4-6-3,3-6-2,3-6-1,4-6-3,10-9-1,19-8-3,19-10-2,19-9-3,12-12 0,6-11 5,7-14 2,6-11 4,-1-9 3,-5-3 1,-7-3 2,-5-2 1,-8 3 3,-5 14 3,-7 11 2,-5 14 3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78350 45650 682,'-46'-2'0,"10"-3"0,10-3 0,9-2 0,9-1 3,9 3 9,10 3 6,10 4 8,8 1 5,10 0 4,10 0 3,9 0 4,12 0-2,16 0-9,15 0-9,17 0-7,7 0-10,0 0-11,0 0-10,0 0-11,-7 0-5,-11 0-1,-14 0 0,-11 0 0,-14-2-3,-11-3-3,-14-3-3,-11-2-3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79050 44900 622,'-24'-69'3,"4"13"6,3 12 7,3 13 5,4 21 9,7 32 11,6 31 9,7 32 11,2 18-2,1 6-15,-1 7-16,1 6-14,-3 6-12,-2 6-11,-3 7-11,-3 6-9,-2-1-7,0-5-2,0-7-2,0-5-3,-2-15-2,-3-22 1,-3-22-1,-2-21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1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81650 44450 521,'-7'-49'0,"-11"4"0,-14 3 0,-11 3 0,-15 12 9,-16 22 16,-15 22 18,-15 23 16,-4 13 4,9 6-11,10 7-10,10 6-12,7 3-5,6 0-3,7 0-3,6 0-1,7-2-3,10-3-2,10-3-1,9-2-2,7-5-3,7-2 0,6-3-3,7-3-2,7-4-1,9-3-1,10-3-1,10-2-2,7-5-1,6-2-1,7-3-1,6-3-1,-1-4-1,-5-3-1,-7-3-1,-5-2 0,-12 2-1,-16 9 1,-15 10 1,-15 10 1,-15 4 1,-12 0 2,-13 0 2,-12 0 1,-9 0-3,-2 0-5,-3 0-7,-3 0-6,2-5-4,10-9-4,10-10-3,9-8-3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81750 45300 483,'23'-24'0,"-3"4"0,-3 3 0,-2 3 0,-3 1 0,1 1 0,-1-1 0,1 1 0,-3 5 8,-2 14 17,-3 11 16,-3 14 16,-4 7 4,-3 3-6,-3 3-8,-2 4-7,-3 4-6,1 6-3,-1 7-5,1 6-4,1-2-4,3-9-1,3-10-2,4-8-3,11-14-5,23-15-7,22-15-7,22-16-9,12-23-4,3-27-3,3-28-2,4-28-2,-6-12-1,-11 7 2,-14 6 1,-11 7 2,-12 8 2,-9 14 3,-10 11 2,-8 14 3,-15 11 4,-19 14 6,-18 11 6,-19 14 5,-13 11 5,-6 14 2,-6 11 4,-6 14 2,2 7 3,14 3 2,11 3 1,14 4 3,19-3-4,29-5-7,28-7-7,28-5-9,15-6-4,4-3-5,3-3-3,3-2-3,-4-1-3,-8 3 1,-10 3-1,-9 4 1,-9 4 0,-5 6 1,-7 7 2,-5 6 1,-8 3 1,-5 0 0,-7 0-1,-5 0 1,-6-2 5,-3-3 8,-3-3 9,-2-2 9,2-3 3,9 1-2,10-1-4,10 1-2,7-3-3,6-2-3,7-3-4,6-3-4,-1-1-1,-5 4-2,-7 3 0,-5 3-1,-8 6-1,-5 9 1,-7 10 0,-5 10 1,-12 10-1,-16 13 0,-15 12-2,-15 13 1,-11 1-4,-2-9-3,-3-10-6,-3-8-3,-4-11-6,-3-8-7,-3-10-5,-2-9-7,5-12-1,16-11 1,15-14 3,17-11 1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83300 44450 554,'26'-93'0,"4"17"0,3 15 0,3 16 0,6 9 9,9 3 18,10 3 19,10 4 18,4 4 5,0 6-11,0 7-10,0 6-11,-4 6-8,-5 6-8,-7 7-8,-5 6-8,-8 6-3,-5 6 2,-7 7 2,-5 6 2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186" units="cm"/>
      <inkml:brushProperty name="height" value="0.03186" units="cm"/>
      <inkml:brushProperty name="color" value="#00BFF3"/>
    </inkml:brush>
  </inkml:definitions>
  <inkml:trace contextRef="#ctx0" brushRef="#br0">84600 45350 690,'-27'-29'9,"47"-5"18,47-7 18,48-5 17,17 2 2,-8 13-16,-10 12-15,-9 13-16,-4 6-13,4 0-9,3 0-12,3 0-9,-5 1-10,-12 4-7,-13 3-9,-12 3-8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84650 45800 626,'-52'23'10,"47"-3"18,47-3 18,48-2 20,30-5 2,16-2-12,15-3-12,17-3-13,3-1-12,-5 4-13,-7 3-14,-5 3-12,-9-1-12,-9-2-13,-10-3-12,-8-3-12,-18-6 0,-25-5 11,-25-7 12,-25-5 11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87100 44500 541,'0'-47'3,"0"6"6,0 7 6,0 6 6,3 15 9,6 26 11,7 24 11,6 26 12,-1 13 0,-5 4-11,-7 3-12,-5 3-10,-6 4-10,-3 7-10,-3 6-9,-2 7-8,-5-3-10,-2-8-8,-3-10-10,-3-9-9,-1-12-3,4-11 1,3-14 2,3-11 1,1-18 2,1-22-1,-1-22-1,1-21 0,4-9 5,9 7 8,10 6 8,10 7 8,4 2 6,0 1 1,0-1 2,0 1 1,1 1 9,4 3 14,3 3 16,3 4 14,3 2 5,3 4-4,3 3-4,4 3-4,1 3-5,0 3-5,0 3-5,0 4-4,0 1-11,0 0-16,0 0-15,0 0-16,-5-4-11,-9-5-4,-10-7-6,-8-5-4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857" units="cm"/>
      <inkml:brushProperty name="height" value="0.04857" units="cm"/>
      <inkml:brushProperty name="color" value="#00BFF3"/>
    </inkml:brush>
  </inkml:definitions>
  <inkml:trace contextRef="#ctx0" brushRef="#br0">88050 44000 452,'-46'-61'12,"10"28"22,10 28 23,9 29 23,4 21 5,1 16-16,-1 15-15,1 17-14,1 8-10,3 4-4,3 3-5,4 3-4,1 3-5,0 3-5,0 3-3,0 4-6,-4 2-6,-5 4-9,-7 3-8,-5 3-8,-3-4-8,4-8-8,3-10-7,3-9-7,3-15 1,3-18 9,3-19 11,4-18 10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89350 44500 472,'-52'-71'6,"-3"10"12,-3 10 12,-2 9 12,-1 10 5,3 14-4,3 11-2,4 14-4,1 11-2,0 14-3,0 11-4,0 14-3,3 8-3,6 7-2,7 6-4,6 7-3,6 0-2,6-2 1,7-3 0,6-3 0,9-7-2,13-9-2,12-10-3,13-8-2,6-8-6,0-2-5,0-3-7,0-3-6,-4 1-4,-5 6 0,-7 7-1,-5 6 0,-12 3 2,-16 0 4,-15 0 6,-15 0 4,-17 4 4,-15 10 1,-15 10 1,-16 9 1,-5 1-1,6-6-4,7-6-2,6-6-5,6-7-3,6-6-4,7-6-5,6-6-3,12-13-2,19-19 3,19-18 3,19-19 2,9-10 4,0 1 4,0-1 3,0 1 4,0 1 1,0 3-3,0 3-3,0 4-3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3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82100 7900 650,'39'-68'20,"-22"17"2,-22 15 2,-21 16 1,-14 12-2,-2 9-5,-3 10-5,-3 10-5,-2 7-2,0 6 0,0 7-1,0 6-1,0 4 1,0 4 0,0 3 0,0 3 1,3 1 1,6 1-2,7-1 1,6 1 0,4-4-1,4-6 2,3-6 1,3-6 0,3-4 0,3 1-2,3-1-1,4 1-3,5-1-1,10 1 0,10-1-2,9 1 0,6-3-1,3-2 1,3-3-1,4-3 0,2-1 1,4 4 1,3 3 1,3 3 2,-1 1 0,-2 1-1,-3-1 1,-3 1-1,-4-3 0,-3-2 0,-3-3 0,-2-3 1,-6-1 0,-6 4-1,-6 3 1,-6 3 0,-7-1 1,-6-2-1,-6-3 1,-6-3 0,-6-1-1,-2 4 1,-3 3 0,-3 3 0,-7 1-1,-9 1 0,-10-1 0,-8 1 0,-6-3 0,1-2-1,-1-3 1,1-3 0,-1-4 0,1-3-4,-1-3-2,1-2-3,-1-3-1,1 1-2,-1-1 0,1 1-2,2-3-5,7-2-7,6-3-8,7-3-9,11-7-4,20-9-3,18-10-2,20-8-3,6-4 4,-2 3 11,-3 3 10,-3 4 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6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68000 15750 672,'-68'-24'3,"17"4"7,15 3 7,16 3 6,9 7 5,3 14 3,3 11 4,4 14 2,1 19-2,0 29-7,0 28-6,0 28-7,-2 32-4,-3 39 0,-3 36 0,-2 39 0,-3-11-15,1-55-28,-1-57-28,1-55-28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87" units="cm"/>
      <inkml:brushProperty name="height" value="0.05087" units="cm"/>
      <inkml:brushProperty name="color" value="#F2395B"/>
    </inkml:brush>
  </inkml:definitions>
  <inkml:trace contextRef="#ctx0" brushRef="#br0">82250 25650 432,'0'-91'1,"0"19"4,0 19 2,0 19 3,-4 23 13,-5 28 22,-7 28 23,-5 29 23,-6 19 2,-3 14-17,-3 11-19,-2 14-16,-3 5-15,1 1-9,-1-1-10,1 1-9,1-1-6,3 1-3,3-1-3,4 1-3,-1-6-6,-3-8-10,-3-10-11,-2-9-10,-3-12-5,1-11 0,-1-14 0,1-11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89750 45100 458,'-25'-19'9,"0"13"20,0 12 19,0 13 19,1 9 3,4 6-14,3 7-12,3 6-13,3 4-7,3 4 0,3 3 0,4 3 1,1-1-3,0-2-4,0-3-5,0-3-5,6-6-4,13-5-6,12-7-6,13-5-4,6-17-5,0-24-4,0-26-3,0-24-5,0-17 0,0-5 1,0-7 1,0-5 2,-5-6 2,-9-3 3,-10-3 3,-8-2 4,-8 5 2,-2 16 3,-3 15 2,-3 17 3,-6 10 1,-5 6-1,-7 7 0,-5 6 0,-3 9 3,4 13 6,3 12 7,3 13 7,7 6 1,14 0-7,11 0-5,14 0-6,8-2-4,7-3-1,6-3-1,7-2-1,-1-1-1,-6 3 3,-6 3 0,-6 4 2,-12 10 2,-15 19 4,-15 19 2,-16 19 3,-13 9 1,-9 0-1,-10 0 0,-8 0-2,-3-4 1,7-5-1,6-7 1,7-5 0,13-11 0,22-11 3,22-14 1,23-11 2,13-9 0,6-3-2,7-3-2,6-2-2,-1 0-1,-5 7 0,-7 6 1,-5 7 0,-9 7 0,-9 9-2,-10 10-1,-8 10-1,-8 5-1,-2 4-2,-3 3-2,-3 3-1,-7 3-2,-9 3-3,-10 3-3,-8 4-2,-11-1-1,-8-3 1,-10-3 2,-9-2 0,-9-5-5,-5-2-12,-7-3-12,-5-3-12,2-9-2,13-11 6,12-14 8,13-11 6,9-9 1,6-3-6,7-3-5,6-2-6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91350 44900 623,'10'-47'9,"23"6"17,22 7 18,22 6 18,15 6 3,9 6-10,10 7-11,10 6-10,4 3-11,0 0-10,0 0-12,0 0-10,-11 1-9,-22 4-6,-22 3-7,-21 3-7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4"/>
    </inkml:context>
    <inkml:brush xml:id="br0">
      <inkml:brushProperty name="width" value="0.05994" units="cm"/>
      <inkml:brushProperty name="height" value="0.05994" units="cm"/>
      <inkml:brushProperty name="color" value="#00BFF3"/>
    </inkml:brush>
  </inkml:definitions>
  <inkml:trace contextRef="#ctx0" brushRef="#br0">6900 26600 367,'-113'-2'0,"26"-3"0,24-3 0,26-2 0,13-5 4,4-2 8,3-3 9,3-3 8,7 4 7,14 13 3,11 12 5,14 13 4,10 13-1,9 17-8,10 15-8,10 16-8,2 15-5,-3 16-2,-3 15-3,-2 17-2,-5 3-3,-2-5 0,-3-7-2,-3-5 0,-2-4-2,0 0 0,0 0-1,0 0 0,0-5-2,0-9 0,0-10-1,0-8-1,0-11 0,0-8-1,0-10 1,0-9-1,-2-9 0,-3-5 2,-3-7 0,-2-5 2,6-9 0,20-9 1,18-10 0,20-8 1,16-18 3,16-25 2,15-25 4,17-25 4,17-27 1,23-28 0,22-28-1,22-27 1,12-17-3,3-3-3,3-3-6,4-2-4,1 5-4,0 16-6,0 15-6,0 17-5,-2 11-1,-3 10 3,-3 10 3,-2 9 3,-8 7-5,-8 7-15,-10 6-15,-9 7-15,-23 8-7,-33 14 1,-35 11 1,-34 14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8"/>
    </inkml:context>
    <inkml:brush xml:id="br0">
      <inkml:brushProperty name="width" value="0.03117" units="cm"/>
      <inkml:brushProperty name="height" value="0.03117" units="cm"/>
      <inkml:brushProperty name="color" value="#00BFF3"/>
    </inkml:brush>
  </inkml:definitions>
  <inkml:trace contextRef="#ctx0" brushRef="#br0">101750 18200 705,'0'-141'0,"0"19"0,0 19-1,0 19 1,1 12-1,4 6 1,3 7-1,3 6 1,1-4 3,1-11 4,-1-14 6,1-11 5,-4-3 2,-6 10 0,-6 10 0,-6 9-2,-7 2 1,-6-2-2,-6-3 0,-6-3-1,-4-1-2,1 4-1,-1 3-2,1 3-3,-3 1 0,-2 1-2,-3-1-1,-3 1 0,-2-1-2,0 1 0,0-1 0,0 1-1,0 1 0,0 3 0,0 3 0,0 4-1,1 1 0,4 0 0,3 0 0,3 0-1,1 1 1,1 4 0,-1 3 1,1 3-1,-1 3 1,1 3 0,-1 3-1,1 4 1,1 2-1,3 4 1,3 3-1,4 3 0,-1-1 0,-3-2-1,-3-3 0,-2-3 0,-3 1-1,1 6 0,-1 7 0,1 6 0,1 1-1,3-3 1,3-3 1,4-2-1,1-1 0,0 3 0,0 3-1,0 4 1,0-1-3,0-3-1,0-3-3,0-2-3,0-1-1,0 3-2,0 3-2,0 4-1,0 1 0,0 0 3,0 0 2,0 0 2,-2 1 2,-3 4 1,-3 3-1,-2 3 1,-3 1 0,1 1-2,-1-1 0,1 1 0,-1 1-1,1 3 0,-1 3 2,1 4-1,-3-1 1,-2-3-2,-3-3 0,-3-2-1,-2-1 0,0 3 0,0 3 2,0 4-1,-4 1 2,-5 0 0,-7 0 2,-5 0 0,-3 0 1,4 0 0,3 0 0,3 0 0,1 0 0,1 0-2,-1 0 1,1 0-2,1 1 0,3 4 1,3 3-2,4 3 1,4-2 1,6-6 1,7-6 2,6-6 1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91200 20300 478,'0'-50'-29,"0"0"12,0 0 12,0 0 11,0 1 8,0 4 2,0 3 3,0 3 3,-4 1 0,-5 1 0,-7-1 0,-5 1-2,-4 2 0,0 7 1,0 6-2,0 7 1,-4 4-1,-5 3-1,-7 3-1,-5 4-2,-8 10 0,-5 19 0,-7 19 1,-5 19 0,-3 10-1,4 4 0,3 3-1,3 3-1,3-1-2,3-2 1,3-3-2,4-3 0,2-4 0,4-3 1,3-3 0,3-2 0,4 2 0,7 9-1,6 10-2,7 10-2,4-4 0,3-16-2,3-15-1,4-15-1,2-7 0,4 3-1,3 3 0,3 4 0,4-1-1,7-3 0,6-3 0,7-2-1,8-6 0,14-6 0,11-6 0,14-6 1,8-6-1,7-2 0,6-3 0,7-3-2,4-7 1,3-9-1,3-10 0,4-8 0,-1-4 0,-3 3 0,-3 3 0,-2 4-1,-8-3 0,-8-5-2,-10-7-1,-9-5-2,-9-4 0,-5 0 0,-7 0 0,-5 0 0,-9-5 1,-9-9 2,-10-10 1,-8-8 1,-8-8 1,-2-2-1,-3-3-1,-3-3 1,-6-6-1,-5-5 1,-7-7 0,-5-5 2,-6-3-2,-3 4 0,-3 3-2,-2 3-2,-6 7 0,-6 14 0,-6 11-1,-6 14 1,-6 13-1,-2 16 0,-3 15 0,-3 17-1,-6 14-1,-5 17-3,-7 15-2,-5 16-3,-3 12-3,4 9-4,3 10-4,3 10-5,4 0 0,7-5 4,6-7 4,7-5 5,8-11 2,14-11 2,11-14 2,14-11 2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90550 20500 566,'145'0'137,"-9"0"-30,-10 0-28,-8 0-30,-3 0-19,7 0-10,6 0-9,7 0-10,4 0-11,3 0-11,3 0-11,4 0-11,-14 0-1,-27 0 9,-28 0 8,-28 0 9,-17 0-2,-2 0-12,-3 0-13,-3 0-11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100850 18400 432,'25'-29'-18,"0"-5"6,0-7 5,0-5 6,-2-3 4,-3 4 1,-3 3 2,-2 3 2,-5 3 1,-2 3 3,-3 3 2,-3 4 3,-9 1 3,-11 0 5,-14 0 4,-11 0 6,-6 3-1,4 6-4,3 7-4,3 6-5,-1 4-2,-2 4 1,-3 3-1,-3 3 1,-2 4-1,0 7-1,0 6-3,0 7-1,0 5-2,0 7 0,0 6 0,0 7-1,3 5 0,6 7-1,7 6 1,6 7-2,3 4 1,0 3-2,0 3 0,0 4 0,4 1-2,10 0 0,10 0-2,9 0 0,9-4 0,9-5 0,10-7 2,10-5 0,7-6-1,6-3-3,7-3-4,6-2-3,6-8-2,6-8 0,7-10-2,6-9-1,4-7 0,4-3-2,3-3-1,3-2-2,3-8 1,3-8 1,3-10 2,4-9 1,-1-12 0,-3-11-2,-3-14-3,-2-11-3,-5-12 0,-2-9 1,-3-10 0,-3-8 1,-9-9 1,-11-6 3,-14-6 2,-11-6 2,-12-2 0,-9 3 1,-10 3-1,-8 4 0,-9 4 2,-6 6 2,-6 7 3,-6 6 3,-10 7 3,-12 10 1,-13 10 1,-12 9 2,-10 6 0,-6 3-1,-6 3-1,-6 4-1,-7 7-2,-6 13-3,-6 12-3,-6 13-2,-7 13-3,-6 17-2,-6 15-3,-6 16-2,-1 12-5,7 9-4,6 10-7,7 10-4,11-3-1,20-11 5,18-14 5,20-11 6,10-9 2,3-3 0,3-3-1,4-2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100750 18850 622,'48'-2'21,"-3"-3"6,-3-3 6,-2-2 7,6-3 3,20 1 0,18-1-1,20 1-1,10-1-5,3 1-9,3-1-10,4 1-10,-1 4-7,-3 9-2,-3 10-2,-2 10-4,-9 4-7,-12 0-10,-13 0-12,-12 0-11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101750 18100 609,'-69'-16'66,"13"19"-4,12 19-3,13 19-4,7 19-6,4 23-9,3 22-10,3 22-10,-1 24-10,-2 29-14,-3 28-13,-3 28-13,-1-4-4,4-33 6,3-35 5,3-34 6,-1-23-5,-2-8-14,-3-10-14,-3-9-14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4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70950 20000 490,'28'-69'61,"6"13"-8,7 12-9,6 13-8,10 1-4,17-9-1,15-10 0,16-8-1,1 0-3,-12 14-3,-13 11-5,-12 14-4,-10 5-4,-6 1-5,-6-1-4,-6 1-5,-10 13-5,-12 29-3,-13 28-5,-12 28-4,-12 12 0,-8-3 6,-10-3 4,-9-2 6,-4-8 3,4-8 3,3-10 3,3-9 3,6-7 2,9-3 0,10-3 0,10-2 1,14-5-1,23-2-1,22-3-2,22-3-1,5-4-3,-8-3-2,-10-3-2,-9-2-3,-9-1-1,-5 3 0,-7 3-1,-5 4 0,-15 4-1,-22 6-1,-22 7-2,-21 6-1,-12-1 0,1-5 0,-1-7-1,1-5 1,-1-8-1,1-5-2,-1-7-3,1-5-1,2-12-2,7-16 0,6-15 0,7-15-1,4-11 1,3-2 1,3-3 0,4-3 2,4-2 1,6 0 2,7 0 1,6 0 2,3 3 5,0 6 5,0 7 7,0 6 6,0 6 3,0 6 0,0 7 0,0 6 0,0 9 6,0 13 10,0 12 11,0 13 11,0 10 1,0 10-8,0 10-10,0 9-8,1 15-5,4 22-2,3 22-2,3 23-2,-1 14-4,-2 10-7,-3 10-6,-3 9-5,-2 10-10,0 14-12,0 11-11,0 14-12,0-12-6,0-34 2,0-35 1,0-33 1,1-25 2,4-11 5,3-14 4,3-11 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82400 24550 562,'25'-52'3,"0"-3"4,0-3 6,0-2 5,7-1 4,17 3 2,15 3 2,16 4 3,7 7 0,1 13 3,-1 12 0,1 13 2,-3 13-2,-2 17-2,-3 15-4,-3 16-3,-10 16-4,-16 20-4,-15 18-5,-15 20-3,-17 13-4,-15 9-1,-15 10-1,-16 10-1,-18 0-3,-18-5-7,-19-7-6,-18-5-6,-17-6-6,-11-3-4,-14-3-6,-11-2-4,7-15 1,28-25 4,28-25 7,29-25 5,16-15 0,7-2-4,6-3-5,7-3-5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5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72900 19800 478,'4'-44'28,"10"13"9,10 12 7,9 13 7,1 9 0,-6 6-8,-6 7-9,-6 6-9,-4 6-5,1 6-3,-1 7-2,1 6-3,-3 1-2,-2-3-3,-3-3-2,-3-2-3,-4-3 2,-3 1 5,-3-1 5,-2 1 6,-1 1 0,3 3-3,3 3-4,4 4-5,1-1-2,0-3-1,0-3-2,0-2-2,-2-1-1,-3 3-2,-3 3-1,-2 4-3,-8-1-1,-8-3-1,-10-3-2,-9-2-1,-9-1-1,-5 3-1,-7 3-1,-5 4-1,-3 1-2,4 0-4,3 0-4,3 0-4,6-5-1,9-9 2,10-10 1,10-8 2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73400 19500 405,'-2'-40'13,"-3"23"13,-3 22 15,-2 22 13,-6 13 3,-6 7-9,-6 6-9,-6 7-9,-2 5-5,3 7-3,3 6-2,4 7-2,1 2-1,0 1 0,0-1-1,0 1-1,1-1 1,4 1-1,3-1 0,3 1 0,3-4-1,3-6-1,3-6-2,4-6-2,1-6-1,0-2-1,0-3-1,0-3-1,7-6-2,17-5-4,15-7-1,16-5-4,7-11-3,1-11 0,-1-14-3,1-11-1,4-14-2,9-11 1,10-14-1,10-11 0,4-11-1,0-5 1,0-7 0,0-5-1,-5-1 1,-9 6 1,-10 7 1,-8 6 1,-12-1 1,-12-5 1,-13-7 2,-12-5 2,-12-6 0,-8-3 2,-10-3 0,-9-2 2,-9 3 0,-5 14 1,-7 11 0,-5 14 0,-8 10 1,-5 9 0,-7 10 0,-5 10 0,-6 7 1,-3 6 4,-3 7 2,-2 6 4,-1 10 1,3 17-1,3 15-1,4 16-2,4 7-1,6 1-4,7-1-3,6 1-2,6 2-3,6 7-2,7 6-2,6 7-1,7-3-4,10-8-5,10-10-5,9-9-5,9-10-5,9-9-3,10-10-4,10-8-3,0-6 1,-5 1 5,-7-1 6,-5 1 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73750 20100 566,'-60'-2'26,"32"-3"17,31-3 17,32-2 17,21-1-1,13 3-19,12 3-19,13 4-18,10 1-10,10 0 0,10 0-2,9 0 0,-1 0-10,-8 0-21,-10 0-19,-9 0-21,-15 0-9,-18 0 5,-19 0 2,-18 0 5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80000 20950 533,'115'-69'71,"-18"13"-14,-19 12-13,-18 13-13,-4 6-6,13 0 1,12 0 2,13 0 1,2 3-1,-5 6-4,-7 7-3,-5 6-4,-11 7-5,-11 10-6,-14 10-7,-11 9-5,-17 9-4,-18 9 0,-19 10 0,-18 10-1,-12 2 1,-3-3 4,-3-3 2,-2-2 3,3-6 3,14-6 2,11-6 2,14-6 2,11-4 1,14 1 0,11-1 0,14 1 0,7-3-1,3-2-2,3-3-1,4-3-2,-1-2 0,-3 0 0,-3 0 0,-2 0 1,-6 6 0,-6 13 1,-6 12 0,-6 13 0,-9 2 0,-8-5-3,-10-7-3,-9-5-1,-10-3-5,-9 4-4,-10 3-5,-8 3-6,-4-5-3,3-12-5,3-13-3,4-12-3,2-13-1,4-12 1,3-13 3,3-12 1,6-19 2,9-25-2,10-25 0,10-25-2,2-2 3,-3 22 4,-3 22 4,-2 23 5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80600 21050 513,'-2'-100'20,"-3"50"19,-3 50 19,-2 50 18,-1 29 2,3 10-13,3 10-14,4 9-15,2 13-10,4 20-6,3 18-8,3 20-6,1 13-10,1 9-9,-1 10-12,1 10-9,-3-6-9,-2-18-6,-3-19-5,-3-18-6,-4-25 0,-3-27 5,-3-28 6,-2-28 5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82200 21000 495,'25'-61'79,"0"28"-6,0 28-7,0 29-6,-5 21-8,-9 16-9,-10 15-10,-8 17-9,-12 8-6,-12 4-1,-13 3-1,-12 3-1,-9 3-7,-2 3-9,-3 3-12,-3 4-10,1-7-8,6-16-6,7-15-6,6-15-5,6-15-1,6-12 4,7-13 3,6-12 4,4-13 1,4-12 1,3-13 0,3-12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8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82150 20700 396,'25'-25'0,"0"0"1,0 0 0,0 0 0,3-2 3,6-3 4,7-3 6,6-2 5,1 0 2,-3 7-1,-3 6-2,-2 7-2,-3 4-1,1 3-1,-1 3-2,1 4-2,-4 4 0,-6 6-1,-6 7 1,-6 6 0,-6 4 0,-2 4 0,-3 3 1,-3 3 1,-2 3 1,0 3 1,0 3 2,0 4 1,0 2 2,0 4 0,0 3 1,0 3 0,0 3 0,0 3 1,0 3-2,0 4 1,1 5-1,4 10-3,3 10-1,3 9-3,-1 10-1,-2 14-1,-3 11-2,-3 14-2,-1 2 0,4-6 1,3-6 0,3-6 1,-1-10-3,-2-12-7,-3-13-5,-3-12-6,-9-18-10,-11-21-12,-14-22-13,-11-22-13,-9-24 0,-3-24 11,-3-26 12,-2-24 11,-1-21 4,3-16-3,3-15-3,4-15-3,5-6 2,10 7 5,10 6 6,9 7 5,9 10 5,9 16 5,10 15 4,10 17 5,7 11 2,6 10-1,7 10 0,6 9 0,3 7 1,0 7 6,0 6 6,0 7 4,-5 8 1,-9 14-3,-10 11-4,-8 14-3,-12 16-3,-12 22-4,-13 22-2,-12 23-4,-13 10-3,-12 0 0,-13 0-2,-12 0-1,-2-7-1,9-11 2,10-14 2,10-11 0,13-18 2,19-22 1,19-22 0,19-21 1,23-23-2,28-21-7,28-22-7,29-22-7,5-5-2,-15 13 4,-15 12 2,-16 13 3,-15 7 0,-11 4-5,-14 3-5,-11 3-5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17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8387 8530 413,'-9'-10'0,"-4"-2"0,-2-3 0,-3-3 0,0 0 0,5 5 0,3 3 0,4 4 0,2 3 10,0 2 20,0 2 20,1 2 19,0 2 4,3 3-14,4 4-13,2 2-13,3 8-8,2 13-3,2 12-3,1 14-2,1 2-3,0-5-2,-2-6-3,-1-6-2,0-4-3,2-2-1,0-2-1,1-1-3,1-3 0,1-2-1,2-1 0,0-3-1,1-2 0,1-3 1,1-3 2,1-3 0,3-4 1,5-6 0,4-6 0,6-6 1,4-8 0,4-8 4,4-8 2,4-10 3,1-6 1,-1-2-1,0-3-1,-2-4 0,1-1-1,4-2-3,2 0-1,3-1-4,3-2-3,1 0-8,3-1-7,1-1-8,-1 1-5,-5 2-3,-4 4-5,-6 3-2,-7 5 0,-10 10 4,-9 8 5,-11 9 5,-3 3 4,1 0 2,3-1 2,2-1 3,0-1-3,1-1-10,-1-1-9,1-1-10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69145 10384 505,'-1'-14'-1,"0"2"3,-2 4 3,0 3 3,-3 1 5,-2 0 9,-3 0 9,-3 0 8,-1 2 1,2 4-7,3 4-8,1 4-7,-1 2-4,-2 1-1,-3 1-1,-3 2-1,-1-1-2,2 1 1,3 0-2,1-1 0,1 1 0,1 0 0,-1-1-1,0 1 1,1 1 0,1 1-1,0 3 0,2 1 0,1 1 0,0-1-1,2-1 0,1 0 0,-1-3 0,2 1-1,-1-2-1,0-1 0,0 0 0,2 0 0,0-1 1,2 1-1,0 0 1,0-1 0,0 1 1,0 0-1,0 0 0,2 1 1,0 1-1,2 1 1,0 0-2,2-1 0,0-1-2,1 0-2,1-2 0,0-1-1,0-1 0,0-1-1,0 0 0,3 0 0,2 0 0,2-1 0,2 0 0,3 0-2,3-2 0,3 0-1,2-3-1,1-3 0,0-2 0,2-4 1,1-2-1,1-5 0,1-4 1,1-4 1,-2-1-1,-2-1 0,-3 1 0,-3-1 0,-2 0 1,-1-1 0,-1-1 1,-1-1 0,0-1 1,0 1 0,-1-1 1,1 1-1,-2-2 1,-1-3-1,-2-3 0,-2-3 0,-3 0 0,-1 0 1,-2 1 1,-2 1 1,-2 1 1,-1 1 0,0 1-1,-1 2 1,-3 0 0,0 1 0,-3 1 0,-2 1 1,-2 1 0,-2 1-2,-2 1 1,-1 1-1,-3 1-1,-3 2 0,-3 2 0,-3 3-1,-2 1-2,-1 2-4,-1 2-2,-1 3-4,-1 1-2,-1 3-1,0 4-2,-2 2 0,0 4-2,-1 4-2,1 3-3,0 5-2,0 3-2,3 3-2,2 3-2,2 3-2,3-2 0,4-6 3,6-5 2,5-6 4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69211 11647 575,'-13'0'67,"8"0"-14,7 0-11,6 0-12,5 0-6,3 0 4,3 0 2,3 0 3,3-1-1,1 0-5,3-2-4,1 0-5,2-2-6,2 0-6,3-1-8,1-1-7,-1 0-9,-4 2-10,-4 2-11,-3 2-11,-5 1-5,-3 0-3,-4 0-1,-4 0-2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83350 26050 517,'95'-44'19,"-9"13"7,-10 12 6,-8 13 7,-11 12 2,-8 13-1,-10 12-2,-9 13-2,-12 12-2,-11 13-5,-14 12-5,-11 13-5,-15 7-2,-16 4-1,-15 3-1,-15 3 0,-3-2-2,14-6-2,11-6-1,14-6-3,13-10-5,16-12-12,15-13-10,17-12-11,13-18-9,13-21-8,12-22-8,13-22-9,-1-10 0,-11 4 7,-14 3 7,-11 3 7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89739 11278 473,'-29'-28'4,"5"7"9,5 7 7,5 6 8,2 4 3,0 1-3,0-1-4,1 0-2,-2 1-2,0 2 3,-1 2 1,-1 2 1,-1 2 0,0 3-3,1 4-3,-1 2-3,0 3-2,1 3 1,-1 3-1,0 3 1,1 2-1,-1 3-2,0 1-1,1 2-1,0 1-2,2 1 1,2-1 0,3 0 0,1 0 0,2-1-2,2-2-1,2 0-1,3-2-1,6-1 0,4-3-1,5-1-1,5-4 0,5-3-2,5-4 0,5-4-2,4-4-1,4-3-3,4-2-2,4-4-3,0-2-1,-1-3-1,-2-4 1,-1-2-1,-5-2 0,-2-1 0,-5-1 0,-4-1-1,-4-2 1,-3-1 2,-5-3 2,-3-1 2,-4-2 2,-2-1 4,-4-1 2,-3-1 4,-2 0 1,-4-2 0,-2-1 0,-3-1 0,-3 1-1,-2 0-2,-2 1 0,-1 1-1,-4 2-2,-2 1-2,-3 3-2,-3 2-2,-2 2-2,-2 4 1,-3 5 0,-1 3 0,-2 4-3,-1 6-8,0 4-5,-2 6-8,1 4-4,2 5-1,1 5-2,3 5-1,4 0 1,5-3 1,6-5 3,7-3 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90050 12294 569,'16'-8'25,"-1"0"5,1 0 6,0 0 5,1 1 3,5-1-1,3 0-1,5 0-1,2 1-4,2 0-5,2 2-5,3 1-6,-1 0-9,-2 2-15,-2 0-12,-1 2-14,-4 1-6,-3 2 2,-5 2 3,-3 2 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91094 11775 519,'-9'-8'0,"0"0"0,-1 0 0,-1 1 0,-1-1 12,2 2 24,1 1 25,1 0 23,1 3 4,2 4-18,2 4-18,2 4-17,1 6-13,0 11-8,0 9-8,0 10-7,0 6-10,0 3-14,0 3-12,0 4-13,0-5-8,0-9-5,0-10-5,0-9-3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1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95327 14922 621,'-21'-1'-6,"5"-2"10,5-2 9,4-1 10,6-2 4,6 0-2,6 0-1,6 0-2,4 0-3,5-2-2,3 0-3,4-1-3,3-1 0,1 1 0,0-1 1,2 0 1,-2 1-1,-3 2-3,-5 3-4,-4 1-3,-3 1-3,-3 2-4,-3 0-4,-2 2-3,-4 2-1,-3 4 3,-2 4 1,-4 3 3,-2 2 2,-2-2 0,-2-3 0,-1-1 1,-3 0 2,0 2 5,-1 2 4,-1 1 5,0 1 1,2-2-2,2-3-2,2-1-3,3-1-1,4 2-1,4 0-3,4 1 0,1 0-3,1-2 0,0-2-2,0-2-1,-1-2 0,-1 2-1,0-2 1,-2 1 0,0 0 0,0 0 1,0 0 1,-1 0 1,1 0 0,-2 2 0,-1 0 1,0 1 0,-2 2 0,-1 0 1,0 1 0,-1 2 1,-3-1-1,-2 1 1,-4 0-1,-2 0 0,-2-1 1,-2 1 0,0 0 0,-1 0 1,0-2 0,-1-1 1,0-2-2,1-2 1,-1-1-1,2 0 0,1-1-1,1 2 0,1-3-2,0-1-1,2-2-2,1-1-2,0-4-3,2-4-2,1-4-3,0-3-3,2-4-2,0 0-1,2-1 0,0-1-2,1 0 2,0 1 4,0 1 3,0 1 5,0 2 1,0 3 2,0 3-1,0 3 2,0 1 2,0 0 4,0 0 4,0 0 4,-1 3 7,-2 4 11,-2 6 10,-1 4 11,-1 4 0,2 1-9,2 3-10,2 2-10,1 2-5,0 2-3,0 4-2,0 3-3,0 4-3,0 5-8,0 4-6,0 6-7,-1 4-6,-2 5-3,-2 5-6,-2 6-3,0-1-5,2-6-2,3-3-4,1-6-2,0-7 2,0-12 6,-2-10 8,0-10 8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97475 14905 570,'-8'-5'67,"1"4"-13,-1 6-12,0 4-14,0 3-7,0 0-3,0-1-3,1 1-2,-1 2-1,0 5 0,0 5 2,0 5 0,1 1-1,1-1 0,0-3-2,2-1-2,0-2-1,2-1-1,0-1-3,2-1-2,2-1-1,4-1 0,4-1-2,3-1-1,4-2-2,3-4 0,3-5-1,3-2-1,1-6-1,-1-2 2,-1-5 1,-1-4 0,-1-1 1,-3 1-3,-1 1-1,-2 1-3,-1-2 0,1-2-1,1-3-1,1-3 0,0-1 1,-3-1 0,-1 1 0,-2-1 1,-3 0 1,-3-1 1,-2-1 1,-4-1 1,-3 1 2,-4 3 0,-4 3 3,-3 3 0,-3 3 2,-2 3 0,0 2 1,-1 4 1,0 2 1,-1 2 0,1 2 1,-1 2 1,0 3 0,-1 4-2,-1 3 0,-1 5 0,0 1 0,1 1 4,1 0 4,1-1 3,2 0 2,2-1-1,4 0 0,3-2-1,1-1-1,2-1-1,1-1-3,1 0-2,2-3-1,5-1 0,6-2 1,4-2-1,5-2 0,7-2 0,5-2-2,7-2 0,3-3-4,4-4-4,2-3-5,4-5-6,0 0-5,-3 2-5,0 4-6,-3 3-6,-6 2 1,-8 2 7,-9 2 6,-8 2 7,-5 2-3,1 0-13,1 2-12,2 0-13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103350 13385 592,'1'-35'2,"2"7"2,2 9 3,2 7 2,3 3 3,5 0 1,5-1 1,5-1 1,3-1 3,3 0 4,1 0 5,3 1 3,-1 0 1,0 0-5,-1 2-4,-1 1-5,-3 1-2,-3 2-2,-5 2-2,-3 2 0,-4 3-4,-3 4-5,-3 4-5,-2 3-4,-5 3-3,-4 0 0,-6-1 1,-4 1 1,-2 0 2,1-1 3,1 1 4,1 0 3,1-1 2,2 1 0,2 0 0,2-1 0,2 0-1,0-1 1,2 0-1,0-2 1,3 0-2,2 0-3,3-1-2,4 1-4,0-1 0,1-1 0,0 0 1,0-2 1,-1-1 1,-1 0-1,0-2 0,-2 0 0,-1-1 0,-1 3 1,0 2 0,-1 2 1,-3 1-2,-3 1-3,-2 1-5,-3 2-3,-3-2-2,-2-1 1,-2-2 0,-1-2 1,-2-3 0,2-1-1,1-2 0,1-2-1,1-2 1,0-3 0,2-4 1,1-2 1,0-4 1,2-6 1,1-3 2,0-6 0,1-2 2,0-1 1,0 1 3,1 0 1,-1 0 3,2 5 5,0 2 4,2 3 5,-1 3 3,-1 2 3,0 4 3,-1 3 3,-1 3 3,0 4 3,0 4 3,0 4 3,0 5-3,0 7-6,0 7-8,0 7-7,1 5-5,1 2-2,0 4-3,2 3-2,-1 1-2,-1 1 0,0 2-1,-1 0 0,-1-1-8,2-6-15,0-4-16,2-5-16,0-5-6,2-2 2,0-3 4,2-2 2,0-6 6,2-3 8,0-6 8,1-4 8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104817 13381 648,'21'-13'1,"-3"3"3,-5 4 3,-3 4 3,-2 4 5,-2 4 9,-1 4 8,0 3 8,-2 5 3,-1 3-5,0 5-4,-1 3-4,-4 4-5,-6 1-6,-6 2-4,-5 2-6,-5 1-4,0 0-4,-1 1-4,0-1-4,-1-2-3,1-2-6,1-3-3,1-3-5,1-4-4,2-3-3,3-5-3,1-3-4,4-5-2,3-6-1,4-6-1,4-6-2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4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105481 12674 510,'15'-14'6,"-1"3"-2,-1 2-3,0 4-3,-2 1 0,-1 0 4,0 0 3,-2 1 4,0 0 2,0 3 3,-1 4 1,1 2 2,0 2 1,-2 2-2,-1 0 0,0 1-2,-1 2 0,0 0-1,-1 1 0,2 1 0,-2 1-1,-1 0 1,0-1 1,-2 1 0,1 0 0,0 3 0,2 2 1,0 1-1,0 3 2,0 1-1,-2 2 1,0 3 1,-1 0-1,0 2-1,0 1-2,0 1-1,0-1-1,0 0-1,0-1 1,0-1-2,0-2 0,0-2-3,0-1-1,0-3-4,0-1-1,0-1 0,0-1-2,0-1-1,0-1-2,0-1-1,0 0-3,0-2-1,-1-2-6,-2-1-10,-2-2-9,-2-2-10,-1-3-1,-2-1 9,0-2 10,-1-1 8,0-2 6,1 1 6,0 2 4,2 0 5,0 2 1,0 0-1,0 1-1,1 2-2,-1-3-3,2-2-2,1-6-4,0-2-2,1-5-3,0-4-1,0-3-2,0-5-1,0-2 0,1-1 2,-1-1 1,0-1 2,-1-2 2,0-2 3,-1-4 1,-2-3 3,1-1 3,2 0 1,3 0 2,1 0 2,1 2 3,0 3 5,0 5 5,0 4 5,0 2 1,2 4 0,0 3 0,1 3-1,2 2 0,2 3-1,2 1-1,2 2 0,0 1-3,1 0-2,0 0-4,0 0-3,-1 1-3,1 2-1,0 2-3,0 2-1,-1 3-2,-1 2-1,0 3-1,-2 3-1,-1 3 0,-2 1-1,-3 3 0,0 2-1,-5 0-1,-2 3 1,-5-1 0,-4 2 0,-3 0 1,-1-1 0,-3-1 0,-1-1 1,-1-2 1,3-3 2,1-3 1,3-2 3,0-4 0,2-1 2,1-2 2,1-2 1,2-2 3,6 0 5,4-2 6,6 0 5,5-3 0,5 0-6,7-3-6,5-2-5,4-1-3,-1-2 1,0 0 1,1-1 1,-3 1-8,-3 2-17,-5 4-18,-3 2-17,-4 2-6,-1 0 3,-2 0 5,-2 0 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72997 10817 999,'-14'5'-58,"2"-6"18,4-6 17,3-6 18,1-3 9,2-1 0,0-1 0,2-1 0,0-2 0,0 0-2,0-1 0,0 0-2,0-3 0,0 0 1,0-1 1,0 0 0,0-1 1,0 1-2,0 1 0,0 1 0,0 0-2,0-1-2,0-1-1,0-1-1,0-1-3,0-1-4,0-1-4,0 0-5,0-3 1,0-1 3,0-3 4,0 0 4,0-3 3,0-1 0,0-1 3,0 0 0,0 1 2,2 6 0,0 3 0,2 7 1,0 2 0,0 1-1,-1 1 1,2 1 0,-2 1 0,-1 2 0,0 2 0,-2 3 0,0 1 0,0 0 0,0 2 1,0 1-1,0 0 1,0 0 0,0 0 1,0 0 1,0 1 0,0-1 3,0 0 2,0 0 3,1 1 0,0 0 1,2 2-1,0 1 1,1-1 0,0 0 1,0-2 0,0 0 1,0 0 0,0 0-3,-1 2-3,2 1-1,-1-1-2,1 2 1,2-1 1,0 0-1,0 0-1,0 0-4,-2 0-4,0 0-4,-2 0-2,1 0 3,0 0 2,0 1 3,1-2-2,0 2-2,1-1-3,2 0-3,0 0 0,1 2 1,2 0 3,0 2 1,0 0 3,-1 0 1,0 0 1,-2 0 2,1 0 1,4 0 0,2 0 1,3 0 0,2 0 0,-1 0-2,1 0-1,-1 0-1,1-1-1,0 0 1,-1-2-1,1 0 1,-1-1 0,1 0 0,0 0 0,-1 1 0,0-2 1,-1 2-1,0-1 2,-2 0-1,0 0 2,1 2 1,1 0 0,1 2 1,3 0 2,3 0 2,5 0 3,3 0 2,3-1 0,2-2 0,3-2-2,1-2-1,1 0-1,0 2-3,0 3-2,0 1-2,1 0-2,1-1 0,0 0-1,2-1-1,-1-1 1,-2 0-1,-2 0 0,-2 0 0,-2 1 0,-1 0 1,-3 2-1,-2 0-1,-2 2 2,-1 0 0,-3 2 1,-1 0 1,-2 1 1,-1 0-1,-1 0 0,-1 0 0,0-1-1,1-1-2,1 0-1,2-1-1,0-2-2,4-1 1,3 0-2,3-1 1,1-2-2,-1 0-2,-2-1-2,0-2-3,-3 1-1,-5 1 1,-5 0 0,-4 2 0,-4 0 1,1 2 1,0 0 2,0 2 1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4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79600 8600 759,'15'14'-23,"-1"-1"13,-1-2 14,0-2 14,0-1 6,5 2-2,3 0 0,5 1-2,0 0-3,-1-2-1,-3-3-3,-1-1-3,0-1 0,1 0 0,3 0 1,1 0 1,0 1-1,-1 0-4,-3 1-2,-1 2-4,-2-1-2,-1-1-1,-1-1-1,0 0-1,-3 0 1,-1 0 1,-2 1 1,-2 2 2,-3 0 1,-3 1 3,-2 2 2,-4 0 3,-2 1 0,-3 1-2,-4 1-2,-2 2-1,-4 1-2,-3 5-4,-5 3-2,-3 5-2,-2 0-3,2-2-2,0-2-2,1-1-1,2-2-5,3-1-4,3-1-5,3-1-6,3-2 1,4-2 4,4-4 6,4-3 6,2-2 0,-2 0-4,0-2-3,-2 0-5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84450 25900 553,'201'-88'114,"-46"26"-28,-47 24-26,-47 26-29,-4 12-12,42 0-1,40 0 1,41 0 0,18 1 0,-3 4-1,-3 3 0,-2 3-1,-15 4-9,-25 7-17,-25 6-18,-25 7-18,-22 0-11,-19-2-7,-18-3-6,-19-3-7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82600 9128 628,'8'-7'35,"2"2"-6,0 3-5,1 1-6,1 1-3,2 0 2,0 0-1,1 0 2,1-1-1,1 0 0,1-2-1,2 0-1,-1-2-2,1 0-4,-1-1-4,1-2-5,-2 1-3,-1-1-1,-2 0-3,-2 0-1,-2 1-2,-1 0 0,-1 2 0,0 1-1,-3-1 1,-1-2 1,-2-2 1,-1-2 2,-3-1 0,-1 1 1,0-1 2,-1 0 0,-2 1 1,0-1 1,-2 0 0,0 0 1,-1 2 1,1 3 1,-1 2 2,0 4 1,0 0 2,0 0 0,0-2 1,1 0 0,-2 1 1,0 4-1,-2 4 1,0 4-1,-1 2 0,1 1 2,-1 1 1,0 2 0,1 0 1,1 1 1,0 1-1,2 1 0,0 0 0,0 1-2,1 0 0,-1-1-2,1 1-2,2-1 0,2 1-2,2-1-2,2 0-1,2-1-1,2 0-1,2-2-1,2-1-3,1-1-3,3-1-3,2 0-4,2-3-1,3-1 2,3-2 1,3-2 1,2-2-2,1-2-8,1-2-6,1-2-8,-1-2-2,0 0-1,-1-1 1,-1-2-1,-3 1 3,-5 1 5,-5 0 5,-4 2 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84200 8613 753,'1'-22'6,"2"6"10,2 5 12,2 5 11,2 2 2,5 2-5,4 0-5,3 2-6,4 0-8,3 0-9,3 0-11,3 0-9,1 0-7,0 0-3,0 0-2,1 0-3,-4 0-4,-6 0-6,-5 0-7,-6 0-6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57"/>
    </inkml:context>
    <inkml:brush xml:id="br0">
      <inkml:brushProperty name="width" value="0.02677" units="cm"/>
      <inkml:brushProperty name="height" value="0.02677" units="cm"/>
      <inkml:brushProperty name="color" value="#F2395B"/>
    </inkml:brush>
  </inkml:definitions>
  <inkml:trace contextRef="#ctx0" brushRef="#br0">50600 9100 821,'7'7'29,"-1"1"-6,0 0-5,-1 0-7,-1 0-1,3 0-1,2-1 2,2 1 1,0-1-1,1 0-1,0-2-2,0 0-1,1-4-2,5-6-1,4-6-1,3-6-2,4-5 0,3-5 0,3-4 1,3-6 1,4-7-4,6-10-5,5-10-6,7-9-6,-2 0-8,-8 11-9,-9 10-11,-9 12-9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64366 16500 578,'-23'1'0,"4"2"0,3 2 0,3 2 0,-1 9 4,-5 17 11,-5 16 8,-5 17 10,0 3 6,5-11 3,5-10 1,5-11 2,1-3-1,0 8-6,-1 6-6,-1 8-6,-1 4-7,-1 5-6,-1 3-8,-1 5-6,1-1-3,2-5 1,4-5 0,3-5 1,1-7-4,2-10-10,1-10-10,1-9-8,1-9-8,3-6-3,4-8-3,2-6-4,2-4 1,0 0 4,0 1 6,0-1 4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64422 16816 519,'0'-12'56,"0"8"-9,0 8-9,0 8-8,0 6-3,0 5 3,0 5 3,0 4 3,0 5 0,0 3-4,0 2-4,0 4-4,0 1-3,0 0-5,0 0-4,0 0-4,0 1-3,-2 3-3,0 4-3,-1 2-3,-2-1 0,2-6 2,-1-6 1,0-6 3,-1-5-8,0-3-15,-1-5-17,-2-3-16,0-6-4,-2-7 9,0-6 9,-1-8 8,-2-7 6,-3-7 3,-4-9 3,-1-7 3,-3-4 1,0 0 2,1 0-1,-1 0 1,2 1 0,3 5 1,3 4 0,3 3 0,2 5 8,2 3 15,2 5 16,3 3 16,1 3 5,3 2-4,4 2-6,2 2-5,4 1-3,6-2-1,4-1-2,5 0-1,3-1-4,1-2-8,0 0-6,3-1-7,-1-1-9,0 0-9,1 0-10,-1 0-11,-1 0-3,-1-1 1,-3-2 3,-1 0 1,-3-1 2,-3-1 2,-3-1 3,-3-1 3,-2 0 2,-2 4 5,-2 3 3,-2 2 5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65706 16410 418,'0'-17'1,"0"-1"3,0-3 2,0-1 2,0 3 7,0 9 12,0 8 11,0 10 12,0 6 3,-2 5-5,0 5-5,-1 5-6,-2 3-3,0 4-4,-2 3-1,0 2-4,-1 4-1,-2 4-4,0 4-1,-1 4-3,-1 1-3,1-3-1,-1-1-3,0-2-2,1-1-2,2 0-1,3 0-1,1 0-2,1-3-1,2-5-4,0-4-4,2-5-3,2-5-3,6-5-3,4-5-2,5-5-3,3-5-2,3-6-3,1-6-2,3-6-3,0-5-3,1-3-5,-1-5-3,0-3-5,-1-1-1,-5 3 2,-3 3 2,-4 3 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1"/>
    </inkml:context>
    <inkml:brush xml:id="br0">
      <inkml:brushProperty name="width" value="0.03459" units="cm"/>
      <inkml:brushProperty name="height" value="0.03459" units="cm"/>
      <inkml:brushProperty name="color" value="#F2395B"/>
    </inkml:brush>
  </inkml:definitions>
  <inkml:trace contextRef="#ctx0" brushRef="#br0">66717 18250 636,'-15'1'1,"-1"2"5,0 2 4,1 2 3,2 0 9,6 1 13,6 0 12,6 0 14,4-1 0,3-1-14,4 0-14,2-2-14,2 0-11,3 0-8,1 0-8,3 0-9,-1-1-6,0-2-2,0-2-2,-2-2-4,-3-1 0,-3 2-1,-5 0 1,-3 2 0,-2 0-2,0-2-1,0-1-3,0 0-1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68020 17090 556,'7'-8'0,"-1"-2"3,0 0 2,-2-1 2,1 0 5,0 2 11,1 2 9,2 3 10,0 1 4,1 3-4,2 4-3,0 2-4,0 4-4,-3 4-5,-1 3-6,-2 5-5,-2 3-5,-2 3-5,-2 3-5,-2 2-6,-3 3-2,-6 1-3,-4 0-3,-5 2-2,-1-2-1,3-6 2,3-4 0,3-4 1,7-8-1,12-9-1,12-9-2,11-8-1,5-4 2,-2 1 4,-1 1 5,-3 1 5,-2 1 3,-5 4 1,-3 2 0,-4 4 1,-5 3 2,-3 6 0,-4 4 2,-4 5 1,-4 4 1,-6 1 2,-4 3 1,-5 1 1,-2 2 0,-1-1-2,1 0 0,-1 1-3,2-2 0,3-1 0,3-3-2,3-1 0,2-3 0,2-3 0,2-3 0,3-2 0,2-4-1,7-3-4,6-2-2,6-4-3,5-3-1,7-7 2,5-6 1,6-5 2,3-4-2,-2 1-3,0-1-5,-1 1-4,-3 1-1,-4 1 1,-4 3 2,-3 1 0,-4 2 1,-3 1 1,-3 1 0,-2 1 0,-4 0 0,-3 0-1,-2 1 0,-4-1 0,-2 1 0,-2 3 0,-2 1 2,-1 2 0,-3 2 3,0 0 5,-2 2 3,0 1 5,-2 1 1,-1 2 0,-3 2-2,-1 2-1,-1 2 4,4 3 8,3 3 9,3 4 8,1 1 3,2 3 0,1 2-1,0 1-1,2 1-2,2-1-5,2-1-4,2-1-4,3 0-5,4-1-5,3 1-5,5 0-6,2-3-7,1-1-9,1-4-10,2-3-10,-2-1-5,0-2 1,-1-1-1,0 0 0,-3-3 3,-1-2 4,-2-4 5,-3-2 4,-1-2 3,-2 0-2,-2 1 1,-2-1-1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70381 16844 741,'-13'-9'0,"3"0"0,4-1 0,4-1 0,5-1 8,6 2 14,5 1 15,7 1 15,4 1 1,3 2-13,2 2-12,4 2-12,1 3-14,-2 4-11,0 3-13,-1 5-12,-4 1-9,-7-3-4,-7-1-5,-6-2-4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72" units="cm"/>
      <inkml:brushProperty name="height" value="0.0272" units="cm"/>
      <inkml:brushProperty name="color" value="#F2395B"/>
    </inkml:brush>
  </inkml:definitions>
  <inkml:trace contextRef="#ctx0" brushRef="#br0">70100 18240 808,'22'-15'0,"-1"4"-2,-3 3-2,-1 3 0,1 1 6,3 0 12,5 0 14,3 0 13,1 0 2,-1 0-10,-3 0-9,-1 0-10,-3 2-11,-3 2-12,-3 4-12,-3 2-11,-3 2-3,-2 0 6,-4 0 8,-2-1 6,-3 1 0,-1 0-8,0 0-7,-1 0-6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85850 24950 494,'-44'-94'0,"13"13"0,12 12 0,13 13 0,6 18 12,0 26 24,0 24 23,0 26 24,0 26 4,0 28-15,0 28-15,0 29-16,-2 18-12,-3 9-9,-3 10-10,-2 10-11,-6 8-8,-6 10-10,-6 10-8,-6 9-10,-6-1-6,-2-8-3,-3-10-3,-3-9-4,2-24 0,10-37 2,10-38 2,9-37 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70185 18845 628,'-40'14'8,"15"-4"14,15-5 16,15-2 16,9-5 1,5 0-9,5-3-9,5-2-11,3-1-6,2-2-4,2 0-3,3-1-2,-3-1-3,-2 0-1,-5 1-1,-3-1-2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71547 17426 493,'-15'-21'35,"2"5"0,3 5 0,1 5-2,1 4 0,0 5 2,0 6 1,0 4 1,-1 4-1,-1 1-7,-3 3-4,-1 1-6,-3 5-3,-2 7 3,-1 7 2,-3 6 1,0 3-2,1-2-7,1-2-6,1-2-7,2-2-6,1-2-8,2-2-7,3-1-7,2-8-13,6-9-16,4-12-16,6-11-18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6255" units="cm"/>
      <inkml:brushProperty name="height" value="0.06255" units="cm"/>
      <inkml:brushProperty name="color" value="#F2395B"/>
    </inkml:brush>
  </inkml:definitions>
  <inkml:trace contextRef="#ctx0" brushRef="#br0">71754 16766 351,'6'-9'3,"-1"0"4,-2-1 6,-2-1 5,-1 2 6,0 8 10,0 6 8,0 7 9,0 7 0,0 5-8,0 7-9,0 5-8,0 4-5,0 2-1,0 2-2,0 2-1,0 2-4,-2 0-4,0 2-4,-1 0-5,-2-1-4,2-4-3,-1-4-3,0-4-4,-1-5-2,0-5-3,-1-7-2,-2-5-2,-1-6-2,-3-6-2,-4-6-1,-1-6-2,-3-8 1,0-9 4,1-10 3,-1-10 5,3-3 2,5 4 4,4 4 2,6 4 3,3 4 5,4 5 6,2 5 8,4 5 6,2 3 3,5 0 0,3 2-1,5 1-1,1 1-2,1 2-4,-1 2-5,1 3-3,-1-1-6,0 0-4,1-2-4,-1 0-5,-1-1-5,-1 1-1,-3-1-4,-1 0-2,-2-1-1,-3-2 0,-1-2 1,-2-1 1,-2-4 2,1-5 3,0-5 3,0-5 4,-1-3 2,-1 0 1,0-2 1,-2-1 2,-1 2 2,-1 4 3,0 4 4,-1 3 3,-2 4 5,-1 3 4,0 3 6,-2 3 4,0 3 8,0 6 8,0 4 9,0 6 9,-1 5 1,-2 5-9,-2 7-9,-1 5-9,-3 6-3,0 5 0,-2 4 0,1 6 1,-2 1-1,2 1-5,0 0-3,2 0-3,1 0-4,1 0-4,0 0-3,2 0-3,0-3-4,2-5-3,0-4-3,2-5-4,2-5-5,6-3-8,4-5-7,5-3-8,5-7-5,7-9-1,5-8-4,7-9-1,0-5 2,0 1 8,-3-1 8,-2 1 8,-2-1-1,-3 1-7,-3-1-10,-3 1-8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6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26930 11600 553,'-1'31'66,"0"-2"-14,-2 0-15,0-1-13,0-1-10,2-3-4,2-1-4,2-3-5,2-2-2,2-2-1,1-4-2,3-3 0,2-2-1,2-4 1,1-3 1,3-2 1,1-4-1,1-2-3,1-3-3,1-3-3,0-1 0,-3 2 2,-1 3 1,-2 1 2,-4 3 0,-3 4 1,-4 4 0,-4 4-1,-3 3 1,-2 1 1,-2 3 2,-2 2 1,-2 1 3,-3 1 2,-4 1 2,-1 1 4,2-2 1,12-6 1,10-6 2,11-6 1,6-4-2,1-2-4,1-2-6,1-2-3,-1 0-3,-5 1 0,-3 0 1,-4 2 1,-6 4-2,-5 6-4,-6 7-4,-5 8-5,-6 3-1,-4 3 0,-3 1-1,-5 3 0,-1-1 2,-1 0 3,1-1 3,0 0 4,0-1 3,1 2 2,0 3 3,3 1 3,-1 0 3,1-3 1,-1-3 1,1-3 3,1-2 0,4-3-1,5-1 0,3-2-2,4-4 3,4-3 4,4-4 4,4-4 5,5-4-1,5-5-4,7-5-5,5-5-5,5-5-2,3-1-2,2-4 0,4-3-1,1 1 0,0 3-3,0 5-1,1 3-1,-4 4-2,-6 3-3,-6 3-2,-5 3-3,-5 3 1,-5 6 2,-3 4 3,-4 5 3,-3 6 8,0 6 13,-2 5 13,0 6 13,1 4 1,6 1-10,4 0-11,5 2-10,2-2-6,-3-3-4,-1-5-2,-2-3-3,-2-4-5,1-2-10,0-1-8,0-2-10,-4-5-9,-8-5-12,-8-6-11,-8-5-12,-5-6 2,-5 0 15,-3-3 15,-5-1 14,-1-3 10,0 0 4,-1-1 5,1-1 4,2 1 5,4 3 4,3 2 5,5 4 4,3 1 3,4 1 2,4-1 0,5 0 2,1 0 3,2 0 5,0 0 6,2 1 5,1-1 0,1 2-3,3 0-4,2 2-4,0 3-6,-2 6-8,-2 5-7,-2 7-7,-2 2-5,0-1 1,-2 0 1,0-2 0,2-2-3,4-3-3,5-3-5,6-2-3,0-3-1,-1 0 6,-2-2 6,-2 0 4,-2 0 4,-1 4 1,0 2 2,-2 3 2,-1 1 0,-2 0-1,-2-2-1,-2 0 0,-1-2-1,0 1 1,0 0 0,1 0 2,-2 0 1,-2 0 0,-2-1 0,-2 1 1,3-2-1,8-6-2,8-5 0,8-4-3,3-3 0,-1 1-1,-1-1-1,-1 0-1,0 2 0,-2 3 0,-1 2-1,-1 4 0,-2 3-1,-4 6-1,-4 4 0,-4 5-1,-4 3 1,-4 1 2,-3 1 2,-5 1 1,-1 0 2,1-1-1,0-1 1,2-1 1,1-2-1,-1-2 3,0-4 1,1-3 1,1-3-1,4-4-2,4-4-3,4-4-2,5-4-4,4-6-5,5-4-5,6-4-4,0-4-4,1 1-1,-2-1-3,-1 1-1,-2-1 0,-2-1 1,-4-1 2,-3 0 1,-2 0 3,-2 5 5,-2 3 4,-2 5 6,-1 2 3,-2 2 5,0 2 5,-1 3 4,-1 1 1,2 4-1,1 2-3,0 4-1,1 2 5,0 3 14,0 3 12,1 4 13,-1 3 4,2 7-7,0 5-7,2 7-6,0 4-4,2 4-5,0 4-3,2 4-3,0 3-7,3 3-8,2 3-9,2 3-9,1 4-5,1 5 0,1 5 0,2 5-1,0-1-3,1-4-5,1-5-4,1-5-5,-1-9-3,-2-12-1,-4-14 0,-3-11-2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7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30216 12371 395,'-1'-15'1,"0"1"2,-2 1 1,0 0 2,-1 2 3,-2 1 2,0 0 2,-1 2 4,-2 2 0,0 2-1,-1 4-1,-1 3-2,-2 4-1,0 7-4,-1 7-3,-1 7-2,0 3-3,2 1-2,2-1-1,3 0-2,0-2-1,2-3-2,1-5 0,0-3-2,3-4 0,4-4-2,4-5-1,4-3-1,1-2 1,1 0 4,0 0 3,0 0 5,-1 3 3,-3 6 3,-1 6 3,-2 5 4,-3 6 2,-2 3-2,-3 4 0,-4 5-1,0-1-1,1-4 1,0-4-1,2-3 1,2-5-1,4-3-2,4-4-1,4-4-1,3-7-1,5-9 0,3-8 1,5-9 0,2-5 0,1-1-1,0 0 0,2-2 0,-1 1 0,-1 1 0,-3 3 0,-1 1-1,-3 3 1,-1 3-1,-3 3-2,-1 3 1,-2 1-4,-2 0-5,-3 1-6,-1-1-4,-2-1-4,-4-2 1,-3-1-1,-2-3 0,-3 2 3,-2 3 4,-1 4 5,-3 4 5,-3 3 4,-2 0 5,-3 2 5,-3 1 4,-1 0 3,-1 3 3,1 2 3,-1 2 3,2 1 0,3 2-1,3 0-1,3 1-2,3 1 0,2 0-2,4-1 0,2 1-2,3 1 0,2 2 1,2 1-1,2 3 0,2 1 0,3 1-1,4 1-1,2 1-1,3-1-2,3-1-2,3-3-2,3-1-3,3-2-4,4-2-5,4-3-7,4-1-6,5-3-8,6-6-9,6-4-9,5-6-8,1-2-5,-5-3 3,-4-2 1,-6-1 2,-4-2 2,-4 1-1,-4-1 1,-3 1-1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51819 20677 407,'-15'-21'5,"4"5"11,3 5 9,3 4 12,0 6 4,-2 6-1,-2 6-1,-2 6-1,-2 5-3,-5 8-5,-4 7-5,-3 6-5,-3 6-4,-3 2-1,-1 3-1,-2 4-2,-1-1-1,3-3-3,2-3-2,2-2-3,0-4-1,1-4-1,-1-4-1,1-4 0,1-4-1,3-5 2,3-5 1,3-5 2,6-5 3,10-4 3,10-6 4,10-4 3,6-3 2,4-2-2,5 0-3,3-1-1,2-1-2,2 0-2,1 1-2,0-1-2,-1 1-1,-2 2-3,-3 2-3,-3 3-2,-1 0-3,2 2-5,3 0-4,1 2-6,-2 0-3,-6 0-4,-5 0-3,-7 0-3,-3 0-5,-1 0-5,0 0-6,-2 0-5,-2-2 1,-4-2 7,-4-4 7,-4-2 6,-3-1 6,0-1 4,-1 0 4,-2 1 4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6214" units="cm"/>
      <inkml:brushProperty name="height" value="0.06214" units="cm"/>
      <inkml:brushProperty name="color" value="#F2395B"/>
    </inkml:brush>
  </inkml:definitions>
  <inkml:trace contextRef="#ctx0" brushRef="#br0">52883 21177 354,'-8'-22'7,"0"5"4,0 3 5,0 4 5,1 2 2,-1 0 0,0 1 1,0-1 0,1 2 6,0 4 13,2 4 13,1 4 11,-1 5 1,0 7-10,-1 7-12,-2 7-11,1 8-9,-1 10-5,0 10-5,0 9-5,0 5-4,-2 1-1,0-1-2,-1 1-1,-1 13-10,1 27-18,-1 28-16,0 27-19,2-3-4,2-36 9,4-35 9,3-36 9,0-17 0,0 1-8,-2-2-9,0 2-8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17145 29989 520,'-14'-5'9,"6"6"16,5 6 18,5 6 17,2 4 4,1 5-9,1 3-9,2 4-9,-1 3-6,-1-1-7,-1 0-5,0 0-6,-2 0-3,1-1 1,0-1 1,0-1 0,-1-2-3,0 0-10,-2-1-8,0-1-9,-2-2-3,0-3 3,-2-3 3,0-2 3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17132 30109 470,'24'6'91,"1"-6"-16,1-4-19,1-5-17,1-3-10,3 0-1,1 0-3,2 1-1,2-1-2,1 2-2,0 1-2,2 1-1,-1 1-2,-3 2-2,-4 2-3,-2 2-1,-2 1-2,-3 2 1,-1 0 1,-3 2 0,-2 1-4,-3 1-5,-2 3-7,-4 2-6,-2 1-4,-2 0-2,-3-1-1,0 1-2,-4 1 1,-2 3 0,-4 3 2,-2 3 2,-4 2 1,-5 1 1,-5 1 1,-5 1 1,-4 1 1,-2 1 0,-4 0 0,-3 2 0,-2 1 0,-2-1 2,-2 0 0,-2 0 2,1-1 1,2-3 1,4-3 3,2-3 2,5-3 3,6-3 3,5-3 4,7-2 5,7-4 4,8-3 7,9-2 7,10-4 6,6-2 1,6-3-6,6-4-6,7-2-6,2-2-5,2-1-6,0-1-5,2-1-5,-2 0-6,-4 3-8,-4 1-8,-3 3-7,-5 1-7,-4 4-4,-3 2-4,-5 4-5,-3 2-3,-4 4 1,-4 2 0,-4 4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16677 32628 529,'-28'-1'8,"8"0"14,6-2 15,7 0 14,3 1 5,2 4-5,0 4-7,2 4-6,0 3-4,2 5-6,0 3-5,2 5-5,-1 3-2,-1 2-1,0 4-1,-2 3 0,0-1-13,-2-2-23,0-4-23,-1-2-24,-1-4-10,2-5 6,0-5 5,2-4 6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5639" units="cm"/>
      <inkml:brushProperty name="height" value="0.05639" units="cm"/>
      <inkml:brushProperty name="color" value="#F2395B"/>
    </inkml:brush>
  </inkml:definitions>
  <inkml:trace contextRef="#ctx0" brushRef="#br0">89050 25550 390,'-8'-74'3,"-16"4"7,-15 3 7,-15 3 6,-7 7 4,3 14-1,3 11 2,4 14-1,2 14-1,4 20-4,3 18-3,3 20-3,-1 16-2,-2 16 0,-3 15-1,-3 17 0,-2 5 0,0-3-1,0-3 1,0-2-1,4-8 0,10-8-2,10-10 0,9-9-1,6-10-2,3-9-1,3-10-2,4-8-2,10-11 0,19-8 1,19-10 1,19-9 1,18-10-3,19-9-10,19-10-8,19-8-9,9-14-4,0-15 1,0-15 1,0-16 0,-7-12 1,-11-5 2,-14-7 1,-11-5 2,-14-9 2,-11-9 3,-14-10 2,-11-8 2,-12 2 3,-9 16 5,-10 15 3,-8 17 4,-8 16 5,-2 19 5,-3 19 7,-3 19 5,-6 23 6,-5 28 4,-7 28 5,-5 29 5,-9 21 0,-9 16-5,-10 15-4,-8 17-5,-6 7-5,1 0-7,-1 0-5,1 0-7,1-2-3,3-3-1,3-3 0,4-2-1,4-9-4,6-12-10,7-13-10,6-12-8,15-19-12,26-25-12,24-25-13,26-25-13,19-25 1,17-25 14,15-25 14,16-25 15,7-10 9,1 7 6,-1 6 4,1 7 7,-9 8 4,-15 14 6,-15 11 4,-16 14 6,-15 10 7,-11 9 7,-14 10 8,-11 10 8,-11 7 2,-5 6-1,-7 7-2,-5 6-2,-9 9-4,-9 13-3,-10 12-4,-8 13-5,-4 4-3,3-3-3,3-3-2,4-2-3,8-6-3,17-6-6,15-6-5,16-6-4,15-12-7,16-15-7,15-15-7,17-16-8,10-18-3,6-18 2,7-19 0,6-18 2,-1-17 1,-5-11 3,-7-14 2,-5-11 2,-9-11 4,-9-5 5,-10-7 4,-8-5 6,-11 3 4,-8 17 4,-10 15 4,-9 16 4,-9 13 3,-5 14 5,-7 11 4,-5 14 3,-4 10 7,0 9 5,0 10 7,0 10 7,0 21 3,0 34 3,0 35 1,0 35 1,-2 24-3,-3 16-9,-3 15-10,-2 17-10,-9 24-5,-12 34-2,-13 35-3,-12 35-2,-5 16-2,3 1-2,3-1-1,4 1-2,1-12-6,0-21-7,0-22-8,0-22-7,3-22-6,6-22-1,7-22-3,6-21-2,6-23 0,6-21 1,7-22 0,6-22 1,3-22-2,0-22-2,0-22-2,0-21-4,0-12 1,0 1 3,0-1 3,0 1 4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16500 32607 471,'46'-58'46,"0"10"-8,-2 10-6,0 10-8,1 4-1,2 1 5,3-1 4,4 1 6,0 0 0,-2 1-2,-2 1-3,-2 1-2,-3 2-4,-2 4-4,-4 4-5,-2 5-5,-3 1-1,-5 2-2,-4 0 0,-3 2 0,-4 1-4,-1 2-5,-2 2-7,-2 2-4,-5 2-5,-7 5-2,-6 4-2,-7 3-2,-7 4-1,-5 3 1,-7 3 1,-5 3 1,-6 3 0,-4 4 0,-6 4-1,-4 4 0,-1-1 0,2-6 1,4-6 2,3-5 1,3-6 4,4-1 6,3-4 6,5-3 6,4-3 6,3-3 5,5-3 6,3-2 6,6-3 4,8-2 1,8-2 2,8-2 3,6-3-5,5-2-7,5-3-9,5-3-8,6-4-6,10-6-3,8-3-3,9-6-4,1 0-3,-6 5-7,-8 5-5,-6 5-6,-6 3-4,-2 1-6,-3 1-4,-4 0-5,-2 2-1,-5 1 2,-3 0 2,-4 2 3,-4 0 1,-3 1 4,-3-1 3,-2 0 3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17902 29410 414,'-15'-15'0,"2"-1"0,3 0 0,1 1 0,1-2 3,-2 0 6,0-1 6,-1-1 7,0 1 3,3 1 1,1 2 0,2 3 2,3 7 5,2 15 10,3 15 10,4 15 10,-1 13-1,-1 13-11,-2 13-10,-2 13-12,-1 10-8,-2 9-4,0 9-5,-1 9-6,-2 9-7,0 11-13,-2 11-13,0 11-12,1 4-10,2 0-5,4-1-6,2-1-6,3-19-1,0-34 7,1-36 4,2-35 6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19800 29956 595,'4'-23'19,"10"3"14,7 1 16,10 3 15,5 1 3,1 2-11,0 3-9,2 1-10,0 2-12,0 0-17,0 2-17,0 1-15,-2 0-12,-5 2-5,-6 0-7,-3 2-6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4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20119 30600 524,'-56'36'28,"14"-8"5,13-6 6,15-6 7,6-3 0,0 3-3,1 3-2,-1 3-4,0 2-3,2 3-3,1 1-4,0 2-2,1 2-6,1-1-5,-1 0-7,0 0-6,0-2-3,2-3 3,0-5 1,2-3 2,3-6-13,6-8-27,5-8-27,7-8-26,0-4-5,-3 1 18,-5-1 17,-3 1 18,-2-1 12,0 0 3,0 1 5,0-1 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19950 30269 371,'13'-56'7,"-3"14"16,-4 13 16,-4 15 15,-2 11 5,0 10-3,0 9-5,0 11-4,0 5-4,0 4-8,0 3-5,0 2-8,0 3-2,0 0 1,0 2 0,0 0 0,0 2 0,0 2-5,0 2-3,0 2-3,0 1-3,0-1-2,0 1 0,0 0-3,-1-4-2,0-6-5,-2-8-6,0-6-5,-4-9-10,-6-12-15,-5-12-16,-6-12-15,-4-10-1,1-9 12,-1-9 13,1-8 11,1-4 10,5 1 3,3 0 4,5 2 5,2 2 4,4 4 5,2 4 4,4 4 4,2 3 5,4 3 3,2 3 4,4 3 4,0 4 1,-1 3 1,-1 5-1,0 3 1,-1 7-2,0 12-2,-1 10-2,1 11-3,-3 6-2,-8 4-4,-6 2-4,-7 4-4,-4 0-1,1-2 0,-1-2 1,0-2-1,2-2 1,1-4 2,2-2 2,3-3 1,1-3 1,0-5 0,2-3-1,1-5-1,3-6-2,8-10-4,6-10-4,7-9-5,10-13-4,15-14-2,12-15-3,15-15-3,3-4-1,-5 6 0,-6 5 1,-7 7 0,-4 3 2,-4 4 5,-4 3 5,-3 3 4,-6 4 5,-4 6 4,-5 5 6,-5 7 4,-4 5 5,-2 5 5,-4 5 5,-3 5 5,-2 4 3,-2 6 4,-2 4 3,-2 6 3,-1 3-1,-2 3-2,0 3-4,-1 3-3,-1 3-5,2 1-6,1 2-7,0 3-7,2-2-3,1-3 1,0-5 2,2-3 0,3-4-9,9-3-23,8-3-23,7-2-21,3-5-6,-1-6 10,-3-6 12,-1-5 10,-2-4 9,-1 2 8,-1 1 7,-1 1 8,-3 2 6,-3 2 6,-4 4 4,-4 3 6,-4 2 7,-4 4 8,-4 2 9,-4 4 8,-4 3 0,-5 7-7,-5 6-7,-5 5-7,-3 4-7,-1 2-2,-1 3-4,0 1-4,0-1-2,1-4-2,3-4-2,2-3-2,2-4-1,5-3 1,3-3 0,5-2 0,6-5 1,11-3 2,12-4 2,10-4 2,6-4-1,4-6 0,3-4-2,2-5-1,0-1 0,-3 3 0,-5 3 1,-4 3 0,-3 2-2,-5 2-3,-3 2-3,-4 3-4,-7 4-3,-9 9 0,-8 10-1,-9 7-1,-5 5 1,-1-1 2,-1-1 3,-1-1 2,-1 0 2,-3 0 2,-1 2 0,-2 1 1,0-1 3,1-1 2,3-3 3,2-1 3,2-3 2,3-3 3,3-3 3,3-3 2,6-3 2,10-4 2,10-4 3,9-4 1,9-5-1,5-6-4,6-5-4,6-7-5,2-2-5,-2 1-4,-2 1-6,-2 2-5,-3 0-5,-3 4-4,-5 3-5,-3 3-3,-8 2-7,-9 0-11,-10 2-9,-10 1-9,-3 0 0,1 2 13,2 1 13,2 0 12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21422 31711 423,'-21'-13'11,"6"8"23,7 7 21,5 6 24,3 5 4,2 1-12,0 3-13,2 2-13,-1 2-9,-1 2-4,0 4-6,-2 3-4,-2 3-6,-6 2-8,-4 4-8,-5 3-6,-3 1-7,-3 2-6,-1 0-5,-2 2-4,-3-2-7,-3-2-6,-3-4-7,-2-2-6,2-6 1,7-7 9,9-9 9,7-7 10,4-4 2,1 0-6,-1 0-5,0 0-6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22450 32800 505,'23'16'107,"-1"-1"-17,-1 1-16,-1-1-17,-1 2-11,1 1-7,-1 3-5,1 1-7,-1 2-10,-3-1-13,-1 0-15,-2 1-14,-2-2-15,-1-2-19,-1-1-17,0-2-19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25300 32350 552,'14'0'105,"-1"0"-16,-2 0-17,-2 0-16,-1 0-12,1 2-9,2 0-9,0 2-9,0 0-14,-1 3-16,-1 2-17,0 2-17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6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25200 33200 611,'16'7'160,"1"-1"-42,1 0-42,1-2-41,0 0-38,-3 0-31,-1 0-32,-2 0-31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33525 29639 584,'-29'-5'18,"5"6"3,5 6 2,5 6 4,0 5-1,-3 7-3,-5 5-4,-3 6-4,-2 2-4,3-4-6,1-2-5,3-3-5,2-3-2,5-5 1,3-3 0,4-5 1,4-1 4,4 0 6,4-1 8,4 1 7,1 2 2,-1 1 0,-1 5-2,0 2 0,-3 3-2,-1 2 0,-2 4-1,-2 3 0,-2 2-1,-2 0-3,-2 2-1,-1 1-2,-2 0-2,0 2-4,0 1-1,1 0-4,0-2-2,2-8 1,2-6 0,2-7 0,1-11-10,2-18-22,0-16-20,2-16-22,-1-5-2,-1 10 15,0 8 17,-1 9 15,-1 4 8,1 1 1,2-1 0,0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92800 24000 516,'10'-230'52,"-27"91"4,-28 90 5,-28 92 6,-21 47-5,-12 7-11,-13 6-13,-12 7-11,-2-1-8,9-6-1,10-6-1,10-6-1,13-12-20,19-15-34,19-15-36,19-16-36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33326 29996 486,'14'-8'0,"-3"0"0,-3 1 0,-2-1 0,-1-1 2,4-2 3,2-2 3,3-1 4,2-1 2,1 2 3,2 3 2,0 1 2,0 1 1,1 0-1,-1 0 0,1 0 0,-1 1-2,1 1-2,0 0-2,-1 2-2,0 1-2,-3 0 0,-1 1 1,-2 2 0,-2 1-5,-3 4-9,-1 2-8,-2 4-9,-3 3-7,-6 5-3,-4 5-3,-5 5-4,-5 2 1,-3 2 3,-5 1 5,-3 1 3,-3-1 3,-1-2 4,-1-1 2,0-3 4,-1-1 3,1-1 5,1-1 4,2-1 5,0-2 5,3-1 7,1-3 6,3-1 6,5-4 5,9-5 3,8-4 4,10-5 2,7-7-1,11-8-7,7-7-7,10-9-7,4-2-6,0 2-5,0 1-4,0 3-5,-2 2-5,-2 3-4,-4 3-5,-2 3-3,-4 2-4,-5 2-3,-5 3-3,-5 1-4,-5 1-2,-5 0-6,-4 0-4,-5 1-4,-5-3 0,-2-4 8,-3-4 6,-4-3 7,-1-4 5,-1-1 4,-1-2 5,-1-3 4,0 0 2,1 2 1,1 0 1,1 1 0,1 2 2,2 3-1,2 3 1,3 3-1,1 2 7,2 2 9,2 3 12,2 1 10,2 4 6,2 6 3,2 6 3,2 6 2,1 5-1,3 8-6,2 7-4,2 7-6,0 4-4,-1 2-5,-1 2-5,-1 2-3,2 6-3,4 11 0,3 11 1,5 10 0,1 4-1,0-3-3,1-6-2,-1-2-4,0-6-10,-1-7-20,-1-7-19,-1-7-19,-2-8-6,-3-10 9,-3-10 9,-2-9 8,-3-6 4,-1-2 0,-1-2 1,0-2-1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34933 31227 548,'-8'-21'49,"0"5"-2,0 5-2,0 4-4,-1 6-2,-1 6-3,-3 6-4,-2 6-4,-2 5-2,-1 6-2,-3 6-2,-1 7-2,-3 3-3,-3 4-4,-3 2-5,-2 3-4,-2 0-4,3-4-6,1-4-6,3-4-4,2-5-8,3-7-10,3-7-7,3-7-10,2-6-5,2-6 0,3-6-1,1-6-1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35150 29736 648,'29'-48'74,"-5"13"-7,-5 11-9,-5 14-8,-2 8-9,-1 2-10,1 4-10,0 2-12,0 5-9,1 7-12,1 7-11,2 7-12,-2 0-9,-3-6-7,-3-5-9,-2-6-8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36321 29327 482,'8'9'74,"-2"2"-17,-1 1-14,0 3-16,-2 3-9,-1 3-3,0 5-2,-1 3-3,-3 3-4,0 2-2,-3 3-4,-2 1-3,-1-2-3,2-4-2,1-5-3,1-5-3,0-8-6,3-12-8,2-12-10,3-11-8,2-9-1,5-1 9,5-4 8,5-2 8,2-1 7,-1 5 3,-1 4 4,0 3 5,-3 5 5,-1 3 8,-3 5 9,-1 3 7,-3 4 5,-2 4 2,-4 4 2,-2 4 2,-4 5-2,0 7-6,-3 7-4,-2 7-7,-3 4-2,-3 0-3,-5 2-2,-4 1-2,0-3-3,3-4-4,3-5-3,3-5-4,2-4-4,2-3-5,2-3-6,3-2-6,2-5-2,7-5-2,6-4 0,6-5 0,1-2 2,-1 4 8,-2 3 7,-2 2 6,-3 4 5,-3 2-2,-3 3-1,-2 4-1,-4 3 0,-6 5 1,-4 5 0,-5 5 0,-3 2 0,1-2 0,-1 0 0,1-1 0,-1-2 0,0-5-1,1-3 0,-1-5-1,2-2 2,3-2 2,2-2 3,4-2 4,3-3 3,2-2 3,4-4 5,3-2 4,1 0 6,3 4 8,2 4 8,2 4 8,-1 4 0,-3 5-8,-2 5-8,-4 5-9,-1 1-5,0-3-3,0-3-2,0-3-2,2-4-4,2-6-1,4-6-2,2-6-3,3-8-6,3-7-11,3-10-10,3-9-12,3-11-5,3-13 0,3-15 0,3-12-1,0-5 3,0 6 5,-1 5 6,-1 7 5,-2 7 6,-1 9 8,-3 9 8,-1 9 8,-4 7 6,-3 7 5,-5 7 5,-3 7 4,-3 8 8,-2 10 11,-2 10 11,-2 9 11,-2 6-1,0 1-12,-2 1-13,0 1-12,0-2-7,2-2-2,2-3-3,2-3-2,2-2-3,2-3-6,2-1-5,2-2-4,0-2-5,1-1-4,0-1-2,0 0-5,-2-1-1,-1 1 0,-2 2-1,-2 0 0,-2 2 0,-2 3 2,-2 3 1,-2 3 1,-3 3 2,-4 1 0,-4 3 2,-3 1 1,-4 0-1,-1-3 0,-3-4-2,-1-1-2,-2-4-1,1-1-3,-1-3-2,1-1-3,0-2 0,-1-2 2,1-2 1,0-2 3,1-3 1,5-3 0,3-2 1,4-3 0,4-3 2,2 0 4,4-1 3,3-1 4,2-1 2,3 0 3,4 0 1,2 1 3,3-1 4,3 0 8,3 0 7,4 1 8,2-1 4,5 2 0,3 1 0,4 1 0,2 0-2,0 2-3,1 1-3,-1 0-5,1 3-2,2 2-2,2 3-3,2 4-2,1 2-4,0 1-4,0 3-5,0 2-4,-3 1-5,-6 1-7,-6 1-6,-5 1-5,-6-1-7,-3-3-7,-4-2-6,-4-4-6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38112 32100 701,'15'0'41,"-1"0"-3,0 0-3,-2 0-3,-1 1-3,-1 4-4,0 2-3,-2 3-4,-1 3-2,0 0-4,-2 1-2,0 1-2,-3 2-3,-3 3-1,-2 3-2,-3 3-1,-3 1-1,-2 0 0,-2 0 0,-1 1 0,-1-4 0,1-4 0,0-4 0,2-6 0,0-4 0,1-4-1,-1-4 1,0-4 0,2-5-2,3-6-1,2-5-1,4-6-3,2-4 0,4-2 0,2-3-1,3 0 1,3 0-5,2 4-9,1 3-7,3 5-10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39950 31277 731,'0'-14'3,"2"3"6,0 3 6,2 2 6,2 2 5,7-1 6,6-2 4,5 0 5,2 1-2,-1 1-12,-3 2-12,-1 2-10,-3 1-6,-1 0 0,-3 0 1,-1 0 1,-3 1-11,-2 2-23,-4 2-22,-2 1-24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39905 30625 537,'-29'-21'16,"7"5"5,6 4 7,5 6 7,5 4 5,2 4 4,4 4 3,2 4 5,3 3-3,0 5-8,1 3-9,2 5-7,-1 2-8,1 0-6,0 2-6,0 1-7,-2 1-7,-1 0-9,-2 2-9,-2 1-9,-1-1-5,0 0-1,0-1-2,0-2-1,0-3 3,-2-5 6,0-6 7,-2-7 7,0-2 1,1 0-3,-1 0-3,0 0-4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39329 32550 515,'-50'13'2,"10"-3"4,9-4 4,11-4 5,5-2 1,2 0 1,3 0-1,1 0 1,5-1 7,8 0 15,8-2 13,7 0 15,8 0 0,5 0-14,6 2-13,6 0-13,3 2-13,2 2-12,0 2-11,2 2-12,-6 0-3,-8-1 6,-11-1 5,-9 0 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41050 32800 999,'29'6'-6,"-4"-1"-12,-4-2-12,-3-2-12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41250 29643 928,'3'-22'1,"6"5"3,5 3 3,7 5 3,5 1 1,6 2 0,7 1 1,5 1-1,1 0-6,-2 2-16,-4 0-13,-2 2-15,-5 0-4,-6 0 6,-5 0 5,-6 0 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93100 23800 551,'56'-2'4,"13"-3"7,12-3 7,13-2 7,-2-1 7,-16 3 3,-15 3 5,-15 4 5,-3 2-1,14 4-3,11 3-3,14 3-4,2 7-5,-6 14-8,-6 11-7,-6 14-8,-10 3-3,-12-2 0,-13-3 0,-12-3-1,-7-4-14,1-3-30,-1-3-31,1-2-29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3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41632 29060 602,'-8'-8'0,"0"2"0,0 1 0,0 0 0,0 1-4,1-2-7,-1 0-7,0-1-7,0-1 1,2 2 12,1 1 11,1 0 11,-1 1 9,2 0 5,-1 0 5,0 1 6,-1 2 0,0 7-5,-1 7-3,-2 8-4,0 4-3,-1 4-2,-2 5-1,0 3-2,-1 2-2,1 2-2,-1 1-1,0 0-2,1 0-2,1-2-1,0-2-1,2-1-2,1-4 0,2-4-1,3-3-1,1-5 0,3-3-1,3-3-4,5-3-4,4-2-2,4-5-5,5-2-6,5-6-5,5-2-6,1-5-3,0-4 2,-1-3 0,-1-5 2,-3 0 2,-4 1 4,-3 3 2,-5 1 4,-3 1 4,-2-1 3,-4-2 4,-3 1 3,-2-1 3,-4 2 0,-2 3 1,-3 1 1,-3 3 1,0 2-1,-1 4 1,-1 3-1,-2 2 7,0 3 10,-1 4 11,-1 2 12,0 3 5,2 3 0,3 3 1,1 3-1,1 2-1,2 1-4,1 1-5,0 1-4,2 1-4,0 1-3,2 1-4,1 1-3,0 0-2,1 2-2,2 1-2,0 0-1,1 2-5,-2-1-12,0 0-10,-2 0-11,0 0-6,0-2-1,0 0-1,0-1-1,0-3-1,-2-3 2,0-5 0,-2-3 2,-2-3 1,-3-3 4,-5-1 3,-3-2 3,-4-4 3,-2-4 5,-1-6 3,-2-4 4,0-3 4,5-1 5,3-2 5,4 0 4,4-2 5,3-3 7,2-3 7,4-3 7,4-2 1,7-2-5,8-3-5,6-1-4,5-1-6,2 0-9,4 0-10,3-1-8,0 2-7,0 2-6,-2 1-6,0 3-7,-3 2 1,-3 3 7,-5 3 6,-3 3 7,-5 3 4,-3 1 3,-4 2 3,-4 2 2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42720 30131 588,'7'-8'-41,"-2"0"19,-2 0 19,-2 1 18,1-1 9,6 2-1,4 0 0,5 2 0,3 0-4,-1 0-5,1 0-5,-1 0-6,-1 2-3,-2 4-4,-4 4-4,-3 4-2,-3 4-3,-2 5-1,-4 5-1,-2 5-1,-4 2-1,-4 1 0,-3-1-1,-5 0 0,-2-1 2,-1-1 3,-1-3 2,-1-1 3,-1-3 4,-1-1 4,-1-3 4,-1-1 5,2-2 3,3-3 5,4-1 4,5-2 5,5-3 2,6-2 3,7-4 2,8-2 2,5-4-3,5-4-8,5-3-7,5-5-8,1-1-7,-2 1-7,-2 1-6,-1 1-8,-3 0-6,-2 0-5,-1 1-7,-2-1-7,-4 0 2,-3-1 9,-4-2 7,-4 1 9,-4-4 5,-1-2 3,-2-2 3,-1-4 2,-4-2 1,-2 1 2,-3 0-1,-3 0 2,-2 1-1,2 5 1,1 3-1,1 5 1,0 2 3,2 4 7,1 3 6,1 3 7,-1 2 5,0 3 4,-2 4 5,0 2 3,0 5 1,1 6-5,0 5-5,2 7-4,1 1-4,1 0-3,0-1-2,2-1-2,1 0-2,4 3-1,2 1-1,4 2-1,1-1-1,3-5-4,2-5-3,2-5-4,0-2-2,1-1-1,0 1-1,-1 0-1,-1-1-2,-2 1-5,-4 0-3,-3-1-5,-1 1-2,-2 0-3,0-1-1,-2 1-2,-2 0 0,-4-1 2,-4 1 2,-3-1 1,-3 0 2,-2-4 2,0-3 1,-1-2 2,0-3 6,1 1 7,1 0 10,1 0 8,1 0 6,1 0 4,0 0 4,2 0 3,3 0 5,6 2 5,6 0 7,6 1 5,5 1-2,5-2-10,5-1-9,5 0-11,1-1-8,-1 0-8,-3-1-7,-1 2-8,-2-2-11,1 1-13,-1 0-12,1 0-14,-1 0-2,-1 0 7,-1 0 6,-1 0 8,-2-1 5,-3-1 5,-3 0 4,-2-1 5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44383 29128 809,'10'-9'-4,"3"-2"-7,5-1-7,4-3-8,0 2 3,0 3 13,-1 4 13,0 4 14,-3 4 6,1 4 1,-2 4 0,-1 3 0,-3 5-4,-3 5-10,-4 5-11,-4 5-11,-4 3-7,-4 2-5,-4 2-5,-3 2-6,-5 0 1,-3-2 6,-5-2 7,-3-1 7,-2-4 4,0-2 3,-1-3 1,1-3 3,0-3 1,1-3 1,1-3 0,2-3 0,2-3 0,5-2 1,4-4 0,6-2 0,8-5 11,12-2 23,11-5 23,13-4 22,5-2 1,2-1-20,1-1-21,0-1-21,-1 0-12,-2 1-4,-3 1-3,-3 1-5,-4 0-7,-4 2-12,-3 1-12,-4 1-11,-4 1-3,-3 2 6,-3 2 6,-2 3 6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45371 29894 592,'-29'-29'-45,"5"7"11,5 5 9,5 7 12,3 3 9,-1 2 12,0 2 10,1 2 11,0 1 6,2 2 0,2 0 1,3 2 1,0 2 0,2 7 0,0 6-1,2 5-1,0 6-1,0 5-4,0 4-3,0 6-3,0 3-3,0 2-3,0 2-2,0 2-3,0 0-11,0-1-16,0-1-19,0 0-17,0-3-9,2-2 0,0-4-1,2-2 0,-1-6 4,-1-8 12,0-7 9,-1-8 11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44650 30262 568,'-7'-28'0,"-1"7"-3,0 7 0,0 6-2,0 7 2,-2 4 6,0 5 7,-1 6 5,-2 2 3,-2 3 0,-1 2-1,-3 1-1,1 1-1,1-1 1,2-1-1,3-1 0,1-2-1,0-3 0,2-2-1,1-4 0,5-6-8,13-8-17,12-9-16,11-9-15,8-8-6,2-5 5,4-6 6,2-6 4,0-2 6,-4 0 7,-4 2 5,-4 1 7,-3 2 3,-5 4 2,-4 3 1,-3 5 1,-4 5 1,-5 5 0,-3 6 1,-4 7-1,-1 1 4,2-2 5,1-2 5,3-1 7,-1 1 6,-4 8 11,-4 7 9,-4 6 10,-3 5 1,-2 5-8,-2 4-7,-1 3-9,-1 1-8,4-3-9,2-3-8,4-3-8,2-2-7,2-2-4,2-3-4,2-1-4,2-2-2,1-2-1,3-2 1,2-2-1,0-1 0,-1 0-1,-1 0-1,0 0-2,-5 4 2,-5 8 3,-6 7 2,-5 9 2,-6 2 4,-2-2 3,-3-2 3,-3-1 3,-1-3 2,1-1 2,1-2 2,1-3 2,2-1 0,5-4 0,3-3-1,4-2 0,6-5 0,10-5 0,8-4 1,9-5 0,3-2-2,-2 1-5,-1 1-3,-3 0-5,-2 2-2,-4 3 1,-5 1 2,-3 2 1,-4 3 1,-2 2 3,-4 3 2,-2 4 2,-4 2 4,-2 1 3,-3 3 5,-3 2 5,-3 1 1,0 1 1,-1 1-1,-1 1 1,0 0 0,-1-1-2,0-1 0,1 0-1,1-3-1,3-1 0,2-2-1,4-2 0,5-3-4,6-3-8,7-2-8,8-4-9,3-2-3,3-1-1,1-3-1,3-2-1,-1 0 1,-2 1 1,-1 0 2,-2 2 1,-3 1 4,-1 2 5,-3 2 5,-1 2 5,-3 3 11,-2 4 18,-4 4 18,-2 4 16,-5 2 5,-2 3-12,-5 1-10,-4 3-10,-3 3-8,-1 5-3,-3 4-4,-1 6-3,-4 5-6,-5 6-7,-5 5-9,-4 7-8,-5 3-8,-2-1-8,-3 1-8,-4-1-8,1-3-4,5-6-1,3-8 1,4-6-1,4-8 2,7-6 5,5-7 5,7-7 5,3-4 5,2-2 4,3-2 5,1-2 4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45500 31997 773,'8'-15'1,"0"4"2,-1 3 2,1 3 2,0 1 2,0 2-1,0 0 1,0 2 0,1 1 3,3 2 6,3 2 5,3 2 6,2 3 0,1 5-4,1 5-6,1 5-4,0 1-9,-3-3-13,-1-3-12,-2-3-12,-3-3-8,-3-1-6,-3-2-4,-2-2-6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47479 30605 589,'8'-14'2,"1"3"3,2 2 5,0 4 3,0 2 3,-1 2 1,0 2 1,-2 2 2,0 3-4,0 4-7,0 3-8,0 5-8,-3 2-3,-3 3 4,-4 1 2,-3 3 4,-5 0-5,-2 1-10,-3-1-12,-3 0-10,-3 0-2,-1-3 6,-3-2 8,-1-1 7,-1-2 5,3-3 2,1-1 4,3-2 3,2-3 1,2-1 1,4-2 1,3-2 0,5-2 9,8 0 20,8-2 18,7 0 18,8-3 6,5 0-10,6-3-10,6-2-8,0 0-8,-6 0-3,-5 2-5,-7 1-5,-4 0-2,-3 2 0,-3 0-2,-2 2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49897 30254 471,'-15'-16'13,"4"2"9,3 1 8,3 1 9,1 3 8,2 6 5,0 6 5,2 6 6,1 5-2,2 7-11,2 5-11,2 7-11,-1 3-10,-1 2-9,-2 2-9,-2 2-9,-2 0-10,0 0-13,-2-1-10,0-2-13,-1-2-4,-2-5 2,0-6 2,-1-3 2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50051 30188 529,'27'-36'0,"-6"9"0,-6 7 0,-8 9 0,0 1 5,5-2 10,7-3 9,6-3 10,1 1 4,0 5-5,-1 4-4,-1 6-3,-1 3 0,-1 4 3,-1 2 4,-1 3 4,-2 4 0,-4 4-6,-5 3-6,-3 5-5,-4 3-6,-6 4-4,-4 4-6,-5 4-4,-5 1-7,-3-4-7,-5-2-8,-3-3-8,-4-3-3,-1-2 2,-2-1 0,-2-3 2,0-3 0,4-5 0,2-5 0,3-4 1,3-4 1,5-2 5,3-2 5,5-2 3,4-4 5,6-4 2,6-5 4,6-5 2,6-3 4,7-3 5,7-1 4,7-2 4,1 0 2,-2 5 0,-3 4 0,-3 3 0,-4 4 0,-2 2-2,-2 4-2,-4 3 0,-3 3-2,-3 4-3,-3 4-3,-2 4-2,-5 4-2,-6 5-1,-6 5-2,-5 5-1,-6 2-1,-2 2 0,-2 1-1,-4 0 0,-1 0-1,1-3-1,1-3-1,1-3 0,2-3 0,3-3 1,3-3 3,3-3 1,5-4 0,7-6-2,6-6-2,8-6-2,5-5-3,5-5-2,5-5-4,5-5-2,1-4-1,0-2 2,-1-4 1,-1-2 1,-3 1-1,-5 7-3,-5 7-5,-5 7-4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50603 29415 428,'-8'-28'0,"0"5"4,0 7 5,1 5 4,-1 5 8,2 6 10,0 4 10,2 6 11,-1 5 2,0 9-4,-1 7-5,-1 8-5,-1 6-4,0 4-3,0 4-4,1 4-3,-2 1-4,0 1-4,-2 0-4,1 0-4,-2-3-3,2-3-1,1-4 0,1-4-2,1-5-4,2-4-10,2-5-9,2-5-10,3-5-6,4-5-4,3-5-3,5-4-3,3-5 0,3-4 0,3-4 1,3-4 1,-1-2 1,-3 1 1,-5-1 1,-3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93600 26000 541,'207'-22'141,"-33"6"-32,-35 7-32,-34 6-31,-1 3-20,35 0-5,35 0-7,34 0-5,1 1-4,-31 4-1,-31 3 0,-31 3-2,-24-1-6,-16-2-14,-15-3-14,-15-3-15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51946 30224 442,'0'-14'6,"0"1"11,0 2 12,0 2 12,2 3 7,4 2 3,4 4 3,4 3 4,1 3-2,1 7-9,0 5-9,-1 7-7,0 3-7,-1 3-4,-1 1-5,0 2-4,-3 2-4,-3 2-3,-2 2-4,-4 3-2,-2-2-1,-4-1 1,-2-1 1,-3-3 2,-3-3-4,-2-2-8,-1-3-8,-3-3-8,0-4-4,1-5 1,1-5 0,1-4 1,0-4 2,-1-2 5,-2-2 3,1-2 4,0-3 4,2-4 6,4-3 4,3-5 6,3-3 2,6-3-1,4-3-1,6-3-1,4-2-1,7 0-1,5-2 0,7-1-2,3 1-6,2 2-10,2 1-12,2 3-10,-4 3-3,-8 5 8,-9 5 6,-8 5 7,-5 2 1,1 2-4,1 1-5,2 1-3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54550 29674 710,'38'-35'73,"0"8"-11,-2 7-11,0 9-10,-2 4-11,-3 0-9,-3 2-10,-3 1-10,-3 0-12,-2 2-13,-1 0-14,-2 2-13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54004 29147 434,'-15'-7'1,"3"0"4,1 2 3,2 1 2,1 3 10,-2 7 16,0 7 17,-1 8 15,0 3 2,2 4-11,2 3-11,3 3-12,0 2-7,2 0-5,0 2-4,2 1-4,1-1-2,3 0-1,4-2-1,2 0 0,3-2-3,3-4-6,4-2-7,2-3-5,2-3-5,3-3-4,1-3-4,2-2-4,0-3-1,-5-1 1,-3-1 2,-5 0 1,-3 0 1,-4 1 2,-4 3 0,-4 2 2,-6 0 2,-6-1 4,-7-1 4,-7-1 5,-4 0 1,-1 0-2,-1-1-1,-1 1-3,-1-1-2,-2 0-5,-3-2-3,0-1-5,-1 0-1,3-2 1,3-1 0,3 0 2,2-2-1,1-1-1,1 0-1,2-1-2,0-3 2,4 0 5,3-3 4,3-2 6,2-2 2,2-2 2,3-1 2,1-3 1,1 0 2,2-1 3,0 0 2,2 1 4,1-1 4,2 0 5,2 1 7,2-1 6,2 1 4,3 1 4,3 1 4,3 0 4,4 2-3,3 1-10,5 0-9,3 2-9,4 1-10,2 2-10,4 3-11,3 1-10,-4 1-8,-6 1-8,-9 2-7,-7 0-7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56950 30273 678,'17'0'85,"1"-2"-13,3 0-12,1-1-13,2 0-13,3 2-15,1 2-15,3 2-13,-1 0-10,0 1-5,-1 0-3,-1 0-4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59017 28834 488,'0'-15'7,"0"2"14,0 3 13,0 1 14,-1 3 7,0 6-1,-2 4 1,0 6 0,-2 3-5,-2 5-7,-2 3-9,-1 5-8,-3 3-8,0 2-8,-1 4-8,-1 3-9,-2 1-4,-1 2-1,-3 0-2,-1 2 0,0-3-6,3-4-11,3-5-9,3-5-11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59350 29205 553,'29'-14'54,"-5"3"-4,-5 2-3,-5 4-5,0 2-1,3 2 0,5 2 2,3 2 0,2 2-5,-1 4-11,-1 2-11,-1 3-11,-2 2-12,-1 1-12,-3 1-12,-1 1-12,-3 0-5,-4-1 2,-5 0 2,-2-2 2,-4-2 0,-1-1 0,0-2-1,-1-2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59609 29500 498,'-35'1'59,"9"2"1,9 2-1,9 2 0,5 5-2,2 11-7,2 9-7,2 10-6,1 10-7,0 10-7,0 9-8,0 10-6,0 9-9,0 8-7,-1 8-10,1 7-8,-2 1-6,-4-8-1,-4-9-2,-3-6-2,-2-10-6,0-10-9,2-9-8,1-10-10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62147 28850 609,'6'52'73,"-3"-4"-16,-2-6-15,-3-4-17,-2-4-9,0-2-3,0-1-3,0-3-2,1-3-1,0-3 1,2-4 0,0-5 0,4-3-2,8-4-6,6-4-7,7-4-5,2-4-5,0-2 0,-1-3-1,-1-3-1,-2-2 0,-1 1 2,-3-1 1,-1 0 2,-2 1-1,-3-1-4,-1 0-3,-2 1-3,-2-1-2,-2 0 0,-3 1-1,0-1 1,-4 0 2,-4-1 6,-4-2 5,-4 1 6,0 0 5,1 4 4,2 4 5,3 5 5,0 1 5,0 2 2,0 0 4,0 2 3,1 2 5,1 4 5,0 3 5,2 5 5,0 3 0,0 3-4,0 3-4,0 3-5,0 3-5,-2 5-5,0 3-6,-1 4-5,-2 3-2,-2 2 1,-1 2 0,-3 2 1,0 0-6,-1-1-15,0 0-12,1-1-15,0-6-8,2-6-4,3-9-4,1-7-4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179" units="cm"/>
      <inkml:brushProperty name="height" value="0.03179" units="cm"/>
      <inkml:brushProperty name="color" value="#F2395B"/>
    </inkml:brush>
  </inkml:definitions>
  <inkml:trace contextRef="#ctx0" brushRef="#br0">62500 30650 692,'22'1'29,"-1"4"6,-3 2 5,-1 3 5,-2 2-1,-1 1-6,-1 1-6,0 2-5,-2-2-11,1 0-14,0-1-16,0 0-15,-1-2-11,-1-1-10,-1-1-9,0 0-9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63464 28018 589,'0'-17'2,"0"-2"2,0-1 3,0-2 4,0 3 6,-2 10 9,0 10 11,-2 10 9,0 6 0,1 5-12,-1 3-11,0 5-12,0 0-5,2-4-1,0-2-1,2-2 1,1-5-3,2-1-3,2-4-3,2-3-3,1-2-3,3-2-3,2-2-1,2-2-3,0-1 0,1 0 1,0 0 2,-1 0 2,0 1 1,-3 4 0,-1 2 1,-2 4 1,-3 2 1,-4 3 1,-4 3 2,-4 3 1,-4 1 1,-3 1-1,-5-1 1,-3 1-1,-3-2 2,2-1 3,1-3 3,1-1 3,1-2 2,-1-3-2,1-1-1,-1-2-1,2-3-2,3-4-2,2-4-3,4-4-2,3-3-3,2-3-2,4-4-4,3-2-2,3-2-2,7-3-1,5-1-1,7-3-1,1 2 3,-3 3 4,-3 5 5,-3 3 5,-3 4 4,-2 4 1,-4 4 2,-3 4 3,-2 4 2,-4 4 3,-2 4 3,-3 3 3,-3 4 3,-2 1 1,-2 3 0,-1 1 2,-2 1-1,0-3-4,1-1-2,-1-3-3,3-2-5,6-4-6,6-5-8,6-3-6,6-4-3,6-4-1,5-4 1,7-3 0,1-3 0,-2 2 1,-1 1 1,-3 0 1,-2 3 1,-3 1 4,-3 2 2,-2 2 3,-4 2 2,-1 2-1,-2 2 1,-2 1 1,-4 4 2,-6 2 4,-6 3 6,-5 3 4,-5 3 1,0 1-3,-1 3-2,0 1-4,-3 0-2,-1-1-1,-3-3-1,-1-1-1,-1-1-1,-1 1-1,1 1-1,0 1-1,0-1 1,1-1 4,1-2 2,1-3 3,3-1 2,3-2 3,4-3 1,5-1 2,7-1 1,12-2 1,11-1 2,13 0 1,7-2-4,4-2-10,4-2-8,4-2-10,2-1-4,0 0 3,0 0 2,0 0 2,-4 0-10,-8 0-25,-8 0-25,-7 1-24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95300 25250 542,'-29'-55'0,"-5"-9"0,-7-10 0,-5-8 0,-3 8 10,4 29 21,3 28 20,3 28 20,1 29 5,1 32-12,-1 31-12,1 32-12,-1 18-11,1 6-8,-1 7-10,1 6-10,1 1-4,3-3-3,3-3-1,4-2-3,4-6-8,6-6-15,7-6-15,6-6-15,4-18-5,4-28 5,3-28 4,3-27 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65000 29540 722,'51'-2'98,"-6"0"-23,-8-3-22,-6-2-23,1-2-15,7-1-8,8-3-9,7-1-9,1-1-4,-8 2-3,-8 3-1,-8 1-2,-6 1-5,-5 1-8,-5-1-8,-4 0-8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65732 28298 452,'-8'-17'-1,"-2"-2"-1,0-1-3,-1-3-1,0 1 5,0 3 12,2 3 13,1 3 12,1 4 9,2 6 3,2 6 5,2 6 4,1 5-2,0 7-9,0 5-7,0 7-9,0 3-6,0 4-4,0 2-3,0 4-4,0 2-2,0 2-1,0 2-1,0 2-1,0 0-2,0 1-6,0 0-3,0 0-5,0-4-4,0-6-4,0-8-3,0-6-5,-3-11-9,-6-16-13,-6-16-14,-5-15-14,-3-11 1,3-5 15,1-4 15,3-5 15,1-1 10,2 4 6,2 4 6,3 4 7,1 4 4,2 5 3,2 5 2,2 5 3,1 4 1,0 3-1,0 3 0,0 2 0,1 3 2,4 1 7,2 0 7,4 2 6,1 1-1,1 0-9,1 1-10,1 2-8,1 0-8,2 0-4,0 0-6,1 0-4,0 0-6,1 0-5,-1 0-7,1 0-6,0 0 0,-1 0 5,1 0 4,0 0 6,-3 0 4,-1-2 5,-4-1 5,-3 0 4,-2 1 6,-4 4 8,-3 4 8,-2 4 8,-5 4 4,-6 5 1,-5 5-1,-6 5 1,-4 3-1,1 1-5,-1 0-3,1 2-4,0 0-2,1-2-4,1 0-2,1-1-2,2-2-3,5-3-3,3-3-3,4-3-2,4-3-5,2-3-5,4-3-5,3-2-6,4-6-2,9-4 2,8-7 2,7-6 2,5-4 2,2-3-2,2-3 1,3-3 0,-2-1 1,-4 1 4,-4 1 2,-3 1 3,-5 2 3,-3 3 1,-5 3 3,-3 3 1,-3 2 2,-3 0 1,-1 2 1,-2 1 2,-2 0 1,-2 0-1,-2 0 0,-2 0-1,-2-1-1,-2-1-1,-1-3-3,-3-2-1,1-1 0,2-3 2,4-2 1,2-1 3,3-1 2,2 1 2,2 1 2,2 1 1,2 1 5,2 3 6,1 1 5,3 2 7,0 2 3,-1 3-1,-1 1 0,0 2 0,-3 5-1,-2 6-2,-4 7-1,-3 7-3,-2 4-3,-3-1-5,-4 1-7,-2-1-5,-3-1-5,0-1 0,-1-2-3,-1-3-1,5-2-6,10-4-9,11-4-9,12-4-8,3-3-3,0-2 6,-1-2 6,-1-2 6,-2 0 4,-2 0 1,-4 2 2,-3 1 2,-5 2 2,-6 7 3,-8 6 3,-6 6 4,-5 3 1,-3 1 0,-3 1 1,-3 1 1,-2 0-1,1-1-2,0-1 0,-1-1-2,0 0 0,-1 1 1,-1 1 1,0 1 0,-1-1 1,3-1 1,2-2 0,1-3 2,3-1 2,5-4 5,3-3 5,4-2 4,8-4 3,12-1-1,12-2 0,11-1-1,7-4-3,2-4-6,2-4-6,2-3-6,0-2-4,-2 2 0,-2 3-2,-1 1 0,-4 2-6,-4 2-7,-4 2-9,-3 3-8,-4 0-2,-3 0 3,-3 0 3,-2 0 4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67433 27315 453,'-2'-16'0,"0"2"0,-3 1 0,-2 1 0,-1-1 0,0-2 0,1-1 0,-1-3 0,0 1 7,2 3 17,1 3 15,0 2 15,2 7 6,0 8-4,2 9-5,1 10-4,-1 8-6,-1 12-5,0 10-7,-1 11-5,-2 8-6,-2 5-3,-2 5-3,-1 4-4,-2 10-1,0 14-1,0 13 1,1 14-1,-1 10-9,0 7-16,0 7-16,1 7-16,0-10-5,2-28 8,2-27 8,3-28 8,0-17 0,0-7-10,0-6-8,0-7-9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69231 29224 550,'-6'-11'12,"4"10"22,4 10 23,4 9 23,1 7 3,-1 1-17,-1 3-16,0 1-18,-2 5-12,-2 10-8,-2 8-9,-2 9-6,-2 1-11,0-7-12,-1-7-12,-1-6-12,-1-8-8,0-8-2,1-7-3,-1-8-4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588" units="cm"/>
      <inkml:brushProperty name="height" value="0.05588" units="cm"/>
      <inkml:brushProperty name="color" value="#F2395B"/>
    </inkml:brush>
  </inkml:definitions>
  <inkml:trace contextRef="#ctx0" brushRef="#br0">69652 28661 393,'37'-22'3,"-2"5"4,-3 3 5,-3 4 5,-4 3 4,-2 1 3,-3 0 3,-2 2 3,-3 2-1,-1 2-1,-1 3-4,-1 4-3,-2 3-3,-4 5-5,-4 5-3,-4 5-5,-4 3-4,-4 1-3,-4 1-3,-3 1-5,-6 2-1,-7 6-1,-6 4 0,-8 6-1,-1-3-1,4-10-4,4-10-2,4-9-4,3-7-1,3-2 4,3-4 3,3-2 3,5-6 4,5-6 3,6-7 3,6-7 4,8-6 3,9-3 2,11-4 1,9-4 2,5 0 1,0 6 1,0 4 0,0 5 1,-3 4-1,-4 5-2,-5 3-1,-5 4-2,-6 4-1,-4 5 0,-4 2-1,-6 5 0,-5 4 0,-4 6 0,-5 4 0,-5 5 0,-5 4 0,-5 4-1,-5 4 1,-5 5-1,0-1-1,2-2 0,3-4-2,3-2 0,3-4 0,3-3 0,3-5 0,3-3 0,3-4 0,6-2 0,4-4 0,6-3 0,4-2 0,3-2 2,5-2 2,3-2 1,3-2 0,-1-2-2,1-1-1,-1-3-2,-1-1-1,-1 1-2,-3-1-2,-1 0-2,-2 0-1,-3-2-2,-1 0-1,-2-1 0,-2-2-2,-2-3 1,-2-3-1,-2-3 1,-2-2-1,-2-1 1,-2 0 0,-2-2 0,-1-2 1,-2-3 3,0-2 3,-1-4 3,-1 0 2,1 0 0,-1 1 0,0 2 1,1 2 3,3 5 2,1 5 3,2 6 4,1 3 5,0 4 7,0 4 7,0 5 8,1 3 6,0 5 5,2 6 5,1 4 4,-1 6 0,-1 7-6,0 7-6,-1 6-6,-2 7-5,0 6-3,-1 6-5,-2 6-4,1 3-4,-1 4-5,0 3-4,0 3-4,1-2-4,2-5-2,2-7-2,2-5-2,3-7-5,2-8-5,4-8-6,2-7-6,1-7-6,1-5-4,0-5-5,0-5-5,1-5-2,3-8 2,3-6 1,3-7 2,0-2 4,-3 3 8,-3 3 7,-3 3 7,-2 1 3,0 0-6,-2 0-4,-1 1-4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72038 28628 426,'1'-15'4,"0"1"11,2 1 9,0 0 11,1 3 5,2 3 2,0 2 2,2 4 3,-1 2-3,1 2-5,0 2-5,0 2-6,-1 2-6,-1 5-5,0 4-5,-2 3-6,-1 5-8,-4 3-14,-2 4-12,-3 5-13,-5 1-7,-2 0-1,-5 0-2,-3 0 0,-2-3 1,1-7 6,1-8 5,1-5 5,2-6 5,2-3 7,4-2 5,3-4 6,2-2 4,2-2 5,2-2 4,2-1 4,3-3 4,6-2 4,4-2 3,5-1 5,3-1 2,1 2 1,1 2-1,2 3 0,-2 1-1,-2 2-3,-1 2-2,-2 2-4,-3 3-3,-3 4-2,-3 4-3,-2 3-3,-4 5-2,-2 4-3,-4 3-2,-2 4-3,-3 4-1,-3 1 0,-4 2 0,-2 2 0,-1 1 1,1-2 2,1 0 2,1-1 2,0-3 1,1-2 0,-1-3-1,0-3 0,2-2 4,1-3 8,2-1 9,2-2 8,8-8 6,14-13 2,13-12 2,15-13 3,6-9-6,0-6-15,0-6-15,0-5-15,-1-4-9,1 0-4,0 0-4,0 1-4,2 1 2,2 6 7,4 4 7,2 6 7,-2 4 6,-6 6 5,-8 4 4,-6 5 4,-6 4 6,-5 6 3,-5 5 6,-5 5 4,-5 5 3,-6 7 2,-6 7 1,-6 7 2,-3 5-4,-2 1-6,0 2-8,-1 3-6,0 0-6,-1 2-3,0 0-3,1 2-4,-1-2-4,2-3-7,1-5-6,1-3-7,-1-4-5,0-2-6,-1-1-5,-1-2-6,-1-3-2,1-3 0,-1-3 0,0-2 0,2-4 3,3-2 4,3-4 5,2-2 5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73650 29462 531,'0'-14'2,"2"1"6,0 2 4,2 3 5,0 1 9,3 2 15,2 2 14,2 2 14,1 3 2,1 6-14,1 4-11,1 5-13,0 3-12,-2 3-10,-3 1-12,-1 3-10,-2 0-9,-2 2-6,-3 1-6,0 1-6,-4-1-5,-2-2-5,-4-2-4,-2-1-5,-1-4 2,1-5 6,1-5 8,0-4 7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72807 30013 431,'-17'-9'2,"-2"0"4,-2-2 4,-1 0 5,1 1 5,3 3 10,4 2 7,5 4 9,2 3 3,2 6-1,2 4-3,2 5-1,3 5-2,4 5-4,4 4-4,3 6-2,6 3-6,5 0-5,7 2-7,5 0-5,4 1-8,2-2-13,2 0-11,2-1-12,2-5-8,4-6-6,2-7-4,3-7-4,4-5-1,1-2 7,4-4 7,4-2 5,-6-4 5,-13 0 1,-12-3 2,-13-2 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76154 28552 395,'-22'0'1,"5"-2"4,3 0 2,4-2 4,6 0 6,8-2 10,8 0 11,7-1 10,7-1 0,3 2-7,4 1-8,5 0-8,1 1-7,2 1-4,0-1-6,2 0-4,-2 0-5,-2 0-5,-3 0-4,-4 0-5,-2 0-5,-5 0-5,-3 0-4,-5 1-6,-3-2-2,-4-1-2,-4 0-1,-4-1-2,-5-2 4,-4-2 7,-6-2 8,-3-1 7,-5-3 6,0-3 3,-1-3 3,-1-3 3,1-1 1,1 3-1,3 1-1,1 3 0,2 2 6,-1 2 12,0 4 13,1 3 12,0 7 13,2 12 13,2 11 13,3 13 14,1 7-3,2 4-18,2 4-18,2 4-18,1 10-12,2 16-9,0 18-6,2 16-8,-1 13-11,0 10-14,-2 10-13,0 10-15,-2-3-7,0-15-3,-2-14-3,0-15-2,0-17 2,2-19 7,2-21 7,2-18 7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76396 29750 590,'-31'18'11,"3"7"21,2 5 22,1 7 21,1 3 3,-1 2-15,-1 2-16,-1 2-16,2-2-15,4-4-13,3-6-15,4-4-14,3-5-15,3-5-13,1-5-14,2-4-15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14"/>
    </inkml:context>
    <inkml:brush xml:id="br0">
      <inkml:brushProperty name="width" value="0.05234" units="cm"/>
      <inkml:brushProperty name="height" value="0.05234" units="cm"/>
      <inkml:brushProperty name="color" value="#FED406"/>
    </inkml:brush>
  </inkml:definitions>
  <inkml:trace contextRef="#ctx0" brushRef="#br0">45100 2900 420,'-25'-43'47,"0"17"-11,0 15-10,0 16-10,-2 13-6,-3 14 0,-3 11 0,-2 14-1,-12 16 1,-19 22 1,-18 22 0,-19 23 0,-7 11 1,7 4-1,6 3 0,7 3-2,2 3 0,1 3-1,-1 3-1,1 4-1,-3 7-2,-2 13 0,-3 12-1,-3 13-2,2 2 0,10-5-1,10-7 0,9-5-1,6-15-1,3-22 1,3-22-1,4-21-1,4-20 1,6-15 1,7-15 2,6-16 0,4-10 0,4-3 2,3-3 0,3-2 1,10-8 1,20-8 2,18-10 1,20-9 2,11-9 0,7-5-1,6-7-1,7-5-1,0-3-1,-2 4-2,-3 3 1,-3 3-2,13-1 0,32-2-1,31-3 0,32-3 0,13-1-1,-3 4 0,-3 3-2,-2 3 0,-6 3-1,-6 3 0,-6 3 0,-6 4 0,-9 2 0,-8 4 0,-10 3 0,-9 3 1,-10-1 0,-9-2 0,-10-3-1,-8-3 0,-4-1 2,3 4 1,3 3 4,4 3 2,-7-1 2,-16-2 1,-15-3 1,-15-3 2,-12-7 1,-6-9 3,-6-10 2,-6-8 2,-9-8 0,-8-2-4,-10-3-4,-9-3-5,-7-6-1,-3-5-2,-3-7-1,-2-5-2,-5-9 0,-2-9 0,-3-10 1,-3-8 0,-2-12-1,0-12-3,0-13-3,0-12-2,-4-7-1,-5 1-1,-7-1 1,-5 1-2,-4 2 2,0 7 0,0 6 1,0 7 2,0 4 0,0 3 0,0 3 0,0 4-1,1 4 0,4 6-4,3 7-1,3 6-3,3 7-1,3 10-1,3 10 0,4 9-1,2 6-2,4 3-6,3 3-5,3 4-5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97000 25000 469,'21'-49'0,"-5"4"0,-7 3 0,-5 3 0,0 1 6,10 1 10,10-1 11,9 1 11,1 19 7,-6 42 3,-6 40 4,-6 41 3,-7 24-2,-6 10-6,-6 10-6,-6 9-6,-4-1-7,1-8-8,-1-10-7,1-9-6,-3-10-9,-2-9-6,-3-10-9,-3-8-6,-1-12-10,4-12-12,3-13-11,3-12-12,-1-12-2,-2-8 5,-3-10 7,-3-9 6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77200 30350 579,'22'0'5,"-3"0"11,-3 0 10,-3 0 11,0 1 6,1 2 2,3 2 0,2 2 2,-1 1-3,1 1-8,-2 1-7,-1 1-8,-1 1-7,-1 0-5,-1-1-6,0 1-4,-2-1-17,-1-1-25,-1-1-28,0 0-26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78345 29329 431,'0'-9'15,"0"12"29,0 13 30,0 13 29,0 8 3,0 2-22,0 4-22,0 3-23,-1-1-16,0-2-9,-2-4-10,0-2-8,-2-1-12,-2 2-11,-1 2-12,-3 2-12,0-3-9,2-7-7,3-9-7,1-7-7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78706 28925 396,'8'-21'26,"2"5"2,0 4 3,1 6 2,0 4-2,-1 4-5,0 4-7,-2 4-5,0 2-2,0 1 2,0 1 1,-1 2 2,0 0 2,-2 3 2,-2 1 3,-2 3 2,-1 2 1,2 5-1,0 3-1,2 4-1,-1 3 1,-1 4-2,0 3 1,-1 2-1,-2 1-3,-1 0-5,0-2-5,-1 0-5,-1-5-5,0-6-3,0-7-5,0-7-4,-2-6-6,-3-3-12,-5-4-9,-4-4-12,0-7-1,1-8 6,2-9 5,3-9 7,2-7 5,2-5 3,4-4 4,2-5 3,2-2 3,0 3 3,0 4 1,0 3 4,2 1 1,2 3 4,4 2 3,2 2 3,0 9 8,-4 18 13,-5 18 14,-2 17 13,-5 10 2,-2 1-9,-3 0-8,-4 2-9,0-2-7,1-4-3,1-4-4,1-3-4,2-5-9,4-3-11,4-5-12,4-3-11,5-6-8,6-8-1,5-8-2,7-8-2,-1-3 1,-4 1 0,-4 1 1,-6 1 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79900 29568 370,'17'-17'0,"3"0"1,3-1 1,3-1 1,-1 1 3,-5 3 5,-5 3 6,-4 2 5,-5 7 12,-3 8 16,-2 9 17,-4 10 17,-1 5 2,-2 4-15,0 4-15,-1 4-14,-1 2-10,2-2-9,1 0-8,0-1-8,1-3-7,1-2-7,-1-3-8,0-3-6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7113" units="cm"/>
      <inkml:brushProperty name="height" value="0.07113" units="cm"/>
      <inkml:brushProperty name="color" value="#F2395B"/>
    </inkml:brush>
  </inkml:definitions>
  <inkml:trace contextRef="#ctx0" brushRef="#br0">81350 27942 309,'16'-15'0,"-1"2"0,1 3 0,0 1 0,-1 2 2,1 0 4,-1 2 3,1 1 3,-1 2 3,-1 5-1,-1 6-1,0 4 0,-2 2 0,1-1-1,0-1-1,0 0-1,-1-2 0,-1 1 0,-1 0-1,0 0 0,-2 0 1,-1 1 0,0 1 1,-2 2 2,0-1 0,0 1 0,0-1 1,0 1 0,-1 0 0,0-1-1,-2 1-1,0 0-1,0 0 0,2 3 2,2 1 2,1 3 1,2 1 2,-2 1 0,-1 1 1,0 1 0,-1 2 1,2 2 0,0 4 1,1 3 0,1 1 0,0 2 0,0 1-1,0 0 0,0 0-1,1 0-3,1-1-3,2-2-1,-1-2-4,-1-3-1,-1-5-3,0-3-2,-1-3-3,1 1-4,2-1-4,0 1-4,-7-11-14,-16-21-22,-15-20-22,-16-20-24,-4-6-4,10 8 12,8 10 11,9 8 14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81261 29205 520,'0'-13'26,"2"6"2,0 6 1,2 6 2,-2 5-3,-3 5-6,-2 5-7,-3 5-6,-3 3-4,-2-1-2,-2 0-2,-1 1-3,0-3 0,2-1-2,4-4 0,3-3-1,5-4-3,10-3-5,8-4-4,9-4-6,4-2-1,0 2 4,0 0 4,0 2 4,-2 1 2,-3 5 4,-5 4 3,-3 4 3,-5 2 5,-5 1 5,-4 1 6,-6 1 7,-4 0 4,-5-2 3,-5 0 4,-5 0 4,-3-3 0,-1-1-1,-1-3 0,-1-1-2,2-3-2,4-2-4,3-4-3,4-2-4,4-5-11,5-2-16,3-5-19,4-4-17,2-1-13,1 1-10,2 1-9,0 1-10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84700 29875 333,'49'20'167,"16"14"-1,15 14 1,17 16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67694 10552 504,'-15'0'3,"0"-2"6,2 0 6,1-1 6,1-1 3,1 2-2,0 0-1,2 2-1,-1 3 0,-2 7-1,-2 8 0,-1 6-1,-1 3 0,1 0 0,1 1-1,0-1 0,2 0-1,1 1-1,0-1 0,2 1-2,1-1 0,1 0 1,0 1 1,2-1-1,0-1 1,0-1-1,0-3-1,0-1-1,2-2 0,4 1-2,4 0-2,4-1-1,3-1-2,3-3-2,3-2-2,3-4-3,3-2 0,1-2-1,2-3-1,3 0-1,1-4-1,2 0-3,2-3-3,2-2-4,0-1 0,-1-2 0,-3 0 1,-2-1 1,-2-2 1,-1 0 2,-3-1 0,-1-1 2,-3-1 0,-2-1 2,-1-1 0,-2-1 2,-3-2 1,-3 0 2,-3 0 3,-2-2 2,-3-1 2,0 1 0,-2-1 2,0 1 1,-3-2-1,0-3 0,-3-3-2,-2-3-2,-2 0-1,-2 0-1,-1 1-2,-3 1-2,-2 3-1,-1 4 2,-3 3 1,-1 5 2,-3 2-1,-1 4 1,-2 3 0,-3 3-1,0 2-1,-2 3-4,-1 4-3,0 2-4,-1 5-3,1 6-1,1 5-3,2 7-1,2 2-4,5 0-5,5 0-6,5 1-4,3-3-2,2-6 3,2-4 2,2-4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67850 11696 561,'18'-8'127,"3"2"-25,4 1-25,5 1-25,3 0-17,4 0-10,4 0-10,4 1-10,1-1-6,-2 2-4,-2 0-4,-2 2-3,-3 0-13,-5 2-23,-6 0-22,-3 2-23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76595 11575 590,'-13'-1'6,"4"0"12,6-2 13,5 0 11,4-2 5,5 0-5,5-1-5,5-1-3,6-3-5,7 0-1,7-3-1,6-1-3,1-1-4,-4 4-6,-5 3-6,-5 3-5,-5 1-9,-3 2-8,-5 0-9,-3 2-10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97300 26000 624,'73'-91'8,"-3"19"16,-3 19 15,-2 19 17,-3 12 3,1 6-6,-1 7-8,1 6-8,-3 1-8,-2-3-11,-3-3-11,-3-2-10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77528 10878 530,'-21'-21'6,"5"5"13,5 5 12,4 5 12,4 5 7,0 7 0,2 7 1,1 8-1,0 3-3,0 4-8,0 3-9,0 3-7,-1 1-8,-1 0-5,0 0-5,-1 1-5,-1-2-2,2 0-1,0-1 2,2-1-1,0-4-2,0-4-7,0-5-8,0-4-6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77024 10368 465,'-31'-9'3,"1"0"5,1-1 5,1-1 5,2 0 3,1 2 2,3 2 0,1 2 2,2 2 0,1 0-2,1 2-1,1 1-1,-1 2-2,-4 7-2,-2 6-1,-2 6-1,-3 4-1,1 4 1,-1 5 1,1 3 1,0 2 0,1 2 0,1 1 1,1 0 1,2 0-2,3 0 0,3-1-2,3-1-1,2-3-2,4-2-2,2-4-4,4-1-1,4-4-2,6-2 0,5-1 1,7-2-1,6-5-3,9-3-9,7-6-8,8-4-8,5-7-5,1-6-1,3-7 0,2-7 0,-1-6 0,-1-3 2,-2-4 3,-2-4 1,-4-2 3,-6 2 4,-6 0 2,-6 2 4,-6-1 2,-7 1 1,-7 0 3,-6 0 2,-6 1 1,-4 2 0,-4 1 0,-4 3 0,-3 3 0,-3 3 1,-3 5-1,-3 3 1,-3 4-2,0 3-3,-1 2-2,0 4-3,1 2-3,5 2-2,4 2-2,6 2-2,2 1-1,-2 2 1,0 0 1,-1 2 1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7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83990 11862 671,'-5'-14'0,"8"2"0,6 4 0,7 3 0,5 1 8,3 0 17,3 0 16,3 1 17,0-1 2,0 2-10,-1 0-11,-1 2-11,-2 0-12,0 2-12,-1 0-14,-1 2-12,-2 0-11,-3 1-6,-3 1-7,-2 2-8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84167 10884 495,'-16'-15'2,"0"2"5,1 3 5,-1 1 4,1 2 3,3 2 3,1 2 1,2 2 2,0 1 0,-2-2-1,-1-1-2,-3 0-1,0 1-2,-1 2-1,0 4-1,1 2-3,-2 3 1,0 2-1,-1 1 0,-1 3 1,-1 3-1,-1 3 0,-1 5 0,-1 3 0,0 1 0,3-2 0,1-1 0,3-3-1,1 0-1,2-1-2,2 1-3,3-1-2,1 0-1,2-1-1,2-1 0,2-1 0,3-1-1,4-1-2,4-1 0,3 0-2,5-3-3,3-3-5,5-3-3,3-2-6,4-3 0,1-1 0,2 0 3,2-1 1,1-3 1,1-2 1,-1-4 1,0-2 1,0-2 1,0-1 1,0-2 1,0 0 0,-2 0 1,-3-1 1,-5 1 0,-3-1 1,-4-1-1,-1-1 1,-3-3-1,-1-1-1,-3-3 2,-1-1 3,-2-3 3,-2-1 4,-2-2 0,-2-1-2,-3 0-1,0-2-1,-4 1-2,-4 3-4,-4 4-3,-4 2-4,-3 3 0,-1 5-1,-3 3 1,-1 4 0,-3 4-1,-1 2-2,-2 4-3,-3 3-3,1 1 1,3 3 1,4 2 2,2 2 2,2 0-1,2 1-3,3 0-4,1 0-4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90329 11896 553,'-9'-8'52,"12"0"4,13 1 5,13-1 3,7 2-2,3 1-10,1 2-11,2 2-9,-1 1-12,-2 0-14,-3 0-12,-4 0-15,-2 0-10,-3 0-9,-3 0-8,-3 0-9,-3 0-3,-3 0 3,-3 0 2,-2 0 3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91341 11050 528,'-22'0'0,"5"0"0,3 0 0,4 0 0,3 0 9,0 2 18,2 0 18,1 2 19,-1 3 4,0 7-10,-2 7-10,0 7-9,0 4-8,1 3-5,0 1-5,2 2-5,0 1-5,2-2-4,0 0-5,2-1-6,0-3-8,0-2-14,0-3-14,0-3-13,0-4-4,2-3 3,0-4 4,2-4 4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9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90974 10578 465,'-9'-8'0,"0"1"0,-1-1 0,-1 0 0,-2 0 3,-2 0 8,-1 0 7,-3 1 6,-2 0 4,-1 2-2,-3 2-2,-1 2-1,-2 2 0,1 4 4,0 2 2,-1 3 4,0 5-1,-1 6-2,-1 5-4,0 6-2,-1 5-4,1 3 0,1 2-3,1 4-1,2-1-1,1-2-1,3-4-1,1-2 0,4-3-3,5-1-2,4-3-3,6-1-2,4-3-4,6-2-3,4-1-2,5-2-4,5-4-3,7-3-2,5-4-3,7-5-4,3-2-1,3-4-2,4-2-3,2-3-1,2-5-2,-2-4 2,-1-5 0,0-5 0,-3-3 2,-2-1 2,-3-1 3,-4 0 2,-4-2 3,-7-1 4,-7-1 5,-7 0 3,-5-2 2,-4-1-1,-4-1-1,-4 0-1,-5 0 2,-4 3 3,-5 4 3,-5 2 4,-4 4 0,-1 5-3,-3 4-3,-1 6-2,1 3-7,3 2-7,5 3-9,3 1-7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98150 10852 513,'17'-43'6,"1"8"10,3 7 12,1 9 11,2 3 4,1 0-4,1 1-3,1-1-3,-1 2-4,-2 2-4,-1 4-4,-3 3-4,-2 5-3,-3 8 0,-3 7-2,-2 9-2,-4 3-2,-2 1-7,-4-1-6,-2 1-5,-2-3-3,0-2-2,0-3 1,0-2-1,1-3 0,0-1 4,2-1 1,0-1 3,2-1 2,2 0 2,2-2 0,2 0 2,1-2 2,1-1-1,2-1 1,0 0 1,0-1 0,-1 0 1,-1 0 1,0 0 1,-3 1-1,-4 5 0,-4 4-1,-4 4 0,-3 0-1,-2-1 0,-2-3 0,-1-1-1,-1-2-1,3-2-2,1-2-1,2-2-1,1-2-2,-2-1-2,0 0-3,-1-2-1,0-1-2,1-2 0,0-2 0,2-1 1,0-5-1,1-6 0,-1-5 2,0-6-1,0-4 1,0-1-1,1-1 0,-1-1 1,0 2 1,2 2 7,1 3 5,0 3 5,1 3 5,-2 5 4,0 3 3,-1 4 3,0 5 5,2 4 5,2 6 5,2 4 4,1 6 1,-2 5-5,0 7-6,-2 5-5,0 6-5,1 4-3,-1 6-5,0 4-3,0 6-4,0 5-3,0 7-2,0 5-2,0 6-6,-2 5-11,0 4-9,-1 6-11,0-3-5,4-9-3,3-8-1,2-9-1,2-11 1,0-14 7,0-13 5,0-15 7,0-6 3,1 0 1,2 0 0,0 0 1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99772 10722 495,'-1'-19'7,"0"7"16,-2 8 14,0 8 14,-2 8 5,-2 9-6,-1 9-5,-3 9-7,-1 5-5,0 2-4,1 1-4,-1 3-4,1-1-3,2-4-3,2-4-2,3-3-2,0-5-2,2-4-1,0-4-1,2-3-2,1-4-2,4-5-3,2-3-4,3-4-3,4-3-2,1-2-1,5-2 0,2-2-1,1-2 1,-1-2 1,-2-2 1,1-1 2,-3-2-2,-3 2-2,-3 1-4,-2 1-4,0-5-2,5-10-4,5-9-4,5-10-3,-1-4 1,-5 2 6,-6 2 4,-7 2 7,-4 2 2,-6 3 3,-4 4 2,-5 2 1,-4 3 2,-1 5 3,-3 3 1,-1 5 2,-2 3 2,-1 4 1,-1 4 1,-1 4 1,0 3 0,1 4 1,1 2 0,1 3 1,2 3 2,1 1 4,3 3 4,1 1 4,4 1 1,3-1-1,4-1-1,4 0-2,4-3-2,4 0-2,4 0-1,3-2-4,6-2-2,5-3-5,6-3-5,7-2-4,3-4-7,2-2-10,2-4-9,2-2-9,-3-1-2,-8 2 7,-8 2 6,-7 3 7,-5-2-3,-1-1-10,-1-2-12,0-1-11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103300 10275 514,'19'-15'5,"7"-1"8,7 0 9,7 1 9,1 0 3,-2 2-1,-4 2-2,-2 3-2,-4 1-2,-3 2-4,-5 2-4,-3 2-4,-3 3-5,-2 4-7,-3 4-6,-1 3-8,-3 2-1,-4-1 3,-4 0 3,-4-2 2,-1 0 2,-1 0 0,0-1-1,0 1 1,1 0 0,2 1 4,2 2 3,2 0 4,2 0 1,2-1 0,2-1 0,2 0 0,1-2 0,2 1-1,0 0-2,1 0 0,1-1-2,0 1 0,-1 0-1,1 0-1,-2-1-1,-2 1 0,-4 0-2,-2 0 0,-3-1-1,0 1 1,-2 0 1,0 0-1,-2-2 1,-2 1 1,-2-2-1,-1 0 0,-3-3-2,0-1-1,-1-2-3,-1-2-2,-1-1-1,0 0 1,1 0 0,-1 0 1,1-3-2,2-6-4,3-5-4,1-7-4,1-3-3,2-1-2,1-1-3,1 0-2,-1-1 2,2 1 5,-1 1 4,0 1 6,0 2 4,2 5 7,0 3 4,2 4 7,-1 8 11,-2 12 19,-2 11 19,-2 13 18,0 4 1,2 0-17,3-1-16,1-1-17,-1 3-13,0 10-9,-3 8-10,-2 9-10,-1 2-3,-2-3 2,0-5 1,-1-3 1,0-4-4,0-4-14,2-4-13,1-4-12,1-6-4,2-7 5,2-9 6,2-7 5,1-5 6,2 0 7,0-2 6,2 0 7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5875" units="cm"/>
      <inkml:brushProperty name="height" value="0.05875" units="cm"/>
      <inkml:brushProperty name="color" value="#F2395B"/>
    </inkml:brush>
  </inkml:definitions>
  <inkml:trace contextRef="#ctx0" brushRef="#br0">98200 24450 374,'-22'-27'3,"6"-3"5,7-3 6,6-2 5,4 6 6,4 20 9,3 18 8,3 20 8,1 17 1,1 20-6,-1 18-6,1 20-6,-3 13-4,-2 9-3,-3 10-4,-3 10-3,-10 4-4,-16 0-4,-15 0-4,-15 0-4,-12-4-3,-6-5-2,-6-7-2,-6-5-1,1-11-7,9-11-10,10-14-10,10-11-11,19-20-6,32-24-4,31-26-4,32-24-3,27-24 4,26-22 10,24-22 9,26-21 12,2-6 7,-18 14 8,-19 11 7,-18 14 7,-18 11 7,-16 14 5,-15 11 6,-15 14 5,-14 13 6,-8 16 6,-10 15 6,-9 17 5,-9 8-1,-5 4-8,-7 3-10,-5 3-8,-3-2-6,4-6-2,3-6-3,3-6-3,9-7-4,16-6-4,15-6-6,17-6-5,14-10-6,17-12-8,15-13-8,16-12-8,4-12-3,-6-8 2,-6-10 1,-6-9 2,-6-12 2,-2-11 3,-3-14 3,-3-11 3,-1-12 4,4-9 4,3-10 5,3-8 4,-1-3 4,-2 7 1,-3 6 2,-3 7 0,-7 8 3,-9 14 3,-10 11 3,-8 14 2,-6 8 5,1 7 8,-1 6 6,1 7 7,-4 5 2,-6 7-1,-6 6-2,-6 7-1,-4 10-1,1 16 4,-1 15 3,1 17 2,-9 21-1,-15 28-6,-15 28-6,-16 29-5,-8 18-3,0 9 0,0 10-1,0 10 0,0 7 0,0 6-1,0 7 0,0 6 0,3 4-1,6 4-3,7 3-3,6 3-1,6 1-4,6 1-2,7-1-3,6 1-2,3-9-2,0-15-2,0-15-2,0-16-1,0-18-3,0-18-5,0-19-4,0-18-6,-2-15-7,-3-9-9,-3-10-11,-2-8-9,-6-14-2,-6-15 9,-6-15 9,-6-16 7,-2-12 7,3-5 5,3-7 4,4-5 4,2-3 3,4 4 1,3 3 1,3 3 1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104516 10505 547,'14'-14'5,"-1"3"10,-3 2 10,0 4 10,-2 2 3,1 2-1,1 2-2,2 2-2,-1 3-2,-1 6 0,-1 4 0,0 5 0,-3 4-2,-3 5-6,-2 3-5,-4 4-4,-2 2-5,-5 0-2,-4 0-3,-3 0-3,-5 0-3,-1-2-4,-4 0-4,-3-1-4,0-3-6,1-4-5,3-3-6,2-5-6,1-3-5,1-3-2,1-3-3,1-2-3,2-5 1,2-2 6,4-6 4,3-2 6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8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105250 10194 409,'23'-15'3,"-1"2"2,-1 3 2,-1 1 3,-2 1 1,-1 0 2,-2 0 1,-3 1 1,0 0 0,0 2 0,-1 2-2,1 2-1,-1 1-1,0 0-4,-2 0-2,-1 0-3,0 2 1,-2 4 4,-1 4 5,0 3 3,-2 3 4,0 1 2,-2 2 1,0 0 2,-1 1 1,0 1-3,0 1-2,0 1-2,0 1-1,0 1-1,0 1-1,0 1-1,0 3 1,0 6 1,0 6 1,0 6 2,-1 2 0,0-2-3,-2-2-3,0-2-3,-1-3-2,2-2 0,0-3-1,2-3 0,0-3-2,0 0-3,0-1-1,0-1-3,-2-6-12,-6-11-19,-4-10-20,-5-11-20,-3-9-5,-1-6 10,-1-5 10,-1-6 11,1-5 8,1-4 6,2-4 5,3-4 6,2 2 6,4 6 5,5 8 6,3 6 5,3 4 6,3 3 5,4 1 4,2 3 6,3 1 2,1 3 2,3 1 1,2 2 0,-1 2 0,0 3-2,0 1-3,-2 2-3,-2 3-2,-3 4-3,-3 4-3,-2 4-3,-4 4-3,-4 7-2,-4 5-3,-4 7-3,-2 1-1,-3-2 1,-2-2 0,-1-1 0,-2-3 0,1 0 0,-1-1 0,1 0 1,6-6-3,16-7-3,14-8-3,15-8-5,3-4-6,-6 0-9,-7 0-11,-7 1-10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8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34120 39760 506,'-8'-8'3,"0"0"9,1 0 7,-1 1 8,0-1 2,2 0-3,1 0-2,0 0-3,0 1-1,-2 0-3,-2 2-1,-1 1-3,-2 0-1,0 2-2,0 0-3,1 2-2,-2 2-2,-2 4-3,-1 3-2,-3 5-3,-1 3 0,-1 3 2,-1 3 1,-1 3 2,0 2 2,3-1 0,1 0 2,3 1 0,0 0 2,0 2 1,1 3 2,-1 1 1,2 0 1,2-2 0,4-1 0,3-3 0,1-1 0,2-1-1,0-1 0,2-1-1,2-2-1,6-3-4,4-3-2,5-3-4,4-2-2,1-2-1,3-3-2,1-1-1,1-2-1,1-2 0,-1-2-1,1-2 1,0-3-2,2-5-1,3-5-3,1-5-1,1-6-2,1-5 0,-1-6 0,0-6-1,-1-5 0,-1-2-3,-3-3-1,-1-3-2,-4-1 0,-2 0 5,-3 2 3,-2 1 3,-4 2 4,-1 4 3,-2 4 4,-2 4 2,-3 5 4,-1 6 3,-2 5 1,-2 7 4,-1 6 7,-2 8 15,0 8 13,-1 8 15,-2 5 1,2 7-11,-1 3-10,0 6-11,0 3-7,0 1-3,0 0-3,0 2-3,-1 1-3,0 4-3,-1 2-3,-1 4-2,-1 1-2,0 1 2,0 2-1,0 0 2,1-1-4,-1-4-4,0-4-7,0-4-6,1-6-4,2-6-6,2-7-4,2-7-6,1-7-4,0-10-6,0-8-5,0-9-6,1-7 2,0-5 9,2-5 8,0-4 9,1-2 9,0 4 8,0 2 9,0 3 8,0 4 7,2 6 3,0 3 4,1 6 3,1 3 3,0 3 2,0 1 1,0 2 3,0 2 0,3 0-3,2 2-2,2 0-3,1 2-3,3 0-4,1 2-3,3 0-4,0 1-4,-1 0-6,-1 0-4,-1 0-5,-1-1-4,-3-1-4,-1 0-3,-2-1-2,-2-2-3,1-1 1,0 0 1,0-1-1,-1-3 1,-1-4-1,0-4 1,-2-3-1,-1-2 2,-2 2 5,-3 3 4,0 1 5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37028 39306 519,'0'-19'1,"2"-5"1,0-6 1,2-6 2,-1 0 4,0 7 6,-2 7 7,0 7 6,-1 5 5,0 6 2,0 4 4,0 6 3,0 5-1,0 7-4,0 7-5,0 7-5,0 6-3,0 6-2,0 6-4,0 6-1,-2 8-4,-2 9-4,-4 10-4,-2 10-4,-1 6-4,1 2-6,0 2-6,2 1-5,1 3-7,0 2-10,2 1-10,1 3-10,0-10 0,2-20 9,0-21 9,2-20 8,0-13 4,2-3-2,0-5-1,2-3-2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38243 40194 588,'-15'-23'5,"4"3"10,3 1 11,2 3 11,1 4 4,-3 8 1,-4 8-1,-2 8 1,-3 7-4,-1 9-6,-3 7-7,-1 8-6,-1 2-4,1 0-3,1-4-2,1 0-2,0-3-4,1 0-5,-1-2-3,1 0-5,1-3-1,5-5 1,3-5 2,4-5 1,6-5 2,10-5 2,8-4 1,9-6 3,4-3 0,0-3-2,1-4-2,-1-2-1,1-1-4,2-1-2,2 0-3,3 1-4,-3 0-2,-6 4-4,-6 3-2,-5 3-3,-4 1-1,-3 2 0,-1 0 0,-2 2 0,-2-2-2,-2-2-2,-3-4-3,0-2-3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38855 40334 512,'-29'-36'32,"7"9"2,5 7 1,7 9 2,2 6 3,0 8 1,0 6 3,0 7 1,1 6-1,1 5-9,0 5-8,2 5-7,0 5-5,0 7-2,0 8-1,0 6-2,0 4-6,0 1-13,0 1-12,1 1-13,-1-5-3,2-11 3,0-10 4,2-12 3,-1-6-4,0-5-12,-2-3-13,0-4-12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40690 41334 526,'-27'-4'6,"11"-6"12,9-7 12,10-7 13,6-1 1,2 3-7,1 5-8,3 3-8,3 1-5,3-1-1,5-3-2,3-1-2,2 1 0,1 5 0,-1 4 2,0 6-1,0 3 0,-1 2-3,-1 2-3,-1 2-2,-2 1-1,-3 1 1,-3 1 1,-3 2 0,-1-1 3,1 1 1,1-1 2,2 1 1,0 0 2,1 0-2,0-1-2,3 1 0,-1 0-3,1-1-4,-1 1-5,1 0-3,-1-2-6,1-1-6,-1-2-6,1-2-7,-1-2-2,2 0 1,1-2 3,1 0 1,2-2-4,1 0-7,2-2-9,3 0-8,-3-1 0,-6 0 10,-5 0 10,-6 0 9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45865 40050 504,'0'-14'0,"2"1"-1,0 2-1,2 3 0,-1-2 1,-1 0 2,0-3 2,-2-1 2,0-2 4,-2 2 4,0 1 6,-1 1 5,-2-1 2,2 0-1,-1-1-1,0-1-1,-1 1-2,0 2-2,-1 4-2,-2 3-2,-1 1-1,-1 2-1,-3 0 0,-2 2 0,0 0 0,1 2-1,1 0 0,1 2-1,0 1 0,0 3 1,0 4 0,1 2 2,0 2 0,4 1-1,2 1-2,4 1-2,2 1 0,2 0 0,2-1 0,2 1 0,2-1-1,1 1-2,3-1-1,2 1-3,-1 1 0,-1 3-1,-2 3-1,-2 3 1,-2 1-2,-1 0 0,0 1-1,-2-1 0,-1 0-1,-2-2 0,-2 0-2,-2-1 0,-1-1-2,-2-3 0,0-1-1,-1-3-1,-2-2 0,-2-3 1,-2-2 2,-1-4 0,-2-2 2,0-2-1,1-3 0,-1 0 1,1-4 0,1 0 3,1-3 2,0-2 2,2-3 2,3-6 1,1-4 2,2-4 1,5-8-1,10-7-6,8-8-5,9-8-6,5-3-2,4 3 0,3 1-1,3 2 0,-1 5-5,-4 6-8,-4 7-8,-3 8-8,-5 5-4,-2 6 2,-3 6 0,-2 7 3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47580 40453 492,'-20'-9'27,"7"0"10,7-2 12,6 0 10,7 0-1,4-1-14,5 0-15,5 0-13,3 0-9,-1-1-6,1-1-3,-1-1-6,-1-1-3,-1 0-1,-3 1-3,-1-1-1,-3 1-1,-2 3 0,-4 1 1,-3 2-1,-1 1 1,-2 0 3,0 1 3,-2-1 2,-1 0 2,-4 0 1,-2 0 0,-3 1 2,-3-1 1,0 2 2,-1 0 1,-1 2 3,-1 1 2,1 2 4,-1 2 3,0 2 5,0 2 2,-1 4 1,-1 2 1,-1 3 1,-1 3 0,1 3-2,-1 3-1,1 3-1,0 2-1,0 1 0,2 1 2,1 1 0,2-1-1,3 0-3,2-1-2,4-1-4,2-2-1,2-1-3,2-3-1,2-1-2,3-2-3,6-1-1,4-1-3,5-1-3,4-2-3,5-2-6,3-4-5,4-3-6,2-2-5,0-4-7,1-2-7,-1-3-5,-3-2-1,-4 0 4,-5 0 4,-5 0 5,-3 1 4,-3 1 3,-1 0 3,-2 2 5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49940 39137 566,'-8'-10'3,"2"-2"4,0-3 5,2-3 5,1-1 6,2 1 4,2 1 5,2 1 5,3 2 2,6 1-2,4 2-1,5 3-2,4 1-3,4 2-5,5 2-5,3 2-6,2 2-3,0 2-1,0 2-3,0 2-2,-3 0-8,-8 1-13,-6 0-13,-6 0-13,-5-1-10,-1 1-8,-1 0-7,0 0-9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100700 24650 580,'48'-250'0,"-3"50"0,-3 50 0,-2 50 0,-3 28 4,1 6 8,-1 7 7,1 6 8,-12 12 7,-21 19 5,-22 19 5,-22 19 5,-21 13 0,-18 10-9,-19 10-8,-18 9-8,-12 6-6,-3 3-4,-3 3-5,-2 4-3,0-1-8,7-3-9,6-3-10,7-2-8,10-8-8,16-8-5,15-10-4,17-9-6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35962 46614 669,'-8'-14'0,"2"2"0,1 4 0,1 3 0,0 5 7,0 8 13,0 7 14,0 9 13,0 6 5,0 6-7,0 6-5,1 6-6,-1 2-7,2 0-10,0-2-10,2 0-8,0-1-5,2 2 1,0 0 1,2 1 1,-1-3-5,1-8-11,0-7-10,0-9-10,0-4-8,0-3-2,0-1-4,0-2-3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323" units="cm"/>
      <inkml:brushProperty name="height" value="0.03323" units="cm"/>
      <inkml:brushProperty name="color" value="#F2395B"/>
    </inkml:brush>
  </inkml:definitions>
  <inkml:trace contextRef="#ctx0" brushRef="#br0">34458 49380 662,'-16'-7'2,"2"1"5,1 1 5,1 1 4,4 1 6,6 3 7,7 4 6,8 2 7,7 1 1,9-1-7,8-1-5,10 0-7,8-2-5,7-2-7,9-2-5,7-2-6,4-2-7,1 0-5,-1-1-5,0-1-7,-2 1-4,-7 1-6,-5 2-5,-7 2-4,-7 2 0,-10 2 6,-10 2 5,-9 1 5,-7 1 4,-3-1-2,-3-1 0,-2 0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34150 51031 671,'-26'-7'3,"10"1"6,12 0 5,11 2 7,7 0 4,5 2 4,4 0 3,7 2 4,0 1-2,-2 4-5,-2 2-7,-1 3-6,-4 4-6,-5 4-3,-5 3-4,-4 5-4,-5 3-1,-4 4 2,-4 4 0,-4 4 3,-3 2 0,-1-2-1,-3 0 0,-1-1 0,-1-4 1,2-4 0,2-5 2,3-5 1,4-6 0,10-7-2,8-6-2,9-8-2,6-6-2,3-5-4,3-7-5,3-5-3,0-3-5,0 1-8,-1 2-6,-1 0-7,-2 1-4,-2 3 1,-2 1 0,-1 3 1,-4 1 3,-5 3 7,-5 1 5,-4 2 8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35632 50478 642,'8'-21'5,"0"3"9,-1 4 10,1 5 10,0 2 4,2 2-3,0 2-1,1 2-3,0 3-3,0 6-4,-2 4-6,-1 5-3,-1 3-3,-4 1 0,-3 1 0,-2 1 1,-4 4-5,-6 7-8,-4 6-7,-5 8-9,-3 4-5,-3 1-1,-1 3-1,-2 2-2,1-5 3,5-8 4,5-11 5,5-10 5,5-7 2,6-6-2,6-6-1,6-6-1,5-7-3,5-6-2,5-7-2,5-7-2,2-2-2,1 1-4,-1 3-2,0 2-4,-1 2 1,-3 2 5,-4 5 4,-1 1 4,-5 3 4,-3 1 3,-4 0 2,-4 2 4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36800 51336 701,'0'-14'-31,"0"1"7,0 2 6,0 3 6,0 3 14,2 7 25,0 8 23,2 6 24,0 3 2,1 1-16,2-1-18,0 1-17,1-2-11,-1 1-5,1-2-5,0-1-4,0-2-11,1-3-17,2-3-17,0-2-17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37403 50397 586,'-1'-21'5,"-4"7"8,-2 5 9,-3 6 8,-2 4 5,0 2-2,0 2 0,1 2-2,0 3-2,0 5-1,2 5-1,1 5-3,0 2-2,2-1-4,1-1-3,0-1-5,3-2-1,4-1-1,4-3 0,4-1-1,3-2-2,5 1-3,3 0-4,5-1-3,2-1-6,1-4-7,0-5-8,2-2-7,1-4-3,-1-1 2,0 0 3,1-1 3,-4-2 0,-4 0 1,-5-1-1,-4-2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37911 50513 607,'-29'-21'9,"5"8"7,5 7 9,5 7 7,3 4 4,0 5-1,2 4-1,1 4-1,-1 4-2,0 6-1,-1 6-3,-1 7-1,-2 6-5,0 9-5,-1 10-7,-1 7-6,-1 7-2,1 1 1,-1 2 1,1 2 1,0-5-7,4-11-15,3-13-13,3-11-15,1-8-9,0-3-3,0-5-4,0-3-4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39756 49183 623,'-35'-6'90,"9"4"-19,9 4-20,9 4-18,2 4-11,-2 5-1,-4 5-1,-2 5-1,-2 5-2,-1 5-4,-1 4-3,-1 6-4,-1 2-3,-1 0-2,-1 0-4,-1 0-1,0-2-6,1-2-7,1-4-7,1-2-7,1-4-5,2-3-2,3-5-1,1-3-2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39126 49452 529,'-21'-22'3,"5"4"4,5 5 4,5 3 6,4 5 8,5 6 13,6 6 12,4 6 13,4 4 1,1 5-11,3 3-12,1 5-11,1 2-7,1 4-5,-1 3-4,1 2-4,-1 2-7,-2 0-7,0 0-8,0 0-8,-3 1-3,0 0 1,0 2 2,-2 0 2,-2-4-9,-1-10-17,-2-9-18,-2-10-18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41841 48510 540,'0'-16'4,"0"-2"5,0 0 6,0-1 6,0 1 2,0 1-2,0 2-2,0 3-3,-1-2 0,0-2 1,-2-3 2,0-3 2,-2 0-1,0 1-4,-1 3-4,-1 1-4,-2 2-2,0 1 0,-2 1 0,0 0 0,-2 3 0,-3 3-1,-3 2-1,-3 4 1,-1 1-2,1 2 0,1 0-2,1 2-1,1 1 2,3 3 3,1 4 5,3 2 3,1 3 2,4 5-1,3 3 0,2 5-2,4 1 0,4 0-2,4 1 1,4-1-2,2 1 0,3 2-3,1 3-1,3 1-2,-1 1-2,-2 0-1,-1 0 0,-2 0-2,-3-1-2,-3-2-2,-3-2-1,-2-1-3,-4-2-1,-2-2 1,-4 0 1,-2-1 1,-3-2 0,-4-3 2,-2-3 0,-3-3 1,-2-3 0,-1-4 1,-1-5 0,-1-2 1,0-5 0,1-2 1,1-4 2,1-2 0,3-4 2,3-3 2,4-5 1,5-3 1,4-4 0,7-3-4,7-2-2,8-4-3,4-1-4,6 0-5,5 0-5,4 0-5,3 2-4,0 5-5,0 5-2,0 5-5,-4 4-2,-7 3-3,-9 3-1,-7 2-2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101000 23900 624,'50'4'61,"0"10"-10,0 10-9,0 9-9,0 9-3,0 9 2,0 10 3,0 10 2,-5 10-6,-9 13-12,-10 12-15,-8 13-12,-8 2-7,-2-5-2,-3-7 0,-3-5-2,-6-12-7,-5-16-17,-7-15-16,-5-15-15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44360 48400 550,'-17'1'5,"0"2"11,-1 2 11,-1 2 10,0 0 5,3 1-2,1 0-2,2 0-2,0 2-2,-3 5-1,-3 5-2,-3 5-2,-3 5-3,-1 7-5,-3 5-6,-1 6-5,-2 4-5,-1 1-1,0 3-4,-2 2-1,1-2-6,3-6-9,3-6-10,4-6-9,1-6-6,4-4-5,3-4-5,3-6-4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43800 49028 573,'0'-15'3,"0"1"4,0 1 4,0 0 6,1 3 4,2 3 6,2 2 5,2 4 7,2 2 1,3 2 1,3 2-1,3 2-1,3 3-3,3 7-8,3 5-8,3 7-7,1 4-6,1 6-4,-1 5-4,0 4-4,-1 2 1,-3-1 4,-3 0 4,-3-2 5,-3-4-15,-3-10-31,-3-8-33,-2-8-31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46790 48243 468,'-22'-29'3,"6"5"5,5 5 6,5 5 5,2 3 3,0 0 0,0 2-1,0 1-1,1 0 0,0 0-2,2 0-2,0 1-2,1-2 0,-2 0-2,0-2 0,-1 0 0,-2 0-1,0 3 1,-2 1 2,0 2 0,-2 2 0,-2 2 0,-1 2-2,-3 2-1,0 3 0,-1 4-2,0 3 0,1 5 0,-1 2-2,2 3 0,1 1-1,1 3-1,1 0 0,2-1-1,2-1-1,3-1 0,0-2-2,2-3-2,0-3-2,2-3-2,2-1-3,4 0-1,3-1-3,5 1-1,2-2-3,1-4-1,1-4-3,1-4-2,0-3-1,-1 0 0,0-1 1,-2-2-1,-2 1 3,-1-1 4,-2 0 6,-2 0 5,-4 1 11,-2 0 16,-6 2 15,-2 1 17,-3 1 4,0 6-8,0 2-8,0 5-9,0 6-7,-1 7-6,-2 9-6,0 7-7,-1 6-5,1 4-2,-1 3-4,0 5-3,-1 5-5,-3 7-5,-3 7-7,-3 7-5,-1 5-4,3 2-2,1 4-2,3 2-2,1-5 1,4-16 0,3-13 1,3-16 2,1-9 0,0-5-1,0-6-1,0-3-1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0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48581 49543 673,'-7'-8'3,"0"2"6,2 1 6,1 1 6,0 1 5,2 3 7,0 4 6,2 2 5,1 3-1,4 4-7,2 2-9,3 3-7,2 1-10,0-1-10,-1-1-10,1-1-10,-1-1-6,-3-1 0,-1-1 0,-2 0 0,0-3-2,0-1-5,1-2-4,2-2-5,-1-2 0,1-2 5,0-2 5,0-2 4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49898 47602 555,'6'-21'5,"-3"3"7,-2 4 9,-4 5 7,-2 4 5,-3 8-1,-4 6 0,-2 7 0,-1 5-3,-1 1-3,0 2-3,1 3-3,-1 1-3,0 1-1,1 0-1,-1 2-2,0 1 0,1 1 0,-1 1 0,0 1 0,1 0-1,1 2-2,1 0-2,1 2-2,1-1-4,4-2-1,2-1-4,4-3-3,1-3-2,0-5-3,0-5-2,0-5-3,1-4 0,4-2-1,2-4 1,4-2 1,1-3 0,1-1 0,1 0 1,1-1 0,1-4 1,2-4 0,0-5 1,1-5-1,-1-3 0,-3-1 2,-3-1 0,-2-1 1,-4 1 0,-1 1 2,-2 3 0,-2 1 1,-1 3 1,-2 1 1,0 2 1,-2 3 1,-1 1 1,-1 4-1,-3 3 1,-2 2 0,-1 2 1,-2 0-1,0 0 1,-1 0 0,1 1-2,1 0-2,2 2-4,2 0-2,4 0-6,4 0-5,6-2-6,4 0-5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50191 48200 572,'0'16'117,"0"1"-27,0 1-25,0 1-27,0 1-14,0 0-4,0-1-2,0 1-4,0 0-2,0 2-2,0 3-3,0 1-2,0 2-2,0-1 0,0 0-2,0 1-1,-1-1 0,-1-1-2,0-1 0,-1-1-2,-2-2 0,-2-1 1,-2-3 1,-1-1 0,-3-1-2,-2-1-2,-1 1-4,-3-1-2,-2 0-4,-1 0-1,-2-2-3,-3-1-2,1-2-3,1-2-1,3-4-3,2-2-3,1-4 2,2 0 3,3-3 4,1-2 5,2-1-2,1 0-5,0 1-6,2-1-6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50900 48086 738,'8'-15'0,"0"4"0,-1 3 0,1 3 0,1 1 5,2 0 10,2 0 8,1 1 11,1-2 4,-1 2-2,-1-1-1,0 0-1,0 1-7,3 2-14,3 2-11,3 2-14,1 2-9,-3 3-6,-1 3-6,-2 4-5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52572 47850 655,'-16'2'5,"2"4"9,1 4 10,1 3 8,1 2 4,0-1-3,2 0-4,1-2-3,-1 2-3,-2 7-2,-2 5-3,-1 7-2,-2 3-2,-1 0 0,-1 2 0,-1 0 0,0 2-4,1-1-9,0 0-7,2 0-9,1-2-8,1-6-4,1-4-7,1-5-6,2-6-3,4-8-4,4-8-3,4-8-4,2-4 5,0 0 11,0 1 11,0-1 10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52178 48124 629,'-15'-21'2,"1"5"6,1 5 5,0 5 5,3 3 5,3 3 7,2 4 6,4 2 7,2 4-1,2 4-5,2 3-5,2 5-6,1 3-5,3 2-5,2 4-5,1 3-4,3 2-4,1 0-1,3 2-1,2 1-2,0-2-6,2-2-13,1-4-12,1-2-12,-1-3-7,-3-5 1,-3-3 0,-3-4-1,-3-3 4,-1-1 7,-2-1 7,-2 0 6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54009 47711 617,'-8'-14'7,"2"3"15,1 3 14,0 2 15,1 5 4,1 6-8,-1 6-7,0 6-7,0 4-7,0 6-5,0 5-6,0 5-6,0 2-2,1 2-2,-1 0 0,0 2-2,-1 0-3,0 2-8,-1 0-6,-1 2-9,0-3-5,2-5-6,2-4-5,2-5-4,2-6-3,2-7 1,2-7 2,2-6 0,0-5 5,-1 0 5,-1-2 7,0 0 7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30200 36150 544,'-43'-49'7,"17"4"14,15 3 14,16 3 15,16 1 3,20 1-4,18-1-6,20 1-6,10 2-4,3 7-2,3 6-4,4 7-3,-1 2-4,-3 1-6,-3-1-5,-2 1-6,-6 1-5,-6 3-1,-6 3-1,-6 4-3,-7 7-9,-6 13-19,-6 12-18,-6 13-19,-13 4-5,-19-3 9,-18-3 8,-19-2 9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54712 47964 570,'-14'2'75,"3"2"-10,3 3-9,2 4-10,2 2-8,1 5-4,-1 3-6,0 5-4,0 0-4,2-2-5,0-1-3,2-3-4,1-2-3,4-2-2,2-4-2,3-3-3,2-2-3,0-2-3,-1-3-5,1 0-3,0-4-3,2-4 0,0-4 0,1-4 0,0-2 1,-1-3 0,-1-1 1,0-3 2,-3-1 0,-1-1 1,-2 0 1,-2-2 1,-2 0 2,-2 1 1,-2 1 2,-2 2 2,-3 0 1,-2 4 1,-3 3 1,-3 3 1,-2 2-1,1 3 0,-1 1-1,0 2 0,1 2-3,1 2-1,1 2-4,1 2-2,0 1-5,2 0-7,1 0-6,1 0-8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55981 46300 581,'-14'1'116,"5"4"-25,3 2-24,4 3-24,2 3-15,0 3-4,0 3-5,0 4-4,1 0-5,4 0-4,2 1-7,3-1-4,3-1-5,0-3-7,1-3-5,1-3-5,2-2-3,1-2 2,3-2 2,1-2 1,1-3-2,-1-3-6,-1-2-4,-1-3-6,-2-2-1,-3 2 5,-3 1 5,-2 0 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56379 46009 547,'-16'-8'2,"2"2"5,1 1 5,1 0 5,0 1 5,0 0 7,1 0 8,-1 1 6,1 0 2,0 3-5,2 4-4,1 2-4,-1 7-5,0 8-5,-1 8-5,-1 10-4,-2 7-3,-2 8 0,-1 6 0,-3 7 1,1-3-3,3-11-5,2-12-7,4-11-5,1-7-15,1 1-24,-1-1-25,0 1-25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4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57374 39224 524,'-16'-2'4,"0"0"5,1-3 7,-1-2 7,3-2 3,8-2 1,7-1 1,6-3 1,7-1-2,7-1-3,7-1-4,7-1-3,5-1-2,4-1-1,4-1 0,4-1 0,2 0-2,0 1-2,-1 1-1,1 1-2,-2 2-1,-6 5-1,-4 3-1,-5 4-1,-4 5-1,-2 6 1,-2 6 0,-1 5 0,-2 5 1,-1 1 1,-1 3 2,-1 1 2,0 1 1,1 1 0,1-1 1,1 0 0,1 0 0,2-1-3,3-1-1,1-1-2,2-2-3,2-3-1,2-3-1,3-3-2,2-3-2,4-2-3,3-4-1,5-2-3,4-4 0,2-4 0,3-4 1,3-4 0,2-2-3,3-1-7,1-1-6,3-1-8,-1 0-5,-2 3-2,-1 1-1,-3 3-3,-7 1 1,-12 2 2,-13 2 3,-13 2 2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68650 37850 594,'-38'25'103,"3"3"-21,4 2-22,2 4-21,1 1-14,1 1-5,-1-1-7,1 0-5,0-2-3,1-2 0,1-3-1,2-3 0,-2 0 0,-2 1 0,-1 2 0,-2 3 0,1-3 1,5-4-1,5-5-1,5-4 1,7-4-1,10-1-1,10-1-1,9 0-2,8-3 0,5-3-2,4-2-2,6-3-2,1-3-2,0-1-2,-2 0-1,0-1-3,-3 0-1,-2 0 0,-3 2-1,-4 1 0,-2 0-5,-5 2-6,-3 0-8,-5 2-8,-3 1-2,-4 2 2,-4 2 2,-4 1 2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69392 38262 609,'-2'-24'0,"0"1"0,-3-1 0,-2 1 0,-1 0 1,1 2 2,-1 3 1,0 1 3,0 3 3,0 1 9,1 2 7,-1 2 7,0 6 5,0 8 2,1 9 1,-1 10 3,0 6-4,0 6-8,0 6-8,1 6-8,-1 4-7,0 2-5,0 1-7,1 3-6,-1 1-7,0 2-7,0 0-7,0 1-7,1 1-3,1 1 3,0 1 1,2 1 2,1-6 1,2-14-3,2-14-3,2-13-1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72313 38150 999,'-8'15'-3,"2"-1"-8,1-1-6,1-1-8,0-1-3,1-1 1,-1-1 0,0 0 1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71879 37435 422,'0'-15'32,"1"2"-4,2 3-4,0 1-4,1 1-2,-2 0-1,0 1-1,-2-1 0,-1-1-1,-2 0-1,-2-1-1,-1-1-1,-3-1-1,0 2-1,-2 1 0,0 1 0,-1 1-1,-1 2 1,-1 2 0,-1 2 1,-1 1-1,0 2 0,1 0 0,-1 2-1,0 2 0,-1 5 1,-2 5 1,1 5 0,-1 5 1,0 3-2,2 4-1,1 5-1,3-1 0,3-2-1,4-4 1,4-1 0,2-3-1,2 2-2,0 1-2,2 1-2,1-2 0,3-3-1,4-5-1,2-3 1,3-4-3,1-3-5,3-3-5,1-2-4,3-3-3,1-2-1,2-2 0,3-2-2,0-4 0,0-6 1,1-5 1,-1-7 1,0-5 0,0-6 2,1-6 1,-1-6 1,-1-4 0,-1-2 2,-3-2 2,-1-1 0,-3 0 3,-2 2 4,-1 4 4,-2 3 4,-3 3 3,-3 5 1,-3 6 1,-2 4 2,-3 4 2,0 5 5,-2 3 4,0 5 4,-3 5 6,0 8 8,-3 8 7,-2 7 7,-1 8-2,0 5-10,1 6-11,-1 7-10,0 1-7,2-2-3,1-2-2,0-2-4,1 1-2,0 2-3,0 4-3,1 2-3,-1 2-8,2 0-12,0 0-13,2 0-12,0-2-6,0-4 0,0-4 0,0-4 0,0-4 2,2-7 6,0-5 5,2-6 5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74850 38342 533,'15'-9'2,"-1"-2"4,-1-2 4,0-1 4,-2 1 6,1 4 12,0 6 9,0 5 11,-2 5 0,-3 9-11,-2 7-10,-4 9-10,-1 4-6,-2 2-2,-1 2 0,0 2-1,-2 0-3,-2-2-3,-1-2-5,-3-2-3,1-3-2,2-5 4,4-5 1,3-5 4,2-4 1,5-1 1,4-2 2,4-2 1,3-3 1,5-3-2,3-2 0,5-3-2,2-3-2,2 0-3,2-2-2,3 0-4,-3 0-8,-2 0-10,-5 2-11,-3 1-11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3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40040 54910 543,'-41'-54'-5,"12"17"18,11 19 20,13 17 19,5 13 7,0 9-6,0 9-5,0 9-5,-1 4-6,-1 0-5,0 0-5,-1 0-5,-2 2-5,0 4-5,-1 3-3,-1 5-4,0 5-8,2 4-7,2 4-10,2 6-8,2 0-8,4-3-6,2-5-6,3-3-6,1-8 2,-2-12 9,-3-12 9,-1-11 10,0-8 3,0-1-3,1-2-3,2-2-3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30450 36250 460,'-113'-41'11,"26"19"19,24 19 21,26 19 21,16 16 3,10 17-11,10 15-13,9 16-12,4 12-8,1 9-5,-1 10-4,1 10-4,-1 4-4,1 0-1,-1 0-3,1 0-2,-3 0-3,-2 0-8,-3 0-7,-3 0-7,-1 1-6,4 4-5,3 3-5,3 3-6,-1-7-3,-2-15-1,-3-15-3,-3-16-1,-1-15 0,4-11 0,3-14 1,3-11 1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4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42592 55776 527,'-7'-21'3,"1"5"8,0 5 6,2 5 6,1 4 8,2 5 5,2 6 7,2 4 6,0 5-2,0 7-11,-2 5-12,0 6-10,-3 4-7,-2 1-1,-4 0-3,-2 2-1,-1-1-1,1-2-1,0-2-1,2-2 0,0-3 0,0-6 2,1-3 2,-1-6 1,2-4 3,4-1 2,4-2 2,4-2 3,4-3 0,5-3 0,5-2-1,5-3-1,3-3-2,1 2-3,1-1-4,1 0-2,1 0-5,2 2-5,2 0-4,2 2-6,2-1-4,1 0-8,0-2-8,2 0-6,-2 0-1,-4 0 4,-4 2 3,-3 0 6,-5 1 0,-2 0-1,-3 0-3,-2 0-1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70100 52095 511,'0'-28'6,"2"7"14,1 7 13,0 7 13,-1 8 5,-2 10-4,-4 9-3,-2 11-4,-4 4-4,-3 2-6,-5 0-5,-4 2-5,-3 0-4,-2 0 0,-4 0-1,-3 0-1,0-3-2,3-5-4,3-7-2,4-5-3,6-5-3,14-3 0,12-3-3,13-2 0,10-3-3,5-2-2,6-2-3,6-2-2,3-2-3,0 0-3,0-1-3,0-2-4,-3 1-1,-2 1 0,-5 0 1,-4 2 0,-4 1-1,-4 0 0,-3 2-2,-5 0-2,-4 0-1,-6-4-2,-6-2-1,-6-3-3,-3-1 4,0 2 6,0 2 7,0 2 8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71241 52403 469,'-10'-17'2,"-2"-1"4,-3-3 5,-3-1 4,0 1 3,3 5 5,2 4 5,4 6 3,2 4 4,2 4 6,3 4 4,1 4 5,1 5-2,0 7-7,0 7-8,0 7-7,0 4-5,0 2-4,0 2-2,0 2-4,0 5-2,0 7-5,0 9-3,0 7-5,0 7-7,0 5-11,0 4-12,0 6-11,-1-8-5,-1-20 3,0-19 2,-1-20 3,-1-9-1,2 0-2,0-1-3,2 1-3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5307" units="cm"/>
      <inkml:brushProperty name="height" value="0.05307" units="cm"/>
      <inkml:brushProperty name="color" value="#00BFF3"/>
    </inkml:brush>
  </inkml:definitions>
  <inkml:trace contextRef="#ctx0" brushRef="#br0">73955 52188 414,'0'-35'8,"0"8"14,0 7 15,0 8 15,0 10 6,2 10-3,0 11-5,2 11-3,-1 5-5,1 1-6,0-1-7,0 0-6,-2 1-4,-2 2-3,-3 2-3,-4 3-3,-2 0-1,-1 0-4,-3 0-1,-2 0-2,0-1-3,-1-2 1,0-2-2,1-2-1,0-3 0,4-3-1,3-5 0,3-3-1,3-5 1,5-3 2,6-4 1,4-4 1,7-4 2,9-4 3,9-4 3,8-4 2,8-3 1,7-1-1,7-3-1,8-1-2,2-2-1,2 2-1,1 1-2,1 1-1,0 2-6,2 2-10,1 4-8,0 3-10,-8 2-2,-17 0 8,-18 1 5,-17 2 8,-9 0-8,-1 0-23,1 0-22,0 0-23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49:58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22179 3939 0,'0'0'0,"0"-9"16,0-4-16,-1 0 0,0 0 0,-1-8 16,-1-1-16,-2-5 0,1 2 0,-2-3 15,-1-1-15,-2 1 0,0 2 16,-4 1-16,-3 1 16,0 0-16,-2 1 0,-7-3 15,-2 1-15,-1 3 0,-2 4 0,-5 1 16,-4 2-16,-1 4 0,1 4 15,-8 7-15,-5 2 16,0 4-16,0 1 0,-17 11 0,-5 4 16,4 5-16,0 1 0,-17 12 15,-4 7-15,-28 21 0,16-4 16,7 4-16,6 2 0,12-3 16,7-2-16,7 13 0,5 8 15,12-9-15,9-5 0,8 9 16,8 5-16,8-4 0,5-6 0,12 9 15,7 6-15,5-10 0,5-6 16,16 1-16,10 0 0,1-14 16,2-8-16,15-4 0,11-3 15,-4-12-15,-1-11 0,14-11 16,9-7-16,-6-8 0,-5-7 0,11-10 16,7-9-16,-5-2 0,-5-3 15,6-11-15,3-7 16,-12 2-16,-6 1 0,-1-8 0,0-7 15,-8 3-15,-2 1 0,-3-5 16,-1-1-16,-15 4 0,-11 4 16,-6-5-16,-3-4 0,-9 6 15,-7 4-15,-9-7 0,-6-4 16,-9 6-16,-4 4 0,-13-4 16,-8 0-16,-2 6 0,-2 7 0,-8 3 15,-7 3-15,1 5 0,-1 6 16,-6 3-16,-4 5 0,6 7 15,5 6-15,-5 9 0,-5 5 16,2 7-16,2 3 0,-9 12 16,-6 7-16,6 2 0,3-1 0,-9 15 15,-7 10-15,12 2 16,6 1-16,19-18 0,14-15 16,9-9-16</inkml:trace>
  <inkml:trace contextRef="#ctx0" brushRef="#br0" timeOffset="916.8329">26284 3915 0,'0'0'16,"0"0"-16,-12-19 0,5 11 16,-2 0-16,-3-2 0,-3 0 15,-9-2-15,-1 1 0,-7 2 16,-6 5-16,-2 1 0,-2 3 0,-15 5 15,-4 5-15,0 3 0,2 3 16,-14 12-16,0 4 0,-3 7 16,8-1-16,-3 15 0,7 2 15,13-2-15,8 0 0,-5 29 16,14-2-16,13-12 0,9-8 0,12 0 16,9-1-16,5-5 0,5-5 15,11-1-15,7 0 16,1-7-16,0-3 0,12-5 15,7-2-15,-1-7 0,1-6 0,10-8 16,8-5-16,-6-8 0,-4-2 0,17-13 16,10-9-16,-6-4 15,-5-4-15,-3-6 0,0-3 16,-11 1-16,-10 1 0,-1-8 16,-1-5-16,-8 5 0,-8 1 0,-1-2 15,-2-5-15,-6 5 0,-5 2 16,-5-4-16,-6 1 15,-6 5-15,-5 6 0,-8-3 0,-6-1 16,-2 6-16,-3 4 0,-8 4 16,-7 0-16,-1 7 0,-1 4 0,-5 4 15,-5 4-15,0 4 16,1 2-16,-15 6 0,-8 5 16,-1 5-16,0 3 0,-15 10 0,-11 8 15,6 6-15,3 4 0,26-13 16,17-8-16,14-7 0</inkml:trace>
  <inkml:trace contextRef="#ctx0" brushRef="#br0" timeOffset="1768.6562">26893 7693 0,'0'0'0,"-6"-8"16,-2 0-16,1 1 0,0 0 0,-6-2 16,-4 1-16,-2 1 0,-2 0 15,-3 3-15,-2 3 0,-2 3 16,-1 4-16,-7 8 0,-1 4 15,0 6-15,2 3 0,1 7 16,2 3-16,-1 9 0,4 1 0,7 3 16,4 1-16,4 4 0,5-4 15,6-5-15,4-2 16,4-9-16,4-6 0,6-4 0,3-3 16,3-5-16,2-4 0,5-8 15,4-5-15,3-5 0,3-5 16,5-10-16,3-4 0,-1-6 15,-1-6-15,0-2 0,-1-3 16,2-6-16,-6-1 0,-4 0 16,-3 0-16,-5 0 0,-5 0 0,2-17 15,-8 8-15,-8 15 0,-4 11 16,-5 7-16,-3 5 0,2 12 16,1 3-16,0 2 0,1 2 15,1 3-15,-1 3 0,1 4 16,1 5-16,1 2 0,-1 3 15,-2 7-15,-2 4 0,-1 3 16,0 1-16,-1 5 0,-2 1 0,-2 3 16,0-1-16,-3 6 0,1-3 15,1-5-15,1-3 0,3-5 16,0-4-16,4-7 0,1-7 16,0-4-16,0-2 0,0-2 15</inkml:trace>
  <inkml:trace contextRef="#ctx0" brushRef="#br0" timeOffset="1916.7191">27058 7953 0,'0'0'16,"0"0"-16,0 0 0,0 0 0,0 0 16,0 0-16,18-14 0,-18 14 15,28-11-15,-8 5 0,3-1 16,1 0-16,3-1 0,-1-1 16,2 0-16,6-3 0,-1 0 15,-7-2-15,-4-2 0,-3 3 16,-2 2-16,-4 1 0</inkml:trace>
  <inkml:trace contextRef="#ctx0" brushRef="#br0" timeOffset="2099.9989">27457 7447 0,'0'0'0,"0"0"0,0 0 16,0 0-16,0 0 0,-5 23 16,5-23-16,-5 29 0,0-10 0,0 5 15,-1 4-15,1 5 0,-2 3 16,-2 14-16,0 0 0,-2 15 15,1-1-15,1 1 0,1 1 16,3 9-16,1-4 0,4 8 16,4-8-16,3-8 0,4-8 0,-2-8 15,-2-13-15,-3-11 0</inkml:trace>
  <inkml:trace contextRef="#ctx0" brushRef="#br0" timeOffset="2246.4313">28346 8081 0,'0'0'0,"0"0"16,0 0-16,31-3 0,-23 2 0,0 0 16</inkml:trace>
  <inkml:trace contextRef="#ctx0" brushRef="#br0" timeOffset="8018.1794">24864 5300 0,'0'0'0,"0"0"15,0 0-15,21-19 0,-21 19 0,30-20 16,-7 6-16,2-1 0,4 0 15,13-6-15,4-2 0,10-6 16,-2 1-16,14-6 16,4 0-16,-5 3 0,-3 3 0,11-5 15,0-2-15,1 2 0,-8 2 0,-2 0 16,0 1-16,-5 3 16,-5 3-16,28-11 0,-7 4 15,-12 4-15,-8 5 0,2-3 16,0 1-16,-6 0 0,-5 2 0,0 5 15,-1 2-15,-6 4 0,-6 4 0,-6 0 16,-4 1-16,-7 3 16,-6 3-16,-4 0 0,-4 2 15,-4 1-15,0 0 0,-3 1 16,-4 3-16,-3 0 0,-2 0 0,5-2 16,0-1-16,3-1 0</inkml:trace>
  <inkml:trace contextRef="#ctx0" brushRef="#br0" timeOffset="8350.3921">26412 4407 0,'0'0'0,"0"0"15,0 0-15,0 0 0,31-6 0,-31 6 16,25-2-16,-11 1 0,1 2 16,-1 0-16,-1 0 0,0 1 15,-1 1-15,-1 1 0,-1 0 16,-1 0-16,-1 2 0,-3 0 16,0 2-16,-3 0 0,-1 2 0,-3 3 15,-4 2-15,-1 1 0,-4 3 16,-6 7-16,-3 0 0,0 3 15,1 3-15,-6 6 0,1 0 16,3 1-16,4 0 0,4-2 16,6 1-16,0-3 0,2-8 0,0-5 15</inkml:trace>
  <inkml:trace contextRef="#ctx0" brushRef="#br0" timeOffset="8950.3273">29674 5117 0,'0'0'0,"-9"-4"16,-3-2-16,-2 1 0,-2-1 15,-9-4-15,-12-3 0,-2 0 16,-3-2-16,-4-1 0,-4 0 16,-11-2-16,1 2 0,-2 1 15,-2 1-15,-6 0 0,7 1 0,2 1 16,2 2-16,1 0 0,6 3 16,5 2-16,4 0 0,6 3 15,8 0-15,3 0 0,4 4 16,8-2-16,3 1 0,3 0 15,4 2-15,4-3 0,5-1 0,-1 1 16,-2-1-16,0 1 16</inkml:trace>
  <inkml:trace contextRef="#ctx0" brushRef="#br0" timeOffset="9366.5562">28796 4596 0,'0'0'0,"0"0"0,0 0 0,-26 8 16,26-8-16,-33 9 0,11-1 16,-1 1-16,-1 0 0,-8 4 15,-1 3-15,4-2 0,0 2 0,-5 3 16,1 1-16,3-1 0,3-1 15,3 0-15,3 1 16,4 1-16,1-3 0,5 1 16,3 0-16,3-1 0,3 0 0,3-1 15,3 1-15,3 0 0,2 0 16,4 2-16,3 1 0,2-1 16,1-2-16,4 1 0,2 3 15,1-3-15,-1 1 0,9 5 16,4-2-16,-3 0 0,-2-1 15,2-1-15,3 2 0,-3-4 0,-1-1 16,4-2-16,1 2 16,1-3-16,-1-2 0,7-2 0,-1-3 15,-12-2-15,-7-1 0,-8-1 16</inkml:trace>
  <inkml:trace contextRef="#ctx0" brushRef="#br0" timeOffset="9507.8865">29379 5321 0,'0'0'0,"0"0"0,0 0 0,0 0 16,-20 25-16,20-25 0,-15 16 15,15-16-15</inkml:trace>
  <inkml:trace contextRef="#ctx0" brushRef="#br0" timeOffset="14033.8961">30682 4860 0,'0'0'0,"-10"11"15,-7 7-15,-7 9 0,-3 4 0,-16 22 16,-16 22-16,-2 4 15,-1 3-15,-18 33 0,-16 28 16,-27 54-16,16-20 0,4 14 16,3 10-16,16-10 0,11-5 0,13 18 15,8 14-15,16-34 0,12-21 16,12-42-16,8-28 16,1-42-16,2-26 0,-4-23 0,-3-15 15,3 5-15,1 2 0,2 2 16</inkml:trace>
  <inkml:trace contextRef="#ctx0" brushRef="#br0" timeOffset="14383.3948">29828 5831 0,'0'0'0,"0"0"16,-22 20-16,12-8 0,-1 4 15,-3 5-15,-4 6 0,-5 13 0,-1 3 16,-7 19-16,0 8 16,-3 12-16,2-3 0,-3 20 0,2 0 15,2 6-15,5-8 0,-1 31 16,7-17-16,9-24 0,7-16 15,10-12-15,8-11 0,7-13 16,5-8-16,9-11 0,7-9 16,9-9-16,5-7 0,14-16 0,12-11 15,8-9-15,7-4 0,10-2 16,7-3-16,-6 10 0,-4 5 16,-34 11-16,-21 10 0,-15 5 15</inkml:trace>
  <inkml:trace contextRef="#ctx0" brushRef="#br0" timeOffset="14800.9135">30459 8388 0,'0'0'0,"0"0"16,0 0-16,0 0 16,0 0-16,0 0 0,0 0 15,0 0-15,0 0 0,0 0 0,0 0 16,0 27-16,0-27 0,-4 23 16,4-23-16,-6 33 0,1-15 15,0 4-15,-2 3 0,1 1 16,-1 0-16,0 1 0,2-4 15,-1-3-15</inkml:trace>
  <inkml:trace contextRef="#ctx0" brushRef="#br0" timeOffset="15009.3669">30376 8589 0,'0'0'0,"0"0"16,0 0-16,0 0 0,0 0 0,0 0 15,3 26-15,-3-26 0,5 20 16,-5-20-16,0 0 0,16 16 0,-11-16 16,-1 0-16,-1 0 15,1 0-15</inkml:trace>
  <inkml:trace contextRef="#ctx0" brushRef="#br0" timeOffset="26268.8191">21645 7317 0,'0'0'0,"0"0"0,0 0 16,0 0-16,0 0 0,0 0 0,0 0 15,0 0-15,0 0 0,0 0 16,0 0-16,0 0 0,0 0 0,26-8 15,-26 8-15,31-2 16,-31 2-16,42-2 0,-16 1 16,4 0-16,2 0 0,13-2 15,4-1-15,1 0 0,4 1 0,15 1 16,0-1-16,13 1 0,-3 0 16,12 3-16,-3 1 0,-4 1 15,-4-1-15,11 3 0,-4 1 16,-7-1-16,-4-1 0,33 0 15,-7-1-15,-11-3 0,-5-1 0,0-1 16,0 4-16,-1 0 16,-2 0-16,4 5 0,2 0 15,-1 0-15,-1 0 0,6-2 16,4-2-16,-4-2 0,-2-1 0,-2-6 16,1-3-16,-30 2 0,-18 3 15,-13 2-15</inkml:trace>
  <inkml:trace contextRef="#ctx0" brushRef="#br0" timeOffset="26852.2705">27153 6988 0,'0'0'0,"18"-3"15,4 2-15,-2 1 0,1 0 0,14 0 16,15 0-16,0 1 0,0 2 16,14 1-16,2 2 0,-4 0 15,-3 1-15,12 1 0,2 1 16,-7 0-16,-3 2 0,11 1 16,1 0-16,-8 1 0,-5-2 15,29 3-15,-6-6 0,-14 1 16,-11 1-16,-2-1 0,-2-1 15,-6-3-15,-5-3 0,0-1 0,1 0 16,-6-2-16,-5 0 0,1 1 16,-2-1-16,-3-2 0,-3-1 15,3-2-15,2-1 0,-14 6 16,1 4-16,5-5 0,3-1 16,-1-1-16,0-3 0,2 3 15,5 2-15,-8-1 0,-1 2 0,1-4 16,-1 0-16,-3-1 0,-2 2 15,-4 1-15,-1-2 0,-4 3 16,-2-2-16,-4 2 0,1 0 16,-2 0-16,-1 0 0,0 0 15,-3 2-15,2-2 0,-2 2 16,1-3-16,-1 3 0,0 0 16,0 0-16,0-2 0,0 2 15,0 0-15,0 0 0,0 0 16,0 0-16,0 0 0,0 0 0,0 0 15,-2 0-15,2 0 0,-2 4 16,-3 1-16,-2 1 0,0 2 16,-3 0-16,-3 2 0,-4 1 15,3-2-15,2-1 0,1 0 0</inkml:trace>
  <inkml:trace contextRef="#ctx0" brushRef="#br0" timeOffset="30084.6209">22597 5261 0,'0'0'0,"-2"10"0,-2 7 16,-1 1-16,1 0 0,-2 9 0,2 2 15,-2 4-15,1 4 0,-1 11 16,2 4-16,-1-1 0,1 0 16,-2 11-16,1 1 0,1-1 15,0 1-15,1 9 0,2-1 16,1-3-16,1-4 0,0 4 15,1-4-15,2-9 0,-1-6 0,0 2 16,-1-14-16,-1-13 0</inkml:trace>
  <inkml:trace contextRef="#ctx0" brushRef="#br0" timeOffset="31769.4042">22975 6960 0,'0'0'15,"0"0"-15,0 0 0,0 0 16,0 0-16,19 15 0,-19-15 16,0 0-16,29 11 0,-16-8 0,2 0 15,2 0-15,-1-1 0,3-1 16,1 0-16,0-1 0,0-1 15,7-1-15,1-2 0,-2 1 16,0-2-16,-2-1 0,-1-3 16,-1 0-16,-1-1 0,0-4 15,1 0-15,-2-2 0,0 0 0,2-7 16,-1-4-16,-1 1 16,-2 0-16,0-3 0,0-3 15,-3-1-15,-1 1 0,4-8 16,-1 2-16,-4 0 0,-1 3 0,-1 0 15,-1 1-15,-2 2 0,-3 3 16,-1-2-16,1 1 0,-3 2 16,0 2-16,0-2 0,0-1 15,-1 1-15,0 0 0,0 0 16,0-2-16,0 2 0,0 0 0,0-2 16,2-2-16,-2 1 0,0 1 15,1 0-15,0-2 16,0 2-16,-1 2 0,1-3 0,-1-1 15,1 1-15,0 2 0,-2-2 16,-1 0-16,-1 2 0,0 2 0,-1 0 16,1-1-16,0 3 15,-1-1-15,-1 1 0,0-1 16,-1 3-16,2 2 0,-1 2 16,-2 0-16,0 1 0,-2-1 0,0 1 15,0 0-15,3 3 0,1 0 0,-1-2 16,1-1-16,-1-1 15,1 0-15,0-1 0,0-1 16,1 0-16,0 0 0,0 0 16,1-1-16,-1 0 0,0 1 0,-1 0 15,2-1-15,-1 1 0,-1 2 16,2-3-16,0 1 16,-1 1-16,1 1 0,-1-2 15,1 0-15,0-1 0,0 3 0,1-2 16,0 1-16,-2 0 0,0-1 15,1 1-15,1-2 0,0 0 16,-1 1-16,1-3 0,0 0 16,0 1-16,0-2 0,2 0 15,1-3-15,1 2 0,-1 0 0,1-2 16,2 0-16,-1 0 16,0 3-16,1-4 0,0 0 15,1 0-15,-1 0 0,1-5 0,-1 2 16,2 2-16,0 1 0,-1-1 15,1 3-15,-2 0 0,1 1 16,-1 0-16,1-1 16,-1 2-16,0 0 0,-1 2 0,1-1 15,-1 1-15,-1 1 0,1-1 16,0 0-16,0 3 0,1 2 0,-1-1 16,1 0-16,-1 2 0,0 1 15,2-4-15,-1 1 16,1 1-16,1 2 0,0-1 0,1 0 15,1 0-15,0 1 0,1-1 16,2 0-16,0 2 0,0 0 16,1 2-16,2-1 0,-1 2 15,0 1-15,2 0 0,1 1 16,1 1-16,0 0 0,0 0 16,2 0-16,-1 1 0,0 2 0,2-1 15,2-1-15,-1 2 0,0 0 16,2 1-16,3-1 15,-1 1-15,-1 1 0,3-2 0,1 2 16,-2-1-16,0 0 0,1 0 16,2-1-16,-1 2 0,-2 0 15,2-1-15,2 0 0,-1 0 16,-1 2-16,8-1 0,-1 0 16,-1 1-16,0-1 0,1 1 15,1 2-15,0 0 0,-1 1 16,3-1-16,0-2 0,-1 3 0,-2 0 15,3 0-15,2 0 16,-3 2-16,0-1 0,7-1 0,1 0 16,-4 1-16,-2 0 0,2-1 15,1 0-15,-4 0 0,-1 1 16,3-1-16,1-1 0,-3 0 16,0-1-16,2 0 0,2 2 15,-4 0-15,-1-1 0,2 1 0,1 0 16,-2 0-16,-3 0 0,4 0 15,2 0-15,-5 1 0,-1-1 16,2 2-16,3-1 16,-5 1-16,-1-1 0,2 2 0,2-1 15,-4 2-15,-2-1 0,2 1 16,3 1-16,-3 0 0,-2-2 0,1 4 16,2-1-16,-3 2 15,-1 0-15,0 2 0,1 1 16,-2 0-16,-3 0 0,2 0 0,0-1 15,-4 1-15,-1-1 0,-1 2 16,0 2-16,-1-1 0,-1-2 16,-2 3-16,0-1 0,-6-2 15,-1-1-15,1 3 0,-1 2 16,-1 0-16,0 0 0,0 3 16,0 1-16,1 0 0,-1-2 15,-1 1-15,0 0 0,-2-4 0,-2 1 16,1 2-16,0 1 0,-2 0 15,1-2-15,-2 0 0,1 1 16,-1-2-16,0-1 0,0 0 16,1 0-16,-1-2 0,0 0 15,0 0-15,2-2 0,-2-1 16,1-2-16,2 0 0,2 1 16,0-1-16,-1-1 0,-1-2 0,-1 0 15,-2 0-15</inkml:trace>
  <inkml:trace contextRef="#ctx0" brushRef="#br0" timeOffset="32950.6791">24289 3196 0,'0'0'0,"0"0"0,0 0 0,0 0 15,0 0-15,0 0 0,0 0 16,30-14-16,-30 14 0,21-9 16,-21 9-16,28-13 0,-14 8 15,1-1-15,2 1 0,0-2 0,-1 1 16,1-1-16,-1 0 15,0-2-15,-2-1 0,0 1 0,2 0 16,1-3-16,0 0 0,-2 0 16,0-1-16,-3-1 0,-1 1 0,0 0 15,-1-1-15,-1 1 0,-3-1 16,0 1-16,-2-1 16,-1 0-16,1 2 0,-3-1 15,-2-1-15,-2 2 0,1 0 0,-2 1 16,-2 0-16,0 1 0,-2 3 15,-3 1-15,-1 0 16,0 3-16,-1 0 0,-1 2 0,0 1 16,0 1-16,0 3 0,-1 1 15,-2 2-15,2 4 0,0 0 16,-1 2-16,1 3 0,0-2 0,2 2 16,0 0-16,0 0 15,2 0-15,1-1 0,2 2 0,1 1 16,2-2-16,2 1 0,0 0 15,2 0-15,2 1 0,2-2 16,1 2-16,3 2 0,0-3 16,2 0-16,5 1 0,3 0 15,1-4-15,0-1 0,4-3 16,3-2-16,0-1 0,0-1 0,4-5 16,1-2-16,0-2 0,0-2 15,2-3-15,3 0 0,-3-2 16,-2 0-16,7-2 0,-1-1 15,-4 0-15,-2 2 0,-1-3 16,-1-5-16,-6 6 0,-4 3 16,-5 2-16</inkml:trace>
  <inkml:trace contextRef="#ctx0" brushRef="#br0" timeOffset="33234.8152">24984 2719 0,'0'0'0,"0"0"16,0 0-16,0 0 0,0 0 0,0 0 16,0 0-16,26 0 15,-26 0-15,0 0 0,34-2 16,-34 2-16,26-1 0,-11 1 0,2-1 15,-1 1-15,1-1 0,1 1 16,1 1-16,0-1 0,0 1 16,1 0-16,1 2 0,4 1 15,-1-1-15,-4 1 0,-2-2 16,-4 1-16</inkml:trace>
  <inkml:trace contextRef="#ctx0" brushRef="#br0" timeOffset="34801.3128">26099 3181 0,'0'0'0,"0"0"15,0 0-15,0 0 0,24-11 0,-13 7 16,2 0-16,1-2 0,2 0 15,0 2-15,3-1 16,4-2-16,-1 0 0,3 0 0,1 3 16,-1-2-16,-1 3 0,0-1 15,1 1-15,-2 1 0,0 0 16,6 0-16,-1-1 0,-3 3 16,-2-1-16,0 1 0,0 0 15,0 1-15,-1 2 0,1-1 0,2 0 16,-2 1-16,-1-1 0,3 1 15,0-1-15,-2 0 0,-2 1 16,1 1-16,0 0 16,-2 0-16,-1-1 0,-1 0 0,1 0 15,-1 0-15,-2 1 0,1 2 16,-2-1-16,0 0 0,-3 0 0,1 0 16,0 2-16,-3-1 15,-1-1-15,0 1 0,0 0 0,-1 0 16,1 0-16,0 1 15,1 0-15,-1 2 0,0-2 0,-2 3 16,1-2-16,0 2 0,0 0 16,-2 0-16,1-1 0,-1 2 15,1-1-15,-2 1 0,2 0 16,-1 0-16,-2 2 0,0-2 16,1 1-16,-2 0 0,0 0 0,1 2 15,-1 0-15,0 1 16,0-2-16,-1 2 0,0-1 0,-1 1 15,0-1-15,0 2 0,0 0 16,-1-1-16,0 1 0,0 0 16,0 0-16,0 0 0,0-1 0,0 2 15,-1-1-15,0 1 16,0 0-16,0 1 0,0 0 16,0-1-16,0 1 0,0-1 15,-2 1-15,1-2 0,0 2 0,0 0 16,0 1-16,-1 0 0,1-1 15,0 1-15,0-1 0,-2 2 16,1-1-16,0 1 0,0 0 16,-1 0-16,1-1 0,0 0 15,-2-1-15,2 0 0,0 0 16,-1 0-16,1 0 0,-1 0 16,0-1-16,1 1 0,0 1 15,-1-2-15,1-1 0,0 2 0,-1 1 16,1 0-16,0-1 0,-1 0 15,2-1-15,-1-1 0,1 1 16,0 1-16,-1 1 0,1-1 16,0-1-16,1 0 0,0 1 15,0-1-15,0 1 0,-1 1 16,1 0-16,0 0 0,0-1 16,0 1-16,0-1 0,-1 0 15,-1-1-15,1 1 0,0 1 0,1 0 16,0 0-16,-1 0 0,-1 0 15,1 0-15,0-1 0,0 0 16,0 1-16,-1-1 0,2 1 16,0 0-16,0-2 0,1 1 15,0-1-15,0 1 0,0-1 16,0 0-16,0 1 0,0 0 16,0 1-16,0-1 0,1 0 0,-1-1 15,1 0-15,-1 1 16,0-1-16,1 1 0,1 1 0,-1-1 15,0-1-15,-1 0 0,1-1 16,-1 1-16,1-2 0,0 1 16,0 0-16,0 1 0,0-2 15,0 2-15,1-2 0,-2 1 16,0-1-16,0 0 0,0 0 16,0-1-16,0 2 0,1 0 15,0-1-15,0 2 0,0-2 0,0 1 16,1 0-16,0 0 0,1-2 15,-1 1-15,1 0 0,1 0 16,-1-1-16,1 1 0,1 1 16,-1 0-16,2 1 0,-1-2 15,2 1-15,-2-1 0,1-1 16,0 1-16,2 0 0,0 1 0,-1 0 16,1 2-16,0 0 15,0 1-15,-2 0 0,2 2 0,0-2 16,-1 2-16,1 0 0,-1-3 15,-2-4-15,1-2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3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5663 29393 418,'-28'-5'7,"9"4"15,7 6 15,8 4 14,5 4 4,4 1-9,2 3-9,4 2-9,0 3-4,1 5 0,0 4 0,0 6 0,0 4-1,1 2-1,1 4-2,1 2-1,1 5-2,2 4-2,0 5-2,1 5-2,0 6-2,1 5-1,0 6-1,-1 6-1,0-2 0,-2-8 0,-3-9 0,-1-8 2,0-9-3,3-8-3,3-8-5,4-8-4,1-7-1,2-5 1,3-6 2,1-6 1,5-9 1,5-10 1,6-11 1,6-11 2,11-15 0,15-22-1,16-19-1,16-21-1,12-14-3,11-8-7,9-8-6,10-8-8,3-2-7,-1 4-6,-2 4-8,-2 4-6,-15 16-4,-29 27-1,-28 27 0,-28 28-1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5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43330 13870 477,'-25'-8'0,"-1"0"0,-3 0 0,-1 0 0,1 2-1,5 1-1,5 2-1,5 2-1,1 1 0,-2 0 5,-1 0 3,-3 0 4,-1 0 2,1 2 4,-1 0 2,1 2 2,0-1 2,2 1-1,3 0-1,1 0-1,2 1 0,2 0-2,2 1-1,3 2 0,0 1 0,0 1 3,0 3 4,0 2 2,2 2 1,4 3-2,4 3-2,4 3-2,2 2-1,3 1-1,2 0 0,1 2 0,2-1-1,1-1-3,1-3-1,2-1-1,2-4-2,6-3 1,6-4-1,7-4 1,5-4-1,5-3-2,7-2-1,6-4-3,4-2 0,5-5-1,3-4 0,4-3 0,2-5-2,-1-3 0,-2-5-2,0-3-1,-3-2 0,-5 1 0,-5 1 1,-5 2 1,-6 0 0,-8 1-4,-8 1-3,-8 1-3,-5 1 0,-5-1 0,-3 1 2,-5 0 1,-2-2 1,-4-3 2,-3-3 0,-2-2 1,-7-6 1,-8-7 1,-10-6 1,-7-7 1,-8-2 0,-5 3-1,-4 2-2,-6 4 0,-3 5 0,0 6 2,-1 8 2,-1 6 2,-1 5 1,0 5 0,0 3 0,0 5 0,0 2-1,0 2 1,1 2-2,-1 2 0,-1 4 0,0 6 1,-2 6 0,0 6 0,0 4 1,3 5 1,1 3 0,2 4 1,0 6-1,0 6 0,-1 7-1,-2 8 0,2 4-1,2 1 0,4 3 0,2 1 0,3 0 0,2-5 1,2-3-1,2-4 0,3-3-1,7-1 0,5 0-3,7-2 0,7-2-3,11-2-4,12-3-3,10-4-4,12-5-1,16-7 2,14-9 1,15-7 1,14-9-2,15-12-4,15-10-6,15-10-5,-1-6 0,-16 3 4,-15 1 4,-16 3 4,-12 1-2,-9 1-9,-9 1-7,-9 1-10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81403 10867 461,'-7'-28'23,"1"5"6,0 7 6,2 5 5,-2 6 4,-2 6 1,-3 6 0,-3 6 1,-2 5-2,1 5-6,-1 5-5,0 4-6,1 3-4,1-1-4,1-1-4,0-1-4,3-2-3,3 0-2,2-1-1,4-1-3,1-2-2,2-1-1,0-3-1,2-1-2,1-2-4,5-1-5,4-1-5,4-1-5,2-2-5,3-2-4,1-4-3,3-3-5,1-2-2,0-4 0,2-2-1,1-3 0,-3-2 2,-5 2 7,-7 1 6,-5 0 7,-3 1 1,0 0 0,0 0-1,0 1-1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82472 11431 570,'-19'0'27,"7"-2"11,8-1 12,8 0 10,6-1 1,4 1-8,3-1-9,5 0-8,2 0-9,2 2-7,3 0-9,1 2-9,-1 0-3,-5 0-2,-5 0 0,-5 0-2,0 1-6,2 2-13,3 2-13,3 2-13,-1 0-7,-5 1-2,-5 0-3,-4 0-1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9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81877 10438 508,'-21'-8'7,"5"0"10,5 1 8,4-1 10,6-1 3,6 0-5,6-2-4,6 1-5,4-2-3,5 0-1,3 0-3,4 1-1,1-1-2,-1 2-4,-3 0-1,-1 2-4,0 1-2,2 1-3,4 0-3,3 2-3,-1 0-1,-4 2 0,-3 0 2,-5 2 1,-2 1 1,-3 2 3,-1 2 2,-2 2 3,-2 1 2,1-1 2,0 1 1,-1 0 2,0 0 2,0 2 0,-2 0 0,-1 1 1,-1 1 0,0 2-2,-2 0 0,-1 1-2,0 2 0,-2 1-2,-1 3-1,0 1-2,-2 2 0,-2 1-2,-2 1-1,-2 1-2,-3 1 0,-2 1 0,-3 1-2,-3 1 1,-3-1-1,-2 0 0,-1-1 0,-3-1-1,-2-1-1,-3-1-4,-3-1-3,-2-1-3,-3-2-3,1-1-4,0-3-4,0-1-3,0-3-3,3-4-3,2-5-4,1-2-2,4-3 0,3 0 3,4 0 5,5 0 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30300 37550 414,'10'-47'30,"23"6"9,22 7 11,22 6 9,10 4 0,1 4-9,-1 3-11,1 3-9,1 1-7,3 1-6,3-1-6,4 1-5,-3-1-5,-5 1-3,-7-1-3,-5 1-4,-8 1-2,-5 3-1,-7 3-2,-5 4 0,-6 1-2,-3 0-1,-3 0-2,-2 0-2,-6-4-1,-6-5-3,-6-7-1,-6-5-3,-9-8 2,-8-5 5,-10-7 5,-9-5 6,-9-3 5,-5 4 3,-7 3 4,-5 3 4,-3 4 4,4 7 4,3 6 4,3 7 4,-1 2 3,-2 1 1,-3-1 3,-3 1 1,-2 2 0,0 7-2,0 6-3,0 7-2,0 5-2,0 7 0,0 6 0,0 7 0,1 2-2,4 1 0,3-1-2,3 1-2,4 2 0,7 7-2,6 6-1,7 7 0,4 2-2,3 1-1,3-1-1,4 1-2,7-1-2,13 1-5,12-1-4,13 1-4,13-3-7,17-2-8,15-3-8,16-3-9,9-6-2,3-5 5,3-7 5,4-5 5,-10-6-3,-22-3-11,-22-3-11,-21-2-11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100500 11568 546,'2'-23'39,"6"4"7,4 3 6,5 3 8,4 2 0,3 3-8,3 1-7,3 2-7,4 2-8,6 2-10,7 2-9,5 2-10,-1 2-9,-6 2-5,-8 1-7,-6 3-6,-5 1-5,-5 0-5,-3-1-4,-4 1-4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101691 10690 509,'-28'-15'3,"7"3"3,7 1 4,6 2 5,5 6 12,0 10 18,2 9 20,1 11 19,-2 7 1,-1 6-20,-2 6-19,-1 6-20,-2 2-14,0 0-10,0-2-12,1 0-9,0-4-10,2-2-8,2-5-9,2-4-8,1-5-5,0-6 0,0-5 0,0-6-2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1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101063 10010 445,'-9'-9'1,"-1"0"4,-3-2 4,-2 0 2,1 0 1,1 3-1,2 1-1,2 2-2,-1 0 1,-3 0 4,-5-1 4,-3-1 5,-3 0 1,-1 2 0,-1 2 0,-1 2 0,-2 3-1,-3 4 0,-3 4 0,-2 3-1,-2 4-1,1 3 1,2 3-1,0 3 1,0 4-2,1 5 0,0 4-3,0 6-1,1 2-1,5 2-1,3 0-1,5 2-1,3-1-1,5-1 0,3 0-1,4-1-1,6-3-1,8-2-4,8-4-4,7-2-3,8-4-2,6-3-4,8-5-2,7-3-4,2-6 1,-1-3 1,-1-6 2,0-4 1,4-8-3,9-8-9,11-9-10,9-9-10,2-5 0,-7-2 8,-7-2 9,-7-2 7,-6-2 6,-5-3 3,-4 0 3,-6-3 2,-5-2 1,-9 0-1,-7-1-1,-9-2-1,-5 3 2,-2 6 2,-4 6 3,-2 6 2,-7 5 2,-8 3 1,-9 5-1,-9 3 1,-8 5-3,-8 7-2,-8 5-4,-8 6-3,-4 4-5,-1 5-3,-1 4-5,-1 3-5,5 1-2,13-3-1,10-3 0,13-2-1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3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69448 17616 566,'-8'-10'0,"0"-3"0,0-5 0,0-3 0,2-1 2,1 4 4,2 5 3,2 3 4,1 2 4,0 0 5,0 0 6,0 1 4,0 3 4,0 8-1,0 7 0,0 9 0,-2 5-3,-4 2-5,-4 4-6,-4 3-6,-3 4-3,-1 4 1,-3 6 0,-1 4 1,-1 2-6,3 0-8,1-2-10,3 0-9,0-4-4,2-6 3,1-6 1,1-6 3,4-10-6,8-16-15,8-16-15,8-15-14,2-12-2,0-5 12,0-6 12,-2-5 12,0-2 9,-1 6 5,1 4 4,0 6 7,-2 4 3,-1 4 4,-2 3 4,-2 5 3,-1 3 4,-1 2 7,1 4 5,0 3 7,0 4 5,2 5 7,0 4 5,1 6 7,0 4-1,0 5-9,-2 5-9,-1 5-8,0 4-6,-2 2-1,-1 4-2,0 3-1,-2 1-2,0 2-3,-2 1-2,0 0-3,-1 0-2,2-3-2,0-4-2,2-2-4,-1-4 0,-1-5-1,0-5-1,-2-5-1,4-9 0,6-16 0,7-14 1,7-14 1,3-10-1,-1-4 0,-1-4-1,-1-3 0,-1-2-1,-1 4 0,-1 3 2,-1 3-1,-2 2 1,-2 3 1,-4 4 0,-3 3 1,-1 4-3,-2 7-5,-1 7-6,0 7-5,-3 7-6,-4 8-5,-4 8-7,-4 7-6,-1 4 0,0-2 3,2-3 4,1-1 4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71385 18472 510,'7'-29'9,"0"5"7,-2 5 6,0 5 8,-2 3 1,-1 1-4,0 0-4,-2 2-5,0 0-3,0 0-4,0 1-5,0-1-3,-1 1-2,-4 2-2,-2 2-1,-3 2-1,-3 2 1,0 4 0,-1 2 0,-1 4 2,-1 2 0,1 3 0,-1 3 0,0 3 1,1 2 0,-1 1 4,0 1 2,1 1 3,0-1 1,2 0 1,2 0 0,3-2 1,1-2-1,2-1 0,2-3-2,2-1 0,3-4-3,4-2-4,4-6-5,3-3-5,3-4-3,2-6-4,0-4-3,1-5-4,1-4-2,1-3-1,1-3 0,1-3-2,-2 1 2,-3 4 6,-4 3 5,-4 4 6,-3 4 4,-1 1 2,0 2 4,-2 2 2,-1 3 8,0 5 14,-1 2 13,-2 5 13,0 3 2,0 4-8,0 2-9,0 3-9,1 2-5,2 1-6,2 1-4,2 1-4,1 1-4,1-1 0,2 1-1,0-1 0,0 1-7,-1-1-12,0 1-10,-2-1-12,-1 0-5,0-3-2,-2-1 0,0-2-1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338" units="cm"/>
      <inkml:brushProperty name="height" value="0.0338" units="cm"/>
      <inkml:brushProperty name="color" value="#00BFF3"/>
    </inkml:brush>
  </inkml:definitions>
  <inkml:trace contextRef="#ctx0" brushRef="#br0">73187 18813 650,'-6'-8'30,"6"2"6,4 1 4,6 0 5,2 1-1,3 0-5,2 0-7,1 1-7,3-2-4,3 2-5,3-1-3,3 0-5,2 0-8,1 2-9,1 0-11,0 2-10,-1 0-7,-3 2-6,-5 0-5,-3 2-6,-4-1 1,-3-1 7,-3 0 6,-2-1 6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74863 18416 548,'23'-22'106,"1"3"-23,-1 3-24,1 3-24,-2 1-16,0 0-7,-1 0-8,0 1-8,-3-1-4,-1 2-1,-2 1-1,-3 1-1,-1 0-1,-2 0 0,-2 0 0,-2 0 0,-2 0 1,-1-2-1,0 0 0,-1-1 0,-4 0 2,-2 2 1,-5 3 3,-4 1 2,-1 1 1,-1 2 3,0 0 2,1 2 1,-2 1 3,0 2 3,-1 2 3,-1 2 2,0 1 2,3 1-1,1 1-1,2 2 1,1 1-1,-1 3 2,-1 3 1,-1 3 1,0 3-1,2 5 0,2 3-2,3 4-1,1 1-1,2-3 0,2-4 0,2-2 0,2-2-3,4-3-4,2-2-6,3-1-3,5-3-7,4-3-6,4-3-7,7-2-6,1-5-7,2-2-4,1-6-5,1-2-6,-3-3 3,-6 2 8,-5 1 8,-6 0 9,-4 1 2,1-2-2,0 0-3,0-1-2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75983 17341 666,'-6'-36'18,"4"9"8,4 7 6,4 9 6,4 3 3,5 0-3,5 0-1,5 1-2,4 0-6,3 2-7,3 2-9,3 2-8,0 3-10,0 4-10,-2 4-10,0 3-11,-4 2-8,-7-3-6,-7-1-7,-6-2-7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77200 18178 680,'3'-15'6,"6"2"12,5 3 14,7 1 11,3 2 5,1 0-6,1 2-6,1 1-4,1 0-7,1 2-6,0 0-6,2 2-7,-2 1-14,-3 2-18,-5 2-19,-3 2-19,-4 0-6,-4 1 10,-5 0 8,-2 0 8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77059 18811 651,'-25'6'27,"11"-3"6,12-2 8,12-3 5,9-3 2,5 0-6,6-2-5,7 0-6,2-1-6,2 1-11,1-1-10,0 0-9,-1 0-2,-3 2 4,-5 1 5,-4 1 4,-4 0-11,-5 0-28,-5 0-28,-4 0-29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33300 37400 547,'-69'0'8,"13"0"16,12 0 16,13 0 16,16 0 6,23 0-3,22 0-3,22 0-4,15-2-8,9-3-14,10-3-13,10-2-12,5-1-10,4 3-2,3 3-4,3 4-3,-4 2-6,-8 4-9,-10 3-10,-9 3-9,-10 1-6,-9 1-2,-10-1-2,-8 1-3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78875 17674 495,'-29'-21'54,"7"5"-5,5 5-3,6 5-4,4 3-3,1 3-3,0 4-2,2 2-3,-1 4-2,0 6-2,-1 4-2,-2 5-2,-1 4-3,-1 4-4,-3 4-3,-1 5-4,-2 2-3,0 4-2,1 2-2,-1 3-3,1 1-4,2-2-7,3-2-8,1-2-8,1-5-3,2-8 2,1-7 1,1-9 2,1-6-6,3-6-14,4-6-13,2-6-13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79200 17190 461,'7'-15'3,"-2"2"7,-3 2 6,0 3 6,-1 3 9,1 6 9,3 6 11,2 5 9,1 6 1,0 5-12,0 5-9,0 5-11,-1 4-6,-1 2-2,0 4-2,-2 3-2,0-2-3,0-2-2,0-5-2,0-4-3,0-4-4,0-5-3,0-5-3,0-5-5,2-9-3,5-16-4,5-14-3,5-14-4,3-10 0,1-4 1,1-4 2,1-3 3,0-2 1,-1 2 3,-1 2 2,-1 3 3,-2 2 0,-5 4-2,-3 4-2,-4 4-1,-3 5-1,-2 7 0,-3 7 1,0 7 0,-2 7-3,0 6-7,0 7-7,0 8-6,-2 2-3,0-1 1,-3-1-1,-2 0 1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80491 18019 471,'0'-23'9,"0"3"-3,0 1-2,0 3-1,0 0 4,0 2 11,0 1 13,0 1 12,-2 2 5,-6 4-1,-4 4-1,-5 4-1,-4 6-4,-1 8-8,-3 7-8,-1 9-7,-1 3-5,1 2 0,1 0-2,1 2-1,3-1 0,3-1-1,4-3-1,5-2 0,1-3-1,2-3-1,1-5-1,0-3 0,3-4-6,4-2-7,4-4-10,4-3-8,4-3-3,5-6 1,5-4 3,5-5 1,1-4-1,-3-3-7,-4-4-6,-1-1-6,-3-2-1,-1 1 7,-1 1 5,-1 1 7,-2 2 6,-2 5 7,-4 3 8,-3 4 8,0 4 13,2 2 20,2 4 19,2 2 20,0 3 3,-1 2-17,-1 2-14,0 2-17,0 1-9,3 3-6,3 2-5,4 1-5,0 1-7,1-1-8,-1 0-8,1-2-9,-2 0-2,-3-1 1,-3 1 2,-2 0 1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81650 17183 619,'1'-16'4,"2"2"8,2 1 8,2 1 7,2 1 7,3 1 3,3 0 3,4 2 4,1 1-1,3 1-6,1 0-6,3 2-6,0 1-7,1 2-10,-1 2-8,0 2-10,-1 1-2,-3 2 6,-3 0 5,-2 1 6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82210 16616 511,'-42'-12'76,"11"8"2,11 8 2,11 8 3,5 8-9,2 9-21,0 8-21,2 10-20,0 6-17,0 5-15,0 5-15,0 6-15,0-5-10,0-11-4,0-12-6,0-11-5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9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95964 28031 616,'-6'-7'47,"6"1"-6,4 0-6,6 2-6,3 0-3,3 2 0,3 0 0,3 2-1,2 0 0,1 2-3,1 0-1,1 2-2,-1 1-4,-3 1-3,-3 3-4,-3 2-4,-3 1-3,-4 1-1,-5 2-3,-2 0-2,-6 2-1,-6 3 0,-6 3-1,-5 3 1,-5 1-3,-3 1-2,-3-1-2,-3 1-4,-1-3 1,0-2 2,-1-3 2,1-2 3,2-4 2,7-1 3,5-2 2,7-2 3,8-3 3,12-1 6,12-2 6,11-2 4,6-1 2,1-2-5,-1 0-3,0-2-5,-1 1-2,-1 1-1,-3 0-1,-2 2-1,-3 1-1,-5 1 0,-4 3-1,-6 2 1,-4 2-2,-2 2 0,-4 2-1,-2 1 0,-5 3-2,-6 1 0,-5 3 0,-7 2 0,-3 0-1,-1 2-1,-1 1-1,0 1 0,-1-1-3,3-3-3,1-3-3,3-3-4,2-3-3,2-4-3,4-5-3,3-2-3,4-6-1,5-2 1,4-5 2,5-4 1,4-1 3,0 1 4,1 1 4,2 1 5,-1 0-1,-1 0-5,-1 0-5,0 1-5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97855 28380 505,'33'-27'29,"-11"9"6,-12 8 6,-12 10 6,-8 6 0,-2 6-8,-3 4-7,-3 5-7,-2 3-4,-1 3-3,-1 1-1,-1 2-2,1 1-1,2-1-2,5-1 1,1-1-2,3-2-1,3-3-2,1-3-2,2-3-2,5-4-6,8-5-9,8-4-8,7-5-10,6-6-3,2-4 0,4-5 1,3-5 2,-1-2 1,-3 2 3,-5 3 4,-3 1 3,-4 3 3,-1 1 2,-3 2 2,-1 2 2,-6 6 10,-9 8 19,-8 9 17,-9 10 19,-3 2 4,5-2-10,3-1-9,4-2-10,3-3-7,2-1-4,2-3-4,2-1-5,2-2-4,4-2-6,2-3-3,3-1-6,3-2-3,3-4-1,3-2-2,3-3-1,1-3-1,-3-2 1,-1-2 1,-3-1 0,1-4 1,0-2 1,0-3 0,3-2 1,-4-3 2,-5 1 1,-6-1 1,-6 1 2,-6 1 1,-4 3 0,-6 3 1,-3 3-1,-5 2 2,0 4 1,-1 3 1,-1 3 2,0 2-1,1 2-4,1 2-5,1 2-4,2 1-5,3 1-5,2 2-4,4 0-4,2 1-3,2 0-1,3 0 1,1-1 0,1 1 1,0 0 5,0 0 4,0 0 4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100150 28881 641,'37'-13'38,"-6"3"1,-4 4-1,-5 4-1,-4 3-1,-2 2-5,-4 2-2,-3 2-5,-2 2-3,-2 3-2,-2 3-3,-2 3-4,-3 3-2,-4 1-4,-4 3-4,-3 1-3,-4 1-2,0 1-1,-1-1 0,-1 1-1,1-4 0,5-4 3,3-4 1,4-6 2,5-3 1,4-2 0,5-3 1,6 0 1,3-4-4,3-2-6,3-4-8,3-2-6,1-1-2,0 1 2,1 0 2,-1 2 3,-2 1-7,-5 0-14,-5 2-14,-4 1-14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101450 28781 714,'15'-14'66,"-1"5"-13,-1 3-12,0 4-14,1 2-6,7 0-1,5 0-1,7 0-1,4 0-4,4 0-8,4 0-6,5 0-9,-4 0-6,-8 2-5,-10 0-7,-7 2-6,-6 0-3,-1 1-3,-1 1-2,0 2-2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101957 27905 633,'-9'-8'1,"0"0"3,-2 1 3,1-1 3,-1 0 4,2 0 5,2 0 5,2 0 6,1 5 3,0 8 3,0 9 3,1 10 3,-2 5-2,2 4-10,-1 4-9,0 5-9,-1 1-7,0 0-7,-1 0-4,-2 0-7,1 0-3,1 2-2,0 0-3,2 2-1,0-3-4,2-6-5,0-6-5,2-5-5,0-6-2,0-3 1,0-4 0,0-4 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34700 36650 436,'1'-113'45,"4"26"-4,3 24-3,3 26-4,7 12-2,14 0-4,11 0-3,14 0-2,5 3-2,1 6 0,-1 7 1,1 6 1,-4 6-2,-6 6-3,-6 7-4,-6 6-4,-7 7-2,-6 10-3,-6 10-3,-6 9-1,-10 7-3,-12 7-2,-13 6-3,-12 7-1,-9 2-1,-2 1 0,-3-1 0,-3 1 0,-2-4 1,0-6 1,0-6 1,0-6 2,1-4 1,4 1 3,3-1 2,3 1 3,4-1 1,7 1 2,6-1 0,7 1 2,5-4-1,7-6 1,6-6-2,7-6 1,8-7-2,14-6-1,11-6-2,14-6-1,10-9-2,9-8-3,10-10-4,10-9-3,4-10-2,0-9-2,0-10-2,0-8-2,-4-9-2,-5-6 1,-7-6-1,-5-6 1,-8-1-1,-5 7 0,-7 6 1,-5 7-1,-9 4 1,-9 3 4,-10 3 2,-8 4 2,-8 4 2,-2 6 0,-3 7-1,-3 6 1,-7 4 1,-9 4 3,-10 3 3,-8 3 3,-6 3 6,1 3 6,-1 3 8,1 4 6,-1 4 5,1 6 2,-1 7 1,1 6 1,-1 6-1,1 6-4,-1 7-4,1 6-3,4 3-3,9 0-2,10 0-3,10 0-1,4 1-3,0 4-4,0 3-3,0 3-4,7 1-3,17 1-3,15-1-5,16 1-4,9-3-4,3-2-5,3-3-6,4-3-5,-1-6-4,-3-5-4,-3-7-5,-2-5-3,-8-8 2,-8-5 9,-10-7 7,-9-5 9,-5-4 1,0 0-4,0 0-7,0 0-4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08" units="cm"/>
      <inkml:brushProperty name="height" value="0.03408" units="cm"/>
      <inkml:brushProperty name="color" value="#00BFF3"/>
    </inkml:brush>
  </inkml:definitions>
  <inkml:trace contextRef="#ctx0" brushRef="#br0">103283 28077 645,'-21'0'3,"3"-2"5,5 0 5,3-1 7,2 0 3,0 3 5,0 4 4,1 2 4,-1 4 0,2 4-5,0 3-4,2 5-5,1 1-4,2-1-4,2-2-3,2 1-5,3-2-1,4-1 1,3-1 0,5-1 1,2-1-5,3-3-7,1-1-9,3-2-9,0-2-7,1-2-5,-1-3-5,0 0-5,-1-2-2,-5 0 3,-3 0 2,-4 0 3,-3-1 4,-1-1 6,-1 0 6,0-1 6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103629 28231 619,'-29'-7'0,"5"1"0,5 0 0,5 2 0,2 0 3,0 2 4,0 0 6,1 2 4,0 2 8,2 4 8,2 4 10,2 3 9,1 4 0,-2 3-9,0 3-8,-1 3-8,-1 3-9,0 1-8,0 2-8,1 3-7,-3 2-6,0 4-3,-3 4-3,-1 4-3,-1-1 0,2-6 3,2-6 2,3-6 2,1-5-7,2-5-15,2-5-16,2-4-16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104600 28719 580,'3'-15'40,"6"3"-1,5 1 0,7 2 0,4 1-4,1 1-10,2-1-8,3 0-10,-1 0-7,-3 0-6,-3 0-8,-3 1-5,-4-1-3,-3 0 1,-4 0 2,-4 0 2,-3 0 0,-2 1-2,-2-1 0,-2 0-2,-3 0 2,-2 0 5,-3 0 4,-3 1 4,-3 0 5,0 2 7,-1 2 6,-1 2 7,-1 2 3,1 2 2,-1 2 1,1 2 3,0 1 0,2 1 2,2 2 1,3 0 1,1 1 0,0 3-4,2 2-4,1 1-2,1 1-4,2-1-3,2 0-3,2-2-4,3 0-4,4-1-2,4 1-2,3-1-3,5 0-6,4-2-9,3-3-8,5-1-10,0-1-5,-2-2-4,-1-1-5,-3 0-3,-2-2 1,-3-2 5,-3-2 5,-2-2 5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105850 27547 771,'8'-15'32,"0"4"-8,-1 3-7,1 3-8,3 1 0,6 2 6,5 0 6,7 2 6,3 2 0,4 4-6,3 3-5,2 5-6,-1 0-14,-7-1-23,-7-2-24,-7-2-24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94421 33096 554,'-21'-8'-9,"5"2"2,4 1 3,6 0 1,3 1 11,2 0 16,2 0 17,2 1 17,5-3 5,8-2-7,7-3-7,8-3-7,6-2-6,5 0-6,3 1-6,4-1-5,1 2-7,2 2-5,-2 4-8,1 3-6,-2 2-6,-4 2-7,-4 2-7,-3 2-5,-6 3-7,-4 6-3,-5 3-5,-4 7-4,-5-1-1,-3-3 4,-3-5 4,-2-3 3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94519 34093 659,'-14'0'0,"1"0"0,2 0 0,2 0 0,2-2 3,-1 0 9,0-3 7,0-2 8,4 1 5,8 2 4,8 4 4,7 2 4,9 2-2,9-2-9,8 0-7,10-2-8,5 0-10,5 0-11,4 0-13,3 0-12,-3 1-3,-11 0 7,-10 2 6,-11 0 7,-8 0-4,-3 0-17,-5-2-15,-3 0-16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97415 31997 693,'23'-14'51,"-1"2"-24,-1 4-22,0 3-23,0 1-8,2 2 5,4 0 6,3 2 5,1 0 5,-3 0 4,-2 0 4,-1 0 3,-3 1 2,-3 4-2,-3 2-2,-2 4-2,-5 1-2,-5 3-5,-4 1-5,-5 3-4,-6 2-1,-2 3 2,-5 3 2,-3 3 2,-4 2 3,-1 1 1,-3 0 2,-1 2 2,0-2 2,3-3 1,3-5 1,3-3 3,2-4 1,3-3 3,1-3 2,3-2 3,0-4 1,2-1 0,1-2 0,0-2 1,1 1-1,-1 2-5,-2 4-3,0 2-3,-1 1-3,1-1 0,-1 0-1,0-2 0,1 0 0,1 0 1,0 0 0,2-1 1,-1 2 1,-4 0 2,-2 1 0,-3 2 2,-1-1 1,1-1-1,1-1-1,1 0 1,0-1-1,2-1 0,1 1-1,1 0 0,5-3 2,10-4 4,10-6 4,9-4 3,7-3 1,3 1-4,2-1-3,4 0-4,2 1-2,1 2-3,0 3-2,2 1-3,-1 1-8,0 2-14,-1 0-13,-2 2-14,-1 1-6,-3 2 3,-3 2 1,-3 2 3,-5 0 5,-4-1 10,-4 0 10,-6-2 9,-3 0 7,0 0 1,-2 0 2,0 0 2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100217 31822 589,'6'-7'-2,"-1"-1"-3,-2 0-4,-2 0-4,-4 4 6,-6 8 15,-5 8 15,-7 7 14,-2 6 5,1 1-6,1 3-6,1 1-5,0 2-4,1 2-1,-1 3-1,1 1-2,0 0-1,4-4-2,3-2-1,3-3-2,2-3-3,2-3-3,2-3-4,2-3-3,2-3-5,4-4-4,2-5-4,4-2-5,2-6-2,5-2 1,3-5 1,5-4 0,2-4 0,1-3-3,0-5-2,2-3-3,-1-1 1,-3 3 2,-3 4 2,-3 2 2,-3 2 5,-4 4 4,-5 3 4,-3 3 6,-2 2 2,0 4 0,0 2-1,0 4 0,-2 3 5,-4 4 7,-4 3 9,-4 5 9,-1 2 6,1 3 6,0 1 4,2 3 6,1-1-1,2 0-6,2 0-7,3-2-7,1-2-5,5-1-6,4-3-6,4-1-4,2-3-5,1-1-1,1-2-2,1-2-3,2-2-2,1-1-2,3 0-2,2-2-3,0-3-3,0-6-1,1-5-2,-1-7-2,1-5 0,-1-5 1,0-5 0,1-4 1,-2-5 2,-1-1 3,-3-2 2,-1-2 2,-4 1 2,-5 4-1,-4 4 0,-6 4 0,-4 4 1,-6 5 3,-4 5 3,-5 5 4,-4 4-1,-3 4-3,-3 4-5,-3 4-3,-3 6-5,-3 7-4,-2 9-7,-4 7-4,4 3-3,9-3-1,11-3 1,9-3 1,9-4 2,10-3 6,8-5 7,9-3 6,5-3 3,3-4 2,1-3 1,2-2 1,0-2 1,-3 0 0,-4 0 0,-2 1 1,-3-1 1,-3 2 3,-3 0 2,-2 2 4,-5 2 0,-3 4 1,-4 3-1,-4 5 0,-3 3 2,-2 3 5,-2 3 5,-2 3 6,-1 1 2,-2 1-2,0-1-1,-1 1-1,0-2-2,2-1-2,2-3-3,3-1-1,1-2-3,4-1-1,2-1-2,4-1-2,2 0-1,3 2 0,3 0 0,3 1-1,1 0-1,-2 1-2,-3-1-2,-1 1-3,-3 1-1,-2 3-4,-4 3-3,-2 3-2,-5 3-2,-2 2 3,-5 4 0,-4 3 3,-4 0-7,-3-2-13,-5-2-13,-3-2-13,-1-3-2,1-7 8,3-5 7,2-7 9,2-3 7,4-2 5,5-2 5,3-2 5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103552 31359 578,'7'-8'0,"1"0"1,0 0 0,0 0 0,1 2 5,1 2 8,3 4 8,2 3 9,-1 1 3,-1 3 1,-2 2 0,-2 2 0,-3 1-2,-1 3-4,-2 2-6,-2 1-4,-2 2-3,-3 1 0,-4 1-1,-2 1 1,-3 1-6,-3 1-9,-4 1-10,-1 1-8,-2-1-5,4-3 2,3-3 3,3-3 2,2-2 3,1-3 3,0-1 5,2-2 3,3-2 6,6-2 6,6-3 6,6 0 7,3-2 1,1 0-3,1 0-3,1 0-4,1 0-4,1 0-6,1 0-5,1 0-6,0 0-6,-1 0-6,-1 0-7,-1 0-6,-1 0-1,-1 0 3,-1 0 4,0 0 3,-3 0-3,-1 0-12,-2 0-11,-2 0-10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104700 31697 597,'9'-14'27,"3"2"7,4 4 7,2 3 8,2 1-1,1 2-5,1 0-7,1 2-5,1 0-6,1 0-4,1 0-4,1 0-4,0 0-4,1 2-3,-1 0-4,1 2-2,-3 0-7,-1 0-7,-4-1-8,-3 2-9,-3-2-2,-1 1 2,-2 0 1,-2 0 3,-2 1-4,-2 0-8,-3 1-8,0 2-9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2"/>
    </inkml:context>
    <inkml:brush xml:id="br0">
      <inkml:brushProperty name="width" value="0.04326" units="cm"/>
      <inkml:brushProperty name="height" value="0.04326" units="cm"/>
      <inkml:brushProperty name="color" value="#FED406"/>
    </inkml:brush>
  </inkml:definitions>
  <inkml:trace contextRef="#ctx0" brushRef="#br0">68550 9250 508,'-24'-52'0,"4"-3"2,3-3 0,3-2 1,1 2 2,1 9 2,-1 10 1,1 10 2,1 11 3,3 17 6,3 15 3,4 16 6,2 13 0,4 14-5,3 11-5,3 14-4,-1 7-2,-2 3-1,-3 3 0,-3 4 0,-2 1-1,0 0-1,0 0 0,0 0-1,0-2 0,0-3-1,0-3-1,0-2 0,0 0-1,0 7 1,0 6-1,0 7 0,0 5 0,0 7 0,0 6 1,0 7-1,-2 2 0,-3 1 1,-3-1-1,-2 1 0,-1-1 0,3 1-1,3-1 0,4 1 0,-1-1-1,-3 1 1,-3-1 0,-2 1 1,-1 1 0,3 3-1,3 3 0,4 4-1,1 2 0,0 4-1,0 3-1,0 3 0,0-1-1,0-2 1,0-3 1,0-3-1,0-6 1,0-5 0,0-7 1,0-5-1,3 3 0,6 17 0,7 15 0,6 16-1,1-9 0,-3-30 0,-3-32 0,-2-30 0,-3-4 0,1 25 0,-1 25 0,1 25 0,-1 12 0,1 1 1,-1-1 0,1 1 0,-3-7 0,-2-12 0,-3-13 0,-3-12 0,-2-9-1,0-2 1,0-3-1,0-3 1,0-1 0,0 4 0,0 3-1,0 3 0,0 4-1,0 7 1,0 6 0,0 7 1,0 4-1,0 3-1,0 3 0,0 4-2,0-4 0,0-9 1,0-10 0,0-8 0,0-8 0,0-2 1,0-3 1,0-3 0,1 5 1,4 17-1,3 15 1,3 16-1,-1 4 0,-2-6 0,-3-6-1,-3-6 0,-2-6 0,0-2-1,0-3-1,0-3 0,1 1 0,4 6 0,3 7 1,3 6 0,-1 1 0,-2-3 1,-3-3 0,-3-2 0,-2-3 0,0 1-1,0-1 1,0 1-1,0 1 0,0 3 1,0 3 1,0 4 1,0 1 0,0 0-2,0 0 1,0 0-2,0-5-1,0-9-1,0-10 0,0-8-2,0-8 0,0-2 0,0-3 0,0-3 0,1-4-1,4-3-2,3-3-1,3-2-2,1-6-2,1-6-1,-1-6-2,1-6-2,-3-7 0,-2-6 2,-3-6 1,-3-6 3,1-16-4,6-25-7,7-25-8,6-25-8,1-15-4,-3-2 0,-3-3-1,-2-3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36800 36100 551,'-68'-46'0,"17"10"0,15 10 0,16 9 0,12 4 9,9 1 20,10-1 19,10 1 19,13 5 4,19 14-11,19 11-12,19 14-11,1 2-9,-16-6-5,-15-6-6,-15-6-5,-11-2-20,-2 3-31,-3 3-33,-3 4-32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99006 37831 558,'-22'-7'5,"1"1"8,3 0 8,1 2 9,7 0 7,12 2 5,12 0 4,11 2 4,9 0-1,5 0-7,4 0-8,6 0-8,2 0-6,0 2-5,0 0-7,0 2-5,-1 0-5,-2 0-7,-2-1-6,-2 2-6,-4-2-5,-4 1-3,-5 0-3,-5 0-2,-6 1-7,-7 0-6,-6 1-9,-8 2-7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99878 37071 549,'-8'-9'1,"0"-2"4,0-2 4,1-1 3,0 3 6,2 10 11,2 10 9,2 10 11,0 6 1,0 6-6,-2 5-7,0 5-7,0 3-4,0 6-3,2 2-2,1 5-3,-1 3-3,-1 3-3,0 3-4,-1 3-3,-1 0-11,2-3-20,0-3-20,2-2-20,0-9-7,2-10 4,0-13 4,2-11 5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102344 37406 437,'1'-15'3,"2"1"3,2 1 5,2 1 4,0 0 5,-1 2 6,0 1 6,-2 1 5,-1 0 2,-2 0-3,-2 0-2,-2 0-4,-2 1-2,-1 1-4,-3 0-3,-2 2-4,-2 0-3,-3 2-1,-3 0-3,-3 2-1,-3 2-1,-2 6 0,-1 4 0,-2 5-1,-2 5 1,-1 5 0,-1 5 0,0 4 0,0 4-1,3-1 1,3 0-2,3 0 1,4-1-1,5-4 1,4-2-1,6-3 1,3-2-1,2-1-1,2-1 0,2-1-2,4-2-2,7-3-1,7-3-2,8-3-2,6-3-2,10-4-3,8-4-2,10-4-3,6-5-6,6-6-8,7-5-10,5-7-8,0-1-5,-7 3 3,-7 3 0,-7 3 2,-9 2 2,-12 3 0,-12 1 1,-11 2 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6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21625 29919 522,'-23'-1'3,"1"-2"6,1-2 6,1-1 5,3-3 7,5 0 6,4-2 7,6 0 7,5-2-2,6-3-6,5-3-8,7-3-8,3 0-5,1 3-2,1 3-2,1 2-3,-1 4-3,-3 3-2,-3 2-2,-3 4-3,-3 2-3,-1 2 0,-2 2-3,-2 2-1,-2 2 0,-1 3-1,0 3 2,-1 3-1,-3 3 2,-1 1 0,-2 3 1,-1 1 1,-3 1 0,2-3 2,-1-1 0,0-3 2,0 0-1,2 0-1,0-1-1,2 1 0,1-2-1,4-1 0,2-2 0,4-3-1,1-1 1,1 0-2,1-2 0,1 0 0,0-2-1,-1-1 1,0-1 1,-2 0 0,0-1 0,0 0 2,-1 0-1,1 0 1,-2 1 1,-2 3 1,-4 3 1,-2 4 1,-4-1 0,0-1 0,-3-2 1,-2-2-1,-2-3 0,-2-1-1,-2-2 0,-1-1-2,-2-2-2,1 0-3,-1 0-3,0 0-4,1-3-2,-1-4 0,0-6-1,1-4 0,-1-3 0,2-1 1,1-1 1,1-1 1,1 1 2,2 1 4,2 3 5,3 1 4,-1 2 2,2 2-1,-1 3 0,0 1-2,0 3 7,2 4 15,0 4 14,2 4 15,0 6 1,2 9-12,0 9-12,2 9-11,0 8-11,2 9-8,0 10-7,1 8-10,2 7-6,2 8-9,2 6-7,1 8-7,1-5-2,-1-12 5,0-15 3,-2-13 5,-1-11 0,-1-6-1,0-7-2,-2-7-3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23636 30411 550,'-1'-14'6,"0"3"11,-2 3 11,0 2 11,1 5 7,2 6 2,3 6 3,4 6 2,0 5-4,-2 6-11,-3 6-11,0 7-11,-4 3-6,0 2-2,-3 2 0,-2 2-3,-3 0-7,-3 1-17,-5 0-15,-3 0-16,-2-3-6,2-4 4,3-5 5,1-6 4,3-5 4,1-7 2,2-7 3,2-6 2,2-5 4,1-2 3,0-2 4,2-2 4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23750 30354 445,'9'-18'0,"1"-4"2,3-3 2,2-4 1,-1 0 1,-1 7 0,-2 5 1,-2 6-1,-1 4 4,0 1 6,0 0 6,-1 2 5,1 0 1,2 2-1,0 0-4,2 2-1,-1 1-3,1 2-1,0 2-2,0 2-1,-2 1-1,1 3 0,-2 2 2,0 2 0,-1 1-1,-1 3 1,1 1-1,0 3 0,0 2-1,0 3 0,0 3 0,-1 2-1,1 3 0,0 3 0,0 1-1,0 2 0,0 1-1,-1 0-2,1 0-2,0 0-2,0 1-1,0 0 0,0 2 0,-1 0-1,1-1-1,-2-3-1,-1-6-4,0-2-1,-2-5-2,-1-3-1,0-5-1,-1-3-2,-4-5-2,-2-5-2,-5-4-4,-4-6-2,-4-6-1,-3-9 3,-5-9 2,-3-9 2,-1-6 0,1-4-2,3-4-3,2-4-2,2 0-1,5 5 1,3 2 1,4 5 2,3 3 3,2 2 7,2 2 6,2 1 6,3 3 5,2 2 2,3 1 4,4 3 3,0 4 1,1 6 2,0 8 0,0 7 2,-2 7-3,-1 7-6,-2 9-5,-2 7-6,-2 5-4,-2 0-3,-2 2-2,-2 1-3,-1-2-1,0-4 3,0-4 1,1-3 3,3-8 0,7-11 1,9-10 1,8-11 1,4-8-6,2-3-10,2-5-12,3-3-10,-3 0-7,-4 6-3,-4 3-3,-6 6-3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8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25668 30136 466,'-25'5'8,"13"-3"15,12-4 16,14-3 15,8-5 2,5-2-8,4-3-11,6-3-8,3-3-8,0 0-5,2-1-5,1 0-5,-3-2-5,-4 2-7,-5 1-5,-5 1-6,-4 1-6,-3 1-5,-3 1-5,-3 1-6,-3 1-1,-2 2 0,-4 3 1,-2 1 1,-5 0 3,-4-4 6,-6-2 6,-3-3 6,-4 0 5,0 3 5,1 2 6,-1 4 6,1 2 1,-1 1-1,0 0-2,1 2-1,1 0 6,2 2 14,4 0 14,3 2 14,1 3 8,0 6 2,1 5 1,-1 7 2,1 5-4,2 7-11,2 5-10,2 6-11,2 6-6,2 6-3,2 5-3,2 7-2,2 5-8,1 5-15,3 4-13,2 6-13,1 0-10,3-4-3,2-4-3,1-3-4,0-10 1,-3-13 7,-3-14 7,-2-13 6,-4-9 5,-1-3 1,-2-3 0,-2-2 2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26123 30730 439,'-37'-28'4,"5"9"11,5 7 8,6 8 10,1 6 3,0 2-3,1 3-4,-1 4-4,0 3-3,1 7-4,-1 5-3,1 7-5,0 3-2,1 0 1,0 2-1,2 1 0,1-1 0,1-2 0,1-2-1,1-1-1,1-4 0,4-4 0,2-3-1,4-4 1,6-8-7,9-9-11,11-10-13,9-9-11,6-10-4,2-7 5,3-8 5,1-8 5,-1-4 4,0-2 2,-3 0 3,-2-1 2,-2 2 4,-4 6 5,-2 6 4,-3 6 5,-3 6 7,-3 7 6,-3 7 9,-3 7 7,-2 4 4,-2 0-1,-3 2-1,-1 1-1,0 2-2,0 5-2,1 6-2,2 4-4,-1 4-1,1 3-3,0 3-3,0 3-2,-2 1-2,-1 1-2,-2-1-2,-2 1-1,-2 0 0,-2 2 0,-2 3 0,-2 1 2,-3 1-4,-2-2-10,-3 0-7,-3-1-10,-2-3-6,2-3-3,1-5-4,1-3-4,-1-8-5,0-10-5,-1-11-5,-1-11-5,1-8 2,2-5 9,4-5 9,3-4 10,2-1 7,2 4 8,2 4 7,2 3 7,1 6 7,0 5 6,-1 7 6,2 5 5,-2 5 10,-1 4 9,0 4 11,-2 4 11,-2 5-1,-6 7-13,-4 7-12,-5 7-12,-3 4-10,1 2-9,-1 2-8,1 3-9,-1-1-6,1-2-6,-1-2-5,1-2-6,0-2-4,2-3-3,2-3-5,3-3-3,1-4-2,0-5 1,2-5 2,1-4 1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27300 31916 517,'21'-7'18,"-3"2"-1,-4 2 0,-4 2-1,-1 2 4,5 2 11,4 2 9,3 2 10,5 1 3,5 1-2,5 2-4,5 0-3,6 2-7,10 5-11,8 3-13,9 5-10,-3-1-7,-13-5 0,-14-5 1,-13-4-1,-8-3-14,1 1-28,-1 1-29,1 2-28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5"/>
    </inkml:context>
    <inkml:brush xml:id="br0">
      <inkml:brushProperty name="width" value="0.0646" units="cm"/>
      <inkml:brushProperty name="height" value="0.0646" units="cm"/>
      <inkml:brushProperty name="color" value="#00BFF3"/>
    </inkml:brush>
  </inkml:definitions>
  <inkml:trace contextRef="#ctx0" brushRef="#br0">73250 8476 340,'9'-8'94,"1"2"-21,3 1-21,2 0-22,1 1-10,1 0-3,1 0-1,2 1-2,1-2-2,2 2 0,4-1-1,4 0 0,2 0-1,4 0 0,4 0 0,4 0 0,3 1-1,0 0 0,2 2-1,0 0-1,0 0-1,0-2 0,-1-2-1,-2-1-1,0-1 0,-2 2-1,0 2 0,-1 2-1,-1 0 1,0-2 0,0-2 1,0-2 1,1 0 0,0-1 0,2 0 0,0 0-1,0 0 1,-4 0 1,-2 1 2,-3-1 2,-2 0 0,1 2-1,-1 1 0,0 0-1,0 1-1,-2 1 0,0-2-1,-1 2 0,-1-1-2,-1 0 0,-1 0-2,-1 0 0,0 0-1,3 0 1,1 0 0,2 0 2,1 0-1,-3 1 1,-2-1-1,-1 0 0,-1 0 0,1 0 0,0 0-1,2 0 1,1 0 0,-1 0 0,0 0 1,1 0-1,-1 1 1,1 0-2,-1 2 0,0 1-2,0 0 0,-1 0 0,-1 0-1,-1 0 0,0 0-1,1 0 0,0 0 1,2 0-1,1 0 1,-1 0 0,1 0 0,-1 0 1,1 0 0,1 0 0,0 0 0,2 0 0,0 0 0,-1 0 0,-2 0 0,0 0 1,0 0-1,1 0 0,1 0-1,1 0 0,-1 0 0,0 0 0,-1 0 1,-1 0 0,-1 0-1,1 0 0,-1 0 0,0 0-1,1-1 0,1-1-1,1 0 0,1-1 0,-1-1-1,-2 2 2,-1 0 0,-3 2 1,0 0 1,1 0 0,1 0 0,1 0 2,-1 0-1,-2 0 0,-1 0-1,-3 0-1,0 0 0,0 0 0,-1 0 0,1 0-1,-2 0 0,0 0 1,-1 0-1,0 0 1,-2 0-1,1 0 1,-1 0 0,1 0 0,0 0 1,1 0-1,1 0 0,1 0-1,0-1 1,-1 0 0,-1-2-1,0 0 1,-2-1 0,1 0-2,-1 0-1,1 0 0,0 1-1,-1 1 0,1 0 0,-1 2 1,2-2-3,0 0-5,0-3-5,3-2-4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38350 36550 585,'29'-47'77,"10"6"-10,10 7-10,9 6-9,12 4-7,16 4-5,15 3-3,17 3-5,7 4-8,0 7-12,0 6-13,0 7-13,-7 5-6,-11 7-2,-14 6-1,-11 7-1,-15 0-7,-16-2-12,-15-3-10,-15-3-11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8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35174 5290 500,'-8'-16'0,"0"-1"0,0-1 0,1-1 0,-1 0 1,0 2 4,0 3 3,0 1 3,0 1 4,1-2 1,-1 0 4,0-1 2,-1 1 0,-2 1-1,-2 2-1,-1 2-1,-2 2-1,-2 0-1,0 2-2,-1 1 0,-1 0-2,-3 0-2,-1 0-1,-3 0-2,-1 1-2,-3 2 1,-1 2-1,-2 2 0,-1 2 0,-1 2 0,1 1 1,0 3 0,-1 3 0,1 2-1,0 3-1,0 3-1,0 1 0,3 1-1,2-1 0,1 1 0,3 1-1,0 3 1,0 3 0,3 2 0,0 2 0,4-3-1,3-2-1,3-1-1,2-1-1,2 2 0,2 3 0,3 1 0,0 2 0,0 0 1,0 2 2,0 1 1,1-1 0,2 0 0,2-1-1,2-1 0,1-1-1,2 0 1,0 0 0,2 1-1,1-2 1,3-2 1,3-1-1,3-3 1,3-2 0,1-1-1,3-3-2,1-1 0,1-2-1,-1-1 1,-1-1-1,-1 0 2,1-3-1,3-1-1,3-2-1,3-2-1,3-3 1,4-3-1,4-2 2,4-4 0,1-3 0,0-7 1,-1-6-1,-2-5 0,0-6 1,-2-3 0,0-4 1,-2-4 1,-1-2 0,-3 0-1,-4-1-1,-2 1-2,-2 0 0,-1 0 1,-1 0 0,-1 0 0,-3 1 1,-3 2 2,-5 1 1,-3 3 2,-4 0 0,-2 0 0,-4-2-2,-2 0-1,-4-2 0,-2-1 3,-4-1 1,-2 0 1,-3 0 2,-3 4 0,-3 2 0,-3 3 1,-2 4-2,-2 3-3,0 5-3,0 3-4,-3 4-1,-1 3-2,-2 2 0,-3 4-1,-2 4-2,-2 6-2,-4 5-2,-2 7-2,-2 5-3,2 5-4,0 5-4,2 5-4,1 4-3,5 6-2,4 4-2,4 6-2,4-1 1,4-7 3,6-4 4,5-7 3,3-5 1,0-4 0,2-3-2,1-5-1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1:00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12863 1763 0,'-16'-14'0,"-3"1"0,0 0 15,-10-5-15,-4 0 0,0 0 16,-1 1-16,-3 2 0,-5-1 15,-9-1-15,2 2 0,-5 2 16,-4 0-16,-7-3 0,3 2 16,-15 0-16,-1 4 0,4 4 15,4 4-15,-14 1 0,-1 2 16,8 1-16,6 2 0,-37 8 16,6 4-16,12 0 0,10-1 0,-4 8 15,-3 7-15,8-3 0,6 3 16,-2 4-16,-1 7 0,6-3 15,5 3-15,-4 9 0,-4 9 16,11-4-16,7-5 0,2 13 16,2 7-16,7-2 0,4-2 15,9 8-15,6 5 0,8-6 16,7-7-16,8 5 0,5 1 16,6-6-16,3-7 0,10 1 15,7 2-15,2-7 0,1-6 0,11 0 16,7 1-16,-1-8 0,-2-3 15,11-6-15,7-1 0,0-7 16,0-6-16,8-3 0,5-3 16,-4-6-16,-5-2 0,12-8 15,7-5-15,-4-4 0,-4-1 16,12-8-16,7-3 0,-4-2 0,-4 0 16,12-7-16,7-4 0,-9 1 15,-4 1-15,2-10 0,1-4 16,-12 3-16,-9 3 0,-1-8 15,-2-2-15,-11-1 0,-7 3 16,-5-5-16,-2-2 0,-8 4 16,-6 5-16,-3-8 0,-2-5 15,-6 8-15,-6 5 0,-4-2 0,-2 1 16,-1 3-16,-3 4 0,-6 3 16,-3 2-16,-5 4 0,-4 2 15,-9-2-15,-4-2 0,-5 3 16,-4 3-16,-21 0 0,-12-2 15,-7 5-15,-3 3 0,-18 7 16,-15 6-16,5 6 0,2 4 16,-11 6-16,-9 7 0,9 4 15,5 6-15,-7 2 0,-7 4 16,37-9-16,26-6 0,17-4 16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03"/>
    </inkml:context>
    <inkml:brush xml:id="br0">
      <inkml:brushProperty name="width" value="0.05514" units="cm"/>
      <inkml:brushProperty name="height" value="0.05514" units="cm"/>
      <inkml:brushProperty name="color" value="#00BFF3"/>
    </inkml:brush>
  </inkml:definitions>
  <inkml:trace contextRef="#ctx0" brushRef="#br0">8613 26926 398,'-28'-35'6,"9"7"9,7 9 11,8 7 10,5 8 6,4 8 4,2 8 3,4 7 2,1 7-1,1 5-7,1 5-6,1 4-7,1 4-4,0 1-4,-1 0-4,1 2-2,0 0-4,-1 0-2,1 0-2,0 0-2,-1 0-3,1 0-1,0 0-2,-1 0-2,1-2-1,0-2 0,-1-4-2,1-2-1,0-3 1,0-3-1,-1-3 2,1-3-1,1-6 2,5-7 2,3-8 1,5-8 3,3-10 2,6-11 4,5-13 4,4-10 4,6-11-1,4-8-3,5-7-4,5-8-3,6-8-8,5-6-8,6-8-8,7-6-10,-2 3-1,-8 12 5,-8 14 6,-7 12 5,-10 12-9,-10 12-24,-11 11-25,-11 13-24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6"/>
    </inkml:context>
    <inkml:brush xml:id="br0">
      <inkml:brushProperty name="width" value="0.06261" units="cm"/>
      <inkml:brushProperty name="height" value="0.06261" units="cm"/>
      <inkml:brushProperty name="color" value="#00BFF3"/>
    </inkml:brush>
  </inkml:definitions>
  <inkml:trace contextRef="#ctx0" brushRef="#br0">71827 14176 351,'-15'-21'10,"4"5"19,3 5 20,3 5 20,0 4 3,-2 5-14,-2 6-13,-2 4-13,0 3-9,-1-1-4,0 1-5,0 0-3,0 1-2,-1 3 1,-1 3 0,-1 3 1,-1 0 1,2-1 0,1-3 0,1-1 0,1-2 0,0 1 0,2-1-1,1 1 0,0-1 0,2-1-1,1-1 1,0 0-1,1-1-1,0 1-1,0 1-1,1 1-1,1 2-1,5 1-2,6 3-1,4 1 0,3-1-3,-1-5-1,1-5-2,0-4-1,0-3-1,1 1 1,1 2 0,1 0 1,1 0-2,-1-3-6,1-1-4,-1-2-6,1 0-14,0 0-24,-1 1-24,1 2-24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72911 15213 422,'-15'-1'6,"4"-1"14,3 0 12,3-1 13,3-2 9,5 0 4,6-1 3,4-2 4,5 1-3,3 1-10,5 0-12,3 2-9,1 0-9,-1 2-6,-3 0-6,-1 2-7,-1 0-5,2 0-9,3 0-7,1 0-8,0 0-6,-3 2-6,-3 0-4,-3 2-5,-2-1-2,-1-1 0,-1 0 2,0-1 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411" units="cm"/>
      <inkml:brushProperty name="height" value="0.05411" units="cm"/>
      <inkml:brushProperty name="color" value="#00BFF3"/>
    </inkml:brush>
  </inkml:definitions>
  <inkml:trace contextRef="#ctx0" brushRef="#br0">74713 13771 406,'-7'-21'8,"4"5"16,2 4 17,4 6 15,2 3 5,3 2-7,4 2-7,2 2-7,2 2-6,-1 4-3,1 2-5,0 3-3,-1 2-3,1 1-1,0 2-1,-1 0-1,1 2-2,1 5-2,1 3-1,2 4-3,-2 2-1,-1-3-2,-3-2-1,-1-1-1,-3-2-2,-2 0-2,-4 1 0,-2-1-2,-4 1-3,0-1-5,-3 0-3,-2 1-5,-4 1-1,-6 2 1,-5 4 3,-6 3 1,-6 2-6,-3 2-13,-4 2-13,-4 2-14,2-3-5,8-7 3,7-9 1,9-7 3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91985 11860 430,'6'-35'9,"-6"9"18,-4 9 18,-6 9 19,-2 7 3,-3 7-10,-2 7-11,-1 8-9,-1 2-8,0-1-4,2-1-5,1-1-5,0 1-1,1 3 0,-1 3 1,0 3 1,3 0 0,3-2-1,4-1-2,4-3 0,3 0-4,2-1-5,2 1-7,2-1-6,1 0-2,3-1 0,2-1 1,2 0 1,1-3-5,1-1-8,1-3-8,1-1-9,1-3-4,0-2-1,-1-4-1,1-2-1,-2-4 0,-3 0-2,-3-3 0,-2-2-1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92416 12547 534,'-12'-8'42,"8"2"9,8 1 9,8 0 9,6 1-2,5 1-11,5-1-12,5 0-11,3 0-11,2 2-7,2 0-9,2 2-7,-1 0-8,-3 0-9,-5 0-9,-4 0-7,-3 0-7,-3 0-1,-3 0-2,-2 0-2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93461 11778 478,'-8'-7'0,"2"1"0,1 0 0,0 2 0,1 0 0,1 0 0,-2 0 0,2 0 0,-1 0 8,0 0 17,0 0 16,0 1 17,1 2 6,0 7-4,2 7-3,0 8-4,1 3-7,0 4-8,0 3-10,0 3-10,0 1-5,-2-2-5,0 0-4,-1-1-4,-1-1-6,2-2-12,0 0-11,2-1-11,-1-2-6,0-5-3,-2-3-2,0-4-2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94104 11595 618,'16'-13'4,"1"4"9,1 6 12,1 5 10,2 3 4,0 5-3,1 4-2,1 4-4,1 2-2,1 2-2,1 3-2,1 1-3,-1 2-1,-2 1-4,-1 1-2,-2 1-4,-3 0-4,-3-2-5,-3 0-7,-2-1-4,-4 1-3,-3 1 1,-2 2 2,-4 3 1,-4 0-4,-9 0-10,-8 0-9,-7 1-9,-8 1-6,-8 4-2,-8 4-2,-8 4-2,0-3 4,6-8 11,8-9 11,6-9 11,6-5 6,4-1 3,3-1 1,5 0 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38450 37450 594,'-43'-25'46,"17"0"-10,15 0-9,16 0-9,18 1 1,22 4 10,22 3 11,23 3 10,17 3-1,17 3-9,15 3-12,16 4-10,-1 1-13,-15 0-15,-15 0-15,-16 0-16,-18 1-11,-18 4-7,-19 3-6,-18 3-7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0"/>
    </inkml:context>
    <inkml:brush xml:id="br0">
      <inkml:brushProperty name="width" value="0.05457" units="cm"/>
      <inkml:brushProperty name="height" value="0.05457" units="cm"/>
      <inkml:brushProperty name="color" value="#00BFF3"/>
    </inkml:brush>
  </inkml:definitions>
  <inkml:trace contextRef="#ctx0" brushRef="#br0">92412 11475 403,'6'-8'17,"-1"1"7,-2-1 5,-2 0 5,-3 0 2,-3 0-2,-5 0-4,-4 1-2,-2-1-2,1 2-4,-1 1-1,0 0-3,1 1-3,-1 0-1,0 0-2,1 0-1,-1 1-2,0 1 0,1 0 0,-1 2-1,0-1 0,1-1 0,-1 0-2,0-1-1,1-1 0,-1 2-1,0 0 0,1 2-1,-2 0 0,0 2 0,-1 0 0,-1 2 0,-1 0 0,-1 2 0,-1 0 0,-1 1 0,-1 1 0,3 2 0,0 0 0,0 1 1,2 1-1,1 0 1,1 0-1,1-1-1,0 2 0,1 0 1,-1 1-1,0 1 0,0 1 0,1 1 0,-1 2 0,0 0-1,1-1-1,-1 1 1,0-2 0,1-1 1,-1 0-1,0-1 0,1 1 0,-1 0 0,1-1 0,2 1 1,3 0 1,1-1 1,1 1 0,0 0-1,0-1 0,1 1-1,-1 0 1,2-1 1,0 1 1,2 0 2,1 0 0,2 3-1,2 1-1,2 3 0,3 1-1,6 1-1,4 1-1,5 1-1,2-1-1,1 0 0,0-1-2,-1-1-1,1-1-1,-1-1 0,1-1 1,-1 0-1,1-3-1,1-1-1,1-3-1,1-1-2,1-2 0,1 0 0,1-2 0,1-1 1,1 0 0,2-2-1,3-1-1,1 0 1,1-2-1,0-1 1,0 0 1,1-1 0,-1-4 0,2-2 0,1-5 0,0-4-1,1-3 0,0-1 1,0-3 0,1-1 2,-2-3-1,0-1 1,-1-2-1,-2-3 1,-1 0-1,-3-2 1,-4-1 1,-1-1 0,-5 1 1,-1 2-1,-4 1-1,-3 3 1,-4 0-3,-5-1-1,-4-1-3,-6 0-3,-5-2-3,-7 1-4,-7 0-4,-7-1-3,-3 3 0,1 6 4,1 3 4,1 6 4,2 3 1,3 3-5,3 1-3,3 2-3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1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72419 13296 411,'12'-14'17,"-8"3"9,-8 2 9,-8 4 9,-4 1 0,1 0-8,-1 0-8,0 0-8,-1 1-5,-3 2-2,-3 2-2,-3 2-2,-2 1-2,-1 0 0,-1 0 0,0 0-1,-2 0-1,1 2 2,-1 0-1,1 2 0,-1 0 1,-1 1 0,-1 1 0,0 2 1,-1 0-1,1 1 1,1 1-1,2 2 0,0-1 0,3 1-2,1 0 1,3-1-2,1 1 0,1 1 1,1 2-1,1 0 1,0 1 0,0 1 0,1 1 1,-1 1-1,2 1 0,3 1 0,2 1 0,4 1 0,2 1 0,1 0 3,0 2 2,2 1 1,0-1 2,2-1-3,0-3 0,2-1-2,1-1-2,4 1 0,2 1-2,4 1-1,2 0-1,3 0 0,3 1-1,3-1 1,2 0-3,1-3 0,1-1-3,1-3-1,1-1-1,3-1-1,1-1 0,2 0-1,2-3 0,3-3 1,1-3 1,2-2 0,0-3 0,-2-2-1,-1-2-1,-3-2 0,1-4-2,2-4-2,4-5-2,3-5-1,0-4-1,-1-1 3,0-2 2,-1-3 2,-2 0 1,-2 2 1,-2 0 1,-1 1 1,-4 1 0,-2 1 1,-3 1 1,-3 1 0,-2 1 2,-3 1 1,-1 1 0,-2 1 2,-3 0 1,-3-1 0,-3-1 0,-2-1 0,-3-2-1,-1-1 0,0-3 0,-1-1-2,-4-3 0,-4-4-1,-6-5-1,-4-2 0,-3-3 0,-3 1 0,-1 2 0,-3 0 0,-1 3-2,-1 2-3,0 3-2,-2 4-5,-1 3 0,-1 8 2,-1 7 0,0 7 2,0 4-3,3 2-6,3 2-7,3 2-6,3 1-5,3 2-1,3 0-3,2 2-1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5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76140 24381 408,'-19'0'79,"10"0"-7,10 0-6,10 0-7,6 0-7,1 0-6,3 0-7,1 0-6,2-1-6,-1 0-4,1-2-3,-1 0-5,2-1-2,1 0-1,3 0-1,1 1-1,2-1-2,0 2-4,2 0-1,1 2-4,-1 0-1,-2 0 0,-1 0 1,-3 0 0,-1 0-3,-1 2-7,-1 0-8,-1 2-7,-2-1-6,-3-1-5,-3 0-5,-2-2-5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67281 21550 494,'7'53'157,"-2"-4"-39,-3-4-38,0-4-38,-4-1-22,-2 2-3,-4 2-3,-2 2-3,-2 0-2,1-4 0,-1-2 1,0-3 1,1-4-4,1-2-6,0-3-8,2-3-5,2-3-3,6-4 4,4-5 3,6-3 3,2-3 0,1-2-1,1-3-3,2 0-2,0-4-3,3 0-4,1-3-4,3-2-4,0-1-3,-1 0-2,-1 1-2,-1-1-2,0 0 1,-1 0 3,1 0 3,0 0 2,-2 0 2,-1-2-1,-3 0-2,-1-1-1,-2 0 2,-2 1 5,-2 0 4,-2 2 5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68550 23155 465,'0'-13'11,"0"6"25,0 6 22,0 6 24,0 4 4,0 3-17,0 4-16,0 2-16,0 2-10,0 1-4,0 1-2,0 1-5,0 0-4,0-2-8,0 0-9,0 0-7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69016 21005 567,'-7'-13'82,"2"6"-5,2 6-3,2 6-3,2 6-12,2 5-18,2 7-17,2 5-20,1 4-9,-1-1-5,1 0-4,0 1-3,-1-4-12,0-4-19,-2-5-20,0-4-19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69494 23000 514,'-18'0'55,"10"2"11,11 0 11,12 2 12,5-1-5,3-1-24,1 0-21,3-2-24,0 0-14,2 0-10,1 0-9,1 0-8,-2 0-13,-3 2-18,-5 0-16,-3 2-18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71150 22548 441,'23'-8'122,"-1"0"-28,-1 0-28,-1 1-28,1-1-16,1 0-4,3 0-4,1 0-4,1 0-4,-3-2-3,-1 0-2,-3-1-3,-2 0-3,-2 0-2,-4 2-3,-3 1-1,-2-1-3,-2-2-1,-2-2-1,-2-1-2,-2-2 1,0 2 2,-2 1 1,0 1 2,-2 1 2,-2 0 3,-2 2 2,-1 1 2,-3 1 4,0 2 3,-1 2 4,-1 2 4,-1 1 1,1 2-1,-1 0-3,0 2-1,1 1 3,1 6 5,1 2 6,0 5 7,1 2 1,1 1-2,-1 1-3,0 1-2,1 1-3,2-1-3,3 1-2,1-1-3,1-1-2,2-1-2,0-2-2,2-2-1,2-2-3,4 1-4,4 0-2,3-1-4,4-1-5,3-2-5,4-4-5,2-3-7,2-2-5,4-4-4,3-2-5,3-3-5,-2-2 0,-6 0 7,-5 0 6,-6 0 6,-5 0 1,-1 1-2,-2-1-3,-2 0-2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72466 21166 548,'-12'-7'91,"8"2"-7,8 2-7,8 2-8,5 1-11,5 2-17,3 0-17,5 2-16,0 0-15,-2 0-10,-2-1-10,-1 1-12,-4 1-10,-3 0-9,-4 1-9,-4 2-10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72693 22131 549,'-3'-7'95,"10"0"-8,9 2-6,11 1-6,3 0-15,-2 2-23,-1 0-21,-3 2-24,-1 1-14,-3 2-10,-1 2-9,-3 2-9,-2 0-3,-4 1 0,-5 0 1,-2 0 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201" units="cm"/>
      <inkml:brushProperty name="height" value="0.06201" units="cm"/>
      <inkml:brushProperty name="color" value="#F2395B"/>
    </inkml:brush>
  </inkml:definitions>
  <inkml:trace contextRef="#ctx0" brushRef="#br0">42650 34750 354,'4'-71'4,"10"10"7,10 10 8,9 9 7,9 7 3,9 7 1,10 6 0,10 7 0,5 4-2,4 3 0,3 3-3,3 4-2,-2 5-4,-6 10-8,-6 10-7,-6 9-7,-10 6-7,-12 3-4,-13 3-5,-12 4-5,-12-1-1,-8-3 1,-10-3 2,-9-2 1,-9-1-1,-5 3-5,-7 3-4,-5 4-4,-8-3 1,-5-5 7,-7-7 6,-5-5 8,-1-6 4,6-3 2,7-3 1,6-2 3,1-3 3,-3 1 4,-3-1 3,-2 1 3,2-1 6,9 1 6,10-1 7,10 1 5,5 2 7,4 7 5,3 6 5,3 7 5,3 8 0,3 14-5,3 11-6,4 14-4,1 13-6,0 16-2,0 15-5,0 17-3,0 7-3,0 0-2,0 0-3,0 0-2,-2 0-3,-3 0-5,-3 0-4,-2 0-5,-3-4-4,1-5-4,-1-7-5,1-5-3,-3-8-5,-2-5-4,-3-7-4,-3-5-4,1-25-7,6-40-10,7-40-10,6-41-9,4-21-1,4 1 11,3-1 9,3 1 10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72719 22800 497,'-22'7'5,"3"-2"9,3-3 11,3 0 9,4-2 8,6 2 10,6 0 7,6 1 9,4 1-3,5-2-13,4 0-13,3-2-12,2 1-12,1 0-9,-1 2-10,1 0-9,-1 1-7,-1 0-5,-1 0-5,-1 0-5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74177 21083 402,'-21'-6'44,"5"4"14,5 4 11,4 4 14,4 4-2,0 5-15,2 5-14,0 5-15,1 4-10,0 3-6,0 2-5,0 4-5,-2 3-4,-3 2 1,-5 4-1,-4 2 1,-1 0-6,1-2-7,0-3-10,2-4-9,1-4-3,1-5 0,0-7 2,2-5 1,3-5 3,6-3 7,6-3 6,6-2 6,5-3 5,7-1 4,5 0 3,6-1 3,1-3-2,-7 0-9,-6-3-9,-5-2-10,-3 0-7,1 0-6,2 2-6,0 1-6,-1-1 0,-3 2 6,-3-1 6,-2 0 7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87" units="cm"/>
      <inkml:brushProperty name="height" value="0.0587" units="cm"/>
      <inkml:brushProperty name="color" value="#00BFF3"/>
    </inkml:brush>
  </inkml:definitions>
  <inkml:trace contextRef="#ctx0" brushRef="#br0">75313 22628 374,'-8'-10'37,"0"12"21,0 12 21,0 11 21,1 6 1,2-1-19,3-1-19,1-1-18,0 0-14,-1 0-11,0 2-10,-1 1-11,-1-2-11,2-3-12,0-5-12,2-3-13,0-3-11,0-1-10,0-1-11,0 0-11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75064 20747 464,'-8'-8'0,"1"0"0,-1 0 0,0 1 0,2 0 12,4 2 24,4 2 25,4 2 24,4 1 2,3 0-18,5 0-19,4 0-19,1 1-12,3 2-2,0 2-2,1 2-4,-1 0-1,-2-1 0,-1-1 1,-2 0 1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75716 20378 517,'-7'-15'58,"2"2"-4,2 3-4,2 1-5,3 2-1,4 2-2,3 2 1,5 3 0,2-1-5,-1-1-9,1 0-8,0-1-9,-1-1-9,-1 2-7,-1 0-8,-1 2-9,-2 1-13,-2 4-20,-4 2-21,-2 3-19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75448 20616 458,'-17'0'55,"11"0"10,12 0 11,11 0 10,7-1-3,-1-1-17,1 0-17,-1-1-16,0-1-14,-1 2-10,-1 0-9,-1 2-11,-1 0-6,-1 0-2,0 0-4,-2 0-1,-1 0-7,-1 2-6,-1 0-9,0 2-8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76046 19740 413,'-15'-23'37,"4"18"27,3 18 25,2 17 25,3 10-1,0 2-28,2 2-30,1 2-28,-1 2-25,-1 2-18,0 2-20,-1 2-19,-1-4-13,0-8-7,0-9-5,0-9-7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1"/>
    </inkml:context>
    <inkml:brush xml:id="br0">
      <inkml:brushProperty name="width" value="0.03048" units="cm"/>
      <inkml:brushProperty name="height" value="0.03048" units="cm"/>
      <inkml:brushProperty name="color" value="#00BFF3"/>
    </inkml:brush>
  </inkml:definitions>
  <inkml:trace contextRef="#ctx0" brushRef="#br0">102200 31409 721,'0'-14'5,"2"3"10,0 3 10,2 2 10,0 4 3,2 4-4,0 4-5,1 4-3,0 1-3,0 1-4,-2 0-3,0 0-3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106100 31955 549,'14'-14'64,"-1"5"-8,-2 3-9,-2 4-10,0 1-3,3 0-1,4-2 1,2 0 0,2 0-4,3 2-6,1 2-8,3 2-7,0 2-2,1 2 0,-1 1 2,1 3 0,-3 0-9,-2-2-23,-3-2-23,-2-2-22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5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40333 14263 404,'-6'-8'3,"4"2"5,4 1 7,4 0 5,2 2 3,0 0-1,-1 2 0,1 0-2,1 1-1,2 0-1,1 0-2,3 0-2,1 0-2,1-2-3,2 0-3,0-1-3,0-2-2,1 2-1,-1-1-1,1 0-2,-1 0 1,-3 2 0,-1 0 0,-2 2 1,-2 2 3,-1 6 5,-1 4 5,0 5 5,-3 4 3,-1 5-1,-2 3-1,-1 5 0,-4 2-2,-1 2 0,-2 2-2,-1 3-2,-2-2-1,0-2-4,0-3-2,1-3-3,0-4-1,2-2-1,2-3 0,2-3 0,3-4-1,4-4-1,3-6 0,5-4 0,3-6-2,1-4 0,3-6-1,2-4 0,0-2-1,2-1-1,1 0 0,1 1-1,0 0-1,-3 1-2,-1 0-1,-3 3-2,-4 0-6,-8 2-11,-8 2-9,-8 2-11,-8 3-2,-7 2 6,-8 4 7,-9 3 5,-1 0 7,2-1 5,3 0 7,4-2 6,0-1 3,1-2 3,0-2 2,-1-1 1,2-2 3,1 2 3,3 1 3,2 0 3,1 1 2,4 0 4,3 0 2,3 1 4,2 0 3,2 3 4,2 4 3,3 2 4,0 3 0,2 2-3,0 2-4,2 1-3,0 3-1,0 2-1,0 1-1,0 3 1,0 0-2,0 1-2,0-1-3,0 1-1,0-1-2,2 1 0,0-1 0,2 1-1,0-1-1,3 1-1,2-1-2,2 1-1,2-3 0,3-3 0,3-4 0,4-4 0,2-4-1,4-3-3,5-2-3,3-4-2,6-4-6,10-7-5,8-7-5,9-7-7,7-4-5,5-1-4,4-1-4,6 0-5,-7 2 1,-19 7 8,-19 7 8,-18 7 6,-10 3-3,-1 0-14,-1 0-15,0 0-15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42450 37600 361,'46'-293'1,"-5"67"0,-7 65 1,-5 66 1,-1 34 5,6 3 10,7 3 10,6 4 9,7 4 5,10 6-3,10 7-2,9 6-3,6 3-3,3 0-3,3 0-3,4 0-5,1 0-2,0 0-3,0 0-3,0 0-3,-4 0-3,-5 0-3,-7 0-4,-5 0-3,-9 1-5,-9 4-7,-10 3-5,-8 3-7,-9-7-2,-6-15-1,-6-15 0,-6-16-1,-12-4 3,-15 10 5,-15 10 4,-16 9 4,-12 7 6,-5 7 8,-7 6 7,-5 7 7,-3 4 3,4 3-3,3 3-1,3 4-2,3 7 4,3 13 12,3 12 10,4 13 12,2 10 4,4 10-5,3 10-5,3 9-3,4 6-5,7 3-4,6 3-5,7 4-3,4 1-4,3 0-3,3 0-2,4 0-4,8-2-2,17-3-4,15-3-5,16-2-3,12-8-1,9-8 0,10-10 1,10-9 1,7-12-8,6-11-19,7-14-19,6-11-18,-7-11-5,-18-5 11,-19-7 8,-18-5 11,-12-3 4,-3 4 0,-3 3-2,-2 3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49285 16090 650,'0'-23'27,"0"2"-1,0 3-2,0 1 0,0 3-2,2 1-2,0 2-2,2 2-2,-1-1-1,-1-3 1,0-5 1,-1-3 1,-2-3-2,-1-2-3,0 0-2,-1 0-4,-2-2-1,-2-1-3,-2-1 0,-2-1-2,-2 0-2,-3 2 0,-3 0-1,-3 1-1,-4 0 0,-3-1 0,-4-1 0,-4 0 0,-2 0 1,3 7 1,2 3 0,1 6 1,-2 2 0,-8-1 2,-8-1 0,-8-1 2,-2-1 1,5 2 1,3 1 1,4 1 0,1 1 1,-2 0-2,-2 2 1,-2 1-2,-1 0 0,-2 0-2,0 0-1,-1 0-1,-3 1-2,-2 1 1,-3 0-1,-3 2 0,-2 0 0,-1 2 0,-1 0-1,-1 2 0,0 0 1,3 0-1,1 0 0,3 0 1,0 1-1,1 2 1,-1 2 0,0 2 1,1 1-1,1 3-1,1 2 0,1 2-1,0 0 0,2 1 0,1 0 1,1-1 1,0 1-1,2 1 0,1 2-1,0 0 0,2 1 0,2 3 1,3 1 0,1 3 1,1 1 0,0 2 0,-1 3-1,1 1 1,2 2 1,2 2 2,4 2 3,2 3 3,2-1 0,1 0-1,1-2-1,2 0-1,0-2-2,3-2-1,1-2-2,3-1-1,2-4-1,5-3 1,3-5 1,4-3 1,3-4-3,0-1-4,2-2-6,1-2-5,3-4-9,7-2-12,7-6-13,8-2-13,0-3-1,-3 0 12,-5 0 9,-2 1 12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45082 16792 600,'-7'-7'0,"0"1"0,2 0 0,1 2 0,-1-2 1,0-2 1,-2-3 1,0-3 1,0-1 2,0 2 3,2 3 4,1 1 3,0 3 4,0 4 5,0 4 5,0 4 5,-1 5 1,0 9-4,-1 7-5,-2 9-3,-1 4-3,-1 2-2,-3 2-3,-2 2-1,0 0-3,1 0-1,1-2-2,1 0-3,0-3-1,0-3-2,0-5-4,1-4-1,0-2-1,4-1 1,2-1 2,4-1 1,7-5 0,12-9-2,11-8-1,12-10-2,8-5-3,4-5-4,4-3-4,3-5-5,5-2-5,6-3-9,3-1-7,6-2-9,-4 1 1,-15 7 9,-13 5 9,-13 7 9,-9 2 3,0 0-3,0 0-4,-2 1-3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51816 15832 511,'15'6'68,"1"-4"-10,0-4-12,-1-4-12,2-3-6,2-2-3,1-2-4,3-1-2,0-1-2,-1 1-1,-1 0-1,-1 2-1,-1 1-1,-1 1-4,-1 0-3,0 2-2,-3-1-6,-3-4-5,-3-2-6,-2-3-6,-4 0-2,-4 3 2,-4 2 2,-4 4 1,-3 2 3,-3 1 3,-3 0 3,-3 2 3,-1 0 2,2 2 3,3 0 2,1 2 3,1 1 2,-1 2 2,-2 2 2,1 2 4,-2 1 0,2 1 0,1 2 0,1 0 0,2 1-1,2 3 0,4 2-1,3 1-1,1 3-1,2 0 0,0 0 0,2 3 1,1-1-3,4 1-3,2-1-5,4 1-2,1-2-5,3-3-4,1-3-4,3-3-5,2-2-4,3-2-4,3-3-5,3-1-4,2-2-3,-1-4-1,0-2-3,1-3-1,-2-4 1,0-4 2,-1-4 3,-1-3 3,-2-1 3,-5 5 5,-3 3 4,-4 4 6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40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53540 14505 559,'-27'-2'15,"11"-2"13,9-4 12,10-2 13,8-2 3,7 1-7,7-1-5,7 0-7,4 0-5,2 1-4,3-1-4,1 1-4,0-1-7,0 2-11,-2 1-12,0 0-11,-3 2-15,-5 1-18,-6 0-17,-3 2-19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43154 29750 617,'-23'17'17,"3"1"5,1 3 5,3 1 4,1 1 1,2-3-5,2-1-4,2-2-4,2 0-1,-1 5-1,0 3 1,0 4 0,0 3-1,0-1-2,1 0-2,-1 1-3,1-2 0,2-2 0,2-1 1,2-3 1,1 1-2,0 1-5,0 3-5,0 1-3,0 0-3,2-2 2,0-1 1,2-3 1,1-1 2,1-1 0,3-1 0,2 0 0,1-3-4,2-1-9,0-3-11,1-1-9,1-3-7,1-2-7,2-4-5,0-2-5,-1-4 1,-3 0 9,-3-3 9,-2-2 9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44478 30168 577,'-15'-25'49,"4"13"2,3 12 2,3 14 1,1 8-3,0 5-8,0 4-9,0 6-8,1 2-6,0-2-4,2 0-5,1-1-5,-1 0-2,-1 0-1,0 2-2,-1 1-1,-1-1-3,2 0-7,0-1-7,2-1-6,0-3-2,0-2 3,0-3 3,0-3 4,0-3-7,0-3-17,0-3-16,0-2-17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45155 31363 566,'-13'0'21,"6"0"13,6 0 12,6 0 12,5-1 2,4-1-11,3 0-9,5-1-10,1-1-6,1 2-3,-1 0-1,1 2-2,0-1-7,3 0-9,1-2-11,3 0-10,-1-2-9,0 0-8,-1-1-7,-1-1-8,-3 0-4,-5 2 1,-5 2-1,-4 2-1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47200 30913 592,'8'-15'53,"2"4"-10,0 3-10,1 3-10,3 1-3,3 2 5,5 0 4,4 2 4,2 0 1,2 0-5,2 0-5,3 0-3,-1-1-5,0-1-5,-1 0-4,-1-1-4,1-1-2,2 2 0,4 0 0,3 2 0,-3 0-7,-6 2-13,-7 0-14,-7 2-13,-5 1-6,-4 1 1,-5 3 0,-2 2 1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47744 31766 557,'-18'6'8,"10"-3"14,11-2 15,12-4 13,6-1 5,3 1-5,3-1-6,3 0-6,-1 0-4,-3 2-6,-5 0-4,-3 2-6,-4 1-4,-1 2-3,-2 2-5,-2 2-2,-2 1-5,-1 3-2,0 2-4,-2 2-4,-2 1 0,-6 3-1,-4 1 1,-5 3 1,-3 0 0,0 1-1,1-1-1,-1 1 1,1-2 0,1-3 3,0-3 4,2-3 2,2-1 2,5 0 0,2-1 2,6 1 0,3-2-1,5-4-2,5-4-3,5-4-3,3-3-4,1-2-5,1-2-3,1-1-6,0-3-4,-1 0-3,-1-1-4,-1-1-4,-2-1 0,-3 2 3,-3 1 4,-2 1 2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47731 29152 599,'-7'-7'0,"1"0"0,0 2 0,2 1 0,0-1 2,2-2 4,0-2 5,2-2 4,1 0 4,4 3 2,2 1 2,4 2 2,2 2 2,3 2 2,3 2 2,3 2 1,2 2-1,1 4-2,1 2-3,1 3-2,-1 3-4,-3 3-6,-3 3-4,-3 3-5,-2 2-4,-1 1-4,0 1-2,-2 1-3,-2-1-2,-2 0-3,-4-1-2,-2-1-3,-2-1-4,0-1-7,0-1-6,0-1-8,-1-3-3,-1-3-2,0-4-1,-1-4-1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45350 34350 514,'4'-72'3,"10"6"4,10 7 5,9 6 5,9 7 8,9 10 12,10 10 12,10 9 11,0 9 2,-5 9-9,-7 10-10,-5 10-8,-9 10-8,-9 13-7,-10 12-5,-8 13-5,-14 9-7,-15 6-4,-15 7-4,-16 6-5,-12 1-4,-5-3-4,-7-3-2,-5-2-4,-3-8 1,4-8 3,3-10 4,3-9 3,6-7 4,9-3 3,10-3 3,10-2 3,14-6 8,23-6 10,22-6 10,22-6 11,12-9 1,3-8-11,3-10-10,4-9-11,1-5-8,0 0-5,0 0-8,0 0-5,-5 3-9,-9 6-11,-10 7-11,-8 6-11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47986 28590 563,'-3'-19'11,"-2"10"24,-5 10 24,-4 10 22,-2 6 3,-1 3-17,-1 3-19,-1 3-18,-2 3-14,-3 5-10,-3 3-12,-3 4-11,-2 4-9,-1 4-7,-1 4-7,0 4-7,1-2 0,5-7 6,5-6 6,5-7 6,3-6 2,2-3-4,3-5-4,1-3-4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50000 29797 521,'9'-21'48,"1"7"-6,3 5-6,2 6-6,1 3-4,1 2-1,1 0 0,2 2-1,0 1-1,1 6-2,1 2-2,1 5-3,-1 2-1,-1 3 0,-3 1-1,-1 3 0,-2 1-1,-2 1-1,-3 0-1,-1 2 0,-1 0-1,-2-1-1,-1-1-1,0-1-1,-2-2-3,-1 0-3,0 0-5,-1-2-3,-4 2-5,-6 6-5,-6 6-7,-5 7-5,-5 0-6,-3 0-8,-3-3-7,-3-2-6,1-4 0,5-6 9,5-5 10,5-6 8,3-5 5,2-1 1,3-2 0,1-2 1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52363 30236 570,'-28'1'55,"9"4"-8,7 2-8,8 3-8,4 4-5,0 4-1,0 3-1,0 5-2,0 0 0,0 0-2,0-1 0,0-1-2,0-1 0,2-3-3,0-1-2,2-2-1,0-3-3,2-1-2,0-3-3,1 0-2,1-3-2,2-1 0,0-1 0,2 0-1,0-3 1,3-4 0,1-4 0,3-4 1,3-6-3,3-9-9,4-9-8,5-8-8,-2-5-2,-4 0 3,-4 0 4,-6 0 5,-5 3 1,-3 6 3,-4 6 0,-4 5 2,-3 6 1,-4 5-1,-2 5 1,-3 5 0,-4 4-3,-4 5-6,-3 6-7,-5 4-6,-1 6-3,-1 5 3,1 6 2,0 7 2,2-1 4,6-4 3,6-5 5,7-5 3,3-4 4,4-3 1,2-3 3,4-2 2,3-5 3,7-2 3,6-6 4,5-2 4,4-3 3,1 0 3,0 0 3,2 0 2,-2 2 4,-3 1 2,-5 2 2,-3 2 3,-4 2-1,-1 2-2,-2 2-2,-2 1-3,-3 4-1,-1 4-2,-2 3-1,-2 5-1,-2 2-2,-2-1-3,-2 0-2,-2 1-4,-1-1-2,0 1-3,0-1-3,0 1-3,1-2-1,0-1 0,2-3 1,0-1 0,3-3-1,2-1-3,4-2-3,2-2-2,2-4-5,1-4-7,1-6-7,2-4-6,-1-3-4,1-1 2,0-2 0,0 0 1,-2 1 2,-3 3 3,-3 3 4,-2 2 4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54650 31081 647,'14'-1'28,"-1"0"2,-2-2 3,-2 0 1,1 0 1,4 0-2,3 2-1,5 0-1,1 1-3,1-2-4,-1 0-5,1-1-4,-1-1-6,-1 2-7,-1 0-9,-1 2-6,-2 0-8,-1 2-5,-2 0-7,-2 2-6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55110 30111 528,'-35'-13'63,"9"8"1,9 7 0,9 6 0,4 6-5,2 7-13,0 5-11,2 7-13,0 4-6,0 2-3,0 4-1,0 2-2,0 3-7,0 0-9,0 2-10,0 0-10,-1 0-8,-1-2-6,0-2-7,-1-2-6,-1-5-2,2-7 0,0-9 1,2-7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57250 30781 538,'1'-13'71,"2"3"-12,2 4-12,2 4-12,2 2-7,5 0-1,4 0-1,3 0-1,3 1-1,-1 2-1,1 2-1,-1 2-1,-1 1-2,-1 3-4,-2 2-5,-2 2-3,-3 0-4,-3 1-6,-3 0-3,-2-1-5,-4 2-4,-4 2-1,-4 1-2,-4 3-2,-3-1-1,-3-1 0,-4-3 2,-1-1-1,-3-1 3,1 0 1,-1-1 2,1 1 2,0-2 5,2-1 6,3-2 8,1-2 6,6-2 5,9-1 6,8 0 3,9-2 5,7-1-4,5-4-11,5-2-12,5-3-12,2-1-10,0 2-10,0 2-10,0 2-9,-1 0-2,-4 0 6,-2-2 7,-3 0 5,-4 0 3,-5 0-4,-5 2-2,-4 0-2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922" units="cm"/>
      <inkml:brushProperty name="height" value="0.04922" units="cm"/>
      <inkml:brushProperty name="color" value="#00BFF3"/>
    </inkml:brush>
  </inkml:definitions>
  <inkml:trace contextRef="#ctx0" brushRef="#br0">59895 29243 447,'-6'-3'90,"2"10"-9,4 9-10,3 11-11,0 4-8,-1 1-9,0-1-9,-2 0-7,0 2-7,0 1-3,0 2-5,0 2-3,0 1-3,0 0 0,0 1-1,0-1-1,-1 0 0,-4 0 0,-2 0 0,-3 0-1,-1-2-3,0-3-9,2-5-10,1-4-8,2-3-3,4-4 2,4-5 2,4-3 3,3-5 1,3-4 1,3-6 1,4-4 1,0-2-3,1 1-4,-1 0-6,1 2-6,-1 0-1,1 0 1,-1 1 3,1-1 1,-2 0 3,-3 2 4,-3 1 4,-2 0 3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4114" units="cm"/>
      <inkml:brushProperty name="height" value="0.04114" units="cm"/>
      <inkml:brushProperty name="color" value="#00BFF3"/>
    </inkml:brush>
  </inkml:definitions>
  <inkml:trace contextRef="#ctx0" brushRef="#br0">61100 31074 534,'0'-11'63,"2"10"2,0 10 4,2 10 2,-1 4-5,1 2-14,0 1-14,0 1-15,-1 0-10,0-1-8,-2-1-6,0-1-9,-1-1-6,0-2-5,0 0-6,0 0-6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61216 28636 629,'-7'-14'9,"2"1"17,2 2 18,2 3 18,3 3 1,4 7-12,3 8-13,5 6-13,0 3-8,-1 1-2,-2-1-4,-2 1-1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62300 30763 617,'39'-15'8,"0"2"14,0 2 14,1 3 16,-4 1 1,-4 2-10,-5 2-12,-5 2-10,-3 1-3,1 0 2,0 0 3,-1 0 3,1 0-5,1 2-12,1 0-14,1 2-13,-1 0-10,-4 2-10,-5 0-9,-3 1-9,-3 1-3,-2 0 5,-3 0 4,0 0 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46300 34600 487,'6'-93'69,"13"17"-14,12 15-13,13 16-13,10 10-2,10 7 9,10 6 10,9 7 9,4 5 0,1 7-13,-1 6-12,1 7-11,-4 5-11,-6 7-10,-6 6-9,-6 7-10,-7 2-7,-6 1-5,-6-1-6,-6 1-5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62189 31650 632,'-5'6'57,"6"-3"-3,6-2-5,6-3-3,5-2-5,5 2-6,5 0-6,5 2-5,2 0-7,2 0-6,1 0-6,1 0-8,1 0-7,2 0-11,2 0-9,2 0-11,-4 0-3,-8 2 3,-9 0 3,-8 2 2,-6-1 2,1 1-2,0 0 0,0 0-2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65400 29029 472,'-7'-9'93,"2"12"-16,3 13-14,1 14-15,1 6-10,0 2-5,0 2-5,0 2-5,-2 3-4,0 2-3,-4 3-5,0 4-3,-3-2-4,0-2-3,-1-6-3,-1-2-3,-2-3-3,-2 2-3,-1 0-2,-3 2-4,1-4 1,5-8 2,3-7 2,4-8 3,4-6 4,4-1 5,4-2 6,4-2 5,3-2 4,5-2 3,3-2 3,5-2 3,2-3 0,3-2-3,1-3-4,2-3-3,1-2-7,-3 0-13,-2 1-12,-1-1-12,-4 1-7,-2 3-2,-2 1-1,-4 2-1,-3 2-4,-1 0-2,-2 2-5,-2 1-2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66897 30890 464,'0'-19'37,"0"10"12,0 10 13,0 10 12,-1 5-1,0-1-13,-2 1-13,0 0-14,-2 1-8,0 5-3,-1 3-4,-1 4-4,0 1-2,2-3-5,2-3-5,2-3-3,1-2-5,0-1-9,0-1-7,0 0-8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67016 28955 576,'-7'-13'107,"2"6"-18,2 6-17,2 6-19,1 5-14,2 3-9,0 5-9,2 3-10,1 4-9,1 1-12,3 2-10,2 3-11,0-2-11,-2-6-13,-2-4-12,-2-4-13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67637 30831 602,'36'-13'88,"-7"3"-18,-8 4-16,-5 4-17,-5 4-11,-1 6-6,0 4-5,-2 5-7,-2 2-4,-2 1-6,-4 0-4,-2-1-5,-4 2-2,-2 1 1,-3 2-1,-3 3 2,-2-1-1,2-3 3,1-3 0,1-3 3,0-3 0,0-1 2,0-2 2,1-2 1,1-3 5,6-4 8,4-4 8,6-4 8,4-4 2,3-2-5,5-3-4,4-3-5,1-1-4,-2 3-2,0 1-2,0 3-2,-1 0-6,1 0-11,1 0-11,1 1-11,-1-1-8,-3 2-3,-3 1-4,-2 1-5,-4 0 1,1 2 5,-2 1 3,0 0 6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5078" units="cm"/>
      <inkml:brushProperty name="height" value="0.05078" units="cm"/>
      <inkml:brushProperty name="color" value="#00BFF3"/>
    </inkml:brush>
  </inkml:definitions>
  <inkml:trace contextRef="#ctx0" brushRef="#br0">69020 29169 433,'-8'-14'46,"0"5"-1,0 3 1,0 4-1,0 3-2,0 3-2,1 4-3,-1 2-3,-1 4-3,0 4-2,-1 3-4,-1 5-2,-1 2-3,0 4-4,0 3-2,1 3-3,0 0-2,2-2-1,2-2-1,2-1 0,0-1-2,0 4-1,-1 3-2,-1 2-2,0 0-1,2-6-1,2-4-2,2-5-1,2-3-2,2-3-1,2-1 0,2-2-1,1-3 0,3-3 0,2-3 1,2-2 1,2-5 1,3-6 0,3-6-1,3-6 1,2-5-3,1-7-3,1-5-4,1-6-4,-1-4-1,-2 0 3,-1-1 2,-3-2 2,-2 0 2,-5-2 2,-3 0 2,-4-2 1,-3 1 1,-2 2-1,-3 2-1,0 3-1,-3 1 0,-1 5 2,0 4 1,-1 4 2,-3 3 0,-2 5-2,-3 3-1,-3 4-2,-2 4-2,0 3-1,1 2-2,-1 4-1,0 3 0,-2 4 1,0 4 1,-1 3 1,2 2-4,3-2-10,4-3-9,4-1-11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70365 31027 581,'28'-6'19,"-5"2"5,-6 4 4,-6 3 3,-4 1 4,1 3 3,0 2 2,0 2 2,-1 1-2,-1 1-9,0 1-8,-2 2-8,-2 0-7,-4 3-5,-4 1-6,-3 3-5,-5 0-2,-2 1 1,-3-1 1,-3 1 1,0-2-1,1-2-3,3-1-4,1-2-4,2-3 1,2-3 5,3-3 5,1-2 5,3-3 6,6-2 9,4-2 10,6-2 8,3-2 2,3 0-4,3-1-5,3-2-5,2 1-7,1-1-8,1 0-10,1 0-9,-1 1-4,-1 2 2,-3 2 2,-1 3 1,-2 0-4,-3 0-8,-1 0-8,-2 0-9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71750 31566 583,'22'-7'148,"-1"2"-36,-3 2-37,-1 2-37,-2 1-20,-1 0-5,-1 0-4,0 0-6,-2 0-12,1 0-22,0 0-23,0 0-22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72550 31005 512,'8'-14'58,"0"3"-8,0 2-11,-1 4-9,2 2-6,2 2 1,2 2-2,1 2 1,1 2-2,-1 2 0,0 1-1,-2 3-2,-1 3-1,-1 2-2,0 3-1,-2 3-3,0 2-1,-2 1-1,-1 1-2,0 1-2,-2 0 1,-1 1 0,0-1 0,-1 0 2,-1 0-4,0-1-9,0-1-7,0-1-8,0-2-7,0-3-6,0-3-7,0-2-6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72294 30450 489,'-16'17'126,"2"1"-22,1 3-22,1 1-20,-2 3-16,-3 1-9,-5 2-10,-3 3-9,-5 1-10,-3 4-8,-4 3-8,-4 2-8,-3 3-8,-1 0-5,0 2-6,-2 0-6,5-3 1,8-10 7,9-8 6,9-8 8,4-6-3,0 1-13,1 0-11,-1 0-13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47250 33450 427,'-46'-46'0,"10"10"0,10 10 0,9 9 0,2 2 9,-2-2 19,-3-3 18,-3-3 18,1 13 8,6 32-2,7 31-3,6 32-3,3 27-7,0 26-14,0 24-12,0 26-13,-4 15-15,-5 6-15,-7 7-15,-5 6-16,-3-15-14,4-33-12,3-35-12,3-34-11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1:12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11011 1869 0,'0'0'0,"0"0"0,0 0 16,0 0-16,-21-15 0,21 15 15,-18-15-15,7 7 0,-2-2 0,-2 1 16,-4-2-16,-1 1 0,0-1 15,-11-3-15,-4 0 0,1 1 16,0 1-16,-11-5 0,-4 1 16,2 0-16,1 1 0,-14-2 15,-2 3-15,3-1 0,2 2 0,-15 0 16,-2 2-16,3 1 16,3 3-16,-13-1 0,-2 4 0,7-1 15,4 3-15,-37 2 0,5 3 16,14-1-16,11 1 0,-5 4 15,-1 4-15,9-1 0,5 2 16,-5 6-16,-3 4 0,6-1 16,4 2-16,-6 3 0,-1 3 15,4 3-15,5 2 0,-7 6 16,-3 3-16,7 0 16,7 2-16,-2 2 0,0 2 0,8-4 15,5-4-15,5 7 0,3 8 0,6-8 16,5-5-16,5 3 15,4 4-15,5-2 0,3 0 0,1 7 16,-1 4-16,4-5 0,4-3 16,5 5-16,4 2 0,2-5 15,3-6-15,4 3 0,3 0 16,2-1-16,1-3 0,3 2 16,3 1-16,3-3 0,3-3 0,5 1 15,3-1-15,-1-6 0,1-2 16,5-2-16,6 3 0,-1-7 15,0-3-15,7-6 0,6-3 16,-2-5-16,-1-2 0,9-5 16,6-4-16,-4-4 0,-2-2 15,9-5-15,4-3 0,-4 1 16,-3 1-16,9-6 0,7-3 0,-5 0 16,-8 1-16,10-5 0,6-5 15,-6 3-15,-5 2 0,12-6 16,6-3-16,-7 1 0,-5 1 0,4-3 15,3-3-15,-9 2 16,-4 1-16,3-4 0,4-5 16,-7 4-16,-5 3 0,0-5 15,1-2-15,-9 4 0,-8 4 16,0-9-16,1-4 0,-7 3 16,-5 2-16,-1 0 0,1-2 15,-7 4-15,-3 3 0,-4-4 16,-2-2-16,-5 5 0,-2 5 0,-4-2 15,-1-3-15,-7 0 0,-3 1 16,-6-3-16,-3-2 0,-4 4 16,-4 5-16,-6-2 0,-6-2 15,-2 1-15,-1 3 0,-6-2 16,-3 0-16,-1 5 0,0 4 0,-7-1 16,-3 1-16,-2 3 0,-2 2 15,-14-2-15,-9-3 0,3 3 16,3 0-16,-13 4 0,-10 2 15,4 5-15,3 2 0,-16 1 16,-10 0-16,3 3 0,1 2 16,-19 4-16,-15 3 0,7 5 15,5 3-15,-16 3 0,-11 1 16,7 5-16,8 6 0,-16 11 16,-12 9-16,16 2 0,8 0 0,-14 11 15,-8 5-15,13 1 16,9 1-16,-11 15 0,-6 10 0,13-5 15,13-1-15,-14 18 16,-9 12-16,12-4 0,8-3 0,-7 15 16,-5 13-16,46-42 0,30-28 0,23-22 15</inkml:trace>
  <inkml:trace contextRef="#ctx0" brushRef="#br0" timeOffset="21509.27">22614 5749 0,'0'0'0,"0"0"16,-19-10-16,10 7 0,0 0 15,-4-3-15,-2-1 0,-2 1 16,-1-2-16,-6-1 0,-2 0 16,-3 0-16,0 1 0,-3 1 15,-2 1-15,-8 0 0,3 1 16,-4 1-16,-3 2 0,2 1 16,1 1-16,-11 2 0,-1 3 15,3 0-15,4 1 0,-13 4 0,-2 3 16,5-1-16,2 2 0,-3 2 15,0 2-15,4 1 0,3-1 16,-10 8-16,0 2 0,8-1 16,6 0-16,-23 16 0,7 0 15,13-3-15,5-3 0,1 5 16,0 4-16,4-2 0,5-3 0,-2 6 16,0 4-16,5-4 0,3 0 15,0 3-15,0 6 16,4-5-16,2-4 0,2 5 0,2 0 15,3-5-15,4-5 0,1 6 16,2 3-16,2-4 0,2-1 16,2 1-16,3 2 0,2-4 15,1-1-15,4 6 0,3 4 16,1-4-16,1-6 0,3 8 16,3 3-16,0-2 0,0-2 0,4 5 15,4 1-15,-1-3 0,1-3 16,2 3-16,4 4 15,0-9-15,1-5 0,4 2 0,3 1 16,-1-6-16,2-5 0,4 1 16,4 0-16,-1-8 0,0-5 0,10-2 15,4-3-15,-3-5 0,-4-3 16,9-5-16,6-4 16,-5-6-16,-1-2 0,6-7 0,7-2 15,-5-4-15,-3-1 0,7-7 16,6-5-16,-9 2 0,-2 2 0,6-9 15,7-6-15,-7-1 16,-5-2-16,8-4 0,3-3 16,-7 0-16,-5-1 0,5-9 15,3-6-15,-10 6 0,-6 6 16,-1-8-16,-1-3 0,-6 3 0,-4 2 16,-3-2-16,1-3 15,-10 2-15,-4 1 0,-5-1 0,0-1 16,-5 3-16,-2 2 0,-3-6 15,-1-5-15,-7 7 0,-3 4 16,-4-4-16,-5-2 0,-5 6 16,-2 3-16,-10-1 0,-7-1 15,-1 5-15,-2 4 0,-9-1 16,-8 0-16,-2 8 0,1 6 0,-9 0 16,-5 1-16,3 11 0,2 6 0,-8 4 15,-6 2-15,5 8 16,3 3-16,1 5 0,-1 4 15,9 5-15,6 4 0,-2 6 16,0 4-16,9 0 0,7 2 0,-1 7 16,0 4-16,10-10 15,8-9-15,4-6 0</inkml:trace>
  <inkml:trace contextRef="#ctx0" brushRef="#br0" timeOffset="22933.6677">23100 8285 0,'0'0'0,"0"0"0,20-6 16,-10 4-16,1-1 0,4 0 16,3-1-16,6 1 0,1-1 0,4 0 15,2 1-15,0 0 0,0 0 16,8 1-16,3 1 16,-2 0-16,-2 1 0,2 0 0,2 0 15,-1 0-15,0 2 0,8-1 16,2 2-16,-3-2 0,-1 2 15,1-2-15,3 1 0,4-1 16,-3 0-16,3 1 0,1-1 16,-4-1-16,-3-1 0,8-2 15,1 1-15,-7-2 0,-5 0 0,3-1 16,2 0-16,-6-1 0,-3 0 16,3-1-16,2 2 0,-3-1 15,-3 0-15,3 1 0,1-2 16,-3 0-16,-2 1 0,3-1 15,3-2-15,-3 1 0,-2 0 16,4-1-16,3-2 0,-3 0 16,-1 0-16,5-1 0,1-1 15,-3 0-15,-3 0 0,4-2 0,5-3 16,-4 2-16,-4 1 0,24-11 16,-5-1-16,-9 4 0,-7 3 15,0-3-15,1 0 0,-5 2 16,-3 3-16,1-5 0,1-2 15,-5 0-15,-1 2 0,2-4 16,3-2-16,-3 4 0,-3 3 0,4-2 16,2-4-16,-5 2 15,-2 3-15,6-4 0,3-4 16,-5 2-16,-4 1 0,7-3 0,4-1 16,-5 3-16,-3 1 0,2-3 15,3-3-15,-5 2 0,-3 3 16,2-1-16,1-2 0,-5 3 15,-3 2-15,0-3 0,0-2 16,-4 6-16,-1 3 0,0-1 16,-1-2-16,-4 2 0,-2 2 15,-4 5-15,3-4 0,-2 2 16,-1 0-16,1-2 0,1-2 16,-1 0-16,1 2 0,0-1 0,1-2 15,-3 5-15,2 0 0,-1-1 16,2-3-16,-3 2 0,-1 3 15,0-1-15,1 1 0,-3 1 16,-3 2-16,1 0 0,0 0 16,-2 2-16,-1 1 0,1 0 15,-1 0-15,0 2 0,-2 1 0,1 2 16,-2-2-16,0 1 0,0 1 16,-1 1-16,-1 1 0,0 2 15,0-1-15,0 2 0,-1 2 16,1-4-16,-1 4 0,0 0 15,0 0-15,0 0 0,0 0 0,0 0 16,0 0-16,0 0 0,-2 3 16,2-3-16,-2 3 15,2-3-15,0 4 0,0-4 16,0 4-16,-1-2 0,1-2 0,-1 4 16,1-4-16,-2 0 0,2 0 15,0 0-15,0 0 0,0 0 16,0 0-16,0 0 0,0 0 15,0 0-15,0 0 0,0 0 16,0 0-16,0 0 0,0 0 0,0 0 16,0 0-16,0 0 0,0 0 15,0 0-15,0 0 16,0 0-16,-2 5 0,2-5 0,0 0 16,0 0-16,0 0 0,0 7 15,0-7-15,0 0 0,0 0 16,0 0-16,0 0 0,0 0 15,-1 6-15,1-6 0,0 0 16,0 0-16,0 0 0,0 6 16,0-6-16,0 0 0,0 0 0,-3 8 15,3-8-15,-7 9 0,2-4 16,-4 3-16,-3 4 16,-2 1-16,-3 1 0,2-2 0,1-1 15,3-2-15</inkml:trace>
  <inkml:trace contextRef="#ctx0" brushRef="#br0" timeOffset="24802.6395">24132 8251 0,'0'0'0,"0"0"0,0 0 16,0 0-16,0 0 0,0 0 16,0 0-16,0 0 0,26 13 0,-26-13 15,0 0-15,22 7 16,-22-7-16,0 0 0,27 12 16,-17-9-16,0 1 0,2 0 15,1-1-15,0 1 0,0 1 0,2 0 16,0-1-16,2-1 0,-1 1 15,2-2-15,1 1 16,-2 1-16,1-1 0,6 2 0,0-2 16,1 0-16,-2 1 0,1-2 15,1-1-15,0 1 0,-1 0 16,1-1-16,2 0 0,-2-1 16,0-1-16,0 1 0,0 0 15,-2-1-15,-1 1 0,7 0 0,1 0 16,-3 0-16,-1 1 0,0-1 15,2-1-15,-3 0 0,0 0 16,2-1-16,0-1 0,0-1 16,-2 1-16,3-1 0,0-2 15,0 0-15,-2 1 0,2-2 16,1 0-16,-2 0 0,1 2 0,0-2 16,2 0-16,-1-2 0,-2 2 15,7-2-15,0-1 0,-3 2 16,-3 2-16,1-1 0,1-2 15,-3 2-15,0-1 0,0 3 16,1-2-16,-3 0 0,-1 0 0,2-1 16,1-1-16,-1 0 15,-1 0-15,3-2 0,1-4 16,0 2-16,0 1 0,-1-2 0,2-1 16,-1-1-16,-2 1 0,2 0 15,3-2-15,-2 1 0,-3 2 16,3-3-16,1 0 0,-2 2 15,-2-1-15,2-1 0,0-1 16,-3 2-16,-1 1 0,2-1 16,0-2-16,-1-1 0,-2 2 0,1-1 15,3 0-15,-3-1 0,1 1 16,0-3-16,2 0 16,-2-1-16,-1 1 0,3-2 0,1-1 15,-3 1-15,-1 1 0,5-6 16,0 0-16,-2 2 0,-3 4 15,1-3-15,2 0 0,-3 1 16,0 2-16,1-2 0,2-1 16,-3 1-16,-1 3 0,0-2 15,2-3-15,-3 4 0,-1 2 16,1-3-16,0 0 0,-2 1 0,-1 1 16,0 0-16,0-2 0,0 4 15,-2 1-15,1-1 0,0-1 16,-5 3-16,-1 0 0,2 1 15,-1 0-15,-2 2 0,-1 0 16,-1 0-16,-1 2 0,-1 1 16,-1 1-16,0 1 0,-1 1 15,-2 1-15,-1 2 0,-1-2 16,1 0-16,-1 1 0,0 3 0,-1 1 16,-1-1-16,0 3 0,0-2 15,0 2-15,0-3 16,0 3-16,0 0 0,0 0 0,0-2 15,0 2-15,0 0 0,0-3 16,0 3-16,0 0 0,0 0 16,0 0-16,0 0 0,-2 1 0,2-1 15,-2 0-15,2 0 16,-1 3-16,1-3 0,-3 2 0,3-2 16,0 0-16,-2 1 0,2-1 15,0 0-15,-2 1 0,2-1 16,0 0-16,0 0 0,-4 5 15,4-5-15,0 0 0,0 0 16,-3 3-16,3-3 0,0 0 16,0 0-16,0 0 0,0 0 0,0 0 15,0 0-15,-5 2 0,5-2 16,-9 8-16,-1-2 16,-2 1-16,-1 2 0,1-2 0,2-1 15,1-1-15</inkml:trace>
  <inkml:trace contextRef="#ctx0" brushRef="#br0" timeOffset="25150.7226">25210 8453 0,'0'0'0,"-7"4"0,-3 2 15,-1-1-15,-1 2 0,-9 2 16,-3 2-16,0-1 0,0 0 0,-8 3 15,-1 1-15,2-5 16,2 0-16,-2-2 0,-1 0 16,3 0-16,2 0 0,-2-2 15,-2 1-15,3-2 0,0 1 0,3-1 16,5-1-16,5 0 0</inkml:trace>
  <inkml:trace contextRef="#ctx0" brushRef="#br0" timeOffset="26452.6107">24099 8078 0,'0'0'0,"0"0"16,0 0-16,0 0 0,0 0 15,0 0-15,0 0 0,17 22 16,-17-22-16,0 0 0,20 19 15,-20-19-15,17 15 0,-8-7 16,0 2-16,1-2 0,0 1 16,1 1-16,1 0 0,1 0 0,0 1 15,1 0-15,0 1 16,1 0-16,-1-1 0,6 3 0,0-2 16,0-1-16,0-1 0,2 1 15,1-1-15,-1-1 0,-1-1 16,2 1-16,1-2 0,0 0 15,0-1-15,0 0 0,0 3 16,0-2-16,-1 0 0,6 2 16,1 0-16,-3-1 0,-1-1 0,0 1 15,0 1-15,-2-1 0,-1 1 16,0-1-16,1-1 0,-2-2 16,-1 2-16,0-1 0,0-1 15,-1 1-15,-1 0 0,1 0 16,1-2-16,-1-1 0,-2 1 15,2-2-15,0-1 0,0 2 16,0 1-16,-1-2 0,4-2 16,-4 1-16,-1-1 0,0 0 15,-1 0-15,0-1 0,-2 1 0,2 0 16,0 0-16,-3 0 0,-2 0 16,0 0-16,1 0 0,-1 0 15,-1 0-15,0-1 0,0 0 16,0 0-16,0 0 0,0-1 15,0 0-15,-1 0 0,0 1 16,0 0-16,1 0 0,-1 0 0,0-2 16,1 0-16,0 1 15,-2 1-15,0-1 0,0-1 0,1 0 16,-1 0-16,1 0 0,0 0 16,0-2-16,0 2 0,0 1 15,1 0-15,0-2 0,-1 0 16,1 1-16,-1 0 0,0 0 15,0-1-15,0 1 0,0 0 16,0 0-16,0 0 0,-2 0 0,1-1 16,-1 0-16,0 1 0,-2 0 15,1 0-15,-2 1 16,0 1-16,-1-1 0,-1 0 0,1 1 16,-2 0-16,0 1 0,0-2 15,-2 2-15,3-2 0,-3 2 16,2 0-16,-2 0 0,0 0 15,0 0-15,0 0 0,0 0 16,0 0-16,0 0 0,0 0 16,0 0-16,0 0 0,0 0 0,0 0 15,0 0-15,0 0 0,0 0 16,-7 0-16,7 0 0,0 0 16,0 0-16,0 0 0,-2-5 15,2 5-15,0-6 0,-2 1 16,-3 0-16,1 0 0,1 1 0,3 4 15</inkml:trace>
  <inkml:trace contextRef="#ctx0" brushRef="#br0" timeOffset="28083.7874">20784 7875 0,'0'0'0,"0"0"0,0 0 16,0 0-16,0 0 0,0 0 0,0 0 16,0 0-16,0 0 0,30 0 15,-30 0-15,0 0 0,34 0 16,-34 0-16,27 2 0,-11-2 15,1 0-15,3 0 0,2 1 16,1-1-16,1 0 0,3 0 16,3-1-16,8 1 0,1-2 0,1 0 15,1 0-15,9-1 0,-1 2 16,-2-2-16,0 1 16,-1 0-16,-2 0 0,5 1 0,-1-1 15,-4 1-15,-2 2 0,0 1 16,-2 1-16,0-1 0,-1-1 15,-1 0-15,1 1 0,-3-1 16,1-1-16,-1-1 0,0 0 16,0 1-16,-2 2 0,4 0 15,-2 0-15,-8-1 0,1 0 0,-1 0 16,-1 0-16,-2 1 16,-1-2-16,-5 0 0,-1 0 0,-2 0 15,-2 1-15,-2 0 0,-2-1 16,-3 0-16,-1 0 0,0 0 15,-2 2-15,0-2 0,0 1 16,-1-1-16,0 0 0,0 0 16,-1 2-16,0-2 0,0 1 15,-2-1-15,2 1 0,-2-1 16,0 0-16,0 0 0,2-4 0,-2 4 16,-3-3-16,3 3 0,-2-2 15,2 2-15,-2-3 16,2 3-16,-3-3 0,0 1 0,3 2 15,-2-2-15,2 2 0,-3-3 16,3 3-16,-2-1 0,2 1 16,-3-1-16,3 1 0,-2-1 0,2 1 15,-2 0-15,2 0 16,0 0-16,0 0 0,0 0 16,0 0-16,0 0 0,0 0 0,4 3 15,1 1-15,-1 0 0,2 1 16,-2-1-16,1-1 0,-2 1 15</inkml:trace>
  <inkml:trace contextRef="#ctx0" brushRef="#br0" timeOffset="28231.9899">22625 7728 0,'0'0'0,"0"0"0,0 0 15,0 0-15,0 0 0,0 0 16,29-8-16,-29 8 0,0 0 0,27-6 16</inkml:trace>
  <inkml:trace contextRef="#ctx0" brushRef="#br0" timeOffset="32367.3156">24480 6159 0,'0'0'0,"0"0"0,0 0 15,-27 5-15,27-5 0,-29 6 16,9-1-16,-2 2 0,-1 0 16,-10 6-16,-4 0 0,1 3 0,1 0 15,-12 8-15,0 0 16,2 2-16,2 2 0,-9 9 0,0 1 16,6 1-16,3-1 0,-6 8 15,2 2-15,5-3 0,5 0 0,-5 8 16,2 0-16,6-4 15,3-4-15,3 5 0,2 4 16,3-5-16,2-1 0,-4 27 16,2-2-16,7-7 0,4-5 0,4 2 15,4 2-15,1-5 0,1-5 16,6 4-16,1 2 16,2-6-16,-1-5 0,4 5 0,2 3 15,2-5-15,0-4 0,4-3 16,1-1-16,1-4 0,-1-3 0,4-4 15,3-1-15,-1-6 16,0-2-16,5-4 0,3 1 16,-2-5-16,-1-3 0,5-5 15,4-3-15,-3-4 0,-1-4 0,5-1 16,4-3-16,-19-1 0,3-2 16,7-7-16,6-6 0,0-3 15,-2-4-15,7-10 0,3-7 16,3-9-16,-4 2 0,14-27 15,-3 0-15,-12 10 0,-6 8 0,-5-6 16,-4-3-16,-4 5 0,-4 5 16,-2-10-16,-1-6 15,-2 7-15,-1 5 0,-2-1 16,2-2-16,-3 3 0,-1 3 0,-1-3 16,-2-2-16,-3 7 0,-1 3 15,0-1-15,-1 0 0,1 5 16,-2 6-16,-1-3 0,-1 0 15,-3 8-15,-1 5 0,-5 1 16,-2 1-16,-3 3 0,0 3 0,-5 1 16,-4 3-16,-2 5 0,-2 5 15,-5 0-15,-3 1 0,3 5 16,-1 3-16,-7 5 0,-3 3 16,12 4-16,-3 4 0,-13 6 15,-9 2-15,0 4 0,0 0 16,-37 26-16,0 6 0,8 1 15,7 1-15,-1 14 0,0 9 16,11-4-16,7-4 0,19-22 16,12-15-16,9-11 0</inkml:trace>
  <inkml:trace contextRef="#ctx0" brushRef="#br0" timeOffset="34469.5788">23446 9933 0,'0'0'16,"0"0"-16,0 0 16,0 0-16,-24-5 0,24 5 0,0 0 15,-15-2-15,12 3 0,1 1 16,1 3-16,1 1 0,1 3 16,2 1-16,3 3 0,0 1 0,3 3 15,3 1-15,3 1 16,6 5-16,1 0 0,3 1 0,3 1 15,0-2-15,2-1 0,6 5 16,2 0-16,-1-3 0,0-3 16,6 4-16,0-2 0,0-1 15,-1-2-15,2-3 0,1-2 16,0-2-16,0-1 0,10-2 16,2-2-16,-1-4 0,-1-2 15,3-5-15,2-4 0,-1-3 16,1-2-16,12-4 0,0-4 15,-3-4-15,-3 0 0,30-16 0,-9 0 16,-12 0-16,-9 2 0,-6-5 16,-5-2-16,-7-1 0,-3 1 15,-2-1-15,-1-2 0,-5 1 16,-3 0-16,-1-1 0,0-3 16,-5 4-16,-4 3 0,-4-3 15,-3 1-15,0-3 0,-1 3 0,-1 4 16,-3 5-16,-3 0 0,-3 3 15,-1-5-15,-2-1 16,-4 6-16,-5 4 0,-2 0 16,-3 0-16,-6-1 0,-2 0 0,-6-1 15,-5 1-15,7 12 0,-5 0 16,-5-5-16,-3 0 0,-4-2 16,-2 0-16,-4 0 0,-2 1 15,-1 0-15,2 1 0,-27-11 16,3 3-16,7 6 0,4 3 0,-1 5 15,0 3-15,4 3 0,1 4 16,-1 3-16,-3 3 0,3 1 16,0 1-16,-2 4 0,-4 2 15,-1 5-15,-1 3 0,-7 5 16,-3 6-16,7 3 0,4 1 16,-1 4-16,0 3 0,1 0 15,1 2-15,0 5 16,1 4-16,10 0 0,8 0 15,13-14-15,9-13 0,-2 14 16,-2 7-16,6-6 0,5-1 0,2 1 16,2 4-16,3-4 0,1-2 15,3 5-15,1 3 16,1-3-16,2-4 0,4 5 16,0 3-16,1-4 0,-1-4 0,5 5 15,2 5-15,-1-8 0,-1-2 0,5 2 16,4 6-16,-2-9 15,0-8-15,7 5 0,4 1 16,0-2-16,-2-3 0,7 0 16,4 1-16,-15-15 0,3 0 0,25 13 15,5 1-15,-23-13 0,0 0 16,31 7-16,3 0 0,-8-3 16,-4-2-16,8 1 0,6 0 15,-7-2-15,-3-3 0,3-3 16,5-2-16,-10-5 0,-6-2 0,4-2 15,3-1-15,-6-2 16,-4 0-16,6-6 0,4-4 16,-5 0-16,-4 1 0,8-6 0,6-2 15,-8-2-15,-4 2 0,11-10 16,7-6-16,-6 3 0,-4 2 16,3-5-16,2-5 0,-10 3 15,-5 2-15,1-7 0,2-4 16,-9 6-16,-5 6 0,2-7 15,0-5-15,-6 4 0,-4 2 0,-2-9 16,1-6-16,-7 8 0,-3 4 16,-3-1-16,-3 0 15,-3 3-15,-3 6 0,-4-4 0,-4-3 16,0 7-16,-1 2 0,-7-5 16,-4-3-16,1 6 0,0 4 15,-5-3-15,-2 0 16,1 5-16,1 4 0,-7-3 0,-5-2 15,4 4-15,1 4 0,-9-4 16,-6-1-16,5 6 0,2 3 0,-4-1 16,-3-3-16,5 4 15,2 3-15,-8 0 0,-6 0 0,5 4 16,4 3-16,-11 0 16,-5 0-16,5 1 0,5 0 0,-11 5 15,-7 3-15,2 1 0,4 1 16,-11 3-16,-8 1 0,7 2 15,8-1-15,-11 7 0,-6 4 16,8-2-16,7 1 0,-9 6 16,-8 4-16,14 0 0,8 1 0,-1 2 15,1 0-15,9-3 0,9-3 16,-7 7-16,-1 6 16,7-4-16,6-3 0,-6 8 0,-3 5 15,5-5-15,5-1 0,-6 9 16,-3 7-16,6-2 0,4-5 0,-7 11 15,-4 4-15,5-4 16,6-5-16,0 9 0,1 6 16,6-11-16,3-5 0,1 7 0,1 4 15,4-4-15,4-3 0,1 7 16,0 7-16,2-8 0,2-3 16,2 15-16,2 11 0,0-9 15,-1-6-15,2 20 0,1 15 16,1-6-16,1-3 0,3 36 15,2 25-15,-1-47 0,-2-35 0,0-21 16</inkml:trace>
  <inkml:trace contextRef="#ctx0" brushRef="#br0" timeOffset="43853.7309">24268 6046 0,'0'0'0,"0"0"0,0 0 16,0 0-16,0 0 0,0 0 0,0 0 16,7 18-16,-7-18 0,0 0 15,16 23-15,-16-23 0,14 19 0,-5-8 16,1 1-16,0 1 15,1 1-15,1 2 0,2 3 16,0-1-16,1-2 0,2 8 16,1 0-16,-2 1 0,0 0 0,3 8 15,-2-1-15,-1 0 16,-2-3-16,-2 4 0,0 2 16,-2-3-16,-1-1 0,1 9 0,-1 4 15,-3-5-15,0-2 0,-1 3 16,1 4-16,-2-5 0,0-5 0,-2 11 15,-1 2-15,-1-6 16,-1-3-16,-1 3 0,-3 3 16,0-4-16,-1-3 0,-1 3 15,-2 5-15,0-5 0,0-3 0,-2 9 16,-1 1-16,3-12 0,0-1 16,-3 7-16,-1 2 15,1-6-15,0-3 0,-2 3 0,-1 0 16,2-5-16,1-4 0,-4 3 15,-1 1-15,0-4 0,2-3 0,-7 1 16,-5 0-16,6-5 0,1-3 16,-7 4-16,-4-2 15,7-4-15,-1-1 0,-7 0 0,-3-5 16,6-2-16,2-2 0,-4-3 16,-2-1-16,3-4 0,4 1 0,-5-5 15,-3-1-15,3-4 16,3-1-16,0-4 0,-1-4 15,4 1-15,0 1 0,0-5 16,0-3-16,1 1 0,3 1 0,1-5 16,0-4-16,1 1 0,2 3 15,1-7-15,-1-3 16,3 2-16,2 3 0,0-12 0,2-2 16,3 9-16,3 1 0,0-10 15,3-4-15,1 7 0,3 2 0,2-4 16,3-2-16,1 1 0,1 1 15,5-3-15,4 0 16,-2 2-16,2 1 0,11-21 16,-1 3-16,-8 26 0,1 1 0,11-18 15,-1 3-15,-3 5 0,-1 6 16,4 0-16,2 0 0,-3 8 16,-3 5-16,2 1 0,5 3 15,-6-1-15,-2 1 0,0 4 16,3 1-16,-2 4 0,-1 3 15,-6 6-15,6-2 0,-5 4 16,0 0-16,4 2 0,3 1 16,-3 2-16,0 0 0,0 4 15,2 2-15,-5-1 0,-1 4 16,1 0-16,1 1 0,-2 3 16,-1 0-16,0 2 0,0 0 0,-1 0 15,-1 1-15,1 2 0,-1 1 16,-3-2-16,-1 2 0,2 2 15,-1 4-15,0-3 0,-1 0 16,1 5-16,1 5 0,-1-2 0,-2-1 16,-1 5-16,1 3 15,-3-1-15,-3-1 0,1 10 16,-1 1-16,-3-3 0,-1-2 0,-3 3 16,-2 4-16,-3-2 0,0-4 15,-5 6-15,-2 4 0,-2-3 16,0-2-16,-7 10 0,-2 0 15,1-5-15,1-5 0,-6 8 16,-3 1-16,0-8 0,2-3 16,-12 16-16,2-5 0,1-9 0,3-6 15,-2-1-15,-1-1 0,4-7 16,3-4-16,-3 0 16,-2 1-16,4-5 0,3-4 0,-3-4 15,-1-1-15,2-5 0,3-2 0,8-5 16,-4 2-16,-1-2 15,-1-1-15,-5-2 0,-2-2 16,1-2-16,2 0 0,-4-3 16,-2-1-16,6-3 0,2-2 0,-3-5 15,-1-2-15,3-3 16,1-3-16,2-5 0,0-5 0,3 0 16,1-1-16,-1-12 0,2-4 15,4 0-15,2 4 0,2-8 16,1-5-16,1 5 0,2 1 0,2-27 15,2 8-15,3 11 0,3 8 16,1-4-16,3-5 16,1 8-16,4 7 0,2-6 0,2-4 15,0 8-15,-2 5 0,5-1 16,3 0-16,-1 3 0,0 3 0,4 1 16,5 1-16,-5 3 15,-2 3-15,4 1 0,2-1 16,-1 5-16,-1 5 0,0 0 15,1 2-15,-2 2 0,1 2 16,4 1-16,2 3 0,-12 7 0,1 2 16,3-1-16,6 2 15,-2 1-15,-3 1 0,3 3 16,3 3-16,-1 0 0,-2 2 0,1 3 16,0 5-16,-5-1 0,-1 3 15,2 2-15,0 3 0,-1 1 16,-2 1-16,1 4 0,1 5 15,-2-1-15,-2-1 0,0 7 16,-1 4-16,-2-1 0,-3-1 0,1 11 16,-2 3-16,-3-1 15,-1-2-15,-2 6 0,-2 3 16,-2-3-16,-2-5 0,-3 33 0,-4-3 16,-1-9-16,-2-7 0,-3 3 15,-1 1-15,-1-9 0,-2-5 16,-7 5-16,-4 2 0,1-4 15,1-1-15,-2-2 0,-2-2 16,0-5-16,-2-4 0,-2 0 16,-1 1-16,3-9 0,4-3 0,-5-2 15,-4-2-15,6-5 0,1-4 16,-1-3-16,1-1 16,-1-5-16,2-4 0,-4-3 0,-3-3 15,-2-1-15,1-1 0,-5-4 16,0-2-16,14 2 0,-3-2 15,-5-2-15,-4-4 0,1 1 0,2-2 16,-2-4-16,-2-4 16,3-1-16,1 1 0,2-9 0,0-6 15,5 1-15,2 0 0,3-6 16,2-1-16,5-1 0,2 1 16,0-32-16,4-3 0,5 8 15,2 7-15,7-3 0,3-2 16,4 4-16,3 4 0,3-3 15,5-3-15,-1 5 0,0 3 0,9-2 16,6-2-16,-1 3 0,-2 4 16,4-2-16,5 0 0,-3 8 15,-2 7-15,6-3 16,3-2-16,-5 8 0,-3 5 0,2 4 16,2 2-16,-4 6 0,-4 4 0,4 5 15,2 4-15,-2 2 16,-3 1-16,3 5 0,0 4 15,-3 1-15,-3 1 0,1 4 16,2 2-16,-2 5 0,-1 3 0,2 7 16,0 2-16,-14-10 15,1 0-15,2 14 0,1 6 16,-5-4-16,-4-1 0,2 13 0,-2 5 16,-4-5-16,-1 0 0,-1 33 15,-4 1-15,-5-10 0,-3-4 0,-3 7 16,-5 6-16,-1-7 15,-2-2-15,-5 10 0,-6 8 16,0-10-16,-2-6 0,-2 7 16,-2 5-16,-1-8 0,-1-5 0,-5 5 15,-4 2-15,3-8 0,-1-7 16,-3 2-16,-2-1 0,3-8 16,1-6-16,-1-6 0,-2-3 15,4-10-15,4-2 0,1-11 16,0-6-16,3-7 0,2-3 15,-5-10-15,-3-5 0,3-4 0,3-2 16,-6-8-16,-2-6 16,4 0-16,4-3 0,-2-7 15,0-5-15,4 1 0,4 0 0,3-10 16,2-6-16,4 4 0,4 2 16,3-10-16,2-7 0,6 3 15,3 2-15,6-9 0,4-7 16,1 11-16,2 6 0,4-7 15,2-7-15,1 9 0,2 6 0,7-2 16,5-1-16,-3 6 16,-2 5-16,7-3 0,5-1 15,-5 6-15,0 3 0,6 1 16,6 1-16,-5 5 0,-2 2 0,4 3 16,1 4-16,-4 4 0,-3 4 15,3 4-15,2 5 0,-8 4 16,-2 4-16,1 5 0,2 4 15,-2 5-15,-3 3 0,2 3 16,3 4-16,-5 2 0,-4 3 0,1 6 16,1 6-16,-4-2 15,-3-1-15,-3 9 0,-1 5 16,-3 0-16,-2-1 0,-1 7 0,0 5 16,-1-1-16,0 0 0,-2 7 15,0 3-15,-4-1 0,-2-1 16,-4 8-16,-2 3 0,-4-3 15,-1-2-15,-8 8 0,-3 5 16,-2-6-16,0-6 0,-3 5 16,-2 6-16,-3-8 0,-2-5 0,-5 3 15,-3 1-15,1-6 0,0-4 16,-5-5-16,-3-3 16,3-6-16,1-6 0,-1-5 0,1-6 15,3-7-15,5-3 0,-2-7 16,-1-1-16,5-7 0,2-3 0,-7-11 15,-5-4-15,3-2 16,1-4-16,-6-6 0,-3-5 16,4 0-16,3 1 0,-1-10 15,-3-6-15,6 2 0,4 0 0,4-6 16,1-4-16,7 5 0,4 3 16,3-16-16,4-9 0,4 6 15,4 3-15,6-4 0,4-3 16,3 4-16,2 3 0,9-8 15,6-5-15,-2 10 0,1 6 0,7-7 16,7-5-16,-3 9 16,-2 7-16,7-3 0,5-2 15,-6 6-15,-4 5 0,0 8 0,0 3 16,-8 10-16,-5 6 0,-1 1 16,1-1-16,-6 10 0,-5 5 15,2 4-15,0 2 0,1 3 16,1 2-16,5 8 0,2 7 15,0-1-15,-2 1 0,3 7 16,3 5-16,-13-10 0,1 2 0,6 8 16,2 5-16,-3 2 0,-3-1 15,-2 8-15,-2 6 16,-4-2-16,-3-2 0,-3 8 0,-4 2 16,-3-1-16,-2-1 0,-9 31 15,-1-2-15,-1-10 0,-2-7 0,-6 4 16,-4 3-16,0-9 15,0-7-15,-1 3 0,-2 3 16,0-8-16,1-6 0,-4 1 16,-1 1-16,3-7 0,3-5 0,-4 2 15,-3-1-15,5-5 0,2-3 16,-2 1-16,0 0 0,1-6 16,2-2-16,-1-7 0,2-2 15,2-6-15,3-1 0,-1-4 16,-1-2-16,10-1 0,0-2 15,-4-5-15,0-2 0,1 0 16,0-1-16,-5-4 0,-2-4 16,2 0-16,0 1 0,-1-5 15,0-2-15,2-2 0,-1 2 0,0-5 16,-1-3-16,4 2 0,4 0 16,3-2-16,2-2 0,4 0 15,2 2-15,2-3 0,1 1 16,1 2-16,1 0 0,4 2 15,2 1-15,0 2 0,1 3 0,2-3 16,2 0-16,2 0 16,0 0-16,6-2 0,6-2 15,-2 3-15,1 0 0,2 2 0,4 1 16,-2 1-16,-1 2 0,-5 3 16,-1-1-16,-6 5 0,-2 3 15,-3 5-15,-3 0 0,-2 3 16,-3 1-16,-2 2 0,0 1 15,-1 1-15,-2 0 0,2 4 16,-2-2-16,0 2 0,-1 0 16,0 0-16,0 1 0,0-1 15,0 2-15,-2-1 0,1 0 0,0-1 16,0 1-16,0-1 0,-1 0 16,2-2-16,0 0 0,1-2 15,-2 3-15,2-3 0,-2 2 16,2-2-16,-2 1 0,2-1 0,-3 0 15,3 0-15,0 0 0,0 0 16,-1-3-16,1 3 0,0-3 16,0 3-16,0-2 0,0 2 15,0-3-15,0 3 0,0-5 16,0 5-16,0-3 0,0 1 16,0-1-16,0 1 0,1 0 15,-1-1-15,0 2 0,0-2 16,0 3-16,1-3 0,-1 3 0,0 0 15,-3 0-15,3 0 0,-8 9 16,4-3-16,1-1 0,-1-1 16</inkml:trace>
  <inkml:trace contextRef="#ctx0" brushRef="#br0" timeOffset="52217.9661">24160 6442 0,'0'0'0,"0"0"0,0 0 0,-27 8 15,15-1-15,-5 3 0,-4 2 16,-6 8-16,-1 1 0,-3 5 16,-2 4-16,-7 7 0,3-1 0,-8 14 15,1 1-15,4-1 0,5-1 16,-3 13-16,4 2 16,7-3-16,3-4 15,3 14-15,5 2 0,4-5 0,4-3 0,6 35 16,5-5-16,6-13 0,4-10 15,5 2-15,3-2 0,1-7 16,2-8-16,4-2 0,1-4 16,0-12-16,-1-9 0,6-6 15,4-5-15,-3-8 0,-3-6 0,8-11 16,7-7-16,-4-7 0,-3-5 16,8-14-16,5-11 0,-4-1 15,-1-3-15,2-14 0,5-9 16,-5-1-16,0 0 0,1-9 15,-1-7-15,-6 9 0,-5 6 0,-3-4 16,-1-2-16,-7 11 0,-2 6 16,-7 0-16,-2-1 0,-7 6 15,-5 3-15,-5 1 16,-3 1-16,-5 8 0,-2 5 0,-9 3 16,-7 3-16,0 5 0,-1 6 0,-8 4 15,-6 3-15,0 6 16,1 5-16,-12 7 0,-6 5 15,4 5-15,4 1 0,-3 5 16,-1 6-16,6 2 0,5 3 0,0 4 16,2 3-16,3 1 15,4 0-15,1 8 0,1 4 0,5-1 16,5-2-16,-1 9 0,0 6 16,3-2-16,3 0 0,-1 3 15,0 3-15,4-6 0,3-3 0,2 6 16,2 4-16,5-6 15,2-7-15,0-14 0,0-11 16,0-6-16</inkml:trace>
  <inkml:trace contextRef="#ctx0" brushRef="#br0" timeOffset="52413.3622">23781 8027 0,'0'0'0,"0"0"15,0 0-15,0 0 0,0 0 0,0 0 16,0 0-16,0 0 0,16 22 16,-16-22-16,0 0 0,0 0 0</inkml:trace>
  <inkml:trace contextRef="#ctx0" brushRef="#br0" timeOffset="52577.3672">23884 7935 0,'0'0'0,"0"0"0,0 0 15,0 0-15,0 0 0,0 0 16,0 0-16,25 0 0,-25 0 0,0 0 15</inkml:trace>
  <inkml:trace contextRef="#ctx0" brushRef="#br0" timeOffset="52748.3737">24041 7968 0,'0'0'16,"0"0"-16,0 0 0,0 0 15,0 0-15,0 0 0,0 0 16,0 0-16,0 0 0,21 17 16,-21-17-16,0 0 0,23 17 0,-23-17 15</inkml:trace>
  <inkml:trace contextRef="#ctx0" brushRef="#br0" timeOffset="52918.3772">24116 7863 0,'0'0'16,"0"0"-16,0 0 0,-3-5 0,3 5 15,0 0-15,3 7 0,1 0 16,0 1-16,0 0 0,0-2 16,-1 0-16</inkml:trace>
  <inkml:trace contextRef="#ctx0" brushRef="#br0" timeOffset="53065.381">24131 7928 0,'0'0'0,"0"0"0,0 0 16,0 0-16,0 0 0,0 0 0,0 0 15,10 17-15,-10-17 0,0 0 16,11 24-16,-11-24 0</inkml:trace>
  <inkml:trace contextRef="#ctx0" brushRef="#br0" timeOffset="53218.3895">24272 7922 0,'0'0'0,"0"0"0,0 0 16,2 28-16,-2-28 0,0 29 15,0-29-15,0 23 0</inkml:trace>
  <inkml:trace contextRef="#ctx0" brushRef="#br0" timeOffset="55319.5659">26005 10385 0,'0'0'16,"0"0"-16,0 0 0,0 0 0</inkml:trace>
  <inkml:trace contextRef="#ctx0" brushRef="#br0" timeOffset="55490.4118">26228 10380 0,'0'0'0,"0"0"15,0 0-15,0 0 0,0 0 16,0 0-16,15 17 0,-15-17 0,0 0 16,20 7-16</inkml:trace>
  <inkml:trace contextRef="#ctx0" brushRef="#br0" timeOffset="55638.906">26771 10328 0,'0'0'0,"0"0"0,0 0 16,0 0-16,0 0 0,25 14 0,-25-14 15,31 5-15,-31-5 0,23 5 16</inkml:trace>
  <inkml:trace contextRef="#ctx0" brushRef="#br0" timeOffset="55823.9148">28984 10072 0,'0'0'0,"0"0"0,0 0 15,0 0-15</inkml:trace>
  <inkml:trace contextRef="#ctx0" brushRef="#br0" timeOffset="58201.7796">20719 7686 0,'0'0'0,"0"0"0,0 0 15,0 0-15,0 0 0,0 0 16,0 0-16,0 0 0,0 0 0,0 0 16,-19-14-16,19 14 0,0 0 15,0 0-15,0 0 0,34-5 16,-34 5-16,35-3 0,-8 2 15,1 0-15,3 1 0,16-1 16,4 0-16,2-1 0,0 2 16,17 0-16,1 0 0,9 2 15,-8 0-15,9 3 0,-6 0 16,-10 3-16,-8-1 0,3 1 16,-5-1-16,-10 0 0,-6-1 0,-6 0 15,-5 0-15,-7-1 0,-4 0 16,-6-1-16,-2 1 0,-4-1 15,0 0-15,-2-1 0,-1 0 16,-1 1-16,0-1 0,-1 0 16,0-1-16,-1 1 0,1-3 0,-2 3 15,2-3-15,-2 3 16,2-3-16,-2 0 0,2 0 0,-3-2 16,3 2-16,-4-1 0,-1 5 15,-3 2-15,-2 3 0,2 0 16,1-2-16,0 0 0</inkml:trace>
  <inkml:trace contextRef="#ctx0" brushRef="#br0" timeOffset="61986.1657">24442 6547 0,'0'0'16,"0"0"-16,0 0 0,-16-14 0,16 14 15,-14-13-15,5 6 16,-2 0-16,0 0 0,-3 1 0,-3 1 16,-1 1-16,1 2 0,-10 2 15,-1 2-15,-2 4 0,0 1 16,-3 7-16,-3 3 15,-2 2-15,0 3 0,-11 11 0,-1 2 16,-4 7-16,5 2 0,-5 8 16,4 1-16,8-3 0,5-1 15,0 6-15,7 1 0,4-2 16,5-2-16,4 4 0,2 1 16,5-3-16,4-1 0,2 27 0,6-3 15,3-6-15,3-5 16,6 12-16,6 8 0,0-16 15,0-10-15,5-6 0,5-4 16,0-5-16,-1-3 0,2-2 0,1-3 16,0-10-16,0-4 0,-1-8 15,0-5-15,0-4 0,0-2 16,2-10-16,3-7 0,-1-5 16,1-5-16,3-11 0,4-7 15,-15 10-15,4-7 0,23-30 16,-1-2-16,-4-1 0,-4 1 0,-1-5 15,-1-4-15,-6 6 0,-4 4 16,-3-5-16,-3-3 16,-6 8-16,-3 4 0,-3-1 0,-3 1 15,-2 3-15,-2 3 0,-4 1 16,-3 2-16,-3 5 0,-2 5 16,-4 0-16,0 3 0,-4 3 15,-3 2-15,-3 1 0,-3 2 16,-1 7-16,-1 5 0,-3 1 15,-4 1-15,1 4 0,2 4 0,-3 5 16,-1 5-16,0-1 16,-2 1-16,11 4 0,-5 3 15,4-2-15,1 1 0,-1 6 0,-1 3 16,1 2-16,-1-1 0,1 0 16,-2 3-16,2 2 0,-1 0 15,4 3-15,0 2 0,2 1 16,2-1-16,-1 6 0,2 4 15,2-3-15,2-1 0,2 3 16,2 2-16,1-8 0,2-7 0,1-5 16</inkml:trace>
  <inkml:trace contextRef="#ctx0" brushRef="#br0" timeOffset="62215.6775">24084 7740 0,'0'0'0,"0"0"16,0 0-16,0 0 0,0 0 0,0 0 15,0 0-15,0 0 0,0 0 16,0 0-16,4 23 0,-4-23 15,0 0-15,0 0 0,0 0 16,3 23-16</inkml:trace>
  <inkml:trace contextRef="#ctx0" brushRef="#br0" timeOffset="62402.051">24216 7675 0,'0'0'0,"0"0"0,0 0 0,0 0 16,0 0-16,0 0 0,0 0 16,0 0-16,16 24 0,-16-24 15,19 18-15,-19-18 0,22 13 0,-22-13 16,19 9-16,-19-9 0</inkml:trace>
  <inkml:trace contextRef="#ctx0" brushRef="#br0" timeOffset="62547.055">24427 7789 0,'0'0'0,"0"0"16,0 0-16,0 0 0,0 0 0,0 0 15,0 0-15,0 0 0,0 0 16,19 17-16,-19-17 0,0 0 16,22 11-16,-22-11 0,0 0 15,0 0-15</inkml:trace>
  <inkml:trace contextRef="#ctx0" brushRef="#br0" timeOffset="62690.1703">24558 7750 0,'0'0'0,"0"0"0,0 0 0,0 0 15,0 0-15,0 0 0,0 0 16,0 0-16,0 0 0,0 0 0,0 0 16,0 0-16,0 0 0,24-8 15,-24 8-15,0 0 0,26 3 0,-26-3 16</inkml:trace>
  <inkml:trace contextRef="#ctx0" brushRef="#br0" timeOffset="62836.8459">24669 7749 0,'0'0'0,"0"0"15,0 0-15,0 0 0,0 0 0,0 0 16,0 0-16,0 0 0,18 16 15,-18-16-15,0 0 0,0 0 0</inkml:trace>
  <inkml:trace contextRef="#ctx0" brushRef="#br0" timeOffset="63017.2629">24677 7779 0,'0'0'0,"0"0"0,0 0 16,0 0-16,0 0 0,0 0 15,0 0-15,0 0 0,0 0 16,0 0-16,0 0 0,0 0 16,0 0-16,0 0 0,0 0 15,0 0-15,0 0 0,0 0 16,0 0-16,0 0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29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7491 23651 471,'-41'-42'-8,"9"11"-1,12 11-2,11 11 0,5 5 4,0 0 12,0 0 11,1 0 11,2 5 7,7 10 0,7 10 1,8 9 0,3 7-1,1 2-3,1 4-2,1 3-4,0 1-3,1-1-1,-1 1-4,0 0-2,0-1-2,-1-4-2,-1-2-3,-1-3-2,0-4-1,-1-3 0,1-5 0,-1-3 0,3-6-1,3-3 0,5-6-2,3-4 0,5-8 1,6-10 2,6-9 3,6-11 2,5-9 2,5-10-1,5-9 0,5-11 0,2-3-1,0 2 0,1 1 0,-1 3-1,-2 4-1,-5 6-4,-5 8-1,-5 7-4,-5 4-4,-6 5-3,-6 4-6,-6 4-4,-6 4-5,-6 7-6,-5 5-7,-6 6-5,-5 5-2,-3 4 7,-3 4 4,-2 4 6,-3 2 3,-2 3 0,-2 2 1,-2 1 0,-1 0-2,0-2-4,0-4-5,0-3-4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0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7689 32100 490,'-29'-1'2,"5"0"3,5-2 4,5 0 3,6 2 8,6 6 13,7 5 13,8 7 12,3 4 1,1 3-10,1 3-11,1 3-10,1 2-7,0 2-3,-1 3-3,1 1-3,0 2-2,1 2-1,1 2-1,1 2-1,0 1-1,-1-2-1,-1 0-1,-1-2-2,0-2-1,-1-3-3,1-5-1,0-4-3,-1-3 0,1-3 1,-1-3 2,1-2 2,0-4 1,3-3 2,1-3 1,3-2 1,1-6 1,3-8-1,1-8 0,2-7-2,4-10 2,5-9 1,4-10 3,6-9 1,4-8-2,7-5-6,5-5-5,7-5-7,4-4-8,2-4-10,4-4-11,3-4-10,-3 3-6,-7 10 0,-9 10-1,-7 9 0,-10 11 3,-10 10 8,-12 12 8,-9 10 7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75300 15540 480,'110'-27'113,"-28"11"-27,-30 9-26,-30 10-27,-15 5-17,-2 2-5,-3 0-6,0 1-6,-4 2-3,0 2-2,-3 1 0,-2 3-1,-2 0-1,-2 1 2,-2-1 0,-1 1 1,-1-2 1,1-3 0,1-2-1,0-4 1,5-2 2,6-1 5,8 0 4,6-2 6,3 0 1,-1-2-2,-1 0-1,0-2-3,-2 2-1,-3 4 0,-1 4-2,-2 4 0,-4 3-1,-4 3-1,-5 3 0,-5 3-1,-3 0-1,0 0 0,1-1-1,-1-1 0,1-2-1,1-3-3,1-3-1,0-2-2,1-5-4,-1-5-6,-1-4-5,-1-5-6,1-7-1,4-8 2,4-7 3,4-8 2,2-4 2,0 0 2,0-1 2,0 1 2,1 2 2,2 4 4,2 3 4,2 5 4,0 3 2,-2 5 4,-3 3 3,0 4 3,-2 3 5,0-1 10,0 0 9,0 0 9,0 5 2,1 8-4,2 9-5,0 9-3,1 7-5,-2 5-4,0 4-4,-2 6-5,0 2-3,0 0-4,0 0-3,0 0-4,0 3-6,-2 7-11,0 7-10,-2 7-11,0 0-6,1-7-2,-1-6-1,0-8-2,1-6 2,2-6 5,2-6 5,2-5 4,1-6 1,0-3-1,-1-4-4,1-4-1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9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76669 15721 473,'-8'-15'16,"2"3"0,1 1 1,0 2 0,1 5 5,-2 6 11,0 7 9,-1 8 9,-1 5 2,-2 5-7,0 4-7,-1 6-8,0 3-5,2 0-4,2 2-3,3 0-4,0-1-2,2-3-2,0-5-1,2-4-1,0-3-2,2-5-2,0-3-1,2-5-2,1-2-2,3-2 0,3-2-1,4-2-1,2-5-1,5-8-1,3-8-1,5-7-1,0-7 0,0-3 1,-1-4-1,-1-4 2,-2-2-1,-3 2-1,-3 0-2,-3 2 0,-3 1-1,-4 3 2,-5 3 2,-3 4 2,-3 2 1,-2 3 1,-2 3 2,-1 3 1,-4 2 1,-2 4 0,-3 3 2,-3 3 0,-2 2 0,1 3 0,-1 4-1,1 2 0,-3 4 0,-3 6 0,-5 4 2,-3 5 1,0 0 0,5-1-1,5-4-1,5-3-1,4-2-1,3 1-1,3 0-2,2-1-1,4 0 0,4-1 1,4 0-1,4-2 1,4-2-2,7-2-4,5-4-5,7-2-4,2-3-6,2-1-5,1 0-7,1-1-7,-2-2-3,0 0-3,-3-1-3,-2-2-1,-3 0 0,-7 1 4,-5-1 4,-6 0 4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85100 17078 517,'-26'-7'35,"10"1"-1,12 0-2,11 2-2,6-1-1,5 0-3,3-1-3,5-2-2,1 1-2,-1 1-2,-1 0-2,-1 2-2,-2 0-1,-3 2-1,-3 0-3,-3 2-1,-2 1-2,0 2-2,-2 2-3,-1 2-3,-2 1-2,-4-1-2,-4 1-2,-4 0-2,-2 0 0,-1 2 1,-2 0 3,0 1 2,0 0 2,2-1 1,3 0 2,1-2 3,2 0 0,4 0 0,2 0 1,4 0 1,1 0-1,3-1 0,2 1 0,2 0 0,0 0-1,1 2 0,0 0 0,-1 1-1,-1 1 0,-4 0 0,-5-1 0,-2 1-1,-5 0 1,0 2-1,-3 0 1,-2 1-1,-3-1 0,-3-1-4,-5-2-2,-4-2-3,0-3-2,3-4 0,3-4 0,3-4 0,2-3 0,2-2 0,2-2-1,3-1 1,-1-3-1,2-3 0,-1-3-1,0-3 0,0-1 0,2 3 2,0 1 3,2 3 1,0 2 2,0 2 0,0 4 0,0 3 1,0 3 8,0 4 17,0 4 15,0 4 17,0 5 3,0 5-11,0 7-11,0 5-11,-1 5-6,0 3-1,-2 3-2,0 2-1,-1 3-9,0 0-13,0 2-14,1 0-15,-2 0-9,2-2-3,-1-2-4,0-1-4,0-6 0,2-8 4,0-7 3,2-8 5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86169 17063 620,'8'-21'26,"0"8"4,0 7 5,-1 7 4,1 4 1,-2 3-4,-1 3-5,0 4-2,-2 1-5,0 3-2,-2 1-4,0 3-3,-3 1-3,-4 1-2,-4 1-3,-4 1-3,-2-1-2,-1 0-3,-1-1-2,-1-1-2,-1-2-5,1-1-8,-1-2-9,1-3-7,0-2-6,2-4-4,3-5-3,1-2-3,2-4 1,2-1 8,3 0 7,1-1 8,1-2 4,2 0 4,0-1 3,2-2 2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3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86466 16925 452,'15'-22'0,"-1"1"0,0 3 0,-2 1 0,-1 3 4,-1 2 7,0 4 9,-2 3 7,0 1 1,0 2-4,0 0-5,0 2-4,-1 0-4,1 0-2,0 0-2,0 0-2,0 1 0,-1 2 0,1 2 2,0 2 0,0 1 1,0 1 2,0 2 1,-1 0 1,0 0 2,-2 1 0,-2 0 2,-2 0 1,-1 0 0,2 3 0,0 2-1,2 2 0,-1 1-1,-1 1-1,0 1 0,-1 1 0,-1 1-2,0 1 0,0 1-1,0 1-1,0-1 0,0 0 0,0-1 1,0-1 0,0-1-1,0-1-1,0-1-3,0 0-1,0-3-4,0 1-6,0-2-6,0-1-6,-3-5-7,-2-8-9,-5-10-9,-4-8-8,-2-6-1,-1-5 6,-1-3 6,-1-4 5,1-1 6,2 3 6,4 3 5,3 3 5,2 3 5,0 3 2,2 3 4,1 3 2,1 1 5,2 0 3,2 0 6,2 1 3,1 0 2,3 2-1,2 2-1,2 2-2,0 4-2,-1 6-1,0 6-4,-2 6-1,-3 4-3,-6 2-3,-6 4-2,-5 3-3,-5 1-1,0-3-1,-1-2-1,-1-1-1,0-4 2,3-5 1,1-5 2,3-4 3,4-5-1,10-4-1,8-4-3,9-4-1,6-3-5,3-3-8,3-3-7,2-3-7,0 0-4,-5 2-1,-5 4 1,-5 3-1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6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96680 16308 485,'-27'-15'4,"9"2"18,8 3 15,10 1 17,5 2 4,2 2-9,1 2-9,3 2-8,2 0-5,3-2-1,4-2-2,2-1 0,1-2-2,1 2-3,-1 1-1,1 0-3,-1 1-2,-1 0-2,-1 0-2,-1 1-2,-1-1-3,1 2-7,0 0-6,-1 2-5,0 0-5,-1 0-2,-1 0-3,0 0-1,-2 0-3,-1 0 1,-1 0-2,0 0 0,-2-1-4,-1 0-6,-1-2-7,0 0-6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97716 15753 547,'-1'-18'12,"-1"14"27,0 12 26,-1 13 28,-1 9 1,2 3-23,0 4-22,2 4-23,0 1-23,0-3-22,0-4-23,0-2-23,0-5-5,0-5 12,0-7 12,0-5 12,0-3 4,2 0-2,0 0-3,2 0-2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28350 42300 524,'25'-44'1,"0"13"3,0 12 3,0 13 3,9 6 2,19 0 3,19 0 1,19 0 2,4 7 3,-9 17 4,-10 15 3,-8 16 4,-12 7 0,-12 1-5,-13-1-6,-12 1-4,-13 2-6,-12 7-7,-13 6-5,-12 7-6,-13 4-5,-12 3-2,-13 3-2,-12 4-3,-10 1-1,-6 0 2,-6 0 0,-6 0 2,-6-4 2,-2-5 4,-3-7 5,-3-5 3,4-9 4,13-9 5,12-10 4,13-8 4,12-11 4,13-8 2,12-10 3,13-9 1,16-12 1,23-11-1,22-14-2,22-11 0,21-9-2,22-3 1,22-3-1,23-2-1,11 0-2,4 7-5,3 6-5,3 7-6,-2 5-4,-6 7-5,-6 6-5,-6 7-5,-12 4-5,-15 3-7,-15 3-6,-16 4-6,-12-3-2,-5-5 0,-7-7 0,-5-5 1,-9-4 3,-9 0 3,-10 0 5,-8 0 3,-6-2 3,1-3 3,-1-3 2,1-2 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96989 15278 508,'-7'-14'3,"0"3"7,2 2 5,1 4 7,-1 1 3,-2 0 1,-2 0 0,-2 0 0,-1 0-2,1 1-1,-1-1-3,0 0-3,-1 0-2,-3 2 0,-3 0-2,-3 2-1,-2 0-1,-1 2-1,-1 0-1,-1 2-1,-2 1-1,-1 3-1,-2 4-2,-3 2-1,-1 2-1,0-1 2,-2 1 0,-1 0 2,2 0 0,2 1 2,3 1 1,3 1 1,3 1 0,1 1-1,3 1 0,1 1-1,3 2 0,5 1 0,3 2 0,4 3 1,3 0-1,2 0-2,2 1-2,2-1-2,3-1-1,6-1 0,4-3 0,5-1-1,5-3 0,5-3-2,4-3-2,6-3-2,2-3-1,0-2 1,0-4 1,1-2 2,0-5-3,2-6-3,2-6-3,2-5-5,0-5-1,0-3 0,-2-3 1,0-3-1,-3-2 2,-4 0 0,-4-2 2,-3-1 1,-6 1 0,-6 0 2,-5 1 0,-6 2 1,-6 0 1,-4 3 2,-6 2 2,-4 1 1,-6 4 0,-5 3-1,-7 5-2,-5 3-1,-2 4-3,1 2-4,3 4-5,2 3-3,1 1-4,3 2-3,1 0-4,3 1-3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89263 17563 571,'-21'-8'35,"8"0"1,7 0 2,7 0 2,5 1-1,5 1-1,5 0-2,6 2-2,2 0-2,2 2-4,3 0-5,1 2-3,0 0-5,-1 0-5,-3 0-6,-1 0-4,-1 0-7,-1 0-7,1 0-8,-1 0-7,-1 0-11,-3 0-12,-3 0-14,-2 0-13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89140 16423 462,'-2'-21'30,"-4"3"3,-4 4 3,-3 5 3,-4 1-2,0 2-5,-1 1-6,-1 0-6,-2 3-3,-1 2-1,-3 3-2,-1 4-1,-3 3 0,-3 4 0,-3 3 1,-2 5-1,-2 1 1,1 2 0,1 1 0,2 1 0,0 1 0,3-1-1,1 0 0,3 1-1,3-1 0,5 1-2,5-1 0,5 0-1,3 0-1,2-3-2,2-1-1,2-3-2,4 0-3,6-1-1,5 1-2,7 0-3,5-2-1,7-1-1,5-3 0,6-1-1,4-3 1,2-4 0,2-4 1,2-4 0,1-4-2,2-4-4,0-4-4,1-3-6,-2-4-1,-6-1 0,-6-3 1,-5-1 1,-6-2 1,-4-1 1,-3-1 2,-5 0 2,-4-3 2,-6-1 4,-6-2 3,-6-2 4,-6 0 1,-4 1 0,-5 3 0,-5 2 0,-4 3-2,-1 3-1,-3 5-3,-1 3-1,-5 5-4,-6 4-7,-8 6-7,-6 5-6,1 1-1,11 1 6,12 0 5,10 0 6,5 1 3,0 0 1,1 1 0,-1 2 2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37150 7650 570,'79'0'170,"-15"0"-44,-15 0-44,-14 0-43,-8 1-28,1 2-9,-1 2-12,1 1-10,-3 2-10,-2-2-8,-3-1-10,-2 0-8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37880 7300 542,'-14'1'10,"4"2"21,4 2 21,4 2 20,2 1 3,0 3-13,0 2-14,0 2-13,0 1-10,0 3-5,0 1-6,0 3-5,0 1-5,-2 3-4,0 1-3,-1 2-5,-1 1-6,2-1-8,0-1-7,2-1-9,0-1-2,0 1 0,0-1 1,0 0 2,-1-1-2,0-5-2,-2-3-4,0-4-2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38414 7016 462,'15'-7'80,"-1"2"-15,-1 2-13,0 2-13,-1 2-9,3 2-3,2 2-2,1 2-3,1 0-3,-2 1-2,-3 0-4,-1 0-2,-2 1-3,-3 1-3,-1 3-2,-2 2-2,-2 1-6,-4 1-6,-2 1-8,-3 1-7,-4 1-2,0 0 4,-3-1 3,-1 1 3,-2-1 3,0 1 4,1-1 4,-1 1 3,3-2 6,4-3 10,6-3 10,5-2 9,3-4 3,5-1-4,4-2-4,3-2-4,3 0-3,0 2-2,-1 2-4,1 2-1,-2 0-3,-1 0 0,-3-2-1,-1 0-2,-1 0 0,0 5 2,-1 4 0,1 4 1,-2 0-3,-2 1-6,-4-2-5,-2-1-7,-5 1-3,-2 1-1,-5 3-2,-4 1-1,-4 4-3,-7 3-5,-5 4-3,-6 5-6,-2-2-1,3-4 0,4-5-1,2-5 1,2-3-1,3-3-2,1-1-3,3-2-1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58018 29450 375,'-23'7'0,"3"-2"0,1-3 0,2 0 0,3-2 3,1 0 5,2 0 7,2 0 5,6 1 11,8 1 16,9 3 14,10 2 16,4 1 1,2 0-13,3 0-14,1 0-14,3-1-9,2-1-5,4-1-5,3 0-5,3-1-3,5 0 0,6 0 0,4 0-1,4-1-2,3-1-3,3 0-5,3-1-3,1-2-4,2-1-4,1 0-5,1-1-4,-1-2-3,-3 0-4,-3-1-3,-3-2-3,-4 1-3,-3 1 0,-5 0-2,-3 2-2,-5 0 3,-8 2 4,-6 0 6,-7 2 4,-7 1 0,-5 2-5,-6 2-6,-6 2-6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63097 26280 450,'-2'-27'69,"-2"9"2,-4 8 2,-2 10 3,-3 7-6,-3 5-13,-3 7-13,-3 6-13,-4 4-9,-3 6-5,-5 5-6,-3 4-5,-1 5-3,0 2-4,1 4-3,2 2-3,0 0-6,3-4-10,2-5-8,1-2-9,4-6-6,3-4-3,4-5-3,5-5-3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62580 26380 426,'-1'-15'5,"0"2"7,-2 3 9,0 1 8,2 3 12,6 4 14,6 4 15,6 4 13,3 4 0,1 5-17,1 5-17,1 5-17,2 5-13,5 5-11,3 4-9,4 6-10,1 4-9,0 5-10,-1 6-8,-1 4-9,-4-3-9,-6-11-8,-5-10-9,-6-11-8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7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8063 38233 519,'-28'-6'10,"9"4"18,7 4 20,8 4 18,4 5 4,2 7-13,0 7-12,2 7-13,-1 5-7,-1 2-2,0 4-2,-1 2-2,-1 2-4,0 0-3,0 0-5,0 0-4,0-1-4,0-2-1,0-2-3,0-2-1,0-3-5,0-3-9,0-5-9,0-3-8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29900 42500 483,'0'-113'3,"0"26"6,0 24 5,0 26 6,3 16 8,6 10 13,7 10 10,6 9 13,1 10 0,-3 14-10,-3 11-11,-2 14-10,-5 8-7,-2 7-4,-3 6-3,-3 7-5,-6 5-5,-5 7-7,-7 6-6,-5 7-6,-4 0-5,0-2-2,0-3-1,0-3-2,3-10-3,6-16-6,7-15-4,6-15-6,3-20-2,0-21-1,0-22-1,0-22 0,1-15 5,4-5 12,3-7 11,3-5 13,3-1 6,3 6 2,3 7 1,4 6 2,4 6 4,6 6 8,7 7 8,6 6 7,3 3 0,0 0-5,0 0-8,0 0-6,0 1-6,0 4-5,0 3-6,0 3-6,0 3-8,0 3-12,0 3-14,0 4-12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8266 38178 495,'7'-8'3,"-1"1"3,-1-1 6,0 0 4,0 0 5,2 2 9,2 1 6,2 0 8,1 1 1,1 1-8,1-1-7,1 0-7,3 0-2,4 2 2,3 0 2,5 2 2,-1 1-1,-2 2-4,-3 2-5,-3 2-4,-3 2-4,-2 3-3,-4 3-2,-3 3-3,-2 3-1,0 1 2,-2 3 0,0 1 1,-3 2-3,-4 3-4,-4 1-5,-4 3-6,-3-1-3,-1-2-2,-3-2-1,-2-1-2,-1-4 0,-1-1 0,-1-4 1,-1-3 1,0-4 1,-1-3 0,1-4 2,-1-4 1,2-3 1,1 0 2,2-2 2,3 0 2,1-2 2,4-3 4,3-4 4,3-2 4,1-2 2,2-1 2,0-1 1,2-1 2,2-1 0,4 1-1,3-1-1,5 0-1,2 2 2,1 3 1,1 3 4,2 3 2,-2 2 0,-1 4-3,-3 2-2,-1 4-2,-2 3-3,0 4-5,-2 3-3,0 5-5,-3 2-2,-1 3-2,-2 1-3,-2 3-2,-2-1-1,-4 0 2,-2-1 0,-3-1 1,-1-2 1,2-4 2,2-5 1,2-3 1,0-1 1,-2 3-2,-1 4 0,-3 2-1,-3 1 1,-2 1 2,-3-1 4,-3 1 2,0-2 2,3-3 0,3-3 2,3-2 0,5-5 3,8-2 4,8-6 4,8-2 5,4-5-3,2-4-9,3-3-10,2-5-8,-2-2-9,-1-1-5,-4-1-8,-3 0-5,-3-3-2,-1-1 3,-2-3 4,-2-1 3,-3 2 5,-1 5 6,-2 7 5,-1 5 6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8878 38272 444,'-21'-42'1,"5"11"4,5 11 2,4 11 4,3 7 8,1 4 14,-2 4 13,2 4 14,-1 2 1,2 3-12,0 2-11,2 1-12,0 6-4,0 9 2,0 9 2,0 8 3,0 4-2,0 0-3,0-2-5,0 0-4,0 3-6,0 11-4,0 9-7,0 10-5,0 9-4,0 8-3,0 8-4,0 7-2,1 4-8,4 1-11,2-1-10,3 1-12,1-11-4,-2-21 3,-3-20 1,-1-20 4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10850 36977 630,'23'-6'136,"-1"2"-32,-1 4-33,-1 3-31,-1 2-24,-1 3-14,0 3-13,-2 4-14,-2 1-8,-1 1-3,-2 1-2,-2 1-3,-2-1 2,-2-3 8,-3-3 6,0-2 6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9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10161 38000 411,'-21'7'16,"3"-2"2,4-3 2,5 0 1,2-1 3,2 3 2,2 4 4,2 2 3,1 4-1,0 5-5,0 5-6,0 5-6,0 3-4,0 1-2,0 1-3,0 0-2,-1 0-2,0-5-1,-2-3-1,0-5 0,3-7-7,8-12-13,8-12-11,7-12-14,6-8 0,5-6 8,3-6 10,4-6 10,-1 1 7,-6 10 5,-5 8 6,-7 9 6,-4 6 3,-2 4 1,-4 4 2,-3 4 1,-2 3 3,-2 2 3,-2 2 3,-2 2 3,-4 5 1,-4 7-3,-5 9-4,-5 7-2,-5 5-3,-1 2-5,-4 2-2,-3 2-5,0-2-3,3-6-5,3-5-4,3-7-4,5-6-2,6-8 2,8-9 1,7-6 2,5-7 1,7-4 3,5-4 2,7-3 3,1-1 2,-2 3 3,-1 3 3,-2 2 1,-4 5 1,-3 7-3,-5 4-4,-3 7-2,-5 6-3,-8 4-2,-6 4-1,-7 7-2,-5 1 0,0 0 0,-1 1 1,0-1 0,-3-1 1,0-3 1,-1-4 0,0-1 2,-1-3 1,3-1 2,1-1 4,3-1 1,1-2 1,4-2 0,3-4-1,3-3 0,3-1 2,6-2 8,4 0 8,6-2 7,4-2-1,5-4-6,5-4-9,5-3-7,2-3-4,2 1 0,1-1 1,1 0 0,-1 1-5,-3 1-10,-4 1-10,-1 0-10,-4 2-4,-2 1 2,-1 0 2,-2 2 3,-4 0 0,-3 1 2,-4-1 0,-4 0 0,-2 0 2,-2 0 2,-1 0 2,0 1 2,-2-1 2,-3 2 3,-4 1 3,-2 0 4,-1 2 0,-1 0 0,0 2 0,1 0-1,-1 2 1,2 0 0,1 2 1,1 0 0,0 2 10,0 0 17,0 1 17,1 2 18,-1 0 4,2 1-9,1 2-8,1 0-10,1 1-4,2 1 1,2 1 1,2 2 1,1 0-1,0 1-2,0 1-3,0 1-3,0 1-2,0 3-3,0 1-2,0 3-3,0-1-3,2-1-1,0-3-2,2-1-1,2-3-6,5-3-6,5-2-7,6-4-8,2-5-3,2-8 2,3-8 1,1-7 2,2-5-4,-1 2-10,0 1-9,1 1-10,-4 2-5,-4 3-3,-5 3 0,-4 3-3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13550 39450 603,'15'8'140,"-1"0"-33,-1-1-31,0 1-33,-2 0-21,1 0-14,-1 0-12,1 0-12,-2 0-12,-2 1-7,-4 1-8,-2 2-7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13413 40250 594,'-21'1'83,"8"4"-6,7 2-5,7 4-7,4 0-12,3 1-17,3 0-17,4 0-19,0-2-13,-1 1-14,-1-2-11,0 0-13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1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17991 38050 428,'-7'20'119,"2"9"-27,2 8-27,2 10-28,1 4-14,0 0-4,0 0-2,0 0-3,-1-2-3,-2-1-2,-2-2-2,-2-2-2,0-2-1,1-2-2,0-1-1,2-3-1,0-3-1,0-3-2,0-5-1,0-4-1,2-8-5,4-16-7,4-14-8,4-15-6,4-10-3,5-6 3,5-6 2,5-5 4,2-4 3,1 1 3,-1-1 5,0 0 3,-1 5 4,-3 7 2,-3 8 2,-3 8 3,-3 6 4,-1 7 4,-2 5 5,-2 6 5,-2 4 3,-1 1 2,-1 0 1,0 2 2,-1 4 2,-1 8 4,1 7 2,0 9 3,-1 4-1,-2 0-6,-3 2-7,0 1-5,-2 1-4,0 1-1,0 0-2,0 2-1,0 0-2,0 1-2,0-1-2,0 0-3,-1-1-3,-1-2-7,0-1-7,-1-3-5,-1-1-7,2-3-7,0-1-7,2-3-7,1-1-4,2-1-1,2-1 0,2 0-1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2"/>
    </inkml:context>
    <inkml:brush xml:id="br0">
      <inkml:brushProperty name="width" value="0.05086" units="cm"/>
      <inkml:brushProperty name="height" value="0.05086" units="cm"/>
      <inkml:brushProperty name="color" value="#F2395B"/>
    </inkml:brush>
  </inkml:definitions>
  <inkml:trace contextRef="#ctx0" brushRef="#br0">20388 38000 432,'-23'1'6,"4"4"11,3 2 11,3 3 11,2 2 5,3 0-4,1 0-4,2-1-3,1 1-3,0 0-3,0-1-4,0 1-2,1 1-2,0 0-1,2 1 0,1 1-2,-1 1-1,-1-1 1,0 1 1,-1 0-1,-2-1 0,0 1 0,-2 0-2,0-1 0,0 1-2,1 2-3,0 0-4,2 1-3,0 0-5,2 1-8,0-1-9,2 1-8,0-1-2,2-3 5,0-1 5,2-2 5,-1-1 3,-1 1 3,0 1 1,-1 1 3,-1 0 1,0 0-1,0-2 0,0-1-2,1-2-10,3-2-21,4-4-21,2-2-21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20681 38985 521,'15'-1'96,"0"-2"-22,-2-2-20,-1-2-22,0-1-12,0-2-4,-1 0-3,1-1-4,1-2-2,0 0 2,1-1 2,1-1 0,0 0-4,-2-1-13,-3 0-10,-1 1-12,-2 0-3,-4 2 5,-3 2 7,-2 3 5,-3 1 3,-2 2 2,-2 2 2,-1 2 0,-3 1 3,0 0 4,-1 0 4,-1 0 4,-1 0 3,2 2 1,1 0 2,1 2 1,0 1 2,0 1-1,0 3 1,1 2 0,0 1 0,0 0-2,2-1-1,1 1-3,1 0 1,2 1-1,2 2 1,2 0 0,1 1 0,0-1 0,0 1-2,0-1 0,0 0-2,0 0-2,0-2-3,0-1-1,1-1-4,4 0-2,2-2-3,4-1-3,1 0 0,1-2 1,1-1 2,1 0 0,2-2-4,2-1-13,1 0-11,3-1-13,0-3-6,1-2 0,-1-4 0,1-2 1,-3-1 3,-3 1 8,-4 0 8,-4 2 9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21800 38449 591,'22'-7'136,"-1"2"-33,-3 2-30,-1 2-32,-1 1-19,0 0-7,-1 0-7,1 0-6,-1 0-3,-1 0 2,-1 0 2,0 0 2,-2-1-13,1 0-30,0-2-30,0 0-30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3"/>
    </inkml:context>
    <inkml:brush xml:id="br0">
      <inkml:brushProperty name="width" value="0.04274" units="cm"/>
      <inkml:brushProperty name="height" value="0.04274" units="cm"/>
      <inkml:brushProperty name="color" value="#FED406"/>
    </inkml:brush>
  </inkml:definitions>
  <inkml:trace contextRef="#ctx0" brushRef="#br0">68900 8600 514,'-46'-68'-39,"10"17"9,10 15 9,9 16 9,4 15 14,1 16 19,-1 15 19,1 17 19,-1 13 3,1 13-10,-1 12-12,1 13-11,-1 10-7,1 10-2,-1 10-3,1 9-2,1 2-3,3-2 0,3-3-1,4-3-2,2-6 0,4-5-3,3-7-1,3-5-2,3 11-1,3 32 1,3 31 2,4 32 1,-3 5 0,-5-18-1,-7-19 0,-5-18-2,-4-6 1,0 10-1,0 10 1,0 9 0,0-2 0,0-12 1,0-13-1,0-12 1,0-2 0,0 9 0,0 10-1,0 10 0,1 2 0,4-3 1,3-3-1,3-2 1,-1-5-2,-2-2-1,-3-3-2,-3-3-2,1-4-1,6-3 0,7-3 1,6-2-1,1 0 0,-3 7 1,-3 6 0,-2 7 1,-3 5 0,1 7 1,-1 6 0,1 7 2,-3-1-1,-2-6 1,-3-6 1,-3-6 0,-2-12 0,0-15 1,0-15-1,0-16 1,0-5 0,0 6 0,0 7 0,0 6 1,0 3-1,0 0-3,0 0-1,0 0-1,1 3-2,4 6 0,3 7 0,3 6-1,1-1 1,1-5 0,-1-7 1,1-5 1,-3-6 0,-2-3 0,-3-3 1,-3-2-1,-2-3 1,0 1 1,0-1-1,0 1 1,0 1 0,0 3 1,0 3 1,0 4-1,0-3 1,0-5 0,0-7-1,0-5 0,-2-3-1,-3 4-2,-3 3 0,-2 3-2,-1 4-1,3 7 1,3 6 1,4 7 0,1 2 1,0 1 1,0-1 1,0 1 1,0-1 0,0 1-1,0-1 0,0 1-1,0 1 1,0 3 0,0 3 2,0 4 0,1 2 1,4 4-1,3 3-1,3 3 0,-1-1 0,-2-2-1,-3-3-1,-3-3 1,-1-6-2,4-5 1,3-7 0,3-5-1,1-1 0,1 6 1,-1 7-1,1 6 1,-1 4-1,1 4-1,-1 3-1,1 3-1,-1-2-2,1-6 0,-1-6 0,1-6-2,-1-7 1,1-6 0,-1-6 0,1-6 2,-3-6-1,-2-2 1,-3-3-1,-3-3 1,-1-6 0,4-5-1,3-7 0,3-5-1,1-8 0,1-5-2,-1-7-1,1-5-1,-6-17-8,-8-24-14,-10-26-13,-9-24-14,-4-13-3,4 0 9,3 0 7,3 0 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30850 41750 389,'-27'-69'2,"-3"13"2,-3 12 4,-2 13 3,0 6 6,7 0 7,6 0 8,7 0 8,2 7 6,1 17 3,-1 15 4,1 16 4,1 16-3,3 20-8,3 18-9,4 20-9,1 14-5,0 14-5,0 11-4,0 14-3,-2 14-3,-3 20-2,-3 18-2,-2 20-2,-5 14 0,-2 14 1,-3 11 2,-3 14 0,-1-4-4,4-19-8,3-18-9,3-19-9,4-26-10,7-30-8,6-32-8,7-30-10,7-29-4,9-25-1,10-25 0,10-25-1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22400 37516 486,'8'-7'5,"2"2"10,0 2 10,1 2 10,2 1 4,1 0-2,3 0-3,2 0-2,1 1-2,1 4-1,1 2 0,1 3-1,-1 3-1,-1 0-2,-3 1-3,-1 1-2,-2 2-2,-1 3-1,0 3-1,-2 3-1,-2 2-5,-2 1-5,-4 1-5,-2 1-7,-3 0-1,-1 2 2,0 1 1,-1 1 3,-4 0-7,-4 0-19,-5 0-18,-5 1-18,-1-4-7,5-6 2,3-5 3,4-6 3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23700 37928 580,'10'-15'82,"5"2"-8,5 3-5,5 1-7,2 2-10,-1 0-13,-1 2-13,-1 1-12,-1 0-12,-1 2-10,-1 0-8,-1 2-9,-2 0-4,-3 2 3,-2 0 1,-4 2 2,-2 0-3,-2 1-6,-3 2-6,0 0-7,-2 1-2,0 0 4,0-1 3,0 1 5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23632 39166 566,'-19'0'73,"9"0"-5,8 0-6,10 0-5,5-1-7,3-1-10,3 0-10,3-1-8,3-1-8,1 2-4,2 0-4,3 2-5,0 0-6,-2 0-9,0 0-9,-1 0-9,-2 0-2,-3 0 3,-3 0 4,-2 0 4,-4 0-4,-1 0-12,-2 0-11,-2 0-12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26200 38272 435,'23'0'109,"-1"0"-22,-1 0-22,-1 0-23,0 0-12,-1 0-4,1 0-3,0 0-4,-1 0-2,1 0-2,-1 0-1,1 0-2,2 0-1,5 0-1,5 0 1,5 0-1,6-2 0,11 0 1,10-3 0,10-2 1,5-2-2,4-3-3,3-4-4,3-2-4,0-1-1,0 1 0,-1 1 1,-1 1 2,-3 2-4,-2 5-6,-3 3-5,-3 4-7,-5 2-2,-7 0 0,-6 0 1,-8 0 1,-5 1-1,-4 4-2,-4 2-3,-3 3-2,-6 2 0,-5 0 2,-7-1 2,-5 1 3,-4-1-4,0-1-8,-2 0-9,0-2-9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28116 36244 563,'-9'-20'23,"0"9"9,-2 7 11,0 8 10,-1 6 1,-1 7-10,-1 5-9,-2 7-8,1 2-6,1 0-2,1 1 0,1-1-3,0-1-1,2-3-2,1-4-3,0-1-2,3-4-3,2-1-7,4-3-4,3-1-7,2-3-1,3-4 3,3-4 1,4-4 2,0-3 2,1-2 2,0-2 0,-1-1 1,2-4-2,2-4-6,1-3-7,3-5-6,-1-1-1,-3 1 4,-3 1 3,-2 2 4,-4-1 4,-1 1 1,-2-1 2,-2 1 2,-2 0 0,-2 3 0,-2 1 0,-2 3-2,-2 1 2,0 2 3,-1 2 3,-2 3 3,0 1 2,-2 2-2,0 2 0,-1 2-1,-1 3-4,1 4-8,-1 4-7,0 3-8,1 4-5,2 1-2,2 3-2,3 2-3,0-2 2,0-3 6,0-5 6,0-3 6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28850 36850 632,'14'15'50,"-1"-1"-4,-2-1-5,-2 0-5,-1-1-3,0 1-3,-1 1-2,1 1-2,0 1-3,0 2-4,0 0-4,0 1-4,-1 0-4,-1 1-5,-1-1-3,0 1-6,-1-2-7,0-3-11,0-3-11,0-2-12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29900 35363 571,'22'-28'38,"-3"9"0,-3 7-1,-3 8 0,-1 5-3,0 2-5,0 2-4,-1 2-5,0 3-3,-2 5-1,-2 5-2,-2 5-2,-3 4-2,-2 2-2,-4 4-2,-2 3-2,-3 0-2,-2 0-1,-2-1-2,-1-1-1,-1-3 0,1-4-1,0-3 0,2-5 0,2-3 2,4-3 5,4-3 3,4-2 5,5-4 1,4-4-2,5-4-1,5-4-2,4-3-1,3-2 0,3-2 1,3-1-1,-1-1-6,-2 2-13,-3 3-13,-3 1-14,-3 2-6,-3 2-2,-3 2-2,-2 2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28062 39127 452,'-8'-6'9,"2"2"17,1 4 18,0 3 17,2 3 5,0 5-9,2 5-8,1 5-9,0 4-7,1 1-4,2 2-5,0 3-5,2-1-3,0-4-2,1-2-3,2-2-2,-1-2-1,-1 2-1,0 3-2,-2 1-1,0 0-1,0-3 1,0-3 0,0-2 0,0-3-3,0-1-4,0-1-7,0-1-4,-6 0-6,-8 0-3,-11-1-5,-9 1-4,-5 0-2,1 0 0,1-1 0,2 1 0,0-2 0,3-2 0,2-4-1,1-2-1,4-3 1,3-1 1,4 0 3,4-1 1,3-2 3,1 0 4,0-1 4,2-2 4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2731" units="cm"/>
      <inkml:brushProperty name="height" value="0.02731" units="cm"/>
      <inkml:brushProperty name="color" value="#F2395B"/>
    </inkml:brush>
  </inkml:definitions>
  <inkml:trace contextRef="#ctx0" brushRef="#br0">28350 39757 805,'8'-9'0,"2"0"0,0-2 0,1 1 0,3-3 5,4 0 10,3-1 10,5-1 10,1 0 1,0 2-6,1 2-7,-1 3-6,0 1-9,1 2-9,-1 2-11,1 2-10,-3 1-4,-5 0-1,-5 0 1,-5 0 0,-2 0-1,0 2-4,0 0-3,0 2-4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29969 39118 462,'7'-21'21,"-2"3"-5,-3 4-5,0 5-6,-2 1 1,0 0 6,0 0 6,0 0 7,-2 0 1,0 1-4,-3-1-3,-2 0-5,-1 0-1,-2 2-1,0 1 0,-1 1 0,-1 1 0,0 3 1,1 4 2,-1 2 0,-1 3 1,0 4 0,-1 2 0,-1 3 0,0 3-1,1 1-3,1 2-1,0 3-2,3-1-3,3-3-1,2-3-1,4-3-3,2-3-3,4-2-5,2-4-7,3-3-5,3-3-3,2-4-1,1-4-1,3-3-1,0-3 1,-1 0 3,-1 0 1,-1 1 3,-1 3 13,-4 10 24,-3 8 25,-2 9 24,-3 6 4,-1 1-17,0 3-18,-2 1-17,0 4-11,-2 8-8,0 7-8,-1 6-6,-3 7-5,-2 7-1,-3 7-2,-4 7-1,0 1-5,1-2-12,1-3-9,1-3-11,1-9 0,2-15 10,2-14 10,2-15 9,1-8 5,1-1-4,-1-1-1,0 0-4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5516" units="cm"/>
      <inkml:brushProperty name="height" value="0.05516" units="cm"/>
      <inkml:brushProperty name="color" value="#F2395B"/>
    </inkml:brush>
  </inkml:definitions>
  <inkml:trace contextRef="#ctx0" brushRef="#br0">30900 43400 398,'53'-165'7,"6"23"11,7 22 13,6 22 13,-2 18 3,-9 16-6,-10 15-5,-8 17-7,-4 8-2,3 4-2,3 3-2,4 3 0,-3 9-4,-5 16-4,-7 15-6,-5 17-4,-11 16-4,-11 19-1,-14 19-2,-11 19-1,-11 9 0,-5 0 3,-7 0 1,-5 0 3,-1-8-2,6-16-6,7-15-5,6-15-5,13-21-4,23-25-1,22-25-3,22-25 0,15-22-1,9-19 1,10-18 1,10-19 2,2-7 1,-3 7 5,-3 6 3,-2 7 3,-8 8 4,-8 14 4,-10 11 5,-9 14 4,-9 14 8,-5 20 12,-7 18 11,-5 20 12,-9 10 2,-9 3-7,-10 3-7,-8 4-8,-4 5-5,3 10-5,3 10-4,4 9-5,2-1-4,4-8-2,3-10-2,3-9-4,7-9-2,14-5-6,11-7-4,14-5-4,7-12-4,3-16-2,3-15-2,4-15-2,1-18-1,0-19 2,0-18 0,0-19 2,-4-8 1,-5 3 2,-7 3 1,-5 4 2,-12 2 2,-16 4 2,-15 3 2,-15 3 2,-17 6 2,-15 9-1,-15 10 2,-16 10 0,-8 8-1,0 10-1,0 10-2,0 9 0,1 15-3,4 22-1,3 22-1,3 23-3,6 3-5,9-11-8,10-14-8,10-11-9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33140 37643 558,'-31'-3'106,"1"10"-18,1 9-19,1 11-19,2 4-12,3 1-6,3-1-8,3 0-5,0 4-8,-3 6-7,-3 8-6,-3 6-8,0 0-8,3-8-9,3-8-9,3-8-10,3-6-3,2-5 0,4-5 1,3-4 1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32600 37950 506,'16'2'123,"-1"6"-21,1 4-23,0 5-23,-1 4-14,1 3-8,0 3-8,-1 3-8,1 1-7,2-2-9,0 0-6,1 0-9,-1-2-2,-1 0 2,-2 1 3,-2-1 2,-3-2-1,1-5-3,-2-5-5,0-4-2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34250 37640 544,'9'-15'6,"1"2"11,3 3 12,2 1 12,0 1 4,-1 2-3,-1 1-2,0 1-2,-1 1-4,3 3-3,2 4-4,2 2-3,-2 4-4,-3 6-3,-4 4-2,-4 5-3,-4 3-3,-3 2-3,-2 3-4,-3 1-1,-4 2-5,-4 0-2,-4 2-5,-3 1-3,-2-2 0,3-2 1,1-3 2,3-3 2,1-4 2,2-3 1,2-5 2,3-3 2,3-5 2,7-4 2,8-6 3,6-4 2,5-4-1,3-2-3,3-2-3,3-1-3,0-1-8,-3 3-9,-3 1-11,-3 2-11,-3 2-6,-3 2-4,-3 2-5,-2 2-3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35940 37497 571,'-5'-8'55,"8"2"0,6 1 1,7 0 1,5 1-4,3 1-7,3-1-8,3 0-8,0 0-7,-1 2-11,-3 0-8,-1 2-11,-2 0-9,-1 0-11,-2 0-11,1 0-10,-3 0-7,-3 2-3,-3 0-3,-2 2-2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35800 38363 625,'25'-8'119,"3"0"-23,3 0-25,3 0-24,1 1-19,0 1-14,0 0-15,1 2-14,-3 0-11,-2 2-8,-3 0-7,-3 2-9,-3 0-3,-3 0 1,-3 0 0,-2 0 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37347 37731 523,'-8'10'101,"2"4"-19,1 3-20,0 5-19,1 3-12,1 3-3,-1 3-2,0 2-4,0 1-2,2-5-1,0-4-3,2-3 0,3-9-6,7-10-10,8-13-7,6-12-10,1-6-6,-1-1-1,-4 0-3,-3-2-3,-3 1 2,-3 1 3,-3 3 3,-2 1 3,-3 4 4,-1 3 2,0 4 3,-1 5 3,-4 2-1,-2 2-2,-5 2-4,-4 2-3,-2 4-2,-3 6-1,-2 5-2,-1 7-1,1 0-1,3-3-3,4-4-1,5-4-2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37950 38100 603,'28'29'98,"-5"-3"-17,-7-5-16,-5-3-18,-3-2-11,0 1-8,0 1-6,0 1-8,0 0-9,-1-3-9,1-1-11,0-2-9,-1-2-14,0-1-13,-2-1-15,0 0-15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39375 37697 446,'-14'0'3,"1"0"9,2 0 6,2 0 9,1 1 4,-1 4 4,-2 2 4,0 3 2,0 3 0,2 2-5,3 1-5,1 3-5,1 0-3,2 1-3,0-1-1,2 1-3,0-1-1,2-3-3,0-1-1,2-2-2,3-5-6,7-7-10,7-6-10,7-7-10,3-5-6,-3-3 0,-2-4-1,-1-1-1,-3-1 1,-5 3 3,-3 3 2,-4 3 4,-4 2 3,-2 2 4,-4 3 6,-2 1 4,-3 2 4,-2 2 2,-2 2 3,-2 2 2,-1 2 2,-3 0 1,-2 2 2,-1 0 2,-1 1 0,4 0-1,3 0-1,3 0-1,4-1-4,8-1-9,6 0-8,7-1-9,5-3-3,3-2 2,3-4 2,3-2 1,-1 0 6,-3 2 6,-4 4 8,-5 3 7,-2 1 5,-2 2 6,-3 0 4,-1 1 4,-2 2 4,-2 2 3,-2 2 2,-2 2 2,-1 1 1,0 3-2,0 1-2,0 3-2,-1 1-2,-2 1-3,-2 1-1,-2 1-3,1-1-2,1-1-1,2-2-1,2-3-2,2-1-3,3-2-5,4-3-4,2-1-4,3-4-5,2-8-4,1-6-4,3-7-5,0-4-2,-1-1-1,-1-1-1,0-1 0,-3 0 0,-3 1 1,-3 1 2,-2 1 1,-2 1 1,0 1 2,-1 0 1,1 3 1,-1 0 1,-4 2-1,-2 2 0,-3 3 0,-3 1-1,-2 2-2,-2 2-1,-1 2 0,-3 1-4,-2 2-5,-2 0-5,-1 2-5,1 0 0,5 0 5,5-1 6,4 1 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5889" units="cm"/>
      <inkml:brushProperty name="height" value="0.05889" units="cm"/>
      <inkml:brushProperty name="color" value="#F2395B"/>
    </inkml:brush>
  </inkml:definitions>
  <inkml:trace contextRef="#ctx0" brushRef="#br0">41334 36053 373,'5'-18'13,"-4"14"24,-6 12 26,-4 13 25,-3 9 4,-2 3-16,0 4-16,-1 4-17,0 3-11,1 0-4,1 2-6,0 1-5,2 0-4,1 1-3,0 2-3,2 0-4,1 1 0,0-2 1,2 0 1,0-2 2,2-2-3,1-6-10,0-4-7,2-5-9,2-5-8,3-5-7,5-5-7,4-4-7,1-8 0,-1-9 7,-1-8 8,0-9 8,-2-5 5,-1-1 4,0 0 5,-2-2 4,-1 1 2,-4 1 2,-3 3 2,-2 1 1,-4 3 2,-2 3 1,-3 3 2,-3 3 1,-3 2 0,-2 4-1,-1 3-1,-3 2 0,0 3-4,1 2-6,1 2-8,1 2-6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41825 36919 428,'21'-36'29,"-5"6"-2,-5 5-3,-4 7-2,-4 2-2,-1 2 0,0 1 0,-1 1 0,-2 1 0,-1 0 3,0 2 1,-1 1 2,-2 1 0,-2 2-3,-2 2-3,-1 2-2,-3 2-2,0 2-3,-1 2-3,-1 2-2,0 1-2,0 1 2,2 2-1,1 0 1,1 1 0,2 1 0,3 1 0,1 2 1,1-1-2,2 1-1,0 0-3,2-1-2,1 2 1,2 1 3,2 3 3,2 2 3,1 0 1,1-2 0,2 0-2,0 0 0,0-1-2,-1 3-4,-1 1-2,0 3-5,-3 0-1,-1 1-1,-2-1-1,-2 1-1,-1-2-1,0-2-2,0-1 0,0-2-3,-1-3 0,-2 0-1,-2 0-2,-1-2 0,-3-2 1,-2-1 1,-2-2 2,-1-2 1,-3-2 1,-3-2 1,-3-3-1,-3 0 1,-1-4 0,3-2 3,1-4 1,3-2 2,2-3 2,5-3 1,3-3 1,4-3 2,4-3 0,4-3 0,4-3 1,4-3-1,4-1-1,7 2-6,5 0-5,7 1-4,2 2-5,0 1-3,0 3-5,0 1-3,-3 4-5,-7 5-6,-7 5-6,-7 5-6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34500 43100 516,'-40'-2'10,"23"-3"18,22-3 21,22-2 18,13-1 4,7 3-12,6 3-11,7 4-12,19 1-7,35 0-3,35 0-1,34 0-4,10 0-7,-11 0-14,-14 0-13,-11 0-14,-17 1-10,-18 4-6,-19 3-4,-18 3-6,-17 1-3,-11 1 1,-14-1-1,-11 1 1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43255 37641 557,'-9'-4'116,"0"8"-24,-1 8-26,-1 7-24,-2 5-18,0-1-9,-1 1-11,-1-1-10,2-3-10,8-8-9,7-9-9,6-6-10,5-7 2,1-2 10,3-3 11,2-3 10,-2 1 10,-1 4 7,-4 6 6,-3 5 7,-1 3 6,-2 3 5,-1 4 4,0 2 5,-2 2-1,-2 0-10,-2-1-8,-2 1-8,1-2-10,4-4-11,4-4-12,4-4-10,1-3-4,1-2 1,0-2 1,-1-2 3,1 0 5,0 3 8,0 1 9,-1 2 9,0 4 11,-2 4 14,-2 5 14,-2 6 13,-2 1 2,2 1-11,-2 0-11,1-1-11,2-3-14,4-6-18,3-8-17,5-6-16,1-3-9,-3 0 4,-1 2 1,-2 1 4,-2-1 1,-3 0 1,-1-1 1,-2-1 0,-1-1 4,0 2 7,0 1 6,0 1 6,-1 0 5,-1 0 3,0 0 2,-1 0 3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7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44864 36896 471,'7'-28'-6,"0"5"2,-2 7 1,0 5 2,-2 3 9,-1 1 18,0-1 19,-1 0 17,-1 2 6,0 6-6,0 4-8,0 6-5,0 3-8,0 5-7,0 3-8,0 5-8,-2 4-4,0 6-2,-3 6-1,-2 6-1,-1 5-8,0 2-11,0 3-14,1 3-12,-1-4-14,2-10-13,0-11-15,2-11-15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9739 47231 606,'-22'-1'11,"1"-2"2,2-2 2,3-1 2,3-1 5,8 2 8,7 2 9,6 2 7,5 1 1,3 0-8,3 0-7,4 0-8,1 0-5,2 0-4,3 0-4,1 0-3,-1 1-4,-5 2-3,-5 2-3,-5 2-4,-3 2 0,-2 5 1,-2 4 2,-2 3 1,-4 3-1,-2 1-2,-5 1-4,-4 1-2,-3 0-2,-2 1 1,-1-1 1,-3 0 1,0 0 2,-1-3 2,0-1 3,1-3 2,1-1 1,2-3 2,4-1 0,3-2 1,1-2 1,1-1 4,-1 0 4,0-2 2,3-1 1,6-2-2,6-3-3,6 0-2,4-4-5,5 0-9,3-3-9,4-2-9,3-2-3,1-4 0,1-2 0,1-3 2,0-2-3,0-3-7,0-1-6,1-3-6,-5 2 0,-6 3 6,-7 5 8,-6 3 7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12250 45325 598,'2'-42'77,"4"10"-9,4 9-10,3 11-10,4 5-7,1 2-7,3 2-5,2 2-6,0 2-7,1 2-9,-1 2-7,1 2-9,-3 1-7,-3 1-6,-5 2-7,-3 0-7,-2 2-2,-2 3-1,-1 3 0,0 3 0,-2 0 2,-2-3 4,-2-3 3,-2-2 3,-2-3 3,0 1 1,-1 0 1,-2 0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9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11838 46350 477,'-28'7'7,"5"-2"4,6-3 5,7 0 4,3-1 1,2 1 0,2 3 0,2 2-2,0 2-1,-2 4-3,-2 2-2,-2 3-3,0 2 0,-1 1-1,0 1 0,0 1 1,0 1-2,0-1-2,1 1-3,-1-1-2,1-1-2,2-1-3,2-2-3,2-3-2,3-3-2,4-6-3,4-6-2,3-6-3,5-6-1,5-5 1,5-7-1,5-5 2,1-3 2,-1 1 6,-3 1 6,-1 1 5,-4 3 2,-1 3-1,-4 5-1,-3 3-1,-3 5 4,-3 6 9,-2 6 9,-4 6 10,-3 4 0,-4 3-8,-4 3-9,-3 4-8,-5 3-6,-4 6-3,-3 6-4,-5 6-2,0-1-2,5-7-1,3-9 0,5-7-1,5-8 2,8-7 2,8-6 3,7-7 2,4-4 3,-1 0 3,0 0 1,-2 1 4,-1 0 0,-1 2 0,-1 2 1,0 2-1,-5 5 1,-6 8-1,-8 8 0,-6 7 0,-5 5-1,-1 1-2,-3 1-1,-1 1-2,-1-2-1,2-2-1,3-3 1,1-3-1,5-5 0,8-6 2,8-8 1,8-6 2,7-5 0,5-4-2,7-2-1,5-3-1,1 0-1,-6 3-1,-4 2-2,-4 4 0,-6 2-2,-1 1-2,-4 0-1,-3 2-2,-2 2-1,-2 4-3,-2 4-1,-2 4-3,-3 2 1,-4 3 2,-4 1 2,-3 3 2,-4 2 2,-4 5 1,-2 3 0,-2 5 2,-2-1 1,4-4 2,3-3 3,3-5 1,2-2 3,1-3 3,1-1 1,0-2 4,2-2 1,1-3 3,0-1 2,2-2 2,3-3-2,4-4-5,6-4-7,4-3-5,4-4-4,1-2-5,3-2-4,2-1-3,-1-1-4,-1 1-4,-2 1-4,-3 1-4,-1 0 0,-2 0 4,-2 1 3,-2-1 3,-2 1 3,-1 0 5,0 2 3,-1 1 3,-3 1 5,0 1 5,-3 0 5,-2 2 6,-1 0 3,2 2 4,1 1 3,0 1 4,1 2 5,1 7 9,-1 6 7,0 6 9,0 4 0,2 3-9,0 3-7,2 3-9,0 1-5,2 2-5,0 1-5,2 1-3,0-1-3,2-2-1,0-2 1,1-1-1,2-3-6,4-1-12,2-3-11,3-1-11,3-4-5,1-3 2,3-4 2,1-4 3,0-3-7,-5-1-13,-3 0-14,-4-1-14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257" units="cm"/>
      <inkml:brushProperty name="height" value="0.02257" units="cm"/>
      <inkml:brushProperty name="color" value="#F2395B"/>
    </inkml:brush>
  </inkml:definitions>
  <inkml:trace contextRef="#ctx0" brushRef="#br0">17800 48000 974,'15'8'21,"-1"0"-16,-1-1-17,0 1-15,-3-1-7,-1 0 1,-2-2 0,-2 0 2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634" units="cm"/>
      <inkml:brushProperty name="height" value="0.02634" units="cm"/>
      <inkml:brushProperty name="color" value="#F2395B"/>
    </inkml:brush>
  </inkml:definitions>
  <inkml:trace contextRef="#ctx0" brushRef="#br0">17522 48800 835,'-24'16'61,"13"-1"-14,14 1-14,14-1-14,7-1-14,1-3-19,1-2-16,0-4-17,0-1-6,-5 0 6,-3 0 5,-4 0 6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20942 46290 450,'-7'-8'2,"0"0"6,2 1 6,1-1 4,-1 0 7,-1 0 5,0 0 7,-1 0 6,-1 2 1,-2 2-4,0 4-4,-1 3-5,-1 2-3,0 3-1,0 3-2,1 4-1,-2 3-2,0 5-3,-1 5-2,-1 4-3,-1 5-1,0 3-3,1 2-2,-1 4-2,0 1-1,-1 2-3,-2 0-1,1 2-1,-1-1-1,4-2-2,3-2 0,3-2-1,2-4-1,2-6 1,2-5 0,2-7 0,2-3 0,4-3 0,2-1-2,4-2 0,3-3-2,5-5-6,5-3-5,5-4-6,2-4-1,2-5-1,1-5 1,1-5-1,0-3 2,-2-2 2,0 0 1,-1 0 2,-2 1 3,-5 5 4,-3 4 3,-5 6 3,-3 4 8,-4 4 11,-4 4 12,-4 4 11,-3 4 4,0 4-3,-2 3-5,0 5-3,-1 1-3,0 1-2,0-1-3,0 1-2,1-1-3,0 1-3,2-1-2,0 1-2,2-2-4,0-1-2,2-3-3,0-1-3,4-4-3,4-6-5,5-6-4,5-6-5,2-6-1,-1-6 0,-1-5 1,-1-6 1,-1-3 2,-2 1 2,-3 1 3,-1 1 3,-3 2 1,-2 1 0,-4 3 0,-2 1 0,-4 2 2,-2 3 7,-4 1 4,-2 2 6,-3 3 0,-1 1-2,-3 2-3,-2 2-2,0 2-7,1 0-9,1 2-8,1 0-9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22602 45766 557,'-5'-7'9,"4"2"17,6 2 18,4 2 17,4 1 5,3 2-11,3 0-10,4 2-10,-1 0-8,-1 2-7,-3 0-5,-1 1-7,-3 2-2,-4 4 0,-5 2 2,-3 3 0,-4 3-4,-6 3-11,-4 3-9,-5 3-10,-4 2-6,-3 0-3,-3 2-1,-3 1-2,0-2 1,3-5 4,3-5 5,3-5 5,3-4 5,3-1 9,3-2 6,2-2 9,7-4 8,8-2 11,9-6 11,10-2 10,5-4 0,2-2-10,4-2-11,3-1-10,1-1-11,-2 0-9,0 2-10,-1 1-10,-3 2-3,-3 2 1,-5 4 3,-3 3 2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2561" units="cm"/>
      <inkml:brushProperty name="height" value="0.02561" units="cm"/>
      <inkml:brushProperty name="color" value="#F2395B"/>
    </inkml:brush>
  </inkml:definitions>
  <inkml:trace contextRef="#ctx0" brushRef="#br0">23750 45847 859,'2'-15'11,"6"4"-6,4 3-7,5 3-6,4 1 3,1 2 16,3 0 13,1 2 15,1 0-1,-3 0-16,-1 0-16,-3 0-17,-2 0-10,-2 0-1,-4 0-3,-3 0-3,-2 0-1,0 2-3,-2 0-2,0 2-2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35650 42450 491,'-68'-24'0,"17"4"0,15 3 0,16 3 0,4 3 5,-6 3 10,-6 3 9,-6 4 11,-2 5 6,3 10 2,3 10 3,4 9 3,4 13-2,6 20-5,7 18-5,6 20-6,3 16-4,0 16-4,0 15-2,0 17-4,3 10-12,6 6-20,7 7-21,6 6-21,1-15-12,-3-33-2,-3-35-2,-2-34-3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24063 44844 546,'-28'-18'53,"9"10"7,7 11 5,8 12 7,4 6-5,0 5-13,0 3-14,0 4-14,0 5-13,0 4-10,0 6-10,0 4-11,0 0-3,0-6 3,0-6 4,0-6 3,0-4-9,0-1-21,0-3-22,0-1-22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32728 45591 658,'-14'32'94,"1"1"-21,2 0-21,2 2-21,2 0-12,1-2-3,0 0-2,2-1-4,0-2-2,2-3-1,0-3-3,2-3-1,1-3-1,2-3 0,2-3 1,2-2-1,2-7 0,5-10-5,4-10-2,3-9-4,3-7-2,1-3-5,1-3-2,1-2-4,-1-2-1,-3 2-1,-3 0 0,-3 2 0,-3 1 0,-2 5 4,-4 4 3,-3 3 3,-2 5 4,-4 3 5,-2 4 4,-3 5 6,-3 2 3,-2 2 2,-2 2 1,-1 2 3,-3 3-2,0 6-5,-1 4-4,-1 5-6,0 4-5,3 1-7,1 3-7,2 1-6,3-1-4,1-5 0,2-5 0,2-4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33750 46150 694,'7'14'5,"-1"-1"8,0-2 9,-2-2 9,1 0 4,2 1 1,2 3 2,2 2-1,0 1-3,-1-1-8,-1 1-9,0 0-8,-1 0-6,0 1-5,-1 1-4,1 1-5,-1-1-3,-2-3-6,-2-3-5,-2-2-5,-1-5-6,2-2-6,0-6-8,2-2-7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34492 44902 614,'8'-9'2,"0"-2"5,0-1 4,0-3 4,0 1 7,-1 3 7,1 2 7,0 4 7,0 2 1,0 2-5,0 2-7,-1 2-5,0 4-6,-2 5-6,-2 7-6,-2 6-6,-3 3-2,-4 2 4,-4 3 2,-3 1 3,-2 0-2,2-3-11,3-4-10,1-2-10,3-3 0,4-3 7,4-3 9,4-2 8,3-4 5,3-3 0,3-2 1,4-4 1,-1-1 0,-1 0 0,-3 0 0,-1 0-1,-3 4-1,-2 6-2,-4 7-1,-2 7-3,-5 4-1,-2 1-2,-5 1-1,-4 1-3,-3-1-3,-1 0-5,-3-1-6,-1-1-6,-2-1-6,-1-1-8,-1-1-9,-1-1-7,2-3 0,3-5 9,4-5 9,5-4 8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30396 47866 545,'-22'-1'0,"6"0"0,5-2 0,5 0 0,2-1 4,0 0 6,0 0 7,0 0 8,5-1 4,11-2 1,12-1 2,10-3 2,10-2 0,11-3-3,11-3-2,12-3-4,5-1 0,2 3-2,2 1-1,2 3-1,1 1-2,-3 2-4,-2 2-2,-2 3-4,-2 1-4,-5 2-2,-3 2-5,-5 2-2,-5 2-7,-6 2-10,-8 2-8,-6 2-10,-7 1-6,-6 1-3,-5 1-2,-6 2-4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32504 48300 528,'-23'0'5,"4"0"10,3 0 10,3 0 11,3 1 3,2 2-3,4 2-3,3 2-4,2 2-2,1 5-3,3 4-2,2 3-2,2 3-3,2-1 0,2 1-1,1-1-2,1 0 0,-1-1-2,0-1-2,-2 0-1,-1-2 0,-1 1-2,0-1 0,-2 1 0,0-1-2,-2-1-1,-1-1-1,0 0-2,-1-2 0,0-1 1,-1-1 0,1-1 0,-1 0 0,-4 0-4,-2 0-2,-3-1-3,-4 1-3,-2 0 0,-3 0-2,-3-1-2,-3 0-1,0 0-1,0-2-1,-2 0-1,-1-3-4,1-3-10,-1-2-8,1-4-9,1-1-3,5 1 2,3-1 1,4 0 3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2871" units="cm"/>
      <inkml:brushProperty name="height" value="0.02871" units="cm"/>
      <inkml:brushProperty name="color" value="#F2395B"/>
    </inkml:brush>
  </inkml:definitions>
  <inkml:trace contextRef="#ctx0" brushRef="#br0">33000 48566 766,'8'-7'6,"0"2"12,0 2 12,-1 2 12,1 1 0,0 0-11,0 0-11,0 0-12,2 1-4,7 2 2,5 2 2,7 2 3,1 1-3,-3 1-10,-3 1-10,-3 2-8,-3-1-10,-3-1-11,-3-1-10,-2 0-11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34269 48357 493,'0'-17'0,"0"-2"2,0-1 1,0-3 2,-1 2 3,-2 3 6,-2 4 6,-2 5 5,-2 2 5,-1 2 4,-3 2 4,-2 2 3,0 4 0,-1 6-4,1 5-4,-1 7-3,0 3-4,1 1-3,-1 1-1,0 1-4,3-1-1,3-1-3,4-3-2,4-1-3,4-3-4,6-3-8,4-3-7,5-2-7,3-6-5,-1-5-5,1-5-5,-1-7-3,0-2-2,-3 1 4,-1 0 3,-2 2 2,-2 3 8,-1 4 11,0 6 10,-2 4 10,-1 6 10,-2 7 5,-3 8 7,0 6 6,-3 4-1,-1 6-7,0 3-9,-1 4-6,-1 2-10,0 2-8,0 0-10,0 1-9,0 2-3,-2 2 2,0 2 3,-1 1 2,-1-3-8,0-10-16,0-10-18,0-9-16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725" units="cm"/>
      <inkml:brushProperty name="height" value="0.02725" units="cm"/>
      <inkml:brushProperty name="color" value="#F2395B"/>
    </inkml:brush>
  </inkml:definitions>
  <inkml:trace contextRef="#ctx0" brushRef="#br0">36225 46959 807,'-8'-15'-5,"0"4"-8,0 3-9,0 3-10,1 2 8,-1 3 23,0 4 22,0 2 23,-2 5 10,-4 7-6,-3 7-6,-5 7-4,-2 4-10,-3 3-14,-1 1-14,-2 2-13,-1-1-11,5-4-8,2-4-7,3-3-7,2-5-2,2-2 7,3-3 6,1-2 5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531" units="cm"/>
      <inkml:brushProperty name="height" value="0.02531" units="cm"/>
      <inkml:brushProperty name="color" value="#F2395B"/>
    </inkml:brush>
  </inkml:definitions>
  <inkml:trace contextRef="#ctx0" brushRef="#br0">35800 47582 869,'1'-19'0,"2"9"2,2 8 0,2 9 2,2 7 2,3 2 6,3 3 5,3 3 6,2 2-2,0 1-7,-1 1-6,1 0-8,0 1-2,1-1 1,1-1 2,1-1 2,-2-3 1,-3-3 1,-5-5 0,-3-3 1,-2-2-9,0 0-19,0 0-20,0 0-19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37250 42550 418,'3'-69'2,"6"13"3,7 12 4,6 13 3,9 4 5,13-3 6,12-3 5,13-2 6,7 2 4,4 9 2,3 10 2,3 10 2,-8 11-4,-19 17-10,-18 15-10,-19 16-10,-19 12-5,-19 9-2,-18 10-1,-19 10-1,-13 7-2,-6 6-3,-6 7-4,-6 6-2,-1-2-1,7-9 0,6-10 3,7-8 0,5-8 2,7-2 0,6-3 2,7-3 2,8-7 2,14-9 6,11-10 5,14-8 5,14-11 2,20-8 0,18-10 0,20-9-1,14-15-3,14-18-9,11-19-8,14-18-7,3-12-6,-2-3-2,-3-3-3,-3-2-2,-4-3-2,-3 1 2,-3-1 0,-2 1 2,-11 2 1,-15 7 3,-15 6 2,-16 7 3,-13 5 2,-9 7 0,-10 6 0,-8 7 0,-12 4 2,-12 3 0,-13 3 2,-12 4 1,-9 4 3,-2 6 5,-3 7 5,-3 6 5,-4 3 4,-3 0 3,-3 0 2,-2 0 3,-3 6 1,1 13-1,-1 12-1,1 13-1,4 9-1,9 6 1,10 7 0,10 6 1,8 4-1,10 4 0,10 3-1,9 3 0,12 1-2,16 1-4,15-1-4,17 1-3,10-4-6,6-6-4,7-6-5,6-6-6,1-10-6,-3-12-7,-3-13-8,-2-12-7,-6-9-7,-6-2-4,-6-3-4,-6-3-5,-9-2 1,-8 0 4,-10 0 5,-9 0 6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8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38050 45774 553,'0'-11'59,"0"10"1,0 10-1,0 10 0,0 6-5,0 4-10,0 5-9,0 3-11,0 3-5,0 2-5,0 2-2,0 2-5,0 1-7,0 0-9,0 0-10,0 0-10,0-4-3,0-8 6,0-8 5,0-7 5,0-5-6,0-1-16,0-1-17,0 0-17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71271 34050 412,'-1'-26'85,"-4"10"-11,-2 12-8,-3 11-11,-3 7-7,0 5-4,-1 5-4,-1 5-4,0 1-4,2-4-6,3-2-4,1-2-6,1-4-3,2 1-2,1-2-1,0-1-3,4 2-5,6 3-7,6 5-9,6 3-9,2-1-5,1-5-5,-1-7-5,1-5-3,0-3-3,1-2 0,1-1 1,1 0-1,-1-2 2,-3-2 4,-3-2 4,-2-2 3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72320 34481 449,'-11'-2'64,"8"0"0,9-3 0,10-2 1,2 1-5,-1 1-9,-2 2-8,-3 2-10,1 1-6,0 0-3,1 0-5,1 0-4,1 0-4,0 0-4,-1 0-3,1 0-5,0 0-12,-1 0-21,1 0-19,0 0-21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7"/>
    </inkml:context>
    <inkml:brush xml:id="br0">
      <inkml:brushProperty name="width" value="0.05362" units="cm"/>
      <inkml:brushProperty name="height" value="0.05362" units="cm"/>
      <inkml:brushProperty name="color" value="#00BFF3"/>
    </inkml:brush>
  </inkml:definitions>
  <inkml:trace contextRef="#ctx0" brushRef="#br0">73500 33500 410,'22'0'40,"-1"2"4,-3 0 3,-1 2 3,-1 1-1,2 3-7,0 4-8,1 2-6,0 2-4,-1-1 1,-1 1 0,0 0 1,-3-1-1,-1 3-2,-2 0-3,-2 1-3,-2 0-3,1 1 0,0-1-3,0 1-1,-1-1-2,-2-1-2,-3-1-1,0 0-3,-6 1-2,-8 8-6,-8 7-4,-7 7-5,-4 1-7,1-2-10,1-3-8,1-3-9,2-5-8,3-4-8,3-5-6,3-4-7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5927" units="cm"/>
      <inkml:brushProperty name="height" value="0.05927" units="cm"/>
      <inkml:brushProperty name="color" value="#00BFF3"/>
    </inkml:brush>
  </inkml:definitions>
  <inkml:trace contextRef="#ctx0" brushRef="#br0">76235 33686 371,'0'-21'4,"0"3"10,0 4 10,0 5 8,-1 1 3,-2 2-5,-2 1-4,-2 0-5,-1 2-4,-2 0-1,0 2-3,-1 0-1,-1 2-2,-2 2 1,0 2-1,-1 2 0,0 2 1,-1 2 2,0 1 2,1 3 2,0 1 0,2 1-1,2 1 0,3 2 0,1-2-2,2 1 0,2-2-1,2-1-1,2 0-3,4 1-4,2 1-3,3 2-5,3-4-3,2-3-5,1-6-4,3-4-4,1-5-2,1 0-2,1-3-1,1-2 0,0-3-2,-1-3-1,-1-5 1,-1-4-1,-1-2 0,-1-3 2,0-1 2,-2-2 1,-2-1 3,-1 3 4,-2 2 2,-2 1 4,-2 3 4,-1 1 6,0 2 6,-2 3 6,0 1 6,0 2 6,0 3 4,0 1 7,0 3 5,2 4 5,0 4 7,2 4 6,-1 3-3,-1 3-9,-1 3-10,0 4-10,-2 1-6,0 1-4,-2 1-5,0 1-2,-2 1-5,0 3-2,-2 1-4,0 2-3,-2 1-6,0-1-6,-1-1-8,-1-1-8,0-9-11,4-15-15,2-16-17,4-15-15,1-6 3,1 5 21,2 5 21,0 5 22,1 4 15,2 3 11,0 3 9,1 2 10,1 2 5,0 0 2,-1 0 1,1 1 1,1-1-3,2 2-5,1 0-6,3 2-5,0 0-13,-3 0-20,-1 0-20,-2 0-20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6292" units="cm"/>
      <inkml:brushProperty name="height" value="0.06292" units="cm"/>
      <inkml:brushProperty name="color" value="#00BFF3"/>
    </inkml:brush>
  </inkml:definitions>
  <inkml:trace contextRef="#ctx0" brushRef="#br0">78075 32841 349,'0'-18'0,"2"-2"0,0-3 0,2-3 0,-1 1 3,-1 3 6,0 5 7,-1 3 5,-1 3 7,0 0 8,0 2 6,0 1 8,0 2 0,0 6-4,0 4-5,0 6-4,0 4-4,0 5-1,0 5-1,0 5-2,-1 4-2,-1 4-3,0 4-2,-1 5-3,-2 1-2,0 3-4,-1 2-2,-2 2-3,1 4-3,-1 5-4,0 7-5,0 5-3,0 4-1,1 1 0,-1 1 1,0 0 2,0-2-6,0-9-13,0-7-11,1-8-12,0-8-7,2-8 2,2-8 0,2-7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78397 34191 558,'7'-16'5,"-1"2"11,0 1 11,-2 1 11,1 2 8,0 4 4,1 4 4,2 4 5,-1 4-4,-1 6-13,0 4-13,-2 5-14,-1 1-9,-2-1-10,-2-3-8,-2-1-8,0-2-6,0-1-2,2-1-3,0 0-1,3-2 0,4-1 5,4 0 4,4-2 5,0 0 4,-3 2 4,-3 0 3,-2 1 4,-3 2 4,-1 1 6,0 3 4,-1 2 5,-4 1 1,-2 3 0,-5 1-1,-4 3-2,-2-1 0,-1 0-1,-1-1-2,-1-1 0,1-2-4,3-5-5,2-3-8,4-4-5,1-5-11,1-2-17,-1-6-17,0-2-16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559" units="cm"/>
      <inkml:brushProperty name="height" value="0.0559" units="cm"/>
      <inkml:brushProperty name="color" value="#00BFF3"/>
    </inkml:brush>
  </inkml:definitions>
  <inkml:trace contextRef="#ctx0" brushRef="#br0">79754 33905 393,'-2'-14'4,"0"3"7,-3 2 8,-2 4 7,-1 2 6,0 2 3,0 2 4,1 2 4,-2 2-2,0 4-4,-2 2-5,1 3-5,-2 2-4,0 1-2,0 1-4,0 1-1,1 1-3,-1 0-2,0-1-2,1 1-2,0-2-1,4 1-3,2-2-3,4-1-2,3-2-6,6-3-9,4-3-11,5-2-9,3-4-5,1-2 1,1-3 2,1-4 0,-1-1 4,-3 1 4,-3-1 4,-2 0 5,-3 1 2,-1 2 1,0 2-1,-2 2 1,-1 2 8,-2 2 17,-3 2 18,0 2 17,-2 2 12,0 1 4,0 3 4,0 2 6,2-1-8,5-3-19,6-3-19,4-2-19,2-4-10,1-2-3,-1-4-1,1-2-3,-1-2 0,-1-2-1,-1 0 1,0-1 0,-3-1 2,-1-2 3,-2 0 3,-2-1 4,-3 0 2,-1 1 2,-2 1 2,-2 1 2,-2 0 2,-2 2 1,-2 1 1,-1 1 2,-3 0 0,0 2 1,-2 1 1,1 0 0,-2 2 1,0 0-2,0 2 0,1 0-1,-1 3-5,2 2-7,0 3-7,2 4-8,3-1-4,4-3 2,6-2 0,4-4 1,4-1 0,3-2 0,3 0 0,4-2-1,-1 0-2,-1 1-2,-3-1-4,-1 0-2,-2 0 1,-1 2 7,-1 0 7,0 2 5,-3 2 13,-1 6 17,-2 4 17,-2 5 17,-2 2 6,-2-1-7,-2-1-7,-2-1-7,-1 0-5,0 2-5,0 0-4,1 1-6,-1 0-4,3 1-5,2-1-3,3 1-6,2-4-6,5-7-11,5-6-10,5-8-10,1-4-3,-3-3 6,-3-4 5,-2-1 5,-3-4 4,-1 0 2,0-1 3,-2 0 2,-1-2 2,-2 1 1,-3-1 1,0 1 2,-3 1 0,-1 3 0,0 3-1,-1 2 0,-3 4-2,-4 1-4,-4 2-4,-3 2-3,-2 2-3,2 2-2,3 2 0,1 2-2,1 2-3,1 0-4,-1 1-6,0 2-3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82433 33421 463,'-6'-8'10,"4"0"23,4 0 20,4 0 23,4 2 4,7 1-9,6 2-10,5 2-9,4 0-12,1 0-10,1-2-10,0 0-11,0 0-7,-5 2-4,-4 2-4,-3 2-3,-4 1-7,-1 2-12,-2 0-10,-2 1-12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83836 34215 471,'-15'0'4,"2"0"10,3 0 8,1 0 10,4 0 7,6 0 8,6 0 6,6 0 6,4 0 0,3-2-11,3 0-9,3-1-11,2-1-5,1 2-2,0 0-3,2 2-3,1 0-7,-1 0-16,0 0-13,1 0-15,-3 0-9,-3 2-4,-5 0-4,-3 2-4,-3-1-1,-1 1 2,-1 0 1,0 0 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39300 41950 773,'-22'-69'0,"6"13"0,7 12 0,6 13 0,9 6 6,13 0 13,12 0 11,13 0 12,13 3 1,17 6-9,15 7-10,16 6-9,-2 3-7,-19 0-3,-18 0-4,-19 0-4,-12 1-11,-2 4-19,-3 3-19,-3 3-19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935" units="cm"/>
      <inkml:brushProperty name="height" value="0.04935" units="cm"/>
      <inkml:brushProperty name="color" value="#00BFF3"/>
    </inkml:brush>
  </inkml:definitions>
  <inkml:trace contextRef="#ctx0" brushRef="#br0">86440 33419 445,'8'-15'3,"-2"-1"7,-1 0 6,0 1 7,-2-1 3,0 0 2,-2 1 1,0-1 2,-2 1-1,0 1-5,-2 0-3,0 2-5,-2 1-1,-2 2-1,-2 3-1,-1 1 1,-3 1-1,0 2 0,-1 0 0,-1 2 1,-1 0-1,2 2-1,1 0-1,1 2 0,2 1-1,2 1-1,4 3 0,3 2 0,1 2-1,0 1-1,0 3 1,0 2-1,1 1 0,1 1-2,3 1 0,2 1-2,1 0 0,2 1 1,0-1 0,1 1 2,-1 0-2,-2 3-4,-4 1-2,-2 2-4,-2 1-2,0-3 0,0-2-2,0-1 0,-1-2 0,-2-1 2,-2-1 1,-2-1 2,-1-2 2,-2-3 0,0-2 0,-1-4 0,-1-2 2,1-2 0,-1-3 0,0 0 2,1-6 0,0-6 1,2-7 0,1-7 1,2-5 0,6-3 0,4-3 0,6-2-1,3-1 0,5 3 0,3 3 1,5 4-1,2 1-8,1 1-18,0 1-17,2 1-18,-2 3-5,-5 5 5,-5 4 5,-4 6 5,-4 2 3,-1 0 3,-1 0 1,0 0 1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87300 33922 454,'37'6'139,"-3"-2"-34,-5-4-35,-4-2-34,-2-3-22,-3 0-8,-1-1-9,-2-2-9,-2 1-4,-1-1 1,-1 0 0,0 0 2,-3 0-1,-1-2-3,-2 0-3,-2-1-2,-2-1 0,-1 1-1,0-1 2,-1 0 0,-3 1 2,-2 2 3,-4 3 4,-2 1 3,-3 1 3,-1 2 3,-3 0 2,-1 2 2,-2 1 5,2 2 6,1 2 6,1 2 6,1 1 4,1 1 4,0 1 3,2 2 4,1 0 0,1 3-4,0 2-3,2 1-4,1 2-3,2-1 0,2 1-1,2-1-1,2 1-3,0 0-5,2-1-5,0 1-5,3-2-7,4-1-6,3-3-7,5-1-6,2-3-3,1-2 3,1-4 0,1-2 3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88450 32413 509,'1'-15'33,"4"4"2,2 3 4,4 3 3,1 0 1,3 2 1,1-1 1,3 0 0,2 0-3,1 2-6,3 0-7,1 2-7,0 0-5,-5 2-6,-3 0-5,-4 2-4,-3 0-19,1 0-30,0-1-30,0 2-30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89300 33963 506,'4'-15'98,"10"4"-16,7 3-14,10 3-17,6 0-12,3 2-7,2-1-10,4 0-7,-1 0-5,-2 2 0,-4 0 0,-2 2 1,-3 0 0,-3 2 0,-3 0 1,-3 2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746" units="cm"/>
      <inkml:brushProperty name="height" value="0.04746" units="cm"/>
      <inkml:brushProperty name="color" value="#00BFF3"/>
    </inkml:brush>
  </inkml:definitions>
  <inkml:trace contextRef="#ctx0" brushRef="#br0">90044 33248 463,'-15'-7'3,"2"1"5,3 0 6,1 2 5,1 4 9,2 8 14,1 7 15,0 9 13,2 4 0,0 3-12,2 1-12,1 2-13,0 2-8,0 2-3,0 3-3,0 1-3,-1-1-9,-1-2-17,0-3-15,-1-3-15,-1-5-11,2-4-4,0-5-4,2-4-4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91431 33374 503,'22'-14'6,"-1"1"14,-2 2 12,-3 2 13,1 3 6,2 2-4,1 4-2,3 3-3,-1 1-5,-3 3-6,-3 2-7,-3 2-7,-3 2-6,-2 5-3,-4 3-4,-2 5-3,-5 2-4,-4 1-1,-5 0-3,-5 2-2,-5 0-3,-1-1-1,-4-1-3,-3-1-2,-1-3 1,3-1 1,2-4 3,1-3 2,3-3 6,3-3 6,3-3 8,3-2 7,6-3 7,11-1 7,12 0 7,10-1 7,4-3-6,0-2-18,-1-4-19,-1-2-17,-1-2-14,-3 1-10,-1-1-9,-3 0-10,-2 1-1,-2 3 8,-4 1 6,-3 2 8,-2 0 4,0 0 0,-2-1 1,0-1 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92578 33263 376,'0'-16'2,"0"2"1,0 1 2,0 1 2,0 4 14,2 8 22,0 8 25,2 7 22,-1 6 4,0-1-17,-2 2-18,0 2-16,-2 0-12,0 2-4,-2 3-5,0 1-5,-2 1-6,-2 1-7,-2-1-8,-1 0-6,-3 0-8,0-1-6,-1-1-6,-1-1-8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92450 33988 590,'15'-29'0,"-1"5"0,-1 5 0,0 5 0,-1 2 6,1 0 13,1 0 12,2 1 14,-1-1 5,1 2 1,0 1 0,-1 1 1,1 1-7,2 2-13,0 2-12,1 2-12,-1 1-18,-1 0-19,-2 0-21,-2 0-19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3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93207 32575 369,'-8'-21'3,"0"5"7,0 4 6,0 6 6,2 4 10,1 4 15,2 4 13,2 4 14,0 4 1,0 7-12,-2 5-12,0 7-13,-1 3-8,0 2-5,0 2-4,0 3-4,0 0-3,-2 2-3,0 0-2,-1 2-2,-2-2-3,0 0-3,-2-3-2,1-2-3,-1-3-4,4-3-6,2-5-6,4-4-5,5-8-8,8-12-11,7-13-12,9-13-10,2-8-1,-2 1 11,-1-2 9,-3-1 12,-1 2 9,-3 5 9,-1 5 10,-2 5 8,-3 5 13,-3 8 13,-3 6 15,-2 8 13,-3 2 1,0 1-13,-2 0-14,0-1-13,1-1-13,4-6-11,4-5-11,3-4-12,4-5-5,1-4 4,3-4 3,2-3 3,-1-2 2,-1 1 1,-3 0 1,-1 2 0,-3 2 5,-2 1 7,-4 2 6,-3 2 8,-1 4 13,0 4 19,0 6 18,0 4 20,-1 4 1,0 1-15,-2 3-15,0 2-14,-1 0-10,2-1-2,0-1-3,2-1-2,1-2-7,5-2-7,4-4-9,4-2-9,1-6-5,1-5-1,-1-5-1,1-7-2,-2-3 1,-3-1 2,-2-1 1,-4-1 2,-2 1 2,-2 3 4,-3 3 2,0 3 4,-2-1 2,0-2 0,0-3 0,0-3 2,-3 1-2,-4 5-2,-6 4-1,-4 6-3,-2 3-6,1 2-11,1 2-10,1 2-11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96100 33413 489,'11'-9'11,"7"0"24,7-2 22,7 1 23,0-1 3,-5 4-18,-7 2-16,-5 4-17,0 1-11,5 0-3,7 0-4,5 0-4,2 1-1,-2 2 0,-1 2 0,-3 2-1,-2 1-9,-5 1-21,-3 2-21,-4 0-21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40850 42700 610,'-44'-25'0,"13"0"0,12 0 0,13 0 0,24-4 9,39-5 17,36-7 17,39-5 17,16 2 4,-3 13-9,-3 12-11,-2 13-9,0 7-10,7 4-7,6 3-9,7 3-8,-7 4-8,-19 7-10,-18 6-10,-19 7-10,-19 0-4,-19-2-2,-18-3-1,-19-3-2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96050 34316 559,'33'-1'57,"2"-1"7,4 0 5,3-1 6,2-1-6,0 2-17,2 0-17,0 2-17,0 0-16,-2 0-18,-2 0-15,-1 0-17,-4 0-8,-2 2 2,-3 0 1,-3 2 1,-4-1 3,-5-1 5,-5 0 4,-4-1 5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6588" units="cm"/>
      <inkml:brushProperty name="height" value="0.06588" units="cm"/>
      <inkml:brushProperty name="color" value="#00BFF3"/>
    </inkml:brush>
  </inkml:definitions>
  <inkml:trace contextRef="#ctx0" brushRef="#br0">98550 32594 333,'9'-8'3,"1"0"3,3 0 5,2 0 4,1 1 3,-1 1 1,1 0 1,0 2 1,0 0 1,1 2 2,1 0 3,1 2 1,1 1 0,-1 4-3,1 2-3,0 3-3,-2 3-2,-1 2 0,-3 1-2,-1 3 0,-3 1 0,-2 1-2,-4 1 0,-2 1-2,-4 2-1,-4 3-4,-4 3-4,-4 3-3,-3 0-2,-5 0 1,-3-1 0,-5-1 1,0-2-1,1-1-4,3-3-3,2-1-3,1-3 0,2-3 1,3-3 1,1-3 1,5-3 3,6-2 3,8-4 3,7-2 3,6-5 0,9-2-3,7-5-3,8-4-2,5-2-6,0-1-7,2-1-7,0-1-8,0-2-2,-2-1 4,-2-3 2,-1-1 3,-3-3 0,0-1-1,-1-2-2,-1-3-3,-3 1 3,-4 2 6,-3 1 5,-5 3 6,-3 2 5,-2 3 4,-4 3 5,-3 3 5,-1 2 5,-2 2 7,-1 3 7,0 1 8,-4 4 6,-6 6 7,-6 6 7,-6 6 7,-2 4-3,1 7-9,1 4-11,1 4-10,0 3-7,1-1-3,-1-1-2,0-1-3,2-3-3,1-2-1,2-3-3,2-3-1,4-3-5,6-2-8,6-4-7,6-3-8,4-4-5,5-8-2,3-6-1,5-7-3,2-5 2,2 0 4,3-1 6,1 0 5,-1-1 2,-3 4 1,-5 3 1,-4 3 1,-5 5 10,-6 6 20,-8 7 19,-6 8 19,-5 3 5,0 1-11,-2 1-11,0 1-11,0 1-7,2 0-3,2-1-2,2 1-3,5-3-8,6-5-13,7-5-14,7-4-14,3-6-4,-3-6 5,-1-6 4,-3-5 5,-2-5 3,-2-3 2,-4-3 2,-3-3 3,-2 1 1,-2 2 2,-2 3 3,-2 3 2,-3 3 2,-2 3 2,-4 3 1,-2 2 1,-2 3 5,1 3 6,-1 1 7,0 2 7,5 3 1,8 2-5,10 3-5,8 4-5,4 1-3,1 0-2,-1-1-1,1 1-2,-2 1-1,-3 2 0,-3 2-1,-3 1 1,-2 2 0,0 2 1,-2 0 3,0 1 1,-3 1 1,-1 1-1,-2 1 0,-2 1 0,-2 0 0,-2-1-2,-2-1-1,-1-1 0,-2-1-1,0-3 0,0-1 0,0-2 1,5-4-4,8-7-8,9-4-7,9-7-8,5-5-3,-1-2-2,1-3 0,-1-3 0,0-3-1,-1-3 1,-1-3 1,-1-2 0,-1-3 2,-1 1 3,-1 0 4,-1 0 3,-2 0 3,-4 3 2,-5 2 2,-3 1 2,-3 4 3,0 3 4,-2 5 5,0 3 4,-1 3 4,0 0 4,0 2 4,0 1 4,0 2 11,2 6 17,0 4 18,2 6 17,-1 4 1,0 7-18,-2 5-17,0 7-17,-1 4-10,0 4-3,0 4-3,0 4-4,-1 3-2,0 0-2,-2 1-2,0 2-3,-1-1-3,2-1-4,0-1-4,2 0-6,0-2-2,0 0-1,0-2-2,0 0 0,0-3-3,0-4-5,0-4-3,0-3-4,-1-9-11,-2-11-18,-2-12-18,-2-12-17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103263 32030 605,'5'-27'59,"-2"9"1,-6 8 2,-2 10 1,-5 7-6,-4 5-14,-3 7-13,-5 6-13,-2 2-13,-3 2-12,-1 1-11,-2 1-11,0-3-3,5-4 5,3-5 5,5-4 4,2-4-3,2-1-15,3-1-12,1 0-15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104350 32000 657,'44'8'88,"-8"0"-14,-6-1-13,-7 1-13,-4 1-12,-1 2-12,-1 2-12,0 1-13,-2 2-10,-1 0-12,-1-1-11,-1 1-11,-1-1-6,-2-1-2,-2-1-2,-2 0-2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97450 37297 579,'79'-14'98,"-13"4"-13,-14 4-13,-14 5-14,-3 1-12,6 0-12,8 0-14,7 0-12,1 0-13,-1 0-13,-2 0-11,-2 0-13,-6-1-3,-10-1 5,-9 0 8,-11-1 5,-5-1-1,0 2-7,-2 0-9,0 2-7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98938 36666 442,'-36'-7'44,"9"2"-1,7 2-1,9 2-2,3 4 2,0 7 6,0 8 5,1 6 6,0 4-2,2 2-11,2 3-9,2 1-11,0 2-10,-2 0-12,-2 2-10,-2 1-13,-1-1-9,1 0-10,-1-1-8,0-1-10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5928" units="cm"/>
      <inkml:brushProperty name="height" value="0.05928" units="cm"/>
      <inkml:brushProperty name="color" value="#00BFF3"/>
    </inkml:brush>
  </inkml:definitions>
  <inkml:trace contextRef="#ctx0" brushRef="#br0">100447 36116 371,'23'-7'1,"-1"2"5,-1 2 3,-1 2 5,-1 1 2,-1 2 3,0 0 3,-2 2 2,0 0 4,-1 2 2,1 0 2,0 1 4,-2 2-1,-3 2-3,-3 2-3,-2 1-3,-3 2-3,-1 2 0,0 0-1,-1 1-1,-3 1-1,-2 3-3,-4 1-1,-2 3-1,-3 1-1,-1 0 1,-3 2 1,-2 1 1,0 1-1,-1 1-3,0 1-3,1 0-2,-1 2-4,1 3-5,-1 1-4,1 2-5,-1-1-4,2-2-4,1-3-3,1-3-3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101440 36661 411,'7'-14'4,"-1"3"9,0 3 9,-2 2 9,0 5 10,0 6 12,0 6 12,0 6 11,-1 4-1,-2 5-15,-2 3-16,-2 4-15,-3 3-9,-4 2-1,-4 3-3,-3 1-3,-4 0-6,0 0-11,-1-2-11,0 0-13,-1-3-4,4-5 1,3-6 2,3-3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101800 37213 580,'21'-15'5,"-3"4"11,-4 3 10,-4 3 11,-2 0 7,3 2 3,2-1 3,2 0 4,0 0-4,1 2-11,0 0-11,-1 2-11,1 0-10,0 0-11,-1 0-10,1 0-10,-1 0-6,-1 0 0,-1 0-2,0 0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903" units="cm"/>
      <inkml:brushProperty name="height" value="0.05903" units="cm"/>
      <inkml:brushProperty name="color" value="#00BFF3"/>
    </inkml:brush>
  </inkml:definitions>
  <inkml:trace contextRef="#ctx0" brushRef="#br0">102607 35880 372,'0'-15'3,"0"2"4,0 3 4,0 1 6,0 3 7,0 4 10,0 4 10,0 4 11,0 4 3,0 3-4,0 5-4,0 3-3,-1 5-4,-1 3-6,0 5-3,-1 3-6,-2 3-3,0 4-5,-1 2-5,-2 4-3,0 2-5,-2 3-5,0 4-4,-1 2-4,0 1-6,1-3-7,0-1-5,2-2-6,0-1-8,2 2-8,1 0-8,1 1-8,-1-5 2,2-14 11,-1-12 11,0-13 12,0-6 3,2 0-6,0 0-5,2 0-5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40850 43550 572,'-91'0'6,"19"0"10,19 0 12,19 0 11,23-2 7,28-3 1,28-3 1,29-2 2,27-1-4,29 3-7,28 3-9,28 4-8,15 4-12,4 6-13,3 7-15,3 6-14,-19-1-8,-41-5-2,-40-7-3,-40-5-2,-23-3-2,-3 4 1,-3 3 0,-2 3-1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103150 36405 516,'7'-8'0,"-1"2"0,0 1 0,-1 0 0,0 1 8,3 1 17,3-1 15,4 0 17,3 1 5,5 2-5,5 2-6,5 2-5,0 1-6,-4 0-6,-3-1-6,-5 1-6,-2 0-9,-1 0-13,-1 0-11,0 0-11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103824 35492 477,'-8'-3'41,"2"8"15,1 9 16,0 10 16,1 5-2,-2 6-17,0 4-18,-1 6-18,-1 2-15,0-2-10,0-1-10,0 0-10,0-1-6,-1 0 0,-2 0-1,0 0 1,0-3-12,3-7-20,1-7-21,2-7-21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3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70888 39511 483,'-2'-13'10,"-2"8"21,-3 7 19,-3 6 21,-2 5 3,0 3-13,0 3-14,1 3-12,-2 4-9,0 5-2,-1 5-4,-1 5-2,0 0-4,2 0-2,2-3-4,3-2-2,1-1-2,2 0-1,2 1-1,2-1-2,4-2-5,6-3-11,5-5-10,7-4-12,4-3-4,5-4 2,3-5 3,4-3 2,3-4-1,2-6-1,3-4-3,1-5-3,-4-1 3,-10 2 5,-9 4 8,-11 3 6,-4 0 3,0 0 1,0-1 0,0-2 1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72006 40463 586,'-22'-7'2,"5"2"3,3 2 5,4 2 3,7-1 11,10-2 17,9-3 17,11-3 18,4-1-2,-2 4-18,0 2-21,-1 4-18,-1 1-14,-1 0-8,-1 0-8,-1 0-7,-2 1-7,-3 2-5,-3 2-7,-2 2-5,-3 0-1,-1-1 6,-1-1 3,0 0 6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72608 39714 528,'-8'-7'1,"2"0"3,1 2 3,0 1 2,1 0 6,-2 0 12,0 0 11,-1 0 11,-1 4 5,0 10 0,0 8-1,1 9 0,-1 4-7,2 2-13,1 1-12,0 1-13,1 3-11,0 4-9,0 5-9,1 6-9,-1 0-6,2-2 0,0-4-2,2-2 0,-1-7-4,0-8-6,-2-9-5,0-8-6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73300 39666 461,'28'-7'4,"-5"2"8,-7 2 9,-5 2 7,-1 2 7,4 2 5,4 2 6,3 2 4,3 2-1,-1 3-5,1 3-7,-1 3-5,0 2-6,-3 0-4,-1-1-4,-2 1-4,-3 0-2,-3 3-1,-3 1 1,-2 3 0,-3 2-3,-2 2-4,-2 4-6,-2 3-5,-4 2-2,-6 2 1,-5 2 1,-7 2 0,-3 0-6,-1-4-14,-1-2-14,0-3-14,0-5-8,7-6-3,3-5-4,6-6-2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76760 40100 477,'7'9'144,"1"1"-34,0 3-35,0 2-34,-1 3-18,-1 5-3,0 5-2,-2 5-2,-1 5-4,-2 8-5,-2 6-5,-2 7-4,-3 2-4,-3-4-4,-5-5-3,-4-3-3,0-5-2,1-6 0,2-5 1,3-7-1,0-4 4,0-5 5,0-3 5,1-4 6,3-5 8,8-2 9,8-6 11,7-2 10,6-4-1,1 0-10,3-1-10,1-1-12,1 0-5,-3 2 0,-1 2-2,-3 2 0,0 2-5,-1 0-9,1 2-11,0 1-9,-2 0-6,-1 0-4,-3 0-4,-1 0-3,-2 0-2,-1 1 0,0 2-1,-2 0 0,-1 1 5,0 0 11,-2 0 11,0 0 11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78327 41700 462,'-6'23'194,"2"-1"-48,4-1-50,2-1-50,1-1-26,0-1-4,-2-1-5,0 0-3,-1-1-7,0 1-11,0 1-10,0 1-10,-1 0-7,0-3-3,-2-1-4,0-2-3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78527 40295 514,'-6'-7'13,"2"0"25,4 2 27,2 1 26,3 2 2,0 5-20,1 6-19,2 4-21,-1 4-15,-1 3-11,-1 3-9,0 3-10,-2 2-12,0 1-10,-2 0-13,0 2-11,-2-2-5,0-7 0,-2-5 1,0-6 1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79628 40794 452,'0'-22'5,"0"3"10,0 3 10,0 2 10,-2 4 4,0 3-2,-3 2-4,-2 4-2,-2 2-2,-2 4-1,-2 2-2,-1 3-2,-2 5-1,-2 6-2,0 5-3,-1 6-1,-1 3-2,-1 1 0,-1-1 0,-1 0-1,1 0 0,1 1-1,2-1-3,3 0 0,1-1-2,2-3 0,3-4-1,1-2-1,3-2-2,4-3-2,4-1-2,4-2-3,4-4-3,7-5-7,6-5-5,5-4-5,4-5-4,3-6 0,1-4-1,2-5-1,0-2 0,-1 1 3,-3 1 3,-2 1 2,-3 2 2,-5 1 5,-5 2 2,-5 3 4,-4 3 9,-6 6 15,-4 6 16,-6 6 14,-1 3 4,1 3-7,0 2-8,2 1-6,0 1-7,0-3-4,0-1-4,0-2-6,2-1-3,2 3-2,3 2-3,4 2-3,4-3-2,5-3-3,7-6-1,5-4-3,1-5-2,-5-2 0,-5-4-2,-4-2-1,-5-2 1,-1 1 2,-2-1 3,-2 0 3,-2-1 1,-1-1 0,0-3 1,-1-1 1,-3-1 1,0 2 2,-3 3 1,-2 1 2,-1 2 1,-2 0 0,0 2-1,-1 1-1,-1 1-6,0 2-11,0 2-12,1 2-12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44450 41900 426,'-46'-71'5,"10"10"7,10 10 9,9 9 9,4 13 10,1 20 10,-1 18 13,1 20 11,1 16-1,3 16-13,3 15-13,4 17-12,-4 11-10,-9 10-6,-10 10-6,-8 9-7,-6 2-5,1-2-6,-1-3-4,1-3-5,1-6-4,3-5-2,3-7-3,4-5-2,2-12-4,4-16-6,3-15-4,3-15-7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82435 40894 441,'-23'-7'39,"4"4"6,3 3 5,3 2 6,2 4-2,1 4-8,0 3-9,2 5-9,0 3-4,0 3-1,1 3 1,-1 3-2,0 0 0,2-2-3,1-2-2,0-1-2,3-3-3,4-1-1,4-2-3,4-3-2,3-2-6,5-4-7,4-5-8,3-2-8,2-6-3,1-6 1,-1-6 2,1-5 2,-2-5 1,-1-3 1,-3-3-1,-1-3 2,-4 0 0,-3 0 3,-4 1 3,-4 1 1,-3 3 2,-2 4 0,-2 3 0,-2 5 1,-2 2 2,-2 2 5,-2 2 5,-1 3 5,-4 1 1,-4 2-5,-3 2-3,-5 2-5,0 3-1,1 6 0,3 4 2,1 5 0,3 1-8,3-3-18,2-3-18,4-2-17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83750 41366 500,'29'-7'5,"-5"2"9,-5 2 11,-5 2 10,-2 2 3,1 2-1,1 2-1,2 2-2,-2 1-3,-3 3-5,-3 2-4,-2 2-6,-3 1-2,-2 1-1,-2 1 1,-2 1-1,-3 1-3,-2 1-4,-3 1-5,-3 1-5,-2-1-3,0-1-4,1-2-2,-1-3-4,1-1 1,1-2 2,1-3 3,0-1 2,4-1 8,5-2 14,4-1 15,6 0 13,3-2 2,3-1-11,3 0-10,3-1-10,2-1-6,1 0 0,1 0-1,1 0-1,-1 0-6,-3 0-15,-3 0-13,-2 0-15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85000 41441 537,'10'-16'9,"4"2"16,3 1 19,5 1 16,3 0 4,2 1-8,4-1-10,3 0-8,2 1-9,1 2-6,0 3-6,2 1-8,-1 1-1,-1 2 1,-3 0 1,-2 2 2,-2 1-8,-5 2-17,-3 2-17,-5 2-17,-2 0-11,-4 1-6,-3 0-6,-2 0-6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458" units="cm"/>
      <inkml:brushProperty name="height" value="0.04458" units="cm"/>
      <inkml:brushProperty name="color" value="#00BFF3"/>
    </inkml:brush>
  </inkml:definitions>
  <inkml:trace contextRef="#ctx0" brushRef="#br0">86043 40346 493,'-8'-8'0,"2"2"0,1 1 0,0 0 0,2 4 13,0 6 26,2 6 25,0 6 27,1 5 3,-2 6-18,0 6-18,-2 7-19,0 4-16,1 4-14,-1 3-13,0 5-14,-1 2-13,-2 0-10,-2-1-11,-2 1-11,0-6-3,3-10 2,1-12 3,2-9 4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87450 41463 428,'31'-15'118,"-2"3"-27,0 1-28,0 2-28,-2 1-16,0 0-6,1 1-4,-1-1-6,-1-1-5,-3 0-3,-3-1-3,-3-1-4,-3-3-3,-4-2-4,-5-3-3,-2-3-3,-5 0 1,-2 3 4,-4 3 5,-2 3 4,-1 2 4,1 0 6,0 2 4,2 1 5,0 1 5,-2 2 5,0 2 6,-1 2 4,-1 1 4,0 2 1,0 0 1,1 2 1,-1 2-1,0 5-6,0 5-4,1 6-4,0 1-5,0 1-2,2-1-3,1 1-3,1-1-1,2 1-1,2-1-1,2 0 0,2 0-2,4-1 1,2-1-1,4 0 0,2-3-6,3-1-9,3-3-9,3-1-11,3-3-7,3-2-6,3-4-6,3-2-5,-1-5-3,-2-2 4,-3-5 2,-3-4 4,-4 0 4,-3 1 9,-4 2 7,-4 2 8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89350 40278 575,'0'-15'6,"0"2"9,0 3 12,0 1 10,2 2 7,6 0 4,4 2 4,5 1 5,3 0-5,1 2-11,1 0-13,1 2-11,1 0-17,-1 2-21,1 0-21,-1 2-22,-1-1-8,-4-1 8,-5 0 6,-3-1 7,-3-1 7,0 1 7,-2 2 8,0 0 6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89755 41547 512,'-13'-1'91,"6"0"-15,6-2-15,6 0-15,6-2-9,5 0-3,7-1-2,5-1-4,5 0-4,1 2-4,2 2-3,2 2-5,2 1-5,-1 0-5,0 0-4,0 0-7,-1 1 0,-3 2 1,-4 2 2,-2 2 3,-3 0-14,-5 1-27,-3 0-28,-4 0-28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91031 40690 541,'-14'-5'63,"5"8"1,3 6-1,4 7-1,2 6-4,0 5-10,0 5-11,0 5-9,0 2-8,0 2-9,0 0-7,0 2-7,0 0-3,0 0 3,0 0 3,0 0 2,0-4-14,0-7-30,0-9-30,0-7-30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92769 40416 501,'-15'-12'132,"0"8"-29,2 8-29,1 8-31,-2 5-17,-3 5-5,-5 3-5,-3 5-5,-3 2-3,-1 2 1,-1 2 1,-1 3 1,2-3-3,5-4-5,5-5-6,5-5-6,3-4-1,1-3 2,0-2 2,2-4 2,5-1 3,10 2 5,9 0 3,11 1 3,4-1 3,-1-2-2,-2-4-2,1-2 0,0-3-7,4-1-14,4 0-13,4-1-13,0-1-9,-7 0-3,-6 0-4,-5 0-3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93291 40824 443,'-9'-14'4,"0"1"7,-1 2 7,-1 2 8,-1 3 10,2 2 12,1 4 12,1 3 12,0 5 0,2 9-13,0 9-14,2 9-13,0 4-10,0 0-5,0 0-6,0 0-5,0 0-3,1 0 1,-1 1 1,0-1 1,0-1-9,2-2-17,0-2-17,2-1-17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43950 42850 548,'68'-93'32,"-11"17"2,-14 15 1,-11 16 3,-1 7 1,13 1 0,12-1 2,13 1 1,6 2-3,0 7-5,0 6-5,0 7-6,1 2-7,4 1-7,3-1-8,3 1-7,-5 1-11,-12 3-12,-13 3-13,-12 4-13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94244 40700 485,'0'46'179,"0"0"-43,0-2-41,0 0-42,-2-2-26,0 0-10,-3-1-10,-2-1-9,-1-3-10,-2 0-8,0-3-7,-1-1-8,0-5-11,0-4-13,2-5-12,1-4-14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94350 41407 672,'22'-36'8,"-3"7"18,-3 7 17,-3 7 16,0 4 4,2 2-13,1 2-11,3 3-13,0-1-13,-1 2-14,-1-1-15,-1 0-14,-1 0-10,-2 2-2,-3 0-4,-1 2-3,-2 0 0,0 2 5,-2 0 5,0 2 3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94911 40430 401,'0'-15'4,"0"2"9,0 3 8,0 1 8,0 3 11,0 4 13,0 4 11,0 4 13,0 5-1,0 7-13,0 7-14,0 7-14,-1 6-9,0 4-6,-2 6-6,0 4-5,-1 3-5,0 0-2,0 0-3,0 0-3,0-1-5,-2-1-8,0-1-8,-1 0-9,-1-2-7,2-2-6,1-2-8,1-2-6,0-5-2,0-7 2,0-9 3,0-7 2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95550 40263 575,'1'-15'75,"2"4"-8,2 3-6,2 3-7,2 1-7,5 2-8,4 0-6,3 2-7,4-1-10,1-1-10,2 0-10,3-1-10,-1-1-10,-2 2-6,-1 0-6,-3 2-8,-2 0-2,-3 0 3,-3 0 2,-2 0 4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96141 39563 531,'-15'-15'4,"2"4"8,3 3 7,1 3 7,1 4 11,2 7 13,1 7 14,0 8 12,1 4-3,1 5-18,-2 3-19,2 4-19,-2 3-18,0 4-17,-2 2-16,0 4-16,-1-3-11,1-8-4,-1-8-4,0-7-4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95850 41328 525,'32'-15'81,"1"1"-7,0 1-7,2 0-7,1 3-8,1 3-9,0 2-8,2 4-8,-1 2-8,-2 2-7,-1 2-7,-3 2-8,-3 1-10,-3 1-11,-5 1-12,-3 2-11,-4-1-9,-4 1-5,-5 0-6,-2 0-5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95733 42150 583,'-6'7'7,"4"-1"11,4 0 14,4-2 12,5 0 5,9 0-2,7 0-3,9 0-2,3-1-4,2 0-5,1-2-5,0 0-5,1-1-12,-2 0-15,0 0-18,-1 0-16,-2 0-11,-2 0-3,-1 0-4,-3 0-4,-3 0 3,-5 0 9,-5 0 8,-5 0 9,-3-1 6,-2 0 5,-2-2 4,-2 0 5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99049 40443 424,'-7'-3'68,"2"10"4,2 9 4,2 11 2,1 5-5,0 2-14,0 3-14,0 1-14,-1 1-10,-4 2-5,-2 1-5,-3 0-4,-2 0-3,0-4 1,0-2-1,1-3 1,-2-2-5,-2 0-6,-1 1-7,-3-1-8,8-4-2,16-7 2,17-8 4,17-8 2,4-5 1,-6-1 0,-7 0-1,-7-1 0,-5-1-1,-1 0-3,-2 0-4,-3 0-2,-1-1-6,-2-2-9,-2-1-10,-2-3-10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100080 41961 432,'0'-13'12,"0"8"23,0 7 23,0 6 24,-1 5 3,0 1-15,-2 3-17,0 2-16,-2 1-9,0 3-4,-1 1-3,-2 3-4,2-1-2,1 0-3,2-1-1,2-1-4,0-1-9,0-3-19,-2-1-18,0-2-18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100400 40161 581,'7'-15'4,"-1"4"8,0 3 7,-2 3 8,1 3 8,0 5 6,1 6 8,2 4 6,-1 4-1,-1 3-9,-1 3-10,0 3-9,-2 0-11,0-3-13,-2-3-14,0-3-12,-1-2-14,2-1-16,0-1-15,2 0-16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3"/>
    </inkml:context>
    <inkml:brush xml:id="br0">
      <inkml:brushProperty name="width" value="0.03686" units="cm"/>
      <inkml:brushProperty name="height" value="0.03686" units="cm"/>
      <inkml:brushProperty name="color" value="#FED406"/>
    </inkml:brush>
  </inkml:definitions>
  <inkml:trace contextRef="#ctx0" brushRef="#br0">59450 9800 596,'-24'-24'-23,"4"4"8,3 3 9,3 3 8,-1 1 5,-2 1 3,-3-1 1,-3 1 2,-2 1 0,0 3 0,0 3-1,0 4-1,-2 1 1,-3 0 0,-3 0 3,-2 0 0,-5 0 1,-2 0-1,-3 0-1,-3 0-1,-2 1-1,0 4 0,0 3-1,0 3 1,-4 3-1,-5 3-2,-7 3 0,-5 4-2,-3 1-1,4 0 1,3 0-1,3 0 0,1 1-1,1 4 0,-1 3 0,1 3-1,1 1 0,3 1 0,3-1 0,4 1 0,-1 1-1,-3 3 1,-3 3-1,-2 4 0,-3 4 0,1 6-1,-1 7-1,1 6 1,-1 3-1,1 0 0,-1 0 1,1 0 1,-3 3 0,-2 6 0,-3 7 1,-3 6-1,-1 3 1,4 0-1,3 0 0,3 0 0,3-2 0,3-3-1,3-3 0,4-2 0,1-3-1,0 1 0,0-1 0,0 1 0,1-3 0,4-2-1,3-3 0,3-3-1,-1-1 1,-2 4-1,-3 3 1,-3 3-1,-2 4 1,0 7 0,0 6-1,0 7 1,0 4-1,0 3 2,0 3-1,0 4 2,0 4 0,0 6 0,0 7 2,0 6 0,3-2 1,6-9-1,7-10-1,6-8 0,4-11-1,4-8 0,3-10-1,3-9 0,3-7 0,3-3-1,3-3 0,4-2 1,1-3-2,0 1 1,0-1 0,0 1 0,0 1-1,0 3 1,0 3-1,0 4 1,0 4-1,0 6 1,0 7-1,0 6 0,1 9 0,4 13 0,3 12 0,3 13-1,1 1 0,1-9 0,-1-10 0,1-8-1,-1-4 1,1 3 0,-1 3 0,1 4-1,1-4 0,3-9 0,3-10-1,4-8 0,1-8 0,0-2 0,0-3 2,0-3 0,-2-2 0,-3 0 0,-3 0 0,-2 0 0,0 0 0,7 0 1,6 0 1,7 0 1,4 0 0,3 0-1,3 0 1,4 0-2,-1-4 0,-3-5 1,-3-7-1,-2-5 1,2-3-1,9 4-1,10 3-2,10 3 0,4 1-1,0 1 0,0-1 0,0 1 0,1-3 0,4-2 1,3-3-1,3-3 0,-1-2 0,-2 0 1,-3 0 1,-3 0 0,-1 0 0,4 0 0,3 0-1,3 0 1,-1 0 0,-2 0-1,-3 0 1,-3 0-1,1 0 1,6 0 0,7 0 0,6 0 1,6 1 1,6 4 0,7 3 0,6 3 1,3-2 0,0-6 0,0-6 0,0-6 1,3-6-1,6-2 1,7-3 0,6-3-1,-1-6 0,-5-5 0,-7-7-1,-5-5-1,2-4 0,13 0 1,12 0-1,13 0 1,7-2-1,4-3 1,3-3-1,3-2 0,1-8 0,1-8 0,-1-10 1,1-9-1,2-7 0,7-3-1,6-3 0,7-2 0,-1-3-1,-6 1 0,-6-1 1,-6 1-1,-6 1 1,-2 3 0,-3 3 2,-3 4 0,-7-3 1,-9-5-1,-10-7 0,-8-5-1,-8-3 1,-2 4 2,-3 3 1,-3 3 1,-6-1 1,-5-2-2,-7-3-2,-5-3-1,-4-2-2,0 0 0,0 0 0,0 0-1,-2-4 0,-3-5 0,-3-7 0,-2-5 0,-5-8 1,-2-5-2,-3-7 1,-3-5-2,-1-6 1,4-3 0,3-3 1,3-2 0,-2-6 0,-6-6 1,-6-6 1,-6-6 0,-7-7 1,-6-6 2,-6-6 1,-6-6 1,-4-4 2,1 1 2,-1-1 1,1 1 2,-4-1 0,-6 1 2,-6-1-1,-6 1 1,-6 7 0,-2 16-2,-3 15-1,-3 17-2,-4-3-2,-3-18 0,-3-19-2,-2-18-2,-6-9 0,-6 4-2,-6 3-2,-6 3-1,-10 4 1,-12 7 0,-13 6 1,-12 7 1,-10 5 0,-6 7-2,-6 6-1,-6 7-3,-6 0 1,-2-2 1,-3-3 2,-3-3 2,-2-1 1,0 4 2,0 3 1,0 3 1,0 4 1,0 7 0,0 6-1,0 7 1,1 4-1,4 3-1,3 3-1,3 4 1,-5 5-2,-12 10-1,-13 10-1,-12 9-2,-15 6-1,-15 3-2,-15 3-3,-16 4-3,-12 5-1,-5 10 0,-7 10-1,-5 9 0,-8 7 0,-5 7 0,-7 6 1,-5 7 0,-3 7 1,4 9 0,3 10 1,3 10 1,7 2 1,14-3 3,11-3 3,14-2 4,7 3-1,3 14-2,3 11-2,4 14-3,-3 14-2,-5 20-2,-7 18-1,-5 20-3,17-6 1,45-28 3,43-28 2,45-27 3,21-14 0,0 4-2,0 3-2,0 3-2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6105" units="cm"/>
      <inkml:brushProperty name="height" value="0.06105" units="cm"/>
      <inkml:brushProperty name="color" value="#F2395B"/>
    </inkml:brush>
  </inkml:definitions>
  <inkml:trace contextRef="#ctx0" brushRef="#br0">45400 41050 360,'-4'-46'4,"-5"10"8,-7 10 9,-5 9 7,-4 17 7,0 25 4,0 25 6,0 25 3,0 18 0,0 14-5,0 11-7,0 14-5,-4 5-7,-5 1-11,-7-1-10,-5 1-9,0-7-6,10-12-1,10-13-1,9-12 0,20-16-6,31-19-9,32-18-9,31-19-9,13-18-1,-2-15 10,-3-15 9,-3-16 8,-7-2 8,-9 13 5,-10 12 6,-8 13 6,-14 12 2,-15 13 0,-15 12 1,-16 13 0,-8 6 1,0 0 5,0 0 4,0 0 4,-2-4 0,-3-5 0,-3-7-2,-2-5-2,8-15-6,22-22-12,22-22-12,23-21-12,10-17-6,0-8 1,0-10 0,0-9 0,1-10 2,4-9 1,3-10 1,3-8 2,1-8 4,1-2 3,-1-3 4,1-3 4,-4-1 4,-6 4 0,-6 3 2,-6 3 2,-7 9 3,-6 16 3,-6 15 5,-6 17 3,-7 10 5,-6 6 6,-6 7 4,-6 6 6,-6 24 8,-2 45 12,-3 43 12,-3 45 11,-2 22 0,0 4-14,0 3-14,0 3-13,1 15-9,4 29-2,3 28-3,3 28-2,1 7-5,1-11-5,-1-14-6,1-11-5,-1-4-4,1 6-5,-1 7-4,1 6-4,-3-2-5,-2-9-5,-3-10-6,-3-8-4,-4-17-4,-3-21 1,-3-22 0,-2-22 0,-5-19-2,-2-16-5,-3-15-6,-3-15-5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100800 41181 576,'37'-14'86,"-4"5"-11,-3 3-8,-5 4-11,0 2-9,1 0-10,3 0-10,1 0-10,1 0-8,-2 2-6,0 0-9,0 2-6,-4-1-7,-2-1-7,-3 0-6,-2-2-6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4853" units="cm"/>
      <inkml:brushProperty name="height" value="0.04853" units="cm"/>
      <inkml:brushProperty name="color" value="#00BFF3"/>
    </inkml:brush>
  </inkml:definitions>
  <inkml:trace contextRef="#ctx0" brushRef="#br0">101474 40261 453,'-14'-13'13,"4"8"28,4 7 26,4 6 28,2 6 3,0 5-20,0 5-20,0 5-20,-1 5-13,-2 4-7,-2 6-7,-1 4-7,-3 4-7,0 0-10,-1 1-8,-1 2-10,-1-5-1,2-9 5,1-8 5,0-9 5,2-5-6,1-1-20,0-1-20,2 0-20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101900 42525 333,'49'20'167,"16"14"-1,16 15 1,16 15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101950 42216 507,'38'-7'131,"-4"2"-26,-2 2-25,-3 2-27,-1 1-16,1 0-8,1 0-7,1 0-8,-1 0-4,-1 0-3,-3 0-4,-1 0-2,-2 0-5,-1 0-10,-1 0-8,-1 0-9,-2 0-12,-1 2-15,-2 0-15,-2 2-14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102596 41422 479,'-7'-19'11,"2"7"24,2 8 22,2 8 24,0 7 3,0 5-15,-2 7-15,0 5-14,-1 6-11,0 5-6,0 4-5,0 6-5,0 1-6,1 1-8,-2 0-5,2 0-8,-1-3-7,2-6-9,0-6-8,2-5-9,-1-5-7,0-2-6,-2-1-7,0-2-5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103704 40750 454,'-18'2'5,"-3"6"11,-5 4 9,-3 5 12,-1 3 2,3 1-3,4 1-4,2 1-3,0 3-4,-2 5-1,-1 5-2,-2 4-2,-1 3-2,2-2 0,3 0-2,1-1-1,3-2-2,3 0-1,3-1 0,3-1-2,2-3-1,2-4 1,2-3 1,2-5 0,5-4-6,8-5-11,7-4-12,9-6-11,3-4-6,0-6 0,1-4-1,-1-5 1,-1-2 2,-1 1 7,-3 1 6,-1 1 6,-3 1 4,-3 2 4,-3 3 4,-3 1 2,-3 4 10,-4 8 18,-4 6 17,-4 7 16,-2 4 3,0 1-12,0 1-13,0 1-12,1 0-8,0-1-4,2-1-4,0 0-4,2-3-4,2-1-4,2-3-4,2-1-3,2-3-3,1-2-2,3-4-3,2-2-1,1-4-2,-1 0 1,1-3 0,0-2 1,0-3 1,1-3 2,1-5 2,1-4 1,-1-1 3,-3-1 0,-2 1 2,-4-1 1,-2 2 1,-2 1 2,-3 3 0,0 1 2,-4 2 1,0 3 0,-3 1 1,-2 2-1,-2 2 0,-2 0-2,-2 2-3,-1 1-3,-2 0-2,1 2-4,-1 0-5,0 2-3,2 0-5,1 2-2,2 0-4,2 2-4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105413 40100 555,'14'0'0,"-1"0"0,-3 0 0,0 0 0,-3 0 7,1 2 14,0 0 14,0 2 13,-1 1 6,-1 1-4,0 3-4,-2 2-4,0 2-4,-2 1-6,0 3-5,-2 2-5,-2 1-6,-4 3-9,-4 1-9,-3 3-8,-3-1-6,-2 0-4,0 0-4,-1-2-4,1-3-1,1-3 1,2-5 1,3-3 1,4-2 9,8-2 14,8-1 16,7 0 14,4-2 2,-1-1-11,0 0-13,-2-1-10,-2-3-8,-1 0-4,-2-3-3,-2-2-3,-1-1-4,0-2-5,-1 0-6,1-1-4,-1-1-1,0 0 5,-2 0 4,0 1 5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106000 40433 615,'30'0'142,"-3"2"-34,-3 0-35,-3 2-35,-2-1-22,1 1-8,0 0-9,-1 0-9,1 0-6,1 0-7,1 0-6,2 0-5,-2-1-3,-3-2 3,-3-2 2,-3-2 2,-3-2 0,-4 0-1,-4-1-3,-4-2-1,-3 1 2,0 1 4,-2 0 4,0 2 6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106035 39809 563,'-1'-15'4,"-1"4"8,0 3 7,-1 3 7,-1 2 4,0 3-1,0 4-1,0 2-1,-1 5 0,-2 7 5,-1 8 2,-3 5 4,-1 6-1,0 3-5,1 2-5,-1 4-5,0 2-10,1 2-13,-1 2-15,0 1-13,0-1-5,1-6 5,-1-6 6,0-5 4,1-6-4,1-3-16,0-5-15,2-3-17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268" units="cm"/>
      <inkml:brushProperty name="height" value="0.03268" units="cm"/>
      <inkml:brushProperty name="color" value="#00BFF3"/>
    </inkml:brush>
  </inkml:definitions>
  <inkml:trace contextRef="#ctx0" brushRef="#br0">99300 45798 673,'64'0'26,"-13"0"9,-12 0 6,-13 0 8,-4-1 1,7 0-7,5-2-6,7 0-7,0 0-15,-2 0-24,-4 2-25,-2 1-24,-4-1-10,-7-1 6,-5 0 4,-6-1 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47850 40050 521,'-22'-47'0,"6"6"0,7 7 0,6 6 0,1 4 5,-3 4 12,-3 3 11,-2 3 12,-5 6 5,-2 9 2,-3 10 2,-3 10 1,-9 13-2,-11 19-6,-14 19-7,-11 19-6,-11 12-7,-5 6-8,-7 7-6,-5 6-9,0-2-9,10-9-11,10-10-11,9-8-12,9-14-6,9-15 0,10-15-1,10-16 1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100194 45150 522,'-22'32'134,"5"1"-28,3 0-29,4 2-29,3 0-17,0 1-8,2-1-6,1 0-7,0-1-3,2 0 1,0-1 0,2-1 0,0-2-8,0-1-20,0-3-18,0-1-20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101620 45150 533,'24'1'7,"-1"2"16,1 2 16,-1 2 14,-1 0 5,-1 1-8,-3 0-8,-1 0-7,-2 1-5,-1 3-3,0 4-3,-2 2-2,-2 2-4,-2 1-5,-4 1-4,-2 1-5,-7 1-2,-8 1 0,-9 1 2,-9 1 1,-5 0-6,-2 0-11,-2 1-11,-2-1-11,0-1-5,3-5 2,3-3 1,4-4 2,3-4 6,5-1 8,5-2 8,5-2 9,6-2 8,10-1 6,8 0 6,9-1 6,5-3 3,3 0-3,1-3-2,3-2-1,0-1-6,0 0-6,1 1-8,-1-1-7,-1-1-8,-3 0-6,-3-1-6,-3-1-8,-3-1-3,-1 0-1,-2 0-1,-2 1 0,-3-1 0,1 0 4,-2 0 3,0 1 3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103086 45491 465,'7'-4'57,"-2"8"4,-2 8 5,-2 7 3,-1 5-3,-2-1-10,-1 1-9,0-1-10,-1 1-9,0 1-7,0 1-9,1 1-8,-2 0-3,-2-3 1,-2-1 1,-2-3 1,0-1-7,3-2-18,1-3-16,2-1-17,2-6-10,2-10-6,2-10-4,2-9-5,1-6 5,2 1 17,0-1 16,2 1 17,0 1 10,1 5 6,1 3 5,2 5 5,-1 1 6,-1 2 5,-1 1 7,0 0 6,-1 3 4,1 1 1,2 2 2,0 2 0,0 0 0,1 0-4,0-2-3,0 0-3,-1 0-5,1 0-7,0 1-5,0 2-8,-1-1-5,1 0-7,0-2-6,0 0-7,-2-1-4,-1-2-3,-2 0-4,-2-1-3,-1-1 2,0 2 7,0 1 8,0 0 7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103913 45050 450,'-8'17'88,"0"3"-11,0 3-10,0 3-10,1 1-9,1 1-3,0-1-5,2 1-5,0-2-5,2-2-5,0-1-5,2-3-5,2-2-13,4-4-19,4-5-19,3-3-21,5-5-6,4-8 6,3-6 5,4-7 5,1-2 6,-1 3 4,-3 3 4,-1 3 5,-4 4 7,-5 8 11,-5 6 11,-4 8 11,-5 3 5,-2 1 0,-4 1-1,-2 1-1,-1-1 2,2-3 5,2-3 4,2-2 4,5-6-5,8-8-17,8-8-17,7-7-17,4-4-8,1 4-1,-1 3-2,1 3 0,-3 2 3,-4 2 8,-3 3 7,-4 1 9,-4 3 7,-3 4 8,-3 4 8,-2 4 7,-3 3 8,-3 5 8,0 3 7,-3 5 7,-1-1 1,0-1-7,0-4-5,0-3-7,1-2-5,0-1-3,2-1-3,0 0-5,2-3-3,4-3-4,2-3-4,4-2-5,1-2-2,3 2-1,2 0 1,1 2-2,2-1 1,0-1-1,-1 0 0,1-1-1,-2-1 1,-1 0 0,-2 0 0,-3 0 1,-1-3 0,0-6 0,-2-6-1,0-5 1,-3-4-1,-3-1 1,-2-1 0,-4-1 1,-2 0-2,-5-1-2,-4 1-3,-4 0-3,-2 1-5,-3 2-7,-1 4-8,-3 3-8,1 3-6,3 3-1,3 3-4,3 2-2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2:35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20871 3470 0,'0'0'0,"-5"-7"15,-2-1-15,-2-1 0,-1 0 0,-9-7 16,-6-2-16,-4-3 0,-3-2 15,-15-5-15,-7-2 0,-1 2 16,-1 1-16,-15-4 0,-4 1 16,-8-2-16,6 5 0,-17-1 15,-1 1-15,6 6 0,4 3 0,-42-1 16,8 5-16,16 6 16,10 4-16,-4 4 0,-3 4 15,7 4-15,5 5 0,-10 3 0,-7 1 16,9 2-16,6 1 0,-6 8 15,-6 5-15,8 2 0,4 0 0,-8 9 16,-5 6-16,8 1 16,5 2-16,-3 8 0,-4 8 15,15-2-15,11-3 0,1 8 16,3 8-16,9-6 0,9-1 0,6 10 16,3 6-16,9-9 0,7-3 15,8 7-15,3 8 16,9-7-16,4-7 0,9 5 0,6 1 15,5-8-15,4-7 0,11 2 16,5-1-16,3-8 0,3-8 0,11-1 16,8-2-16,-1-9 0,0-6 15,16 2-15,12-1 16,-4-4-16,-2-1 0,13-5 0,9-4 16,-4-3-16,-4-3 0,13-1 15,7-3-15,-11-7 0,-7-3 0,14-9 16,11-5-16,-9-5 15,-6-2-15,9-10 0,5-5 16,-11 1-16,-9 0 0,9-10 16,5-5-16,-7 1 0,-5 3 0,7-12 15,4-5-15,-7-1 0,-4-1 16,15-7-16,10-6 16,-16 10-16,-11 4 0,-2-5 0,-2-4 15,-16 5-15,-11 5 0,-8-6 16,-6-4-16,-13 4 0,-7 4 15,-8-5-15,-4-4 0,-9 5 16,-7 3-16,-10-1 0,-5-1 16,-7 4-16,-4 4 0,-10-3 15,-8 0-15,-3 2 0,-2 1 0,-16-1 16,-10-1-16,-1 5 0,1 4 16,-13-2-16,-9-2 15,4 5-15,3 4 0,-7 4 0,-5 3 16,10 6-16,6 7 0,-8 4 15,-5 5-15,10 4 0,6 4 0,-6-2 16,-4-1-16,6 6 0,4 4 16,-7 7-16,-4 3 15,4 3-15,2 2 0,-11 3 16,-7 2-16,5 1 0,4 2 0,-13 3 16,-8 3-16,6 4 0,6 0 15,-6 6-15,-5 4 16,9 0-16,-994-2 0,1992 10 0,-1009 6 15,7-3-15,5 0 0,-7 12 16,-5 7-16,10-3 0,5-2 0,-3 15 16,-3 8-16,30-28 0,21-20 15,15-12-15</inkml:trace>
  <inkml:trace contextRef="#ctx0" brushRef="#br0" timeOffset="8751.2044">30755 6090 0,'0'0'0,"0"0"16,0 0-16,0 0 0,0 0 0,0 0 16,0 0-16,0 0 0,0 0 15,0 0-15,0 0 0,0 0 16,0 0-16,0 0 0,29 0 15,-29 0-15,0 0 0,31-1 16,-31 1-16,29-4 0,-14 3 0,2 1 16,0-2-16,0 1 15,-1 0-15,1 1 0,-2-1 0,1 0 16,-2 0-16,0-1 0,1 4 16,-2-2-16,-1 1 0,-1-1 15,-1 1-15,-1 0 0,-2 0 16,0 0-16,-1 1 0,-2-1 15,-1-1-15,1 1 0,-2 0 16,0 0-16,-2-1 0,2-2 16,-1-3-16,0 1 0,2-3 0,-1 3 15,0 0-15,-1 0 0</inkml:trace>
  <inkml:trace contextRef="#ctx0" brushRef="#br0" timeOffset="9051.0479">31055 5869 0,'0'0'0,"0"0"0,0 0 16,0 0-16,0 0 0,0 0 0,0 0 15,0 0-15,0 0 0,-3 22 16,3-22-16,0 0 0,-2 27 16,2-27-16,0 25 0,-1-11 15,0 0-15,-1 1 0,1 2 16,0 0-16,-1-2 0,1 1 15,0 1-15,0-1 0,0-2 0,-1 1 16,1-1-16,0 0 16,0-2-16,0 0 0,1-1 15,0 0-15,0-1 0,1-1 0,1-2 16,2-2-16,0-1 0,3-4 16,2-1-16,-1-4 0,2-2 15,-1 1-15,-1 0 0,-2 2 16</inkml:trace>
  <inkml:trace contextRef="#ctx0" brushRef="#br0" timeOffset="9768.431">31389 5650 0,'0'0'0,"0"0"0,0 0 0,0 0 15,0 0-15,0 0 0,0 0 16,0 0-16,30 0 0,-30 0 0,0 0 16,28 10-16,-28-10 0,19 11 15,-19-11-15,20 13 0,-11-8 16,0 3-16,-1 0 0,-2 1 16,0-1-16,-2 2 0,0-1 15,-2 0-15,0 2 0,-1 0 16,-1 1-16,-1-1 0,-1-1 15,-3 2-15,0-1 0,-1 0 16,0-1-16,-2 1 0,-1 0 16,0 0-16,0 0 0,-2 1 15,0-2-15,5-4 0,0-1 0,2 0 16,1-1-16,-1 0 0,2 1 16,1-1-16,1-2 0,1 1 15,1-2-15,3 0 0,1 0 16,1 0-16,1 1 0,2-2 15,2 1-15,0 0 0,0 1 16,1-2-16,0 0 0,1 1 0,-2-1 16,0 1-16,0 0 15,-1 1-15,-1 1 0,0-1 0,0 2 16,-1 0-16,-1 0 0,-1 2 16,-1-1-16,-1 1 0,1 1 15,-2-1-15,-1 2 0,0-1 16,-2 2-16,-1-2 0,-1 3 15,-2-2-15,0 0 0,-1 1 16,-2 0-16,-1 0 0,0 1 16,-3 0-16,-2 0 0,0-1 15,-1 0-15,-3 1 0,-1 0 16,2-1-16,1-1 0,-1 1 0,1-2 16,1 0-16,1-1 0,1-2 15,1 1-15,1-3 0,1-1 16,3 1-16,-1-1 15,2-1-15,-1-1 0,1 1 0,1 1 16,-1 0-16,1 1 0,-1 0 16,-2 0-16,0 2 0,1 1 0,-2 1 15,1 0-15,0 1 0,1-2 0,0 0 16</inkml:trace>
  <inkml:trace contextRef="#ctx0" brushRef="#br0" timeOffset="16834.966">30877 7454 0,'0'0'15,"0"0"-15,0 0 0,-22 2 16,22-2-16,-21 4 0,6 0 16,1 1-16,-1 0 0,-2 2 0,-1 1 15,1 2-15,-1 0 0,-4 6 16,-1 2-16,1 0 0,2 2 16,0 2-16,1 3 15,2 0-15,0 2 0,-2 7 0,3 4 16,2-2-16,1-1 0,2 2 15,3-1-15,0 6 0,2-3 0,4-1 16,2-2-16,4-2 16,0-3-16,5 0 0,2 1 0,0-4 15,1-5-15,4 0 16,4-2-16,0-5 0,0-3 0,1-3 16,1-2-16,-1-6 0,0-2 15,3-3-15,3-5 0,-3-3 16,-2-1-16,1-5 0,2-2 15,-1-3-15,-2 1 0,-1-4 16,-2-3-16,-1 1 0,-1 3 0,-3 2 16,-2-1-16,-2 6 0,-1 1 15,-3 4-15,-1 2 16,-2 2-16,-1 2 0,1 3 0,-1 1 16,-2 2-16,2-1 0,-1 3 15,-1 2-15,0 2 0,-1 2 16,0 2-16,-1 3 0,-1 2 15,2 1-15,0 2 0,0 4 16,0-1-16,0 0 0,0 1 16,1 0-16,1 0 0,1-1 0,1 3 15,2-2-15,-1-3 0,1-2 16,0-2-16,2-1 16,-2-4-16,1-3 0,0 0 0,2-3 15,-1 0-15,-1-2 0,1-2 16,0-1-16,-1-3 0,1-2 0,-1-4 15,1-3-15,0 1 16,-2-2-16,0-3 0,-1-2 16,-1-1-16,0 0 0,-3-1 0,-2 0 15,-1 1-15,-1 3 0,-2 0 16,0 1-16,-2 2 0,0 1 16,-2 0-16,-1 1 0,1 1 15,1 2-15,1 0 0,0 2 16,0 0-16,2-1 0,0 1 15,3-1-15,-1 2 0,2 1 0,0 0 16</inkml:trace>
  <inkml:trace contextRef="#ctx0" brushRef="#br0" timeOffset="17520.8203">31279 7320 0,'0'0'0,"0"0"0,0 0 0,0 0 16,0 0-16,0 0 0,0 0 16,0 0-16,23-4 0,-23 4 15,20 4-15,-20-4 0,22 11 16,-22-11-16,20 14 0,-11-4 15,-2 0-15,-1 2 0,-2 2 16,-1-1-16,-3 1 0,-3 1 16,-2 2-16,-2 1 0,0-1 0,-6 5 15,-1 0-15,-1-3 0,-1-1 16,1-2-16,0-2 16,3-2-16,2 0 0,3-4 0,0 0 15,2-1-15,1-3 0,2 1 16,1-2-16,2-1 0,2 1 15,2-3-15,2 0 0,2-2 16,1 1-16,2-1 0,2 0 16,0 0-16,0-2 0,5-1 15,1-1-15,-1 0 0,-2 1 0,1-2 16,-2 0-16,1 0 0,-2 0 0,0-2 16,-2-2-16,-1 1 15,-1 1-15,-3 3 0,-3-1 16,0-1-16,-2-3 0,-2 2 15,-3 0-15,0 1 0,1 0 0,0 3 16,1 5-16,0 0 0,-3-2 16,3 2-16,-2-2 15,2 2-15,0 0 0,0 0 0,1-2 16,1 0-16,2 0 0,1 0 16,3 1-16,1-1 0,1 0 15,2 0-15,1-1 0,1 1 16,1-1-16,0 1 0,2 1 15,-2-2-15,-1 1 0,1 0 16,-2 1-16,-1 0 0,-1 0 16,-1 1-16,-1 0 0,-1-1 0,-2 1 15,-1-3-15,-3 0 0,-1-1 16,-2 1-16,0 1 0,1 0 16,0 2-16</inkml:trace>
  <inkml:trace contextRef="#ctx0" brushRef="#br0" timeOffset="17722.6413">31636 7310 0,'0'0'0,"0"0"16,0 0-16,0 0 0,0 0 0,1 23 16,-1-23-16,5 25 0,-5-25 15,5 36-15,-1-13 0,-1 2 16,0 2-16,2 3 0,0 3 15,3 9-15,1-2 0,-1 1 16,-1-7-16,-1-8 0</inkml:trace>
  <inkml:trace contextRef="#ctx0" brushRef="#br0" timeOffset="17879.098">31986 7817 0,'0'0'16,"0"0"-16,0 0 0,0 0 0,0 0 16,0 0-16,-9 30 15,9-30-15,-9 28 0,9-28 0</inkml:trace>
  <inkml:trace contextRef="#ctx0" brushRef="#br0" timeOffset="35769.8663">24530 14224 0,'0'0'0,"0"0"16,0 0-16,0 0 0,-17-20 0,11 15 15,-2 0-15,-2 0 0,-1 2 16,-2-1-16,-3 1 16,-1 1-16,-2 1 0,-9 3 0,-1 3 15,-1-1-15,0 2 0,-3 2 16,-2 5-16,-8 4 0,1 3 16,-3 5-16,-3 3 0,-6 8 0,5 1 15,-3 9-15,-2 7 16,-1 7-16,5-3 0,-2 14 15,6 3-15,8-4 0,8-1 0,-4 37 16,10-5-16,11-12 16,6-8-16,11 0 0,6 2 0,4-10 15,4-6-15,7-3 0,6 0 16,1-9-16,1-8 0,9-3 16,6-4-16,0-9 0,-2-5 15,7-7-15,4-5 0,-4-6 0,-1-2 16,4-7-16,4-4 15,-7-5-15,-6-3 0,-1-9 0,1-6 16,-6-4-16,-2-3 0,0-11 16,0-8-16,-3 2 0,-4 2 15,0-10-15,0-8 16,-6 6-16,-2 6 0,-4 1 0,-3 2 16,-4 11-16,-3 8 0,-6 10 15,-2 5-15,-3 9 0,-1 6 0,0 6 16,1 2-16,-1 3 15,-1 2-15,-1 8 0,-2 8 16,1-1-16,-1 2 0,1 6 16,-1 3-16,3 0 0,2 1 0,3 3 15,3 0-15,1-1 0,3-2 0,4-2 16,5-1-16,1-5 16,-1-4-16,6-3 0,2-2 15,-1-5-15,0-3 0,-3-4 16,-2-5-16,-4-3 0,-2-3 0,-1-7 15,-2-5-15,-3-2 0,2-3 16,-1-9-16,0-7 0,-1-1 16,-2-2-16,-1-2 0,-3-2 15,-2-2-15,-1 4 0,-3 2 16,-1 2-16,-2 6 0,0 4 16,-4 1-16,-3 2 0,-1 6 15,-2 3-15,-5 3 0,-4 1 16,-1 5-16,1 4 0,-1 4 15,-3 2-15,2 2 0,3 1 16,0 3-16,2 2 0,5 0 0,2 0 16,6-4-16,6-3 15,4-4-15,0 0 0,2-1 0,-2 1 16,2-1-16</inkml:trace>
  <inkml:trace contextRef="#ctx0" brushRef="#br0" timeOffset="36268.3553">25676 14199 0,'0'0'16,"0"0"-16,0 0 0,0 0 15,0 0-15,-11 21 0,11-21 16,-16 30-16,6-11 0,-1 6 16,-1 7-16,1 2 0,0 3 0,0 16 15,1 4-15,1 13 0,2-3 16,5 18-16,4 1 0,5 3 16,4-9-16,8 1 0,4-8 15,0-16-15,0-12 0,19 2 16,0-16-16,-19-20 0,0-5 0,5-11 15,3-8-15,-1-9 0,2-4 16,6-17-16,4-10 0,-5-2 16,-1-2-16,9-39 15,-9 1-15,-9 12 0,-8 8 0,-8-3 16,-5-4-16,-7 15 0,-5 10 16,-7 2-16,-6 1 0,-2 8 15,-2 6-15,-5 7 0,-7 5 16,2 4-16,1 3 0,-8 6 0,-8 4 15,4 4-15,2 5 0,-4 6 16,-3 4-16,6 5 0,5 3 16,3 6-16,2 5 0,6-1 15,7 2-15,6-9 0,4-7 16,3-3-16</inkml:trace>
  <inkml:trace contextRef="#ctx0" brushRef="#br0" timeOffset="36701.2733">26440 14417 0,'0'0'0,"0"0"0,0 0 16,0 0-16,0 0 0,22 10 15,-22-10-15,20 5 0,-20-5 0,26 12 16,-11-5-16,-1 2 15,1 0-15,-4 5 0,-1 4 16,-5 4-16,-3 5 0,-6 13 0,-6 4 16,-2 2-16,-1 1 15,-2 8-15,3-3 0,2 1 0,4-11 16,2-10-16,3-9 0,0-4 16,1-4-16,2-3 0,3-4 15,2-2-15,6-2 0,2-1 16,5-2-16,2 0 0,1 0 0,4 2 15,2 2-15,1 2 16,0 0-16,-1 4 0,-1 4 0,-1 3 16,-3 1-16,0 10 15,-3 4-15,-8 3 0,-5 3 0,-8 4 16,-5 3-16,-10 5 0,-6 3 16,-14 12-16,-7-1 0,-2-5 15,-1-6-15,-17 7 0,-6-1 16,-7 2-16,23-19 0,17-13 0</inkml:trace>
  <inkml:trace contextRef="#ctx0" brushRef="#br0" timeOffset="37135.3639">25188 15352 0,'0'0'0,"0"0"0,0 0 0,0 0 16,0 0-16,0 0 0,0 0 16,27 6-16,-27-6 0,24 4 15,-24-4-15,28 7 0,-28-7 16,33 10-16,-13-3 0,0 0 15,0 0-15,-1 4 0,-1 4 16,-1 2-16,-3 2 0,-1 13 0,-5 6 16,-3 0-16,-4 1 0,-5 9 15,-2-1-15,-1-7 0,-1-4 16,0 0-16,-1-5 0,2-8 16,3-6-16,0-4 0,1-4 15,1-3-15,1-1 0,1-5 16,4 1-16,4-5 0,3-4 0,3-1 15,6-4-15,3-1 0,4-1 16,14-9-16,6-4 0,4-2 16,3-2-16,21-7 0,7 1 15,7 0-15,-9 6 0,-12 5 16,-19 7-16,-14 6 0</inkml:trace>
  <inkml:trace contextRef="#ctx0" brushRef="#br0" timeOffset="37368.466">28408 14543 0,'0'0'15,"0"0"-15,0 0 0,0 0 16,0 0-16,0 0 0,18 16 15,-18-16-15,6 31 0,-12-7 0,-10 6 16,-8 2-16,-8 3 0,-3 3 16,5-6-16,5-5 15</inkml:trace>
  <inkml:trace contextRef="#ctx0" brushRef="#br0" timeOffset="44101.5578">27422 14808 0,'0'0'16,"0"0"-16,0 0 0,22-4 0,-22 4 16,29-6-16,-7 2 15,3-1-15,0-1 0,12-3 0,5 0 16,0 0-16,0 1 0,11-1 16,0 0-16,-4 2 0,-3 2 0,6 0 15,-3 1-15,-6 2 16,-4 0-16,-5 2 0,-3 2 15,-8-3-15,-5-1 0,-4 0 0,-3 0 16,-2 1-16</inkml:trace>
  <inkml:trace contextRef="#ctx0" brushRef="#br0" timeOffset="44338.8637">27795 14383 0,'0'0'0,"0"0"16,0 0-16,0 0 0,1 25 0,-1-25 15,4 33-15,-1-9 0,1 0 16,2 7-16,1 5 0,1 11 16,2 1-16,6 15 0,2 2 15,1-6-15,1-4 0,10 2 16,4-7-16,6-7 0,-3-13 0,-8-6 15,-8-7-15,-5-4 16</inkml:trace>
  <inkml:trace contextRef="#ctx0" brushRef="#br0" timeOffset="44534.7254">28748 14235 0,'0'0'0,"0"0"15,0 0-15,0 0 0,0 0 0,11 20 16,-11-20-16,13 28 0,-5-11 16,-1 8-16,1 7 15,-1 1-15,-1 4 0,2 16 0,0 5 16,2 9-16,0-3 0,-1-3 16,-2-14-16,-1-10 0</inkml:trace>
  <inkml:trace contextRef="#ctx0" brushRef="#br0" timeOffset="44751.4972">29011 14472 0,'0'0'0,"0"0"0,0 0 16,0 0-16,0 0 0,0 0 15,0 0-15,23 10 0,-23-10 16,0 0-16,28 3 0,-28-3 15,25 0-15,-10-3 0,0-2 16,1-2-16,0-1 0,2-4 0,-1-4 16,0 1-16,-2-1 0,2-1 15,-3 3-15,-2 1 16</inkml:trace>
  <inkml:trace contextRef="#ctx0" brushRef="#br0" timeOffset="44902.9144">29284 14189 0,'0'0'15,"0"0"-15,0 0 0,0 0 16,-3 25-16,3-25 0,-2 31 15,2-9-15,0 2 0,1 4 16,1 3-16,4 12 0,1 2 16,3-1-16,2 1 0,4 4 15,2-4-15,5-1 0,2-7 0,1-12 16,0-7-16,-5-5 0,-4-2 16,-5-3-16</inkml:trace>
  <inkml:trace contextRef="#ctx0" brushRef="#br0" timeOffset="45335.4544">29701 14311 0,'0'0'0,"0"0"0,0 0 16,0 0-16,0 0 0,0 0 16,0 0-16,0 0 0,-8 25 15,8-25-15,0 26 0,0-26 16,1 34-16,1-14 0,0 2 15,1 0-15,2 1 0,0 2 16,3 0-16,3 5 0,0-2 16,1-4-16,3-5 0,-1-3 0,0-4 15,3-5-15,2-6 0,0-6 16,2-4-16,1-8 16,1-6-16,6-9 0,-1-2 0,-1-5 15,1-4-15,3-11 0,-4-2 16,0 0-16,-3 1 0,0-5 15,-4 6-15,-4 5 0,-4 3 16,-4 5-16,-2 8 0,-3 12 16,-2 9-16,0 6 0,1 2 0,-1 6 15,-1 5-15,0 3 16,0 5-16,0 6 0,0 7 0,0 2 16,0 4-16,1 6 0,2 4 15,2 4-15,0 2 0,3 11 16,1-2-16,0-4 0,4-6 15,-5-12-15,-1-9 0,-1-7 16</inkml:trace>
  <inkml:trace contextRef="#ctx0" brushRef="#br0" timeOffset="45785.3337">29246 16000 0,'0'0'16,"0"0"-16,0 0 0,0 0 0,0 0 15,32 1-15,-32-1 0,31-2 16,-31 2-16,40-4 0,-15 1 16,3-1-16,0-1 0,13-1 15,3 1-15,0-2 0,0-1 0,13-3 16,0-1-16,0 1 0,-1-1 15,11-3-15,-1-2 16,-6 0-16,-2-1 0,7 0 16,-2-2-16,-11 4 0,-5 1 0,-1-1 15,-5 1-15,-11 5 0,-4 2 16,-7-3-16,-6-2 0,-3 3 16,-2 3-16,-3 2 0</inkml:trace>
  <inkml:trace contextRef="#ctx0" brushRef="#br0" timeOffset="46155.4272">30150 15508 0,'0'0'0,"0"0"0,0 0 16,0 0-16,0 0 0,0 0 15,30-1-15,-30 1 0,29-1 0,-29 1 16,37-1-16,-16 1 15,1 0-15,2 1 0,2 2 16,-1 1-16,0 1 0,6 2 16,0-1-16,-2 1 0,-3 0 0,-2 0 15,-1 2-15,-5-2 0,-2 1 16,-3-1-16,-3-1 0,-1 0 16,-3 0-16,-2 0 0,-4 2 15,-5 2-15,-4 3 0,-4 5 16,-5 3-16,-1 3 0,-2 2 15,-1 2-15,-2 3 0,-1 3 0,2-2 16,4-2-16,4-1 16,-1 0-16,5-3 0,7-6 0,5-3 15,5-8-15,3-4 0,6-8 16,2-6-16,-2 1 0,-3 2 16,-3 1-16</inkml:trace>
  <inkml:trace contextRef="#ctx0" brushRef="#br0" timeOffset="46634.4525">30772 15400 0,'0'0'0,"0"0"0,0 0 0,0 0 16,-22 15-16,22-15 0,-11 18 15,6-6-15,1 1 0,1 3 0,2 2 16,-1 1-16,2 1 0,2 6 16,1 1-16,1-3 0,2-2 15,3-1-15,2 0 16,-1-6-16,1-1 0,0-4 0,2-4 16,0-4-16,1-3 0,3-7 15,1-5-15,-1-5 0,1-4 0,3-10 16,-1-4-16,-3 0 15,-1 1-15,-2-11 0,-2 0 16,-3 2-16,-2 1 0,-4-4 16,-2-4-16,-2-4 0,-1 2 0,-2 2 15,0-1-15,-4 6 0,-3 5 16,0 5-16,2 8 0,3 12 16,0 5-16,2 6 0,1 5 15,-1 3-15,1 2 0,1 8 16,0 8-16,0 3 0,2 2 0,2 7 15,0 4-15,1 1 16,2-1-16,0 4 0,2 2 16,1-3-16,2-3 0,4 3 0,0-4 15,-3-9-15,-2-7 0,-3-5 16</inkml:trace>
  <inkml:trace contextRef="#ctx0" brushRef="#br0" timeOffset="46919.731">31118 15333 0,'0'0'0,"0"0"15,0 0-15,0 0 0,0 0 16,0 0-16,0 0 0,0 0 0,0 0 16,0 0-16,29 3 0,-29-3 15,20 9-15,-20-9 0,23 25 16,-12-8-16,0 1 0,-1 1 16,-1 1-16,-1 0 0,0-1 15,1 3-15,0-3 0,-2-3 16,0-4-16,-1-2 0,-2-2 15,0-4-15,1-3 0,0-6 16,2-4-16,0-4 0,0-3 0,5-9 16,2-3-16,-1-3 0,1-3 15,3-12-15,-2-3 0,-1 1 16,0 3-16,-5-12 0,-6-1 16,-1 12-16,0 11 0,-1 7 15</inkml:trace>
  <inkml:trace contextRef="#ctx0" brushRef="#br0" timeOffset="47153.0721">31473 14757 0,'0'0'0,"0"0"16,0 0-16,0 0 0,0 0 0,9 22 15,-9-22-15,10 29 0,-4-10 16,2 6-16,1 5 0,0 3 16,1 3-16,3 18 0,1 4 15,3 17-15,-1-1 0,5 22 16,0 2-16,3 11 0,0-7 15,3 7-15,1-6 0,6 15 16,-5-28-16,-6-20 0,-3-14 16,-5-16-16,-1-12 0,-3-9 0,-2-6 15,-5-10-15,-3-7 0,0 2 16,-1 2-16,0-4 0</inkml:trace>
  <inkml:trace contextRef="#ctx0" brushRef="#br0" timeOffset="47384.797">31391 14761 0,'0'0'0,"0"0"0,0 0 15,0 0-15,0 0 0,0 0 16,-23 9-16,23-9 0,0 0 15,-21 28-15,11-9 0,1 2 16,-1 2-16,0 3 0,0 2 16,-1 5-16,2-1 0,2-3 0,3-1 15,-1-1-15,1-5 0,1-4 16</inkml:trace>
  <inkml:trace contextRef="#ctx0" brushRef="#br0" timeOffset="47551.6203">31623 14793 0,'0'0'0,"0"0"0,0 0 15,0 0-15,0 0 0,0 0 0,21 19 16,-21-19-16,21 18 0,-21-18 16,29 30-16,-14-9 0,-1 3 0,0-2 15,-3-4-15,-1-2 0</inkml:trace>
  <inkml:trace contextRef="#ctx0" brushRef="#br0" timeOffset="64035.7622">30861 6918 0,'0'0'0,"0"0"0,0 0 0,0 0 16,0 0-16,23-7 0,-23 7 15,22-2-15,-22 2 16,31-3-16,-10 2 0,-1 0 15,0 2-15,0 0 0,1 2 0,0-2 16,1 2-16,5 2 0,0 0 16,-2-1-16,-2-3 0,-1 0 15,-1-2-15,-3 1 0,-3-1 0,-3 1 16</inkml:trace>
  <inkml:trace contextRef="#ctx0" brushRef="#br0" timeOffset="64285.7788">31075 6751 0,'0'0'0,"0"0"0,0 0 15,0 0-15,0 0 0,0 0 16,0 0-16,0 0 0,0 30 0,0-30 15,0 0-15,0 36 0,0-36 16,0 32-16,0-13 0,-1 1 16,0 2-16,1 1 0,1 3 15,0-1-15,1 1 0,4 4 16,0-1-16,4-3 0,1-3 0,-1-3 16,-2-4-16,-1-2 0</inkml:trace>
  <inkml:trace contextRef="#ctx0" brushRef="#br0" timeOffset="64835.2974">31543 6905 0,'0'0'0,"0"0"15,0 0-15,0 0 0,0 0 16,0 0-16,0 0 0,19-7 16,-19 7-16,0 0 0,24-8 15,-17 6-15,1-1 0,0 0 16,-1 0-16,1 0 0,-1-1 16,-1-1-16,1 1 0,-2-3 15,0 1-15,-2 0 0,-1-1 16,-1 0-16,-1 1 0,-1-2 0,-2 1 15,-1 0-15,-2 2 0,-2 0 16,-3-1-16,0 4 0,0 0 16,-1 2-16,0 2 0,1-2 15,0 2-15,0 1 0,0 1 16,1 2-16,0 1 0,1 0 16,1 4-16,0-1 0,1 0 0,1 5 15,1 1-15,2-2 0,0 0 16,1 0-16,2 2 0,2-3 15,-1 1-15,2-1 0,1-1 16,2-1-16,-1 0 0,2-3 16,1 2-16,1-3 0,-1 0 15,3 0-15,3-1 0,-1-1 16,0-1-16,1 0 0,3-1 16,-1-1-16,2-2 0,2 0 0,2-2 15,0-1-15,-1-1 0,0-2 16,0-2-16,-3 0 0,-3 1 15,-3 2-15</inkml:trace>
  <inkml:trace contextRef="#ctx0" brushRef="#br0" timeOffset="65068.9579">31958 6660 0,'0'0'0,"0"0"16,0 0-16,0 0 0,0 0 0,0 0 16,0 0-16,0 0 0,0 0 0,0 0 15,0 0-15,0 0 16,32 2-16,-32-2 0,21 5 16,-21-5-16,22 5 0,-22-5 15,24 9-15,-13-6 0,-1-1 0,-1 0 16,-1 0-16,-2 0 0</inkml:trace>
  <inkml:trace contextRef="#ctx0" brushRef="#br0" timeOffset="67769.2021">26125 7202 0,'0'0'0,"0"0"16,0 0-16,0 0 0,-21 2 15,21-2-15,0 0 0,-26 7 0,26-7 16,-21 11-16,9-3 0,-1 1 16,1 2-16,-1 2 0,-1 2 15,-1 4-15,2 1 0,-4 9 16,0 3-16,2 1 16,-1-1-16,0 8 0,1 1 0,3-4 15,1 1-15,3-1 0,2-2 16,1-2-16,3-2 0,2 2 15,2-2-15,3-4 0,0-3 0,3-1 16,2-3-16,0-5 16,2-2-16,2-2 0,2-1 15,0-3-15,1 1 0,0-5 0,2-3 16,0 1-16,0-1 0,1-3 16,0-3-16,1-3 0,-1-3 15,0-5-15,0-2 0,0-2 16,-1 1-16,-2-2 0,1-3 15,-4 2-15,-1 2 0,-2 1 16,-2 1-16,-2 3 0,-2 1 0,0 3 16,-2 3-16,0 4 0,0-1 15,-1 3-15,-2 3 0,0 0 16,1 3-16,-1 1 0,-1 3 16,0 2-16,0 1 0,-1 2 15,1 3-15,0-1 0,0 1 16,1 1-16,1-2 0,1 1 15,2-1-15,0 0 0,2-1 16,-1-2-16,2-1 0,1-1 16,0-3-16,1-1 0,1-1 0,1-4 15,0 0-15,1-5 0,0-3 16,1-3-16,-1-1 0,0-3 16,0-2-16,-2-3 0,-1-1 15,-3 0-15,0-2 0,-3 2 16,-1 0-16,-2-2 0,-1 2 15,-3 2-15,-3 0 0,-1 4 0,-1 3 16,-2 2-16,-2 1 16,2 2-16,0 2 0,0 0 0,0 0 15,1-1-15,2 0 0,0 0 16,1 2-16,2 1 0</inkml:trace>
  <inkml:trace contextRef="#ctx0" brushRef="#br0" timeOffset="68152.3097">26364 7004 0,'0'0'0,"0"0"0,0 0 15,0 0-15,0 0 0,0 0 16,0 0-16,26 2 0,-26-2 0,0 0 15,19 7-15,-19-7 0,0 0 16,17 22-16,-17-22 16,4 23-16,-4-9 0,-3 2 0,-2 3 15,-3 1-15,-1 0 0,-1 1 16,-1 1-16,-2 3 0,0-1 16,2-5-16,2-5 0,1 0 15,3-2-15,0-4 0,3 0 16,2-4-16,1-1 0,3 0 0,3-3 15,0 0-15,2-2 0,4 0 16,1-3-16,0 0 0,2 1 16,0 0-16,1-2 0,-2 0 15,1 2-15,-4-2 0,-3 0 16,-2 1-16,0 0 0,-1 1 16</inkml:trace>
  <inkml:trace contextRef="#ctx0" brushRef="#br0" timeOffset="68335.7423">26534 7168 0,'0'0'0,"0"0"16,0 0-16,0 0 0,0 0 0,0 0 16,0 0-16,0 0 0,22-6 0,-22 6 15,20-6 1,-20 6-16,22-7 0,-11 4 0,1-1 16,-1 0-16,0 1 0,0 1 15,0 1-15,0-3 0,-1 1 16,0-1-16,0-1 0,-1 0 0,-1 0 15,-1 1-15,0-1 0,-2 1 16</inkml:trace>
  <inkml:trace contextRef="#ctx0" brushRef="#br0" timeOffset="68519.1727">26665 6915 0,'0'0'15,"0"0"-15,0 0 0,0 0 0,0 0 16,0 0-16,0 0 0,-5 30 15,5-30-15,0 23 0,1-7 16,1 0-16,1 2 0,2 0 16,0 3-16,2 0 0,-1 0 15,3 7-15,1 1 0,-1-5 0,-2-3 16,-2-4-16</inkml:trace>
  <inkml:trace contextRef="#ctx0" brushRef="#br0" timeOffset="68785.3202">26695 7588 0,'0'0'16,"0"0"-16,0 0 0,0 0 16,0 0-16,0 0 0,18-12 15,-18 12-15,18-11 0,-18 11 16,30-17-16,-13 9 0,0 0 0,3 0 15,1-1-15,-1 2 0,0 0 16,5-1-16,1 1 16,-4 2-16,-1 2 0,-2-1 0,0 1 15,-3 0-15,-3-2 0,-2 1 16,-1-1-16,-3 2 0,-1-1 0,-2 1 16,0 0-16,-1 1 0</inkml:trace>
  <inkml:trace contextRef="#ctx0" brushRef="#br0" timeOffset="69001.8492">26788 7443 0,'0'0'0,"0"0"0,0 0 16,0 0-16,0 0 0,-6 29 16,6-29-16,2 26 0,-1-13 0,2 2 15,0-1-15,0 2 16,1 0-16,-1 0 0,1 0 15,1-3-15,0 0 0,3 2 16,1 0-16,-2-6 0,2 1 0,2-2 16,0-2-16,-3-2 0,-1-1 0,-2 0 15</inkml:trace>
  <inkml:trace contextRef="#ctx0" brushRef="#br0" timeOffset="69535.9118">27117 7242 0,'0'0'0,"0"0"0,0 0 0,0 0 15,16-13-15,-16 13 0,0 0 16,20-7-16,-20 7 0,17 5 16,-8-1-16,-1 3 0,-2 1 15,-1 2-15,-2 3 0,-1 1 16,-1 3-16,-2 0 0,-2 1 15,-1 5-15,0 0 0,1-2 16,1 0-16,1-3 0,1-2 0,1-3 16,1-2-16,1-2 0,1 0 15,1-2-15,3-3 0,1-1 16,0-2-16,5-2 0,1-4 16,2-3-16,-1 0 0,3-4 15,1-1-15,-3-2 0,0 1 0,-2-3 16,0-1-16,-3 1 0,-1 1 15,0-5-15,-3 1 0,-3 2 16,-3 0-16,-2 3 0,-2 1 16,-2 4-16,-2 2 0,0 2 15,-2 4-15,-1 0 0,0 1 0,0 3 16,1 2-16,0 0 16,1 0-16,2 3 0,-1 1 15,2 0-15,1 2 0,1 1 16,4 2-16,1-1 0,1 1 0,3-1 15,2 0-15,1 0 16,0 0-16,1 1 0,1 1 16,1-3-16,0 0 0,3-1 15,0-1-15,1-2 0,-2-1 0,2-3 16,1-2-16,0-4 16,0-1-16,-4 0 0,-2 1 0,-1-1 15</inkml:trace>
  <inkml:trace contextRef="#ctx0" brushRef="#br0" timeOffset="69785.5677">27423 6871 0,'0'0'0,"0"0"0,0 0 15,0 0-15,0 0 0,25-11 16,-25 11-16,32-7 0,-32 7 16,36-7-16,-16 4 0,1 2 15,0 2-15,-1 2 0,0 0 16,4 2-16,-1 2 0,-4-1 0,-3-1 16,-2-1-16</inkml:trace>
  <inkml:trace contextRef="#ctx0" brushRef="#br0" timeOffset="69952.4908">27677 7109 0,'0'0'0,"0"0"0,0 0 0,26-9 16,-26 9-16,24-7 15,-24 7-15,31-4 0,-15 3 16,1 0-16,-2 1 0,-1 0 0,-2 0 15,-1 0-15</inkml:trace>
  <inkml:trace contextRef="#ctx0" brushRef="#br0" timeOffset="70151.9271">27696 7332 0,'0'0'0,"0"0"0,0 0 0,0 0 15,0 0-15,0 0 0,0 0 16,0 0-16,32-11 0,-32 11 15,28-12-15,-28 12 0,35-12 0,-15 4 16,0 1-16,0 0 0,3 0 16,0-2-16,1 0 15,6-2-15,-1 0 0,-1-3 16,-2 1-16,-3 1 0,-5 2 16,-2 2-16</inkml:trace>
  <inkml:trace contextRef="#ctx0" brushRef="#br0" timeOffset="70770.0456">28226 6649 0,'0'0'0,"0"0"0,0 0 16,0 0-16,0 0 0,-18 9 16,18-9-16,-16 17 0,16-17 0,-19 28 15,8-8-15,0 2 0,1 3 16,-1 2-16,0 3 0,-1 7 15,1-1-15,1 7 0,3-1 16,1-3-16,3-4 0,3-1 16,2-3-16,2-4 0,2-3 0,2-3 15,0-2-15,3-5 16,0-3-16,3-3 0,1-3 0,2-2 16,-1-3-16,2-6 0,-1-3 15,0-2-15,0-1 0,-1-4 16,1-1-16,-3 0 0,-2 1 15,-2 1-15,-2 1 16,-3 2-16,0 4 0,-2 0 0,-1 2 16,0 4-16,-2 2 0,0 0 15,1 2-15,-2 2 0,-1 3 16,0 2-16,-1 3 0,0 1 16,1 0-16,1 2 0,1 0 0,1 0 15,0 0-15,2-1 0,0-1 16,1-2-16,2-2 0,-1-1 15,2 0-15,1-3 0,-2 0 0,2-3 16,1-1-16,0-2 16,-1-2-16,2-2 0,0-5 15,0-1-15,0-1 0,-1-1 16,-1-3-16,-3 0 0,-2-2 16,0 1-16,-3 0 0,-3 1 0,1 1 15,-2 1-15,-3 1 0,0 2 16,-3 1-16,-4 3 0,-1 3 15,-3 3-15,0 2 0,-2 4 16,-1 2-16,0 3 0,0 1 0,1 2 16,0 3-16,-1 4 0,4 3 15,2-5-15,3-4 0,2-2 16</inkml:trace>
  <inkml:trace contextRef="#ctx0" brushRef="#br0" timeOffset="70937.009">28533 7117 0,'0'0'0,"0"0"16,0 0-16,0 0 0,0 0 15,0 0 1,0 0-16,12 20 0,-12-20 0,0 0 0</inkml:trace>
  <inkml:trace contextRef="#ctx0" brushRef="#br0" timeOffset="71347.6449">26691 7740 0,'0'0'0,"0"0"15,0 0-15,0 0 0,11 17 0,-11-17 16,0 0-16,0 0 0</inkml:trace>
  <inkml:trace contextRef="#ctx0" brushRef="#br0" timeOffset="77085.9122">29671 8000 0,'0'0'15,"0"0"-15,0 0 0,0 0 0,0 0 16,0 0-16,0 0 16,5-20-16,-5 20 0,0 0 0,20-13 15,-20 13-15,21-8 0,-8 5 16,3-1-16,0 2 0,1 1 16,2-1-16,3 1 0,1-2 15,0 2-15,8 2 0,-1 2 16,0 0-16,-1 1 0,-2 2 15,0 2-15,-4 1 0,-1 1 0,0 4 16,-2 3-16,-5-1 16,-1 1-16,-6 4 0,-2 0 15,-3 1-15,-2-1 0,-5 4 0,-4 2 16,-3 0-16,-2-1 0,-4 2 16,-2 3-16,-2-2 0,0 0 0,-6 6 15,1-1-15,2-2 16,1-3-16,3-2 0,0-1 15,3-3-15,4-4 0,1-4 16,1-1-16,3-4 0,1-2 0,3-2 16,1-1-16,2-2 0,1-3 15,-1 4-15,3-3 0,0-1 16,1 1-16,2-1 0,1 0 16,2-1-16,1 1 0,2-2 15,3-1-15,0 0 0,2-1 16,2-1-16,1 0 0,1 0 15,0-1-15,2 0 0,4-1 0,-2 0 16,-1 1-16,6-4 0,-1 1 16,0 0-16,-2-1 0,1 1 15,0-1-15,-1-1 0,-3-2 16,2 1-16,1-1 0,-2 1 16,-2 0-16,0 0 0,0-2 15,-1 1-15,-1 1 0,-2 0 16,1 1-16,-2 2 0,-3 1 15,-2 2-15,-2 1 0,-2 1 0</inkml:trace>
  <inkml:trace contextRef="#ctx0" brushRef="#br0" timeOffset="77669.1658">30189 5890 0,'0'0'0,"0"0"15,0 0-15,0 0 0,0 0 0,0 0 16,31 7-16,-31-7 16,27 6-16,-27-6 0,32 14 0,-18-5 15,0 2-15,-2 4 0,-1 3 16,-3 0-16,-3 1 0,-4 10 16,-4 3-16,-3-1 0,-1-1 0,-3 0 15,-2-1-15,-2 1 16,3-4-16,2-6 0,3-3 15,1-5-15,2-2 0,2-1 0,1-1 16,2-4-16,3-1 0,5-3 16,4-3-16,2 0 0,3-2 0,5-2 15,5 0-15,2-2 16,1 1-16,11 0 0,2 0 16,-3 3-16,-3 1 0,-3 0 15,-7 1-15,-6 1 0</inkml:trace>
  <inkml:trace contextRef="#ctx0" brushRef="#br0" timeOffset="77857.3373">30927 6138 0,'0'0'0,"0"0"16,0 0-16,0 0 0,-15 25 0,15-25 16,0 0-16,-13 19 0</inkml:trace>
  <inkml:trace contextRef="#ctx0" brushRef="#br0" timeOffset="78986.0325">30058 9073 0,'0'0'0,"0"0"16,0 0-16,28-9 0,-13 6 0,4-1 15,6-1-15,10-1 0,2 0 16,6-1-16,5 0 0,12-2 16,3-1-16,16-1 0,2 0 15,0-2-15,-1 1 0,14-4 16,-2 1-16,6-3 0,-7 3 0,29-8 16,-15 3-16,-19 1 0,-12 2 15,-8-1-15,-4-2 0,-10 2 16,-5-1-16,-5 1 0,-4 1 15,-4 2-15,-3 1 0,-4 3 16,-3 1-16,-6 2 0,-4 2 16,-7 3-16,-5 3 0,-2 0 15,-4 2-15,1 1 0,-2-1 16,-5 0-16,-3 2 0,-11 2 16,-7 0-16,-7 3 0,-6-2 0,-9 2 15,-8 2-15,-12 5 0,2 0 16,-7 1-16,-4 0 0,-10 4 15,4-3-15,-37 11 0,10-1 16,22-4-16,17-4 0,9-1 16,7-3-16,6-3 0,6-1 15,4 0-15,3-1 0,11-5 16,7-5-16,9 1 0,5 0 16,6 0-16,3-2 0,3-2 15,2-2-15,5 2 16,6 0-16,-2 0 0,3 1 0,8-3 15,8-1-15,-2-2 16,2 0-16,16-6 0,8-4 16,-3 1-16,-1-1 0,17-6 0,8-4 15,-10 5-15,-6 2 0,35-12 16,-4 2-16,-14 7 0,-12 4 16,1 2-16,1 2 15,-13 3-15,-8 4 0,2 1 0,2 1 16,-8 1-16,-5 2 0,-2 1 15,-1 4-15,-8-1 0,-6 1 0,-8 1 16,-3 2-16,-6-1 16,-4 2-16,-8-3 0,-3 1 15,-5-1-15,-4 0 0,-13 0 16,-12 1-16,-2 0 0,-2 2 0,-12 0 16,-11 3-16,3 1 0,2 1 15,-20 3-15,-6 3 0,-24 4 16,19-3-16,-2 5 0,-2 4 15,15-4-15,9-1 0,-2-1 16,0 0-16,24-6 0,17-4 0,12-4 16</inkml:trace>
  <inkml:trace contextRef="#ctx0" brushRef="#br0" timeOffset="80135.762">25673 8415 0,'0'0'0,"0"0"16,0 0-16,0 0 0,0 0 15,0 0-15,0 0 0,0 0 0,0 0 16,28-11-16,-28 11 0,40-9 16,-15 3-16,5-3 0,7-2 15,12-4-15,5 0 0,19-6 16,4-1-16,0 2 0,-3 2 0,12-1 15,8-1-15,-13 1 0,-10 2 16,2-3-16,-7 1 16,-8 4-16,-7 3 0,-3 1 15,-3 2-15,-5 2 0,-4 0 0,-5-1 16,-2 1-16,-8 2 0,-5 2 16,-5 1-16,-4 1 0,-4 1 15,-1 0-15,-3 3 0,-2 1 16,-6 2-16,-3-1 0,-11 4 15,-9 0-15,-2 2 0,-6 2 16,-16 4-16,-6 1 0,-2 1 16,-2-1-16,-15 7 0,0-1 0,-2-1 15,9-2-15,10-4 16,8-2-16,-9 2 0,16-5 0,12-5 16,8-3-16,14-2 0,2 0 15,5-2-15,4 0 0,0 0 16,4 0-16,0-4 0,2 2 15,2-1-15,0-2 0,3 2 16,3 2-16,1-1 0,2-1 0,6-2 16,4-1-16,4-1 15,3-2-15,8 0 0,5-1 0,11-3 16,1-2-16,2 1 0,3 0 16,7-2-16,-3 2 0,-2 0 15,-3 0-15,-5 2 0,-4 2 0,-1 0 16,-5 0-16,-8 3 15,-8 2-15,-6 1 0,-4 1 16,-7 1-16,-4 0 0,-3 2 16,-2 1-16,-2-1 0,-2 2 0,-3 0 15,-3 1-15,-5 1 0,-5 2 16,-10-1-16,-7 4 0,-4-1 16,-4 0-16,-15 5 0,-4 2 15,0 0-15,-2 1 0,-12 4 16,1-1-16,6 2 0,6-1 0,1 1 15,5-1-15,12-4 16,8 0-16,8-5 0,6-2 16,7-3-16,7-3 0,4-1 0,3-1 15,2-1-15,3 1 0,3-2 16,1-2-16,6 0 0,1-1 16,6-2-16,4-1 0,-1 0 15,2-1-15,10-4 0,2-2 16,2-1-16,-1-1 0,3 1 15,2 0-15,-1 2 0,1-1 0,6 1 16,-2 2-16,-2 2 0,-2 3 16,-3 5-16,-3 4 0,-5 1 15,-3 3-15,-8-4 0,-5 1 16,-3-2-16</inkml:trace>
  <inkml:trace contextRef="#ctx0" brushRef="#br0" timeOffset="96423.4468">23222 11496 0,'0'0'16,"0"0"-16,0 0 0,0 0 15,0 0-15,0 0 0,0 0 16,0 0-16,0 0 0,0 0 15,0 0-15,23 10 0,-23-10 0,0 0 16,30-2-16,-17 2 0,1 0 16,1 0-16,3-2 15,-1 1-15,1 0 0,1-1 0,2 0 16,0 0-16,-2 1 0,9-2 16,2 2-16,-3-1 0,0 1 0,1 0 15,3 1-15,-1 0 16,-1 0-16,9 0 0,2 1 15,-2 0-15,-3-1 0,3 0 0,2 0 16,0 2-16,-2 1 0,9-1 16,-1-1-16,-3 1 0,-3-1 15,4 1-15,2 0 0,-3 1 16,-2-1-16,8 1 0,2-2 16,-6 1-16,-4 0 0,5-2 15,4 0-15,-6 0 0,-3 0 0,10-1 16,3 1-16,-12 0 0,-4 0 15,11 1-15,1-1 16,-6 1-16,-4 0 0,4 0 0,3 0 16,-6 2-16,-2-2 0,4 1 15,2 0-15,-4 0 0,-3 1 0,5 0 16,4 2-16,-5-2 16,-5 0-16,5 1 0,2 0 15,-5-1-15,-3 1 0,4-2 16,3 1-16,-4-1 0,-4 0 0,2-1 15,3-2-15,-5 3 0,-2 1 16,4 0-16,0-2 16,-4 0-16,-2 1 0,1-1 0,2 1 15,-8-1-15,-2 0 0,2-1 16,0 0-16,-6 0 0,-3 0 0,-1 0 16,-1 0-16,-3 0 0,-2 0 15,-3 0-15,-2 0 16,0 0-16,-1 3 0,-2-3 0,0 1 15,-2-1-15,3 0 0,-3 0 16,0 0-16,0 0 0,0 0 16,-3 0-16,3 0 0,-2 0 15,2 0-15,-2 0 0,2 0 16,-2 0-16,2 0 0,-2 1 16,-1 1-16,0 3 0,0 1 0,0 0 15,0 0-15,1-2 0</inkml:trace>
  <inkml:trace contextRef="#ctx0" brushRef="#br0" timeOffset="101671.3831">24948 11653 0,'0'0'0,"0"0"0,0 0 16,0 0-16,24 7 0,-14-6 15,2 0-15,2 1 0,1 0 16,2 0-16,4-2 0,0-1 16,0-1-16,9-1 0,2 0 15,0-2-15,0-1 0,3-3 16,4-2-16,7-5 0,0-1 0,3-2 15,1-2-15,6-2 0,-7-1 16,1-1-16,0-3 0,4-4 16,-4 1-16,-1-5 0,-1-2 15,-5 0-15,-4 2 0,6-10 16,-1-5-16,-4 4 0,-4 2 0,0-4 16,2-3-16,-5 4 15,-3 3-15,12-24 0,-4 4 16,-6 8-16,-3 6 0,-4-2 15,-2-3-15,-6 7 0,-5 5 0,-4-2 16,-4-2-16,-3 4 0,-3 2 16,-6-4-16,-4-2 0,-1 5 15,0 7-15,-6-5 0,-5-1 16,0 4-16,-2 3 0,-4-2 16,-4-2-16,2 6 0,1 4 0,-6 0 15,-4 0-15,1 3 16,2 3-16,-8 0 0,-6 0 15,2 5-15,2 1 0,-6 3 16,-4 2-16,2 0 0,2 4 0,-9 1 16,-5 1-16,3 2 0,1 3 15,-9 5-15,-6 6 0,6-1 16,6-1-16,-7 4 0,-6 2 16,9 0-16,5 1 0,-2 3 15,0 2-15,8-1 0,8 2 0,-4 1 16,0 3-16,4-3 0,5-1 15,-5 5-15,-3 3 16,5-1-16,6-1 0,-2-1 0,-1 2 16,5 3-16,3 2 0,-2 3 15,-2 2-15,6-2 0,3 1 16,-4 5-16,-1 3 0,5-3 16,5-2-16,-1 3 0,1 3 15,5-1-15,3-1 0,2 4 16,3 2-16,3-7 0,2-2 15,4 2-15,3 0 0,1-2 0,1-5 16,5 5-16,3 2 16,-1-5-16,2-5 0,3 1 0,2 0 15,0-3-15,1-3 0,4 3 16,1 2-16,0-4 0,2-1 0,3 1 16,3 2-16,-11-14 0,2 3 15,7-1-15,5 4 16,-2-4-16,0-1 0,5 0 15,4-1-15,-2-3 0,0-2 0,5-1 16,3-1-16,-2-2 0,-2-1 16,6-3-16,5-1 0,-3-1 15,-1-1-15,6 0 0,3-1 16,-4 0-16,-4 1 0,2 0 16,3 1-16,-15 0 0,-10-1 0,-7 0 15</inkml:trace>
  <inkml:trace contextRef="#ctx0" brushRef="#br0" timeOffset="101822.6571">25379 11310 0,'0'0'16,"0"0"-16,0 0 0,0 0 15,0 0-15,0 0 0,24 7 16,-24-7-16,32 10 0,-32-10 0,29 10 15,-18-6-15</inkml:trace>
  <inkml:trace contextRef="#ctx0" brushRef="#br0" timeOffset="111025.913">24288 11144 0,'0'0'0,"0"0"0,0 0 15,0 0-15,0 0 0,0 0 16,0 0-16,0 0 0,0 0 0,0 0 16</inkml:trace>
  <inkml:trace contextRef="#ctx0" brushRef="#br0" timeOffset="111203.3272">24359 11222 0,'0'0'0,"0"0"16,0 0-16,0 0 0,0 0 0,0 0 15,26 10-15,-26-10 0,0 0 16,33 1-16,-33-1 0,0 0 15</inkml:trace>
  <inkml:trace contextRef="#ctx0" brushRef="#br0" timeOffset="111328.3238">24706 11220 0,'0'0'0,"0"0"15,0 0-15,0 0 0,0 0 0,32-3 16,-32 3-16,29-10 0,-29 10 15,22-7-15</inkml:trace>
  <inkml:trace contextRef="#ctx0" brushRef="#br0" timeOffset="112220.1797">27058 11175 0,'0'0'0,"0"0"0,0 0 15,0 0-15,0 0 0,0 0 16,31 6-16,-31-6 0,24 1 0,-24-1 16,35 3-16,-15-2 0,1 1 15,2-1-15,2 0 0,2 0 16,-1 0-16,10-1 0,0 1 16,-2 0-16,-1-1 0,9-1 15,1-2-15,-3 1 0,-3 0 16,2-1-16,-1 1 0,-2 0 0,-3 1 15,7-1-15,-1-1 16,-8 0-16,-2 1 0,6-2 0,-1 2 16,-3 1-16,-3-1 0,-2 1 15,1 0-15,-4-2 0,-3 1 16,-1 2-16,1 1 0,-5 0 16,-2-1-16,0 1 0,0-1 15,-1 2-15,-1-1 0,-1-1 16,-1 0-16,-2 0 0,-2 2 0,-1-2 15,-1 0-15,-1 0 0,0 1 16,-2-1-16,2 1 16,-2-1-16,0 0 0,0 0 0,0 0 15,0 0-15,0 0 0,-2 2 16,2-2-16,-2-1 0,2 1 16,-2-1-16,2 1 0,-2-1 15,2 1-15,-3-1 0,3 1 16,-2-2-16,2 2 0,-2 0 15,2 0-15,-3-1 0,1-1 0,2 2 16,-3-1-16,3 1 0,-2-1 16,2 1-16,-2-2 15,2 2-15,-2-1 0,2 1 0,0 0 16,0 0-16,-5-2 0,5 2 16,0 0-16,0 0 0,-4-2 15,4 2-15,0 0 0,-7 0 16,7 0-16,-11 5 0,4 1 0,-2-2 15,0 0-15,1 0 0,2-1 16,0 0-16</inkml:trace>
  <inkml:trace contextRef="#ctx0" brushRef="#br0" timeOffset="113087.0968">31561 10968 0,'0'0'0,"0"0"16,0 0-16,0 0 0,0 0 0,22-14 16,-22 14-16,21-7 0,-21 7 15,26-7-15,-12 4 0,1-1 16,1 2-16,3 0 0,0-1 15,2 1-15,3 0 0,0 0 16,2 1-16,8-1 0,1-1 16,-1 1-16,0 2 0,-1 0 15,-1 1-15,4 0 0,0-1 16,-4 1-16,-4 1 0,-1-1 16,-2 0-16,-2-1 0,-2 1 0,-2-1 31,-4 0-31,-1 0 0,-2 0 0,-5 0 0,0 0 0,-1 0 15,-2 0-15,-1 0 0,1 0 16,-2 0-16,0 0 0,-2 0 16,2 1-16,-2-1 0,2 1 0,-2-1 15,0 0-15,0 0 0,0 0 16,0 0-16,-2 0 0,2 0 16,-2 2-16,0-2 0,0 1 15,-2-1-15,-1 1 0,-5 1 16,-4 1-16,-4 1 0,-2 3 15,2-2-15,3 0 0,2 0 0</inkml:trace>
  <inkml:trace contextRef="#ctx0" brushRef="#br0" timeOffset="128354.1541">20738 7730 0,'0'0'0,"-3"-6"16,-4-3-16,1 0 0,-2-1 0,-7-4 16,-4-1-16,-4 0 0,-5-1 15,-11-3-15,-7-1 0,-2 1 16,-3 1-16,-16-1 0,-4 2 16,1 3-16,-1 4 0,-14 0 15,-1 3-15,-6 2 0,6 2 0,2 4 16,0 3-16,-25 4 0,14 3 15,6 5-15,3 4 16,9 1-16,5 1 0,-1 7 0,1 5 16,4 2-16,5-2 0,1 9 15,-1 5-15,4-3 0,4 0 16,1 6-16,1 5 0,4 5 16,2 0-16,3 5 0,1 3 15,5-3-15,2-2 0,7 3 16,2 1-16,7-7 0,5-4 0,5 2 15,4 0-15,6-3 16,5-1-16,7-3 0,5 0 0,3-5 16,4-3-16,5 1 15,6 0-15,2-4 0,3-2 0,6 2 16,6 0-16,1-1 0,0-3 16,5-1-16,5-2 0,1-6 15,2-1-15,9-3 0,6-3 16,-1-4-16,0-3 0,9-8 0,3-5 15,-1-4-15,-3-4 0,4-9 16,5-6-16,-6-2 0,-4-2 16,2-4-16,1-2 0,-7-3 15,-2-3-15,2-4 0,0-3 16,-5 0-16,-7-1 0,0-5 16,-1-4-16,-4 1 0,-2 2 15,1-3-15,2-3 0,-8 5 16,-4 0-16,-3-7 0,-2-6 15,-5 6-15,-3 1 0,-4-1 16,-1-3-16,-4 1 0,-2 2 0,-5 0 16,-3-1-16,-5 4 0,-4 0 15,-6 1-15,-4-1 0,-4 2 16,-2 3-16,-6-1 0,-1 0 16,-6 3-16,-2 4 0,-8 3 15,-3 1-15,-3 2 0,-1 3 16,-9-1-16,-4 0 0,-4 4 0,0 4 15,-9 2-15,-6 3 16,-4 5-16,-3 5 0,-10 1 0,-7 0 16,-2 4-16,1 2 0,-10 6 15,-8 4-15,0 3 0,1 1 16,-11 7-16,-6 1 0,0 6 16,2 3-16,-11 9 0,-8 8 15,3 3-15,2 1 0,-14 20 16,-10 11-16,4 7 0,1 6 0,-8 23 15,-6 17-15,3 17 0,3 14 16,51-51-16,35-33 0,23-24 16</inkml:trace>
  <inkml:trace contextRef="#ctx0" brushRef="#br0" timeOffset="132753.9287">29417 8743 0,'0'0'0,"0"0"0,0 0 15,0 0-15,0 0 0,0 0 0,0 0 16,0 0-16,0 0 0,0 0 16,22-15-16,-22 15 0,26-3 15,-26 3-15,39-4 0,-15 2 16,4 0-16,5 0 0,6 0 16,13-1-16,4 1 0,15 2 15,4 0-15,-3 2 0,-3 2 0,13 0 16,-4 0-16,5 2 0,-9 0 15,4 2-15,-7-2 0,-7 1 16,-5-1-16,-1 0 0,0 0 16,-3-3-16,-2 0 0,0-1 15,0 0-15,-3-4 0,-1-2 16,17-3-16,-8-3 0,-27 5 16,0-1-16,-2 0 0,-3-1 15,-3 0-15,-3 1 0,-4 0 16,-3 0-16,-2 2 0,-1 1 0,-3-1 15,-2 3-15,-2 0 0,0 0 16,-3 1-16,2 2 16,-2-2-16,0 0 0,0 0 0,-4 1 15,4-1-15,-2 3 0,2-3 16,-2 2-16,2-2 0,-3 2 16,1-1-16,-1 0 0,3-1 15,-2 2-15,0 0 0,0-1 16,2-1-16,-2 2 0,2-2 15,-3 1-15,3-1 0,-2 1 0,2-1 16,-2 1-16,2-1 0,-2 1 16,2-1-16,-2 1 0,2-1 15,-3 0-15,3 0 0,0 0 16,0 0-16,0 0 0,0 0 16,0 0-16,0 0 0,0 0 0,0 0 15,0 0-15,0 0 16,-4 3-16,4-3 0,0 0 15,0 0-15,0 0 0,0 0 0,0 0 16,0 0-16,0 0 0,-7 1 16,7-1-16,0 0 0,0 0 15,0 0-15,0 0 0,0 0 16,0 0-16,-6 1 0,6-1 16,0 0-16,0 0 0,0 0 15,0 0-15,0 0 0,0 0 0,0 0 16,0 0-16,0 0 15,-5-4-15,5 4 0,0 0 16,0 0-16,0 0 0,0 0 0,0 0 16,0 0-16,0 0 0,0 0 15,0 0-15,0 0 0,0 0 16,-4-4-16,4 4 0,0 0 16,0 0-16,0 0 0,0 0 15,0 0-15,0 0 0,0 0 16,-2-3-16,2 3 0,0 0 0,0 0 15,0 0-15,0 0 0,0 0 16,0 0-16,0 0 0,0 0 16,0 0-16,0 0 0,0 0 15,0 0-15,0 0 0,0 0 16,0 0-16,0 0 0,0 0 16,0 0-16,0 0 0,0 0 15,0 0-15,0 0 0,0 0 16,0 0-16,0 0 0,0 0 15,0 0-15,0 0 0,0 0 0,0 0 16,0 0-16,0 0 0,0 0 16,0 0-16,0 0 0,0 0 15,0 0-15,0 0 0,-5 2 16,5-2-16,0 0 0,0 0 16,0 0-16,0 0 0,0 0 0,-2 4 15,2-4-15,0 0 16,0 0-16,0 0 0,0 0 15,0 0-15,0 0 0,0 0 16,0 0-16,0 0 0,0 0 0,0 0 16,0 0-16,0 0 0,0 0 15,0 0-15,0 0 0,0 0 16,0 0-16,0 0 0,0 0 16,0 0-16,0 0 0,0 0 15,0 0-15,0 0 0,0 0 0,0 0 16,0 0-16,0 0 15,0 0-15,0 0 0,0 0 16,0 0-16,0 0 0,0 0 0,0 0 16,0 0-16,0 0 0,0 0 15,0 0-15,0 0 0,0 0 16,0 0-16,0 0 0,0 0 16,0 0-16,-2 4 0,2-4 15,0 0-15,0 0 0,0 0 16,0 0-16,0 0 0,0 0 0,0 0 15,0 0-15,0 0 0,0 0 16,0 0-16,0 0 0,0 0 16,0 0-16,0 0 0,0 0 15,0 0-15,0 0 0,0 0 16,0 0-16,0 0 0,0 0 16,0 0-16,0 0 0,0 0 15,0 0-15,0 0 0,0 0 16,0 0-16,0 0 0,0 0 15,0 0-15,0 0 0,0 0 0,0 0 16,0 0-16,0 0 0,0 0 16,0 0-16,-6 2 0,6-2 15,0 0-15,0 0 0,0 0 16,0 0-16,0 0 0,0 0 16,0 0-16,0 0 0,0 0 15,0 0-15,0 0 0,0 0 16,0 0-16,0 0 0,0 0 15,0 0-15,0 0 0,0 0 16,0 0-16,0 0 0,0 0 0,0 0 16,0 0-16,0 0 0,0 0 15,0 0-15,0 0 0,0 0 16,0 0-16,0 0 0,0 0 16,0 0-16,0 0 0,0 0 15,0 0-15,0 0 0,0 0 0,0 0 16,0 0-16,0 0 0,0 0 15,0 0-15,0 0 0,0 0 16,0 0-16,0 0 16,0 0-16,0 0 0,0 0 0,0 0 15,0 0-15,0 0 0,0 0 16,0 0-16,0 0 0,0 0 16,0 0-16,0 0 0,0 0 15,0 0-15,0 0 0,0 0 16,0 0-16,0 0 0,0 0 0,0 0 15,0 0-15,0 0 0,0 0 16,0 0-16,0 0 16,0 0-16,0 0 0,0 0 0,0 0 15,0 0-15,0 0 0,0 0 16,0 0-16,0 0 0,0 0 16,0 0-16,0 0 0,0 0 15,0 0-15,-2 5 0,2-5 16,0 0-16,0 0 0,0 0 15,0 0-15,0 0 0,0 0 0,0 0 16,0 0-16,0 0 0,0 0 16,0 0-16,0 0 0,0 0 15,0 0-15,0 0 0,0 0 16,-3 3-16,3-3 0,0 0 16,0 0-16,0 0 0,0 0 15,0 0-15,0 0 0,0 0 16,0 0-16,0 0 0,0 0 15,0 0-15,0 0 0,0 0 0,0 0 16,0 0-16,0 0 0,0 0 16,0 0-16,0 0 0,0 0 15,0 0-15,0 0 0,0 0 16,0 0-16,0 0 0,0 0 16,0 0-16,0 0 0,0 0 15,0 0-15,0 0 0,0 0 0,0 0 16,0 0-16,0 0 0,0 0 15,0 0-15,0 0 0,0 0 16,0 0-16,0 0 0,0 0 16,0 0-16,0 0 0,0 0 15,0 0-15,0 0 0,0 0 16,0 0-16,0 0 0,0 0 16,0 0-16,0 0 0,0 0 15,0 0-15,0 0 0,0 7 16,0-7-16,0 0 0,0 0 0,0 0 15,0 0-15,0 0 0,0 0 16,-2 4-16,2-4 0,0 0 16,0 0-16,0 0 0,0 0 15,0 0-15,0 0 0,0 0 16,0 0-16,0 0 0,0 0 16,0 0-16,0 0 0,0 0 15,0 0-15,0 0 0,0 0 16,0 0-16,0 0 0,0 0 15,0 0-15,0 0 0,0 0 0,0 0 16,0 0-16,0 0 0,0 0 16,0 0-16,0 0 0,0 0 15,0 0-15,0 0 0,0 0 16,0 0-16,0 0 0,0 0 16,0 0-16,0 0 0,0 0 0,0 0 15,0 0-15,0 0 16,0 0-16,0 0 0,0 0 15,0 0-15,0 0 0,0 0 16,0 0-16,0 0 0,0 0 0,0 0 16,0 0-16,0 0 0,0 0 15,0 0-15,0 0 0,0 0 16,0 0-16,0 0 0,0 0 16,0 0-16,0 0 0,0 0 15,0 0-15,0 0 0,0 0 0,0 0 16,4-3-16,-4 3 0,0 0 15,0 0-15,0 0 16,0 0-16,0 0 0,0 0 0,4-3 16,-4 3-16,0 0 0,0 0 15,0 0-15,0 0 0,0 0 16,0 0-16,0 0 0,0 0 16,2-6-16,-2 6 0,0 0 15,0 0-15,0 0 0,2-5 16,-2 5-16,0 0 0,3-5 0,-3 5 15,4-4-15,-4 4 0,0 0 16,0 0-16,5 2 0,-5-2 16,-3 11-16,0-5 0,1-1 15,2-5-15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13261 3415 618,'-15'0'-14,"4"-2"13,3 0 15,3-1 14,3-1 10,5 2 2,6 0 5,4 2 3,4 0-2,3 0-7,3 0-8,3 0-8,2 0-6,1 0-4,1 0-4,1 0-4,0 0-5,0 2-2,1 0-4,-1 2-4,2-1-2,5-1-4,3 0-4,4-2-3,-1 1-2,-4 0-2,-5 2-1,-5 0-2,-4 1-2,-2 0 1,-1 0-1,-2 0-1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13921 2289 637,'-15'-14'14,"4"1"3,3 2 2,3 2 4,0 6 4,0 8 4,-2 9 5,0 10 4,0 2 0,0 0-8,2-1-5,1-1-7,0 1-6,0 3-3,0 3-3,0 3-5,0 3-2,0 4-4,0 4-2,0 4-4,0 4-2,0 6-5,0 4-3,1 5-5,-2 7-2,0 10 0,-2 10-2,0 10 0,0 0-2,0-10-2,2-10-2,1-10-3,0-11 1,0-14 3,0-14 5,0-13 3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14231 4650 738,'-12'0'-38,"8"0"29,8 0 29,8 0 30,6 0 8,5 0-12,5 0-13,5 0-11,-1 1-10,-4 2-5,-5 2-5,-5 2-5,-3 0-2,-2 1 1,-3 0 2,-1 0 0,-2 0 0,-2 0-3,-2-1-3,-2 1-2,-2 1-1,-4 3 2,-2 4 0,-3 2 1,-4 1 1,-2 1 0,-3-1 2,-3 1 0,-1 0 2,-1-1 5,1 1 5,-1-1 3,1 1 3,1-1 1,1 1-1,1 0 0,1-2 1,3-1-1,1-3 1,3-1 0,5-3-1,11-4-3,12-4-2,10-4-3,6-3-5,2-2-4,2-2-6,3-1-5,0-1-6,0 2-6,0 2-7,0 2-6,0 1-1,-2-2 4,0 0 3,-1-1 4,-4-1 4,-6 2 1,-5 1 3,-6 0 3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609" units="cm"/>
      <inkml:brushProperty name="height" value="0.02609" units="cm"/>
      <inkml:brushProperty name="color" value="#00BFF3"/>
    </inkml:brush>
  </inkml:definitions>
  <inkml:trace contextRef="#ctx0" brushRef="#br0">17300 1881 843,'3'-13'3,"6"3"6,5 4 7,7 4 6,2 3 3,-1 2-2,-1 2 0,-1 2-1,0 1-9,1 3-15,1 2-16,1 2-16,0 0-8,-3-1-1,-1-1-1,-2-1 0,-3-1 4,-3 0 9,-3-2 8,-2-1 10,-3 0 5,-1 0 2,0 0 1,-1 0 3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0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16463 2916 610,'-8'8'-33,"2"1"19,1 2 20,0 0 19,2 2 6,0 3-6,2 3-7,0 3-7,1 2-5,0-1-1,0 1-3,0-1-2,0-1-1,-2-3-3,0-3-1,-1-2-1,2-6-5,7-6-5,7-8-6,8-6-7,5-6 0,5-5 4,4-5 4,6-5 4,1 0 4,0 4 5,-1 3 3,-1 5 5,-3 2 1,-4 4 0,-4 3-1,-3 3-1,-5 2 1,-3 2 4,-4 2 2,-4 2 4,-4 3 1,-3 4 2,-2 4 0,-3 3 0,-5 5 1,-4 4-1,-5 3-1,-5 4-1,-4 3-1,-1-1-3,-3 0-3,-1 1-1,-1-2-2,1-2 1,1-1 1,1-3 0,2-2 0,3-3-2,3-3-2,3-2-1,5-4 0,6-4 1,8-5 1,6-2 1,7-5 1,7-4 0,7-4 0,7-3 0,2-2 0,-3 2 1,-4 2 0,-2 3 1,-3 1-1,-3 2 0,-3 2-3,-2 3 0,-6 3-1,-7 7 3,-6 7 1,-7 8 2,-5 2 1,-2 1-2,-2-1 0,-1 1-2,-3-1-1,-1 1 1,-3-1 1,-1 1 0,-1-1 0,1-2-1,1 0-1,1 0-1,2-3-1,3-1 1,3-2-1,2-2 1,3-3-1,1 1 1,0-2 0,2 0 0,3-3 1,6-1 5,6-2 2,6-2 5,3-3 0,3-3-2,2-6-1,1-2-3,4-3 0,5 1-1,5-1-1,4 0 0,1 2-4,-5 3-5,-5 3-7,-5 2-6,-3 2-3,-1 0 1,-1 0 1,-1 1 1,-2-1 0,-1 2 1,-2 0 0,-2 2 1,-4-2 0,-3 0-1,-4-3-1,-4-2-1,-3-1 1,-2 2 1,-1 1 2,-3 1 2,-3-1 3,-2-1 1,-3 0 3,-3-1 1,1 0 2,3 2 1,4 2 0,5 2 0,1 1 1,0 0-1,0 0 1,0 0 0,0 0 0,-2 0 0,0 0 0,-1 0 0,0 0 0,2-2 2,3 0 2,1-1 0,1-1 11,0 3 18,0 2 19,0 3 18,1 2 3,0 7-12,2 5-12,0 7-12,1 2-9,0-1-5,0-1-5,0-1-6,0-1-2,0-1 0,0-1 1,0-1-1,0 1-2,0 1-2,0 3-4,0 1-4,1 0-2,2-5-1,2-3-1,2-4-2,2-4 0,1-1 1,3-2 1,2-2 2,1-2 1,1-1 0,1 0 1,2-1 1,0-3 0,1 0-1,1-3-1,1-2 0,1-1-1,1-2-1,1 0-2,1-1 0,-2-1 0,-1 0-1,-4 0 0,-3 1-1,-2 0 0,-1 2 0,-1 2-1,0 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47700 40100 592,'70'-24'5,"-9"4"8,-10 3 9,-8 3 9,-1 3 9,9 3 8,10 3 9,10 4 9,0 8-5,-5 17-20,-7 15-19,-5 16-20,-9 5-23,-9-2-24,-10-3-25,-8-3-24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5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23147 3000 735,'-14'2'22,"4"4"0,4 4 2,5 3 1,1 4 0,0 3-1,0 3-2,0 3-1,-1 1-2,-1-1-2,0-1-3,-1-1-2,-1 2-3,2 3-3,0 4-3,2 5-4,0 0-2,0 0-1,0-2-3,0 0-2,0-1-5,0-1-6,0-2-8,0 0-7,0-3-3,0-7 3,0-5 2,0-6 2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23159 2707 529,'2'-22'31,"4"3"-5,4 3-3,4 3-5,3 1-2,3 0-1,3 0 0,3 1-1,2 0 1,3 2 1,1 2 0,2 2 2,-1 2-3,-3 2-3,-5 2-4,-3 2-5,-4 3-3,-3 2-1,-3 3-3,-2 4-2,-4 2-1,-1 3-1,-2 3-2,-2 3-1,-3 2 0,-3 1-1,-5 0-1,-4 2 0,-3-1 0,-3-1 0,-3-3 0,-3-1 1,-2-3 0,1-1 1,0-3 0,-1-1 2,1-3 1,1-2 3,1-4 3,1-3 3,2-1 3,1-2 2,3 0 2,1-2 3,3-1 0,5-4 0,3-2-1,4-3-1,4-3 0,4 0-2,3-1-2,5-1 0,3-1-2,3-2 2,3 0 0,3-1 1,1 1 0,1 1 0,-1 2 0,1 3 0,-3 2-2,-3 4-3,-5 4-4,-3 4-3,-4 4-2,-4 6 2,-4 4 0,-4 5 2,-5 4-2,-4 3-1,-5 3-4,-5 2-1,-2 3-1,-1-1 0,1 0 2,-1 0 0,1-1 1,1-3 3,1-3 1,1-3 2,1-2 3,1-1 3,0-1 3,2-1 2,2-2 2,3-3 2,3-2 0,2-4 2,4-4-2,4-6-2,4-6-4,4-6-4,2-5-2,3-3-1,2-5-1,2-3-3,1-3 0,2-1-2,3 0 0,2-2-2,-1-2-1,-2-4-2,-1-4-3,-2-4-3,-4-3-1,-1-2-2,-4-2-1,-3-2-1,-2 1 1,-2 3 5,-2 2 5,-2 4 6,-2 4 2,0 7 1,-2 8 2,0 6 0,-1 4 5,-2 2 7,0 3 7,-1 1 7,-1 2 4,2 2 0,1 3 0,0 1 0,2 6 0,0 9 2,2 11 0,0 9 2,1 8-2,-2 5-3,0 4-4,-1 6-3,-1 1-3,0-1-2,0-1-4,0 0-2,-1-1 0,0 0 0,-1 0 1,-2 0 0,2-2-1,1-4-3,2-4-4,2-4-4,1-4-3,2-5-2,0-5-1,2-5-3,3-8-4,7-12-6,7-12-6,7-11-6,3-10-1,1-5 1,-1-6 1,0-6 3,0-6 1,-3-5 1,-2-7 1,-1-5 1,-1 0 3,-1 7 6,1 7 5,-1 6 5,-1 8 3,-3 8-2,-3 8 0,-2 7-2,-3 6 6,-1 3 12,-1 3 12,0 3 13,0 2 8,1 2 4,3 2 4,2 2 4,0 1-4,-1 2-13,-1 0-11,0 2-13,-2 0-7,1 2-3,0 0-2,0 1-3,-2 1-2,-1 2-1,-2 0-3,-2 1-1,-3 4-4,-2 4-8,-3 5-7,-4 5-7,-2 1-3,-3 0 1,-4-1 3,-2-1 1,-1-3 2,1-5 3,1-5 3,1-4 3,0-4 1,1-1 2,-1-1 1,0 0 2,1-2 3,3 0 7,1-2 6,2 0 6,2 0 9,0 4 9,2 2 10,1 3 9,0 4 3,2 4-5,0 3-5,2 5-4,-1 2-4,0 1-3,-2 0-3,0 2-4,-1-1-1,0-3-2,0-3 0,0-3-2,1-2 0,0-3-1,2-1 0,1-2 0,2-4-7,5-7-16,5-4-15,6-7-15,4-8-7,5-11 2,4-11 2,6-10 1,-1-3 5,-5 7 7,-7 8 7,-5 6 7,-3 5 5,-1 1 1,1 3 1,0 1 2,-2 7 5,-3 12 9,-3 12 9,-2 12 8,-4 6 3,-4 1-3,-4 0-3,-4 2-3,-1-2-4,0-5-5,2-5-4,1-5-4,2-5-5,6-8-8,4-6-5,6-7-8,3-9-3,5-9 0,3-11-1,5-8 0,1-5 1,-1 2 2,-1 2 3,-1 2 1,-1 4 5,-1 6 5,-1 5 4,-1 7 6,-1 4 6,-3 5 5,-1 3 6,-2 4 5,-3 7 5,-4 10 4,-5 10 4,-2 9 4,-6 7-2,-6 1-6,-6 2-5,-5 2-7,-3 1-3,1 1-2,1-1 0,1 0-2,2-2-2,3-4-3,3-3-4,2-5-2,6-5-1,6-8-1,8-9 0,6-6-1,7-8 1,5-6 0,7-5 0,5-7 1,2-2-1,-2 2-2,-2 0-2,-1 1-3,-4 3 0,-3 5 0,-5 4 1,-3 6 1,-5 6 1,-7 8 0,-5 8 1,-5 8 1,-7 5 1,-4 4 0,-5 5 1,-5 3 0,-3 1 1,-3-2 2,-1-2 1,-2-1 2,-2-2 0,1 1 0,0-1-1,0 0-1,1-2 1,5-3 6,3-5 3,5-3 5,7-4 5,10-4 4,12-5 5,10-2 5,7-6-3,5-2-9,3-5-9,4-4-10,2-1-6,1 1-8,-1 1-6,0 0-6,-2 2-2,-3-1 3,-5 0 2,-4 0 3,-2 1-2,-3 1-9,-1 0-8,-2 2-9,-3 0-2,-3-2 2,-3 0 1,-2-1 3,-3-2 2,-2-1 5,-2-3 4,-2-2 4,-1 1 4,0 3 4,0 3 5,0 3 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27157 2810 488,'-36'-49'25,"7"15"-2,7 14-3,7 13-3,4 8 0,2 2 4,2 2 3,3 2 2,-1 4 4,2 7 1,-1 7 1,0 7 3,0 7-1,2 10 0,0 8-2,2 9-2,0 7-2,2 5-7,0 5-5,2 4-5,0 8-7,0 10-7,-1 10-7,2 9-8,-2 3-6,1-3-7,0-5-5,0-4-5,1-10-1,0-16 7,1-17 6,2-16 6,-1-13-2,-1-6-9,-1-7-11,0-7-10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28600 2859 599,'1'-41'67,"4"10"-6,2 11-8,3 11-6,5 5-6,4 2-4,4 0-6,7 2-4,0 1-7,-2 2-8,-2 2-7,-1 2-9,-4 3-10,-5 5-10,-5 5-10,-4 5-11,-4 1-5,-1 0 1,0-1 1,-1-1 1,-3-2 3,0-3 5,-3-3 4,-2-2 5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28581 3555 454,'-13'-1'19,"3"-2"-2,4-2-2,4-1-1,5-4 0,7-2 2,8-3 3,6-3 1,3-1-1,1 1-2,-1 0-4,1 2-4,-2 3-3,-2 3-5,-1 4-5,-2 4-4,-4 4-2,-1 4-1,-4 4 1,-3 3-1,-3 5 0,-4 5-2,-4 5-1,-4 5-1,-3 2 1,-3-1 4,-4-1 5,-1-2 4,-2 0 3,2-1 4,2-1 3,3-1 4,0-2 1,0-1 1,0-3 2,1-1 1,0-3 1,2-3 2,2-3 3,3-2 1,3-7 2,7-10 0,7-10 0,8-9 0,5-8-2,6-3-5,6-4-5,7-4-4,1-2-6,-1-2-10,0-1-9,-1 0-8,-2 1-3,0 4 3,-1 4 3,-2 4 4,-2 3 4,-5 5 5,-5 4 6,-5 3 5,-3 4 3,-1 3 3,-1 2 1,-1 4 2,-2 5 3,-4 8 4,-5 8 4,-2 8 4,-4 4-1,-1 3-5,0 1-5,-1 2-4,-2 2-4,-2-1-2,-2 0-1,-1 1-3,-3-2-2,0-2-6,-1-1-5,-1-3-6,-1-2-5,0-2-10,1-4-7,-1-3-9,0-6-5,1-8-3,-1-10-2,0-8-4,1-7 3,1-6 8,1-7 7,1-5 8,0-1 7,2 2 7,0 4 8,2 2 7,1 4 3,1 5-1,0 5-1,2 5 0,1 5 10,2 4 22,2 6 23,2 5 21,1 4 6,2 7-15,0 5-13,1 7-13,1 4-10,0 3-6,0 3-6,0 2-6,-1 1-3,-1-1 1,-1-3 0,0-2 1,-2-1-10,0-1-20,-2-1-20,0-1-21,-2-3-5,0-3 9,-2-4 11,0-5 9,-1-2 7,0-2 5,0-2 3,1-2 4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29111 3731 469,'-28'-13'8,"5"3"15,6 4 16,7 4 15,4 6 6,4 8-3,4 7-4,4 9-3,4 3-5,5 0-7,5 0-7,5 1-6,4-1-7,1 0-4,2 1-4,3-1-5,2 0-6,4 1-8,4-1-9,4 0-8,0 0-10,-4-1-8,-4-2-9,-3 0-10,-6-2-2,-6-5 3,-5-3 5,-6-4 3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11" units="cm"/>
      <inkml:brushProperty name="height" value="0.03111" units="cm"/>
      <inkml:brushProperty name="color" value="#00BFF3"/>
    </inkml:brush>
  </inkml:definitions>
  <inkml:trace contextRef="#ctx0" brushRef="#br0">33900 4100 707,'15'0'133,"-1"0"-39,-1 0-41,0 0-40,-3 1-24,-1 4-7,-2 2-7,-2 4-7,-2-1-7,0 1-6,-2-2-7,0 0-6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33405 4900 704,'-13'0'48,"6"2"6,6 0 4,6 2 5,5 0-12,4 0-29,3 0-31,5 0-30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1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19881 9215 567,'-13'-9'0,"3"-3"0,4-4 0,4-2 0,5 0 4,6 1 8,5 2 9,7 3 7,3 1 3,3 0-3,1 2-2,3 1-4,0 0-3,0 0-3,1 0-2,-1 0-3,-1 2-2,-3 2-2,-4 4-3,-1 3-1,-5 2-3,-1 3 0,-4 3-2,-3 4-2,-2 1 0,-4 3-1,-3 1 0,-2 3-2,-3 0 2,-2-1 0,-1-1 3,-3-1 1,0-1 0,0-1 1,2-1 0,1 0 1,0-3-1,2-1 0,1-2 0,0-2 0,2-2-1,2 1-1,2 0 0,2 0 0,2 0-1,2 0 1,2-1 1,2 1 0,0 0 1,1 2 1,0 0 0,0 1 2,-2 1 0,-1 0 0,-2 0-1,-2-1 0,-2 2-1,-2 0 0,-2 1 1,-2 1 0,-2 1-1,-2 0 0,-2-1 0,-1 1-1,-3-1 0,-2-1 0,-2-1 0,-1 0 1,-2-3-2,1-3-1,-1-2-3,1-4-1,-1-3-2,1-6-2,-1-4 0,0-5-1,2-4-2,3-3-2,3-3-1,3-3-1,2-1 0,2 0 3,2-1 3,2 1 3,1 1 3,0 3 0,0 3 1,0 3 1,0 2 4,0 3 5,0 1 5,0 2 6,1 7 8,2 8 9,2 11 11,2 10 11,0 5-2,-1 0-11,-1 2-11,0 1-12,-2 9-7,-2 16-1,-2 17-3,-2 17-2,-2 7-5,0 2-5,-1-2-6,-1 1-7,-1 2-5,2 2-5,0 3-4,2 3-5,3-4-4,4-10-4,5-11-5,6-11-4,0-13 1,-3-14 7,-3-16 6,-2-13 7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21925 9738 557,'-14'-1'5,"1"-1"9,2 0 9,2-1 10,1 1 4,1 7-1,-1 6-1,0 6 0,1 4-3,2 3-3,2 3-5,2 3-3,1 1-2,0 2-2,0 1-1,0 1-1,0 0-2,0 0-3,0 0-4,0 0-3,1 0-2,0-3 0,2-2-1,0-1 1,2-5 0,0-4 1,1-4-1,2-6 1,0-3 0,1-2-1,1-3 0,2 0-2,2-8 1,7-10-1,5-11 1,7-10 0,1-7-1,-2-2-1,-2-2-1,-1-2 0,-4 1-1,-3 6 0,-5 4 1,-3 6-1,-4 2 1,-2 1 1,-4 1 1,-2 1 2,-4 1-1,-4 1 0,-4 1 0,-4 2 0,-3 1 0,-1 6 0,-3 5-1,-1 5 1,-1 2 1,-1 0 0,1 0 2,-1 0 1,1 2 1,1 4-2,1 4-1,1 4-1,1 2 0,1 3 1,1 2 0,1 1 1,1 2 0,2 0-1,2-1 0,3 1-1,1-2-1,2 1 1,2-2-1,2-1 0,2-1 0,4-1 0,2-1 1,3 0-1,4-3 0,4-1-4,3-2-4,5-2-3,3-2 0,4-2 1,4-2 2,5-2 2,-1-1-7,-4 0-14,-4 0-14,-3 0-14,-5 0-6,-2-2 2,-3 0 4,-2-1 2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48950 42050 560,'-38'-22'9,"26"6"18,24 7 19,26 6 18,10 3 2,-3 0-11,-3 0-14,-2 0-11,16 0-8,38 0 0,37 0-1,38 0-1,16 3-6,-2 6-11,-3 7-13,-3 6-11,-13 3-8,-22 0-1,-22 0-2,-21 0-3,-20-4-5,-15-5-8,-15-7-9,-16-5-8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033" units="cm"/>
      <inkml:brushProperty name="height" value="0.03033" units="cm"/>
      <inkml:brushProperty name="color" value="#00BFF3"/>
    </inkml:brush>
  </inkml:definitions>
  <inkml:trace contextRef="#ctx0" brushRef="#br0">25650 10100 725,'16'1'108,"1"2"-29,1 2-30,2 2-31,-3 0-14,-3 1 1,-4 0 0,-4 0 2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2778" units="cm"/>
      <inkml:brushProperty name="height" value="0.02778" units="cm"/>
      <inkml:brushProperty name="color" value="#00BFF3"/>
    </inkml:brush>
  </inkml:definitions>
  <inkml:trace contextRef="#ctx0" brushRef="#br0">25220 11100 791,'-11'9'9,"8"1"15,9 3 16,10 2 17,4-1-5,2-1-26,3-3-26,1 0-25,0-3-16,-5 1-5,-3 0-6,-4 0-5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29139 9971 461,'-43'-22'16,"10"6"2,7 5 2,10 5 2,5 2 2,-1 2 0,0 0 2,0 2 0,-1 1-1,-3 2-2,-3 2-4,-3 2-3,-1 2-1,3 1-3,1 3-2,2 2-1,2 2-1,-1 5 0,0 3 1,1 5 0,0 1-1,2 0 1,2 1-2,3-1 0,1-1-2,2-2 1,2-1-2,2-3-1,2-2 0,4-2 0,2-5 0,4-1-1,2-4 0,5-3-2,3-2-1,5-4-2,3-5-3,2-7-2,4-9-4,3-7-3,1-5-4,-2-1-5,0-1-5,-1 0-5,-2-2 0,-3-1 4,-3 0 3,-3-2 4,-4 1 2,-5 1 4,-5 3 1,-4 2 3,-4 3 2,-1 3-1,0 5 0,-2 3 0,0 4 12,-2 2 22,0 4 23,-1 3 24,-1 5 6,2 10-10,0 8-8,2 9-9,-1 4-9,0 0-7,-2 1-7,0-1-7,-2 1-6,0 1-5,-1 0-4,-2 2-5,-1 4-6,-1 6-5,-3 7-6,-2 8-5,2-3-6,3-11-2,4-10-4,4-11-3,3-12-3,2-12-2,2-14-2,2-11-2,1-9 1,-1-3 7,1-3 5,0-2 7,0 0 4,0 6 3,0 4 3,-1 5 3,1 4 6,0 3 8,0 3 9,0 2 7,0 4 7,1 1 4,2 2 4,0 2 5,1 1-1,1 0-4,2 0-5,0 1-4,1-1-6,-1 2-9,1 0-7,0 2-8,-1 0-3,-1 2 0,-1 0 1,-1 2 1,-1-1-3,0-1-10,-2 0-8,0-2-10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31004 9144 435,'-7'-57'21,"2"14"5,2 12 3,2 13 4,1 8 3,0 6 5,0 4 3,0 6 4,-1 6-1,0 7-6,-2 9-6,0 7-7,-2 5-4,-2 4-3,-1 3-4,-3 2-3,0 5-2,0 5 0,2 7 0,1 6 0,-1 6-4,-2 10-4,-2 9-7,-1 8-5,-1 4-8,2-1-8,2-1-9,3 0-9,1-6-5,2-9-1,2-8 0,2-9-1,1-10 1,0-12 1,0-12 2,0-12 2,0-8 4,0-3 6,0-4 7,0-4 5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31666 10923 680,'0'-22'4,"2"1"10,0 3 9,2 1 9,0 4 4,1 4 1,1 6-1,2 5 0,-1 4-5,-2 7-11,-3 5-11,0 7-11,-4 1-5,0-1 0,-3-3 0,-2-1 0,0-3-1,2-3 0,2-3-1,2-2-1,3-4 2,2-1 2,3-2 3,4-2 2,1-1 3,3 0 2,2 0 3,2 0 3,-1 1 1,-1 0-1,-3 2-2,-1 0 0,-3 3-1,-2 4-1,-4 3 1,-2 5-2,-5 2 1,-2 3 1,-5 1 0,-4 3 0,-3 0 0,-1 1-3,-3-1-2,-1 0-3,0-2-2,3-5-1,3-4-2,3-6-2,2-5-9,4-2-14,2-6-17,4-2-14,1-3-4,2 0 10,0 0 9,2 1 9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32670 10244 426,'8'-9'3,"1"-4"4,1-2 5,2-3 5,-3 1 8,-5 5 12,-4 4 11,-5 6 12,-5 5 1,0 6-11,-3 5-11,-1 7-11,-3 4-6,-2 5-3,-2 3-3,-1 4-2,0 2-2,1 1-1,2-1-3,3 0 0,1-2-4,4-2-3,3-3-3,3-3-4,4-5-4,7-5-3,7-6-5,8-6-4,4-9-3,5-8-4,3-11-3,4-9-2,2-5-1,-2 3 4,0 2 4,-1 2 3,-3 2 4,-5 5 1,-5 3 2,-5 4 2,-4 3 3,-1 3 3,-2 1 4,-2 2 4,-3 3 5,-2 2 4,-4 3 5,-2 4 6,-4 4 4,-4 5 4,-4 7 5,-3 5 4,-2 3 1,2-1-3,3-2-4,1 1-2,2-4-5,2-2-3,2-3-4,3-2-4,4-4-3,9-3-3,10-3-2,8-2-4,3-6-1,-2-8-1,-2-8 0,-1-7-2,-1-5-4,-1-1-11,1-1-11,-1-1-9,-1 1-3,-3 3 4,-3 4 4,-2 2 5,-4 1 5,-1 1 6,-2-1 5,-2 0 7,-3 3 3,-2 3-3,-3 4-1,-4 4-1,-1 3 4,-2 0 10,0 2 12,-1 1 10,-1 1 4,-2 3-3,0 4-4,-1 2-3,1 2-3,3 0 0,2-1-2,4 1 0,4-1-6,8-3-7,6-1-10,7-2-7,3-2-5,-1-4 0,-1-2-1,-1-3 1,-1-2-1,-2 2 2,-3 0 2,-1 2 1,-2 1 1,-1 2 1,0 2 0,-2 2 2,-1 3 5,0 4 12,-2 3 10,0 5 12,-2 2 5,-1 3 3,0 1 1,-1 3 2,-1 0-2,0 1-5,0-1-4,0 1-6,0-2-4,0-2-2,0-1-3,0-2-4,2-4-2,3-1-6,5-4-3,4-3-4,3-4-4,1-8-2,3-6-1,1-7-2,1-6-1,-1-3-1,-1-5 0,-1-3-1,-1-2 1,-2 0 2,-3-1 1,-1 1 1,-3 1 1,-2 3 1,-4 4-1,-2 2 0,-4 3 3,-2 5 4,-4 3 4,-2 4 5,-3 3 0,-1 2-3,-3 3-3,-2 1-4,-2 3-4,-3 5-6,-3 5-5,-2 6-6,0 0-6,5-1-3,5-2-4,4-3-3,4-1-1,1-2 4,0-2 3,2-2 5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36166 9221 586,'-12'-8'11,"8"0"19,8 0 22,8 0 20,6 2 4,7 1-14,5 2-12,6 2-14,3 0-15,-2 0-17,0-2-18,-1 0-18,-4 0-7,-7 2 2,-7 2 2,-7 2 2,-3 1-3,0 0-7,0 0-6,0 0-8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37445 10663 576,'-2'-8'12,"12"2"25,11 1 23,13 0 25,5 1 0,0 0-21,0 0-23,1 1-22,-1-2-12,0 2-1,0-1-2,0 0-1,-2 0-7,-5 2-15,-5 0-13,-5 2-14,-4 0-10,-3 2-4,-3 0-4,-2 2-5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38278 9847 502,'-16'-7'3,"2"0"7,1 2 6,1 1 6,2 3 11,3 7 15,2 7 16,4 8 14,1 4 0,0 6-17,0 5-16,0 5-18,0 4-14,0 6-17,0 4-14,0 5-15,1 4-9,2 1-2,2 3-1,2 1-2,0-6-3,-1-14-2,-1-15-2,0-15-3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39712 9978 566,'3'-15'6,"7"1"11,8 1 13,6 0 11,2 3 4,0 3-2,-1 2-4,0 4-3,-3 2-4,-1 2-4,-3 2-3,-1 2-5,-3 2-3,-3 5-2,-2 4-3,-4 3-1,-3 3-3,-2 1-3,-3 1-2,-4 1-2,-3 1-4,-5 3-3,-5 1-3,-5 2-3,-3 1-2,-1 1-1,-1-1 0,-1 0 0,1-2 0,1-5 3,3-5 1,1-5 3,3-4 4,3-1 6,3-2 7,3-2 6,6-4 2,10-2 0,10-6 0,9-2-1,8-5-4,5-4-8,4-3-7,6-5-8,2-1-6,-2-1-7,0 1-7,-2-1-6,-1 1-4,-3 1-1,-4 1-2,-2 1-1,-3 1 1,-5 1 5,-3 1 3,-5 1 5,-2 1 5,-4 4 5,-3 3 5,-2 3 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50550 41100 484,'-29'-25'2,"-5"0"5,-7 0 4,-5 0 5,-4 3 6,0 6 9,0 7 9,0 6 8,3 7 2,6 10-3,7 10-5,6 9-3,4 17-4,4 25-2,3 25-3,3 25-2,3 17-6,3 9-11,3 10-9,4 10-12,2 7-5,4 6-1,3 7-2,3 6-1,1-18 2,1-40 3,-1-40 4,1-41 5,-3-21-11,-2 1-24,-3-1-24,-3 1-24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41750 9765 443,'0'-22'3,"0"3"5,0 3 5,0 3 6,1 3 10,1 6 15,3 4 16,2 6 15,0 6 0,-2 7-12,-2 9-14,-2 7-13,-2 4-9,0 0-6,-2 0-5,0 1-5,-2 0-5,-2 2-4,-2 2-6,-1 2-3,-2-1-7,0-4-8,0-4-7,1-4-8,1-12-8,6-20-11,4-21-11,6-21-9,3-8 3,1 4 18,3 4 17,2 4 18,0 4 12,-1 5 4,-1 5 5,0 5 4,-2 3 6,1 3 8,0 1 7,0 2 8,-1 2 2,1 0-2,0 2-4,0 1-2,0 0-6,1 2-8,1 0-7,2 2-9,-1-1-11,-1 0-14,-1-2-14,-1 0-15,-1-1-2,-2 0 10,-2 0 11,-2 0 9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42507 8878 398,'-2'-23'4,"0"1"7,-3 1 9,-2 1 6,-1 2 4,2 2-2,1 4-1,1 3-3,0 3 4,2 6 10,0 4 8,2 6 10,0 5-1,0 7-9,0 7-9,0 7-10,-1 3-6,-1 2-4,0 0-4,-1 2-3,-2 3-2,0 6 0,-1 5 1,-2 7 0,1 4-5,-1 5-14,0 3-11,0 5-14,0-3-3,2-6 3,1-7 3,1-6 5,0-9 1,2-7 3,0-7 1,2-9 2,-2-6-7,0-3-13,-3-4-13,-2-4-14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42450 10882 444,'16'-45'0,"-1"4"0,1 3 0,0 5 0,-1 3 0,1 3 0,0 4 0,-1 2 0,1 2 4,0 2 8,-1 3 7,1 1 9,-2 3 5,-1 4 4,-2 4 4,-2 4 4,-2 4-3,0 2-6,-2 3-7,0 3-8,-2 3-5,-1 1-4,0 3-6,-2 2-3,0-1-5,0-3-6,0-3-4,0-3-6,3-6-5,4-10-5,5-10-5,6-9-6,1-5 2,1 1 5,-1 1 8,1 1 6,-2 2 7,-3 1 6,-3 2 5,-2 3 7,-3 5 10,-1 8 15,0 9 16,-2 10 15,0 4 3,-2 1-11,0 1-10,-2 1-11,1 0-8,0 1-4,2-1-4,0 1-5,3-2-4,6-3-4,4-3-3,5-3-5,2-4-2,-1-6 1,-1-6 0,-1-6 1,-1-5-1,-1-3-2,-1-5-4,0-3-1,-3-3-2,-1 1 3,-2-1 0,-2 1 2,-3 1 1,-3 1 0,-2 3 0,-4 1 0,-2 3 1,-1 1 0,-3 2 0,-2 3 0,-3 2 0,-3 4-3,-5 4-3,-3 4-2,-3 4-4,1 2-6,-1 3-6,1 3-5,1 1-6,3-2-5,3-3-5,3-1-6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45591 10378 593,'-4'-8'44,"8"2"-1,8 1 2,7 0 0,5 1-2,1 1-5,1-1-5,1 0-5,2 0-4,5 0-3,3 0-2,4 0-4,1 0-6,-4 1-12,-2-2-10,-3 2-10,-3-1-10,-3 2-8,-3 0-8,-3 2-8,-3 0-2,-3 0 5,-3 0 5,-2 0 5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48791 9159 507,'0'-17'5,"2"-1"9,0-3 10,2-1 9,-1-1 3,-1 1-3,0 1-5,-2 1-3,0 1-4,-2 0-4,0 2-3,-1 1-4,-2 2-3,-2 1 0,-2 2-1,-2 2 0,-2 3 0,-1 2-2,-3 4 0,-1 3-1,-2 2 0,0 3-1,1 3 0,-1 4-2,2 1 2,3 1 2,2 1 3,4 1 3,2 1 0,2 1 0,3 1 0,1 1-1,2 0-1,3-1 0,4-1 0,2-1-2,2 0 0,2 1-2,0 1 0,1 1-2,-1 1-1,-3 1-2,-2 1-1,-4 1-1,-2 3-2,-2 5-2,-2 4-2,-2 6-2,-2 0 0,-4-4 2,-2-4 1,-3-4 3,-1-3 1,1-5 2,0-3 3,2-5 1,0-3 2,-2-4-1,0-5 0,-1-2 0,1-5 1,1-2 3,2-4 2,2-2 3,3-5 0,2-7 0,4-7 0,3-7 0,3-4-1,5-4 1,5-2-1,5-4 0,4 2-3,1 4-7,3 6-5,1 4-6,1 4-8,1 3-7,-1 3-8,0 3-8,-2 3-3,-5 5 0,-5 3 0,-4 4 1,-5 2 1,1 0-2,-2 0 0,0 1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49787 9885 491,'-6'7'8,"6"0"16,4-2 15,6 0 17,3-3 3,5-2-11,3-4-11,5-2-10,1-3-7,-1-2-6,-1-2-4,-1-1-6,-2-2-2,-2 0 2,-1 1 2,-2-1 2,-3 1-4,-3 1-8,-3 0-10,-2 2-9,-3 1-3,-2 1-1,-2 0 2,-2 2 0,-2 0 2,-2 0 2,-2 1 4,-1-1 2,-3 1 5,0 2 6,-1 2 6,-1 2 7,-1 2 4,1 4 1,-1 2 2,0 4 2,1 2 3,-1 3 1,0 3 4,1 3 2,-1 2 0,2 1-2,1 1-2,1 1-2,1 0-3,2 1-1,2-1 0,3 1-3,1-2-1,2 0-4,2-1-4,2 0-3,3-3-3,5-2-4,5-1-4,6-2-3,1-4-6,2-5-6,1-4-8,1-6-6,1-4-6,1-5-4,1-5-6,0-5-4,-1-1 1,-7 4 6,-5 5 5,-6 3 7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51147 8425 643,'-7'-16'7,"0"1"14,2-1 14,1 0 15,3 2 3,7 1-3,7 2-4,8 3-5,3 1-9,1 2-14,1 2-15,1 2-13,-2 1-8,-2 2-1,-3 0-1,-2 2 0,-4 0-8,-1 0-14,-2-1-14,-2 1-13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52500 9713 580,'1'-15'48,"4"4"-3,2 3-4,3 3-3,4 0-2,2 2-2,3-1-3,3 0 0,4 0-3,7 2-2,5 0-3,6 2-1,2 0-8,0 0-11,-2 0-13,0 0-11,-4 0-3,-4 2 5,-5 0 4,-5 2 5,-5 0-7,-3 2-21,-4 0-21,-4 1-20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52450 10516 679,'18'-7'102,"7"2"-22,5 2-22,7 2-23,4 1-14,4 0-7,4 0-5,4 0-7,1 0-8,-1 0-7,0 0-8,-2 0-7,-4 0-6,-10 0-1,-8 0-1,-8 0-3,-7 0 0,-1 2 0,-2 0 0,-2 2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55416 9066 442,'8'-7'74,"0"2"-13,0 2-13,0 2-14,0 3-8,3 4 0,2 4-1,2 3-1,-1 3-1,-3 2-3,-3 0-3,-2 1-2,-4 2-4,-4 3-5,-4 3-5,-4 3-6,-4 1-2,-6 2 1,-3 1 2,-6 1 0,-3-1-3,1-2-4,0-1-7,-1-3-4,1-1 0,2-3 5,0-1 6,1-3 6,2-2 3,5-3 4,3-2 3,5-4 2,6-2 1,11-2 0,12-3-1,10 0 0,8-5-4,8-6-7,6-6-6,8-5-6,2-4-7,-1-2-5,0 0-5,-2 0-5,-1-2-2,-2-1 3,-2-1 3,-2-1 2,-1 0 4,0 0 6,0-1 5,0 1 6,-3 0 5,-6 1 3,-6 1 5,-5 2 3,-6 1 5,-5 5 5,-5 3 5,-4 4 4,-5 3 8,-2 2 8,-4 3 8,-2 1 9,-4 4 0,-3 7-8,-5 8-9,-4 6-7,-2 5-7,-3 5-4,-1 3-4,-2 4-5,0 1-2,3-1-1,3-3 0,3-2 0,3-2-1,2-3-3,4-3-1,3-3-2,5-3-4,8-3-6,8-2-6,7-4-5,8-5-5,5-8-2,6-8-2,6-7-3,2-5 0,-2-2 0,-2 0 0,-1 0 1,-5-1 3,-4 3 6,-5 1 5,-5 3 5,-5 4 13,-5 10 16,-4 9 18,-6 8 17,-2 6 5,-2 3-10,0 3-10,-1 3-8,-1 1-7,2-1-3,0-1-5,2-1-2,2-1-5,4-1-4,3-1-3,5-1-6,2-4-2,1-6-1,2-8-3,0-6-2,0-6 0,1-4 1,-1-4 1,1-3 1,-2-3-3,-5-1-5,-3-1-6,-4-1-6,-4 1-1,-2 1 2,-4 3 2,-2 1 3,-3 2 4,-2 3 4,-1 1 4,-3 3 5,0 1 3,1 4 2,1 2 2,0 4 1,5 0 2,6-2 4,8-2 3,6-2 4,6 0 0,3 1-3,5 0-3,3 2-2,1 0-2,-1 0 0,-3 0-1,-1 0-1,-2 2 1,1 4 3,-1 4 3,1 4 2,-1 3 1,-1 3 0,-1 3-1,-1 3 0,-2 2-1,-5 1 1,-3 1-1,-4 1 0,-4 0 0,-4 1-3,-4-1-1,-4 1-3,-1-3-1,1-3-1,0-5-3,2-3 0,5-6-8,10-8-15,10-8-14,9-7-14,5-7-5,-1-3 1,-1-5 3,-1-3 2,-2-3 4,-1-1 6,-3 0 5,-1-2 6,-3 3 5,-3 7 4,-3 7 4,-2 7 4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52450 41250 533,'35'-49'5,"23"4"9,22 3 9,22 3 9,4 6 4,-12 9-1,-13 10-3,-12 10-2,-2 7 0,9 6 1,10 7 2,10 6 2,-3 7-2,-11 10-4,-14 10-5,-11 9-4,-17 10-6,-18 14-6,-19 11-6,-18 14-5,-23 7-5,-24 3-2,-26 3-1,-24 4-3,-15-4-1,-3-9-1,-3-10 1,-2-8-1,-3-9 0,1-6-1,-1-6 0,1-6-1,7-9 4,16-8 6,15-10 8,17-9 7,13-7 6,13-3 2,12-3 4,13-2 3,15-6 0,19-6-1,19-6-3,19-6-1,21-9-3,26-8-3,24-10-2,26-9-3,15-2-5,6 6-9,7 7-8,6 6-9,3 4-8,0 4-9,0 3-7,0 3-9,-8-1-1,-16-2 7,-15-3 7,-15-3 6,-18-1 5,-19 4 5,-18 3 3,-19 3 5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5608" units="cm"/>
      <inkml:brushProperty name="height" value="0.05608" units="cm"/>
      <inkml:brushProperty name="color" value="#00BFF3"/>
    </inkml:brush>
  </inkml:definitions>
  <inkml:trace contextRef="#ctx0" brushRef="#br0">61561 8439 392,'7'-16'0,"-1"-1"0,0-2 0,-2 1 0,1-4 1,2-3 5,2-5 2,2-3 4,-1 3 11,-1 13 19,-2 11 17,-2 12 19,-2 11 2,-2 9-15,-2 10-14,-2 10-14,-1 6-10,0 2-4,0 2-3,0 2-4,-1 2-3,-3 5 0,-4 3-2,-2 5 0,-1 3-3,1 2-4,1 4-6,1 3-3,0-2-7,2-6-6,1-5-7,0-6-7,2-8-5,1-9-1,0-8-2,2-9-2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61385 7867 576,'0'-17'4,"0"-3"6,0-3 8,0-3 7,0 0 6,2 3 7,0 3 6,1 3 6,0 4 1,-4 4-6,-2 6-6,-3 5-6,-4 5-9,-2 7-13,-3 7-12,-3 7-14,-3 4-10,-1 2-6,-3 2-6,-1 2-6,0-1-4,3-5 1,3-5 1,3-5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61950 7816 569,'22'-7'53,"-1"2"3,-3 2 2,-1 2 3,0 2-4,1 4-9,3 2-8,2 3-10,0 4-10,-2 1-12,0 5-13,0 2-11,-3 1-10,-3-2-5,-3 0-7,-2 0-5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62305 9791 514,'-21'0'4,"3"0"10,4 0 8,4 0 10,7-3 8,8-2 6,9-5 8,10-4 6,6-1-1,8-1-9,6 1-8,8-1-10,3 2-11,2 2-12,0 4-12,1 3-12,-3 1-8,-6 2-4,-7 0-2,-7 2-3,-7 1-6,-4 2-8,-5 2-7,-4 2-8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63320 8850 555,'-36'5'60,"7"9"0,7 11 2,7 9 1,4 7-5,2 2-10,2 4-10,2 3-9,1 0-11,-2 1-10,0 0-9,-1 0-11,-1-2-9,0-2-9,0-3-9,0-4-8,1-3-7,-1-3-4,0-5-2,0-3-3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64790 8566 515,'-5'-7'20,"8"2"20,6 2 19,7 2 20,6 2 2,3 2-15,4 2-15,5 2-16,0 1-10,-2 1-8,-1 2-8,-3 0-6,-2 1-5,-3 1 0,-3 1-1,-3 2-1,-3 1 0,-4 3-2,-5 3-1,-2 3-1,-6 2 1,-6 2 2,-6 3 2,-5 1 3,-4 1 2,1 1 0,-1-1 0,1 0 0,0 0-3,1 1-5,1-1-5,1 0-5,1 0-7,2-2-6,2 0-6,3-1-7,2-3-4,2-7-1,4-5-2,2-6-1,3-5 2,2-3 8,2-2 7,2-4 7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66604 8861 478,'7'-13'74,"-2"8"-3,-3 7-3,0 6-2,-4 6-6,0 7-7,-3 5-9,-2 7-8,-1 3-9,-2 0-10,0 2-12,-1 0-9,-2 2-8,-2-1-6,-1 0-4,-3 0-5,0-2-5,3-4-5,1-4-6,2-3-6,2-5 0,1-5 3,0-5 3,2-4 3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66800 9611 591,'14'-21'76,"-1"5"-9,-2 4-11,-2 6-8,0 2-8,1 0-6,3 0-5,2 1-5,0-1-6,-1 2-6,-1 0-8,0 2-5,-1 0-9,1 0-10,1 0-10,2 0-11,-2-1-8,-1 0-6,-2-2-7,-2 0-7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67371 7884 405,'0'-36'28,"0"9"14,0 7 16,0 9 14,-1 6 2,-1 8-12,0 6-12,-1 7-12,-1 8-7,0 9-5,0 9-3,0 8-4,0 7-4,0 3-3,0 5-3,1 3-3,-2 5 0,-2 3 0,-2 4 2,-2 5 0,-2 3-6,-1 4-18,-3 3-16,-1 5-17,0-7-4,4-17 9,4-19 7,5-16 9,1-13-3,0-4-13,0-5-13,0-4-14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68150 8294 667,'2'-16'6,"6"2"10,4 1 11,5 1 10,4 1 3,1 2-5,2 2-5,3 3-5,1 0-6,1 2-4,1 0-4,1 2-5,-2 0-2,-2 2 2,-3 0 0,-3 2 3,-3 0 0,-2 0 1,-4-1 0,-3 1 1,-2-1-13,0-4-30,-2-2-28,0-3-29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6532" units="cm"/>
      <inkml:brushProperty name="height" value="0.06532" units="cm"/>
      <inkml:brushProperty name="color" value="#F2395B"/>
    </inkml:brush>
  </inkml:definitions>
  <inkml:trace contextRef="#ctx0" brushRef="#br0">55100 41650 336,'-2'-136'3,"-3"28"3,-3 28 5,-2 29 5,-5 18 5,-2 9 8,-3 10 8,-3 10 7,-4 10 1,-3 13-5,-3 12-5,-2 13-4,-3 12-4,1 13-2,-1 12-3,1 13-1,-1 6-2,1 0-2,-1 0-2,1 0-3,2-2-1,7-3-2,6-3-2,7-2-1,4-8-1,3-8 1,3-10 1,4-9 1,8-10-3,17-9-6,15-10-6,16-8-5,13-14-6,14-15-2,11-15-3,14-16-4,3-15-1,-2-11-1,-3-14-1,-3-11 1,-9-11 1,-11-5 3,-14-7 3,-11-5 3,-14-3 3,-11 4 2,-14 3 4,-11 3 1,-15 7 5,-16 14 4,-15 11 6,-15 14 5,-7 10 3,3 9 3,3 10 3,4 10 3,13 5 0,26 4 0,24 3 0,26 3-1,16 4-1,10 7-5,10 6-4,9 7-4,-1 8-2,-8 14 0,-10 11-1,-9 14 1,-10 10-2,-9 9 1,-10 10-1,-8 10 0,-6 4-1,1 0 0,-1 0-1,1 0 0,-4-4-2,-6-5-3,-6-7-2,-6-5-3,-6-4-1,-2 0-2,-3 0 0,-3 0-1,-2-4-2,0-5-6,0-7-4,0-5-5,10-23-1,23-37 2,22-38 2,22-37 2,12-16 4,3 6 5,3 7 5,4 6 6,-3 6 2,-5 6 1,-7 7 0,-5 6 1,-6 6-1,-3 6-3,-3 7-1,-2 6-3,-5 3-1,-2 0-1,-3 0-2,-3 0 0,-6 0-1,-5 0 0,-7 0-2,-5 0-2,-4-4 1,0-5 0,0-7-1,0-5 1,0-8 2,0-5 5,0-7 3,0-5 5,0-3 4,0 4 4,0 3 3,0 3 3,0 3 6,0 3 5,0 3 7,0 4 6,0 2 7,0 4 8,0 3 7,0 3 8,0 17-1,0 31-7,0 32-9,0 31-8,-2 31-6,-3 31-5,-3 32-6,-2 31-4,-3 17-6,1 3-5,-1 3-5,1 4-4,-3 1-8,-2 0-6,-3 0-7,-3 0-8,-1-4-5,4-5-5,3-7-4,3-5-5,3-15-1,3-22 0,3-22 2,4-21 2,2-23-1,4-21-1,3-22-1,3-22-1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5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68858 7064 485,'-9'-8'0,"0"0"0,-1 1 0,-1-1 0,0 2 12,4 4 26,2 4 25,4 4 25,1 7 4,0 11-17,0 11-17,0 10-18,0 10-13,-2 8-11,0 7-11,-2 9-10,-1 1-7,-1-4-4,-3-3-4,-2-5-3,0-8-12,3-12-19,1-14-19,2-11-18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20487 17600 580,'-6'-17'3,"6"0"5,4-1 6,6-1 5,2 0 2,3 3 1,2 1 0,2 3 1,2 0-1,5 2 2,3 0-1,4 2 2,1 2-3,-3 2-5,-3 4-6,-3 3-4,-3 2-6,-3 3-2,-3 3-5,-3 4-3,-3 2-2,-6 5 1,-4 3-1,-6 5 2,-3 0-1,-1-2 2,-3-1 1,-2-3 1,0-2 2,1-3 3,1-3 3,0-2 2,3-3 2,3-1 0,2 0 0,4-2-1,2-1 1,4-1-2,2 0 0,3-1-1,3-2-1,0 1-1,1 0 0,1 0-1,0 1-1,-1 2 0,0 2 1,-2 2-1,-2 0 0,-2 1-1,-4 0 0,-2 0-1,-3 0 1,-1 1 2,0 1 2,-1 1 1,-2 0 1,-2-1-1,-2 0-2,-2-2 0,0-2-1,1-2-1,0-4 0,2-2 0,0-4-3,-2 0-5,0-3-5,-1-2-4,-1-3-4,1-6-1,-1-4-2,0-4-2,0-5 0,1-1 2,-1-3 1,0-1 2,1 0 3,0 1 7,2 3 7,1 2 5,0 2 3,2 3-4,1 3-1,0 3-4,1 2 3,0 2 8,0 2 8,1 3 7,-1 2 11,2 4 14,0 4 12,2 4 14,0 4-1,2 7-14,0 5-16,2 7-13,-1 5-11,1 8-6,0 7-6,0 6-5,1 8-7,0 7-8,1 9-8,2 7-9,0 3-6,1 0-6,2-1-7,0-2-5,0-7 1,-1-17 6,0-15 7,-2-15 6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22495 17879 639,'0'-9'83,"0"12"-11,0 13-13,0 14-11,-2 6-10,-2 2-10,-4 2-8,-2 2-9,-3 2-10,-3 0-8,-3 1-11,-3 2-9,-2-1-4,-2-2 1,0-2 1,0-2 2,-1-3-1,3-5-3,1-6-2,3-3-3,2-6 0,2-3 2,4-4 2,3-4 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23000 17325 473,'1'-15'1,"4"1"4,2 1 2,4 0 4,2 2 1,3-1 2,3 0 0,3 0 2,2 2-2,-1 3-4,1 2-3,-1 4-3,-1 1-3,-1 2 1,-3 0 0,-1 2-1,-3 1 1,-2 1-2,-4 3-2,-2 2-1,-3 1 3,1 2 5,0 0 6,0 1 6,-1 1 4,0-1 3,-2 1 2,0 0 3,-1 0 1,2 3 0,0 1-1,2 3-1,0 1-1,0 3-4,-1 1-2,2 3-4,-2 2-2,1 4-1,0 4-1,0 4-1,0 2-3,0 0-3,0 0-5,0 0-2,-1 0-3,-1 0 1,0 0 0,-1 0 1,-1-3-1,0-6 2,0-6 0,0-5 1,-3-8-3,-6-9-8,-6-8-6,-5-10-7,-4-7-4,1-9-4,-1-7-2,1-8-3,-1-5 2,3 0 7,0-2 7,1 0 7,2 0 5,6 3 1,5 4 2,4 2 2,4 3 4,0 3 5,2 4 4,0 2 6,3 2 2,4 3 0,3 1 0,5 3-1,1 1 0,-1 4-2,-1 3-1,0 2-1,-3 4-1,-3 4-1,-3 4-1,-2 4 0,-3 4-5,-2 3-7,-2 5-7,-2 3-8,-4 4-1,-4 3 3,-5 3 3,-5 2 2,-2 0 6,1-3 5,1-5 6,1-3 7,1-4 2,2-3 0,3-3 1,1-3-1,8-5-10,16-8-21,14-8-22,15-7-20,2-4-9,-8 2 5,-9 2 5,-9 3 6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26650 18116 633,'15'-7'153,"-1"2"-42,-1 2-42,0 2-41,-1 2-23,1 2-5,1 2-3,1 2-4,-1 1-6,-4 1-9,-5 1-9,-2 2-8,-3-1-6,0-1-6,0-1-5,0 0-5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26316 19000 644,'-12'16'55,"8"-1"3,8 1 3,8 0 2,4-1-6,3-1-19,2-1-17,1-1-19,0-1-14,-1 0-12,-2-2-13,-2-1-12,-3 0-6,-1 0 0,-2 0 0,-2 0-1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8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32710 17010 474,'-9'-29'0,"-1"5"0,-3 5 0,-2 5 0,-1 3 4,-1 4 9,-1 2 8,-1 4 9,-2 4 5,0 6 3,0 5 3,-2 7 2,-2 5-2,0 5-7,-1 4-7,0 6-7,-1 3-4,1 2 0,1 2-1,1 2 1,1 0-1,3 0-2,1-1-1,2-2-2,3-1-1,1-2 1,2-2 0,2-1 0,3-3 0,2-2-2,4-2-3,3-1-2,3-5-3,7-6-5,5-5-5,7-6-5,4-6-3,3-6-2,3-6-2,3-6 0,1-5-2,2-7-1,0-5 0,2-6-1,-1-2 1,-2 3 2,-1 3 2,-3 3 2,-4 4 3,-5 3 5,-7 5 3,-5 3 5,-6 6 5,-6 6 6,-6 7 7,-6 8 5,-2 4 5,0 3 3,2 3 4,1 3 2,0 1 0,2 1-4,1-1-5,0 1-4,3-3-5,2-1-6,4-4-4,2-3-6,2-3-2,2-3 0,0-2 1,1-4 0,2-3-1,2-2-1,1-3-2,3-4-2,0-2-1,1-3-1,0-4-2,-1-2-1,0-3-1,-2-3 2,-3-3 2,-1-2 1,-3-1 1,-2 3 1,-4 3 1,-2 3 1,-4 2 0,-2 2 0,-4 3 1,-2 1-2,-3 2 2,-1 0 1,-3 2 2,-2 1 1,0 1-2,-1 4-7,0 3-8,1 2-6,0 2-4,3 2 0,1 0 2,2 2-1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35124 15928 596,'15'-34'55,"1"9"-8,0 11-5,-1 9-7,1 6-2,0 2 1,-1 2 1,1 2 2,-2 2-4,-1 5-8,-2 4-8,-2 3-8,-3 4-7,-4 1-6,-4 3-6,-4 1-5,-4 2-3,-4 2 2,-3 3 2,-5 1 1,-1 0-2,-1-4-4,1-2-5,-1-3-5,2-3 1,1-5 7,2-3 5,3-5 6,3-2 8,8-2 8,7-2 9,6-2 8,6-3 3,5-4-7,5-4-4,5-4-6,3-2-7,1-2-11,1 0-9,0-1-10,0 0-6,-3 1-2,-3 1 0,-3 0-2,-4 3 1,-3 1 3,-4 2 2,-4 2 4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36100 16263 723,'24'-15'44,"1"2"-4,1 2-2,1 3-4,1 1-3,1 2-3,0 2-2,2 2-4,0 1-8,-3 0-17,-2 0-17,-1 0-15,-3 0-7,-3 2 5,-3 0 3,-2 2 3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36760 15600 597,'-29'0'14,"5"0"8,5 0 8,5 0 7,3 4 4,4 10 1,2 7-1,4 10 1,2 6-3,2 2-6,2 4-5,2 3-5,0 2-13,-1 1-17,-1 3-20,0 2-18,-2-4-12,0-8-4,-2-9-4,0-9-5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7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58200 40300 560,'29'-24'3,"10"4"7,10 3 6,9 3 8,7 1-1,7 1-4,6-1-6,7 1-5,2 1 4,1 3 15,-1 3 14,1 4 14,-4 4 3,-6 6-7,-6 7-7,-6 6-9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36990 18511 725,'-5'-15'8,"8"4"14,6 3 16,7 3 14,6 1 2,5 2-11,5 0-12,5 2-12,2-1-11,0 0-13,0-2-12,0 0-11,-2-1-7,-5 0-1,-5 0 0,-5 1-1,-4-1 0,-3 0 0,-3 0 1,-2 0-1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37813 17541 511,'-22'-4'55,"6"8"8,5 8 8,5 7 7,2 6-4,2 1-16,0 3-17,2 1-17,0 5-11,0 8-5,0 8-5,0 8-5,0 2-9,2-1-14,0-2-14,2-2-13,-1-6-9,-1-10-3,0-10-4,-1-9-3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0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40074 17990 492,'17'-9'100,"3"-1"-21,3-3-20,3-2-20,1 0-13,-1 1-4,-1 1-3,-1 1-3,0-1-3,-1-2 1,1-1 0,-1-3 0,-2 0-5,-3 1-14,-4 1-11,-4 1-14,-6 0-5,-6 2 1,-8 1 2,-6 1 2,-3 1 4,-1 2 9,0 2 9,1 3 8,0 1 5,1 3 3,0 4 2,2 2 3,-1 3 1,-1 4 4,-3 2 2,-1 3 3,0 2 1,3 1-1,3 1-2,2 1 0,3 0-2,3-1-1,1-1-2,2-1-2,2 0-2,2 1-1,2 1-1,2 1-2,2 0-2,4-1-3,2-1-4,3 0-3,3-3-3,1-1-6,3-3-5,2-1-5,0-3-5,3-2-7,0-4-6,1-2-5,-2-2-1,-2 0 9,-2 0 8,-4 0 7,-2-1 1,-1-1-7,-1 0-8,0-1-6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1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38357 17492 582,'37'-3'80,"-5"8"-11,-5 9-10,-5 10-12,-4 3-7,-3 0-6,-3 1-6,-2-1-5,-5 1-5,-2 1-6,-6 1-5,-2 1-6,-5 0-4,-4 2-3,-4 1-2,-3 1-2,-2-2-2,1-2-1,1-3-2,1-3-2,-1-1 1,-1 1 4,-3 1 2,-1 1 4,0-2 3,5-5 3,3-5 2,5-4 4,5-5 0,10-3-4,8-2-4,9-4-4,10-2-4,13-5-3,10-4-3,13-3-5,-1-1-2,-13 4-1,-12 4-2,-13 5-1,-7 0-3,-1-1-4,-1 0-4,0-1-4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41850 16563 693,'22'-22'112,"-1"6"-27,-3 5-25,-1 5-27,1 2-19,3 2-11,5 0-13,3 2-11,-1 0-6,-5 0 1,-6 0 0,-6 0 2,-3 0-5,1 0-8,1 0-8,2 0-9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43250 17928 619,'28'-28'100,"-5"9"-22,-7 7-23,-5 9-22,0 2-11,6-1 0,5 0 0,7-1 0,3-1-5,2 2-8,2 0-9,3 2-8,-2 0-9,0 2-12,-3 0-10,-1 2-10,-5-1-5,-4 2 4,-5-2 4,-4 1 2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43189 18650 608,'-5'6'10,"6"-1"20,6-2 19,6-2 20,5-1 3,7 0-13,5 0-14,6 0-13,5 0-13,5 0-12,2 0-12,5 0-12,1 1-10,-2 0-8,-2 2-8,-2 0-9,-6 0 2,-8 0 9,-9-2 9,-8 0 10,-7-2 2,1 0-5,-2-2-4,0 0-4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3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46844 16797 473,'-15'-8'0,"2"2"0,3 1 0,1 0 0,0 1 4,-2 1 9,-2-1 9,-1 0 8,-2 0 5,-2 2 0,0 0 1,-1 2 1,0 2-1,1 6-6,1 4-3,1 5-5,0 5-3,-2 5 0,0 5-3,-1 5 0,0 2-2,1 0-1,1 0 0,1 0-1,0 1-1,1 0-1,-1 2-2,0 1 0,2-2 0,3-4-1,2-4 1,4-3-1,2-5-1,2-2-2,2-3-3,2-2-3,4-5-4,6-3-4,5-4-4,7-4-5,5-5-3,4-6-4,6-6-3,5-5-4,1-4 0,-1-1-1,0-1 0,-1-1 1,-4 1 2,-4 1 5,-5 3 4,-5 1 5,-5 3 6,-3 5 7,-4 3 6,-4 4 8,-5 5 6,-5 6 5,-4 6 6,-5 6 6,-2 2 2,2 1-1,2-1 1,2 1-2,2-1-2,1 1-5,0 0-5,2-1-5,1 0-4,3-3-3,4-1-2,2-2-3,2-2-1,2-1-1,0 0-2,1-2 1,2-1-4,1-2-2,3-3-5,1 0-3,2-5-1,-1-2 1,1-5 2,-1-4 2,0-2 2,-3-1 2,-1-1 2,-2-1 3,-3-1-1,-1 1 1,-2-1-2,-2 1 0,-3 0 1,-3 2 4,-2 2 3,-4 3 4,-2 1 0,-5 2-5,-4 2-4,-4 3-4,-3 1-4,-5 3-4,-3 4-3,-4 2-4,-1 3-4,3 2-4,3 2-4,3 1-5,2 1-4,1-4-7,1-3-7,1-2-6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12105 25210 571,'-13'-2'7,"6"0"14,6-3 13,6-2 14,6-1 5,7 0-4,7 1-5,7-1-5,3 0-3,1 0-6,-1 0-5,0 0-5,3 1-5,6 1-8,6 0-6,6 2-8,0 0-9,-6 2-11,-6 0-13,-6 2-10,-5 0-6,-3 0 4,-5 0 3,-3 0 3,-4 0 3,-3 0 5,-3 0 5,-2 0 4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12524 23850 570,'-15'0'3,"2"0"6,2 0 7,3 0 5,-2 3 7,-2 6 8,-3 5 8,-3 7 7,-3 6 1,-1 6-7,-3 8-6,-1 7-7,-3 6-7,-1 7-8,-2 7-8,-2 7-6,-3 3-7,1 1-2,-2-1-2,0 0-4,0 0-7,5-1-11,4-2-11,3 1-12,5-8-1,5-13 10,5-13 11,5-12 9,1-7 3,-1-3-6,0-1-6,-1-2-4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6432" units="cm"/>
      <inkml:brushProperty name="height" value="0.06432" units="cm"/>
      <inkml:brushProperty name="color" value="#F2395B"/>
    </inkml:brush>
  </inkml:definitions>
  <inkml:trace contextRef="#ctx0" brushRef="#br0">36800 47350 342,'-35'-47'5,"32"6"10,31 7 10,32 6 10,22 7 6,17 10 0,15 10 0,16 9 0,4 6-4,-6 3-8,-6 3-7,-6 4-9,-12 1-7,-15 0-7,-15 0-7,-16 0-7,-15 1-6,-11 4-5,-14 3-4,-11 3-6,-14 1 0,-11 1 2,-14-1 2,-11 1 4,-12-3 2,-9-2 5,-10-3 4,-8-3 4,-8-4 2,-2-3 2,-3-3 2,-3-2 2,-1-3 2,4 1 5,3-1 3,3 1 4,7-1 4,14 1 3,11-1 4,14 1 2,7-1 2,3 1 1,3-1 0,4 1-1,2 4 2,4 9 0,3 10 0,3 10 2,1 8-1,1 10-2,-1 10 0,1 9-1,1 10-2,3 14-1,3 11-1,4 14-2,-3 13-1,-5 16-2,-7 15-2,-5 17-3,-3 5-2,4-3-5,3-3-4,3-2-3,1-9-5,1-12-3,-1-13-3,1-12-5,1-16-1,3-19 0,3-18-1,4-19 0,5-26-5,10-30-11,10-32-9,9-30-10,1-22 0,-6-8 10,-6-10 10,-6-9 11,-6-4 8,-2 4 6,-3 3 5,-3 3 6,-2 6 3,0 9 2,0 10 1,0 10 1,1 5 4,4 4 8,3 3 6,3 3 7,7 3 3,14 3 1,11 3-1,14 4 1,8 2-3,7 4-5,6 3-5,7 3-3,4-1-5,3-2-2,3-3-2,4-3-2,-3-1-2,-5 4-1,-7 3-2,-5 3-1,-8 1-3,-5 1-2,-7-1-4,-5 1-2,-8-4-4,-5-6-4,-7-6-3,-5-6-5,-8-6 0,-5-2 3,-7-3 2,-5-3 4,-8-2 2,-5 0 2,-7 0 2,-5 0 2,-6 0 4,-3 0 5,-3 0 4,-2 0 5,-6 1 4,-6 4 2,-6 3 2,-6 3 2,-4 6 2,1 9 5,-1 10 3,1 10 3,1 5 1,3 4-3,3 3-2,4 3-3,4 7-2,6 14-3,7 11-3,6 14-3,3 13-1,0 16 0,0 15 0,0 17 1,1 10-2,4 6-2,3 7-2,3 6-1,4-2-4,7-9-5,6-10-4,7-8-5,10-14-6,16-15-8,15-15-7,17-16-8,13-13-6,13-9-3,12-10-4,13-8-3,-2-9-3,-16-6 0,-15-6-1,-15-6-1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13050 26600 605,'0'39'141,"2"2"-33,0 1-32,2 0-33,-1 3-22,-1 2-16,0 4-13,-1 2-15,-1 0-10,0-4-7,0-4-5,0-4-7,0-5-2,0-8 3,0-6 1,0-6 3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13050 26884 532,'15'-29'27,"-1"8"0,-1 7-3,0 7-1,-1 2 0,3 0 2,2-1 3,2-1 2,1-1 0,1 2-2,1 0-2,1 2-2,-1 1-2,-1 2-3,-3 2-2,-1 2-2,-2 2-3,-1 4-4,0 2-3,-2 3-4,-1 2-2,-2 1 0,-3 2-1,-1 0 0,-2 1 0,-4 3-1,-2 1-1,-3 3 0,-3 0 1,-2 1-1,-2-1 1,-1 0 1,-3 0 1,0-3 6,-1-1 3,-1-3 5,0-1 2,3-3 0,1-1-1,2-2 1,8-5-15,14-6-27,14-8-28,13-6-28,3-3-8,-7 1 13,-9 1 12,-7 0 12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3184" units="cm"/>
      <inkml:brushProperty name="height" value="0.03184" units="cm"/>
      <inkml:brushProperty name="color" value="#00BFF3"/>
    </inkml:brush>
  </inkml:definitions>
  <inkml:trace contextRef="#ctx0" brushRef="#br0">17100 26550 690,'22'8'126,"-1"0"-36,-3 0-35,-1-1-35,-1 1-17,-1 2 2,1 0 0,0 2 1,-2-2-13,-3 1-26,-3-2-26,-2 0-25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0"/>
    </inkml:context>
    <inkml:brush xml:id="br0">
      <inkml:brushProperty name="width" value="0.02274" units="cm"/>
      <inkml:brushProperty name="height" value="0.02274" units="cm"/>
      <inkml:brushProperty name="color" value="#00BFF3"/>
    </inkml:brush>
  </inkml:definitions>
  <inkml:trace contextRef="#ctx0" brushRef="#br0">16800 27850 967,'36'8'30,"-8"-1"-27,-6 1-27,-6 0-27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20800 23575 539,'38'-29'111,"-2"5"-18,-2 5-18,-1 5-18,-1 3-14,3 2-9,1 2-10,2 3-10,1 0-7,-2 2-5,0 0-4,-1 2-6,-3 0-5,-5 2-6,-5 0-4,-5 2-5,-4 0-8,-1 3-10,-2 2-8,-2 2-10,-4 0-1,-4 1 10,-6 0 10,-4 0 8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21154 23900 454,'-17'0'1,"0"0"3,-1 0 2,-1 0 2,0 0 0,1 2 0,1 0-2,1 2-1,1 1 4,4 1 12,3 3 12,3 2 10,0 3 5,2 5-1,-1 5-3,0 5-1,0 5-3,2 5-5,0 4-3,2 6-5,0 5-3,0 7-5,0 7-3,0 7-5,1 5-4,2 2-7,2 4-4,2 3-6,1 3-7,-1 4-8,1 3-7,0 5-9,1-2-6,1-8-3,3-8-5,2-7-3,-1-12 1,-3-15 4,-2-14 6,-4-15 5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21500 24566 439,'24'-15'3,"-1"2"8,1 3 7,-1 1 8,-1 3 0,-1 6-5,-3 4-5,-1 6-5,-2 4-6,-2 7-2,-3 5-5,-1 7-3,-3 3-4,-4 4-3,-4 2-4,-4 4-3,-3-1-1,-3-6 3,-4-4 2,-1-5 3,-3-5 2,2-3 3,1-5 4,1-3 2,1-3 2,1 0 1,0-2 0,2-1 1,5-3 4,8-6 5,10-6 7,8-5 7,5-4 0,2 0-5,3 1-5,1-1-6,0 1-3,-1 3-2,-3 1-2,-1 2-2,-5 5-1,-5 8-2,-6 8 0,-6 7-1,-5 5-1,-6 1 1,-4 1 0,-5 1 1,-2-1 1,1-3 2,0-3 2,2-3 1,1-2 2,1-2-1,1-3 1,1-1-1,2-1 0,6-2-1,4-1-1,6 0 0,2-1 0,3 2 5,2 0 3,2 1 3,0 1 2,-1 0-1,-1 0 0,0 0-1,0-1-1,3-1 0,3-1-1,3 0 0,2-4-2,1-6-6,1-6-3,1-5-6,1-6-4,3-3-5,1-5-5,2-3-5,0-4-2,-1-2 1,-3-4 2,-1-2 2,-5 1 1,-4 5 4,-4 7 2,-6 6 3,-3 4 3,-2 2 3,-2 4 3,-2 3 2,0 6 14,2 8 23,2 10 23,2 8 22,0 5 4,-1 1-19,-1 1-17,0 1-19,-1 1-12,0 2-6,0 2-9,0 3-6,-1-1-3,-1 0-1,0-1 0,-1-1 0,-3-3-6,-1-5-12,-2-5-12,-1-5-13,-3-8-7,0-10-5,-1-11-3,-1-11-4,0-5 4,4-1 11,2 1 13,4 0 11,4-2 8,6-3 7,6-3 4,5-2 7,4 1 2,-1 5 0,1 7 0,-1 6 0,2 2 7,1 1 13,3-1 14,1 0 14,2 2 5,2 3-4,3 3-4,1 3-4,0 2-5,-4 2-5,-2 2-5,-3 2-7,-3 3 0,-3 4 1,-3 3 3,-3 5 1,-3 3 1,-4 3-4,-5 3-2,-2 3-3,-6 2-3,-6-1-3,-6 0-3,-5 1-2,-4-1-7,-2-1-8,0-1-8,0-1-9,-1-3-3,1-3 3,1-5 2,1-3 4,1-3 1,3-2 1,1-2 2,3-2 1,4-6 0,8-8 0,8-9-1,8-8 1,4-4 1,3 5 1,1 3 2,3 5 2,-1 3 3,-3 2 4,-3 4 4,-3 3 5,-2 3 2,-2 4-1,-2 4-1,-2 4-1,-3 4 1,-2 4 2,-4 3 1,-2 5 2,-3 2 0,-4 3 0,-2 1-2,-3 2 0,-2 1-1,1-1-1,-1-1-1,1-1-1,0-3-1,2-3-4,3-5-2,1-3-2,3-6-4,2-8-6,4-8-4,3-8-5,2-7-2,1-8 3,3-8 2,2-8 3,1-6 1,0-4-3,0-4-2,0-3-2,-2-1 2,-1 6 3,-2 5 4,-2 5 5,-2 4 5,-2 5 6,-2 6 7,-1 4 6,-2 5 7,0 7 6,0 5 8,0 6 6,1 5 6,2 4 2,3 4 5,1 4 2,1 6-2,0 11-10,0 9-8,0 10-9,0 6-7,0 4-2,0 2-4,0 3-4,0 2-2,1-1 0,2 1-2,0 0-1,1-1-3,0 1-7,0 0-5,0-1-7,-1-3-7,0-8-7,-2-8-7,0-8-8,0-7-8,4-7-5,2-7-6,3-6-7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26500 24731 547,'14'-7'1,"-1"1"2,-2 0 1,-2 2 3,0 0 8,1 2 14,3 0 14,2 2 15,1 1 5,1 2-3,1 2-4,1 2-3,-1 3-12,-4 5-21,-4 5-22,-5 5-20,-2 4-13,-4 2-5,-2 4-5,-3 3-4,-3-1-2,-2-4 1,-2-4 1,-1-3 1,-1-5 4,4-3 7,3-4 7,2-4 6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26413 25651 403,'-21'0'4,"8"-2"5,7 0 8,7-2 6,4-1 3,3-1 1,3-3-1,4-2-1,3-1 0,7-2-2,5 0-3,7-1-2,-2 2-3,-6 3-5,-7 4-6,-7 4-5,-4 5-6,-2 6-8,-2 5-8,-2 7-7,-4 4-2,-4 5 5,-6 3 4,-4 4 4,-3 1 4,-1-2 6,-1-1 3,-1-3 6,-2-1 1,0 1 1,-1-1-1,0 0 1,0-1 4,4-3 8,5-3 8,3-3 8,2-3 4,2-3 0,1-2-1,0-4 0,4-4-2,4-4-3,5-6-3,6-4-2,5-7-5,7-9-6,7-9-7,6-8-6,4-5-5,1 0-4,-1 0-3,0 0-3,-1 1-3,-2 2-2,-2 2 0,-2 2-2,-1 1 3,-1 3 6,-1 2 6,-1 2 7,-3 3 4,-3 5 3,-5 5 3,-3 5 2,-4 6 7,-3 10 12,-3 8 11,-2 9 12,-3 6 0,-2 3-9,-2 3-9,-2 2-10,-2 3-10,-2 1-7,-2 0-10,-1 2-8,-2-2-4,2-5-1,1-6-1,0-3 0,1-4-8,-1 1-15,-2-1-14,0 1-16,-1-3-4,1-7 4,-1-5 5,0-6 4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27950 25184 556,'0'-15'5,"0"2"9,0 3 9,0 1 9,0 3 7,2 6 1,0 4 3,2 6 3,1 4-1,1 5-5,3 5-4,2 5-5,1 2-6,0 1-9,-1-1-7,1 0-10,-2 0-8,-2-1-11,-4-1-9,-2-1-11,-3-2-5,-1-1-1,0-3-1,-1-1-1,-2-3 1,0-3 2,-1-3 3,-2-2 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39500 49150 526,'-124'-25'103,"54"0"-16,53 0-15,53 0-17,40 0-11,29 0-7,28 0-8,28 0-8,12 1-6,-3 4-7,-3 3-6,-2 3-6,-12 4-5,-19 7-5,-18 6-3,-19 7-4,-16 4-6,-12 3-8,-13 3-8,-12 4-7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27122 26150 415,'-24'3'41,"13"6"18,14 5 18,14 7 19,9 4-1,6 5-18,7 3-18,5 4-18,3 3-15,2 0-13,0 2-12,2 1-13,-1-1-12,-1 0-13,0-2-13,-1 0-12,-4-3-5,-4-5 6,-6-6 4,-4-3 5,-4-6 4,-3-3 5,-3-4 3,-2-4 5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23406 31244 473,'0'-16'6,"0"-2"11,0 0 11,0 0 12,1 2 7,0 8 2,2 8 3,0 8 1,1 4-3,0 3-12,0 2-10,0 2-11,-1 2-7,-1 5-3,0 3-5,-1 4-3,-2 3-4,-1 3-1,0 1-3,-1 2-1,-2 2-1,-2 0 1,-2 2 1,-1 0 1,-1 0 0,2-4 1,2-2 0,2-3 0,0-4 2,0-4 1,-1-3 2,-1-4 1,-1-4 2,2-1 2,1-3 1,0-1 1,3-4 4,4-4 3,4-6 4,4-4 5,1-2 0,1 2-1,0 2-1,0 2-2,-1 1-2,1 0-2,0 0-4,0 0-2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5392" units="cm"/>
      <inkml:brushProperty name="height" value="0.05392" units="cm"/>
      <inkml:brushProperty name="color" value="#00BFF3"/>
    </inkml:brush>
  </inkml:definitions>
  <inkml:trace contextRef="#ctx0" brushRef="#br0">15364 31733 407,'-17'-7'3,"0"0"6,-1 2 5,-1 1 5,0 0 4,3 2 1,1 0 1,3 2 1,-1 1 0,0 1 0,-1 3-2,-1 2-1,-2 3 0,0 4-2,-1 3 0,-1 5-2,-1 3 0,1 5-2,-1 3-1,1 4-2,0 3 0,1 2-1,0 3-1,2 1 0,1-1-1,1 0 0,1-3 1,1-2 1,1-1-1,2-2-1,2 0-1,2-1 0,3-2-1,4-2-1,4-1 0,4-3-1,3-1-1,5-3 1,3-1-2,5-3 1,4-2-3,7-3-3,5-2-3,6-4-5,2-2-2,-1-2-3,0-3-3,-1 0-3,-2-5 0,-1-4 3,0-6 1,-1-3 2,-2-5 0,0-2-1,-1-1 0,-2-2-2,-1-3-1,-3-1 2,-4-3 1,-1-1 2,-6-1 1,-4 2 3,-4 0 3,-6 1 2,-3-1 4,-2-3 3,-3-2 3,0-4 3,-4-2 1,0-2-1,-3-2 0,-2-2-1,-3 1 0,-3 2-1,-5 3 2,-4 4-1,-2 2 0,-1 3-3,-1 4-2,0 2-1,-2 3-3,1 3-1,-1 3-2,1 3-1,-1 2-2,-1 4 0,-1 3-2,-1 3 0,-1 3-3,-1 5-4,0 6-5,-2 4-3,1 5-1,1 3 2,3 5 2,2 3 1,2 2 0,5-1-5,3-2-4,5 1-4,2-4-3,2-2 1,2-3-1,2-2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15487 33255 536,'-6'-8'10,"6"0"17,4 0 19,6 0 19,5 0 4,9-1-7,7-2-7,8 0-9,6-1-9,2 1-10,4-1-12,2 1-11,3-1-13,0 2-17,1 1-16,2 0-18,-7 2-7,-10 1 1,-13 0 0,-11 2 2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16247 32296 532,'-8'-8'1,"2"2"0,1 1 2,0 0 0,2 4 11,0 6 20,2 6 20,1 6 20,0 6 5,0 8-13,0 8-11,0 8-12,-1 7-14,-1 4-18,0 5-17,-1 5-17,-1 0-9,2-5-1,0-5-1,2-4 0,0-8-5,2-8-9,0-10-11,2-7-9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23150 33597 520,'17'0'157,"1"0"-36,3 0-37,1 0-37,3 0-21,1 0-6,3 0-6,1 0-5,2-1-8,1 0-5,1-2-6,0 0-7,0-1-4,-3 0 0,-3 0-3,-3 0-1,-3 1-3,-3 0-6,-3 2-6,-3 1-6,-2-2-2,0 0-1,-2-3 1,0-2 1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25031 32400 525,'-7'60'178,"2"-2"-44,2-6-44,2-3-45,1-3-27,-2-2-9,0-2-8,-1-1-10,-1-4-8,2-4-7,0-4-6,2-3-7,0-5-4,2-3-2,0-4-3,2-4-1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24979 30836 571,'0'-15'5,"-2"-1"7,0 0 10,-1 1 8,1 4 9,5 10 10,6 10 11,4 9 10,2 5-5,-1-1-19,-1-1-21,0-1-19,-2-1-24,-1-1-27,-1-1-26,0 0-28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26576 31284 428,'-2'-15'6,"-4"2"12,-4 3 12,-3 1 12,-4 3 4,0 6-4,-1 4-3,-1 6-3,-2 5-4,-1 7-3,-3 7-3,-1 7-3,0 3-2,1 0-2,3 0 0,1 0-2,3 0-1,3-2-2,2 0-2,4-1-2,2-1-1,1 1 1,0-1 0,2 0 1,0-2-1,2-3-2,0-5 0,2-3-2,2-5-4,4-3-5,4-4-6,3-4-6,5-6-4,5-8-3,5-8-2,5-7-3,3-7-2,2-3 0,3-4-1,1-4 0,-2-1 1,-4 5 4,-5 4 4,-5 4 3,-6 7 10,-5 10 14,-6 12 13,-6 10 15,-4 8 5,-2 5-4,-2 5-3,-2 5-4,0 1-3,1-3-2,0-3-2,2-3-4,1-3-2,2-1-4,2-3-4,2-1-3,2-3-4,1-1-1,3-2-1,2-2-3,1-2-1,2-2-2,0-3-2,1 0-1,2-5-1,1-6 0,3-6 1,1-5 0,1-5 1,-3-3 0,-1-3-1,-2-3 1,-3 0 0,-3 3 1,-3 3 1,-2 4 1,-4 0 1,-4 3 0,-4 0 1,-4 0 1,-3 3 0,-1 3-1,-3 3-1,-2 3 0,0 2-1,1 2 2,1 2-1,1 2 1,0 1-3,1 2-5,-1 0-5,0 2-6,2 0-8,1 0-7,2-1-10,2 1-8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636" units="cm"/>
      <inkml:brushProperty name="height" value="0.05636" units="cm"/>
      <inkml:brushProperty name="color" value="#00BFF3"/>
    </inkml:brush>
  </inkml:definitions>
  <inkml:trace contextRef="#ctx0" brushRef="#br0">29220 31159 390,'-1'-15'5,"-1"4"12,0 3 10,-1 3 12,-2 2 4,-2 3-1,-2 4 0,-2 2-2,-1 5-2,-1 6-3,-2 5-4,0 7-4,0 2-1,1 2-2,1 1 0,1 1-2,0 0-1,0 0-2,0 0-3,1 0-3,0 0-2,4-1-2,2-1-1,4-2-1,1-1-2,2-5 0,0-3 1,2-5-1,1-3-2,3-4-5,4-5-3,2-2-4,5-8-3,5-10-3,6-9-2,7-11-2,1-4-2,-2-2-2,-2-1-1,-1 0-2,-4 0 1,-5 4 3,-5 2 3,-5 3 2,-4 3 3,-2 2 2,-4 1 3,-2 3 2,-5 2 1,-2 3 0,-5 3 0,-4 2-1,-2 4-1,-1 3-6,-1 2-4,-1 4-5,-2 4-3,0 6 0,-1 5-2,0 7 0,0 0-1,4-3-1,5-4 1,3-4-2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34" units="cm"/>
      <inkml:brushProperty name="height" value="0.0434" units="cm"/>
      <inkml:brushProperty name="color" value="#FED406"/>
    </inkml:brush>
  </inkml:definitions>
  <inkml:trace contextRef="#ctx0" brushRef="#br0">59900 21200 506,'-41'-22'9,"19"6"15,19 7 17,19 6 17,10 9 0,4 13-13,3 12-15,3 13-14,-1 9-8,-2 6 1,-3 7-2,-3 6 0,-6 10-6,-5 17-13,-7 15-11,-5 16-13,-11 7-6,-11 1 0,-14-1-2,-11 1 1,-6-12 2,4-21 8,3-22 7,3-22 7,1-13 5,1-3 3,-1-3 4,1-2 4,-1-5 2,1-2 3,-1-3 2,1-3 2,10-6 10,22-5 16,22-7 16,23-5 16,6 3 2,-5 17-13,-7 15-13,-5 16-14,-8 16-7,-5 20-4,-7 18-3,-5 20-3,-4 10-3,0 3-2,0 3-2,0 4-2,-2-3-1,-3-5 1,-3-7 0,-2-5 1,-3-8 0,1-5-1,-1-7 0,1-5-2,1-12 0,3-16-2,3-15-2,4-15-1,7-36-2,13-52-6,12-53-4,13-53-4,10-40-3,10-24-2,10-26 0,9-24-1,2-6 0,-2 17 5,-3 15 3,-3 16 5,-7 15 4,-9 16 5,-10 15 6,-8 17 6,-8 14 1,-2 17-2,-3 15-2,-3 16-3,-12 41 6,-18 70 15,-19 68 15,-18 70 16,-6 16 1,10-34-13,10-35-12,9-33-12,4-15-9,1 6-6,-1 7-5,1 6-5,12-8-5,25-22-6,25-22-5,25-21-6,14-23 0,3-21 4,3-22 4,4-22 5,-4-10 4,-9 4 6,-10 3 6,-8 3 5,-8 7 10,-2 14 14,-3 11 14,-3 14 14,-9 18 2,-11 25-10,-14 25-10,-11 25-9,-12 17-8,-9 9-4,-10 10-4,-8 10-5,-9 4-7,-6 0-12,-6 0-12,-6 0-11,-4-5-4,1-9 3,-1-10 3,1-8 3,2-12 3,7-12 5,6-13 4,7-12 5,5-19 2,7-25 1,6-25 1,7-25 1,8-35 0,14-43 1,11-44-1,14-43 1,3-4 2,-2 38 5,-3 37 6,-3 38 3,-4 24 8,-3 14 7,-3 11 9,-2 14 8,-5 33 5,-2 57 4,-3 56 3,-3 57 3,-6 30-4,-5 7-12,-7 6-12,-5 7-11,-3-1-8,4-6-7,3-6-4,3-6-6,-1-4-4,-2 1-1,-3-1-1,-3 1-1,1-6 0,6-8 1,7-10 3,6-9 0,6-15 2,6-18 0,7-19 1,6-18 0,10-18 1,17-16-1,15-15 1,16-15 1,12-21-1,9-25 0,10-25-1,10-25 1,5-18 0,4-8-1,3-10 1,3-9 0,-10 5 1,-21 23 4,-22 22 2,-22 22 2,-16 8 2,-9-2 1,-10-3-1,-8-3 1,-9 1-1,-6 6-1,-6 7 0,-6 6 0,-9 7-1,-8 10 1,-10 10-1,-9 9 1,-7 4-2,-3 1-6,-3-1-5,-2 1-5,-5 5-1,-2 14 3,-3 11 2,-3 14 3,1 7 2,6 3 2,7 3 0,6 4 2,7 1 0,10 0 0,10 0 0,9 0 0,10 1 4,14 4 10,11 3 10,14 3 9,8-1 4,7-2-2,6-3-2,7-3-3,5-7-3,7-9-6,6-10-7,7-8-6,-1-8-3,-6-2-3,-6-3-2,-6-3-1,-6-7-1,-2-9 0,-3-10-1,-3-8 0,-4-12-8,-3-12-19,-3-13-16,-2-12-19,-6-2-3,-6 9 12,-6 10 11,-6 10 11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40450 48200 459,'-47'-47'2,"6"6"3,7 7 3,6 6 3,3 4 3,0 4 0,0 3 0,0 3 1,1-1 3,4-2 4,3-3 4,3-3 5,1 4 5,1 13 8,-1 12 6,1 13 6,1 20-1,3 28-10,3 28-11,4 29-10,-1 21-11,-3 16-10,-3 15-10,-2 17-10,-3 7-10,1 0-9,-1 0-8,1 0-8,1-16-2,3-31 8,3-31 6,4-31 8,1-21 1,0-9-5,0-10-5,0-8-4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30150 31866 512,'16'-1'0,"-1"-1"0,1 0 0,0-1 0,1-1 3,3 2 7,3 0 7,3 2 7,-1 1 7,-3 4 7,-5 2 8,-3 3 8,-3 4-1,-2 4-9,-3 3-8,-1 5-8,-4 3-7,-6 4-4,-5 4-4,-7 5-4,-3 0-1,1 0 0,-1-2 0,1 0 1,0-3-1,2-6-6,3-4-3,1-5-5,5-4 0,6-4 1,7-5 2,8-3 2,5-4-2,7-6-5,5-4-5,7-5-5,1-3-6,0 1-6,-2-1-6,0 0-7,-2 1 0,-5 1 2,-4 1 2,-3 1 4,-3 1 0,-3 2 0,-1 2-2,-2 2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32050 32016 597,'9'-7'71,"1"2"-8,3 2-9,2 2-8,2 1-7,3 0-4,3 0-3,3 0-4,1 0-6,1 0-11,-1 0-10,1 0-9,-2 0-11,0 0-12,0 0-10,-2 0-12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32613 30980 485,'-8'-8'0,"0"0"0,0 0 0,0 0 0,1 1 11,1 1 24,0 0 23,2 2 23,0 4 4,2 8-16,0 7-16,2 9-17,0 6-10,0 5-4,0 4-4,0 6-6,0 3-4,0 3-8,0 4-5,0 2-8,0 2-8,2 2-12,0 0-11,2 1-12,-1-5-6,-1-12-2,0-12-1,-1-11-2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35082 30040 478,'0'-28'2,"1"7"3,2 7 4,0 7 4,0 4 8,-2 3 12,-2 4 14,-2 2 11,-3 7 2,-5 9-12,-5 11-11,-5 9-12,-4 5-7,-2 2-2,-1 0-3,-2 2-3,-1-3-3,1-3-3,1-4-3,1-3-3,2-6-1,1-4 2,3-5 2,1-5 2,5-3 2,7 0 4,6-2 2,8-1 3,6-3 1,7-4-1,7-6-3,7-4-2,6-3-3,4-2-3,5 0-5,6-1-4,0 0-6,-2 0-6,-4 2-8,-2 1-7,-4 1-4,-4 2 1,-3 2 1,-5 2 0,-4 1-2,-5-2-2,-5-1-4,-4 0-4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36207 30656 443,'-17'-43'5,"0"8"11,-1 8 11,-1 7 10,1 7 5,3 3-4,2 4-3,4 4-3,2 7 3,1 9 8,0 11 8,2 9 9,0 5-3,2 0-16,0 1-15,2-1-14,0 1-13,2 4-6,0 2-7,2 4-8,0 0-6,2-1-6,0 0-5,1-2-5,1-4-6,0-10-8,0-8-7,0-8-8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37245 30238 462,'0'-15'0,"0"2"0,0 3 0,0 1 0,0 5 12,0 8 25,0 8 23,0 7 25,0 8 4,2 7-16,1 7-17,0 6-16,0 3-11,-2 0-8,-2-2-7,-2 0-8,-2-1-4,0 0 2,-1 0 0,-1 0 2,-1-2-12,0-2-20,0-3-21,0-3-22,1-6-9,1-6 2,0-7 4,2-6 2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37400 31307 645,'15'-23'35,"-1"2"1,-1 3 1,0 1 1,-2 3-1,1 1-5,0 2-3,0 2-5,0 2-3,1 1 0,1 0-3,2 2 0,-1 0-10,-1 2-14,-1 0-15,0 2-16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38046 29813 399,'-1'-16'2,"-1"2"2,0 1 2,-1 1 4,-1 4 12,0 8 25,0 8 23,0 7 24,1 10 2,0 9-19,2 10-19,0 10-19,1 6-12,0 1-6,0 3-6,0 2-5,0 3-7,-2 5-12,0 4-10,-2 6-11,0 5-11,1 6-10,-2 6-12,2 6-11,-1-7 0,2-16 13,0-19 12,2-17 12,-1-11 7,0-5 1,-2-6 2,0-3 1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38550 29294 650,'12'-9'10,"9"-2"18,9-2 19,9-1 19,0 0 3,-6 4-16,-7 4-15,-6 5-14,-3 0-12,5-1-10,3 0-8,5-1-9,-1-1-2,-4 2 2,-3 0 3,-4 2 4,-4 0-8,-1 0-20,-2 0-19,-2 0-19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39371 28714 553,'-15'-7'0,"4"0"0,3 2 0,3 1 0,1 0 7,0 0 14,0 0 14,0 0 14,1 4 7,2 8 1,2 7 2,2 9 0,1 7-8,2 6-17,0 8-16,1 6-17,0 2-11,-2-6-5,-2-4-4,-2-6-5,-1-2-11,2-3-16,0-2-17,2-1-15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42900 47950 476,'10'-50'6,"23"0"12,22 0 11,22 0 13,8 6 5,-2 13 1,-3 12-1,-3 13 0,-1 10-3,4 10-5,3 10-6,3 9-4,-5 7-5,-12 7-3,-13 6-4,-12 7-3,-16 7-5,-19 9-7,-18 10-8,-19 10-7,-16 7-4,-12 6-2,-13 7-2,-12 6-3,-10-1 1,-6-5-1,-6-7 1,-6-5 0,-2-8 3,3-5 4,3-7 5,4-5 5,4-9 4,6-9 6,7-10 4,6-8 6,7-9 3,10-6 1,10-6 3,9-6 1,21-6 2,35-2 1,35-3 1,34-3 1,23-4-3,13-3-8,12-3-7,13-2-9,4-5-5,-3-2-5,-3-3-6,-2-3-4,-5-4-6,-2-3-6,-3-3-5,-3-2-6,-6-5-2,-5-2 3,-7-3 3,-5-3 2,-12 1 1,-16 6-2,-15 7-2,-15 6-3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8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40327 31428 570,'-10'0'8,"10"0"17,12 0 16,10 0 16,7-2 5,2 0-6,4-3-6,3-2-7,1-1-8,0-2-8,0 0-10,0-1-8,-2 1-10,-3 3-9,-5 2-9,-3 4-10,-3 1-7,-1 0-5,-1 0-6,-1 0-5,-2 1-2,-3 2 3,-3 2 3,-2 2 2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41308 30252 514,'-22'-22'10,"5"4"-3,3 5-2,4 3-2,3 5 7,2 6 18,3 6 17,1 6 18,1 5 4,0 5-9,0 5-10,0 4-10,-2 5-7,0 3-5,-3 2-6,-2 4-5,0 2-6,0 3-6,2 4-7,1 2-5,0 4-9,2 3-10,0 5-10,2 3-11,0-4-1,0-14 8,0-14 8,0-14 8,-1-7-1,0-1-7,-2-1-8,0 0-7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876" units="cm"/>
      <inkml:brushProperty name="height" value="0.04876" units="cm"/>
      <inkml:brushProperty name="color" value="#00BFF3"/>
    </inkml:brush>
  </inkml:definitions>
  <inkml:trace contextRef="#ctx0" brushRef="#br0">43931 31521 451,'9'-8'56,"4"1"-4,2-1-3,3 0-4,2 0-5,1 0-6,1 0-7,1 1-6,0-2-5,-3 0-3,-1-2-2,-2 0-3,-1 0-2,1-1 1,1 0 0,1 1 0,-1-1-3,-5 0-10,-3 0-8,-4 1-9,-3-1-5,0 0 3,-2 0 0,0 1 2,-3-1 2,-2 2 5,-4 1 3,-2 1 5,-2 0 2,-1 2 4,-1 0 2,-1 2 3,-2 1 3,0 2 3,-1 2 3,-1 2 3,-1 2 2,-1 4 2,-1 2 0,-1 3 3,0 2 0,3 1-2,1 2 1,3 0-2,1 1 0,2 1 0,2 0-1,3 3 1,1-2-1,2 0-2,2-1-1,2 0-2,1-2-3,2 1-5,0-1-6,2 1-5,1-2-3,5-1-1,4-2-2,4-2 0,4-3-2,5-1 1,4-2 0,6-2 0,2-3-6,1-4-11,-1-4-13,0-4-11,-3-1-1,-8 1 10,-6 0 8,-6 2 10,-5 0 2,1 0-5,0 1-3,0-1-5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45587 29681 685,'-6'-14'10,"6"5"19,4 3 19,6 4 20,4 2 0,5 2-18,5 0-20,5 2-18,0-1-16,-3 1-11,-5 0-12,-3 0-12,-4-1-7,-1 0-5,-2-2-4,-2 0-4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47632 30178 512,'-19'-1'10,"9"0"18,8-2 19,10 0 18,4-1 4,3 0-13,1 0-12,3 0-13,3 0-7,5-2-2,5 0-2,5-1-2,2 0-1,2 0-4,0 2-1,2 1-3,-3 0-7,-4 2-11,-5 0-12,-5 2-11,-4 1-9,-3 4-7,-3 2-6,-2 3-7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47482 31416 580,'-19'0'9,"9"0"19,8 0 18,10 0 18,7-1 5,6 0-12,8-2-10,7 0-10,4-1-10,2 2-8,2 0-7,3 2-7,-2 0-10,-2 2-9,-4 0-9,-2 2-11,-5 0-5,-4 0-5,-4 0-4,-6 0-4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50716 29061 428,'-28'-15'4,"7"4"10,7 3 10,7 3 8,3 3 9,2 5 7,0 6 7,2 4 7,0 4-1,2 1-8,0 3-10,2 1-8,-1 4-7,-1 5-5,0 5-5,-2 5-5,0 2-4,-2 4-3,0 0-4,-1 4-2,-3-1-2,-4 1 0,-4 0 1,-3 0-1,-3-3-3,2-8-9,1-6-7,1-7-8,6-7-5,12-7-1,12-6 0,11-8-1,6-3 0,-1 1 2,-1-2 0,-1 2 2,0-3-1,1-2-2,0-3-3,2-3-2,-2-1 2,-7 4 5,-5 3 6,-6 2 5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51747 30627 457,'-7'-10'62,"2"10"1,2 12 3,2 10 1,0 6-4,0 0-7,-2 2-9,0 1-8,-1 1-8,1 1-7,-1 0-8,0 2-8,0-2-8,2-3-6,0-5-8,2-3-7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51827 28111 579,'-6'-13'13,"2"8"28,4 7 28,3 6 26,1 6 0,3 7-30,2 5-29,2 7-29,-1 0-20,-1-4-6,-2-4-8,-2-3-8,-1-4-9,0-3-9,0-3-10,0-2-10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52900 28647 635,'38'-15'118,"-2"4"-24,-2 3-24,-1 3-25,-1 1-20,0 2-12,2 0-15,1 2-13,-2 0-5,-3 0 1,-5 0 2,-3 0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45000 48450 423,'0'-157'5,"0"39"12,0 36 11,0 39 11,0 30 12,0 26 10,0 24 11,0 26 11,-2 15-4,-3 6-18,-3 7-17,-2 6-19,-5 3-14,-2 0-10,-3 0-11,-3 0-10,-4 0-5,-3 0-3,-3 0-2,-2 0-1,-1-7-3,3-11-4,3-14-3,4-11-3,4-22-2,6-27-2,7-28 0,6-28-1,4-17 4,4-2 9,3-3 7,3-3 10,3-2 7,3 0 9,3 0 8,4 0 8,4 4 8,6 10 8,7 10 7,6 9 8,6 2 1,6-2-4,7-3-4,6-3-6,6 1-4,6 6-7,7 7-5,6 6-5,-2 4-7,-9 4-6,-10 3-5,-8 3-7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53678 27798 488,'-9'-7'6,"0"1"11,-1 0 11,-1 2 12,0 4 9,2 8 6,2 7 7,3 9 6,0 5-3,2 2-14,0 4-14,2 3-14,0 2-12,0 0-12,0 2-11,0 0-10,0-1-11,0-3-9,0-5-10,0-4-8,0-3-5,0-5 4,0-3 2,0-4 2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54305 29996 570,'-13'-2'6,"6"0"13,6-3 12,6-2 13,3 0 4,0 2-6,0 2-4,-1 2-6,6 1-1,8-2 1,8 0 0,10-2 2,5 0-6,0 1-15,2-2-15,0 2-13,-1-1-11,-3 2-4,-6 0-5,-2 2-5,-6 0-1,-5 0 2,-7 0 3,-5 0 2,-3-1 0,0 0-1,0-2-3,0 0-2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55252 29218 488,'-16'-8'0,"2"1"0,1-1 0,1 0 0,1 2 14,3 6 25,1 4 27,2 6 27,2 6 2,2 9-20,2 9-20,2 8-21,1 7-13,0 2-8,0 3-7,0 4-6,-1 0-11,1-1-12,0-1-13,0 0-12,-1-6-2,0-10 8,-2-10 8,0-9 8,-1-6-2,2-1-9,0-1-10,2 0-11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5359" units="cm"/>
      <inkml:brushProperty name="height" value="0.05359" units="cm"/>
      <inkml:brushProperty name="color" value="#00BFF3"/>
    </inkml:brush>
  </inkml:definitions>
  <inkml:trace contextRef="#ctx0" brushRef="#br0">57989 28705 410,'-16'-24'6,"2"3"11,1 0 11,1 1 11,1 2 7,0 4 2,2 4 2,1 5 2,-1 3-3,0 5-7,-1 6-8,-1 4-8,-3 6-5,-2 5-2,-3 6-3,-3 7-2,-1 3-2,-1 2-1,1 2-1,-1 2-1,1 1-2,3 2 1,1 0-2,3 1 0,1 0-1,2-4-1,2-2-1,3-4-1,1-3-3,2-5 0,2-5-3,2-5-2,4-5-2,6-5-2,5-5-4,7-4-2,5-6-3,5-4-4,4-5-4,6-5-4,2-5-1,0-3-1,0-5 1,1-3-1,-4-1 3,-4 2 5,-5 1 5,-5 3 5,-7 7 12,-7 14 20,-8 14 19,-8 14 21,-4 6 3,0 1-9,1-1-12,-1 1-10,1-2-6,2 0-3,2-1-2,2-1-2,3-2-5,4-5-9,4-3-8,3-4-8,4-5-4,1-2 0,3-6 0,2-2 1,0-6 1,-1-6 0,-1-5 2,-1-6 0,-3-4 1,-3 1 2,-4 0 2,-4-1 1,-3 2 1,-2 3 1,-2 4 0,-2 2-1,-3 2 2,-2 2 0,-3 3 1,-3 1 1,-3 3-2,0 2-8,-1 4-7,-1 3-7,0 1-4,3 0-1,1 0-2,3 0-2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59988 27330 514,'1'-15'0,"3"2"0,4 3 0,2 1 0,3 3 13,5 4 27,4 4 25,3 4 27,1 4 2,-5 5-22,-3 5-22,-4 5-21,-5 3-14,-3 1-5,-4 1-5,-4 1-5,-4 0-2,-6 0 1,-4 0 1,-5 1 1,-2-3-6,-1-3-13,1-5-13,-1-3-12,2-4-3,3-3 10,3-3 9,3-2 10,8-4 7,14-4 6,13-4 6,15-4 7,6-2 0,0 1-6,0-1-7,0 0-6,-4 2-2,-8 2 2,-7 4 1,-8 3 2,-5-1-6,-1 0-16,-1-3-14,0-2-16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61050 27263 618,'8'-8'9,"2"0"15,0 0 18,1 0 16,3 1 4,3 1-9,5 0-8,3 2-8,3 0-10,-1 2-10,0 0-9,1 2-11,-1 0-4,-1 2 1,-1 0 2,-1 2 2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61593 26545 491,'-16'-7'4,"2"0"8,1 2 8,1 1 8,1 2 11,2 5 12,2 6 12,2 4 13,2 5-2,0 5-15,2 5-17,1 5-16,-1 4-14,-1 4-10,0 4-10,-1 4-10,-1-1-7,2-4-3,0-5-2,2-5-3,-1-5-8,0-3-12,-2-5-12,0-3-12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61230 29463 543,'-9'-2'12,"14"-2"22,13-4 23,15-2 22,3 0 4,-7 2-18,-8 4-18,-5 3-16,0 0-12,11-1-4,9 0-5,10-1-6,3-1-7,-2 2-13,-4 0-11,-2 2-13,-3 0-7,-4 0-2,-2 0-2,-3 0-3,-4 0 1,-5 2 5,-5 0 3,-4 2 5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62225 28611 565,'-15'-14'9,"2"3"17,3 3 17,1 2 17,1 5 4,0 6-9,1 6-10,-1 6-8,0 4-7,2 6-6,1 5-4,0 5-6,1 2-6,1 0-9,-1 0-6,0 0-9,0 2-8,2 4-9,0 4-10,2 4-9,0-3-5,0-10 0,0-10 0,0-9 1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63475 28697 488,'1'-14'0,"0"2"0,2 4 0,0 3 0,3 1 8,4 2 15,3 0 17,5 2 15,1 0 2,-3 0-11,-1 0-12,-2 0-12,-1 1-3,3 2 5,2 2 4,1 2 4,1 2 0,-3 3-5,-1 3-5,-2 3-5,-3 2-5,-2 1-4,-4 1-5,-3 2-4,-3 0-1,-6 4 2,-4 3 1,-5 3 2,-4 0-2,-3-3-6,-3-4-6,-2-2-7,-3-1-3,1-1 1,0 1 0,-1-1 1,3-1 4,4-4 6,3-5 8,4-3 8,10-5 5,14-6 5,15-6 5,15-6 6,7-2-4,-2-1-10,0 0-11,-1 1-11,-2-1-10,0 2-11,-2 1-9,0 1-11,-2 0-3,-5 0 2,-4 1 2,-3-1 3,-4 0 2,-3 0 1,-3 1 1,-2-1 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411" units="cm"/>
      <inkml:brushProperty name="height" value="0.06411" units="cm"/>
      <inkml:brushProperty name="color" value="#F2395B"/>
    </inkml:brush>
  </inkml:definitions>
  <inkml:trace contextRef="#ctx0" brushRef="#br0">46100 47300 343,'-24'-69'0,"4"13"0,3 12 0,3 13 0,1 2 4,1-5 7,-1-7 9,1-5 7,-3-4 7,-2 0 4,-3 0 5,-3 0 4,-1 10 3,4 23-3,3 22-1,3 22-1,4 21-4,7 22-4,6 22-4,7 23-4,0 16-4,-2 13-4,-3 12-2,-3 13-3,-4 12-4,-3 13-4,-3 12-5,-2 13-3,-6 15-5,-6 19-7,-6 19-7,-6 19-6,-2-4-7,3-24-5,3-26-7,4-24-4,2-23-4,4-18-2,3-19-1,3-18-1,3-23 4,3-24 9,3-26 8,4-24 10,1-13 4,0 0 0,0 0 0,0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5213" units="cm"/>
      <inkml:brushProperty name="height" value="0.05213" units="cm"/>
      <inkml:brushProperty name="color" value="#00BFF3"/>
    </inkml:brush>
  </inkml:definitions>
  <inkml:trace contextRef="#ctx0" brushRef="#br0">65389 28519 421,'7'-22'6,"-2"3"11,-2 3 10,-2 3 12,-1 4 9,2 6 7,0 6 6,2 6 8,-1 4-3,0 5-11,-2 4-11,0 3-11,-2 2-9,0 1-6,-2-1-7,0 1-5,-2-1-7,0 1-6,-1-1-5,-2 1-6,1-2-6,1 0-6,0-1-7,2-1-6,1-7-8,2-12-8,2-13-9,2-13-7,1-5 3,2 2 15,0 4 15,1 3 15,1 2 11,0 1 6,0 1 7,0 1 7,0 1 9,1 2 13,2 2 14,0 2 12,1 2 1,3 0-12,1 2-12,3 0-13,0 1-13,-3 0-15,-1 0-15,-2 0-15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6156" units="cm"/>
      <inkml:brushProperty name="height" value="0.06156" units="cm"/>
      <inkml:brushProperty name="color" value="#00BFF3"/>
    </inkml:brush>
  </inkml:definitions>
  <inkml:trace contextRef="#ctx0" brushRef="#br0">65891 28118 357,'-7'-36'10,"2"9"2,2 7 3,2 9 2,1 3 2,0 0 1,0 0 2,0 0 0,1 5 7,0 8 11,2 9 10,0 10 12,0 4 1,0 2-9,-2 2-8,0 3-9,-2 1-6,-4 0-5,-2 2-4,-3 1-5,-2 0-4,0 2-4,0 1-4,1 0-4,-1 1-3,0 0-5,0 0-4,1 0-3,0-3-6,4-7-7,2-7-8,4-7-7,4-10-3,7-14 0,8-14-1,6-13 0,3-7 0,-1 1 0,-1 2 0,-1 0 0,-2 3 4,-1 5 10,-3 5 8,-1 5 10,-2 5 11,-3 5 16,-1 4 14,-2 6 16,-2 3 4,-2 1-3,-2 3-4,-2 2-4,1 1-6,4 0-8,3-1-9,5 1-7,2-3-9,1-6-7,2-6-9,0-6-6,1-3-6,1-2 0,1 0-2,1-1-2,-1 1 3,-3 1 4,-3 2 4,-2 2 5,-3 2 5,-1 1 5,-1 0 6,0 2 5,-1 0 12,-1 2 16,1 0 17,0 2 16,-1 4 6,-2 8-8,-2 7-6,-2 9-8,-1 2-7,2 0-7,0-1-8,2-1-6,0-2-7,1-1-3,2-3-5,0-1-4,1-3-1,2-3 1,0-2 0,1-4 1,2-5-2,2-6-4,1-8-4,3-6-5,1-4-3,-1-3-3,1-1-2,-1-3-2,0 1 1,-2 3 5,-3 3 4,-1 3 6,-3 2 3,-2-1 3,-4 0 4,-2 1 3,-4 0 1,-2 4 0,-4 3 0,-2 3 0,-4 0-4,-5 2-8,-5-1-9,-5 0-8,-2 0-3,-1 2-1,1 0 1,0 2 1,1 0-5,5 0-6,3 0-8,4 0-8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6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15390 39967 436,'-7'-8'0,"0"0"0,2 0 0,1 0 0,0 1 5,0 0 11,0 2 9,0 1 11,-1 0 4,0 2-2,-1 0-3,-1 2-3,-2 2-2,0 6-2,-2 4-1,0 5-3,-1 4-2,-3 5-3,-2 3-1,-1 5-2,-1 2-1,0 4-1,2 2 1,1 4 0,2 1-1,3-2-1,2 0-2,4-2-1,2 0-2,2-2 0,2 0 0,2-1-2,3-2 0,4-4-2,3-2-1,5-3-1,3-4-1,5-5-2,3-5-2,5-4-1,2-5-2,2-3-1,2-2-1,2-4-3,1-2 1,-2-3 0,0-4 1,-1-2 1,-3-3-1,-2-1-5,-3-3-3,-3-1-4,-2-2-1,-1 1 1,-1-1 3,-1 1 2,-3-2 2,-3-3 3,-5-3 2,-3-3 3,-2-2 2,-2 0 3,-1-2 3,0 0 2,-2-3 2,-2-1 0,-2-2 1,-2-2-1,-3 0 0,-2 4 1,-3 2 0,-3 4 0,-3 1-1,-2 3-1,-1 2-1,-3 1-2,0 4 0,-1 3-1,1 4 1,-1 5 0,0 2-1,-1 2 0,-1 2-2,0 3-1,-3 3-2,-3 7-5,-3 7-3,-2 8-4,-1 4-6,3 2-5,3 4-6,3 3-7,4 2-3,3 1 1,5 0 0,3 2 0,3-3 4,2-7 6,2-7 7,3-7 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7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15700 41478 544,'59'-9'147,"-6"-2"-30,-8-2-31,-6-1-31,-4 0-23,0 5-15,0 3-16,1 4-14,-2 3-11,-2 2-7,-1 2-7,-3 2-6,-3 0-6,-5-1-6,-5-1-4,-4 0-6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26445 39369 540,'0'-15'6,"0"2"1,0 3 0,0 1 1,-2 1 1,0 0 3,-3 0 3,-2 1 3,-1-1 2,0 2-2,0 1 0,1 0-1,-1 2-3,0 0-4,0 2-4,0 0-5,0 1-2,1 0 1,-1 0 1,0 0 0,0 1 1,0 0 0,0 2 1,1 0 0,-1 0 0,0 0 0,0-2 0,0 0 0,0-1 0,1 2-2,-1 0 0,0 2 0,0 0-1,0 0 0,0-1 2,1 1 0,-1 1 0,0 2 1,0 2 0,0 2 1,1 0-1,1-1 1,0-1-2,2 0 1,0-1-1,0 0 0,0-1 1,0 1-1,0 0 1,0 2 0,0 0-1,0 1 0,1 2 0,1 0 1,0 1 0,2 1 1,-1 1 0,-1 0 0,0-1 0,-1 1 0,-1 0-1,2-1 0,0 1-2,2 0 1,0 0-1,2 1 0,0 1 0,2 1 1,0 0-1,2-3 0,0-1-1,1-2 0,1-2-1,0-1 1,0-1-1,0 0 0,0-2-1,1-1 0,2 0-2,0-2 0,1-2-1,3-6 1,2-4 1,1-5 1,3-4 0,0-1 0,0-3 0,3-1-1,-2-3-1,0-3-6,-1-3-5,0-3-5,-2 0-2,-1 1 2,-1 3 2,-1 2 1,-1 0 2,-2-1-2,-3-1 0,-1-1 0,-2 1 0,0 3 1,-2 3 0,0 3 2,-1 2 3,0 1 7,-1 1 5,1 1 7,0 1 6,-2 1 2,0 0 5,-2 2 2,1 1 3,0 0-3,2 2 0,0 1-2,1 2 1,0 6 0,0 4 1,0 6 1,-1 3-1,2 5-2,-2 3-2,1 5-2,0 2-2,-2 3-1,0 1-1,-2 2-1,-1 2 0,-2-1-1,-2 0 1,-1 0 0,-2 1-2,2 1-6,0 0-6,2 2-6,0-1-4,0-3-5,0-4-3,0-2-5,1-7-7,0-12-12,2-12-11,1-12-12,0-8 2,0-5 14,0-5 13,0-4 14,0 0 11,1 7 8,2 7 7,0 7 9,2 3 3,0 0 1,1 0 0,2 1-1,0 0 3,0 2 1,-1 2 3,1 2 2,1 1-1,2 1-3,2-1-5,1 0-4,1 0-3,-1 2-1,0 0-2,-2 2-2,0-1-2,1 0-5,2-2-3,0 0-5,0 0-6,-1 0-5,-1 2-8,0 0-6,-3 1-1,-1-2 4,-2 0 4,-2-2 4,-1 0 4,0 1 5,0-1 6,0 0 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28678 38013 515,'-7'-30'2,"2"3"1,2 4 2,2 2 2,1 2 4,0 2 3,0 2 4,0 3 4,0 3 5,0 6 7,0 6 6,0 6 6,0 6 0,0 7-5,0 7-7,0 7-5,0 5-5,0 4-4,0 4-3,0 4-3,0 2-3,-2 1-3,-1 1-1,0 2-3,-1 3-3,-2 9-7,0 7-6,-1 8-6,0 7-6,0 6-5,2 6-6,1 6-5,0-1-4,2-5-3,0-6-2,2-6-3,0-9 1,2-12 8,0-11 6,2-12 8,-1-10 4,-1-7 6,0-9 4,-1-7 5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3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29205 39805 700,'21'-13'67,"-5"6"-12,-5 6-10,-5 6-12,-2 4-9,0 1-7,0 3-7,0 2-8,-2 2-4,-2 3-1,-4 3-1,-2 3-2,-2 1-2,-2-1-5,0-1-5,-1-1-4,0-3 0,1-3 6,0-4 5,2-4 6,3-5 8,6-2 7,6-6 9,6-2 8,3-3 2,1 2-7,1 1-5,1 0-5,-1 2-5,-1 0-2,-2 2-3,-2 0-1,-3 3-2,-1 4 2,-2 4 1,-2 4 1,-2 2 0,-1 1 0,0 1 1,-1 1-1,-3 2 0,-2 3-2,-4 3 0,-2 3-2,-2 0-2,1-1-3,-1-3-3,0-1-4,0-2-1,1-2-3,-1 0-2,0 0-1,1-3-6,1-3-6,0-3-8,2-2-6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30902 39947 456,'-35'0'50,"8"2"-9,7 0-7,8 2-8,4 0-4,1 2 0,-1 0 0,0 1-1,0 2-1,0 2-2,0 2-4,1 1-3,-1 3-1,0 2-1,0 1-1,0 3 0,1-1 0,0-1-1,2-3-1,1-1-1,0-1 0,0 0-3,0-1-2,0 1-1,5-4-4,10-5-5,9-6-4,11-5-4,3-6-3,0-4 3,-1-4 0,-1-3 2,-2-2 1,-3 3 1,-3 1 0,-3 2 1,-3 3 2,-3 3 3,-3 3 4,-2 2 3,-3 4 7,-1 2 10,0 4 8,-2 2 10,-1 3 4,0 2-3,-1 1-3,-2 3-2,0 0-4,0-1-4,0 0-3,0-2-4,0 0-3,2 0 0,1-1-1,0 1 0,2-1-2,2-2-3,1-3-4,3-1-3,3-3-4,4-6-6,3-4-7,5-5-5,-1-3-3,-1-2 4,-4 0 2,-3-1 3,-3 1 2,-3 1 2,-2 2 2,-4 3 2,-2-1 2,0 0 2,-2-1 2,0-1 3,-2 0 1,-2 2 0,-2 3 1,-2 1 0,-1 1 1,-1 2 2,-2 1 2,0 0 0,-1 2 2,1 0-2,-1 2 0,0 0 0,5 1-6,10 0-9,10 0-11,10 0-9,3 0-4,-2-2 2,-1 0 3,-2-1 2,-3-1 4,-1 2 4,-3 0 4,-1 2 4,-2 1 5,0 1 4,-2 3 5,0 2 4,-2 2 6,-1 0 7,-1 1 7,0 2 7,-2-1 2,0 1-4,-2 0-3,0 0-3,-1-1-4,0 1-1,0 0-3,0 0-2,0-1-2,2 1-1,0 0-3,2 0-1,1-1-4,3 1-5,3 0-4,4 0-5,0-2-3,-1-3 1,-1-2 0,0-4 1,-1-2-1,1-2 0,1-2 0,2-1 0,-2-3-1,-1 0 1,-2-2 0,-2 0 0,-2-1 1,-1 1 2,0-1 1,-2 0 2,0 0 2,0 1 0,0-1 1,0 0 1,-1 0 1,-2-1 0,-2-2-1,-2 0 0,-3 0 1,-2-1 1,-3 0 0,-3 1 1,-3 0-1,0 2-6,-1 2-3,-1 3-6,-1 1-1,1 2 0,-1 2 0,1 2 2,-1 2-5,1 4-7,-1 2-7,0 4-8,2-1-5,1 1-4,2-2-2,3 0-4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34209 39247 499,'-15'-1'4,"4"0"9,3-2 9,3 0 8,2-1 7,3 2 5,4 0 4,2 2 4,4 0-1,6 0-6,4 0-7,5 0-6,3 0-5,1 0-2,0 0-3,2 0-2,1-1-6,1-2-11,1-2-11,1-1-10,-2-1-10,-2 2-8,-3 2-8,-3 2-9,-4 1-4,-3 0-1,-4 0 0,-4 0-1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3588" units="cm"/>
      <inkml:brushProperty name="height" value="0.03588" units="cm"/>
      <inkml:brushProperty name="color" value="#00BFF3"/>
    </inkml:brush>
  </inkml:definitions>
  <inkml:trace contextRef="#ctx0" brushRef="#br0">35716 40475 613,'-12'-1'6,"8"0"15,8-2 13,8 0 14,6-2 5,8 0-1,7-1-2,7-1-3,5-2-8,4 0-13,4-2-15,4 1-15,0-2-14,-3 2-16,-2 1-16,-4 1-15,-5 1-4,-7 2 6,-9 2 9,-7 2 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034" units="cm"/>
      <inkml:brushProperty name="height" value="0.06034" units="cm"/>
      <inkml:brushProperty name="color" value="#F2395B"/>
    </inkml:brush>
  </inkml:definitions>
  <inkml:trace contextRef="#ctx0" brushRef="#br0">45750 49550 364,'1'-49'0,"4"4"0,3 3 0,3 3 0,15-15 5,29-30 11,28-32 10,28-30 10,1 2 2,-24 38-5,-26 37-7,-24 38-6,-10 15-1,6-6 3,7-6 2,6-6 4,-1 5-1,-5 20-5,-7 18-3,-5 20-4,-11 17-2,-11 20-2,-14 18 0,-11 20 0,-11 10-3,-5 3-4,-7 3-4,-5 4-3,0-6-4,10-11-1,10-14-1,9-11-2,12-20-2,16-24-3,15-26-3,17-24-2,14-26 0,17-24 2,15-26 2,16-24 2,5-12 1,-2 4 3,-3 3 2,-3 3 2,-9 9 2,-11 16 5,-14 15 4,-11 17 4,-12 21 10,-9 28 15,-10 28 15,-8 29 15,-8 15 2,-2 3-13,-3 3-12,-3 4-13,-2 1-7,0 0-3,0 0-3,0 0-4,4-4-3,10-5-7,10-7-5,9-5-6,12-20-4,16-31-5,15-31-2,17-31-5,-1-20 1,-16-5 1,-15-7 3,-15-5 2,-14-4 2,-8 0 4,-10 0 1,-9 0 4,-9 3 1,-5 6 1,-7 7 1,-5 6 1,-11 7 0,-11 10 1,-14 10 0,-11 9 1,-11 10-4,-5 14-6,-7 11-6,-5 14-7,2 10-2,13 9 2,12 10 1,13 10 3,7 0-2,4-5-6,3-7-6,3-5-6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38612 39531 507,'0'-23'33,"0"4"-2,0 3-1,0 3-2,0 1-1,-2 1-1,0-1 0,-1 0-2,-2 1-1,-1 2-3,0 2-3,-1 3-3,-1 0-2,-2 0-1,0 0-2,-1 0-1,-1 1-1,0 2 2,0 2 1,1 2 0,0 2 0,0 2 0,2 1-2,1 3-1,1 2-1,2 2-1,2 1 0,2 3-2,1 1 1,0-1 0,0 1 2,0-1 0,1 1 1,2 1-3,2 1-1,2 2-2,1 0-2,-1 2-1,1 3-3,0 1-1,-1 3-1,-1 1-1,0 2 0,-1 2-1,-2 0-1,-1-3 2,0-4 0,-2-2 1,-1-3 0,-2-3 2,-2-3 0,-1-2 2,-3-4 0,0-1 3,-2-2 1,1-2 1,-2-3 3,0-3 1,0-2 2,1-4 1,-1-2 3,2-5 1,0-4 2,2-4 2,2-5-2,2-6-2,4-8-4,3-7-4,3-2-4,7 2-7,5 2-6,7 2-7,2 3-5,1 3-6,-1 5-6,1 4-6,-2 2-1,-1 4 3,-3 3 4,-1 3 3,-3 2 0,-3 2-4,-3 2-4,-2 3-4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39824 39903 489,'44'-8'111,"-8"-1"-29,-6-2-30,-7 0-29,-4 0-15,-1 1-2,-1 0-2,0 2-1,-3 0-4,-3-2-6,-3 0-6,-2-1-7,-3 0-1,-1 0 2,0 2 3,-1 1 2,-3 0 2,0 0 1,-3 0 3,-2 1 1,-2 0 3,-2 2 3,-2 2 3,-1 2 2,-2 1 4,-1 0 2,-2 0 4,1 0 2,-1 1 3,0 4 3,2 2 2,1 3 3,1 3 0,1 0 1,1 1-1,0 1-1,2 1-1,1 1-3,0 2-3,2 0-3,2 0-3,2 1-2,4-1-3,3 1-2,1-1-4,3-1-7,2-1-5,2-1-7,2-1-3,3 0-3,3-2-2,3-1-3,2-2-4,1-2-6,1-4-6,1-2-6,-2-4-2,-3 0 1,-5-3 2,-3-2 2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41316 38418 659,'-7'-22'8,"2"5"13,2 3 15,2 4 14,2 3 3,2 0-8,2 2-9,2 1-9,3 0-6,5 0-3,5 0-4,5 0-4,3 1-8,1 2-14,0 2-12,2 2-14,-2 1-5,-7 0 0,-5 0 2,-6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41999 39813 551,'-18'-1'11,"12"-1"21,12 0 22,12-1 22,7-2 3,6 0-15,5-1-13,5-2-15,2 1-12,2 1-9,0 0-8,2 2-11,-1 0-7,-2 2-9,-2 0-8,-2 2-8,-3 0-6,-3 0-5,-5 0-5,-3 0-4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43128 38827 598,'-15'0'0,"4"-2"0,3 0 0,3-1 0,1 0 7,0 3 16,0 4 14,0 2 15,0 4 5,1 4-6,-1 3-6,0 5-6,0 3-7,2 5-6,0 3-8,2 4-7,0 2-7,0-2-11,0 0-8,0-1-10,0-1-3,2 0 4,0 0 3,2 1 3,0-4-5,0-6-15,-1-5-15,1-6-15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5825" units="cm"/>
      <inkml:brushProperty name="height" value="0.05825" units="cm"/>
      <inkml:brushProperty name="color" value="#00BFF3"/>
    </inkml:brush>
  </inkml:definitions>
  <inkml:trace contextRef="#ctx0" brushRef="#br0">44404 38194 377,'9'-15'0,"1"1"1,3 0-1,2 2 1,1 2-2,3 2 0,2 4-2,1 3-2,2 2 7,-1 1 14,1 3 16,-1 2 14,-1 3 3,-5 4-10,-3 3-10,-4 5-9,-4 3-8,-4 3-4,-4 3-4,-4 2-3,-4 2-4,-6 1 0,-4-1-2,-5 0-2,-2-2 0,-1-3-1,1-5 0,0-3-1,0-4-1,1-1 2,1-2-1,1-3 1,2-1 1,5-2 4,3-2 2,4-2 4,6-3 6,8-4 9,8-4 10,7-4 9,7-2 2,3-2-7,5 0-8,3-1-6,1 1-9,0 1-9,-1 2-8,-1 2-10,-3 2-7,-2 1-4,-3 0-5,-3 2-5,-2-1-1,-1-2 2,-1-2 0,-1-1 2,-1-3 3,-2 0 5,-3-1 4,-1-1 4,-2-1 4,-1-2 4,0 0 3,-2-1 4,0-1 2,0-3 1,0-1 0,0-3 1,-1 1 2,-1 1 2,-1 3 4,0 1 3,-1 3 2,0 1 3,0 2 2,0 3 2,0 3 11,2 6 16,0 6 16,1 6 18,0 4 1,-2 3-16,-2 3-14,-2 3-16,-1 4-12,0 3-9,0 4-9,0 5-8,-1-1-6,0-2-5,-2-3-3,0-3-4,-1-4-2,0-2 1,0-2 1,1-4 1,-1-6-4,2-7-9,0-8-9,2-7-9,0-6 0,0-2 9,0-1 11,0-3 8,1-1 9,1-1 4,3-1 6,2 0 6,2 0 4,0 5 4,1 3 5,2 4 4,-1 3 4,-1 1 4,-1 0 5,0 2 3,0 1-2,1 2-9,3 3-8,2 1-10,0 1-6,1 0-6,0 0-5,-1 0-6,0 0-3,0 0-3,-2 0-1,-1 0-3,-1-2 1,0 0 1,-2-3 2,-1-2 2,0-2 1,-2-2 1,-1-2 0,0-1 1,-2-3 3,0-1 2,-2-3 4,0-1 4,-1-2 3,0-1 1,0-1 2,0-1 3,-1 0 2,0 1 2,-2 1 3,0 1 4,0 2 3,0 3 5,1 3 6,2 3 5,0 3 8,-2 6 11,-1 4 11,0 6 11,0 6-2,0 7-12,2 9-13,0 7-14,1 6-8,-2 4-3,0 4-5,-1 4-3,-2 0-4,0-1-3,-2-2-3,0-2-3,0-3-7,2-6-9,2-4-9,2-5-9,3-6-8,4-5-7,4-6-6,4-6-6,2-8 1,3-8 8,2-10 9,1-7 9,0-4 7,-1 3 6,-2 3 5,-2 3 6,-3 3 5,-1 5 7,-3 3 6,0 4 6,-3 5 7,-1 6 6,-1 5 6,0 7 6,-2 2 0,0-3-9,-2-1-8,0-2-9,0-3-7,4-2-6,2-4-5,3-2-5,3-5-5,2-5-4,1-4-3,3-5-3,1-2-3,1-1-2,1 0-1,1 1-2,-1 0 4,-3 3 9,-3 1 8,-2 2 9,-4 5 9,-1 6 6,-2 8 9,-2 6 7,-2 5 6,0 1 3,-2 3 4,0 2 4,-1-1-2,0-2-7,0-1-8,0-2-7,2-2-7,6-1-8,4-1-7,5 0-7,2-5-4,-1-7-3,-1-6-2,0-7-1,-2-4-2,-1 1-2,-1-1 0,0 0-2,-3-2 1,-1-3 2,-2-5 2,-2-3 3,-2-2 1,-2 2 2,-2 0 1,-2 1 1,-3 2 2,-2 3-1,-3 3 0,-3 3 1,-3 3-2,-2 4-2,-1 4-3,-3 4-2,1 4-4,1 2-2,3 4-3,1 2-3,2 1-1,1-1 0,0 0 2,2-2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51124 38410 493,'-11'-9'12,"10"0"26,10-2 25,10 1 25,4-1 4,2 2-18,1 2-18,1 2-17,2 0-14,3 0-11,3-1-8,2-1-11,2 0-4,-2 2 3,0 2 3,-1 2 2,-3 1-6,-3 0-18,-5 0-17,-3 0-16,-5 1-9,-3 2 0,-4 2 0,-4 2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51011 39314 570,'-15'0'0,"4"2"0,3 0 0,3 2 0,3-1 12,5 0 23,6-2 23,4 0 25,6-1 1,5 0-17,6 0-19,7 0-19,3-1-16,2 0-14,2-2-16,2 0-15,1-2-7,0 0 1,0-1 1,0-2 2,-5 2 0,-10 1 1,-9 2 1,-11 2 0,-4 0 0,0 0 0,0-2 0,0 0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582" units="cm"/>
      <inkml:brushProperty name="height" value="0.0582" units="cm"/>
      <inkml:brushProperty name="color" value="#00BFF3"/>
    </inkml:brush>
  </inkml:definitions>
  <inkml:trace contextRef="#ctx0" brushRef="#br0">54367 37536 378,'17'1'114,"3"0"-24,4 2-27,2 0-26,0 2-14,0 2-4,-1 2-4,-1 2-4,-2 1-4,-2 1-2,-4 1-2,-3 1-3,-3 2-1,-4 1 1,-4 3 1,-4 2 2,-4 0-4,-4 2-7,-4 1-7,-3 1-9,-5 1-1,-1 1 2,-4 1 3,-3 1 4,-1-2 1,3-4 4,2-3 3,1-4 3,2-3 3,3-1 3,1-1 3,3-1 3,3 0 3,6 0 2,6-1 1,6 1 3,6-2-2,5-2-3,7-4-3,5-2-3,5-5-2,1-2 0,2-5 0,2-4-1,1-1-2,-1 1-4,-2 1-3,0 1-5,3-3-5,6-4-10,8-5-8,6-4-9,1-4-2,-6-1 6,-6-1 5,-6 0 5,-4-2 6,-2 1 5,-1 0 7,-3 0 5,-4 1 6,-5 5 6,-6 4 7,-7 3 5,-3 3 5,-2 3 0,-2 1 2,-2 3 1,-2 1 6,-2 2 10,-2 2 10,-2 2 11,-1 4-1,-1 4-10,-2 5-11,0 6-11,-1 3-7,1 3-4,-1 3-3,0 3-4,1 2-2,1 1 0,0 0-2,2 2-1,1-1 0,2-1-3,2-3-1,2-1-1,4-4-6,4-3-10,5-5-9,6-3-9,2-6-5,3-8 4,1-8 2,3-7 2,0-4 4,0-1 5,1 1 3,-1-1 5,-1 2 4,-3 3 5,-3 3 3,-2 3 5,-4 4 8,-1 8 13,-3 6 13,0 8 13,-3 3 2,1 3-9,0 1-11,0 3-8,0 0-7,1-1-3,2-1-3,0-1-3,2-2-3,1-3-1,3-3-2,2-2-2,0-4-3,1-3-3,-1-2-3,1-4-2,0-3-2,1-7 2,1-6 1,1-5 1,0-5 1,-1-1-2,-1-2 0,0-2-2,-4-1 0,-5 1 0,-5 1 0,-4 2 0,-5 1 1,-4 3 0,-4 3 1,-4 3 0,-3 3 0,-5 5 1,-3 3 1,-5 4 0,-2 3 0,-1 2-2,0 2-1,-2 2-1,2 1-1,5 2-1,5 0 0,5 2-1,8-1-3,12-1-5,12-1-5,12 0-6,6-2 2,2-2 9,2-2 8,3-2 9,-1-1 7,0 0 4,-1 0 5,-1 0 4,-3 1 2,-2 2-1,-3 2-1,-3 2 0,-3 3 0,-3 2 3,-3 3 3,-2 3 3,-4 3 0,-3 2-6,-2 1-4,-4 3-4,-3 1-4,-4 4 0,-4 3-2,-3 3-2,-3 0 0,0 0-1,1-1 0,-1-1-1,1-3 1,3-3 0,1-5 3,2-3 0,6-5 0,8-3-4,9-4-4,9-4-3,6-4-2,1-4 0,2-4-1,3-3 1,0-3-4,2 1-9,1-1-8,1 0-8,-2 1-3,-4 1 2,-4 1 3,-3 1 3,-5 0 2,-3 2-1,-4 1 1,-4 0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61100 37763 490,'50'-15'153,"-10"4"-36,-10 3-35,-9 3-36,-3 0-19,7 2-3,5-1-2,7 0-3,0 0-5,-2 2-8,-3 0-9,-3 2-7,-4 0-9,-1 0-7,-4 0-9,-3 0-7,-2 0-8,-1 0-9,-1 0-9,0 0-8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49950 48450 551,'-41'0'8,"19"0"15,19 0 15,19 0 14,10 0 4,4 0-11,3 0-10,3 0-10,20 0-3,38 0 2,37 0 3,38 0 3,26 0-2,16 0-9,15 0-7,17 0-8,-1 1-6,-16 4-6,-15 3-6,-15 3-5,-21-1-4,-25-2-5,-25-3-4,-25-3-3,-21-1-2,-15 4 2,-15 3 1,-16 3 2,-15-1-1,-11-2-3,-14-3-3,-11-3-4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92" units="cm"/>
      <inkml:brushProperty name="height" value="0.0492" units="cm"/>
      <inkml:brushProperty name="color" value="#00BFF3"/>
    </inkml:brush>
  </inkml:definitions>
  <inkml:trace contextRef="#ctx0" brushRef="#br0">61888 36666 447,'-16'-7'4,"0"2"9,1 2 8,-1 2 9,1 2 6,3 4 5,1 2 4,2 3 5,2 4 1,2 4-2,3 3-3,1 5-1,0 4-5,-1 4-9,0 6-7,-1 5-9,-1 4-6,2 5-6,0 5-7,2 6-5,-1 2-10,-2 3-10,-2 1-13,-2 3-11,-1-7-8,1-15-4,-1-14-6,0-15-4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63750 36831 480,'9'-7'4,"1"1"6,3 0 8,2 2 7,0 0 1,-1 2-4,-1 0-4,0 2-5,-1 1 0,3 2 2,2 2 3,2 2 2,0 1 2,-1 1-3,-1 2-2,-1 0-1,-2 2-1,-2 3-1,-4 3 1,-3 3-1,-2 4 1,-4 3 2,-2 4 1,-3 5 1,-3 2 2,-2 2-1,-2 2 1,-1 2-1,-3 2-2,0 2-7,-1 2-5,-1 2-7,0-2-9,1-5-11,0-4-10,2-5-12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65558 36650 441,'-7'8'154,"2"2"-32,2 0-33,2 1-32,1 3-20,0 5-6,0 5-7,0 5-7,-1 3-5,-4 1-3,-2 1-4,-3 0-4,-2 2-4,0-1-7,0 0-7,1 0-7,-1 0-7,0-3-11,1-2-8,-1-1-11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65750 37244 629,'7'-8'0,"-1"2"0,0 1 0,-2 0 0,1 1 2,0 0 4,1 0 4,2 1 4,0-1 5,2 0 7,0 0 6,1 0 7,1 0 3,0 0-1,-1 0-1,1 0-1,0 0-7,1 1-11,2-1-13,0 0-13,0 0-12,-1 2-13,-1 0-13,0 2-14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66437 35692 396,'-7'-15'0,"2"2"0,2 3 0,2 1 0,0 2 6,0 0 12,-2 2 13,0 1 11,0 2 7,0 5 1,2 6 1,0 4 1,1 3-3,0 1-6,0 1-7,0 2-7,0 1-3,0 6-2,0 5-1,0 5-2,-1 5-3,-2 6-3,-2 6-4,-1 6-4,-3 4-5,0 7-3,-2 3-5,0 6-4,-1 2-7,-1-1-9,-1-1-9,-1-2-8,0-5-4,2-12 5,2-13 3,3-10 5,0-9-3,2-3-9,0-5-8,2-3-8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67050 36294 611,'9'-16'6,"1"2"14,3 1 12,2 1 13,2 1 6,3 2-1,3 2-1,3 3-1,0 0-8,-1 2-12,-3 0-12,-1 2-12,-2 0-7,-3 2 1,-1 0 0,-2 2 1,-2 0-13,1 0-26,0-1-26,0 1-26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67730 35148 491,'-15'-7'3,"4"1"8,3 0 7,3 2 8,1 5 9,2 11 13,0 12 12,2 9 13,0 10-1,2 6-13,0 8-14,2 6-12,-2 3-14,-1-1-12,-2-1-13,-1-1-13,-2-5-16,0-10-22,0-10-22,0-9-21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9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17539 49287 584,'-8'-6'6,"2"6"11,1 4 13,1 6 11,1 9 5,2 17-1,2 14-2,2 17-2,0 1-3,-1-11-8,0-12-6,-1-11-7,-2-4-4,-1 6-3,0 6-2,-1 6-2,0 0-6,2-8-5,2-6-8,2-7-6,1-7-13,1-7-18,1-6-18,2-8-17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17715 48899 479,'-15'-16'0,"2"0"0,3 1 0,1-1 0,1 1 0,1 2 0,-1 3 0,0 1 0,2 4-2,6 6-2,4 6-3,6 6-3,1 5 5,1 8 11,0 7 12,0 7 11,-3 6 6,-1 8-2,-4 6-1,-2 7 0,-3 3-2,-2-1-1,-2-1-1,-2-1-1,0-4 0,2-6 0,3-8-1,1-6 1,2-7-7,1-4-12,3-5-14,2-5-11,1-4-1,0-3 12,0-2 13,-1-4 12,1-4 8,0-6 5,0-6 4,0-6 5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17731 48728 505,'-13'-50'0,"3"11"0,4 11 0,4 11 0,4 5 0,6 1 0,4-1 0,5 0 0,5 1 0,7 3 0,5 1 0,7 2 0,1 2 1,-2 2-1,-2 2 1,-2 2 1,-1 2 3,-3 4 7,-2 2 8,-1 3 7,-4 2 6,-3 0 7,-5-1 5,-3 1 6,-3 1 0,-2 5-3,-3 3-6,-1 5-3,-2 2-7,-4 2-9,-2 3-8,-3 1-8,-4 0-9,-4 0-9,-4-1-11,-3-1-10,-3-3 1,-1-4 11,-1-3 12,-1-5 10,-1-3 8,1-4 4,0-5 5,-1-3 4,2-3-3,1-2-11,3-2-11,1-2-11,2-3-6,3-3-1,1-5 0,3-4-2,3-4-2,8-5-2,6-4-4,7-6-2,6-2-1,5 0 5,5-1 2,5 1 4,2 2 8,1 6 13,-1 4 12,0 5 13,-1 4 6,-5 6-1,-4 5 0,-3 5-1,-4 3-6,-3 5-11,-2 4-11,-4 4-12,-4 5-2,-6 9 8,-6 7 7,-6 8 7,-4 4 3,-3 0-2,-3 0-3,-3 0-2,-2-1-1,1-4 1,0-2 1,-1-3 1,1-3-2,1-2-5,1-2-4,1-1-5,2-4-1,3-3 3,3-4 3,3-5 3,5-4-2,10-4-6,8-6-7,9-4-6,5-5 7,1-6 19,1-4 19,1-4 21,0-5 3,-1 1-11,-1-2-11,-1-1-12,-2 0-7,-5 1-2,-3 2-2,-4 0-3,-3-1-1,-2-1-1,-3-2-2,0-3-1,-6-1 0,-4-2-1,-7-2-1,-5-2-1,-3 0 1,2 5 2,3 4 0,1 4 2,2 3 2,3 5 0,1 3 1,2 4 0,2 11 2,2 18-1,2 17 1,2 18-1,2 13 1,0 8 0,2 7 0,0 8 0,0 7 0,0 6 0,-1 5 0,-2 7 0,1 6 0,2 5 0,2 6 0,2 7 0,2 1 0,3-2 0,4-2 0,2-2 0,0-11 0,-3-21 0,-3-20 0,-2-20 0,-3-14-12,1-6-22,0-6-22,0-5-24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49950 49200 558,'-179'21'6,"45"-5"14,43-7 13,45-5 13,33-6 6,26-3-3,24-3-2,26-2-2,35-5-4,47-2-7,47-3-6,48-3-7,27-1-7,9 4-9,10 3-8,10 3-8,-6 4-11,-18 7-13,-19 6-13,-18 7-13,-31 0-2,-40-2 8,-40-3 9,-41-3 8,-24-1 5,-6 4 3,-6 3 1,-6 3 3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20987 50647 999,'-6'-21'0,"6"7"0,4 5 0,6 6 0,3 4 0,3 4 0,3 2 0,3 3 0,1 2 0,-1 0 0,-1 0 0,-1-1 0,-2 1 0,-5 0 0,-3-1 0,-4 1 0,-3 1 0,-2 2 0,-2 1 0,-2 3 0,-2-1-6,0-3-12,-1-3-12,-2-2-12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20723 51450 999,'-15'7'0,"-1"-1"0,1 0 0,-1-2 0,3 1 0,8 2 0,7 2 0,6 2 0,5 1 0,5 3 0,4 1 0,3 3 0,2-1 0,-1-1 0,-1-2 0,-1-3 0,-3-1-6,-3-2-12,-4-2-12,-4-2-12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27464 48120 999,'-2'-36'0,"0"6"0,-3 5 0,-2 7 0,-3 3 0,-4 4 0,-3 3 0,-5 3 0,0 3 0,3 5 0,3 6 0,3 4 0,-2 8 0,-6 11 0,-5 10 0,-6 12 0,-2 5 0,3 3 0,3 2 0,3 1 0,2 2 0,1 0 0,1-1 0,1 1 0,2-4 0,5-5 0,3-6 0,4-6 0,4-7 0,4-6 0,4-7 0,4-7 0,4-5 0,7-4 0,5-5 0,7-2 0,4-8 0,4-10 0,4-9 0,4-11 0,1-5 0,0-2 0,-2-2 0,0-2 0,-4 2 0,-6 6 0,-6 5 0,-5 7 0,-6 5 0,-5 5 0,-5 5 0,-4 4 0,-5 6 0,-2 4 0,-4 5 0,-2 6 0,-3 4 0,-4 7 0,-2 5 0,-3 6 0,-1 3 0,3-1 0,1-2 0,2 0 0,3-3 0,3-5 0,2-5 0,4-5 0,3-4 0,4-1 0,4-2 0,3-2 0,4-3 0,1-2 0,3-4 0,2-2 0,0-4 0,1-2 0,-1-3 0,1-3 0,-2-3 0,-3 0 0,-3-1 0,-3-1 0,-3-1 0,-4 1 0,-4-1 0,-4 1 0,-4 0 0,-4 1 0,-4 0 0,-3 2 0,-4 2 0,-1 1 0,-3 2 0,-1 2 0,0 3 0,5 1 0,3 2 0,4 2 0,4 0 0,1 0 0,2-2 0,2 0 0,2-2-6,2 0-12,2-1-12,2-2-12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29942 47207 999,'1'-25'0,"4"0"0,2-1 0,4 0 0,0 2 0,-1 6 0,-1 8 0,0 7 0,1 4 0,5 2 0,5 2 0,5 2 0,0 2 0,-5 5 0,-4 4 0,-6 3 0,-4 4 0,-4 1 0,-4 2 0,-4 3 0,-4 0 0,-6 0 0,-4 1 0,-5-1 0,-2-1 0,1-3 0,1-3 0,2-3 0,0-3 0,4-3 0,3-3 0,3-2 0,5-4 0,6-3 0,7-2 0,8-4 0,4-2 0,5-1 0,3-3 0,5-2 0,1-1 0,1 1 0,-1-1 0,0 0 0,-1 1 0,-1 2 0,-3 3 0,-1 1 0,-4 1 0,-3 0 0,-4 0 0,-4 0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30816 47492 999,'-7'-15'0,"2"2"0,2 3 0,2 1 0,3 2 0,4 0 0,4 2 0,3 1 0,5 0 0,5 0 0,5 0 0,5 0 0,2 0 0,-1 0 0,-1 0 0,-1 1 0,-3-1 0,-4 2 0,-3 0 0,-4 2 0,-4 0 0,-1 0 0,-2 0 0,-2 0 0,-3-1-6,-3 0-12,-2-2-12,-4 0-12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31644 46449 999,'-8'-9'0,"0"-3"0,0-4 0,0-2 0,1 0 0,-1 3 0,0 3 0,0 3 0,1 4 0,2 8 0,3 6 0,1 7 0,1 7 0,0 7 0,0 6 0,0 8 0,-1 4 0,-1 2 0,0 2 0,-1 2 0,-1-1 0,2-3 0,0-3 0,2-2 0,0-6-6,0-7-12,0-9-12,0-7-12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31744 49482 999,'-28'-15'0,"7"2"0,7 3 0,7 1 0,6-1 0,7-3 0,7-5 0,8-4 0,2 0 0,-1 3 0,-1 3 0,-1 3 0,2 0 0,5-2 0,5-1 0,4-3 0,2 2 0,-1 5 0,-3 4 0,-2 6 0,-2 5 0,-3 6 0,-3 5 0,-3 7 0,-1 3 0,-1 3 0,1 1 0,0 3 0,-1-1 0,1-2 0,-1-1 0,1-3 0,0-1 0,1-3 0,1-1 0,1-2 0,1-3 0,-1-3 0,1-3 0,-1-2 0,1-3 0,-1-1 0,1 0 0,-1-1 0,-1-3-6,-3 0-12,-3-3-12,-2-2-12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35750 48463 999,'7'-9'0,"-1"0"0,0-2 0,-2 1 0,1-1 0,0 4 0,1 2 0,2 4 0,1 1 0,1 0 0,3 0 0,2 0 0,0 2 0,-1 6 0,-1 4 0,0 5 0,-3 4 0,-3 3 0,-2 3 0,-4 3 0,-3 3 0,-4 5 0,-4 3 0,-3 4 0,-3 0 0,1 0 0,-1-3 0,0-2 0,2-3 0,1-6 0,2-4 0,2-4 0,2-5 0,2-1 0,3-3 0,1-1 0,2-3 0,3-2 0,4-4 0,2-2 0,5-3 0,5-1 0,7 0 0,5-1 0,3-3 0,1-2 0,-1-3 0,0-3 0,-1-3 0,-1 0 0,-3-1 0,-2-1 0,-2-1 0,-3-1 0,-3-1 0,-2-1 0,-4 0 0,-3-1 0,-3 1 0,-2-1 0,-3 1 0,-1 3 0,0 1 0,-1 3 0,-3 0 0,-1 2 0,-2 1 0,-1 1 0,-2 1 0,0 2 0,0 2 0,1 3 0,-1 0 0,0 2 0,0 0 0,0 2 0,0 2 0,1 4 0,-1 3 0,0 5 0,0 3 0,2 1 0,1 3 0,0 1 0,2 2 0,0 1 0,2 1 0,1 1 0,1 0 0,5-3 0,4-1 0,4-3 0,2-1 0,-1-3 0,1-1 0,0-2 0,0-2 0,3-3 0,1-1 0,3-2 0,-1-2 0,-1 0 0,-3-2 0,-1 0 0,-1-2 0,0-2 0,-1-2 0,1-2 0,-2 0 0,-3 1 0,-3 0 0,-2 2 0,-2 0-6,0 0-12,0 0-12,0 0-12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38181 47419 999,'0'-15'0,"-2"2"0,0 3 0,-1 1 0,2-1 0,7-4 0,7-3 0,8-5 0,3 0 0,3 3 0,1 3 0,2 3 0,3 2 0,1 2 0,2 2 0,2 3 0,0 0 0,-3 2 0,-4 0 0,-2 2 0,-4 0 0,-7 2 0,-5 0 0,-6 2 0,-3 0-6,0 0-12,0-1-12,0 1-12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18300 56731 999,'50'-13'0,"-8"3"0,-9 4 0,-9 4 0,-5 2 0,-1 2 0,-1 0 0,-1 2 0,0 1 0,0 3 0,-1 4 0,1 2 0,-2 2 0,-2-1 0,-4 1 0,-3 0 0,-1-1 0,0 1 0,0 0 0,0-1 0,-1 1 0,-2 1 0,-2 2 0,-2 0 0,-2-1 0,0 1 0,-1-2 0,-1-1 0,-2 0 0,0-1 0,-2 1 0,0 0 0,0-1 0,1-1 0,0-1 0,2 0 0,1-2 0,0-1 0,2-1 0,1 0 0,0-1 0,2 1 0,0 2 0,2 0 0,0 0 0,2-1 0,0 0 0,2-2 0,0-1 0,3-2 0,2-3 0,2 0 0,2-2 0,1 0 0,3 0 0,2 0 0,1-2 0,3 0 0,1-3 0,3-2 0,2-1 0,2 0 0,4 1 0,3-1 0,1 1 0,0 2 0,1 2 0,-1 2 0,-1 0 0,0 0 0,-1-2 0,-1 0 0,-4-1-6,-6 0-12,-5 0-12,-6 1-12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51350 46400 483,'1'-49'3,"4"4"5,3 3 7,3 3 6,1 10 7,1 20 9,-1 18 10,1 20 9,-3 14 1,-2 14-10,-3 11-8,-3 14-8,-7 11-9,-9 14-4,-10 11-7,-8 14-6,-8 5-1,-2 1 0,-3-1 1,-3 1 1,-1-10-8,4-19-17,3-18-18,3-19-16,6-24-10,9-28-2,10-28-1,10-27-3,11-25 7,17-18 13,15-19 15,16-18 13,9-10 9,3 0 4,3 0 4,4 0 4,2 3 5,4 6 5,3 7 7,3 6 6,1 9 5,1 13 3,-1 12 3,1 13 4,-3 10 1,-2 10-4,-3 10-1,-3 9-4,-9 10-2,-11 14-3,-14 11-3,-11 14-2,-14 13-4,-11 16-3,-14 15-4,-11 17-4,-15 10-4,-16 6-2,-15 7-3,-15 6-3,-7-4-3,3-11-5,3-14-3,4-11-5,4-14-2,6-11 0,7-14 0,6-11 0,6-11 0,6-5 4,7-7 2,6-5 3,13-12 3,23-16 4,22-15 4,22-15 5,10-4 3,1 9 4,-1 10 3,1 10 4,-4 7 1,-6 6 0,-6 7-2,-6 6 0,-7 7-1,-6 10 0,-6 10-2,-6 9 0,-7 6-2,-6 3-4,-6 3-3,-6 4-4,-6-1-1,-2-3 2,-3-3 1,-3-2 2,-2-5 0,0-2 1,0-3 0,0-3 0,0-4-1,0-3-2,0-3-2,0-2-2,3-17-4,6-28-7,7-28-6,6-27-6,6-26-2,6-22 1,7-22 2,6-21 1,1-10 2,-3 3 2,-3 3 2,-2 4 2,-3 10 3,1 19 4,-1 19 3,1 19 4,-3 16 9,-2 17 11,-3 15 12,-3 16 12,-4 26 9,-3 38 6,-3 37 6,-2 38 5,-5 24-2,-2 14-10,-3 11-10,-3 14-11,-1 8-6,4 7-4,3 6-3,3 7-5,3-4-5,3-12-9,3-13-8,4-12-8,5-13-9,10-12-8,10-13-9,9-12-8,4-16-1,1-19 7,-1-18 6,1-19 7,-3-10 0,-2 1-6,-3-1-5,-3 1-7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23600 56300 999,'16'0'0,"1"2"0,1 0 0,1 2 0,1 0 0,0 0 0,-1-1 0,1 2 0,-3-2 0,-1 1 0,-4 0 0,-3 0 0,-1 1 0,-2 2 0,-1 2 0,0 2 0,-2-1-6,-1 1-12,0-2-12,-1 0-12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23637 57550 999,'-6'7'0,"6"-1"0,4 0 0,6-2 0,3-1 0,3 0 0,3-2 0,3 0 0,0-1-6,-3 2-12,-3 0-12,-2 2-12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30250 54513 999,'-29'-21'0,"5"8"0,5 7 0,5 7 0,2 3 0,0 1 0,0 2 0,1 0 0,-1 2 0,0 3 0,0 4 0,1 2 0,-2 4 0,-2 5 0,-1 4 0,-3 6 0,0 3 0,1 1 0,1 0 0,1 2 0,1-1 0,2 0 0,2-1 0,3-2 0,0-1 0,2-3 0,0-4 0,2-1 0,1-4 0,2-2 0,2-1 0,2-2 0,2-4 0,2-1 0,1-4 0,3-3 0,3-1 0,2-2 0,3-1 0,3 0 0,1-2 0,1-2 0,-1-2 0,1-2 0,0-3 0,3-4 0,1-4 0,2-3 0,1-3 0,-1 1 0,-1-1 0,-1 1 0,-3-1 0,-3 2 0,-5 1 0,-3 1 0,-3 1 0,0 3 0,-2 1 0,-1 2 0,1 4 0,0 6 0,1 6 0,2 6 0,-2 3 0,-1 3 0,-2 2 0,-2 1 0,-1 0 0,0-1 0,0-2 0,0-3 0,0-1 0,3-2 0,2-3 0,2-1 0,1-2 0,1-4 0,1-3 0,2-2 0,-1-4 0,1-3 0,0-5 0,-1-4 0,0-2 0,0-1 0,-2-1 0,-1-1 0,-2 0 0,-2-1 0,-4 1 0,-2-1 0,-4 2 0,-2 1 0,-4 2 0,-2 3 0,-4 0 0,-3 2 0,-5 1 0,-3 1 0,-2 1 0,1 2 0,1 2 0,1 3 0,0 0 0,-1 2 0,-1 0 0,-1 2 0,2 0 0,3 2 0,4 0 0,5 2 0,2-1 0,2 1 0,2 0 0,3 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32351 53381 999,'2'-13'0,"5"3"0,6 4 0,4 4 0,3 3 0,1 2 0,1 2 0,1 2 0,-1 2 0,-3 3 0,-3 3 0,-2 4 0,-5 1 0,-3 2 0,-4 3 0,-4 2 0,-5 2 0,-6 4 0,-5 4 0,-6 5 0,-3-2 0,1-6 0,1-6 0,1-5 0,0-5 0,1-1 0,-1-2 0,1-2 0,1-3 0,5-1 0,3-2 0,4-2 0,6-2 0,8-2 0,8-2 0,7-2 0,7-2 0,5-2 0,5-2 0,5-1 0,1-2 0,0 2 0,-2 1 0,0 0 0,-2 2 0,-4 1 0,-2 0 0,-3 2 0,-3 0 0,-5 0 0,-3 0 0,-4 0 0,-4 0-6,1 0-12,-2 0-12,0 1-12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33795 53781 999,'-13'-1'0,"4"0"0,6-2 0,5 0 0,3 0 0,5 0 0,4 2 0,4 0 0,3 1 0,2-2 0,4 0 0,3-1 0,0-1 0,-3 2 0,-3 0 0,-3 2 0,-2 0 0,-3 0 0,-1 0 0,-2 0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34263 53150 999,'-15'-15'0,"4"4"0,3 3 0,3 2 0,0 2 0,2-2 0,-1 0 0,0-1 0,0 1 0,2 6 0,0 4 0,2 6 0,0 4 0,2 5 0,0 5 0,2 5 0,-1 5 0,-1 6 0,0 6 0,-1 6 0,-1 5 0,0 4 0,0 3 0,0 5 0,0-5-6,0-13-12,0-12-12,0-13-12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35270 55026 999,'-11'-24'0,"8"-3"0,9-1 0,10-2 0,5-1 0,2 3 0,4 1 0,3 3 0,4 0 0,3 1 0,4-1 0,4 1 0,1 2 0,-4 8 0,-2 7 0,-3 7 0,-4 5 0,-2 5 0,-3 5 0,-3 5 0,-3 4 0,-3 3 0,-3 3 0,-2 3 0,-3 0 0,-1-3 0,0-4 0,-2-1 0,1-3 0,1 1 0,3-1 0,2 1 0,1-2 0,1-3 0,1-3 0,2-3 0,1-2 0,2-2 0,4-3 0,3-1 0,2-2 0,1-4 0,1-2 0,1-3 0,-2-2 0,-2 0 0,-3 0 0,-3 0 0,-3 0-6,-3 1-12,-3-1-12,-2 0-12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39790 54813 999,'14'-7'0,"-1"2"0,-2 2 0,-2 2 0,2 0 0,5-2 0,7-2 0,5-1 0,3-4 0,-1-4 0,-1-4 0,-1-3 0,-2-1 0,-1 1 0,-3 2 0,-1 3 0,-4 0 0,-3 2 0,-4 1 0,-4 1 0,-3 0 0,-2 1 0,-2-1 0,-2 0 0,-3 1 0,-2 2 0,-3 3 0,-3 1 0,-3 1 0,-4 2 0,-2 0 0,-2 2 0,-2 1 0,1 2 0,1 2 0,1 2 0,1 1 0,1 3 0,1 2 0,1 2 0,0 0 0,2 1 0,1 0 0,1-1 0,1 2 0,2 3 0,3 3 0,1 3 0,1 1 0,2 1 0,1-1 0,1 1 0,1-3 0,3-1 0,4-4 0,2-3 0,2-3 0,0-3 0,0-3 0,0-2 0,0-1 0,3 2 0,2 1 0,2 3 0,2-1 0,3-2 0,3-4 0,3-2 0,1-3 0,1-1 0,-1 0 0,1-1 0,-2-2 0,0-2 0,-1-2 0,-1-1 0,-2-2-6,-4 2-12,-5 1-12,-3 0-12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41550 54078 999,'1'-15'0,"2"2"0,2 3 0,2 1 0,2 2 0,5 0 0,4 2 0,3 1 0,4 0 0,3 2 0,3 0 0,3 2 0,0 0 0,-2 0 0,-1 0 0,-3 0 0,-2 0 0,-3 2 0,-3 0 0,-2 2 0,-4 0-6,-3 0-12,-3-1-12,-2 1-12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51075 46711 999,'-8'-13'0,"0"8"0,0 7 0,1 6 0,-1 7 0,0 7 0,0 7 0,0 7 0,1 3 0,-1 0 0,0 0 0,0 0 0,1-1 0,0-1 0,2-3 0,1-2 0,0-1 0,2-1 0,0-2 0,2 1 0,0-4 0,0-2 0,0-3 0,0-2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287" units="cm"/>
      <inkml:brushProperty name="height" value="0.0287" units="cm"/>
      <inkml:brushProperty name="color" value="#F2395B"/>
    </inkml:brush>
  </inkml:definitions>
  <inkml:trace contextRef="#ctx0" brushRef="#br0">53400 45750 766,'-24'114'56,"4"-22"-26,3-22-25,3-21-26,1-15-13,1-6 1,-1-6-1,1-6 1,1-1 13,3 7 28,3 6 28,4 7 27,-3 5 6,-5 7-14,-7 6-15,-5 7-15,-3 0-10,4-2-9,3-3-6,3-3-7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52050 46900 999,'30'8'0,"-1"2"0,-3 0 0,-1 1 0,-3 1 0,0 1 0,-1 2 0,0 0 0,-5 0-6,-3-1-12,-6-1-12,-4 0-12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51827 48200 999,'-6'8'0,"2"0"0,4-1 0,3 1 0,2 0 0,3 0 0,3 0 0,4-1 0,0 1 0,1-2 0,-1-1 0,1 0 0,-1-2 0,-1 0 0,-1-2 0,0 0 0,-2-1-6,-1 0-12,-1 0-12,0 0-12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53800 46468 999,'8'-22'0,"2"5"0,0 3 0,1 4 0,0 3 0,-2 0 0,-3 2 0,-1 1 0,2 0 0,4 0 0,5 0 0,5 0 0,2 1 0,-1 2 0,-1 2 0,-1 2 0,-2 3 0,-2 4 0,-4 3 0,-3 5 0,-3 4 0,-2 5 0,-4 4 0,-2 6 0,-4 2 0,-4-2 0,-3 0 0,-5-1 0,-2-2 0,-1-3 0,-1-4 0,-1-1 0,0-4 0,3-2 0,1-1 0,3-2 0,1-3 0,4-3 0,3-3 0,2-2 0,3-2 0,1 2 0,0 0 0,2 1 0,2 1 0,5-2 0,6-1 0,4 0 0,3-2 0,3-1 0,1 0 0,3-1 0,1-2 0,0-1 0,2 0 0,1-1 0,0-1 0,-1 0 0,-2 0 0,1 0 0,-4 0 0,-2 0 0,-3 0 0,-2 1 0,-4-1-6,-1 2-12,-2 0-12,-2 2-12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51253 52453 999,'2'-24'0,"6"3"0,4 0 0,5 1 0,4 2 0,3 4 0,3 4 0,3 5 0,-2 2 0,-5 3 0,-6 4 0,-6 2 0,-4 6 0,1 8 0,0 7 0,0 8 0,-4 5 0,-8 1 0,-8 0 0,-7 2 0,-6-2 0,-2-4 0,-1-4 0,-2-3 0,-1-5 0,3-3 0,2-5 0,1-3 0,2-4 0,1-2 0,1-4 0,1-2 0,2-4 0,5 0 0,3-3 0,4-2 0,3-1 0,2 0 0,2 1 0,2-1 0,1 0 0,2 0 0,0 0 0,1 0 0,1 2 0,-2 5 0,-1 2 0,0 5 0,-3 3 0,-4 4 0,-4 2 0,-4 3 0,-2 2 0,1-1 0,-1 1 0,0 0 0,1-3 0,2-3 0,3-4 0,1-5 0,3-1 0,4-2 0,4 0 0,4-2 0,4-1 0,5-2 0,5-2 0,5-1 0,2-3 0,0 0 0,1-2 0,-1 1 0,-1-1 0,-3 2 0,-3 2 0,-3 2 0,-6 3 0,-9 4 0,-8 4 0,-9 4 0,-8 3 0,-5 5 0,-7 3 0,-5 5 0,-3 0 0,0-1 0,0-3 0,-1-1 0,2-1 0,0-1 0,1 1 0,2-1 0,0-1 0,3-2 0,1-4 0,3-3 0,3-1 0,5 0 0,5 0 0,5 0 0,9-2 0,15-3 0,15-2 0,15-4 0,8-2 0,3-3 0,4-4 0,2-2 0,2-2 0,1-1 0,2-1 0,0-1 0,-3 1 0,-7 2 0,-6 4 0,-8 3 0,-6 1 0,-7 2 0,-7 1 0,-7 0 0,-5 1-6,-4-2-12,-4 0-12,-4-1-12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52085 53900 999,'-15'1'0,"4"2"0,3 2 0,2 2 0,2 1 0,-2 3 0,0 2 0,-1 2 0,-4 4 0,-6 9 0,-5 7 0,-6 8 0,-5 4 0,-1 2 0,-3 0 0,-1 2 0,0-3 0,4-4 0,2-6 0,3-4 0,4-5 0,5-5 0,5-5 0,5-5 0,2-3-6,2-2-12,0-2-12,2-2-12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52300 55643 999,'38'-8'0,"-2"2"0,-2 1 0,-1 1 0,-3 1 0,-3 3 0,-4 4 0,-1 2 0,-3 2 0,1 0 0,-1 0 0,1 0 0,-1-1 0,-1-1 0,-1-1 0,0 0 0,-3-1-6,-3 0-12,-3 0-12,-2 0-12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54552 52791 999,'1'-29'0,"4"3"0,2 5 0,4 3 0,0 4 0,1 2 0,0 4 0,0 3 0,-1 1 0,1 2 0,0 0 0,0 2 0,-2 2 0,1 4 0,-2 4 0,0 3 0,-3 4 0,-3 3 0,-2 3 0,-4 3 0,-2 2 0,-5-1 0,-4 1 0,-3-1 0,-2-1 0,4-3 0,3-3 0,3-3 0,2-1 0,2 1 0,2 2 0,2 0 0,2-1 0,2-1 0,2-3 0,2-1 0,1-1 0,1 0 0,2-1 0,0 1 0,0 1 0,-3 2 0,-1 1 0,-2 3 0,-3 0 0,-2 1 0,-3-1 0,-4 1 0,-2-1 0,-1-1 0,-3-1 0,-2 0 0,0-3 0,-1-3 0,0-3 0,1-2 0,0-4 0,2-2 0,3-4 0,1-2 0,1-4 0,0-6 0,0-4 0,1-4 0,-1-7 0,2-3 0,0-6 0,2-4 0,1-2 0,2 3 0,2 4 0,2 2 0,0 4 0,0 2 0,-2 3 0,0 3 0,-1 3 0,2 5 0,0 3 0,2 4 0,-1 4 0,-1 4 0,0 4 0,-1 4 0,-1 5 0,1 7 0,2 7 0,0 7 0,1 8 0,0 8 0,0 10 0,0 8 0,-1 7 0,0 8 0,-2 7 0,0 6 0,-2 6 0,0 4 0,-2 4 0,0 3 0,0 3 0,0-1 0,2 1 0,0-1 0,1-11-6,-2-23-12,-1-25-12,0-22-12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55635 52185 999,'8'-35'0,"1"7"0,2 9 0,0 7 0,0 8 0,-3 8 0,-1 8 0,-2 7 0,-2 8 0,-4 7 0,-2 7 0,-4 6 0,-2 2 0,-3-2 0,-3-3 0,-3-4 0,-1-4 0,2-5 0,3-7 0,1-5 0,2-4 0,0-3 0,2-1 0,1-2 0,2-2 0,6 0 0,4-2 0,6 0 0,2-2 0,1 1 0,1 0 0,2 0 0,-1 1 0,-1 0 0,-1 1 0,-1 2 0,-2 1 0,-2 3 0,-4 3 0,-2 4 0,-3 1 0,0 1 0,-2 1 0,0 1 0,-1 0 0,0 1 0,0-1 0,0 1 0,1-1 0,0-1 0,2-1 0,1-1 0,-2-2 0,-1-1 0,-2-2 0,-1-2 0,-3-2 0,0 1 0,-1 0 0,-1 0 0,-2-2 0,0-1 0,-1-2 0,-1-2 0,-1-2 0,-2-2 0,0-2 0,-1-2 0,1-2 0,3-2 0,3-2 0,3-1 0,2-4 0,2-4 0,2-3 0,2-5 0,3-1 0,6-1 0,4 1 0,5 0 0,4 0 0,3 3 0,3 1 0,3 3 0,2 1 0,0 2 0,2 2 0,1 3 0,-1 1 0,-2 2 0,-1 2 0,-3 3 0,-2 0 0,-5 2 0,-3 0 0,-4 2 0,-3 0-6,-1 2-12,-1 0-12,0 2-12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60346 53140 999,'24'-5'0,"1"8"0,1 6 0,1 7 0,-2 3 0,-5-1 0,-5-1 0,-5 0 0,-4-1 0,-6 4 0,-4 4 0,-5 2 0,-6 1 0,-6 2 0,-5 1 0,-6 1 0,-4-1 0,1-2 0,0-1 0,-1-3 0,3-2 0,2-3 0,3-3 0,3-2 0,3-4 0,5-1 0,3-2 0,4-2 0,8-2 0,12 0 0,11-2 0,13 0 0,6-3 0,4-2 0,3-4 0,2-2 0,1-2 0,0 1 0,-2-1 0,0 0 0,-4 1 0,-6 3 0,-5 1 0,-7 2 0,-4 1-6,-3 0-12,-3 0-12,-2 0-12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63187 53263 999,'-6'-28'0,"6"9"0,4 7 0,6 8 0,3 4 0,5 2 0,4 0 0,3 2 0,2 0 0,-3 2 0,-1 0 0,-3 1 0,-2 2 0,-4 4 0,-4 2 0,-5 3 0,-2 1 0,-4-3 0,-2-1 0,-3-2 0,-3-2-6,0 1-12,-2 0-12,0 0-12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53850 45350 597,'-30'-40'61,"-9"23"-8,-10 22-8,-8 22-8,-3 12-8,7 3-6,6 3-7,7 4-6,5-3-4,7-5-2,6-7-2,7-5-2,5-4-2,7 0-2,6 0-2,7 0-2,5-4-2,7-5-1,6-7-2,7-5-1,7-6-2,9-3-3,10-3-1,10-2-3,0-5 0,-5-2 0,-7-3 1,-5-3 0,-12 4 1,-16 13 3,-15 12 0,-15 13 3,-17 12 3,-15 13 8,-15 12 5,-16 13 7,-5 4 4,6-3 1,7-3 1,6-2 0,4-6 1,4-6-2,3-6-1,3-6-1,9-6 2,16-2 3,15-3 4,17-3 4,5-2 1,-3 0-3,-3 0-2,-2 0-3,-6 9 0,-6 19-2,-6 19 1,-6 19 0,-6 7-1,-2-3-1,-3-3 1,-3-2-2,-2-9 0,0-12-1,0-13-2,0-12 0,14-23-5,28-30-8,28-32-6,29-30-8,11-19-8,-2-2-10,-3-3-8,-3-3-10,-7 2 2,-9 10 12,-10 10 13,-8 9 12,-11 15 14,-8 22 16,-10 22 17,-9 23 16,-10 13 4,-9 6-9,-10 7-8,-8 6-8,3-8-17,20-22-21,18-22-24,20-21-22,14-21-9,14-19 7,11-18 6,14-19 6,2-5 7,-6 9 8,-6 10 7,-6 10 8,-6 8 7,-2 10 9,-3 10 8,-3 9 9,-7 7 6,-9 7 5,-10 6 6,-8 7 4,-6 7 1,1 9-3,-1 10-3,1 10-2,-7 8-5,-12 10-4,-13 10-5,-12 9-4,-7 4-4,1 1-6,-1-1-5,1 1-4,-3-1-5,-2 1-4,-3-1-4,-3 1-3,-2-4-1,0-6 5,0-6 3,0-6 4,3-4 2,6 1 0,7-1 0,6 1 0,6-1 5,6 1 11,7-1 12,6 1 10,6-1 3,6 1-8,7-1-8,6 1-8,6-6-5,6-8-3,7-10-2,6-9-2,3-7-6,0-3-8,0-3-8,0-2-8,-4-3-4,-5 1-1,-7-1-1,-5 1-1,-8-3 4,-5-2 7,-7-3 7,-5-3 7,-4-2 5,0 0 2,0 0 3,0 0 2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62895 54400 999,'-13'0'0,"4"2"0,6 0 0,5 2 0,3 0 0,5 1 0,4 2 0,4 0 0,2 0 0,1 0 0,1-2 0,1 0 0,0-2 0,1 1 0,-1 0 0,1 0 0,-2 0 0,-3 0 0,-3 0 0,-3 0 0,-2-1-6,0 0-12,-2-2-12,0 0-12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64790 52725 999,'6'-15'0,"-1"1"0,-2 1 0,-2 0 0,0 3 0,2 1 0,2 2 0,2 2 0,1 0 0,2 0 0,0-1 0,1-1 0,1 0 0,0 2 0,-1 2 0,1 2 0,-1 2 0,0 4 0,-2 2 0,0 3 0,-4 4 0,-3 2 0,-4 3 0,-3 3 0,-5 1 0,-2 1 0,-3-1 0,-3 1 0,0-1 0,2 1 0,4-1 0,3 1 0,2-1 0,2-1 0,2-1 0,2-1 0,2-2 0,4-1 0,2-2 0,4-2 0,1-2 0,3-1 0,2-1 0,1 0 0,2-1 0,0-1 0,-1 1 0,1 0 0,-3 1 0,-3 2 0,-4 1 0,-4 3 0,-3 2 0,-2 3 0,-2 3 0,-2 3 0,-4 3 0,-6 3 0,-5 2 0,-7 4 0,-3 2 0,-1-1 0,-1 0 0,-1 0 0,0-1 0,2-4 0,0-2 0,1-3 0,2-4 0,5-3 0,3-4 0,4-5 0,3-2-6,3-2-12,1-2-12,2-2-12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67250 54345 999,'7'-15'0,"-2"2"0,-3 3 0,0 1 0,-1 2 0,3 2 0,4 3 0,2 1 0,1 0-6,-2 0-12,-2-2-12,-2 0-12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72981 52013 999,'2'-22'0,"4"6"0,4 5 0,4 5 0,4 2 0,7 2 0,5 0 0,7 2 0,-2 1 0,-6 2 0,-7 2 0,-6 2 0,-3 3 0,3 5 0,3 5 0,3 5 0,-2 3 0,-7 1 0,-6 0 0,-8 2 0,-6 2 0,-5 1 0,-7 2 0,-5 2 0,-5 0 0,-1-1 0,-3-3 0,-1-2 0,0-2 0,3-3 0,3-3 0,3-3 0,4-3 0,3-3 0,4-3 0,5-2 0,2-2 0,2-1 0,2 1 0,2 0 0,3-1 0,6-2 0,4-3 0,5 0 0,4-3 0,3-1 0,3 0 0,3-1 0,0-2 0,-1-2 0,-3-2 0,-1-1 0,-4-2 0,-3 2 0,-4 1 0,-4 0 0,-3 2 0,-1 1 0,0 0 0,-2 2 0,-1 0 0,-4 0 0,-2 0 0,-4 0 0,0 0-6,-1-2-12,0 0-12,0-1-12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72872 53343 999,'-14'0'0,"1"0"0,2 0 0,2 0 0,1-1 0,-1 0 0,-2-2 0,0 0 0,0-1 0,2 0 0,3 0 0,1 1 0,1 0 0,2 3 0,0 4 0,2 2 0,-1 4 0,0 6 0,-2 4 0,0 5 0,-2 3 0,0 2 0,-1 3 0,-1 1 0,0 1 0,2-2 0,2 0 0,2-1 0,1-1 0,0-1 0,0-1 0,0-1 0,2-3 0,6-3 0,4-5 0,5-3 0,4-3 0,1-2 0,3-3 0,1-1 0,3-2 0,3-4 0,3-2 0,2-3 0,3-4 0,1-2 0,0-3 0,2-3 0,-3 0-6,-7 2-12,-7 4-12,-7 3-12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75090 52260 999,'-5'-22'0,"8"5"0,6 3 0,7 4 0,6 3 0,7 2 0,5 2 0,6 2 0,3 1 0,1-2 0,-2 0 0,2-1 0,-4-1 0,-6 2 0,-6 0 0,-5 2 0,-6-1 0,-3-1 0,-4 0 0,-4-1 0,-4-1-6,-4 2-12,-4 0-12,-4 2-12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75304 51613 999,'-7'-15'0,"1"4"0,0 3 0,2 3 0,-2 4 0,-2 7 0,-3 7 0,-3 8 0,-3 5 0,-2 6 0,-2 7 0,-1 5 0,-2 2 0,-1-1 0,-1 0 0,-1-1 0,1-3 0,3-2 0,3-3 0,3-3 0,3-4 0,2-4 0,4-3 0,3-4 0,2-4 0,4-1 0,2-3 0,4 0 0,3-4 0,7-1 0,6-2 0,5-2 0,4-2 0,3-4 0,1-2 0,2-3 0,0-3 0,-3 0 0,-4-1 0,-2-1 0,-4-1 0,-5 1 0,-4-1 0,-6 0 0,-4 1 0,-4-1 0,-4 0 0,-4 1 0,-4 0 0,-3 2 0,-5 2 0,-4 3 0,-1 1 0,-1 2 0,1 2 0,-1 2 0,2 1 0,1 2 0,2 0 0,3 2 0,1 1 0,4 5 0,3 4 0,3 4 0,1 2 0,2 3 0,0 1 0,2 3 0,1 0 0,2 1 0,2-1 0,1 0 0,2 2 0,-2 3 0,-1 3 0,0 2 0,-2 3 0,-2-1 0,-2 0 0,-2 0 0,-2-1 0,-2-4 0,-2-2 0,-1-3 0,-2-4 0,0-5 0,0-5 0,1-4 0,-2-5 0,0-3 0,-1-2 0,-1-4 0,-1-2 0,2-3 0,1-4 0,1-2 0,2-4 0,4-3 0,4-4 0,4-5 0,5-3 0,8-2 0,6-4 0,7-2 0,4-3 0,4-1 0,3 0 0,3-1 0,2-1 0,4 0 0,2 0 0,4 0 0,-2 1 0,-5 5 0,-4 4 0,-5 4 0,-5 4 0,-6 3 0,-3 5 0,-6 3 0,-4 4 0,-3 2 0,-3 4 0,-2 3 0,-1 2 0,4 2 0,2 2 0,3 2 0,2 1 0,0 2 0,-1 0 0,1 1 0,-2 2 0,-1 0 0,-2 1 0,-2 2 0,-3 1 0,-2 3 0,-4 3 0,-2 3 0,-6 2 0,-8 3 0,-7 1 0,-9 3 0,-4 0 0,-2 0 0,-2 1 0,-2-1 0,-1-1 0,3-3 0,2-4 0,2-1 0,3-4 0,7-1 0,5-3 0,7-1 0,7-3 0,10-2 0,10-4 0,9-2 0,7-5 0,3-4 0,2-5 0,4-5 0,1-4 0,-1-2 0,-2-1 0,0-2 0,-2-2 0,-5-1 0,-3-1 0,-5-1 0,-4-1 0,-5-2 0,-4-3 0,-6-1 0,-3-1 0,-4 2 0,-2 0 0,-3 2 0,-3 1 0,-2 5 0,-1 3 0,-3 5 0,0 3 0,3 5 0,1 3 0,2 4 0,2 3 0,1 4 0,0 2 0,2 4 0,1 3 0,2 7 0,2 6 0,3 5 0,0 4 0,0 2 0,0 3 0,0 1 0,0 0 0,3-2 0,2-2 0,2-1 0,1-2 0,0-2 0,0 0 0,0-1 0,-1 0 0,-1-1 0,-1 0 0,0 1 0,-2-1 0,-2-1 0,-2-1 0,-2-1 0,-3-1 0,-2-1 0,-3-1 0,-3-1 0,-3-2 0,-2-1 0,-1-2 0,-3-2 0,0-3 0,-1-3 0,1-2 0,-1-4 0,2-1 0,3 0 0,3 0 0,3 0 0,4-1 0,6 0 0,6-2 0,6 0 0,5 1 0,5 2 0,5 3 0,5 4 0,2 1 0,1 0 0,-1 0 0,1-1 0,-2 2 0,-2 0 0,-2 1 0,-1 2 0,-2-2 0,-3-1 0,-1-2 0,-2-2 0,-3-2 0,-1 0 0,-2-2 0,-2 0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78406 51853 447,'15'-36'0,"-1"7"0,-1 7 0,0 7 0,-1 4 0,1 2 0,1 2 0,2 3 0,-2 1 0,-1 3 0,-2 4 0,-2 2 0,-2 4 6,-1 4 10,0 3 11,-2 5 10,-4 3 6,-8 5-2,-7 3-2,-9 4 0,-4 1-11,-3-1-19,-1-3-20,-2-2-19,-1-2-7,3-1 4,2-3 5,1-1 4,3-3 6,1-3 7,3-3 7,1-3 6,4-2 6,3 0 2,4-2 3,4 0 2,7-2 3,8-1 3,9-1 1,9 0 3,5-4-2,-1-4-9,0-5-8,1-5-7,-2-4-6,0 0-3,-1-1-3,-1-1-3,-2 0-1,-5 1 0,-3 1 0,-4 1-1,-4 0-1,-3 0-1,-2 1-1,-4-1-3,-1 0 1,0 1 3,0-1 2,0 0 2,-1 1 4,-2 1 3,-2 1 3,-2 0 5,0 3 0,1 1 0,0 2-1,2 2-1,-1 4 9,-2 6 21,-2 6 19,-1 5 19,-2 5 5,2 3-12,1 3-12,0 3-12,2 3-7,-1 1-7,0 2-4,0 2-6,0 1-3,2 1-4,1-1-3,1 0-2,-1-2-6,-1-6-5,0-4-7,-1-5-6,0-3-4,2-3-1,2-1-1,2-2-2,1-5-1,0-8 1,0-8-1,0-8-1,1-4 4,2-3 5,2-1 6,2-3 5,0 1 5,-2 1 4,-3 3 5,0 1 4,-2 3 5,0 3 5,0 3 5,0 3 4,-2 2 3,-2 2 0,-4 2-1,-2 2 0,-3 2-1,-3 4 0,-3 2 0,-3 3 0,-1 2-2,2 0-2,3-1-4,1 1-3,8-3-3,14-6-4,14-6-4,13-6-3,10-6-4,6-9-6,6-7-4,6-8-6,-1-2-2,-8 5 2,-8 5 1,-8 6 3,-5 0 1,-1 0 2,-3-1 1,-1 0 3,-4 0 5,-3 5 7,-4 3 10,-4 4 7,-4 5 7,-1 7 4,-2 4 3,-2 7 5,-2 6-1,-4 4-5,-2 4-6,-3 7-4,-2-1-5,2-4-4,1-3-2,1-4-4,3-3-2,5 1 0,7 0-1,6-1 1,3-1-3,0-4-5,-1-5-5,1-2-6,-2-2-1,-1 3 2,-2 4 3,-2 2 1,-5 2 2,-6 0 3,-8-1 3,-6 1 2,-5 1 2,-3 1 1,-3 3 0,-2 2 0,-2-1 2,3-1 3,1-2 2,3-3 2,2-1 2,2 0-1,4-2 0,3 0-1,4-2-2,6 1-3,6 0-5,6 0-3,4-2-2,3-1-1,4-2 0,2-1 0,2-3-3,1-1-4,1 0-6,1-1-5,-2-1-2,-1 0 3,-4 0 2,-3 0 2,-2 0 4,-1 0 7,-1 0 6,0 0 7,-2 1 8,-1 0 9,-1 2 10,0 1 10,-5 4 3,-8 9-5,-8 9-4,-7 9-4,-6 6-4,-2 2-4,-1 4-3,-2 3-3,-5 2-4,-5 5-5,-6 4-3,-6 4-4,-2 1-4,-1-1-1,0-1-3,0 0-1,1-3-6,2-1-6,2-2-8,2-2-6,3-2-8,4-2-6,4-2-7,4-2-7,4-6-1,8-8 5,7-9 3,7-8 4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5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79150 54500 555,'8'10'10,"2"5"17,0 5 19,1 5 19,2 3 3,3 1-12,3 1-10,4 1-13,0-1-6,2-2-4,1-1-3,1-3-4,-1-2-8,-5-3-15,-3-3-14,-4-2-13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1:14"/>
    </inkml:context>
    <inkml:brush xml:id="br0">
      <inkml:brushProperty name="width" value="0.05222" units="cm"/>
      <inkml:brushProperty name="height" value="0.05222" units="cm"/>
      <inkml:brushProperty name="color" value="#00BFF3"/>
    </inkml:brush>
  </inkml:definitions>
  <inkml:trace contextRef="#ctx0" brushRef="#br0">12717 30680 421,'-78'-41'1,"20"12"2,19 11 3,18 12 2,9 6 2,0-2 2,0-1 3,1 0 2,0 1 3,4 2 5,2 4 5,4 2 5,4 5 1,6 7-4,5 7-4,7 7-3,4 8-2,1 8 0,2 10 0,3 8-1,0 5 0,1 2-5,-1 3-2,0 1-4,-1-1-2,-1-5 0,-3-5-2,-1-5 0,-1-3-1,-1 0 1,1-2 1,-1-1 0,1 0-1,-1-2-3,1-1-3,-1 0-3,2-5-1,1-6-2,2-7 0,3-7-1,1-5 0,1-3 2,0-3 1,2-3 1,1-3 3,1-4 1,0-4 3,2-4 3,1-8 1,2-10-1,3-11 1,1-10 1,4-16-2,9-19 0,8-20-2,8-20-1,7-16-2,10-16-3,8-13-3,10-16-3,-1 2-1,-7 21 0,-8 19 1,-7 19 0,-9 16-3,-7 10-10,-9 12-9,-7 10-9,-8 11-5,-10 14-1,-8 12-2,-9 13-1,-5 9-1,-4 6-4,-3 6-2,-2 6-2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627" units="cm"/>
      <inkml:brushProperty name="height" value="0.04627" units="cm"/>
      <inkml:brushProperty name="color" value="#FED406"/>
    </inkml:brush>
  </inkml:definitions>
  <inkml:trace contextRef="#ctx0" brushRef="#br0">63200 20600 475,'0'-91'28,"0"19"5,0 19 6,0 19 5,6 12 1,13 6-4,12 7-5,13 6-4,4 4-4,-3 4-8,-3 3-5,-2 3-6,-3 6-7,1 9-5,-1 10-5,1 10-6,-7 7-6,-12 6-9,-13 7-8,-12 6-8,-12 3-1,-8 0 7,-10 0 6,-9 0 6,-7-4 6,-3-5 5,-3-7 5,-2-5 5,-3-8 2,1-5 2,-1-7 1,1-5 2,-1 0 2,1 10 6,-1 10 6,1 9 5,8-1 5,20-8 3,18-10 5,20-9 3,16-12 0,16-11-5,15-14-6,17-11-5,8-12-3,4-9-2,3-10-1,3-8-3,-2-3 0,-6 7 0,-6 6 1,-6 7-1,-18 10-3,-28 16-7,-28 15-8,-27 17-7,-14 10-1,4 6 6,3 7 6,3 6 6,1 6 3,1 6 0,-1 7 0,1 6 0,2 10 2,7 17 3,6 15 4,7 16 3,2 15 2,1 16-1,-1 15-2,1 17-2,-3 11-3,-2 10-5,-3 10-7,-3 9-5,-1 6-5,4 3-3,3 3-5,3 4-3,1-7-4,1-16-3,-1-15-3,1-15-3,1-17-2,3-15-1,3-15-1,4-16-1,-1-16 0,-3-16 1,-3-15 2,-2-15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54650 46250 584,'-46'-58'57,"10"34"4,10 35 3,9 35 5,6 29-6,3 25-15,3 25-15,4 25-15,-1 20-16,-3 16-17,-3 15-19,-2 17-17,-3-14-10,1-40-2,-1-40-2,1-41-1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5595 2193 488,'-8'-3'6,"2"10"12,0 9 12,2 11 12,-3 8 2,-4 6-7,-5 8-9,-5 6-7,-4 4-7,-1 0-7,-3-1-7,-1 1-8,0-4-3,3-6 0,3-7-1,3-8 0,2-4 0,1-3 3,1-3 1,1-3 3,5-8-2,10-14-2,10-14-3,9-13-3,9-9-2,7-3-1,7-2-1,6-4-1,2 2 1,-3 4 2,-5 5 4,-4 6 2,-4 3 5,-3 6 4,-5 5 5,-3 5 5,-5 4 6,-3 6 7,-4 4 7,-4 6 6,-5 3 4,-4 5-3,-6 3-3,-4 5-2,-4 2-3,-1 3-4,-3 1-4,-1 2-3,-3 2-2,-1-1-1,-3 0-1,-1 0-1,-3 1-1,-3 1-1,-2 0-1,-4 2-1,-1 0-3,2-2-8,0 0-8,1-1-6,4-4-3,6-5 2,5-7 1,7-5 3,3-6-2,2-6-3,2-6-5,3-6-3,2-5-1,4-6 1,4-3 2,4-6 1,2-2 1,3 1 2,2 1 0,2 1 2,0 3 4,1 3 5,0 5 5,-1 3 6,0 3 3,0 2 2,-2 2 2,-1 3 1,0 0 5,2 2 7,0 0 6,1 2 9,1 1 2,0 2-1,-1 2-2,1 2-1,-1 1-2,-1 1-2,-1 1-4,0 2-3,-1 0-3,1 1-6,1 1-4,2 2-4,-1-2-6,1-1-6,0-3-5,-1 0-7,2-4-1,3-1 1,4-2 2,2-2 1,2-4-3,0-6-8,2-5-7,1-7-7,-1-3-3,-1-1 3,-3-1 3,-1-1 3,-3 2 4,-1 3 7,-2 5 7,-2 3 7,-4 3 4,-3 0 1,-4 2 2,-4 1 1,-4 2 11,-2 6 21,-4 4 21,-2 6 20,-4 4 4,-5 7-16,-5 5-15,-5 7-15,-1 1-9,3-2-2,3-1-3,3-3-3,0 0-2,-1 3-5,-3 1-4,-1 2-5,0 0-2,5-5 0,3-4-2,5-3 0,4-6-2,8-7-1,6-6-1,7-8-2,8-6 1,8-7 2,7-7 2,8-7 2,3-2 2,0 2 0,-2 1 2,0 3 0,-3 2 1,-3 3 2,-5 3 1,-4 3 1,-4 3 2,-5 4 0,-4 4 1,-6 5 1,-5 3 3,-4 7 6,-6 6 6,-4 6 5,-5 4 3,-3 4-2,-5 5-2,-3 3-2,-4 4-2,-3 6-1,-3 4-2,-3 6-2,-3 2-3,-6 3-2,-4 1-2,-6 3-4,-2 0-2,-3-3-3,-2-1-2,-2-2-2,2-3-4,7-3-4,5-2-3,6-4-5,5-4-2,7-8 0,6-6-2,5-7 0,5-8-5,3-8-9,3-10-11,3-8-9,1-5-2,2-1 7,0-1 7,2-1 8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5150 6050 485,'22'0'20,"-3"0"7,-3 0 7,-3 0 8,0 2 4,2 6 1,1 4 0,3 5 1,2 4-2,3 3-6,3 3-5,3 3-6,3 1-6,6 1-7,5-1-5,4 0-7,3 0-9,-2-1-8,0-2-11,-2 1-9,-4-5-6,-10-6-2,-8-5-2,-8-6-2,-6-2-3,1 0-3,0 1-3,0 2-4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2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8712 3372 409,'-5'-24'7,"4"13"14,6 14 13,4 14 14,2 8-1,0 5-17,-2 3-17,-1 4-17,-1 2-10,-2 0-2,-2 0-3,-2 1-2,-2-3-3,-4 0-3,-2-3-3,-3-2-2,-3-2 2,0-3 5,-1-3 7,-1-3 6,-1-2 4,0-3 2,1-1 1,-1-2 2,1-2 2,2-3-1,3-1 1,1-2 1,3-2 9,6-2 17,4-2 19,6-2 18,2 1 3,3 2-12,2 3-11,2 4-12,-2 4-9,-1 5-5,-4 7-6,-3 5-6,-2 5-5,-2 5-4,-2 3-4,-2 4-4,-2 0-2,0-2 0,-2-4 1,0-2 0,-2-4 2,-2-3 0,-1-5 1,-3-3 0,0-4 4,0-1 4,2-2 4,1-3 5,3-4 7,7-10 10,8-8 8,6-9 11,10-14-1,11-16-9,12-19-10,12-17-9,4-6-7,-1 6-6,-2 6-4,-2 5-4,-5 9-3,-5 9 1,-6 10 1,-5 10 0,-6 5 2,-2 3 0,-3 2 1,-3 1 1,-3 5 5,-5 9 11,-3 7 10,-4 8 11,-3 6 3,-2 5-6,-3 5-5,0 5-5,-4 4-3,-2 3-2,-4 3-1,-2 2-2,-1 3-3,1-1-7,0 0-4,2 0-6,0-2-3,-2-4 1,0-3 2,-1-5 1,-2-10-12,0-16-24,-1-17-23,-1-17-25,0-10-3,0-4 17,2-4 17,1-3 17,1 1 13,2 8 9,2 8 10,3 7 8,0 7 7,2 5 6,0 5 6,2 5 6,0 7 7,2 10 8,0 9 8,2 11 9,-1 4-2,1 2-9,0 1-9,0 1-11,-1 1-5,0 0-2,-1 2-2,-2 1-1,0-1-9,0 0-14,0-2-14,0 0-14,0-2-5,0-3 6,0-3 5,0-3 5,-1-4-1,-2-3-7,-2-5-7,-2-3-6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9390 4634 426,'-8'-8'0,"2"2"0,0 1 0,2 0 0,1 1 7,2-2 17,2 0 14,2-1 16,2 1 6,2 6-3,1 4-4,3 6-4,1 4-4,0 7-6,0 5-6,-1 7-5,0 7-6,-2 11-3,-2 12-5,-2 10-4,-1 4-2,2-2-2,0-1-2,1-3-1,1-5-2,2-11-4,0-9-4,2-9-2,0-8-3,3-3 0,1-5-2,3-3 1,3-4-3,3-3 0,4-3-2,5-2-1,1-3-1,1 0 2,-1-2 1,0 0 1,0-1-4,1 2-8,-1 0-9,0 2-9,-2 0-1,-3 1 5,-5 2 4,-3 0 7,-4 0 2,-1-2 2,-2-3 1,-2 0 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12649 4250 583,'-7'9'98,"2"1"-16,2 3-16,2 2-16,1 2-12,0 1-10,0 3-9,0 1-8,0 2-5,0-1 0,0 1 0,0-1 0,-1 0-9,0-3-21,-2-1-19,0-2-21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12272 3960 465,'52'-30'32,"-6"7"-2,-6 4-2,-5 4-1,-5 5-3,-2 3-2,-1 2-3,-3 4-2,-1 1 0,-3 2 2,-1 0 2,-2 2 2,-3 1-2,-3 3-8,-3 4-8,-2 2-8,-5 4-4,-4 3 0,-5 5 1,-6 3 0,-3 1-3,-3-1-6,-3-3-5,-3-1-6,-2-3-1,-1 0 4,-1-1 4,0 0 4,-1-2 3,1-1 3,1-1 2,1-1 3,2-2 3,5-2 6,3-4 4,5-3 6,5-2 5,8-2 5,8-2 5,8-2 6,5-2 0,5-2-4,3-1-4,4-3-4,1 0-3,-1 0-4,-3 2-2,-1 1-4,-4 0-5,-3 2-8,-5 1-8,-3 0-7,-5 4-10,-5 4-14,-4 5-14,-5 6-13,-7 1-1,-6-1 9,-7-1 10,-6 0 10,-5-2 8,1 1 8,0 0 7,0 0 6,0-1 7,3-1 3,1-1 4,3 0 4,2-1 2,3-1 0,3 1-1,3 0-1,3 0 5,2 0 10,4 0 11,3-1 9,1 1 4,2 0-3,0 0-4,2 0-4,0 1-2,2 3-4,0 3-4,2 4-3,0 1-4,0 1-3,-1 1-4,2 1-4,-2 0-5,1 1-9,0-1-9,0 1-8,-1-2-7,0-3-7,-2-3-7,0-3-7,-2-4-1,-2-6 6,-2-6 5,-2-6 6,0-4 7,2-1 8,3-3 9,1-1 9,3-3 8,5 0 7,6-1 6,4-1 7,4-1 4,5-1 3,3-1 2,5 0 2,2-1 1,2 3-1,2 1-1,2 3-2,1 1-1,0 0-1,0 2-1,1 1-1,-4 2-1,-4 2-4,-5 4-2,-5 3-4,-4 1-4,-3 0-4,-3 0-5,-3 0-4,-3 4-4,-2 6-5,-4 7-5,-2 8-3,-6 3-5,-8 4-2,-8 3-2,-7 3-3,-6 1 0,-3 0 2,-2 1 2,-4-1 3,-1-1 3,0-2 5,0-1 5,0-3 4,1-2 2,3-5 1,4-3 1,2-4 1,4-4 3,3 1 6,5-2 7,3 0 6,5-3 5,8-3 0,7-2 1,6-4 2,7-2-1,7-1-4,7-3-3,7-2-3,4-1-4,2-2-3,2 0-3,2-1-4,-1 1-5,-3 1-8,-6 2-6,-2 2-7,-4 2-2,-1-1 3,-3 0 4,-1 0 4,-3 0-5,-3 0-13,-3 1-12,-3-1-13,-3-2-4,-2-4 4,-4-4 4,-2-3 4,-3-1 5,-1 3 5,0 3 7,-1 3 5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13194 2692 446,'-14'-15'1,"2"3"3,4 1 2,3 2 3,0 7 12,0 12 21,-1 11 23,-2 13 21,1 13 2,1 16-16,0 15-16,2 16-18,0 5-11,2-2-7,0-6-7,2-2-8,0 6-8,2 19-10,0 19-11,2 18-10,1 1-5,3-18-1,4-17-1,2-18 0,1-11 0,-3-4 0,-1-4 1,-2-3 1,-2-10 0,0-15 1,-2-14 0,0-15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14100 3265 687,'15'-29'21,"-1"7"-6,-1 5-5,0 6-6,2 3 3,7-1 14,7-2 13,7 0 13,3 0 3,0 3-10,0 1-9,1 2-9,-4 2-11,-4 2-14,-5 2-14,-5 2-13,-4 2-9,-3 2-3,-2 1-4,-4 3-4,-2 0 2,-2 0 6,-3-2 6,0-1 6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14904 3450 565,'-23'8'1,"2"2"5,3 0 3,1 1 3,3 2 5,1 3 8,2 3 6,2 4 6,2 1 3,1 4-2,0 3-2,2 3-2,0 2-3,0 0-5,0 2-3,0 1-5,-1 1-3,0 2-2,-1 2-3,-1 2-2,0-2-3,2-4-8,2-5-5,2-5-6,1-5-7,0-3-8,0-5-7,0-3-8,1-6-5,4-6-1,2-8-1,4-6-2,-1-4 4,1 1 7,-2-1 9,0 1 7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14497 3844 449,'0'-12'10,"0"8"19,0 8 21,0 8 19,0 6 5,0 7-10,0 5-10,0 7-9,-1 4-9,0 4-3,-2 4-6,0 4-4,0 2-6,0 3-5,2 2-5,0 2-6,1-2-5,0-3-1,0-4-2,0-4-2,0-5-2,0-6 0,0-6 0,0-5 0,-1-6-6,-4-5-11,-2-5-12,-3-4-11,-4-7 0,-4-8 7,-3-8 10,-5-7 8,-2-9 5,-1-7 2,0-8 3,-2-8 2,1-4 2,5 1 1,3-1 2,5 0 1,3 4 2,4 6 2,4 8 2,5 6 2,2 5 3,5 1 2,4 3 3,4 2 3,2 2 0,-1 4 0,1 5-1,0 3-2,0 3 0,1 2 0,1 2 0,1 2 0,-2 4-2,-5 8-4,-4 6-4,-6 7-3,-3 6-2,-4 5-1,-2 4 1,-3 6-1,-4 2 1,-2 0 3,-3 0 1,-3 0 3,-1-2 1,-1-2 2,1-4 0,-1-2 2,2-4 1,1-5 2,3-5 3,1-5 2,6-11-1,10-16-4,10-17-5,10-16-3,7-12-4,8-4-5,7-5-5,6-5-5,3 0-1,-2 5 2,-2 4 2,-2 6 2,-2 4 1,-5 2 0,-4 3 2,-4 4 1,-3 3 5,-3 5 12,-3 5 10,-2 5 11,-5 7 9,-3 7 8,-4 8 8,-4 8 8,-3 5-3,-2 5-12,-2 3-13,-2 5-13,0 1-10,2-1-7,3-1-7,1-1-8,2-3-8,1-3-12,3-4-11,2-4-11,1-4 0,2-3 10,0-2 10,1-4 10,2-2 7,2-3 5,1-4 5,3-2 5,-1 0 1,-3 3 0,-2 2 0,-4 4 0,-3 3 5,-4 2 13,-4 3 12,-4 4 13,-3 3 0,-4 3-13,-2 5-13,-3 4-12,-3 1-9,-3 3-3,-3 0-3,-3 0-3,0 0-1,3-3 3,3-3 3,3-2 1,3-4 4,3-3 2,3-3 3,3-2 2,4-3 4,6-1 2,5 0 4,7-1 4,4-3 0,3 0-1,3-3-2,3-2-2,1-1-1,-3 2 0,-1 1-2,-3 0 0,-4 4-10,-10 6-18,-9 6-17,-8 6-17,-8 4-4,-9 3 12,-7 3 12,-8 3 12,-1-1 9,6-4 4,5-3 5,7-4 5,4-4 3,5-1 2,3-3 1,4 0 2,6-3 4,6 1 7,7 0 6,8 0 7,4-2 1,5-2-2,3-4-3,4-2-2,3-4-5,-1-2-5,0-3-4,0-3-6,-1-2-2,-3 2 0,-3 1-1,-3 1-1,-3 0-6,-3 0-15,-3 0-13,-2 1-15,-4-1-4,-1 0 4,-2 0 3,-2 1 5,-2-1 2,-1 2 2,0 1 0,-1 1 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1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58100 47250 434,'-21'-24'7,"10"4"16,10 3 14,9 3 16,9 3 2,9 3-8,10 3-9,10 4-8,13 2-6,19 4-2,19 3-2,19 3-3,9 1 0,0 1-2,0-1-1,0 1-1,-5-3-3,-9-2-3,-10-3-5,-8-3-3,-26 2-12,-41 10-20,-40 10-20,-40 9-21,-25 4-2,-5 1 14,-7-1 15,-5 1 14,-3-4 11,4-6 6,3-6 7,3-6 6,6-4 6,9 1 6,10-1 5,10 1 5,7-1 6,6 1 4,7-1 5,6 1 4,4 10 3,4 22 2,3 22 3,3 23 2,1 14-3,1 10-7,-1 10-8,1 9-7,-3 12-4,-2 16-4,-3 15-4,-3 17-2,-2 7-2,0 0-2,0 0-2,0 0-1,3-7-2,6-11-4,7-14-4,6-11-4,3-14-1,0-11 0,0-14 2,0-11 0,9-20-11,19-24-22,19-26-23,19-24-23,2-17-3,-11-5 17,-14-7 17,-11-5 16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15567 4800 627,'-14'8'17,"4"0"-4,4-1-4,4 1-5,2 1 4,-2 4 10,0 2 12,-2 3 11,0 2 5,1 3-4,-1 1-3,0 3-3,-2 3-6,-2 6-8,-3 6-9,-3 7-8,-3 1-10,0 1-8,-1 0-10,-1 0-9,0-4-2,3-8 7,1-8 5,2-7 6,2-6-4,1-3-13,0-3-12,2-2-14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16400 6650 570,'35'28'82,"-7"-7"-12,-9-7-12,-7-7-12,-3-1-8,1 2-5,3 3-4,2 3-5,1 1-4,-1-1-6,1-1-4,0 0-5,-2-2-11,-3 1-19,-3 0-18,-2 0-19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22955 11195 452,'-13'0'2,"6"0"18,6 0 18,6 0 19,4 0 5,3 0-7,4 0-9,2 0-7,2 0-6,3 0-6,1 0-4,3 0-5,2-1-4,2 0 0,4-2 0,3 0-1,1-2-1,0-2 0,0-1-1,0-3 1,-2 0-2,-3 2-3,-5 3-1,-3 1-3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23993 10048 400,'-7'-7'5,"0"1"12,2 0 10,1 2 10,1 4 12,3 10 10,4 8 12,2 9 10,2 4-1,0 0-16,0 1-16,0-1-14,-1 1-15,-1 2-11,0 3-11,-2 1-12,0 2-5,0 2 3,0 2 2,0 2 2,0 0-5,0-4-12,0-2-13,0-3-12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38590 13111 333,'-5'6'34,"8"-3"20,6-2 19,7-3 20,5-3 1,3 0-17,3-2-18,3 0-18,1-1-11,1 1-5,-1-1-4,0 0-6,0 0-3,-1 2-1,-2 1-3,1 1-2,-3 0-1,-2 2-1,-1 0-1,-2 2-1,-1-1-3,1 0-2,1-2-5,1 0-2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5195" units="cm"/>
      <inkml:brushProperty name="height" value="0.05195" units="cm"/>
      <inkml:brushProperty name="color" value="#F2395B"/>
    </inkml:brush>
  </inkml:definitions>
  <inkml:trace contextRef="#ctx0" brushRef="#br0">38423 11455 423,'-7'-21'19,"-1"7"8,0 5 8,0 6 8,0 3 0,-2 0-6,0 0-8,-1 0-7,-3 1-4,-3 4-2,-5 2-2,-3 4-1,-4 2-2,0 3-1,0 3-1,-2 3-1,0 1-1,-1 1 1,1-1 1,0 1-1,0 0 1,3 3 0,1 1 0,3 2 0,2 1 0,3-1 0,3-1 1,3-1 1,2-2 0,2 0-2,2-1-1,2 0-2,3-2-1,4 1-1,4-1-2,4 1-1,3-2 0,5 0 2,3-1 1,5 0 1,2-3 1,3-1 0,1-3 0,3-1 0,1-3 0,4-2 0,2-4 1,4-2-1,0-2-1,-2 0-2,-2 0-4,-2 0-2,-2-3-3,-1-2-2,-3-5-2,-2-4-2,-1-2-1,-1-1 3,-1-1 0,-1-1 3,-2-1 1,-1 1 1,-3-1 2,-1 1 0,-2-2 1,-1 0 3,-1-1 1,-1 0 2,0-3 2,0-3 0,-1-3 2,1-3 1,-2-1 0,-1 0-1,-2-1-1,-2 1 0,-2 1-2,-2 0 0,-3 1-3,0 1-1,-5 1 0,-2 2 0,-5 0 0,-4 1 1,-2 1-2,-1 3-6,-1 1-4,-1 3-6,-5 2-3,-7 5-2,-8 3-1,-8 4-3,-6 6-4,-2 8-7,-3 7-6,-3 9-6,3 1-4,12-3-2,10-5-1,11-3-2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2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22875 9481 395,'-1'-16'3,"0"-2"7,-2 0 7,0-1 6,-3 0 5,-2 1 2,-3 1 1,-3 1 3,-3 1-1,0 2-5,-1 3-5,-1 1-4,-1 1-3,-3 2-3,-1 1-1,-3 1-3,-1 1-1,-1 3-1,-1 4-1,0 2 0,-2 3-1,1 2 2,0 2 0,-1 1 1,-1 4-2,-2 5-3,-4 5-4,-3 5-3,1 2-1,2 1 1,3-1 0,3 0 2,3 1 1,3 2 1,4 2 1,2 3 1,2 0 1,4 2 0,3 0 1,3 2-1,2-2 0,2-2 1,2-4 0,2-2 1,1-1 0,2 1 2,0 0 1,2 2 2,2-1 1,5-2 1,5-2 2,6-1 1,3-4 1,5-5-1,3-5 0,4-5 0,5-4-3,6-4-2,6-4-4,6-4-3,4-5-2,3-6 0,3-5-1,3-7-1,0-3-1,-3-1-2,-3-1-3,-3 0-2,-3-2-2,-6 1 0,-5 0-2,-4-1 0,-5 1 0,-4 0 2,-3-1 2,-5 1 1,-3 1 4,-5 3 2,-3 3 4,-4 3 3,-4 1 2,-1-1 1,-2-1 2,-2-1 1,-2-1 1,-1-1 0,0-1-2,-1-1 1,-4-1-1,-4-1 2,-6 0-1,-3-2 1,-6 0-3,-2 1-7,-3 1-8,-2 1-8,-5 2-3,-3 3-3,-4 3-1,-4 3-2,-3 3 1,-2 3 1,-2 2 3,-2 4 2,-1 3-3,-2 4-7,0 4-7,-1 4-7,-1 4-4,0 7 0,0 5 1,1 7-1,4-1 2,10-4 4,9-5 4,11-4 3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5:35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14501 5083 0,'0'0'0,"-9"-6"0,-4-3 16,-2 1-16,-1-2 0,-9-1 0,-3-1 16,-4 1-16,-2 1 0,-14-1 15,-4 0-15,-2 2 0,-1 2 16,-15 0-16,-3 3 0,0 2 16,0 3-16,-13 3 0,2 5 15,-7 2-15,7 2 0,5 4 16,3 1-16,-26 13 0,13-2 0,7 5 15,2 3-15,7 2 0,6 1 16,-1 5-16,-1 1 0,4 3 16,4-2-16,0 7 0,3 4 15,4 1-15,4 1 0,3 0 16,1 1-16,9-2 0,5-2 16,4 4-16,4 1 0,6-1 15,5-3-15,5 1 0,5 2 16,5 1-16,5-2 0,7 1 15,6 0-15,7-4 0,2-5 0,9 0 16,4-1-16,4-5 0,4-3 16,13-1-16,8 0 0,-4-9 15,-3-6-15,4-4 0,2-2 16,1-7-16,-1-4 0,5-1 16,5-1-16,-5-6 0,-4-3 0,1-2 15,1 0-15,-4-3 0,-1-3 16,2-5-16,2-2 15,-3-6-15,1-1 0,-1-6 0,0-4 16,-5-3-16,-3-5 0,0-3 16,-1-3-16,-1 2 0,-2-1 15,-1-6-15,2-2 0,-1-1 16,1-2-16,5-3 0,2-2 16,-2-1-16,-2 2 0,-1-4 15,1-1-15,-9 1 0,-6-1 16,-8 0-16,-6-2 0,-11 7 0,-8 5 15,-11-1-15,-8-1 16,-9 5-16,-7 5 0,-11 1 0,-8-1 16,-10 2-16,-5 2 0,-13 6 15,-11 5-15,0 9 0,-3 5 16,-11 8-16,-7 3 0,-6 8 16,-3 7-16,34-4 0,24 1 15,17-3-15</inkml:trace>
  <inkml:trace contextRef="#ctx0" brushRef="#br0" timeOffset="1015.6999">6619 5170 0,'0'0'0,"0"0"16,0 0-16,22 11 0,-22-11 0,24 12 16,-24-12-16,38 20 15,-15-8-15,5 5 0,4 4 0,6 8 16,2 3-16,8 12 0,1 6 15,-6 3-15,-2 2 0,-1 15 16,-4 3-16,-6 11 0,-8-5 16,-8 14-16,-7-2 0,-7-5 15,-5-4-15,-13 30 0,-4-13 16,-3-10-16,-3-9 0,-1-6 16,-5-3-16,-2-11 0,-5-8 0,0-5 15,-4-3-15,1-6 0,-2-6 16,-6-1-16,-4-2 15,2-6-15,3-2 0,-12-4 0,-6-3 16,-4 0-16,-5-3 0,-8-3 16,-7 1-16,0-3 0,-2-1 15,-5-3-15,-3-2 0,4-4 16,3-3-16,1-8 0,2-3 16,6-4-16,5-2 0,0-5 0,0-3 15,8-1-15,4-3 0,7-6 16,5-3-16,6 0 0,6 0 15,4 2-15,3 1 0,8-1 16,3-1-16,12-13 0,10-8 16,9-1-16,9 0 0,13-3 15,7-2-15,3 3 0,0 4 16,12-2-16,5-2 0,1 4 16,0 1-16,4 2 0,4 2 15,3 4-15,1 4 0,7-3 16,5 1-16,-1 6 0,-1 4 0,6 2 15,5-1-15,-3 7 0,-1 3 16,-1 5-16,3 2 0,-4 7 16,0 3-16,-1 6 0,1 3 15,-5 5-15,-2 2 0,0 7 16,-1 2-16,-3 7 0,-3 4 0,1 4 16,0 0-16,-4 5 0,-5 3 15,-17-11-15,-12-6 0,-10-6 16</inkml:trace>
  <inkml:trace contextRef="#ctx0" brushRef="#br0" timeOffset="5050.4494">25854 10061 0,'0'0'0,"0"0"0,0 0 16,-24 26-16,14-12 0,-6 7 15,-3 8-15,-6 9 0,-1 1 0,-2 0 16,6-7-16,4-7 0</inkml:trace>
  <inkml:trace contextRef="#ctx0" brushRef="#br0" timeOffset="6916.2513">16370 10773 0,'0'0'0,"0"0"0,0 0 15,0 0-15,0 0 0,0 0 16,0 0-16,0 0 0,0 0 15,0 0-15,0 0 0,0 0 16,0 0-16,0 0 0,0 0 16,0 0-16,0 0 0,0 0 15,0 0-15,0 0 0,0 0 16,0 0-16,24 5 0,-24-5 0,22 2 16,-22-2-16,30 3 15,-30-3-15,36 2 0,-17-1 0,1 0 16,1 0-16,0 1 0,7 0 15,1-2-15,-2 0 0,0 0 16,1-2-16,2 2 0,-1 0 16,-2 0-16,4 2 0,2-1 15,7 0-15,-2-1 0,3 1 16,2 0-16,-1 0 0,-2-1 0,11 0 16,0 0-16,-2 0 0,-4 0 15,4-1-15,1-1 0,-3 0 16,-3-2-16,10 2 0,1 1 15,-6-1-15,-2 0 0,1 0 16,3 1-16,-3 0 0,-1 1 0,8-2 16,0-1-16,-4 3 15,-3 0-15,5 3 0,3-1 16,-4-1-16,-3 1 0,5 1 16,3 0-16,-4 0 0,-2-2 0,26 4 15,-4 1-15,-27-2 0,-1-1 16,20-1-16,-3-1 0,-9 2 15,-6 2-15,3-1 0,1-1 16,-5-1-16,-4 0 0,2 1 16,1 0-16,-4-2 0,-4-1 0,3-1 15,2 1-15,-20-1 0,1-1 16,7 1-16,4 1 16,-1-2-16,0 0 0,5 2 0,2 0 15,0 1-15,-1 0 0,4 4 16,3 3-16,-3-4 0,-3-2 0,-12-1 15,-7-1-15,-6 1 0</inkml:trace>
  <inkml:trace contextRef="#ctx0" brushRef="#br0" timeOffset="7616.0747">23104 10635 0,'0'0'0,"13"-1"0,3-1 0,3 1 16,3-1-16,15 1 0,10 1 16,1 0-16,3 1 0,19 0 0,5 0 15,11 3-15,-4 1 0,16 1 16,1 1-16,3 2 0,-11-2 16,37 3-16,-11-4 0,-19-1 15,-13-1-15,0-2 0,-1-1 16,-9-2-16,-7-1 0,6 2 15,3 0-15,-7 1 0,-5 0 0,6-2 16,4-1-16,-7 0 0,-5 0 16,8 1-16,4 1 15,-6 3-15,-5 2 0,6-2 0,2-1 16,-5-1-16,-5 0 0,7 1 16,2 3-16,-3-3 0,-4-2 15,5 0-15,4-1 0,-7 1 16,-4 0-16,4 1 0,3-1 15,-6 2-15,-4-1 0,2 1 16,3-2-16,-4-2 0,-4-2 0,2 0 16,3-3-16,-7 2 15,-3 2-15,2-2 0,2 1 0,-6-3 16,-2 0-16,1 0 0,2-2 16,-6 5-16,-3 1 0,0-1 15,-1-3-15,-4 1 0,-4 0 0,-2 1 16,1 1-16,-3 1 15,-3-2-15,-2 2 0,-1-1 16,-2 2-16,-2 0 0,-7 1 16,2 0-16,0-2 0,0 0 0,-1 2 15,0 2-15,-1 2 0,-1 0 16,-3-1-16,-1 0 0,-2-1 16,0 0-16,-2 0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6:02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8909 6231 0,'0'0'0,"0"0"0,0 0 16,-12 26-16,6-14 0,0 4 16,-1 5-16,-2 7 0,0 2 0,0 6 15,-3 6-15,-2 10 0,0 0 16,-2 6-16,0 5 0,-2 11 15,2-2-15,-3 20 0,0 4 16,0 6-16,3-10 0,-6 47 16,0-5-16,6-19 0,4-12 0,1 1 15,2 2-15,2-11 0,1-7 16,3 5-16,2 5 16,1-13-16,1-5 0,2 3 0,4 2 15,1-3-15,0-4 0,4 6 16,4 3-16,-1-7 0,2-6 0,3 9 15,2 7-15,1-10 16,0-4-16,6 2 0,3 2 16,-1-5-16,-1-5 0,7 6 15,4 2-15,-5-6 0,-1-4 0,6 3 16,4 2-16,-3-8 16,-1-6-16,6-2 0,5-2 0,-4-10 15,-4-9-15,4-6 0,4-3 16,-4-9-16,0-4 0,0-8 15,3-3-15,-3-5 0,-3-4 16,2-9-16,3-3 0,-5-3 16,-3-2-16,6-8 0,5-5 15,-6-3-15,-6-1 0,6-15 0,3-9 16,-4 1-16,-3 0 0,1-12 16,0-8-16,-4 0 0,-4 2 15,1-9-15,2-8 0,-6 5 16,-3 5-16,0-10 0,-2-6 15,-3 7-15,-5 6 0,-3-6 16,-3-5-16,-4 7 0,-3 5 0,-4-6 16,-1-2-16,0 5 15,-1 4-15,-4-6 0,-1-5 0,1 9 16,-1 6-16,1-11 16,1-7-16,0 10 0,-1 8 0,0-9 15,0-4-15,0 7 0,-1 5 16,1-5-16,0-5 0,0 5 15,1 4-15,3-8 0,2-6 16,1 8-16,1 5 0,1-7 16,2-4-16,-2 8 0,2 8 0,2-5 15,1-4-15,-2 10 0,-3 7 16,0-5-16,1-5 16,-2 11-16,-1 6 0,2-4 0,1-2 15,-1 9-15,2 5 0,1-5 16,2-2-16,-4 7 0,-1 6 15,3-1-15,2-2 0,2 6 16,2 3-16,4 0 0,1-2 16,2 5-16,1 4 0,6-3 15,3-2-15,-1 6 0,-1 5 0,4 1 16,4-1-16,-2 6 0,-3 2 16,5 1-16,5 2 0,-3 1 15,-1 2-15,5 2 0,4 0 16,-3 4-16,-3 0 0,6 3 15,5 2-15,-4 2 0,0 1 0,1 3 16,3-1-16,-3 3 16,-3 0-16,7 4 0,4 3 15,-8-1-15,-3 2 0,6 1 16,3 0-16,-3 1 0,-3 0 0,6 2 16,3 2-16,-4-2 0,-2-1 15,6 1-15,5-1 0,-6 2 16,-3 0-16,8-2 0,5-2 15,-3-2-15,-1-1 0,6-3 16,4 0-16,-4-3 0,-2-3 0,10 1 16,3 1-16,-7-3 15,-6 2-15,9-4 0,4 0 16,-5 1-16,-4 1 0,6-1 16,6 2-16,-9-4 0,-6 1 0,12 1 15,5 4-15,-9-3 0,-5 0 16,7 0-16,6 1 0,-8 0 15,-5 1-15,4 1 0,2 0 16,-7 3-16,-4 2 0,2-1 16,3-1-16,-8 1 0,-6 0 0,2 0 15,1 2-15,-9 0 16,-2 1-16,-1 3 0,0 1 16,-7 1-16,-6 0 0,0 4 0,-2 4 15,-5 0-15,-4-1 0,-3 7 16,-2 2-16,-6 2 0,-3-1 15,-2 7-15,-3 6 0,-3-2 16,-2-1-16,-4 8 0,-4 5 16,-1-2-16,-1 0 0,-3 5 15,-1 6-15,0-2 0,-1-3 0,-5 12 16,-2 5-16,2-2 0,3-3 16,-2 8-16,-1 3 0,3-5 15,1-2-15,-1 9 0,-2 5 16,2-3-16,0-5 0,3 10 15,0 8-15,4-7 0,2-5 0,3 8 16,2 4-16,1-9 16,3-5-16,2 11 0,2 8 15,-3-8-15,-1-4 0,-2 8 16,-1 8-16,0-6 0,0-5 0,0 11 16,1 7-16,1-6 0,1-2 15,1 11-15,1 8 16,-1-11-16,-1-8 0,2 7 0,0 8 15,0-8-15,2-5 0,2 12 16,3 7-16,0-11 0,1-7 16,4 7-16,5 5 0,0-13 0,1-8 15,9 0-15,5-4 16,0-13-16,0-12 0,7-7 16,6-5-16,-5-13 0,-3-9 0,5-11 15,5-6-15,-4-5 0,-3-3 0,8-13 16,4-7-16,-3-7 15,-1-6-15,5-8 0,5-7 16,-4-3-16,-1-5 0,3-9 16,4-10-16,-5 1 0,-4 2 0,-3-12 15,-3-7-15,-7 1 16,-6 1-16,-6-12 0,-4-9 16,-8 4-16,-3 1 0,-7-10 0,-2-7 15,-2 10-15,0 6 0,-4-14 16,-3-8-16,1 9 0,0 7 15,-2-9-15,-2-6 0,1 11 16,0 7-16,1-7 0,0-4 16,2 7-16,0 6 0,4-9 15,3-7-15,-1 14 0,2 7 0,1-7 16,3-4-16,0 7 0,1 4 16,5-3-16,2-5 0,-1 12 15,-2 7-15,2-7 0,-1-4 16,0 7-16,-2 7 0,3-4 15,1-1-15,0 7 0,1 5 16,1-1-16,1 3 0,-3 6 16,-1 4-16,3-1 0,1-4 15,0 10-15,0 6 0,3 1 16,2 1-16,0 7 0,-3 3 0,10 2 16,5-1-16,1 6 0,1 7 15,5-3-15,5-3 16,-2 4-16,-1 2 0,9 3 0,4 3 15,-4 3-15,0 4 0,3 0 16,5 0-16,-7 1 0,-3 1 0,6 5 16,5 4-16,-3 2 0,-3 1 15,5-1-15,3 0 0,-7 0 16,-6 1-16,8 3 0,4 4 16,-4 1-16,-4 2 0,4 3 15,2 1-15,-8-1 0,-4 1 16,6 7-16,4 5 0,-1-1 15,-2 0-15,6-1 0,6-2 16,-5-2-16,-2-1 0,13-4 0,9-1 16,-3-5-16,-3-2 0,14-4 15,9-3-15,-3-1 16,-5-2-16,13-4 0,11-3 0,-10 2 16,-7 1-16,7 2 0,5 2 15,-11 4-15,-6 2 0,4 6 16,5 2-16,-14-1 0,-7 1 15,1 2-15,1 2 0,-8 1 16,-8 1-16,2 5 0,0 1 16,-10-2-16,-9-3 0,2 3 15,0 2-15,-5 3 0,-4 2 0,0 2 16,-2 0-16,-6 2 16,-1 2-16,-3 6 0,-1 7 15,-7-2-15,-5-2 0,-2 12 0,-3 10 16,-4-4-16,-4 0 0,-5 12 15,-6 7-15,-4-4 0,-2-4 16,-4 13-16,-4 8 0,-1-6 16,1-4-16,-2 11 0,-1 6 15,0-5-15,0-3 0,0 10 16,0 8-16,5-8 0,3-6 0,6 8 16,4 6-16,3-10 0,3-8 15,4 6-15,2 3 0,-1-10 16,1-6-16,0 14 0,1 8 15,-3-5-15,-2-4 0,-2 6 16,-2 1-16,-1-6 0,-1-3 16,0 7-16,1 3 0,0-9 15,0-7-15,2 7 0,3 5 16,2-10-16,2-7 0,4-1 16,3 0-16,3-9 0,3-5 0,7 1 15,4 1-15,2-7 0,-1-7 16,6-3-16,3-5 0,1-7 15,1-6-15,2-6 0,3-5 16,-2-6-16,-2-5 0,3-5 16,1-5-16,-4-4 0,-1-4 0,3-5 15,4-1-15,0-6 0,-1-6 16,6-3-16,2-5 0,1-3 16,1-5-16,2-11 0,3-8 15,-4-7-15,-3-3 0,3-12 16,2-9-16,-5-3 0,-3 0 15,-3-8-15,-2-4 0,-5 3 16,-5 1-16,-1-9 0,-1-9 16,-4 9-16,-4 5 0,-6 0 15,-2 1-15,-4 5 0,-3 6 0,2-9 16,1-6-16,-3 8 0,-4 6 16,5-8-16,2-6 15,4 6-15,3 2 0,2-8 16,0-4-16,1 6 0,0 4 0,1-4 15,1-3-15,-3 9 0,-2 7 16,1-3-16,2 0 0,-3 8 16,-3 7-16,0 1 0,1 3 15,-3 7-15,0 6 0,2 2 16,2 1-16,-5 7 0,-2 6 0,-6 6 16,-1 6-16,-4 8 0,-3 8 15,-9 4-15,-4 4 0,2 2 16,2 2-16,1 1 0</inkml:trace>
  <inkml:trace contextRef="#ctx0" brushRef="#br0" timeOffset="684.1963">23607 5113 0,'0'0'0,"0"0"16,0 0-16,0 0 0,0 0 15,34-8-15,-34 8 0,34-9 0,-12 2 16,2 0-16,1-2 0,1 1 15,1-2-15,6-3 16,-1-2-16,-2 1 0,-3-1 0,-1 1 16,-3-2-16,1-3 0,-2 1 0,-4 0 15,-5 0-15,-4 1 0,-3 1 16,-3 0-16,-6 2 16,-1 0-16,-4 2 0,-3 0 0,-3 0 15,-3 3-15,-3 1 0,-5 2 16,-1 2-16,0 2 0,1 4 15,1 2-15,1 2 0,0 3 16,3 1-16,1 4 0,1 3 16,3 3-16,0 2 0,3 5 15,1 2-15,1 1 0,3 2 16,0 6-16,4-2 0,2-2 16,2-3-16,3-3 0,3-1 15,3-4-15,3-2 0,4-6 16,7-2-16,2-5 0,4-3 0,11-5 15,8-4-15,1-2 0,1 0 16,8-5-16,1-2 0,-6-4 16,-6-1-16,-11 5 0,-10 3 15,-6 3-15</inkml:trace>
  <inkml:trace contextRef="#ctx0" brushRef="#br0" timeOffset="900.5146">24408 4561 0,'0'0'0,"0"0"0,0 0 15,37 4-15,-37-4 0,43 5 0,-13-1 16,0 0-16,2 2 0,9 1 15,-1 0-15,-1 1 0,-9 0 0,-4-1 16,-5-3-16,-5 1 0</inkml:trace>
  <inkml:trace contextRef="#ctx0" brushRef="#br0" timeOffset="1816.746">18076 6445 0,'0'0'0,"0"0"0,0 0 16,0 0-16,0 0 0,0 0 15,0 0-15,25-17 0,-25 17 0,31-19 16,-9 5-16,1-1 0,3 1 16,2-3-16,4 0 15,8-5-15,-1 1 0,6-5 16,-3 1-16,-6 2 0,-4 3 0,-5 1 16,-5 2-16,-6-1 0,-5 2 15,-6 0-15,-7 2 0,-2 1 16,-4 3-16,-5 1 0,-5 2 15,-1 2-15,-2 1 0,-2 4 16,-4 2-16,2 3 0,-1 3 0,2 1 16,0 4-16,3 0 15,3 0-15,3 4 0,0 2 16,4-1-16,3 0 0,2 2 0,3 2 16,3 0-16,2-1 0,4 0 15,1 0-15,4-2 0,2-1 16,6-4-16,4-3 0,5-4 15,3-3-15,14-8 0,7-7 16,1-5-16,0-4 0,14-12 16,3-6-16,-8-1 0,-7-1 15,-8 7-15,-13 10 0,-10 6 0</inkml:trace>
  <inkml:trace contextRef="#ctx0" brushRef="#br0" timeOffset="2000.181">19277 5500 0,'0'0'16,"0"0"-16,0 0 0,35-5 0,-35 5 16,42-4-16,-11 1 0,1 2 15,2 1-15,8 0 0,-2 0 16,1-1-16,-8 1 0,-5-1 15</inkml:trace>
  <inkml:trace contextRef="#ctx0" brushRef="#br0" timeOffset="3052.8526">11306 6810 0,'0'0'0,"0"0"0,0 0 16,0 0-16,0 0 0,0 0 0,0 0 15,0 0-15,13-18 0,-13 18 16,26-15-16,-26 15 0,36-21 0,-13 8 15,4-1-15,1-1 16,1 0-16,9-9 0,2-1 16,6-6-16,-3 0 0,-4 1 0,-4-1 15,-1-3-15,-7 4 0,-10 2 16,-7 2-16,-5 3 0,-6 1 16,-9 0-16,-6 2 0,-3 5 15,0 3-15,-7 3 0,-4 5 16,2 4-16,0 3 0,-2 5 15,-1 3-15,1 4 0,1 1 0,3 6 16,1 3-16,4 0 16,3 1-16,1 3 0,3 2 15,4 0-15,2-1 0,5 5 0,3 1 16,3-9-16,3-3 0,6 5 16,3 0-16,1-9 0,0-2 15,5-3-15,5-2 0,0-3 16,0-1-16,5-7 0,5-4 15,0-4-15,0-4 0,15-9 16,5-6-16,-2-3 0,-2-3 0,1-2 16,0-4-16,-8 6 0,-13 9 15,-9 6-15</inkml:trace>
  <inkml:trace contextRef="#ctx0" brushRef="#br0" timeOffset="3250.6145">12120 5867 0,'0'0'0,"0"0"16,0 0-16,38-13 0,-18 5 0,11 1 16,11-3-16,16-1 0,3 2 15,16 1-15,0 3 0,-3 0 16,-17 2-16,-13 0 0</inkml:trace>
  <inkml:trace contextRef="#ctx0" brushRef="#br0" timeOffset="3418.2203">12902 5660 0,'0'0'0,"3"37"0,-3-14 16,0-2-16,0-21 0,0 32 15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24"/>
    </inkml:context>
    <inkml:brush xml:id="br0">
      <inkml:brushProperty name="width" value="0.06193" units="cm"/>
      <inkml:brushProperty name="height" value="0.06193" units="cm"/>
      <inkml:brushProperty name="color" value="#F2395B"/>
    </inkml:brush>
  </inkml:definitions>
  <inkml:trace contextRef="#ctx0" brushRef="#br0">47311 36389 355,'-91'-1'1,"23"-1"3,22 0 2,23-1 2,12-1 2,1 0 0,0 0 0,2 0 0,0-1 0,0 0 3,0-1 3,1-1 1,-2-1 0,0 2-1,-2 1-2,0 0-2,-1 1-2,-3 0-2,-2 0-2,-1 1-1,-3-2-1,-2 2-1,-1-1 0,-2 0 1,-1 0-1,3 2 2,1 0 1,3 2 2,1 0 0,2 0 0,2 0 1,3 0 1,5 0 1,10 0 3,10 0 4,9 0 2,8-1 1,7 0-4,5-2-2,6 0-4,2-2-1,-2 0-1,-2-1-1,-2-1-1,-1-1-1,0 2 0,0 1-1,1 0 0,-2 0-1,-2 0 0,-2-1-1,-2-1 0,-1-1 0,1 2-1,-1 1 1,0 0-1,1 1-1,-1 0-1,0 0 0,1 1-2,-2-2 1,-2 2 0,-2-1 0,-1 0 2,0 0 0,3 0 1,2 0 1,4 0 1,0 1 0,-1 2 0,-3 2 1,-2 2-1,-2 1 0,-1 0 0,-3 0 0,-1 0 0,-1 0-1,1 2 1,1 0-1,1 1 0,1 1 0,1-2 0,1-1 0,1 0 0,1-2 0,2-1-1,2 0 0,3-1-1,0-3 0,2 0-1,1-3 0,0-2 0,1-1-1,1-2-1,-2 0 0,2-1-1,-1-1 0,0 0 0,0 0 1,0 1 0,-3 0 1,-7 4 0,-7 3 0,-7 2 1,-2 2 1,3 0 0,3 0 1,3 0 0,0 1 1,-3 2 0,-3 2 1,-3 2-1,0 2 2,3 1 0,3 3 2,3 2 0,1-1 0,-3-3 0,-1-2-2,-2-4-1,0-1-1,2 0-1,4 0-1,3 0 0,2-1-2,1-1 0,1 0-1,1-1-2,0-1 1,0 0 0,0 0 1,1 0 0,-1 0 0,0 0 0,0 0 0,1 0 0,-2 0 1,-2 0 0,-1 0 0,-3 0 2,-1 0-1,-1 0 1,-1 0 0,-1 0 0,-2 0 1,-1 0 1,-2 0 0,-2 0 1,-2 1 1,1 1 0,0 3 0,-1 2 0,1 1 0,2 0-1,0 0-1,1 0 0,2-1-1,5-1 1,3-1-1,5 0 1,2-2-1,2-2-3,2-2-2,2-2-2,3-2-2,2-4 2,4-2 1,2-3 2,1 0 0,-2 2 1,-2 4-1,-2 3 1,-2 2 1,-4 2-1,-2 2 1,-3 2-1,-3 1 1,0 2 0,-1 0 0,-1 1 0,-1 1 0,1 0 1,-1 0 0,0 0 1,1-1-1,1-1 1,1-1-2,1 0 1,0-2-1,2-2 0,1-2 0,1-2 1,1-1-2,4 0-1,2 0-2,4 1-2,-1-1 0,-4 2 2,-4 0 1,-4 2 3,-1 0 0,1 0 0,0 0 1,2 0-1,0-1 1,-2-1 1,0 0-1,-1-1 1,-1-1 0,1 0 1,-1 0 2,0 0 0,1-1 0,1 0-2,0-1 0,2-1-1,1-2 0,1 0 0,0-2 0,2 1 0,0-2 0,0 0 0,0 0-1,0 1 0,0-1-1,-2 2 1,0 0 0,-1 2-1,-2 1 1,-2-1-1,-2 0 1,-1 0-1,-3 0 0,-1 2 1,-3 1-1,-1 0 1,-3 0-17,-3-1-35,-3-3-36,-3-2-35,-2 0-4,-2 1 26,-2 0 26,-2 2 25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58300 49800 437,'-38'-47'49,"26"6"1,24 7 3,26 6 1,19 1-3,17-3-8,15-3-9,16-2-8,9-3-5,3 1-2,3-1-1,4 1-2,-6 1-4,-11 3-6,-14 3-6,-11 4-7,-11 2-6,-5 4-5,-7 3-5,-5 3-6,-8-2-4,-5-6-3,-7-6-4,-5-6-4,-11-9 3,-11-8 8,-14-10 7,-11-9 9,-7-1 7,0 10 6,0 10 6,0 9 6,0 6 5,0 3 3,0 3 4,0 4 2,-4 4 4,-5 6 4,-7 7 4,-5 6 4,-6 9 0,-3 13-3,-3 12-2,-2 13-4,-1 13-3,3 17-4,3 15-5,4 16-4,2 10-2,4 7-1,3 6 0,3 7 0,4 0-2,7-2-1,6-3-3,7-3-1,7-9-6,9-11-8,10-14-8,10-11-8,14-14-6,23-11-4,22-14-5,22-11-5,19-14 0,20-11 3,18-14 2,20-11 2,2-11 3,-12-5 2,-13-7 3,-12-5 1,-16-3 3,-19 4 4,-18 3 2,-19 3 4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30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46389 39747 479,'-10'-9'-1,"-3"0"-2,-5-2-2,-3 1-1,-2-1-1,4 4 1,3 2 0,3 4 1,1 0 2,1 0 1,-1-2 1,0 0 1,-1 0 2,-3 0 2,-3 2 0,-3 0 2,-2 2 1,2 0 0,1 2 1,1 0 1,1 1 0,1 0 0,1 0 1,1 0 1,1-1-1,2-1 0,3 0-1,1-1 1,2 0-1,2 3 3,2 4 1,2 2 1,1 2 0,2 0-1,1-1-3,0 1-1,1 0-2,2 2 0,0 0-1,2 1 0,0 1 0,1-1 0,1 1-1,2 0 0,0-1 1,1 1-2,1 0 1,2-1-1,0 1 0,1 0 0,1-1 0,1 1-1,1 0 1,3-1-1,1 1 0,3 0 0,0-1-1,-1-1 1,-1-1-1,-1 0 1,0-3 0,3-1 1,1-2 0,3-2 1,0-2 0,0-1 0,1 0 0,-1-1 1,0-3-1,1-2 1,-1-4-1,0-2 1,0-2 0,-3-2 0,-2 0 0,-1-1 0,-1 0 0,1-1-1,1 0 1,1 1-1,0-2-1,1-2 0,-1-1 0,1-3-1,-2 0-1,-1 1 1,-3 1-1,-1 1 1,-1 0-1,1-3-1,1-2-1,1-1-1,-1-2 0,-1-1 1,-3-1 0,-1 0 1,-2-2 1,-1-1-1,0-1 0,-2 0 0,-2-2 1,-2 1-1,-4 0 2,-2 0-1,-4-1 2,0 1 1,-3 0 2,-2 0 2,-2 0 0,-2 1 0,-2 1-1,-1 1-1,-2 1 0,-2 0-2,0-1-2,-1 1 0,-2 1 0,-3 1 0,-3 3 0,-2 1 1,-4 2-1,-1-1 0,-3 1-2,0-1 0,-3 2-2,-1 1-1,-1 3 0,0 1-1,-2 3 0,0 2 1,-2 4 1,0 3 0,-1 1 0,0 2 0,0 0-2,0 2-1,0 2-1,0 4 2,0 4-1,0 3 2,-1 4-1,-1 3 1,0 3 0,-1 4 1,0 0 0,2 2-1,2 1-1,2 1 0,1 1 0,3 1 1,2 0-1,2 2 2,2 0-1,5-2 0,4 0 0,3-1-1,4 1 1,3 1 1,2 2 1,4 2 1,3 2 0,2 2 0,4 3-1,3 1 0,2-1-1,5 0-1,4-3-1,4-2-1,3-2-1,6-4 1,5-2-1,5-3 0,5-2 0,6-1 0,6-1 1,6-1 0,5-2 0,7-1-3,5-3-2,7-1-2,4-3-4,4-2-8,4-4-8,4-2-7,-7-3-2,-16-1 3,-17 0 5,-16-2 3,-10-1 1,-2-2-3,-1-2-2,-3-1-4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7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46594 12697 469,'-8'-2'11,"0"13"23,1 13 21,-1 13 22,0 7 6,0 2-13,0 2-12,0 2-12,1 0-10,2-2-9,3-2-8,1-2-8,0-3-7,-1-2-7,0-3-6,-1-3-5,-1-4-5,2-6-4,0-3-4,2-6-3,0-9-7,0-14-10,0-14-9,0-13-10,0-6 2,0 2 11,0 2 11,0 2 13,1 2 9,2 5 9,2 3 7,2 5 9,0 3 3,-1 3 0,-1 2-1,0 4 0,0 2 5,2 2 13,2 2 12,2 3 12,1-1 3,1-1-5,1 0-7,1-1-6,1-1-5,2 2-5,0 0-4,1 2-4,-1 0-4,-1 0-3,-2 0-4,-2 0-2,-2 0-12,1 0-19,0 0-20,0 0-20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47496 11845 400,'-8'-13'9,"2"4"19,1 6 18,0 5 18,2 3 6,0 3-8,2 3-8,0 4-7,1 3-6,0 7-6,0 5-5,0 6-5,0 4-3,0 2-3,0 3-3,0 1-2,0 4-3,0 7-5,0 7-5,0 7-5,0 4-6,0 1-5,0 1-8,0 1-5,0-3-3,-2-4 5,0-5 3,-2-4 4,1-6-5,0-3-14,2-4-13,1-4-14,-1-5-1,-1-7 12,0-7 11,-1-7 13,-1-5 6,0-1 1,0-2 1,0-2 2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48000 13702 472,'8'-21'25,"0"5"2,0 5 3,-1 4 1,2 3 4,0 1 3,1-2 3,2 2 4,0-1-2,3 0-8,1 0-6,3 0-7,0 1-5,-3 2-3,-1 2-3,-2 2-4,-2 3-4,-2 4-4,-3 3-5,-1 5-5,-2 3-5,-2 3-4,-2 3-5,-2 3-4,-2 0-1,-1-2 4,-3-1 2,-2-3 4,-1-1 3,1-3 1,-1-1 1,0-2 1,3-3 12,4-3 21,6-3 20,4-2 22,4-3 4,3-1-11,4 0-13,2-1-11,2-2-10,1-1-8,1 0-6,1-1-9,1-2-8,1 0-11,1-1-12,1-2-11,-1 1-10,-5 1-9,-3 0-8,-4 2-9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49960 9747 440,'-1'-21'45,"-2"7"0,-2 5 2,-2 6 0,-1 4-3,-2 2-6,0 2-7,-1 2-6,-1 0-6,1 1-5,-1 0-4,0 0-6,0 1-2,1 1-1,-1 3-1,0 2 0,0 1 1,-1-1 0,-1 1 2,-2-1 2,1 1 1,1 0-1,1-1 1,1 1-1,0 0 1,2-1-1,1 1 1,1 0 0,0-1-1,0 1 0,0 0 1,0-1-1,1 0 0,1-1 1,0 0 0,2-2 0,0 0 1,2 1 1,0 1 0,2 2 1,1-1 1,4-1-2,2-1-1,3 0 0,3-2-1,0 1-1,1 0 0,1 0 0,1-1-2,0 1-3,-1 0-2,1-1-4,0 0-2,1 0 0,1-2-1,1 0-1,0-2 0,-3-1 0,-1-1-1,-2 0-1,-2-1-1,1 2-3,0 0-4,0 2-4,-1-1-2,1-1-4,0-1-2,0 0-4,-1-1 0,1 0 1,0 0 1,0 0 1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50516 9860 477,'-7'-15'-17,"4"4"12,2 3 14,4 2 12,1 2 7,2 1 2,0-1 1,1 0 2,1 0-2,0 0-4,0 0-3,0 0-5,0 0-3,-1 0-5,1 0-5,0 0-4,0 0-1,0 1 3,0-1 2,-1 0 3,2 0 1,2 2 0,2 0 0,1 2 0,3 0 0,2 0 2,1 0 0,3 0 1,0 0-1,-1 0 0,-1 0-3,-1 0 0,-1 0-2,-1 0 0,-1 0 0,0 0 0,-2 1 0,1 2-1,0 2 0,-1 2 0,0 0-1,-1-1 0,0-1-1,-2 0-1,-1 0 1,-1 2-1,0 2-1,-2 1 1,0 2-1,-2 0 1,-1 0-1,0-1 1,-2 2-1,-1 2 0,0 1-1,-1 3 0,-2 0 0,-1-3 0,0-1 1,-1-2-1,-3 0 0,-2 3 0,-3 3 0,-3 3-1,-2 1 1,0-1-1,1-1 0,-1-1 0,1-1 0,0-1 0,2-1 0,1 0 0,1-2 0,0 1 0,2 0 0,1-1 0,-2 1-1,-2 0 0,-3-1-1,-3 1-1,-2-2-1,-1-1-2,-1-2-2,-1-2-1,0-2-2,1-2 0,1-3-1,1 0 0,0-4-2,0-2-2,1-4-2,-1-2-2,1-2-5,3-1-6,1-2-6,3 0-8,1 1 1,4 1 7,2 2 6,4 2 7,1 2 2,0-1-4,0 0-4,0 0-3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50350 10450 475,'-16'0'4,"2"0"7,1 0 9,1 0 8,2 0 7,6 0 9,4 0 9,6 0 8,3 0 0,1 0-11,3 0-10,2 0-10,3 0-8,7 2-2,5 0-4,7 2-4,2-1-3,0-1-3,0 0-4,0-1-2,-1-1-3,-1 0 1,-3 0 1,-1 0 0,-3 0-4,-2 0-10,-1 0-9,-3 0-9,-1 0-7,-3 0-4,-1 0-6,-2 0-5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69480 9750 497,'-15'0'2,"2"0"4,3 0 5,1 0 4,3 0 9,4 2 15,4 0 15,4 2 15,4-1 1,5-1-12,5 0-12,5-1-12,4-1-9,3 0-5,3 0-6,3 0-4,0 0-5,-2 0-4,-2 0-5,-1 0-4,-3 0-5,0 0-4,-1 0-6,-1 0-5,-2 0-3,-5 0-1,-3 0-1,-4 0 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70475 8974 561,'-22'-11'29,"5"10"17,3 10 15,4 10 16,3 4-1,1 0-16,0 1-18,2-1-15,1 1-13,0 1-8,1 1-7,2 1-8,0 0-3,-2 1 0,-1-1 0,0 0 1,-1 0-5,1-3-9,-1-1-10,0-3-10,0-1-4,2-1 2,0-1 2,2 0 1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69844 7953 486,'-1'-23'4,"-2"-1"11,-2 1 8,-2-1 10,-2 2 2,-2 1-4,-1 3-5,-3 1-5,-3 3-4,-3 2-1,-5 4-3,-3 3-3,-4 1-1,-4 2-3,-5 0-2,-3 2-3,-2 2 0,-2 6 1,0 4 1,-2 5 2,0 4 1,1 3 0,-2 3 2,2 3 0,0 2 1,2 4 0,1 3 1,4 3 1,2 1 0,7 0 0,5 0 1,7 0 1,4-1-1,5-2 0,3-2 0,4-1 0,4-3-1,4-2 0,4-2 0,4-1-1,4-2 0,7 1-3,5-1-1,7 1-3,3-2-1,2-2 0,2-1 0,3-3-1,0-1 0,2-2-3,0-3-2,2-1-1,0-3-2,0-4 0,0-4 0,0-4 0,1-4-1,4-4 1,2-4-1,4-3 1,-1-4-1,-1-3 0,-2-3 1,-2-3-1,-3-2 0,-2-1 2,-3-1 0,-4 0 2,-3-2 0,-3-3 0,-5-1-1,-3-2 0,-4-3 1,-3-2 1,-3-3 1,-3-4 1,-3 1-1,-2 1-1,-4 2-3,-2 2-1,-5 3-1,-4 6 1,-6 4 2,-4 5 1,-6 4 0,-6 5-2,-8 3-2,-7 5-1,-7 3-3,-7 6-3,-9 4-4,-8 6-3,-5 6-5,-4 9-5,-4 9-5,-4 9-5,7 0 0,19-8 5,18-7 6,19-9 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61750 48600 486,'-91'-47'0,"19"6"0,19 7 0,19 6 0,5 1 6,-5-3 13,-7-3 12,-5-2 13,-1 8 6,6 22 0,7 22 1,6 23-1,3 16-4,0 13-6,0 12-8,0 13-7,1 9-5,4 6-3,3 7-2,3 6-4,3-2-5,3-9-6,3-10-7,4-8-7,7-11-11,13-8-14,12-10-13,13-9-15,6-12-2,0-11 10,0-14 9,0-11 11,-2-11 6,-3-5 1,-3-7 1,-2-5 2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5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34800 7225 440,'18'-8'102,"5"-2"-19,5 0-19,5-1-19,3-1-11,0 1-5,2-1-2,1 0-5,-2 1-3,-2 2-5,-3 3-4,-3 1-5,-4 1-4,-3 2-3,-5 0-5,-3 2-3,-5 2-6,-4 6-8,-6 4-7,-4 5-8,-5 3-1,-6 1 5,-4 1 5,-4 1 5,-3 0 8,2-3 11,3-1 11,2-2 11,2-3 4,4-1-2,4-2-2,5-2-2,2-1 0,6-1 4,2 1 3,5 0 4,2 0-1,2 0-3,0 0-4,1-1-3,1 1-3,-1 0-1,1 0-2,0 0 0,-2 0-2,-3 1 0,-3 2-1,-2 0 0,-3 0 0,0 1-2,-2 0-2,0 0-1,-3 0-1,-2 3-3,-4 2-1,-2 2-3,-2-1-2,-1-1-2,-2-3-2,0-1-3,0-2-1,-1-2 0,0-3-2,1 0 1,-1-5-1,0-2-1,1-5 0,-1-4-1,1-6 1,1-5 2,0-8 1,2-7 2,1-3 1,2 2-1,3 0 0,1 1-1,1 3 3,2 4 5,0 3 5,2 5 7,-1 2 4,0 4 7,-2 3 5,0 3 6,0 3 8,0 6 12,2 4 11,0 6 11,1 6-1,0 10-13,0 11-15,0 9-13,0 7-12,0 7-6,0 6-9,0 6-7,0 0-5,0-2 2,0-3-1,0-2 1,1-4-6,2-3-12,2-3-13,2-2-11,1-6-4,0-8 5,0-8 4,-1-7 5,1-6 3,-2-3 2,-1-3 2,0-2 1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6"/>
    </inkml:context>
    <inkml:brush xml:id="br0">
      <inkml:brushProperty name="width" value="0.06366" units="cm"/>
      <inkml:brushProperty name="height" value="0.06366" units="cm"/>
      <inkml:brushProperty name="color" value="#F2395B"/>
    </inkml:brush>
  </inkml:definitions>
  <inkml:trace contextRef="#ctx0" brushRef="#br0">36391 6875 345,'-14'-3'25,"3"10"12,3 10 11,2 9 12,2 7-1,0 1-14,0 2-13,1 2-13,-3 3-10,-4 2-5,-4 4-6,-3 3-5,-4-2-3,0-2-5,-1-5-2,-1-4-4,1-5-1,3-6-1,3-5 0,3-6-1,2-6 1,0-5 1,2-4 2,1-5 1,0-9 1,2-10 0,1-10 0,0-12 1,3-6 0,4 0 3,4-1 1,4-1 1,2 2 4,3 6 4,2 5 4,2 7 4,1 4 3,1 1 4,1 3 4,1 2 2,0 1 4,-2 2 2,0 3 3,0 1 2,-2 2 1,1 1-1,-1 1-2,1 1-2,-1 1-2,-3 4-2,-1 2-2,-2 4-3,-1 1-1,1 2-1,1 0 0,2 2 0,-2 1 0,-3 1-1,-3 3 1,-2 2 0,-2 2 1,0 1-1,-1 3 2,2 2 0,-2 1 0,1 3-1,0 1 1,0 3-1,0 1 0,0 2 1,0 3 0,0 1 1,-1 2-1,-1 2-2,0 3-3,-1 1-2,-1 1-1,0 0 1,0 0 0,0 0 0,0-2-1,0-3-2,0-5-3,0-4-4,-1-3-1,-1-3-4,0-3-2,-1-3-3,-3-3-5,-2-4-8,-3-5-7,-3-2-7,-3-7-2,-2-8 4,-1-8 5,-3-7 4,1-7 3,1-5 1,3-4 1,1-5 2,2-3 2,2 3 4,3 2 3,1 3 4,2 2 3,2 5 4,2 5 3,2 5 4,2 3 2,2 1 0,2 1 0,2 1 1,2 1 1,1 3 4,3 1 3,2 3 3,0 1 1,-1 2-3,-1 2-3,0 2-2,-2 5-5,1 6-10,0 7-8,0 7-9,-4 5-5,-6 3-1,-8 3 0,-6 3-2,-4 0 2,-2 0 5,0-1 5,0-1 6,-1-3 2,4-3 2,3-5 1,3-3 2,6-7 2,14-10 2,10-10 4,12-10 3,4-3 0,-5 1-2,-5 3-4,-5 1-2,-4 2-9,-3 1-14,-3 0-15,-2 2-15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22800 4907 424,'45'-43'49,"-6"9"-1,-4 9-2,-5 9-1,-4 5-5,-3 2-6,-3 3-6,-3 1-5,-1 1-7,-1 2-6,1 0-7,0 2-6,-2 2-5,-3 6-2,-3 4-4,-2 5-2,-3 3-2,-2-1 0,-2 1 0,-2-1 0,0 0-1,0-2 0,1-3-1,2-1 0,0-1 3,0 0 11,0-1 9,0 1 9,1-1 6,4-1 0,2 0 0,4-2 1,1 0-1,1 0-1,1 0-3,1 0 0,0 0-3,-2 1 0,-3 1-1,0 2-2,-3-1 0,1-1-2,0-1-1,0 0-2,-3 1-1,-2 5-5,-6 5-4,-2 5-4,-4 1-1,0-5 2,-1-3 1,-1-4 1,-2-3 1,0-1 1,-1-1 1,-1 0 0,-1-3 0,0-1 0,1-2 0,-1-2 1,0-3-1,-1-3 1,-2-5 0,1-4 0,-1-3 0,2-3 0,2-3 1,3-3 0,1-1-1,2 1 1,2 1-1,3 1 0,-1 1 3,2 1 5,-1 1 6,0 1 6,0 1 4,0 3 1,0 1 2,0 2 2,0 9 5,0 16 7,0 15 7,1 17 8,-1 12-3,3 13-15,2 11-13,3 12-15,0 0-9,1-11 0,2-13-3,0-11-1,1-4-3,0 5-4,0 5-3,-1 6-4,2-1-2,0-3-4,1-5-1,2-3-4,-1-5-1,-1-4 0,-1-6 0,0-4-1,-2-4-1,-1-3-1,0-3-1,-2-3-3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506" units="cm"/>
      <inkml:brushProperty name="height" value="0.05506" units="cm"/>
      <inkml:brushProperty name="color" value="#F2395B"/>
    </inkml:brush>
  </inkml:definitions>
  <inkml:trace contextRef="#ctx0" brushRef="#br0">24488 4460 399,'-8'-8'4,"0"2"8,0 1 7,1 0 8,-2 4 7,0 4 3,-2 5 4,0 6 4,0 4-2,1 7-8,0 5-9,2 6-7,1 4-6,2 2-1,3 2-2,1 3-2,1 0-1,0 3-1,0 2 0,0 2-1,0-2 0,0-4 0,0-6 0,0-4 0,1-5-1,3-3-1,4-5-1,2-3-2,2-5 0,0-3-2,-1-4 0,1-4 0,1-3-2,1-1 1,3 0 0,2-1-1,1-6 1,3-8 1,1-9 2,3-9 2,0-9 0,1-8 1,-1-9-1,0-9 1,-1-4-1,-5 1-1,-3 1-2,-4 1-1,-4 3 0,-3 8-1,-2 7 0,-4 6 0,-2 7-1,-2 6-1,-2 5 1,-1 7-2,-4 3 1,0 2 1,-3 2-1,-1 3 2,-3 1 0,-2 2 0,-1 2 0,-3 2 0,-1 3 0,-3 6 0,-1 4 1,-2 5-1,-2 4 1,1 5 1,0 3 2,-1 5 0,3 1 3,3 0 1,5 0 1,3 1 3,5-1-1,3 0 0,4 0 0,4 1-2,3-3 1,4-4 2,2-3 1,3-5 3,4-3 0,4-2 0,3-4 1,5-3 0,3-3 0,2-4-1,4-4-2,3-4 0,3-4-1,4-6 0,4-4 2,4-4-1,-1-2-3,-4 2-10,-6 4-8,-4 4-9,-5 1-5,-3 2-2,-5 2-2,-3 3-1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4"/>
    </inkml:context>
    <inkml:brush xml:id="br0">
      <inkml:brushProperty name="width" value="0.06343" units="cm"/>
      <inkml:brushProperty name="height" value="0.06343" units="cm"/>
      <inkml:brushProperty name="color" value="#F2395B"/>
    </inkml:brush>
  </inkml:definitions>
  <inkml:trace contextRef="#ctx0" brushRef="#br0">21600 54927 346,'-16'0'3,"2"-2"7,1 0 6,1-1 6,2 0 8,6 3 13,4 4 10,6 2 13,4 3-1,3 2-10,5 2-11,4 1-11,0 1-8,-3-3-4,-3-1-4,-3-2-4,-1-2-3,2 0-1,0-2-1,1 0-1,1-2 0,-1 1-1,1 0 1,0 0 0,0 0 0,1 0-2,1 0-1,1 0-1,1 0 0,0 0-1,-1 0-1,1 0-1,-1-1 1,1 1 0,-1 0 1,1 0 1,0 0 0,-1 0-2,1 0 0,0 0-1,0-1-1,1-1 1,1 0 1,1-1-1,0-1 1,1 0 0,-1 0 0,1 0 0,1-2 0,3 0 1,3-3 0,2-2-1,1 0 1,-3 2 0,-3 2 0,-3 2 0,-2 1-1,-1 0 1,-1 0-1,-1 0-1,0 0 1,-1 0-1,1 0 1,0 0-1,-2 1 0,1 0 1,-2 2 0,-1 0 1,2 0 0,5 0-1,5-2 1,5 0-1,0-1 0,-3 0 1,-5 0-1,-3 0 0,-3-1 0,1 0-3,-1-2-1,1 0-1,-1 0-1,-1 0 0,-1 2 0,0 0 0,-2 1 0,1-2 2,0 0 0,-1-1 1,2-1 0,3 2 2,4 0 1,2 2 1,-1-1 1,-1 0-1,-4-2 0,-3 0 0,-1-1 0,1 2 0,1 0 0,1 2 0,2-1-1,0 0-1,1-2-2,1 0-1,1-1-1,3-2 2,1 0 0,2-1 0,1-1 0,-1 2-1,-1 1-1,-1 0-2,-1 1 1,-1 1 0,-1-2 1,-1 2 1,-2-1 1,-1 2 1,-3 0 1,-1 2 1,-1 0 1,2 0 0,0 0 0,1 0 1,0 0 1,-1 0-1,-1 0 0,-1 0 0,0 0-1,2 2 1,0 0-1,1 2 0,1-1 1,3-1-1,1 0 0,3-1 0,-1-1-2,-1 0-5,-3 0-3,-1 0-5,-2 0-4,-1 0-3,-1 0-4,0 0-4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5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25235 55260 414,'-16'15'157,"1"1"-37,-1 0-38,0-1-37,-1 1-21,-1 1-5,-3 2-4,-1 0-5,-2 0-3,3 1-1,-1-1-1,2 1-1,1-1-2,1-1 0,1-1-1,1 0-2,0-2 0,0 1 0,1-1 1,-1 1 0,1 0 0,1 1-1,0 2-1,2 0 0,0-1-1,-2 1 0,0-2 0,-1-1-1,1-1 1,2-1 2,4-1 1,3 0 3,5-2 1,10-1 2,8 0 3,9-2 1,3-1 1,-1 0-1,-3-2-2,-1 0-1,-2-2 0,-1 1-1,-1 0 0,-1 0-1,-1 0 0,1 0-1,0 0 0,-1 0-1,0-1-1,-1-1-1,0 0 0,-2-1-2,0-1 0,-1 0 0,1 0 1,0 0 0,0 0 0,1 0-2,1 0-2,1 0-3,-1-4 1,-4-6 2,-4-7 1,-5-7 2,-2-4 1,-4 1-1,-2 0-1,-3-1-1,-2 1-1,0 1 0,0 1-1,0 1 0,-1 1-1,-2 1 2,-1 1 2,-3 1 0,0 0 1,1-1 0,1-1 0,0-1-1,1 0 0,1 1-1,-1 1-1,0 1 0,1 1-1,1 1 2,0 1-1,2 1 2,0 0-4,2 2-8,1 1-7,0 1-7,2-1-6,1 0-5,0-1-3,2-1-5,0 0-2,0 2-1,0 3 0,0 1-2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6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31850 54621 427,'15'0'114,"-1"0"-28,-1 0-27,0 0-26,0 0-15,5 0-2,4 0-1,3 0-2,3 0-1,1 0-1,1 0-2,1 0-1,2-1 0,4-1-1,4 0 0,5-1 0,1-2 0,3 0 0,2-1 0,2-2 1,2 1-1,2-1-1,2 0-1,1 0-2,3 0-1,2-2 0,1 0-1,3-1 0,0 0 0,1 0 1,-1 2 0,1 1 2,-2 0 0,-1 2 1,-2 1 1,-3 0 1,-2 2 0,-6 0 0,-5 2 0,-4 0-1,-5 2 1,-4 0-2,-3 2-2,-5 0 0,-3 1-1,-1 0 0,-2 0 1,-3 0-1,-1-1 1,-1 0-1,-1-2 0,0 0-1,-1-2-2,1-2-7,1-2-5,1-2-6,0 0-4,-3 0-4,-1 2-3,-2 1-3,-5 0-8,-6 0-15,-8 0-14,-6 0-13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0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28280 16662 501,'-15'0'2,"2"0"1,3 0 3,1 0 3,3 1 8,4 0 15,4 2 17,4 0 14,2 2 2,1 0-12,2 1-13,0 2-13,1-2-8,0-1-3,-1-2-4,1-2-4,0-1-3,1 2 0,2 0-1,0 2-1,0-1 0,-1 0 0,-1-2 0,0 0 0,-2-1 0,1 0 0,0 0 0,0 0-1,-1-1 1,1 0-1,0-2-1,0 0 0,-1-1 0,1 0-2,0 0 0,0 0-1,-1 1 0,1 0 0,0 2 0,0 1 0,0 0 0,-1 0 1,1 0 1,0 0 0,0-1 1,-1-1 1,1 0 0,0-1 1,0-1-1,-1 2-1,1 0-1,0 2-1,0-1-1,0 0 1,-1-2 1,1 0 0,0 0-1,0 0-1,-1 2-1,1 0-3,0 1 1,0 0 3,-1 0 3,1 0 2,0 0 2,0 0-1,-1 0 1,1 0-1,0 0 0,0 0 0,-1 0-2,1 0-1,0 0 0,0 0 0,-1 0-1,1 0 1,0 0 0,0 0-1,-1 0 1,1 0 0,0 0 0,0 0 0,-1 0 1,1 0 0,0 0 0,0-2 0,-1 0 0,1-1 0,0-1-1,0 2 0,-1 0 0,1 2-1,0 0 0,0 0 0,-1 0 0,1 0 0,1-1 0,0 0 0,1-2 0,1 0 0,0 0 0,-1 0 0,0 1 0,-2 2 1,0 0-2,0 0 1,-1 0 0,1 0 0,0 0 0,1-2-1,2-1 0,0 0 0,1 0 0,1 0 0,1 2 1,1 1-1,0 0 1,-2 0 0,-3 0 0,-1 0 0,0 0 0,1 0 0,3 0-1,2 0 1,1 0-1,1 0 0,1 0 0,1 0-1,-1 0 1,-3 0-1,-3 0 0,-2 0 1,-2 0-1,1 0 0,1 0 1,2 0-1,-1 0 1,1 0-1,0 0 1,-1 0-1,0 0 1,-1 0 0,0 0 1,-2 0-1,0 0 1,1 0-1,2 0 0,0 0 0,1 0 0,-1 0 0,1 0 1,0 0 0,-1 0-1,1 0 1,0 0 0,-1 0-1,1 0 1,0 0-1,-1 0 1,1 0-1,0-1 0,-1-1 0,1 0 0,0-1 0,-1-1 0,1 2-1,0 0 0,-1 2-1,1 0 1,-2 0-1,-1 0 1,-1 0 0,0 0 0,0 0 0,-1 0 0,1 0 1,1 0-1,0 0 0,1 0 0,1 0 0,0 0 0,-1 0 1,0 0 0,-2 0 0,0 0 1,0 0 2,-1 0 0,1 0 2,0 0-7,0 0-14,-1 0-14,1 0-14,-2 3-9,-2 6-3,-4 5-3,-2 7-3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35728 15650 568,'30'7'109,"-3"-1"-26,-3 0-24,-3-2-26,-1 1-14,1 2 0,1 2-3,1 2-1,0 0-1,-1-1-3,-1-1 0,0 0-2,-3-1-2,-1 1-1,-3 2 0,-1 0-2,-1 0 0,0-1-1,-1 0-1,1-2-1,-2 1-1,-2 3 0,-4 4-2,-2 2-1,-6 2-2,-6 3-6,-7 1-4,-7 3-4,-6 1-6,-3 2-3,-4 3-5,-4 1-4,-2 1-1,0 0 5,-1 0 5,2 1 3,2-4 0,7-6-5,7-5-7,7-6-4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32295 13656 631,'0'-23'0,"0"2"1,0 3 0,0 1 1,-3 7 9,-2 10 19,-5 12 18,-4 10 18,-2 7 2,-1 2-14,-1 4-15,-1 3-15,-1 1-9,1 0-7,-1 0-6,1 1-7,-1-1-2,2 0 0,1 0 1,1 0 0,0-1-3,1-2-7,-1-2-7,0-1-6,3-4-2,3-5 4,4-5 2,4-5 4,3-4-3,2-2-8,2-4-10,2-2-8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62300 48600 415,'-96'0'54,"10"0"-5,10 0-5,9 0-4,6 7-3,3 17 0,3 15 0,4 16 0,4 10-2,6 7-3,7 6-5,6 7-3,6 2-3,6 1-3,7-1-3,6 1-2,4-3-3,4-2-2,3-3-2,3-3-3,3-7-2,3-9-5,3-10-3,4-8-4,7-12-2,13-12 2,12-13 0,13-12 2,7-16-3,4-19-5,3-18-5,3-19-5,-2-15-2,-6-8 0,-6-10 2,-6-9-1,-9-4 5,-8 4 5,-10 3 5,-9 3 7,-9 7 4,-5 14 4,-7 11 4,-5 14 4,-6 7 4,-3 3 2,-3 3 2,-2 4 4,5 7 2,16 13 4,15 12 3,17 13 4,3 13-3,-5 17-7,-7 15-8,-5 16-7,-8 9-5,-5 3-4,-7 3-3,-5 4-3,-8 7-4,-5 13-2,-7 12-3,-5 13-3,-4-1-1,0-11 2,0-14 2,0-11 2,14-25-2,28-33-4,28-35-6,29-34-4,10-13 2,-6 9 7,-6 10 9,-6 10 7,-6 5 3,-2 4-3,-3 3-3,-3 3-3,-6-1-5,-5-2-5,-7-3-4,-5-3-6,-6-6-2,-3-5 2,-3-7 2,-2-5 2,-3-6 2,1-3 1,-1-3 3,1-2 1,-3-3 4,-2 1 4,-3-1 5,-3 1 5,-4 4 6,-3 9 10,-3 10 10,-2 10 9,-3 4 5,1 0 0,-1 0 0,1 0-1,1 15 3,3 32 7,3 31 5,4 32 7,1 21-2,0 13-12,0 12-10,0 13-12,0 10-8,0 10-7,0 10-8,0 9-5,0-5-9,0-19-9,0-18-9,0-19-8,0-18-8,0-15-6,0-15-5,0-16-6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33116 13509 562,'-1'17'135,"-1"5"-34,0 3-33,-1 5-35,-1 1-18,2 2-5,0 1-4,2 1-4,0-1-3,0-2-2,0-2-2,0-1-1,0-3-1,0-1 0,0-3 0,0-1 0,0-3 1,0-1 0,0-2 2,0-3 1,2-4 3,6-10 7,4-8 7,5-9 6,3-6 3,-1-3-5,1-3-2,0-2-4,-3 0-3,-3 7-3,-4 5-2,-4 7-4,0-3 0,5-8-2,5-9 1,6-8-2,0-3 1,-1 4 1,-3 4 0,-1 4 1,-3 3-1,-1 5 0,-2 3-1,-2 5 0,-2 1-5,-2 2-9,-3 1-8,0 1-9,-4 5-9,0 10-8,-3 10-8,-2 9-9,-1 4 2,2-5 12,1-3 12,0-5 11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33922 14116 553,'15'-22'5,"-2"3"-5,-3 3-7,-1 3-6,-1 0 5,-2-2 16,-1-1 16,0-3 17,-2 0 3,-1 1-8,0 1-8,-1 1-8,-3 1-8,0 2-7,-3 2-7,-2 3-7,-2 1-3,-2 2 0,-2 2 0,-1 2-1,-2 3 3,-2 4 1,0 4 2,-1 3 3,-1 4 1,-1 3-1,-1 3 1,-1 3 0,0 2 2,-1 1 5,1 1 5,-1 1 5,2-1 3,3-1 2,3-3 1,3-1 2,1-3-1,2-3-1,1-3-2,0-3-3,3-2-1,2-1-4,4 0-2,3-2-4,3-1-4,5-4-9,5-3-7,5-2-7,2-3-3,-1-4 2,-1-2 4,0-3 1,-3-2 4,1 1 3,-2-1 3,-1 0 3,-1 1 1,-3 1 0,-1 1-1,-2 0-1,-1 3 9,0 5 17,0 3 18,0 4 17,-1 3 4,-1 3-9,-1 4-10,0 2-10,-1 2-7,2-1-6,0 1-4,2 0-7,-1-1-5,1 1-7,0 0-8,0-1-7,0 0-2,0-2 2,-1-3 3,1-1 2,0-1-2,2 0-9,0 0-7,1 0-9,0-2-3,0-3 0,-2-2 0,0-4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34881 12957 587,'-13'-22'12,"3"5"-3,4 3-4,4 4-5,4 2 7,4 0 15,4 1 16,3-1 16,4 0 4,1 0-7,3 0-6,2 0-7,0 1-7,2 1-9,1 0-7,1 2-10,1 0-6,-1 2-8,0 0-6,1 2-7,-2 0-7,-1 0-4,-3 0-4,-1 0-6,-3 0-3,-3 0-3,-3 0-2,-2 0-3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35514 12283 596,'-14'-6'33,"4"4"13,5 4 12,3 4 12,2 4-2,0 7-18,0 6-17,0 5-17,0 5-8,0 5-1,0 3 0,0 4 0,0 1-7,0-2-12,0-2-14,0-2-14,-1-3-9,0-6-8,-2-4-8,0-4-7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6:26.6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23004 4249 0,'0'0'0,"0"0"0,0 0 16,-22-1-16,22 1 0,-22 3 0,6-1 15,0 2-15,-3 0 0,-4 3 16,-5 2-16,-9 5 0,-2 0 16,-6 5-16,-6 3 0,-9 7 15,0-1-15,-14 11 16,-1 3-16,-4 5 0,7-2 0,-4 10 15,7-2-15,13-6 0,9-5 0,-8 17 16,13-7-16,14-7 16,8-7-16,11-2 0,7-2 0,3-6 15,2-4-15,7-2 0,4-3 16,-4-9-16,1 2 0,7 3 16,3 3-16,-1-3 0,2 1 15,3 0-15,3 2 0,-2-1 16,0-1-16,1 2 0,2 2 15,-3-1-15,-1 0 0,0 1 0,0 0 16,0 1-16,-2-2 0,1 0 16,2-1-16,0-3 0,-2-3 15,7-2-15,5-1 0,1-3 16,-1 0-16,0-4 0,0 0 16,-10-1-16,-6-1 0,-5 1 15</inkml:trace>
  <inkml:trace contextRef="#ctx0" brushRef="#br0" timeOffset="349.328">22342 5101 0,'0'0'15,"0"0"-15,0 0 0,0 0 0,27-3 16,-27 3-16,36-4 16,-11 2-16,2 0 0,6 0 0,7 0 15,13 1-15,1-1 0,16 2 16,3 0-16,-1 0 0,-3 1 0,19 1 16,3 2-16,7 1 15,-7 0-15,16 0 0,1 1 16,28 0-16,-20-2 0,-6 0 0,-4 3 15,-13-1-15,-10-2 0,2 2 16,1-1-16,-12 2 0,-9 0 16,-2-3-16,0 0 0,-15-6 15,-8-5-15,-12 2 0,-10 2 16,-4 1-16</inkml:trace>
  <inkml:trace contextRef="#ctx0" brushRef="#br0" timeOffset="534.744">25328 5033 0,'0'0'0,"0"0"0,0 0 0,0 0 16,0 0-16,0 0 0,0 0 16,0 0-16,0 0 0,0 0 15,-2 22-15,2-22 0,0 0 0,0 0 16,-11 22-16,11-22 0,0 0 15,0 0-15</inkml:trace>
  <inkml:trace contextRef="#ctx0" brushRef="#br0" timeOffset="2250.9896">24786 4077 0,'0'0'0,"-6"-4"16,-1-4-16,0 0 0,-1 0 0,-3-3 15,-2-2-15,-5-2 16,-1 2-16,-5-2 0,-3 1 15,-3 1-15,-2 0 0,-13-2 0,-5 0 16,0 3-16,0 1 0,-18 0 16,-2 4-16,0 1 0,2 3 15,-17 0-15,-3 4 0,-7 3 16,7 0-16,-17 6 16,-2 4-16,-18 6 0,14 1 0,2 6 15,0 2-15,13 1 0,10 1 16,2 10-16,2 3 0,12-4 0,10-3 15,-2 7-15,-1 5 16,7 2-16,5 2 0,3-1 0,1 2 16,8-5-16,4-3 0,1 6 15,0 6-15,4-3 0,3-3 16,0 5-16,2 5 0,4-1 16,2 3-16,3 8 0,0 9 15,4-7-15,3-5 0,4 5 16,3 6-16,2-8 0,2-4 15,7 4-15,5 2 0,1-9 16,4-4-16,8 1 0,5 1 0,-1-7 16,3-4-16,7 0 0,9 3 15,-4-9-15,0-5 0,6-3 16,7-1-16,-3-8 0,-1-3 16,7-5-16,5-3 0,-3-8 15,-3-4-15,12-3 0,8-1 16,-4-5-16,-2-2 0,12-9 15,9-7-15,-4-1 0,-5-1 0,13-11 16,10-7-16,-5 0 0,-3-1 16,15-10-16,9-7 0,-7 0 15,-5-1-15,6-1 0,5-2 16,-14 4-16,-8 2 0,1-5 16,2-3-16,-14 6 0,-10 4 15,-2-5-15,-3-5 0,-10 6 0,-7 3 16,-1-6-16,1-4 15,-11 7-15,-5 5 0,1-3 16,-2-3-16,-7 3 0,-5 4 0,-4-1 16,-1-2-16,-6 5 0,-5 4 15,-4-3-15,-2-1 0,-6 6 16,-2 3-16,-5-6 0,-4-2 16,-4 2-16,-2 2 0,-8-2 15,-5-1-15,1 4 0,-1 3 16,-8-1-16,-7 2 0,1 3 15,3 3-15,-10 1 0,-5 0 0,3 5 16,1 5-16,-8-4 16,-7-1-16,3 7 0,3 4 0,-7 1 15,-5 0-15,5 4 0,3 2 16,-6 3-16,-5 3 0,6 3 16,5 1-16,-9 0 0,-6 0 15,2 3-15,2 2 0,-10 5 16,-7 2-16,6 1 0,5-1 15,-11 6-15,-7 1 0,7 5 16,4 0-16,-9 4 0,-5 2 16,9-1-16,6 0 0,-2 6 0,-3 6 15,9-2-15,8-2 0,-1 7 16,1 6-16,11-4 0,9-3 16,-2 3-16,-2 2 0,5-3 15,2-1-15,1 3 0,-1 1 16,5-7-16,4-3 0,-3 4 15,-1 2-15,3-2 0,2-5 0,0 4 16,-1 1-16,3-4 0,3-4 16,0 3-16,-1-1 15,7 1-15,1 0 0,1-3 0,0-1 16,5-4-16,4-4 0,1 2 16,-1 0-16,3-3 0,0-3 15,2 1-15,1 2 0,3-5 16,1-3-16,2 0 0,-1-2 15,4-5-15,0 0 0,-1 2 16,1 0-16,1-3 0,0-1 0,-1 1 16,2-1-16,0-2 0,0-1 15,1 0-15,0-3 0,0 2 16,0-2-16,0 0 0,0 0 16,0 0-16,0 0 0,0 0 15,0 0-15,0 0 0,0 0 0,0 0 16,0 0-16,2-1 0,-2 1 15,0 0-15,2-2 0,-2 2 16,0 0-16,0-3 0,0 3 16,0 0-16,2-2 0,-2 2 15,0 0-15,0-2 0,0 2 16,0 0-16,0-3 0,0 3 16,0 0-16,0-3 0,0 3 15,0 0-15,0 0 0,0-2 16,0 2-16,0 0 0,0 0 0,0 0 15,0 0-15,0 0 0,0 0 16,0 0-16,1-6 16,-1 6-16,0 0 0,0 0 0,0 0 15,0 0-15,0 0 0,0 0 16,0 0-16,2 5 0,-2-5 16,2 9-16,-2-9 0,2 7 0,-2-7 15,3 4-15</inkml:trace>
  <inkml:trace contextRef="#ctx0" brushRef="#br0" timeOffset="4050.5265">27398 3396 0,'0'0'0,"0"0"0,0 0 0,0 0 15,0 0-15,0 0 0,0 0 16,-4 21-16,4-21 0,0 0 15,-10 31-15,10-31 0,-10 27 0,3-10 16,0 4-16,-1 0 0,-1 2 16,0 4-16,-1 2 15,-2 8-15,1 2 0,0 4 16,0 4-16,-1 6 0,1-1 0,0 10 16,2 0-16,2-7 0,1-5 15,3 2-15,3-4 0,1-9 16,2-6-16,4-12 0,2-8 15,-3-8-15,1-6 0,-2 1 0,0-2 16,-2 2-16</inkml:trace>
  <inkml:trace contextRef="#ctx0" brushRef="#br0" timeOffset="4431.8175">27613 3595 0,'0'0'0,"0"0"0,0 0 15,0 0-15,0 0 0,0 0 0,7 29 16,-7-29-16,4 25 0,-4-25 16,5 34-16,-3-17 0,0 3 0,-1 0 15,0 1-15,0-1 16,1 1-16,-2 4 0,0-3 15,0-3-15,0-2 0,0-4 16,0-2-16,0-3 0,0-2 0,0-6 16,3-2-16,0-5 0,3-4 15,6-10-15,4-5 0,2-3 16,1-1-16,4-3 0,4-1 16,5-4-16,-1 2 0,6-2 15,-2 5-15,-3 4 0,-3 5 16,-3 8-16,-2 3 0,-3 6 0,-3 3 15,-6 7-15,-3 5 0,-3-2 16,0-2-16,-2 0 0</inkml:trace>
  <inkml:trace contextRef="#ctx0" brushRef="#br0" timeOffset="4714.7738">28139 3852 0,'0'0'15,"0"0"-15,0 0 0,0 0 0,0 0 16,30 4-16,-30-4 16,0 0-16,28 14 0,-20-4 0,1 2 15,-1 2-15,-1 3 0,-2 3 16,-2 4-16,0 0 0,-3 1 0,-2 6 16,0-1-16,0-3 15,1-5-15,1 0 0,1-7 16,0-4-16,1-3 0,5-3 0,4-3 15,7-4-15,4-3 0,10-6 16,8-5-16,12-4 0,1 0 16,3-2-16,4 0 15,3-2-15,-8 0 0,-6 3 0,-11 6 16,-10 3-16</inkml:trace>
  <inkml:trace contextRef="#ctx0" brushRef="#br0" timeOffset="4872.0621">29404 3732 0,'0'0'0,"0"0"0,0 0 0,0 0 16,0 0-16,0 0 0,0 0 16,0 0-16,-6 25 0,6-25 15,0 0-15,0 0 0</inkml:trace>
  <inkml:trace contextRef="#ctx0" brushRef="#br0" timeOffset="5634.0953">27573 5101 0,'0'0'0,"0"0"16,0 0-16,0 0 0,0 0 0,0 0 16,0 0-16,-22 10 0,22-10 15,0 0-15,-20 18 16,20-18-16,-16 20 0,7-6 16,-2 3-16,0 0 0,0 1 0,-1 4 15,0 2-15,-3 7 0,0-5 0,3 4 16,1 1-16,3-3 15,3-1-15,2 4 0,3-1 16,2-4-16,2-4 0,4-2 16,3-1-16,0-3 0,1-3 0,5-3 15,4-3-15,0-4 16,1-4-16,4-8 0,5-6 16,-2-2-16,-3-1 0,1-4 0,-2-5 15,2-8-15,-1-2 0,-4-4 16,-2-2-16,-5-1 0,-2 0 15,-1-3-15,-3 2 0,-4 5 16,-4 4-16,-4 2 0,-3 4 16,-1 5-16,0 4 0,-3 5 15,-1 3-15,-1 5 0,1 4 0,-3 3 16,-1 4-16,-2 5 0,1 5 16,0 4-16,1 3 0,2 3 15,2 0-15,2-4 0,2-4 16,2-4-16</inkml:trace>
  <inkml:trace contextRef="#ctx0" brushRef="#br0" timeOffset="5984.9118">28232 5255 0,'0'0'0,"0"0"16,0 0-16,0 0 0,0 0 15,30 11-15,-30-11 0,23 15 0,-11-4 16,-1 3-16,0 4 0,-3 4 16,-3 3-16,-4 12 15,-6 5-15,-5 1 0,-3-1 0,-7 9 16,-3-2-16,1-7 0,1-5 16,1-2-16,4-7 0,5-6 15,4-8-15,1-2 0,3-3 16,3-3-16,2-1 0,7-4 15,6-1-15,4-3 0,4-2 0,7-3 16,6-2-16,3 0 0,3-1 16,12-3-16,4 0 0,0 0 15,-1 3-15,6-2 0,-4 1 16,-11 4-16,-11 1 0,-8 3 16,-8 0-16,-5 2 0</inkml:trace>
  <inkml:trace contextRef="#ctx0" brushRef="#br0" timeOffset="6182.3392">29288 5268 0,'0'0'0,"0"0"0,0 0 16,0 0-16,0 0 0,0 0 0,0 0 16,0 0-16</inkml:trace>
  <inkml:trace contextRef="#ctx0" brushRef="#br0" timeOffset="8712.353">28449 6376 0,'0'0'0,"0"0"0,0 0 0,0 0 15,0 0-15,0 0 0,0 0 16,0 0-16</inkml:trace>
  <inkml:trace contextRef="#ctx0" brushRef="#br0" timeOffset="8880.775">28431 6432 0,'0'0'16,"0"0"-16,0 0 0,0 0 15,0 0-15,0 0 0,0 0 16,0 0-16</inkml:trace>
  <inkml:trace contextRef="#ctx0" brushRef="#br0" timeOffset="9215.4134">28383 6505 0,'0'0'0,"0"0"15,0 0-15,0 0 0,-31-2 0,31 2 16,-30-3-16,11 2 0,-1-1 16,-6 1-16,-2-2 0,-11 1 15,-1 0-15,-4-1 0,-3 0 16,-11-1-16,4 0 0,-14 0 15,-3-3-15,4 2 0,2-1 0,-16-2 16,-3 1-16,7 2 0,4 1 16,-14 1-16,0-1 0,8 0 15,9 2-15,-8 0 0,24-1 16,16 2-16</inkml:trace>
  <inkml:trace contextRef="#ctx0" brushRef="#br0" timeOffset="10464.8258">15740 3916 0,'0'0'0,"0"0"15,-15-19-15,8 10 0,-2 1 0,-2-5 16,-1 0-16,-5-4 0,1 1 16,-3 0-16,-1-1 15,1 0-15,1 2 0,-7-2 0,0 1 16,-1 2-16,0 0 0,-4 2 16,-3 1-16,-1 2 0,0 1 15,-6 2-15,-4 1 0,0 2 16,-1 0-16,-13 3 0,-4 4 15,2-1-15,4 2 0,-15 4 16,0 3-16,5 0 0,3 1 0,-9 5 16,3 3-16,11 0 0,9 0 15,-17 9-15,8-3 0,13-4 16,9 0-16,3 4 0,2 5 16,16-16-16,1 1 0,-10 16 15,2 0-15,10-9 0,1 2 16,0 7-16,-2 3 0,4 2 0,0 0 15,0 6-15,1 5 16,4-2-16,2-2 0,3 1 0,2 0 16,3-6-16,1-5 0,5-8 15,4-4-15,-1-8 0,2-5 16,5-8-16,3-3 0,-2-5 16,3-1-16,6-9 0,5-5 15,1 1-15,-1-1 0,6-1 16,3-1-16,-3-2 0,-1 2 0,9-2 15,1 4-15,-4 3 0,-1 4 16,-2 1-16,-1 4 16,-8 4-16,-5 3 0,-11 5 0,-7 5 15,-4-3-15,-2-1 0,-3-1 16</inkml:trace>
  <inkml:trace contextRef="#ctx0" brushRef="#br0" timeOffset="11165.5523">6208 8299 0,'0'0'15,"0"0"-15,0 0 0,0 0 16,0 0-16,0 0 0,5 23 0,-5-23 16,0 0-16,0 0 0,0 0 15,13 25-15,-13-25 0,0 0 16,16 16-16,-16-16 0,20 9 16,-6-6-16,3-3 0,5-3 15,3-2-15,-3 0 0,-3 0 0,-1 1 16</inkml:trace>
  <inkml:trace contextRef="#ctx0" brushRef="#br0" timeOffset="12550.0022">12923 5401 0,'0'0'15,"0"0"-15,0 0 0,0 0 0,0 0 0,0 0 16,0 0-16,25 17 16,-25-17-16,24 6 0,-24-6 15,35 7-15,-15-3 0,4-1 16,3 0-16,3 2 0,1-2 15,13 3-15,4 0 0,-2-1 16,0-1-16,14 1 0,1 1 16,-1-1-16,-3 0 0,14-1 15,1-2-15,5 0 0,-7-2 0,6 0 16,5-2-16,4-1 0,-6-2 16,5 0-16,2-1 0,29-2 15,-15 2-15,-2 1 0,-1 2 16,-13 0-16,-9-1 0,0 2 0,-1 1 15,-10 0-15,-6-1 0,0 4 16,1-1-16,-6 1 0,-4 2 16,2-2-16,1 3 15,-7-1-15,-6-1 0,1 1 0,2 0 16,-5-1-16,-3-1 0,0 1 16,1 2-16,-3 0 0,-2 0 15,-1 0-15,-1-3 0,-2-1 16,-4 0-16,-7 0 0,4-1 15,-4 0-15,1 0 0,-3 0 16,-1 0-16,-4 0 0,-3 2 0,-1-2 16,-2 0-16,-2 0 0,0 0 15,0 0-15,0 0 0,0 0 16,0 0-16,0 0 0,0 0 16,0 0-16,0 0 0,0 0 15,0 0-15,-3-4 0,-1 2 16,-3-3-16,-4 1 0,2-2 0,-1-1 15,-1 0-15,2 0 0,1 3 16</inkml:trace>
  <inkml:trace contextRef="#ctx0" brushRef="#br0" timeOffset="13581.7867">13903 5116 0,'0'0'0,"0"0"0,0 0 16,0 0-16,0 0 0,35 1 0,-35-1 15,31 0-15,-12 1 0,3 0 0,3 0 16,3 0-16,2-1 0,11 0 15,3-1-15,1-1 0,2 0 16,14-1-16,2 0 0,-3 0 16,0 0-16,12 2 0,-1 0 15,7 0-15,-4 1 0,0 2 16,0 2-16,4 1 0,-4 1 16,-1 1-16,0 1 0,-5-2 15,-3-4-15,28 4 0,-8 0 16,-8-3-16,-7-2 0,3-4 15,1-1-15,-6-1 0,-4-1 0,0 0 16,0 1-16,-2-1 0,-3 1 16,2 1-16,1 1 0,-7-1 15,-4 1-15,2 2 16,2 2-16,-11 0 0,-7 2 0,-6-1 16,-3-1-16,-6 1 0,-5 2 15,-2-3-15,-4 1 0,-5-3 16,-2 0-16,-4 1 0,0 0 15,0 0-15,-3 1 0,3-1 16,-3-4-16,-1 2 0,-2-3 0,-5-4 16,-4-7-16,4 6 0,2 2 15,2 1-15</inkml:trace>
  <inkml:trace contextRef="#ctx0" brushRef="#br0" timeOffset="13949.1712">16377 4707 0,'0'0'0,"0"0"0,0 0 15,0 0-15,0 0 0,0 0 16,23 3-16,-23-3 0,28 8 0,-8-2 16,4 0-16,3 1 0,4 1 15,3 0-15,5 0 0,11 5 16,0-1-16,12 2 0,-1 1 15,-7-3-15,-6-1 0,2 1 16,-7 0-16,-8-1 0,-6 0 0,-6-2 16,-3-2-16,-5 0 0,-2 0 15,-3-1-15,-1 1 0,-2-2 16,-2 2-16,0 1 0,-2 0 16,-1 1-16,0 2 0,-2-1 15,-1 2-15,-3 0 0,-2 2 16,-5 2-16,-4 5 0,-7 2 15,-6 3-15,-21 12 0,-13 5 16,-23 16-16,-9 5 0,-36 31 0,-15 14 16,-19 14-16,32-26 0,42-30 15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11772 33918 394,'-19'-7'10,"7"2"19,8 2 18,8 2 20,6 1 3,4 0-15,3 0-15,5 0-14,3 0-9,2 0-1,5 0-2,1 0-2,3 0-2,1 0 1,0 0-2,2 0 1,1 0-2,1 0 1,0 0-1,2 0-1,1 0 0,0 0 0,2 0-1,0 0-1,1-1 0,0-2 0,0-2 0,0-2 1,0 0 0,1 1 0,-1 0 2,0 2 0,-2-1 0,0 0-2,-3-1 0,-2-2-3,-1 1 1,-2 1-2,0 0 1,-1 2-1,-2-1 0,-1 0-1,-3-1 0,-2-2 0,0 2-1,1 1 0,1 2 1,1 2-1,0 0 1,1 0 0,-1-2-1,1 0 1,-1-1-1,0 0 0,1 0 0,-1 0 0,2 0 0,2-2 1,4 0 1,3-1 0,0-1 1,-2 2-1,-2 1 0,-1 0-1,-3 1-1,-2 0-2,-1 0-3,-3 1-2,-1-1-2,1 2 1,-1 0 0,1 2-1,-2 0 1,-1 0 0,-3 0 0,-1 0 1,-2 0-2,1 0 0,0 0-3,-1 0 0,-4-1-14,-8 0-24,-10-2-24,-8 0-24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12456 34602 402,'-29'-8'7,"7"0"9,5 0 8,6 0 8,5 1 5,2-1 3,4 0 4,3 0 2,2 1-3,5 0-7,4 2-9,4 1-8,3 0-5,5 2-2,3 0-3,4 2-2,3-1-1,3 0 0,1-2-1,2 0-1,-3 0 0,-7 0 0,-9 2-1,-7 0 0,-5 1-1,1 0-1,0 0 1,0 0-1,8 0 2,19 0 2,16 0 3,19 0 3,4 0 1,-7-2-1,-8 0-1,-8-2 0,-5 0-2,1 1 0,0-1-1,0 0-1,0 0 0,-2 0 0,0 0 0,-2 0-1,0 0 1,-2 0-2,0 0 0,-1 1-2,-1-1 0,2 2-1,0 0 0,2 2-2,-1-1 1,-2 0-1,-2-2 2,-2 0 0,-1-1 0,-1 2-1,-2 0 0,0 2 1,-1-1-2,-1 0-1,-1-2 0,-1 0-2,-1 0 0,0 0 0,1 2 0,-1 0 0,1 1 0,1 0 1,1 0-1,0 0 0,1 0 1,-1 0-1,-1 0 1,-1 0-1,-2 0 1,-2-2-1,-1 0-1,-3-1 0,-1-1 0,-1 0-3,-1 0-1,0 0-2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7524 29750 566,'-11'8'-1,"-4"0"-1,-5-1-2,-5 1-1,0-1 4,5-2 9,5-2 9,5-2 9,4-1 9,4 2 7,4 0 9,4 2 7,5 0-1,7 1-10,7 2-10,7 0-10,2 0-9,0-2-4,-1-3-7,-1 0-4,-1-2-5,-1 0-2,-2 0-1,1 0-2,-4 0-6,-2 0-9,-3 0-11,-2 0-9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8231 28800 608,'-7'15'74,"2"-1"-10,2-1-10,2 0-8,1 0-8,-2 5-4,0 3-5,-1 5-4,-1 2-7,2 3-9,0 1-9,2 2-8,0 1-9,0-1-6,0-1-8,0-1-6,0-4-2,0-4 1,0-5 2,0-4 1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8916 28750 569,'-1'15'97,"-1"-1"-18,0-1-18,-1 0-19,-1-1-11,2 3-3,0 2-4,2 1-4,0 2-4,0-1-2,0 1-5,0-1-3,1 0-3,2-3-3,2-1-2,2-2-3,2-1-4,3 1-5,3 1-3,3 2-5,3-2-4,1-3-3,3-3-3,1-2-4,1-4-1,-1-4-1,-1-4-1,-1-4 0,-2-2 1,-3 1 3,-3-1 2,-2 0 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63800 47300 471,'29'-74'6,"10"4"11,10 3 10,9 3 12,6 7 5,3 14-1,3 11-1,4 14-1,-1 14-2,-3 20-3,-3 18-2,-2 20-2,-8 16-4,-8 16-3,-10 15-4,-9 17-4,-9 10-3,-5 6-3,-7 7-3,-5 6-3,-11 1-9,-11-3-11,-14-3-13,-11-2-12,-9-5-8,-3-2-4,-3-3-4,-2-3-4,2-13 0,9-22 5,10-22 5,10-21 4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9435 28550 611,'-22'0'41,"5"2"-2,3 0-3,4 2-2,3 1-1,0 5 3,2 4 1,1 4 2,-1 4-3,-2 5-9,-2 4-9,-2 6-8,-1 8-7,-3 12-7,-2 11-4,-1 13-7,0-2-12,2-11-19,4-14-20,3-12-20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6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64800 46560 486,'40'-9'30,"0"-2"4,2-2 3,1-1 4,-1-1-2,-2 2-4,-2 2-6,-1 3-4,-3 1-6,0 2-4,-1 2-5,-1 2-4,-4 3-4,-7 4-4,-7 4-3,-7 3-4,-5 5-1,-6 5-1,-4 5 1,-5 5-1,-4 1 1,-2-1 2,-1-3 0,-3-2 3,-1 0 0,-1-1 2,-1 1 1,0-1 1,0-2 2,6-5-1,5-5 1,5-4 0,5-4 1,6 1 3,6 0 1,6 0 3,3-1 1,1-1 0,1 0 0,1-2 0,0 1 0,-3 0-1,-1 1-1,-2 2-2,-2 1 0,-1 1-2,0 3-1,-2 2-1,-1 2-1,-2 3-1,-2 3-1,-2 3-1,-3 1-1,-4-1-3,-4-1 0,-4-1-3,-1-2 0,-1-1-1,0-3 1,1-1-1,-1-3 0,0-2-1,1-4-1,-1-3-2,0-4 0,1-8-3,-1-6-2,0-7-1,2-6-2,3-7 1,2-5 1,4-6-1,2-3 3,0 0 3,2 0 3,0 0 5,2 2 1,0 4 0,2 4 1,0 4 0,0 3 2,0 5 2,-2 3 3,0 5 3,-1 4 9,2 8 18,0 6 17,2 8 17,-1 6 3,-1 7-10,0 7-11,-1 7-11,-2 6-7,-1 6-4,0 5-3,-1 7-5,-1 7-2,0 9-5,0 9-2,0 8-5,1 6-2,0 0-1,2 1-1,0 2-1,2-2-5,0-4-7,2-4-8,0-4-8,2-8-6,2-9-6,1-12-7,3-11-5,0-9 1,-2-9 6,-2-9 7,-2-9 6,-1-5 4,2 0-1,0-2 0,1 0-1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67194 47132 447,'-1'-16'2,"-2"0"6,-2 1 5,-2-1 5,1 1 3,0 2 1,4 3 0,1 1 1,0 4 2,0 6 7,-2 6 6,0 6 6,-2 5-1,0 8-5,-1 7-5,-2 7-7,1 5-4,1 2-1,0 3-3,2 4-2,0 0-3,2-1-1,0 0-2,2-2-2,1-3-1,4-6-2,2-5-2,4-7-1,2-6 0,3-5 0,3-6-1,3-6 2,3-8-5,3-8-7,3-10-6,3-7-8,0-9-3,0-5 3,-1-6 2,-1-5 2,-1-4 3,1 0 4,-1 0 2,0 0 4,-3 1 2,-7 2-2,-7 3 0,-6 1 0,-6 3 0,-2 5 1,-4 6 3,-2 4 0,-4 5 3,-3 7 1,-5 5 2,-4 6 2,-2 5 1,-1 4-1,-1 4-1,-1 4 0,0 3 0,0 5-1,-1 3-1,1 5-1,1 1 1,2-1-1,4-1 2,3-1-1,3-1 1,3-1 0,3-1-1,2-1 0,4-1-1,2-3 0,4-1 0,2-2-2,4-3 0,4-1-2,3-2 0,5-2-1,2-3-3,3-2-4,1-3-5,3-4-4,0-1-4,2-2-5,1 0-5,1-1-3,-2 0-1,-6 2 6,-3 2 5,-6 3 6,-3-1-1,-1 0-5,-1-1-6,0-2-4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69187 46201 470,'-36'14'3,"9"-4"5,7-5 7,8-2 5,9-3 7,8 0 8,9 0 7,10 0 7,6-3 1,6-2-7,6-5-7,6-4-7,3-1-5,-2-1-5,0 0-6,-2 1-5,-1-1-5,-2 2-7,-2 1-7,-1 1-6,-5 1-1,-6 2 1,-5 2 3,-6 3 3,-5-2-7,-3 0-14,-3-3-15,-2-2-15,-4-2-2,-4-1 9,-4-3 11,-4-1 9,-2-3 8,-2 0 6,0-1 6,-1-1 6,-1 1 4,-1 1 1,-1 3 1,-1 1 1,0 2 2,2 1 1,3 0 2,1 2 1,2 1 7,0 2 11,2 3 13,1 1 10,0 1 6,0 2-2,0 0-2,0 2-1,1 3-4,-1 7-5,0 8-5,0 6-6,0 7-2,-2 10-1,0 9 0,-1 8 0,0 7-2,2 3-1,2 5-1,3 3-2,0 3-4,2 1-7,0 0-6,2 2-6,1-3-8,1-5-8,3-7-8,2-5-9,2-8-5,0-8-3,1-10-3,2-7-3,-1-9-1,-1-5 3,-1-6 2,0-6 2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69555 47086 424,'-51'3'35,"8"6"-11,8 5-10,8 7-12,2 5 0,-1 5 7,-3 4 8,-1 6 8,-1 2 2,-1 0-4,1 0-5,0 0-3,0-2-4,4-4 0,4-3-1,2-5-2,2-2 1,2-2-2,2 1 0,3-2 0,3-4-2,6-7-3,6-7-4,6-6-2,7-10-2,9-10 1,9-11 1,8-10 0,7-7-2,2-4-6,4-2-5,2-3-5,1-1-2,0 2 0,-2 2 2,-1 3 0,-2 2 5,-6 6 5,-4 4 7,-5 5 5,-6 6 6,-6 5 5,-5 7 4,-6 5 5,-4 9 8,1 12 11,0 11 12,0 13 11,-2 5 0,-1 0-10,-2 0-11,-2 0-10,-1 0-8,0-2-4,0 0-5,0-1-4,-1-1-3,-1 0-3,0 0-4,-1 1-1,-4-1-2,-2 0 1,-5 0 2,-4 1 0,-3-3-1,-1-2-2,-3-3-3,-1-3-2,-2-4-7,1-5-7,-1-5-8,1-4-8,0-9-3,3-10 2,1-11 3,3-11 1,2-8 3,4-6 1,4-6 1,4-5 2,4-2 2,4 6 2,4 5 2,4 5 2,0 4 5,-1 7 6,-3 6 6,0 5 7,-3 5 8,1 3 10,0 3 10,0 3 9,-2 5 3,-4 10-6,-4 8-4,-4 9-6,-4 6-3,-2 2-1,-3 4-3,-3 3 0,-3 1-5,-1 2-3,-3 1-6,-1 0-4,-1 1-6,1 0-7,1 0-5,1 0-8,1-3-3,1-6-3,1-5-2,1-7-3,2-6-3,4-6-8,4-8-5,5-6-8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71250 48150 461,'51'30'10,"-6"-3"20,-8-4 19,-6-1 20,-3-1 5,1 2-11,1 4-9,1 3-11,0 2-8,-2 1-4,0 1-4,0 0-6,-4 0-4,-2-3-6,-3-3-7,-2-3-4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0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43911 52650 582,'-37'30'-27,"7"-3"33,5-4 31,7-1 33,3-4 9,4-1-14,3-2-14,3-3-14,-1 2-9,-2 4-5,-3 3-4,-3 5-5,-2 1-4,2 1-5,1-1-4,1 0-5,0 0-3,0-1 1,0-1-2,1-1 0,-1-1-3,2-1-4,1-1-3,0-1-5,2-2-5,1-3-7,0-2-5,2-4-7,0-4-3,2-4 3,0-6 3,2-4 1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44000 52958 565,'14'-22'5,"-3"5"13,-2 3 10,-4 4 13,0 3 3,0 2-5,1 2-3,2 2-5,0 2-4,1 2-1,2 2-2,0 2-3,0 3-2,-1 5-2,0 5-1,-2 6-3,-1 3-2,0 4-3,-2 4-2,0 4-3,-2 3-2,2 0 0,-2 2-3,1 0 0,0-1-1,0-3 0,0-5 1,0-4 0,2-6 0,4-7-2,3-8-1,5-8-1,3-10 0,1-10 3,3-11 3,1-10 3,3-8 1,3-2 0,3-4 0,3-2 1,0-2-1,-2 2 0,-2 1-2,-1 0 0,-3 4-2,-2 4-3,-1 6-3,-2 4-4,-4 5-2,-5 5-4,-5 5-4,-5 5-3,-4 8-7,-6 12-11,-4 11-9,-5 13-11,-2 4-1,2-2 8,3-1 10,1-3 7,1-2 9,2-5 5,1-3 7,0-5 7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46050 52483 491,'23'-9'46,"-1"0"-4,-1-1-4,-1-1-4,-1 0-2,-1 2-1,-1 2 0,0 2 0,-2 5-1,-1 6-3,-1 7-2,0 7-4,-4 5-5,-3 3-8,-4 3-8,-4 3-9,-2 0-5,-2-2-2,0-1-3,-1-3-1,0-2 0,2-5 4,2-3 5,2-5 3,5-5 3,8-10 0,7-8 0,9-9 1,2-6 0,-2-1 1,-1-3 0,-2-1-1,-2-1-2,1 2-7,-1 0-7,1 1-7,-2 1-3,0 3-1,-1 1-1,0 3 0,-3 1 1,-1 1 4,-2 0 3,-3 2 4,-1 1 3,-2 1 3,-2 1 3,-2 1 2,-2 0 4,-2 2 6,-2 1 4,-2 1 5,-1 0 9,0 2 14,0 0 13,0 2 14,1 2 4,0 2-5,2 3-5,0 4-5,1 3-7,-2 7-7,0 6-8,-2 5-7,0 4-6,1 3-1,-1 1-2,0 2-3,0 0 0,2-2 0,0-2-1,2-1 1,0-4-2,2-3-2,0-5-4,2-3-1,1-5-3,5-5-1,4-4-1,4-5-2,2-6-2,3-6 0,1-6-2,3-5-2,1-7 0,3-5 0,1-6 1,2-6-1,1-4 1,1-2 2,-1-1 2,0-3 1,-2 0 2,-5 0-1,-5 2 1,-5 1-1,-4 2 1,-2 6-1,-4 4 0,-3 6 0,-3 4 1,-6 7 1,-4 5 2,-5 7 1,-3 4 1,-2 4 0,0 4 1,-1 4-1,0 4-2,-1 4-5,0 3-5,1 5-5,-1 3-2,1 5-2,-1 3 0,1 5-1,1-2-4,4-6-3,4-5-6,5-6-4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50238 53302 536,'8'-21'28,"-1"3"0,1 4 1,0 5 0,-3 4 4,-4 8 7,-6 6 7,-4 7 7,-4 4-3,-1 3-11,-3 1-13,-1 3-12,-1 0-6,4-1-1,3-1-1,3-1 0,1-2-2,2-2-4,1-1-2,0-2-4,3-3-1,4-3 2,4-3 2,4-2 2,2-3 1,3 0 1,2-2 1,2 0 1,1-3 0,2 0 0,3-3-1,2-2-1,-1-1-2,0 0-1,-1 1-3,-1-1-1,-1 0-3,-1 0-2,-1 0-1,0 1-3,-3 0-7,-1 2-13,-3 2-14,-1 2-13,-4 1-4,-4 0 5,-6 0 4,-4 0 6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64600 48950 536,'34'-29'7,"19"-5"13,19-7 13,19-5 13,2 0 7,-11 10-2,-14 10-2,-11 9 0,-11 15-5,-5 22-7,-7 22-7,-5 23-8,-15 14-7,-22 10-7,-22 10-10,-21 9-7,-10 1-6,3-6-2,3-6-3,4-6-4,4-9 3,6-8 6,7-10 6,6-9 7,6-7 4,6-3 2,7-3 3,6-2 2,7-5 2,10-2 0,10-3 0,9-3 1,7-6-4,7-5-7,6-7-7,7-5-8,4-6-2,3-3 0,3-3 0,4-2 2,-6-5-10,-11-2-17,-14-3-17,-11-3-18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50758 53266 466,'-15'-12'49,"4"8"9,3 8 8,3 8 9,1 6-4,0 7-12,0 5-13,0 6-12,-1 7-10,0 6-4,-1 7-4,-1 8-5,-1 4-6,0 5-8,0 3-8,0 4-7,2-2-10,1-7-12,2-8-12,2-9-12,0-8-5,0-10 4,-2-9 2,0-10 3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4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53928 53465 528,'-10'0'12,"12"0"23,12 0 24,11 0 22,6 0 5,-1-2-16,-1 0-16,-1-1-15,0-1-15,1 2-12,0 0-13,2 2-13,-1 1-5,-1 2 0,-3 2 0,-1 1 0,-3 1-2,-1-2-4,-3-3-3,-1 0-5,-1-2-4,2 0-6,0 0-5,1 0-6,-1 0 1,-3 0 10,-3 0 8,-2 0 9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56350 52352 420,'30'-21'58,"-1"5"-6,-3 5-6,-1 4-5,-2 3-5,1 1-2,-1-2-5,1 2-2,-2 1-4,-1 4-3,-3 3-4,-1 5-3,-2 3-3,-1 2-2,-1 1-1,0 3-3,-3 2-1,-3 3-4,-2 3-2,-4 3-3,-3 1-3,-3 0-2,-5 1-2,-4-1-3,-2-1-1,1-2 2,-1-1 0,0-3 2,1-1 2,1-1 1,1-1 2,1-1 2,0-2 3,2-2 4,1-4 5,0-3 4,6-2 3,8 0 1,9-2 2,10 0 1,6-4 1,8-6-1,6-6 1,8-6-1,4-3-2,2-3-1,1-1-1,3-2-3,1-2-1,1 1-2,2-1-1,0 1-1,-2 0-3,-3 1-3,-4 1-4,-4 1-3,-5 1-3,-4-1 0,-6 1-1,-4-1-1,-6 2-2,-7 1-2,-7 3-1,-6 1-2,-7 2-1,-4 1 3,-6 1 2,-4 0 1,-4 2 3,-3 3 2,-3 1 2,-3 2 2,-1 2 3,-1 2 3,1 2 3,-1 2 2,1 2 4,0 4 1,-1 2 3,1 3 1,0 3 1,3 1 2,1 3 0,3 1 1,1 2-1,2-1-1,3 1-1,1-1-1,2 0-1,2-1 0,2-1 1,3-1-1,1 0-1,2 0 1,2-1-2,2 1 1,3-1-2,5 1-1,5-1-1,6 1-1,2-3-4,4-3-4,3-4-6,3-4-6,1-3-4,1-1-5,-1 0-4,0-1-5,0-3-1,-2 0 3,0-3 2,-1-2 3,-2-1 2,-1 0 1,-3 1 2,-1-1 2,-4 0-5,-3 0-14,-4 0-13,-4 0-12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60950 51230 514,'2'-16'61,"4"2"-5,4 1-6,3 1-5,4 0-4,3 1-5,4-1-3,2 0-3,1 1-3,0 1-1,1 1 0,-1 0-1,0 2-5,-1 1-11,-1 0-9,-1 2-10,-2 1-17,-3 2-25,-3 2-25,-2 2-25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68593 53100 549,'-15'0'3,"3"0"5,1 0 5,2 0 6,5 0 6,8 0 6,8 0 7,7 0 7,5 0 0,-1 0-5,1 0-6,-1 0-4,3 0-5,3 0-1,5 0-3,3 0-2,2 0-3,0 0-6,0 0-6,1 0-4,-3 0-5,-2 2-6,-3 0-5,-3 2-5,-4 1-8,-5 1-14,-5 3-12,-5 2-12,-4 1-2,-6 0 9,-4-1 10,-6 1 10,-4 0 7,-7-1 8,-5 1 6,-7 0 6,-3 0 5,-2 1 2,-2 1 1,-2 2 2,-2-1 2,-1 1-1,0 0 2,-2-1-1,2 1 3,2-1 3,4 1 4,2 0 3,4-2 5,7-3 3,5-3 4,7-2 4,7-3 5,10 0 4,10-2 6,9 0 5,7-3-2,5 0-7,3-3-9,4-2-7,4 0-7,2 0-6,4 2-7,2 1-6,2 0-5,0 2-3,0 0-4,0 2-3,0-1-5,1-2-8,2-2-7,0-2-8,-5-1-1,-10 0 4,-12 1 5,-9-1 5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73282 52140 582,'0'-19'52,"0"10"-2,0 10-1,0 10-3,-2 7-4,0 5-6,-3 5-4,-2 5-6,-1 3-5,-2 2-2,0 2-4,-1 2-3,-2 1-3,-2-2-4,-1 0-2,-3-1-2,0-2-7,3-2-6,1-2-8,3-1-8,1-4-4,2-6-4,2-3-3,2-6-3,3-6-1,4-6-1,4-8 0,4-6 0,1-4 3,-1 1 7,0-1 7,-2 0 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73950 52224 515,'8'-25'31,"0"12"13,0 14 11,-1 12 12,1 8 0,-2 5-11,-1 3-12,0 5-11,-2 1-8,-1 0-5,0 0-4,-1 0-5,-1 0-4,2-3-2,0-2-2,1-1-2,1-4-3,0-3-2,0-5-2,0-3-2,3-6-1,7-8 0,7-8-1,8-8 0,3-7 1,2-9 2,2-7 2,3-8 3,-1-4 2,0 1-1,-2-1 0,1 0-1,-4 3 1,-4 4-3,-3 5 0,-5 6-2,-5 6-8,-8 9-14,-8 8-15,-8 10-15,-5 7-2,0 7 10,-1 7 9,-1 7 10,0 1 5,2-5-1,3-5 1,1-5-1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8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74950 52244 398,'8'6'1,"0"-2"4,0-4 3,-1-2 2,2-2 4,0 0 3,1 0 3,2 0 3,0 1 1,3 0-1,1 2-1,3 0 0,0 1-1,-3 0-5,-1 0-2,-2 0-4,-2 2-1,-3 4 0,-1 4-1,-2 4 0,-2 2-1,-2 3-3,-2 1-4,-2 3-3,-1 0-2,-2 1-1,0-1-1,-1 1-1,0-2 0,2-3 2,2-3 2,2-3 1,3-4 2,4-4-1,4-5 0,3-6 0,5-5-1,4-7-2,3-7-3,5-7-1,1-4-3,0-2 1,1-3-2,-1 0 0,0-3 0,1 1 2,-1 0 0,0 0 3,-1 3-1,-3 4 1,-3 5-2,-3 5 0,-3 4 5,-3 3 9,-2 3 10,-4 3 11,-2 5 7,-2 8 9,-2 8 8,-2 7 8,-3 6-1,-2 3-10,-4 3-10,-2 3-9,-2 2-6,1 3-3,-1 1-2,0 2-2,0 1-3,1-2 0,-1 0-2,0-1-1,1-2-2,2 0 0,3-1-2,1-1-1,1-2 0,2-3-1,0-4 0,2-1-1,3-5-3,8-3-8,6-4-9,7-4-7,3-7-3,1-8 3,-1-10 3,1-7 2,0-8 3,2-3 0,3-4 2,1-4 0,1-3 2,-2-2 3,0-2 2,-1-1 3,-3-2 1,-3 2 3,-5 1 1,-3 0 2,-4 4 1,-4 6 1,-5 6 1,-2 6 2,-5 5 0,-2 5-1,-4 4 0,-2 6 0,-4 4-1,-3 2-1,-5 4 1,-3 3-1,-3 3-5,1 5-9,-1 5-11,1 5-9,1 2-6,5-1-1,3-1 0,5-1-2,2-1 1,2-3 1,2-1 1,2-2 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837" units="cm"/>
      <inkml:brushProperty name="height" value="0.04837" units="cm"/>
      <inkml:brushProperty name="color" value="#F2395B"/>
    </inkml:brush>
  </inkml:definitions>
  <inkml:trace contextRef="#ctx0" brushRef="#br0">77624 53450 454,'7'14'110,"-1"-1"-24,-1-2-22,0-2-23,-1 1-13,0 3-2,0 5-2,0 4-3,0 1-2,0 3 0,-1 0-3,1 1 0,0 0-2,0 2-3,0 1-1,0 1-2,0-1-1,0-1 0,0-3-1,0-1 0,0-2-1,0-2-4,-1 0-2,2 0-3,-1-2-2,1-1-2,2-1 0,0-1-2,-2 0-2,-4 0-5,-6-1-3,-4 1-4,-6 0-3,-5-1 1,-7 1-1,-5 0-1,-4 0 0,-1 1 0,0 1-2,-2 1 0,0-1 0,2-3 2,0-2 1,1-4 1,3-2 3,5-2 4,5-3 3,5 0 5,3-2 0,2 0-4,3 0-4,1 0-4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78650 53142 542,'42'-21'102,"-10"5"-22,-9 4-23,-10 6-22,-3 2-11,7 0 0,6 0 0,5 1 1,3-1-2,1 2-4,-1 0-3,0 2-3,2-1-4,1 0-4,2-2-4,2 0-2,0-1-8,-1 0-11,-3 0-10,-2 1-11,-3-1-9,-5 0-8,-5 0-9,-4 0-8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66350 48650 543,'-68'-4'0,"17"-5"0,15-7 0,16-5 0,27-4 11,42 0 21,40 0 21,41 0 21,13 1 4,-11 4-15,-14 3-15,-11 3-15,0 3-10,17 3-5,15 3-5,16 4-4,-1 1-7,-15 0-10,-15 0-8,-16 0-8,-18 3-4,-18 6 3,-19 7 4,-18 6 2,-15 3-3,-9 0-10,-10 0-8,-8 0-9,-8-2-3,-2-3 3,-3-3 5,-3-2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82027 54200 491,'-6'7'-5,"2"-1"24,4 0 25,3-2 24,2 1 5,3 0-13,3 1-14,4 2-13,2-1-8,3-1-2,3 0-3,3-2-3,2 0-2,3-2 0,1 0-3,2-2 0,2 0-2,3 0-2,1 0-2,2 0-1,0 1-3,-2 0-1,-1 2-4,-3 0-1,-2 0-2,-2 0-1,-1-2-2,-3 0-1,-2-1-1,-3 2-2,-3 0-2,-2 2-1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83287 53483 509,'-8'-6'17,"0"4"18,0 4 18,0 4 18,1 4 3,1 3-13,0 5-15,2 3-13,-1 4-9,0 3-2,-1 3-2,-2 3-3,0 3-5,1 2-6,-1 4-8,0 2-5,0 3-4,0 2 2,0 2 1,1 2 2,-1-1-4,0-4-9,0-4-10,0-4-8,1-3-6,0-4 0,2-2-2,1-3-1,0-4 0,0-5 1,0-5 2,0-4 1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2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87832 53347 543,'17'-1'59,"1"-2"-11,3-2-11,1-2-10,2 0-4,1 1 1,1 0 1,1 2 2,-1 0 0,-1 2-1,-3 0-2,-1 2-1,-2 1-2,-1 2-2,-1 2-2,0 2-3,-4 2-3,-3 5-6,-4 4-7,-4 3-5,-4 2-5,-4-1-1,-4-1-4,-3-1-1,-6 2-3,-4 5 0,-5 5-1,-4 5-2,-3 1 2,3 0 1,2-2 2,1 0 3,1-1 2,-1-3 5,0-2 4,-2-1 5,1-4 3,1-2 1,3-3 2,1-2 2,6-4 3,7-3 6,8-3 6,8-2 5,8-4 1,7-4-5,9-4-4,7-4-5,3-1-2,-2 1-4,-2 0-2,-1 2-3,1 0-2,6 0 0,6 1-1,6-1 0,-1 0-4,-8 0-8,-8 0-8,-7 0-7,-6 2-5,-3 1-4,-3 2-3,-3 2-3,-2 0-2,0 0 1,-2-2 0,0 0 1,-2-1 2,-1 0 7,-1 0 5,0 0 6,-1 0 5,0-2 3,0 0 3,0-1 3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90984 52800 452,'-8'24'136,"2"3"-29,1 1-27,0 3-30,0 1-15,-2 4-5,-1 3-3,-3 2-5,-1 4-3,1 2-4,-1 4-3,0 2-4,1 0-3,0-2-4,2-4-3,1-2-4,0-3-5,2-2-7,1-2-7,1-2-7,1-10-11,3-20-15,4-20-16,2-19-15,2-7 2,-2 7 19,-1 7 18,0 7 20,-1 4 11,0 1 4,-1 1 4,1 0 5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91100 53788 553,'0'-35'-4,"2"9"12,0 9 10,2 9 13,1 4 7,3 0 5,4 0 6,2 0 5,3 0-1,1 0-10,3 0-7,1 0-9,1 0-7,-1-2-5,-1 0-5,-1-1-4,-1-1-7,-1 2-5,-1 1-6,0 0-7,-3 1-10,-1-2-16,-2 0-16,-2-1-15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92034 52261 395,'0'-16'68,"0"14"8,0 15 9,0 15 6,0 8-4,0 1-18,0 0-19,0 2-18,-2 1-12,0 0-6,-3 2-5,-2 1-6,-1 2-4,0 7-5,0 6-4,1 6-5,-2 4-2,-2 3 0,-2 3 0,-1 3-1,-2 0-2,0-4-4,1-2-4,-1-2-5,1-4-3,0 1-2,2-2-3,1-1-2,1-7 1,2-12 4,2-13 5,3-13 3,0-6 2,0 1 1,0 1-1,0 2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93000 52691 552,'1'-15'92,"4"2"-21,2 3-20,4 1-19,4 0-10,11 0 0,7-1 1,10-1-1,1 0 0,-4 2-1,-5 2-2,-5 2-3,-2 1-1,1 1-5,0-1-3,2 0-4,-2 0-7,-3 2-6,-5 0-9,-3 2-8,-5 1-11,-6 2-15,-6 2-16,-6 2-16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93694 51550 425,'-27'0'12,"9"2"26,8 0 26,10 2 25,4 1 4,0 3-16,0 4-17,0 2-17,-1 4-11,-1 5-7,0 5-5,-2 5-7,0 3-5,0 4-8,0 2-5,0 4-6,0 0-5,0-2-2,0-2-2,0-2-2,-1 0-5,-3-1-7,-4 0-7,-2 0-8,-1-3-5,0-6-3,2-5-4,1-6-3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57474 56639 451,'-38'1'11,"19"0"26,19 2 28,18 0 26,11 0 4,5 0-21,3-2-19,4 0-21,1-1-12,-2 0-2,-1 0-4,-3 0-2,1-1-5,4 0-4,4-2-4,4 0-6,0-1-2,-4 0-3,-4 0-3,-3 0-1,-5 0-5,-4 1-5,-3-1-7,-5 0-5,-6 1-8,-10 2-10,-10 2-10,-10 2-11,-4 1 2,3 0 16,1-1 14,3 1 15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58560 55863 404,'-8'-15'14,"2"4"27,1 3 27,0 3 27,1 4 4,0 7-20,0 7-20,1 8-20,-2 4-12,-1 6-4,0 5-3,-1 5-5,-1 3-4,0 4-6,1 2-5,-1 4-5,1 1-4,2 3-2,2 2 0,2 2-2,1-1-4,0-3-7,0-3-8,0-2-8,1-7-3,2-8 1,2-10 0,2-7 0,0-7-2,-1-1-3,-1-2-3,0-2-4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67350 47800 491,'-25'-27'0,"0"-3"0,0-3 0,0-2 0,0-1 7,0 3 15,0 3 15,0 4 14,4 15 8,10 28 2,10 28 2,9 29 1,2 21-6,-2 16-15,-3 15-15,-3 17-14,-2 16-12,0 19-12,0 19-11,0 19-11,0-1-7,0-18-1,0-19-2,0-18-2,0-23-3,0-24-5,0-26-3,0-24-5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61247 55622 431,'1'-19'58,"2"7"1,2 8 1,1 8 1,2 7-4,-2 7-8,-1 7-7,0 7-9,-2 4-5,-2 2-4,-2 2-3,-2 3-4,-2 2-2,0 6-1,-1 4-1,-2 5-1,1 1-6,-1-3-14,0-2-11,0-4-13,0-4-6,1-6-2,-1-6 0,0-5-2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61150 56788 499,'2'-23'6,"4"4"13,4 3 12,3 3 12,4 2 7,3 1 0,4 0 1,2 2 1,1 0-4,0 1-6,1-1-7,-1 0-8,0 0-6,-3 2-6,-1 1-8,-3 0-6,-1 1-3,-1 1 2,0-1 1,-2 0 3,-1 0-17,-1 2-31,-1 0-34,0 2-31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5389" units="cm"/>
      <inkml:brushProperty name="height" value="0.05389" units="cm"/>
      <inkml:brushProperty name="color" value="#00BFF3"/>
    </inkml:brush>
  </inkml:definitions>
  <inkml:trace contextRef="#ctx0" brushRef="#br0">62694 55574 408,'-1'-11'41,"0"10"13,-2 10 14,0 10 12,-2 6 1,0 6-13,-1 5-13,-2 5-12,1 2-10,1 2-6,0 0-7,2 2-7,-1 1-6,0 3-6,-1 4-5,-1 2-6,0 0-2,2-4 2,2-4 0,2-4 3,1-5-5,0-4-12,0-5-11,0-5-12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63060 55928 374,'-8'-4'43,"0"6"1,0 8 1,0 6 3,-2 6-4,-5 5-8,-5 4-8,-5 6-8,-3 5-7,-1 4-5,-1 6-5,-1 4-5,1 0-4,1-5-2,3-4-1,1-5-1,3-6-1,3-6-1,3-5-1,3-7-1,6-10-2,10-18-7,10-16-4,9-16-6,8-12-1,7-4 6,5-5 4,6-5 6,1 2 2,-4 9 3,-4 8 1,-3 10 2,-4 6 3,-2 5 6,-2 5 5,-1 5 5,-4 4 6,-5 2 6,-5 4 7,-4 3 5,-4 4 6,-1 7 2,-1 8 3,0 6 3,-2 4-2,0 3-8,-2 1-8,0 3-7,-1 0-7,2 0-4,0 1-4,2-1-5,0-1-3,1-3-3,2-4-2,0-1-3,1-4-2,0-1 0,0-3-1,0-1-2,0-3-1,3-4-2,2-4-3,2-4-3,2-5-2,3-6 2,3-5-1,3-7 1,1-3 1,1-3 1,-1-1 1,1-2 2,-2 0 2,-2 3 2,-1 3 4,-2 4 2,-3 2 2,-3 4 1,-3 5 0,-2 3 0,-6 7 14,-5 10 24,-6 9 25,-5 11 24,-4 5 5,1 0-15,-1 2-16,0 1-16,2 2-9,2 2-5,4 4-5,3 2-4,2 1-4,0-2-2,1-2-3,2-1-3,0-5-2,2-6 0,1-5 0,0-7-1,3-4-3,4-4-5,3-5-4,5-2-5,3-7-2,3-6-1,3-7 2,3-7-1,2-7 1,1-9 1,0-7 1,2-7 1,-1-4 0,-1 2 3,-3 2 1,-1 2 2,-4 3 1,-1 4 3,-4 4 1,-3 4 1,-4 4 3,-5 3 4,-4 5 3,-6 3 3,-3 4 1,-3 3 1,-4 3 0,-2 3 0,-3 2-1,-3 2-1,-3 2-1,-3 2-2,-2 1 0,-1 2 1,-1 0-1,-1 2 1,0 0-8,2 2-17,0 0-18,1 1-16,1 1-8,3 0 4,1 0 4,3 0 3,1-1 0,2 1-3,3 0-4,1 0-2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922" units="cm"/>
      <inkml:brushProperty name="height" value="0.05922" units="cm"/>
      <inkml:brushProperty name="color" value="#00BFF3"/>
    </inkml:brush>
  </inkml:definitions>
  <inkml:trace contextRef="#ctx0" brushRef="#br0">66303 57150 371,'30'7'69,"-3"-2"-12,-3-3-12,-3 0-13,-2-2-7,-3 2-3,-1 0-3,-2 2-3,-2 2-3,-3 7-3,-1 5-2,-2 7-4,-4 3-2,-6 1-3,-5 1-1,-7 1-3,-3-1 0,-2 0 1,1-1 0,-2-1 0,-1-1 2,2 1 2,1-1 1,1 1 2,2-2 2,1-1 1,2-3 2,3-1 2,2-3 0,6-1 2,4-2 1,6-3 1,4-1-1,3-2-1,5-2-1,4-2-2,1-2-1,2-1 0,2 0 1,-1-1-1,1-1 1,-3 0 1,-1 0-1,-2 0 2,-3 0-1,1 1 1,-2 2 1,-1 0 0,-4 5 0,-6 6 1,-8 7 0,-6 7 0,-5 3-1,0-2-2,-1 0-3,-1-1-1,-2 1-3,-1 3-3,-3 3-1,-1 3-2,-3 2-1,-1 2 0,-3 2 1,-1 2 1,-3-1-4,-1-2-6,-2-4-7,-2-2-6,-1-2-7,-1-3-5,1-2-5,0-1-6,2-5-1,3-4 5,5-4 3,4-6 6,2-3-1,4 0-3,3-2-4,3 0-4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4"/>
    </inkml:context>
    <inkml:brush xml:id="br0">
      <inkml:brushProperty name="width" value="0.04938" units="cm"/>
      <inkml:brushProperty name="height" value="0.04938" units="cm"/>
      <inkml:brushProperty name="color" value="#00BFF3"/>
    </inkml:brush>
  </inkml:definitions>
  <inkml:trace contextRef="#ctx0" brushRef="#br0">58858 55763 445,'-15'-15'5,"4"2"10,3 2 11,2 3 9,7 1 6,8 2 2,9 2 1,9 2 2,4 2-2,-1 4-5,-1 2-4,-1 3-4,-2 4-5,-1 2-3,-3 3-2,-1 3-4,-3 2-2,-3 3-3,-3 1-2,-2 3-2,-5 1-3,-3 4 0,-4 3 0,-3 2-2,-5 3-3,-4 0-2,-4 2-5,-3 0-3,-3-1-3,-1-4 1,-1-4 0,-1-3 0,0-4 1,1-3 1,1-4 1,1-1 2,-1-4 0,-1-1 0,-2-3 1,-3-1 0,1-2 1,3 0 2,4-2 2,2-1 0,2 0 4,2-2 3,2-1 3,3 0 4,3-2 1,6-1 0,6 0 0,6-1-1,7-2-2,7-1-2,8 0-3,9-1-3,6-2-4,7-2-4,7-2-4,8-1-5,5-3-2,5 0-4,4-1-1,6-1-3,-4 0-3,-11 2-7,-13 3-4,-10 1-7,-9 1-4,-4 0-2,-4 0-2,-3 0-4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5"/>
    </inkml:context>
    <inkml:brush xml:id="br0">
      <inkml:brushProperty name="width" value="0.05872" units="cm"/>
      <inkml:brushProperty name="height" value="0.05872" units="cm"/>
      <inkml:brushProperty name="color" value="#00BFF3"/>
    </inkml:brush>
  </inkml:definitions>
  <inkml:trace contextRef="#ctx0" brushRef="#br0">71040 51750 374,'-18'0'58,"10"0"7,12 0 5,10 0 7,6 1-4,3 4-14,1 2-15,3 4-15,0 1-8,-1 3-4,-1 1-4,-1 3-4,-2 1-2,-1 1-3,-3 1-1,-1 1-3,-3 1-2,-2-1 0,-4 1-2,-3-1-1,-1 1 0,-2 1 1,0 1 0,-2 1 2,-1 0-1,-4 1 1,-2-1 1,-3 1-1,-3-1 1,-2 1-2,-1-1 0,-3 1-1,-2-2 0,-1 0 1,-3-1 0,-1-1 1,-2-1-1,-1-1-2,-1-1-2,0 0-2,-1-3-1,3 1 2,1-2 1,3-1 1,1-1 2,3-1 0,1-1 2,2 0 1,2-2 1,1-3 0,1-1 2,1-2 1,6-1 3,14 0 7,12 0 7,12 0 6,10-1 2,3-2-5,4-2-3,4-2-5,2-2-2,3-2-3,2-2-2,2-1-2,0-1-2,-1 2-1,-1 2-2,-1 2-1,-1 1-1,-2 0-4,-2 0-3,-2 1-2,-3-1-3,-2 2-1,-4 0-3,-2 2 0,-5 0-9,-6 2-11,-5 0-13,-6 2-12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30340 28915 431,'-16'7'-1,"1"-2"-2,-1-3-3,0 0-2,6-3 10,10 0 20,12-2 22,10 0 21,6 0 5,3 0-11,1 2-10,2 0-11,3 1-7,3 0-2,2 0-4,4 0-2,1 0-3,2 0-1,0 0-3,2 0-2,0 1-1,0 0-2,0 2-1,0 0-1,0 0-2,2 0-1,0-2-3,1 0-1,0-1-3,-2 0-2,-2 0-2,-2 0-2,-1 0-2,-2 0 0,0 0-2,-1 0-1,-2-1 0,-2 0 0,-2-2 0,-2 0 1,-1-1 0,-3 0-1,-2 0-1,-1 1 1,-3-1-1,1 2 0,-2 0-1,-1 2 0,-2 0-1,-1 0-2,-3 0-2,-1 0-2,-1 0 0,1 0 1,2 0 1,0 0 1,1 0 0,1 0-5,1 0-3,1 0-5,-1 0 0,-3 0 2,-3 0 3,-3 0 2,-2 0 3,0 0 2,-2 0 3,0 0 2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66" units="cm"/>
      <inkml:brushProperty name="height" value="0.05266" units="cm"/>
      <inkml:brushProperty name="color" value="#00BFF3"/>
    </inkml:brush>
  </inkml:definitions>
  <inkml:trace contextRef="#ctx0" brushRef="#br0">36293 27750 417,'-13'0'10,"8"2"20,6 0 19,8 2 19,5 0 5,5 2-12,5 0-12,5 1-11,2 1-8,1 2-4,-1 0-3,0 1-5,1 2-1,1 0-3,1 1-1,0 1-1,1 1-2,-3 0-1,-2-1 0,-1 1-2,-3 0-1,0-1-2,-1 1-1,0 0-1,-3-2-1,-3-1-1,-3-3 1,-3 0-2,-3-1 1,-4 5-2,-4 4 0,-4 3-1,-7 4-4,-10 1-4,-9 2-6,-10 3-5,-6 1-2,-1 2 1,0 3 1,-1 1 1,-7 5-5,-10 10-9,-11 8-9,-11 9-9,4-3-4,17-13 1,18-14 3,18-13 1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34594 30183 418,'-7'-6'40,"2"4"9,2 4 10,2 4 9,0 5-2,0 7-11,-2 7-12,0 7-11,-1 5-7,0 4 1,0 4-2,1 4 1,-2 1-3,0 0-4,-2-1-4,0-2-3,0-1-7,0-2-6,2-2-8,1-1-7,0-2-6,2 0-3,0 0-5,2 0-3,0-2-3,0-6-1,0-4-3,0-4-1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70950 46800 433,'21'-25'0,"-5"0"0,-7 0 0,-5 0 0,-4 9 12,0 19 25,0 19 24,0 19 24,0 16 6,0 17-15,0 15-14,0 16-13,-4 7-12,-5 1-10,-7-1-8,-5 1-10,-4 1-8,0 3-4,0 3-7,0 4-4,1-3-8,4-5-7,3-7-8,3-5-8,1-9-3,1-9 3,-1-10 1,1-8 3,1-11 4,3-8 4,3-10 5,4-9 4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34550 31465 438,'1'-15'94,"2"4"-22,2 3-22,2 3-21,3-1-9,5-2 7,5-4 6,5-2 6,2 0 2,-1 1-4,-1 2-2,-1 2-4,0 2-6,-1 1-7,1 0-9,-1 2-8,-1 0-5,-1 0-4,-3 0-3,-1 0-3,-2 1-7,-1 0-10,0 2-9,-2 0-11,0 0-6,0-4-5,-1-2-3,1-3-5,-2-2 5,-2 0 14,-4 1 13,-2-1 13,-3 0 9,-1 0 3,0 1 4,-1-1 3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526" units="cm"/>
      <inkml:brushProperty name="height" value="0.06526" units="cm"/>
      <inkml:brushProperty name="color" value="#00BFF3"/>
    </inkml:brush>
  </inkml:definitions>
  <inkml:trace contextRef="#ctx0" brushRef="#br0">35672 30704 337,'-15'-28'-4,"4"5"7,3 6 5,3 7 5,1 2 8,0 0 9,0 0 9,0 1 10,-1 4 9,0 11 11,-1 11 10,-1 11 11,-1 8-6,0 6-22,0 6-22,0 6-22,1 5-15,-1 4-6,0 3-9,0 5-6,1 2-8,2 0-9,3 2-7,1 1-8,0-1-3,-1-3 4,0-3 4,-1-3 4,-1-3 3,2-3 2,0-3 2,2-2 2,0-7 0,2-8 0,0-9-1,2-9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36540 31216 375,'-5'-7'51,"8"2"17,6 2 14,7 2 16,5 1-1,3 0-20,3 0-18,3 0-20,1 0-13,1 0-8,-1 0-9,0 0-8,0 0-8,-1 0-6,-1 0-7,-1 0-5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315" units="cm"/>
      <inkml:brushProperty name="height" value="0.06315" units="cm"/>
      <inkml:brushProperty name="color" value="#00BFF3"/>
    </inkml:brush>
  </inkml:definitions>
  <inkml:trace contextRef="#ctx0" brushRef="#br0">37227 30444 348,'-28'-15'50,"7"2"8,6 2 6,8 3 8,4 6 3,0 13-2,2 13-1,0 13-1,1 7-11,0 2-21,0 2-21,0 2-22,0 1-16,0 1-11,0 2-12,0 0-11,0-4 0,-2-8 8,0-9 11,-1-9 9,-1-4-3,0 1-13,0 1-13,0 1-14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217" units="cm"/>
      <inkml:brushProperty name="height" value="0.05217" units="cm"/>
      <inkml:brushProperty name="color" value="#00BFF3"/>
    </inkml:brush>
  </inkml:definitions>
  <inkml:trace contextRef="#ctx0" brushRef="#br0">20513 12732 421,'-21'-2'0,"8"0"0,7-3 0,7-2 0,6-1 0,7-2 0,7 0 0,7-1 0,7-3 8,9-2 16,6-3 16,9-3 17,2 0 2,-4 3-10,-4 3-10,-4 3-9,-5 3-8,-4 4-4,-5 4-5,-5 4-4,-5 4-5,-5 6-4,-5 4-4,-4 5-5,-6 4-3,-5 3-2,-4 3-2,-5 3-1,-5 2-1,-2 2 1,-3 2 2,-3 2 2,-1-1 2,1-3 2,1-5 4,1-4 2,2-3 3,2-5 2,4-3 3,3-4 2,4-6 3,8-5 5,6-6 4,7-5 4,5-4 1,1 0-2,3 0-3,2 1-3,0 0-1,0 2-2,1 2-2,-1 2-1,-2 5-2,-5 10-3,-4 8-2,-6 9-3,-6 5-1,-8 2 1,-8 3 1,-7 1 0,-5 0-1,1-4-1,-1-2-3,0-3-2,2-4-2,1-5-1,3-5-3,1-4 0,1-5-2,-2-1-1,0-2 0,-1-2-1,0-5-1,-1-7 0,1-9 0,-1-7-1,2-9 0,5-7 1,3-8 0,4-7 0,3-4 2,0 2 3,1 2 2,2 3 2,0 3 4,2 7 4,1 8 5,0 6 4,1 5 3,2 5 0,0 3 1,2 5 0,-2 7 6,-1 14 13,-2 12 11,-2 13 13,-1 8 0,0 6-10,0 4-11,0 6-10,0 9-8,-2 16-1,0 16-3,-2 16-2,1 6-4,0-3-6,2-3-7,1-3-5,0-7-6,3-10-6,2-12-6,2-10-6,2-9-2,2-8-2,2-8 1,1-8 0,2-7 0,2-5-1,0-7-1,1-5-1,-1-5 1,-1-4 2,-2-4 1,-2-4 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592" units="cm"/>
      <inkml:brushProperty name="height" value="0.05592" units="cm"/>
      <inkml:brushProperty name="color" value="#00BFF3"/>
    </inkml:brush>
  </inkml:definitions>
  <inkml:trace contextRef="#ctx0" brushRef="#br0">23254 12894 393,'-1'-14'0,"0"3"0,-2 2 0,0 4 0,0-1 0,0-4 2,1-3 0,2-5 1,-1 2 10,-4 6 19,-2 8 21,-3 7 18,-2 6 4,2 7-15,1 7-14,0 7-13,2 5-9,-1 6-3,0 4-2,0 6-3,1 0-2,2-3-1,2-2-1,2-4 0,3-3-1,4-7 0,4-6-1,4-5 1,2-6-3,1-3-2,1-4-3,1-4-3,2-7-2,3-8-1,3-9-1,3-9-2,1-8-1,-1-8 0,-1-8-2,-1-8-2,-3-3 1,-3 1 1,-5 1 1,-3 0 0,-4 4 0,-2 5-1,-4 4-1,-2 6-3,-5 5 1,-4 7 0,-6 7 2,-4 7 1,-3 5 0,-3 4 2,-1 4 1,-3 4 2,-1 5 0,-3 6 1,-1 5 1,-2 7 1,0 4 1,1 2 3,3 4 1,2 3 2,2 0 2,2 0 2,4-1 1,3-1 2,4-3 1,3-4 0,4-3 1,4-5 0,5-3-1,6-4 0,5-5-1,7-3 0,5-5-2,7-6 1,5-6-1,6-5 1,3-4-3,0 1-3,0-1-5,0 1-5,-1-1-5,-2 0-7,-2 1-8,-1-1-8,-3 2-4,0 5-1,-1 3-2,-1 4-2,-4 2-4,-6 1-10,-5-2-8,-6 2-9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9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44273 12660 513,'-13'-5'-1,"23"-9"-3,23-11-2,23-9-2,4-2 3,-13 7 11,-12 7 9,-13 7 10,-1 1 8,13-3 5,11-5 5,12-3 6,2-1-2,-7 5-8,-6 3-8,-7 4-8,-7 4-6,-6 3-4,-5 2-5,-6 4-5,-5 2-2,-3 4 0,-2 2 0,-4 3 0,-3 5-2,-4 4-1,-4 5-4,-3 5-2,-3 2-1,0 0 1,1 1 1,-1-1 1,2-2 3,2-3 6,4-5 7,3-3 5,1-2 3,2-1-2,0 1-1,2 0-3,1-1 0,4-1-2,2-1 0,4-1-1,1 1-1,1 0-1,1 1-1,1 1-1,0 2-1,-2 1 0,-3 3-2,-1 2-1,-1-1-2,-2 0 0,-1-1-1,0 0-1,-2-2 0,-2-1 0,-2-1 1,-2-1 1,-2-1-2,-2-1-3,-2 0-4,-1-2-2,-2-2-3,0-2-1,0-4 0,1-2-1,-2-4-1,0 0 1,-1-4 0,-1 0 1,-1-6-1,2-7-1,1-9-2,1-7 0,1-6-1,2-2 2,2-4 1,3-2 1,0 1 3,2 6 3,0 5 5,2 7 4,0 4 4,0 5 4,0 3 5,0 5 5,0 3 7,0 6 10,0 4 11,0 6 11,-1 7-1,-2 11-12,-2 11-12,-2 10-11,-1 9-9,-2 6-5,0 5-5,-1 7-4,1 2-7,2 1-8,4-1-8,2 1-8,3-4-6,0-5-4,2-7-2,0-5-5,2-8 0,2-10 3,2-9 3,2-10 2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47066 12861 527,'0'-13'13,"2"8"24,0 7 24,2 6 25,-1 6 3,-2 7-18,-2 5-20,-2 7-19,-3 4-13,-2 6-8,-3 4-8,-3 6-9,-3 1-6,-2-1-5,-1-1-4,-2 0-4,-2-4-3,2-4 0,1-6-2,1-4 0,1-6-2,1-7-3,1-7-4,1-6-2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5603" units="cm"/>
      <inkml:brushProperty name="height" value="0.05603" units="cm"/>
      <inkml:brushProperty name="color" value="#00BFF3"/>
    </inkml:brush>
  </inkml:definitions>
  <inkml:trace contextRef="#ctx0" brushRef="#br0">47450 12284 392,'9'-10'0,"3"0"0,4-3 0,2-1 0,1-1 4,-1 2 9,-1 2 7,-1 3 9,0 0 2,0 2-3,0 0-5,-1 2-4,0 1-3,-2 2-2,-3 2-3,-1 2-3,-1 2 0,0 4 1,0 2 1,0 3 1,-1 2 1,-1 0 1,-1-1 0,0 1 0,-1-1 1,0-1 0,0-1 0,0 0 1,0 1 0,0 5 2,-1 5 1,2 5 0,-1 2 1,1 2-2,2 1-1,0 1-2,0 2-1,0 6 1,-2 4-1,0 6 1,-2 1 0,-1-1-3,0 0-1,-2-2-2,0-1-2,0-4-2,0-2-1,0-4-1,0-3-3,0-3-3,0-5-3,0-3-2,-1-4-3,-2-3-4,-2-3-2,-1-3-3,-3-3-1,0-4 2,-1-4 0,-1-4 1,-4-7 1,-4-8-2,-5-9-1,-5-8-1,-1-8 0,3-2 2,3-6 1,3-2 2,2-2 1,3 2 1,1 2 2,3 2 1,1 2 4,4 4 6,2 2 5,4 4 7,2 2 1,4 5 0,2 3-1,4 5-1,0 3 3,1 3 5,0 2 6,0 4 4,-1 4-1,1 4-10,0 6-10,0 4-10,-2 6-5,-3 5-2,-2 7 0,-4 5-3,-1 3 1,-2-2 0,0 0 1,-2-1 1,0-3 2,1-5 4,-2-5 3,2-5 3,6-9 3,13-16 2,15-14 2,13-14 1,3-4-5,-8 8-8,-8 7-11,-7 9-10,-6 3-8,-1 0-8,-2 1-8,-2-1-9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4"/>
    </inkml:context>
    <inkml:brush xml:id="br0">
      <inkml:brushProperty name="width" value="0.02431" units="cm"/>
      <inkml:brushProperty name="height" value="0.02431" units="cm"/>
      <inkml:brushProperty name="color" value="#FED406"/>
    </inkml:brush>
  </inkml:definitions>
  <inkml:trace contextRef="#ctx0" brushRef="#br0">70400 20075 905,'27'-4'3,"9"-8"7,7-8 6,8-7 6,-2 0 0,-10 8-7,-12 7-8,-9 8-8,-7 5-6,1 2-3,0 2-3,0 2-4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6"/>
    </inkml:context>
    <inkml:brush xml:id="br0">
      <inkml:brushProperty name="width" value="0.04693" units="cm"/>
      <inkml:brushProperty name="height" value="0.04693" units="cm"/>
      <inkml:brushProperty name="color" value="#FED406"/>
    </inkml:brush>
  </inkml:definitions>
  <inkml:trace contextRef="#ctx0" brushRef="#br0">62050 23350 468,'6'-72'38,"13"6"-12,12 7-12,13 6-11,10 3 1,10 0 11,10 0 12,9 0 11,32-7 1,57-11-11,56-14-11,57-11-11,-6 3-7,-65 23-2,-65 22-2,-66 22-2,-33 8-3,0-2-1,0-3-4,0-3-1,-5-2-2,-9 0 0,-10 0 0,-8 0-1,-9-5 0,-6-9-1,-6-10 0,-6-8-1,-6-4 1,-2 3 2,-3 3 2,-3 4 2,-2 2 3,0 4 2,0 3 3,0 3 2,0 4 4,0 7 3,0 6 5,0 7 4,0 7 6,0 9 10,0 10 10,0 10 10,1 11 1,4 17-7,3 15-6,3 16-7,-1 9-5,-2 3-3,-3 3-2,-3 4-3,1 1-3,6 0-2,7 0-2,6 0-3,3-5-3,0-9-5,0-10-3,0-8-5,4-17-6,10-21-8,10-22-7,9-22-8,1-13 0,-6-3 7,-6-3 8,-6-2 7,-2-3 5,3 1 1,3-1 2,4 1 2,-1-1 1,-3 1 1,-3-1 1,-2 1 1,-3-1 0,1 1 1,-1-1 1,1 1 0,-1 1 0,1 3-1,-1 3 0,1 4-1,-1 1 0,1 0 1,-1 0-1,1 0 0,-1 0 1,1 0 3,-1 0 2,1 0 3,-3 0 0,-2 0 0,-3 0 0,-3 0-1,-1 0 0,4 0-1,3 0-1,3 0 0,-1 6 8,-2 13 14,-3 12 15,-3 13 16,-4 10-1,-3 10-14,-3 10-15,-2 9-16,-5 4-7,-2 1-3,-3-1-2,-3 1-3,-1-4 0,4-6 1,3-6 0,3-6 2,1-4 0,1 1 0,-1-1 0,1 1-1,-3 2 0,-2 7 0,-3 6-2,-3 7 0,-2 0-2,0-2-2,0-3-3,0-3-2,1-4 0,4-3 2,3-3 2,3-2 3,1-5 0,1-2 1,-1-3 1,1-3-1,-1-2 2,1 0 0,-1 0 3,1 0 0,4-2 3,9-3 1,10-3 2,10-2 2,4-8 0,0-8 2,0-10-1,0-9 1,0-5 0,0 0-1,0 0 0,0 0 0,0 0-1,0 0 0,0 0-1,0 0-1,0 0 1,0 0-2,0 0 0,0 0 0,1 0-2,4 0 0,3 0-2,3 0 0,-5 7-5,-12 17-8,-13 15-7,-12 16-7,-9 7-2,-2 1 5,-3-1 6,-3 1 5,-7 5 3,-9 14 2,-10 11 2,-8 14 1,-3-1 2,7-12 0,6-13 0,7-12 1,0-2 1,-2 9 2,-3 10 4,-3 10 2,1-3 2,6-11-1,7-14 0,6-11 0,15-15 1,26-16 4,24-15 3,26-15 3,13-12 1,4-6-2,3-6-2,3-6-1,-1-2-2,-2 3-1,-3 3-2,-3 4 0,-7 5 0,-9 10 3,-10 10 3,-8 9 3,-8 12 1,-2 16-3,-3 15-2,-3 17-2,-12 13-3,-18 13-5,-19 12-5,-18 13-3,-14 9-4,-5 6-1,-7 7-2,-5 6-2,2-8 0,13-22 1,12-22 1,13-21 2,6-14 0,0-2 1,0-3 1,0-3 0,-2-1 1,-3 4 0,-3 3 0,-2 3-1,-1-1 1,3-2 0,3-3 1,4-3 0,1-2 0,0 0 1,0 0-1,0 0 0,-2-2 0,-3-3 1,-3-3 0,-2-2 0,-1-1 0,3 3 0,3 3 0,4 4-1,-3-1 0,-5-3 0,-7-3-1,-5-2-1,-1-3 1,6 1 1,7-1 0,6 1 2,1-3-2,-3-2-2,-3-3-3,-2-3-2,-1-4-2,3-3 3,3-3 0,4-2 2,1-6 0,0-6 1,0-6 0,0-6 0,1-2 1,4 3 1,3 3 1,3 4 1,3 1 0,3 0-1,3 0 1,4 0-2,-1-2 0,-3-3-4,-3-3-2,-2-2-3,-1-3 0,3 1 0,3-1 1,4 1 0,-1-1 2,-3 1 1,-3-1 1,-2 1 1,-1-1 1,3 1 1,3-1 0,4 1 0,1 1 0,0 3 1,0 3 0,0 4 0,0-1 1,0-3 0,0-3 0,0-2 0,0-3 2,0 1 1,0-1 2,0 1 2,0 1 1,0 3 0,0 3 0,0 4 0,0 1 1,0 0 3,0 0 3,0 0 2,1 0 2,4 0 1,3 0 0,3 0 1,3 3-1,3 6-2,3 7-2,4 6-1,1 3 4,0 0 10,0 0 11,0 0 9,1 0 3,4 0-6,3 0-7,3 0-6,1 3-4,1 6-4,-1 7-2,1 6-4,1 3 0,3 0 0,3 0 1,4 0 1,61 56-15,123 113-34,122 112-33,122 113-34,-4-1-6,-128-111 17,-128-114 17,-127-111 18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70850 48400 523,'46'-71'5,"-5"10"12,-7 10 12,-5 9 10,-1 4 6,6 1-2,7-1 0,6 1-2,4 1-1,4 3-3,3 3-3,3 4-2,1 2-5,1 4-6,-1 3-6,1 3-7,-4 6-12,-6 9-18,-6 10-20,-6 10-18,-6 2-8,-2-3 4,-3-3 3,-3-2 4,-4-8 6,-3-8 7,-3-10 9,-2-9 8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6"/>
    </inkml:context>
    <inkml:brush xml:id="br0">
      <inkml:brushProperty name="width" value="0.06108" units="cm"/>
      <inkml:brushProperty name="height" value="0.06108" units="cm"/>
      <inkml:brushProperty name="color" value="#FED406"/>
    </inkml:brush>
  </inkml:definitions>
  <inkml:trace contextRef="#ctx0" brushRef="#br0">13450 29028 360,'-8'-8'3,"2"-2"9,0 0 6,2-1 8,-1 0 2,0 2-5,-1 2-4,-1 3-5,-3-1 0,-2-2 5,-3-2 5,-3-2 6,-4-1 0,-1 1-5,-4-1-3,-3 0-5,-3 1-3,-1 1-2,-2 0-2,-2 2-2,-3 1-1,-1 0 0,-2 2 0,-2 1 0,-1 1 1,0 2-1,0 2 0,0 2 0,1 1 1,2 1 0,2 2 2,2 0 1,1 2-1,1 3 0,1 4-1,2 2-1,0 2 0,3 1-1,2 1-1,1 1 0,2 1-1,1 3-2,1 1-2,1 3-1,1 1-1,1 2-1,1 2-1,1 3 0,1-1 0,1-2 0,1-2 0,1-1 0,0-3 0,2-2 1,1-2-1,1-1 1,0-1 0,2 1 1,1 1 0,1 1 0,0 1 0,2 1 0,0 0 0,2 2 1,1 1 0,0 1 1,2 1 1,0 1 2,2-1 0,4 0-2,2-1 0,4-1-1,0-2-1,1 0 0,0-1-1,0-1 0,0-1-1,1 1 1,1-1-1,2 1 0,-1-2 0,1-2 0,0-1-2,-1-2 1,1-3-1,0 1 0,-1-2 2,1-1 0,0 0 1,-1-1 1,1 1 0,0 0 1,0-1 0,1-1 0,1-1-1,1 0 0,1-2 0,-1 1 1,1 0-1,0 0 0,0-1 0,1-1 1,1-1 0,1 0 0,1-1 1,1-1-1,1 1 0,1 0 0,1 0-1,2 0 2,3 0-1,1-1 1,0 1 1,-3-2-1,-3-1-1,-3 0 1,1-1-1,5 0 0,4-1-1,6 2 0,1-2 0,-2 1 0,-2 0 0,-1 0 0,-3-1 0,0 0 0,-1-2-1,-1 0 1,0-1 0,3 0 0,1 0 0,2 0 0,1-1-1,-2 0 0,0-2 0,-1 0-1,-1-1 0,-2-2 0,0 0 1,-1-1-1,-1-1 1,-1 0-1,-1 0 1,-1 0-1,-1 0 2,1-1 1,-1-2 1,1 0 2,-2-1 1,-2 1 1,-1-1-1,-2 0 1,-2-1 0,1-1 0,-1-3 0,1-1 1,0-3-1,1 0 0,1-1-1,1-1 0,0 0-1,-1 0-1,-1-1 0,0 1-1,-1-2 0,1 0-2,1-1 1,1 0-1,0-1-1,-1 1 1,-1 1-1,-1 1 1,-1 0-1,-1-1 1,-1-1 0,0-1 0,-2 0 1,-1 1 0,-1 1 0,-1 1 1,-1 1 1,0-1 1,-2 1 0,0-1 2,-2 1-1,1-1 1,0 1-1,0-1 0,-1 0 0,-2-3 0,-3-1-2,0-2 1,-4-2-2,0-1 0,-3-1-2,-2 0 0,-2-2 0,-2-1-1,-2-1 0,-1 0-1,-2-1 1,-2 2 0,0 0 1,-1 1-1,-1 1 1,-1 2 0,-1 0-1,-1 1 0,-1 1 1,-1 1-1,-1 1 1,-1 2 1,-1 0-2,-1 1-1,-1 1-1,0 1-3,-3 0 0,-3 1-2,-3-1 0,-2 1-1,-3 0-1,-3 3 1,0 1 1,-3 3 0,-2 1 0,-2 2 0,-2 2-1,-2 3 0,-1 0-1,1 2 1,-1 0 1,0 2 1,1 1 1,2 2 1,2 2 2,3 2 2,0 2 0,2 2-1,0 1 1,2 3-1,0 2 0,0 2 1,-1 1 0,1 3 1,1 1-1,2 1 0,2 1-1,2 1-1,-1 3 0,-4 5-1,-4 5-1,-4 4 1,-2 5-1,0 4 1,0 4 0,0 4 0,2 0 2,4-5 0,4-3 2,4-4 2,3-4 0,2-3 2,1-5-1,3-4 2,2-1-1,1 1 0,3 1 0,1 1-2,4 0 0,3-2-1,4 0 0,5-1-1,1 0-1,2 1-2,1 1 0,0 1-2,3 1-1,4 2 0,4 2 0,4 3 1,3-1-1,3 0-1,3-2 0,3 0 0,2-1 0,-1-1 0,1-1 1,-1-1 1,2-1-1,3 2 1,3 1-1,3 1 1,2-2 1,0-2 2,2-3 2,1-3 3,1-2 2,0-1 2,2-1 1,1-1 2,1 0 0,6-1-2,2 1-1,5 0-1,3-2-2,0-1 1,1-3-1,1-1 1,2-3-4,2-2-4,1-4-4,3-2-6,4-7-1,7-8 1,6-9 1,8-9 2,-5-2-1,-15 4-2,-17 3-1,-14 5-1,-9 1-8,2 0-13,1 1-14,0-1-13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70856 4392 442,'23'8'130,"-1"0"-31,-1 0-30,0 0-32,-2 0-18,1-1-5,-1 1-6,1 0-5,-1 1-6,-1 2-5,-1 1-5,-1 3-6,-1 1-1,-2-1 1,-3 1 3,-1 0 1,-2 0 4,-2 1 3,-2 1 4,-2 1 4,-2 2 3,0 1 5,-2 3 3,0 1 3,-1 3 4,0 1 2,0 2 3,1 3 2,-2-1 1,2-2-2,-1-2-3,0-1-1,0-2-3,0 1-2,0-1-3,0 1-2,1-2-1,0 0-1,2-1 0,0-1 0,1-1-2,0-3-3,0-1-3,0-2-4,0-2-3,0 1-4,0 0-3,0-1-3,-3-5-7,-7-12-10,-8-12-10,-5-11-10,-5-7-2,1-3 7,-1-1 8,1-2 8,-1-1 5,-1 2 2,-1 0 3,-1 1 3,3 3 3,5 4 7,7 3 4,5 5 6,4 2 5,0 0 5,2 2 4,1 1 5,0 0 2,2-1-2,0-2-1,2 1-1,1-1-1,2 4-1,2 3 1,1 3-1,3 1-1,2 0-1,2 0-1,1 0-2,1 4-2,0 6-3,-2 8-3,-1 6-4,-3 5-1,-6 5-3,-6 3-1,-6 5-2,-3 0-2,-1 0-1,-2-1-1,0-1-1,1-4 0,1-5 2,2-7 0,2-5 2,3-4 1,5-2-1,2-2 0,5-2-1,3-2 1,2-2 0,2-2 3,1-2 0,2 0 2,0 0 2,-1 2 3,1 1 3,-2 1 0,-3 6-2,-2 2 0,-4 5-1,-3 4-1,-4 6 1,-4 3 1,-3 6 0,-5 3 1,-4-1 1,-3 0 0,-5 1 2,0-2 0,1 0-2,3-1 0,1-1-2,2-1 3,-1-1 4,0-1 5,1-1 4,1-3 3,2-3 0,4-4 1,3-4 1,6-7-4,10-10-7,10-10-6,9-9-6,9-10-7,6-9-7,8-8-6,6-9-6,4-7-3,2-3 0,0-4 1,1-5-1,-1 1 2,-3 4 2,-2 3 1,-4 5 3,-4 5 2,-4 8 3,-5 8 4,-5 8 3,-6 6 3,-6 5 1,-5 5 2,-6 5 2,-4 3 0,-2 3 2,-3 1 1,0 2 0,-3 2 8,-1 0 11,0 2 13,-1 1 12,-2 0 7,0 0 0,-1 0 2,-2 0 1,1 5-4,1 11-6,0 12-6,2 9-7,-1 9-5,0 5-2,-1 4-4,-2 5-2,1 4-3,2 3-1,3 4-1,1 2-3,1 9-1,0 18-3,0 16-2,0 17-3,0 6-4,0-4-7,0-4-7,0-3-7,1-7-4,3-9 0,4-9 0,2-8 0,1-8-2,-2-6-4,-2-5-2,-2-6-4,-2-7-1,1-7 0,0-6-1,0-7 1,-1-8 1,-2-6 4,-2-7 3,-2-6 5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73250 5235 623,'9'-17'0,"1"-3"0,3-3 0,2-3 0,0 0 5,-1 3 11,-1 3 9,0 3 12,-2 2 5,1 4 2,0 3 3,0 3 2,-2 4-5,-3 7-11,-2 7-11,-4 8-11,-3 3-9,-4 3-8,-4 1-7,-3 2-7,-1-1-4,2-3-1,4-5 0,3-3 0,3-4-2,4-2 0,3-4-2,5-3-1,3-1 3,0-2 8,1 0 8,1-2 7,1 1 5,1 2 1,2 2 2,0 2 2,-3 4-1,-7 7-3,-6 7-3,-8 7-4,-5 4-1,-3 2-1,-5 2-1,-3 3-1,-3-3 3,1-4 4,-1-5 6,1-5 6,0-4 5,4-1 5,3-3 6,3-1 5,5-5 4,8-8 2,8-8 1,8-8 3,7-6-8,6-3-15,8-5-16,7-3-15,2-1-10,0 3-3,-2 3-3,0 3-3,-5 3-5,-7 3-7,-9 3-8,-7 3-7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75650 5250 333,'49'20'167,"16"14"-1,16 15 1,16 15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76139 4283 462,'8'-6'82,"0"4"-18,0 4-19,0 4-18,-1 3-10,1 3-1,0 3-2,0 4-1,-1 1 0,-1 1 1,0 1 0,-2 1 1,0 1-1,0 3 0,0 1-2,0 2-1,0 3 0,0 3-1,0 3 0,0 2-1,-1 2-1,-1 0-2,0 0-3,-1 0-1,-1 0-3,0-2 0,0 0-1,0-1-1,0-2-1,0 0 0,0-1 1,0-1 0,0-3-1,0-2 1,0-3-1,0-3 1,0-3-1,0-1-1,0-3 0,0-1-1,-2-3-3,-2-4-6,-4-5-7,-2-2-6,-5-8-2,-7-8 2,-7-9 3,-7-9 2,-4-7 1,-2-4-2,-2-6-1,-2-4-1,1-2 1,4 2 5,3 2 4,5 3 4,4 2 2,5 5 1,5 6 0,5 4 2,3 4 6,2 3 14,2 3 13,2 3 13,2 1 6,2 2-4,2 1-3,2 1-3,4 0-6,4 0-6,5 0-7,5 1-6,2 0-4,-1 0-1,-1 2-2,0 1 0,-3 1-2,1 2-2,-2 2-2,-1 2-1,-1 1-2,-1 2 0,-1 0 0,0 2 0,-2 1-1,-3 1-1,-1 3 0,-2 2-1,-2 2 1,0 3 1,-2 3 1,0 4 2,-3 1 0,-6 4 2,-4 3 1,-5 3 0,-4 1 1,-1 1 1,-3-1 0,-1 0 2,-3-1 0,-1-2 2,-2-1 2,-3-3 1,2-2 0,2-3-2,3-3-2,3-3-1,12-10-8,22-18-14,21-17-13,22-18-14,13-11-3,4-3 6,3-5 8,4-3 8,5-2 4,5 4 6,5 3 4,4 3 5,-4 7 4,-13 10 4,-15 11 4,-13 11 5,-10 7 4,-9 3 5,-8 3 5,-7 2 6,-7 3 8,-4 2 12,-6 2 11,-4 2 11,-5 4 0,-6 6-13,-4 5-13,-5 7-13,-3 3-9,-1 1-7,0 0-7,-2 2-6,1-1-4,3-1-2,3-3-2,3-1-1,3-3-2,2-3-1,4-3 1,3-3-1,2-1-1,2 0-3,2 0-2,2-1-2,3 1 0,4 0 2,4 0 2,4-1 3,5 0 2,7 0 4,7-2 4,6 0 3,5-1 1,2 3-2,2 2-3,2 2-1,1 1-1,0 5 1,0 2 0,0 3 2,-5-1-12,-10-3-23,-9-5-25,-10-3-24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81150 3950 537,'29'7'9,"-3"-1"18,-5 0 18,-3-1 17,-1-1 6,1 1-7,3 1-7,1 2-6,0 0-9,-3 0-12,-3 0-10,-2-1-12,-3 5-11,-1 8-15,-1 7-13,0 8-14,-5 5-5,-8-1 3,-8 0 2,-7 0 3,-3-3 2,4-6 0,5-5 2,3-6 1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81181 4648 565,'-13'-1'-7,"3"-2"10,4-2 10,4-1 9,5-4 5,7-2 0,8-3-2,6-3-1,2 0-1,-1 2-2,-3 4-3,-1 3-2,-2 2-3,-1 2-3,-1 2-3,-1 2-4,-2 6 0,-2 8 0,-4 9 2,-3 9 0,-3 7 0,-6 8-4,-4 6-3,-5 7-4,-3 2-1,1-6 1,-1-5 0,0-4 1,1-6 4,-1-4 6,0-5 6,1-5 5,0-5 6,4-3 4,3-4 4,2-4 4,7-13-4,8-18-11,9-20-11,9-20-12,7-18-11,6-18-9,7-18-10,5-16-9,-1 1-3,-5 22 6,-6 24 6,-5 22 5,-6 14 0,-3 7-6,-5 8-6,-3 6-7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83650 2800 527,'36'8'158,"-6"2"-38,-5 0-40,-6 1-39,-4 1-20,1 0-3,0-1-3,-1 1-2,-1 0-6,-4 1-10,-5 2-9,-2 0-9,-3 0-14,0-1-20,0-1-19,0 0-19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3" units="cm"/>
      <inkml:brushProperty name="height" value="0.043" units="cm"/>
      <inkml:brushProperty name="color" value="#00BFF3"/>
    </inkml:brush>
  </inkml:definitions>
  <inkml:trace contextRef="#ctx0" brushRef="#br0">82991 3648 511,'-42'15'33,"9"1"15,11 0 12,9-1 15,6 1-1,1 0-13,0-1-15,2 1-15,0-1-9,2-1-6,0-1-6,2 0-6,5-4-10,9-3-12,11-4-15,9-4-12,5-3-5,-1-3 4,-2-4 4,0-2 3,-1-1 6,-1-1 6,-2 0 6,0 1 6,-5 2 8,-9 6 6,-8 6 8,-10 6 7,-7 6 6,-7 7 2,-7 7 2,-7 7 4,-4 3-1,-1 1-4,-1-1-3,0 0-4,1-2-3,7-3 0,5-5-1,7-3-1,4-4-4,4-1-8,4-2-8,4-3-7,4-1-6,4-2-3,3-2-2,5-2-3,2-2-1,1-1 0,1 0 1,1-1 1,-3 1 2,-7 7 2,-6 6 4,-8 6 3,-6 1 8,-5 0 10,-7-1 10,-5 0 11,-2-3 6,2-3-1,4-3 0,3-2 0,5-3-2,5-1-3,6-1-4,6 0-3,5-2-2,7 0-1,6-2 0,5 0-2,2-1-2,-1 0-6,-3 0-5,-1 0-6,-3 1-1,-3 4 3,-3 2 3,-3 3 3,-2 4 3,-2 2 4,-2 3 4,-2 3 2,-4 2 4,-6 1 1,-6 1 1,-6 1 2,-3-1 1,-1-2-1,-1-1 0,-1-2 0,1-3-1,1-3 0,2-3 0,3-3-1,0-6-3,2-11-7,1-12-5,1-9-8,6-14-4,14-14-5,12-15-5,13-15-4,8-7-8,4-2-10,4 0-11,4-2-10,3 6-1,1 10 7,3 11 8,2 11 7,-1 7 8,-1 6 6,-2 4 6,-2 6 7,-4 3 7,-4 3 5,-6 3 7,-4 3 5,-5 4 7,-5 3 9,-5 4 8,-5 5 9,-4 2 3,-1 2-1,-2 2-1,-2 2-2,-4 6-3,-4 9-3,-6 11-5,-4 9-3,-6 7-11,-7 2-16,-7 4-17,-7 2-15,0-3-8,7-9 1,8-11 1,5-9 2,5-6-1,-1 1-1,0 0 0,0 0-1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2"/>
    </inkml:context>
    <inkml:brush xml:id="br0">
      <inkml:brushProperty name="width" value="0.05418" units="cm"/>
      <inkml:brushProperty name="height" value="0.05418" units="cm"/>
      <inkml:brushProperty name="color" value="#00BFF3"/>
    </inkml:brush>
  </inkml:definitions>
  <inkml:trace contextRef="#ctx0" brushRef="#br0">85050 5600 406,'0'21'13,"2"-3"12,0-4 10,2-4 11,0-3 3,0 1-4,-1 0-4,1 0-5,0 0-2,0 1 0,0 2-1,0 0-1,0 1-2,0 1-3,0 2-4,0 0-3,-1 1-4,1 1-4,0 1-3,0 1-4,0 1-1,0 1 1,0 1 2,0 1 1,-1 0-3,0-3-8,-2-1-8,0-2-7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5596" units="cm"/>
      <inkml:brushProperty name="height" value="0.05596" units="cm"/>
      <inkml:brushProperty name="color" value="#F2395B"/>
    </inkml:brush>
  </inkml:definitions>
  <inkml:trace contextRef="#ctx0" brushRef="#br0">72050 47400 393,'0'-72'-1,"0"6"-2,0 7-2,0 6-2,0-1 1,0-5 4,0-7 5,0-5 3,0-3 5,0 4 4,0 3 4,0 3 5,0 6 2,0 9 2,0 10 1,0 10 3,3 10 2,6 13 3,7 12 4,6 13 4,-1 15 0,-5 19-5,-7 19-3,-5 19-4,-4 15-4,0 13-4,0 12-4,0 13-5,-4 4-2,-5-3-4,-7-3-3,-5-2-4,-4-5-4,0-2-9,0-3-9,0-3-8,1-10-7,4-16-6,3-15-6,3-15-6,15-25-3,29-30 3,28-32 1,28-30 1,12-19 7,-3-2 9,-3-3 11,-2-3 9,-6 4 9,-6 13 5,-6 12 6,-6 13 7,-9 10 4,-8 10 4,-10 10 4,-9 9 3,-10 10 2,-9 14-3,-10 11-3,-8 14-2,-9 7-3,-6 3-4,-6 3-4,-6 4-3,-1-4-2,7-9 0,6-10 1,7-8-1,16-12-4,29-12-12,28-13-11,28-12-11,14-16-5,0-19 2,0-18 1,0-19 1,-2-13 2,-3-6 0,-3-6 2,-2-6 0,-11 5 3,-15 20 5,-15 18 5,-16 20 4,-8 8 3,0 1 1,0-1 2,0 1 1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3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86350 3150 669,'7'38'161,"-2"-4"-52,-3-2-53,0-3-52,-2-3-30,0-3-8,0-3-9,0-3-9,0-2-2,0-1 2,0-1 3,0 0 2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85584 4417 471,'16'-8'91,"1"1"-24,2-1-24,0 0-24,1 0-14,1 2-3,1 1-5,1 1-5,-1-1-1,-3 2-2,-3-1 0,-2 0-1,-8 5 3,-9 9 5,-10 11 7,-9 9 5,-5 4 4,1-5 1,1-3 2,1-5 2,-1 0 1,-1 5 1,-2 3 1,-3 5 2,1-1-1,3-2-2,4-3-3,2-3-2,3-3-3,4-3-5,4-3-3,5-2-5,2-3-9,3-1-15,4-1-15,2 0-16,3-3-3,0-4 8,1-4 9,2-4 9,-1-2 8,-1 2 8,-1 1 9,0 0 9,-1 5 11,-1 6 14,1 7 16,0 8 13,-1 4 5,-2 4-8,-2 5-6,-2 3-8,-1 0-6,0-2-4,0-3-5,0-3-5,0-3-4,0-3-4,0-3-5,0-3-3,1-5-6,3-6-7,4-8-8,2-6-6,6-12-5,8-17 0,7-16-1,8-17 0,3-10-4,0-1-4,-1-2-4,-1-2-6,-3 4 2,-2 13 8,-3 11 9,-3 12 8,-4 9 9,-3 6 9,-4 5 9,-5 7 9,-2 5 10,0 6 11,-2 6 11,0 6 11,-3 5 3,-3 5-3,-2 5-4,-4 5-4,-1 4-5,-2 1-6,0 2-6,-1 3-7,-1-2-5,2-2-4,1-3-3,0-3-3,2-2-5,0-3-6,2-1-5,1-2-5,-2-1-5,-1 3-3,-2 1-4,-1 3-2,-5 2-1,-6 3 5,-5 3 5,-7 2 3,-3 2 5,-4-1 2,-3-1 4,-2-1 2,-2-4 1,1-4-2,1-5-1,2-4-2,2-5-1,5-1-3,5-2-1,5-2-1,4-4-3,3-4-3,2-5-3,4-6-2,4-4-3,4-7-1,6-5 0,4-6-2,6-4 2,5-1 6,7 0 6,5-2 6,4 3 1,1 4 0,0 5-2,2 5-1,0 6 6,-2 5 15,0 6 15,-1 6 15,-2 4 8,-1 2 1,-3 2 2,-1 2 1,-3 3-1,0 3-5,-1 5-4,0 4-4,-3 0-8,-3 0-8,-3-1-9,-3 0-9,-3-2-11,-2 1-11,-4-1-12,-2 1-12,-6-1-8,-6-1-2,-7-1-4,-7 0-3,-3-3 2,3-3 10,1-3 8,3-2 8,1-3 6,0-1-1,2 0 1,1-1 1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5707" units="cm"/>
      <inkml:brushProperty name="height" value="0.05707" units="cm"/>
      <inkml:brushProperty name="color" value="#00BFF3"/>
    </inkml:brush>
  </inkml:definitions>
  <inkml:trace contextRef="#ctx0" brushRef="#br0">85734 6390 385,'-85'-21'-29,"21"5"7,19 4 6,19 6 7,12 2 15,2 0 22,4 0 24,3 1 22,5 0 5,8 3-10,8 4-11,7 2-12,10 4-5,12 6-1,12 4-1,12 5-2,10 2-3,10 0-6,10 1-7,10-1-7,1-1-4,-6-3-3,-8-3-3,-6-3-3,-13-3-1,-15-2 0,-18-4 1,-16-3 1,1 2-10,21 4-17,18 5-19,20 5-17,4 0-8,-13-5 3,-13-5 4,-13-4 4,-9-4 4,-7-1 3,-8 0 5,-5-1 3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7:27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20726 15299 0,'0'0'0,"0"10"0,-1 4 0,0 2 15,0 3-15,-1 9 0,0 4 16,-1 9-16,1 0 0,0 2 16,1 1-16,-1 8 0,-1-1 0,1 1 15,1 1-15,-1-2 0,0-2 16,1 10-16,-1 0 0,0 0 15,0-1-15,0 8 0,0 0 16,-1-3-16,1-3 0,0 4 16,1 4-16,-1-2 0,0 0 0,0 35 15,4-7-15,-1-8 16,0-7-16,0 2 0,1 1 16,0-6-16,0-4 0,2 1 15,-1 1-15,1-6 0,1-5 0,-1 6 16,2 4-16,-2-5 0,0-4 15,-1 0-15,0-1 0,0-3 16,2-2-16,0-4 0,3-4 16,-1-10-16,0-7 0,-1-4 15,-3-3-15,-2-3 0,-3-4 0,1-5 16,0-5 0,1-3-16</inkml:trace>
  <inkml:trace contextRef="#ctx0" brushRef="#br0" timeOffset="800.6019">19125 15279 0,'0'0'0,"0"0"0,0 0 0,0 0 16,0 0-16,0 0 0,0 0 15,0 0-15,0 0 0,-3 28 16,3-28-16,0 23 0,0-23 16,2 29-16,-1-9 0,1 1 15,-1 0-15,1 5 0,0 3 16,0 8-16,0-2 0,1 4 16,-1 0-16,0 7 0,0-5 0,1-2 15,-1-1-15,0-5 0,0-4 16,-1 2-16,-1-3 0,0-6 15,0-4-15,0-6 0,0-3 16,0-5-16,0 0 0,0-4 16,-1-8-16,1 2 0,0 1 0,0-4 15,1-3-15,0-1 0,2-1 16,-1-1-16,0-2 16,0 3-16,0 1 0,2-2 15,0-2-15,0 2 0,0 2 0,-2 0 16,0 1-16,0 1 0,1 1 15,-1 0-15,0 2 0,0 1 16,2 1-16,-1 0 0,0 1 16,2 0-16,-1-1 0,0 2 15,2-1-15,-1 0 0,1 3 0,1-2 16,1 1-16,0-3 0,0-1 16,2-2-16,2-3 15,-1 0-15,-1-1 0,1-4 16,-1-2-16,-1 4 0,-3 2 0,0 2 15</inkml:trace>
  <inkml:trace contextRef="#ctx0" brushRef="#br0" timeOffset="1333.0028">19407 15413 0,'0'0'0,"0"0"0,0 0 16,0 0-16,0 0 0,0 27 15,0-27-15,0 26 0,1-9 0,0 3 16,0 3-16,0 0 0,1 1 15,2 7-15,0-3 0,1-2 16,2-3-16,0-4 0,0-3 16,1-3-16,0-2 0,1-4 15,1-3-15,-2-4 0,1-1 16,0-4-16,1 0 0,0-2 16,0-1-16,0-1 0,0 1 15,-2 1-15,0-1 0,0 2 0,0 0 16,-1 2-16,1 2 0,-1 2 15,-1 2-15,-1 2 0,-1 1 16,1 2-16,-1 1 0,1 1 16,1 1-16,1 4 0,-1 1 15,2-1-15,1-1 0,1-1 16,1-2-16,1-2 0,0-1 0,2-2 16,2-3-16,0-2 15,2-2-15,-2-3 0,2-3 0,-1 0 16,-3-2-16,1 2 0,1-1 15,-1 0-15,0-1 0,-1 0 16,0-2-16,-1 0 0,-2 0 16,-1-1-16,-1 0 0,-2 0 15,-2-1-15,0 0 0,-1-1 16,-1 1-16,1 2 0,-2-2 16,-1-1-16,0 2 0,-1 1 0,0 0 15,-1-1-15,-1 3 0,0 3 16,-2 0-16,1 0 0,-1 2 15,-1-1-15,1 4 0,-2 1 16,1 0-16,-1 1 0,1-1 16,0 0-16,2 1 0</inkml:trace>
  <inkml:trace contextRef="#ctx0" brushRef="#br0" timeOffset="7183.5277">18798 15477 0,'0'0'15,"0"0"-15,0 0 0,0 0 16,0 0-16,0 0 0,0 0 16,0 0-16,0 0 0,0 0 0,0 0 15,0 0-15,0 0 0,28-11 16,-28 11-16,0 0 0,33-1 15,-33 1-15,29 2 0,-12-1 16,1 0-16,1 0 0,2 0 16,1 0-16,1 1 0,1 0 15,2 1-15,6 1 0,-1-1 0,1 1 16,1-1-16,0 1 16,2 1-16,8 2 0,-1 2 15,-3-2-15,-4 1 0,2 1 0,0 1 16,-1 1-16,0 2 0,6 4 15,-2 2-15,-2-3 0,-3-3 16,-2 2-16,-1-1 0,-3 0 16,-2-2-16,-1 0 0,-3-1 15,-3-2-15,-3-1 0,-3-1 16,-3-2-16,-5-1 0,0-1 0,-2-1 16,0-1-16,-2 0 0,-2-1 15,0 0-15,-6 0 0,-1 1 16,-6 0-16,-3-1 0,-5 1 15,3-1-15,4 1 0,2-1 16</inkml:trace>
  <inkml:trace contextRef="#ctx0" brushRef="#br0" timeOffset="7649.6608">18998 15654 0,'0'0'0,"0"0"16,0 0-16,0 0 0,0 0 0,0 0 16,0 0-16,0 0 0,0 0 15,23 5-15,-23-5 16,23 6-16,-23-6 0,30 8 0,-12-2 15,2 0-15,1 0 0,5 1 16,2 1-16,1 0 0,0 1 16,9 4-16,3 0 0,-2-1 15,-2 0-15,10 2 0,0 1 16,-3-1-16,-2 0 0,-3 0 16,-1-2-16,2 4 0,-5-2 0,-1 0 15,-1-1-15,-4 0 0,-4-1 16,-2-1-16,-1-2 0,-3-1 15,-2-2-15,-3 1 0,-2-2 16,-3 0-16,-3-1 0,0-2 16,-2 0-16,0-1 0,-1 0 15,-3-1-15,0 0 0,0 0 0,-4-4 16,-5 1-16,-4-2 16,-2-2-16,-1 0 0,1 1 0,3 1 15,2 1-15</inkml:trace>
  <inkml:trace contextRef="#ctx0" brushRef="#br0" timeOffset="7851.9869">19660 15637 0,'0'0'0,"0"0"15,0 0-15,0 0 0,0 0 16,0 0-16,21 14 0,-21-14 16,21 13-16,-21-13 0,31 15 15,-17-9-15,-1 0 0,-1-2 16</inkml:trace>
  <inkml:trace contextRef="#ctx0" brushRef="#br0" timeOffset="8033.3477">19852 15758 0,'0'0'16,"0"0"-16,0 0 0,0 0 16,11 28-16,-11-28 0,14 41 0,-6-20 15,-1-3-15,-2-3 0</inkml:trace>
  <inkml:trace contextRef="#ctx0" brushRef="#br0" timeOffset="11617.717">6492 8713 0,'0'0'16,"-8"-7"-16,-6-3 0,1 1 16,-3-2-16,-9-2 0,-3-2 15,-9-2-15,1 0 0,-6 1 0,-1 0 16,-1 2-16,-1 2 0,-12 0 15,0 3-15,1 2 0,2 1 16,-11 2-16,1 3 0,4 2 16,5 3-16,-5 2 0,0 2 15,-6 2-15,2 2 0,1 5 16,-3 2-16,4 0 0,4 1 16,-27 14-16,7 0 15,5 0-15,6-2 0,2 0 0,1-1 0,6 2 16,2 0-16,0 2 15,-1 3-15,6 0 0,6 1 0,-2-2 16,5-1-16,3-2 0,3 1 16,0 3-16,-1 4 0,2 0 15,5 2-15,-2 3 0,-2 2 16,7 0-16,2-2 0,3 6 16,1 2-16,2-1 0,1-1 0,1 1 15,1 0-15,5 2 0,4 1 16,2 0-16,2 2 0,3-5 15,2-3-15,6 3 0,4 0 16,1-1-16,2-1 0,4 0 16,3-3-16,0-1 0,0-2 0,7-1 15,2 2-15,1-4 16,1-4-16,4 2 0,3 0 16,2-3-16,-1-3 0,1 0 0,4-3 15,-2-2-15,-2-1 0,9-1 16,5 0-16,-2-2 0,-2-2 15,3 1-15,0-2 16,2-1-16,2-4 0,1-4 0,3-2 16,-3-3-16,-3-3 0,6-2 15,3-2-15,1-5 0,-1-3 0,5-2 16,3-2-16,-5-4 16,-4-4-16,5-3 0,1-3 15,-3-2-15,-3-1 0,0-3 16,0-3-16,-5-2 0,-2-2 0,-1-4 15,2-5-15,-7-2 0,-3 1 16,1-7-16,-1-1 0,-4-2 16,-3 1-16,2-6 0,4-4 15,-6 1-15,-2 1 0,2-3 16,1-1-16,-4-1 0,-2 0 0,1-4 16,-1-1-16,-4 4 0,-2 4 15,-2 0-15,-1 1 16,-5-2-16,-3 0 0,-3 0 0,-1 1 15,-6 6-15,-2 6 0,-1-4 16,-4-1-16,-3 5 0,-2 3 16,-2-1-16,-3-2 0,-1 3 15,1 3-15,-8 1 0,1 2 16,-1 2-16,-4 1 0,-1-1 16,-2-3-16,2 7 0,2 3 0,-4 2 15,-2 0-15,-2 0 0,-2 1 16,-2 3-16,1 1 0,-1 2 15,0 2-15,-3 1 0,-6 1 16,3 1-16,0 4 0,-5 0 16,-2 2-16,1 0 15,2 1-15,-3 2 0,-2 0 0,2 2 16,-1 1-16,-2 4 0,-3 3 16,0 2-16,0 1 0,-1 3 15,0 3-15,-1-1 0,0 2 0,-5 5 16,-2 4-16,2 0 0,5-1 15,-6 2-15,0 1 0,0 0 16,3 0-16,-2 4 0,-4 2 16,3 3-16,3 0 0,-6 4 15,-1 3-15,5-2 0,2 1 0,0 1 16,0 2-16,-1 1 16,0 2-16,-2 2 0,-2 2 15,7-1-15,3 0 0,-3 6 16,-1 5-16,0-3 0,2-2 0,0 9 15,-3 7-15,1 0 0,-4 1 16,0 11-16,-2 6 0,1 4 16,4 4-16,-8 12 0,-3 8 15,6 6-15,2 4 0,19-39 16,11-25-16,8-17 0</inkml:trace>
  <inkml:trace contextRef="#ctx0" brushRef="#br0" timeOffset="20283.1827">10397 6952 0,'0'0'16,"0"0"-16,0 0 0,0 0 0,0 0 16,-22-8-16,22 8 0,0 0 15,0 0-15,-25 6 0,18-3 16,1 1-16,-1 1 0,0 1 16,2 3-16,-1 2 0,2 0 15,1 3-15,-1 2 0,2 2 16,1 0-16,0 5 0,1 2 15,1 8-15,0 1 0,1 4 0,1 1 16,1 10-16,0 1 0,1 1 16,-1 2-16,2 8 0,-1-3 15,1 5-15,-1 3 0,2 8 16,-2-3-16,0-1 0,-1-1 16,1 5-16,-1-5 0,2-1 15,0-3-15,3 21 0,0-11 16,1-5-16,0-4 0,-2-3 0,0-6 15,1 2-15,0 1 0,-3 0 16,0 1-16,-2 3 0,0 3 16,-3-2-16,-2-2 0,0 4 15,-2 3-15,2-5 0,0-2 16,-1 0-16,1 1 0,0-4 16,1-4-16,-1-3 0,0-2 15,-1-4-15,2-3 0,2 3 16,1 0-16,-1-6 0,0-3 0,0-2 15,2-1-15,-1-2 16,1 2-16,0 2 0,-1 2 16,0-10-16,1-5 0,-1-3 0,1-1 15,0 0-15,0 1 0,-1-9 16,1 3-16,-1 1 0,-2 1 16,-1-1-16,-1 1 0,-1-1 15,-1-1-15,0-4 0,1-2 16,1-3-16</inkml:trace>
  <inkml:trace contextRef="#ctx0" brushRef="#br0" timeOffset="22749.0435">14253 9825 0,'0'0'0,"-16"-5"0,-6-1 15,-8-3-15,-1 1 0,-15-6 0,-16-1 16,2-1-16,1 1 0,-15-2 16,-2 0-16,-6 0 0,3 3 15,-2 0-15,-3 2 0,-25-2 16,16 4-16,1 2 0,-2 1 16,12 1-16,9 1 0,-6-2 15,-1 0-15,6 1 0,4 1 16,-4-3-16,-5-2 0,5 0 0,5 0 15,-7 0-15,-5-1 16,9-1-16,4 1 0,-3-4 0,-4-1 16,5 4-16,5 3 0,-3-2 15,-3-1-15,8 2 0,5 1 16,-5 2-16,-4 1 0,5 0 16,4-1-16,-6 3 0,-3 2 15,5-1-15,5 3 0,-6 3 16,-5-1-16,8 1 0,5-2 0,-7 4 15,-4 0-15,5 3 0,4 1 16,-4 1-16,-2 2 0,7-2 16,3 0-16,-2-1 0,-2-2 15,5 1-15,5-2 0,-5 0 16,-2-1-16,5-1 0,5-1 16,-4 1-16,-2-2 0,4 1 0,2 2 15,-3-1-15,-1 2 16,5-2-16,3 0 0,-2 0 15,-3 2-15,5-3 0,4-2 0,-4 1 16,1 1-16,2 0 16,2 0-16,3 1 0,1 0 0,2 1 15,2-1-15,6 0 0,-4 1 16,1-2-16,0 0 0,6-1 16,6 0-16,4-1 0</inkml:trace>
  <inkml:trace contextRef="#ctx0" brushRef="#br0" timeOffset="28632.6573">29336 15111 0,'0'0'0,"0"0"0,0 0 16,0 0-16,-17-17 0,17 17 0,-23-12 15,8 5-15,-1 0 0,-4-2 16,-4 3-16,-2-2 0,0 3 16,-14-3-16,-3 3 0,-1 1 15,-1 0-15,-17 3 0,-4 2 16,1 5-16,0 2 0,-18 8 16,-4 4-16,-5 4 0,8 0 15,-11 13-15,2 8 0,13-2 16,7-2-16,-34 31 0,7 0 0,15-2 15,10-3-15,3 5 0,4 3 16,11-9-16,7-4 0,0 7 16,1 4-16,5-7 0,5-4 15,2 2-15,0 3 0,6-7 16,5-6-16,-1 5 0,1 3 16,5-6-16,2-3 0,2 4 15,-1 5-15,5-6 0,4-2 0,4 3 16,2 4-16,2-8 0,2-4 15,5 4-15,3 3 0,1-5 16,-1-3-16,7 5 0,4 3 16,0-4-16,2-2 0,4 4 15,4 4-15,-1-4 0,-2-2 16,7 6-16,6 5 0,-1-8 0,-2-5 16,6-2-16,4-1 15,-4-3-15,-1-2 0,7-5 16,6-3-16,-5-5 0,-3-3 0,7 0 15,7 1-15,-4-5 0,-2-3 0,6-5 16,3-3-16,-4-4 16,-2-3-16,4-2 0,5 0 15,-3-3-15,-2-2 0,8-6 16,4-3-16,-7-3 0,-4-1 0,4-4 16,4-3-16,-6-2 0,-5-1 15,5-10-15,4-6 16,1-8-16,2-7 0,1-7 15,1-5-15,-17 10 0,-11 5 0,0-8 16,1-6-16,0-2 0,1-2 16,-3-5-16,-1-4 0,-7 0 15,-2 2-15,-2-4 0,0-4 16,-4 5-16,-1 4 0,-2-8 16,0-5-16,-3 9 0,-2 4 15,-1-6-15,-1-4 0,-4 9 16,0 6-16,-2-4 0,-2 0 15,-4 9-15,0 6 0,-5 0 16,-2-1-16,-3 7 0,-4 5 0,-4 4 16,-2 1-16,-1 5 0,-2 2 15,-5 2-15,-3 1 0,-4 6 16,0 2-16,-8 1 0,-2 1 16,-1 3-16,2 2 0,-7 1 15,-5 0-15,0 4 0,-2 3 16,-3 0-16,-4 1 0,1 4 0,0 3 15,-6 2-15,-2 2 16,-1 2-16,-1 3 0,-7 5 0,-5 2 16,1 4-16,0 1 0,-4 6 15,-2 5-15,0 6 0,-1 4 0,-7 3 16,-4 3-16,30-13 0,21-10 16,14-6-16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9"/>
    </inkml:context>
    <inkml:brush xml:id="br0">
      <inkml:brushProperty name="width" value="0.05065" units="cm"/>
      <inkml:brushProperty name="height" value="0.05065" units="cm"/>
      <inkml:brushProperty name="color" value="#FED406"/>
    </inkml:brush>
  </inkml:definitions>
  <inkml:trace contextRef="#ctx0" brushRef="#br0">4378 25866 434,'0'-56'0,"-2"14"0,0 14 0,-1 13 0,-3 6 3,-2-1 5,-4-3 7,-2-2 5,-3 0 5,-1 1 5,-3 1 4,-1 1 5,-4 1-1,-3 4-5,-4 2-7,-4 4-5,-5 3-4,-3 6-3,-4 4-3,-4 5-3,-3 4-2,-3 3-1,-4 3 0,-2 3-2,-1 1-1,-1 1-1,0-1-2,1 0 0,1 0-1,4-1 0,4-1 1,5-1-1,2-1 2,3 1 0,4-1 0,2 1 2,3 0 0,4 2 3,2 2 1,3 3 2,3 1 2,3 0-1,3 2 1,3 1 0,2 1 1,4 4-2,3 2 1,3 4-2,1 0 0,2 0-1,0-2-1,2 0-1,2 0-1,4 2-1,3 2-1,5 2-1,3 0-1,1 1 0,3 0 0,2 0-1,1-2 1,2-2-1,3-4 1,1-2 0,4-3 0,3-2 0,4-2 0,4-2 1,3-1-1,2-3 0,2-2 0,2-1-1,1-3 0,2-1 0,0-3-1,1-1-1,2-3 0,2-3 1,1-3 1,3-2-1,1-4 2,1-3 1,1-2 1,2-4 1,-2-2 0,-1-5 1,-3-4 0,-1-4 0,-1-3 0,-1-3-1,1-3 0,0-2-2,-3-3 1,-3 1-1,-4 0 0,-4-1-1,-3-1 0,-2-4 1,-2-5 0,-1-2-1,-4-4 1,-4-1 1,-3 0 0,-5-1 0,-2-1 0,-3 2 0,-1 0 0,-2 2 0,-3 1 0,-3 2-1,-3 2 2,-2 2-1,-3 0 1,-1-1-1,0-1 1,-1 0-1,-3-2 0,-2-2-1,-4-2 0,-2-2 0,-3-1-1,-3 0-1,-3 0 1,-3 0-1,-4 1 0,-3 0 0,-5 2 0,-3 0 1,-4 3 1,-2 4 0,-4 4 0,-2 4 1,-4 3 0,-2 3 1,-3 3 1,-3 3 0,-4 3-1,-4 5-4,-3 2-2,-5 6-3,-2 2-1,-2 2 3,-3 2 3,-1 2 3,-2 2-1,-2 6-1,-3 2-3,0 5-2,0 2-1,5 1 0,5 1-1,5 1-1,6 1 2,5 1 4,6 1 3,7 1 3,1 5 1,0 8 0,-2 10-1,0 8-2,1 7 0,4 3-1,4 5-1,4 3-1,4 1-2,5-1-5,5-3-5,5-1-4,3 3-5,3 8-8,1 10-7,3 8-7,1-1 0,4-14 6,2-12 6,4-12 7,2-12-1,2-6-8,2-9-9,2-8-8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80741 28297 321,'21'-64'17,"-3"16"1,-5 14 1,-3 15 1,-2 8 0,-2 1-2,-1 0-2,0 2-2,-2 5 7,-1 10 16,0 9 15,-1 11 16,-3 4 2,0-1-13,-3-2-12,-2 1-13,-2-1-6,-2 2-3,-1 2-3,-3 3-1,-1 1-3,-1 0-3,-2 2-2,1 1-3,-3 2-2,0 4-1,0 4-1,-2 4-2,-1 1-1,1-1-1,-1-1 0,1 0-2,0-4-1,1-4-5,1-5-2,1-5-5,5-12-13,12-15-23,11-18-25,10-15-23,4-9-3,-3 1 19,-3 1 19,-3 2 20,-1 0 10,0 3 5,-1 1 3,1 3 4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6" units="cm"/>
      <inkml:brushProperty name="height" value="0.066" units="cm"/>
      <inkml:brushProperty name="color" value="#F2395B"/>
    </inkml:brush>
  </inkml:definitions>
  <inkml:trace contextRef="#ctx0" brushRef="#br0">81369 28324 333,'7'-14'4,"-2"1"8,-2 2 8,-2 2 8,0 3 6,4 2 5,2 4 5,4 3 4,0 1 0,1 3-6,0 2-5,0 2-6,-1 2-4,1 3-1,0 3-2,0 3-2,-1 2-2,1-1-1,0 1-3,0-1-2,-1 2-1,1 3 1,0 3-1,0 3 1,-2 1-1,-1 0-1,-2 0-2,-2 1-1,-1 0-2,0 2-2,0 2-3,0 2-3,-1-1-3,-1-2-5,0-3-5,-2-3-4,0-2-2,0-2 0,0 0 1,0-1-1,-1-2-3,-2-3-8,-2-3-9,-1-3-7,-3-3-3,0-4 4,-1-5 3,-1-2 4,-2-6 4,-2-6 4,-2-6 4,-1-5 5,-2-4 1,-1-1-2,-1-1-2,-1-1-2,-1 0 2,1 3 4,-1 1 6,1 3 5,0 2 4,1 3 0,1 2 3,1 4 0,1 1 5,2 1 4,2-1 5,3 0 5,1 0 4,0 0 2,2 0 2,1 1 1,1-1 2,2 0 2,2 0 1,2 0 1,2 0 2,4-2-1,2 0 0,4-1 0,3-1-1,5-2-4,5 0-2,5-1-3,4 0-4,4-1-3,4 0-3,4 1-3,0 0-5,-3 4-4,-5 3-5,-4 3-5,-3 1-5,-1 2-6,-3 0-7,-1 2-6,-3 0-5,-3 0-1,-3 0-3,-3 0-1,-2-2 0,0-2 6,-2-4 4,0-2 4,-2-2 5,-1-1 4,-1-2 5,0 0 3,-1 0 3,0 1 2,0 1 2,0 1 2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8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83350 28209 309,'1'-58'-4,"2"12"4,2 10 3,2 11 5,0 6 3,-1 3 3,-1 1 3,0 3 3,-1 0 3,0 2 3,0 1 2,0 0 2,0 6 6,0 8 7,-1 9 8,2 10 8,-3 5-1,-1 4-9,-2 4-9,-1 5-8,-2 0-8,2 2-3,0-1-4,2 0-4,0 0-2,0 2-1,0 0-1,0 2 0,0-2-1,0-2-2,0-3 0,0-4-1,0-1-1,2-1-1,0-1-2,2-1-2,1-3-2,3-2-4,3-3-3,4-3-4,1-4-3,1-6-1,1-6-1,1-6-1,1-7-1,1-6-2,1-7-2,2-7-2,-1-5-3,2-2-3,1-4-3,1-3-4,-2 3 3,-7 8 7,-5 7 7,-6 9 9,-2 2-4,0 0-11,1-1-12,2-1-12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9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85437 29514 422,'-6'7'105,"6"-2"-17,4-3-18,6 0-17,4-2-11,5 0-4,5 0-3,5 0-5,3-1-4,1 0-1,0-2-4,2 0-2,0-2-5,1 0-5,-1-1-7,0-2-5,-1 1-7,-3 1-6,-3 0-7,-3 2-7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86929 28530 372,'9'-8'5,"4"0"11,2 0 9,3 0 11,2 1 5,1 1 0,1 0 1,1 2-1,-1 4-2,-4 8-8,-5 7-8,-3 9-7,-6 3-6,-8 1-4,-8-1-5,-7 1-5,-5-2-4,1 0-1,-1-1-3,1-1-3,0-1 0,2-3-1,3-1 0,1-2 1,8-3 3,12-3 10,13-3 9,14-2 9,5-4 5,0-2 0,0-4 0,1-2 1,-3-1-1,-4 2-1,-3 2-1,-5 2-1,-3 3-3,-3 2-1,-2 4-4,-4 2-2,-3 2-4,-2 3-2,-4 2-5,-2 2-2,-4 1-3,-4 2-1,-4 3-2,-3 2-2,-3 0 0,-1 0-1,-1 1 1,-1-1 1,-1-1-1,1-3 3,-1-3 0,1-3 2,0-2 0,3-1 2,1 0 0,2-2 1,5-2 4,9-4 5,6-4 6,9-4 6,6-4 3,4-4-2,3-4-1,4-3-1,7-5-2,7-3-1,8-5-1,7-3-1,3-1-1,-4 1-2,-4 3-1,-4 2-1,-5 2-3,-6 3-2,-6 3-4,-5 3-4,-6 1-2,-3 2-2,-5 1-2,-2 1-3,-5 0-1,-1 0 1,-2 1-1,-2-1 1,-2 0-1,-4 0 0,-2 1 0,-3-1-1,-3 2 3,-2 2 8,-2 4 7,-1 2 8,-2 3 3,-1 0 0,-1 2 0,-1 0-1,-1 3 1,1 2 4,-1 3 3,1 3 3,1 2 1,2 2 2,4 0-1,3 1 1,2 0-1,3 1-1,1 0-2,2-1-2,3 1-1,4-1-2,4 1-1,4 0-1,3-1-2,3 1-1,3-1 0,3 1-2,2-1-4,1 1-3,1-1-6,1 1-5,-1-1-7,-1-3-11,-3-1-11,-1-2-11,-3-2-3,-3-1 2,-3 0 3,-2-2 2,-2-1 2,0-1-1,-1 0 0,1-2-1,-1-1 4,0-4 8,-2-2 7,0-3 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6039" units="cm"/>
      <inkml:brushProperty name="height" value="0.06039" units="cm"/>
      <inkml:brushProperty name="color" value="#F2395B"/>
    </inkml:brush>
  </inkml:definitions>
  <inkml:trace contextRef="#ctx0" brushRef="#br0">74500 47000 364,'48'-141'0,"-3"19"0,-3 19 0,-2 19 0,-6 12 4,-6 6 9,-6 7 9,-6 6 8,-6 6 5,-2 6-1,-3 7 0,-3 6-1,-1 13 2,4 23 3,3 22 4,3 22 2,1 23 0,1 25-5,-1 25-6,1 25-5,-3 15-4,-2 7-2,-3 6-4,-3 7-2,-4 8-3,-3 14-1,-3 11-3,-2 14-1,-3 8-3,1 7-5,-1 6-3,1 7-5,-1-7-5,1-19-6,-1-18-5,1-19-6,-1-18-6,1-15-4,-1-15-4,1-16-5,-1-18-1,1-18 5,-1-19 2,1-18 5,-3-18 0,-2-16-1,-3-15 0,-3-15-2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89533 27607 503,'-6'-10'6,"4"-4"11,4-4 12,4-3 12,2 0 6,1 5-3,2 4 0,0 6-2,3 1-3,3 0-3,5-1-3,3-1-5,4 0-3,1 2-3,2 2-3,3 2-3,-2 1-8,-3 2-9,-5 0-11,-3 2-10,-5 1-12,-3 3-13,-4 4-13,-4 2-12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90180 29381 494,'-21'0'3,"5"2"5,4 0 7,6 2 5,7-1 9,10 0 11,9-2 10,11 0 12,6-2 1,4 0-9,4-2-9,4 0-9,2-1-7,0 0-7,0 0-7,0 0-5,-3 0-6,-4 1-3,-5-1-5,-5 0-3,-5 0-6,-4 2-10,-3 0-8,-4 2-9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91157 28545 438,'-9'-7'5,"-2"0"9,-2 2 9,-1 1 9,0 2 8,4 5 5,4 6 6,4 4 5,2 4 1,0 3-7,0 3-5,0 3-5,0 3-7,-2 5-6,0 3-6,-1 4-7,-2 4-6,-1 4-8,0 3-6,-1 5-9,-1 1-8,0-2-9,1-2-11,-1-3-9,1-5 0,2-10 10,2-9 9,2-10 10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93396 28361 351,'7'-35'7,"-1"9"15,0 9 15,-2 9 14,-2 9 7,-6 10-3,-4 9-3,-5 11-2,-3 4-5,-2 0-6,0 0-6,0 1-7,-2 0-3,0 4-2,1 2 0,-1 4-1,0 1-2,1 2-3,-1 0-3,1 2-3,0-1-1,3-1 0,1 0 0,2-1 1,2-5-7,3-6-15,1-7-14,2-7-13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93329 28914 399,'9'-8'23,"1"0"12,3 1 11,2-1 13,0 2 0,-1 4-8,-1 4-11,0 4-8,-3 4-5,-3 5 2,-2 5 0,-4 5 2,-1 4-1,0 3-4,0 2-3,0 4-3,-1 3-4,-2 4-3,-2 4-5,-1 4-4,-2 0-5,0-4-5,0-4-5,0-4-5,0-5-4,1-6-2,-1-5-2,0-7-2,-1-4-5,0-4-9,-1-5-8,-1-2-9,-3-8-1,-2-8 9,-3-9 7,-3-9 8,-1-4 7,-1 0 2,1-1 4,-1 1 4,2 2 4,3 4 5,3 3 5,3 5 6,2 2 5,2 3 6,2 1 7,2 2 5,3 2 8,4 3 8,4 1 8,4 2 8,4 0-1,7 0-10,5-1-10,7-1-10,1-1-9,0 2-7,-1 0-6,-1 2-6,1-1-4,5 0 1,3-1-1,4-1 0,-1-1-6,-6 2-13,-6 0-14,-5 2-12,-6-1-7,-3 0 4,-4-1 2,-4-1 2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95365 27663 301,'-1'-46'51,"0"18"4,-2 17 3,0 18 4,-2 12-2,0 7-8,-1 7-9,-1 6-9,-2 5-5,0 0-5,-2 2-3,0 0-4,0 1-3,1 0-3,0 0-2,2 0-3,1-1-2,0-2-2,2-2-2,1-1-3,0-3-2,0 0-3,0-2-4,0 0-2,1-3-3,2-5-2,2-5-1,2-5-2,2-4-3,4-4-3,2-5-3,3-3-4,4-5 0,3-7-1,5-8 2,3-5 0,2-7 2,-1-1 1,-1-4 2,-1-3 2,-1 0 3,-1 2 3,-1 2 3,-1 2 3,-2 2 4,-3 3 4,-3 3 4,-3 3 5,-2 2 3,0 1 4,-2 0 5,0 2 4,-5 5 11,-5 10 15,-5 10 17,-7 10 15,-2 5 2,0 1-16,2 1-14,1 1-15,0 0-10,1 1-4,-1-1-3,0 0-4,2 0-4,2-1-1,4-1-2,3-1-2,3-2-5,7-1-6,6-2-7,6-3-6,2-5-3,2-8 1,2-9 1,-1-9 0,1-7 0,-1-3-4,-1-5-3,-1-3-4,-1-3 1,-3-1 2,-1 0 4,-2-2 2,-1-1 3,1 0 4,1-2 3,1 0 3,0-1 3,-3 2 2,-1 0 1,-2 1 2,-2 3 3,-1 4 4,0 4 3,-2 3 4,-1 4 4,0 3 4,-2 3 6,0 3 4,-3 7 7,-4 12 9,-4 11 8,-4 13 9,-2 6 1,-2 2-10,0 2-8,-1 2-9,1 2-7,1 0-4,2 2-5,2 0-5,2 1-4,0 0-4,2 0-3,1 0-3,0-1-6,0-2-6,0-2-7,0-2-7,1-2-5,0-3-6,1-4-6,2-1-5,0-5-7,2-2-12,1-3-10,0-2-10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5759" units="cm"/>
      <inkml:brushProperty name="height" value="0.05759" units="cm"/>
      <inkml:brushProperty name="color" value="#F2395B"/>
    </inkml:brush>
  </inkml:definitions>
  <inkml:trace contextRef="#ctx0" brushRef="#br0">98314 29255 382,'-2'-13'23,"0"6"23,-3 6 24,-2 6 24,-2 6 2,-4 5-19,-2 7-19,-3 5-18,-2 5-12,-1 1-6,-1 2-5,-1 2-5,0 0-4,1-2-2,1-2-2,1-1-1,2-4-1,4-3 0,4-5 1,5-3 1,4-4-2,7-1-2,7-2-2,8-2-3,3-4-1,1-2 0,1-6 1,1-2 0,2-3-1,6 2-3,5 1-2,5 0-3,-1 1-2,-6 1-1,-6-2-1,-5 2-1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6729" units="cm"/>
      <inkml:brushProperty name="height" value="0.06729" units="cm"/>
      <inkml:brushProperty name="color" value="#F2395B"/>
    </inkml:brush>
  </inkml:definitions>
  <inkml:trace contextRef="#ctx0" brushRef="#br0">98699 29550 326,'-8'-8'1,"2"0"3,1 0 1,0 0 2,1 0 4,0 1 7,0-1 6,1 0 6,-1 2 8,0 6 8,0 4 8,0 6 7,0 5 3,0 7-5,0 7-5,0 7-5,0 5-7,-2 6-6,0 4-8,-1 5-8,-2 4-6,-2 3-7,-2 3-5,-1 4-8,-2-1-3,1-1-2,-1-3-1,0-1-3,2-1-7,3-1-13,3 1-12,2-1-14,2-5-2,0-12 9,0-12 9,1-11 9,-1-6 2,0-1-6,0 1-6,0 0-6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4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99266 28310 379,'-12'-1'57,"8"-1"2,8 0 2,8-1 2,6-2-3,7-2-5,5-2-7,6-1-7,4-2-5,1 2-4,0 0-6,2 2-4,-2 1-3,-2 1-4,-3 0-3,-3 2-2,-4 0-6,-3 2-5,-5 0-8,-3 2-6,-6 2-17,-8 4-28,-8 4-28,-8 3-28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5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82603 37647 429,'-18'0'52,"14"0"6,12 0 5,13 0 5,8-1-2,1-2-7,2-2-10,3-2-7,1 0-8,2 0-6,2 2-7,2 1-7,0 0-5,-1 2-3,-3 0-5,-2 2-2,-2 0-8,-3 0-8,-3 0-9,-3 0-9,-3 0-5,-3 2-1,-3 0-2,-3 2-1,-3 0 1,-2 3 2,-4 2 3,-2 2 2,-4 1 1,-2 1 1,-4 1-1,-2 2 1,-1-2 3,1-1 5,0-3 7,2-1 5,0-2 4,0 0 3,1-2 1,-1 0 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75000 46000 564,'-49'-21'59,"4"10"-4,3 10-4,3 9-5,1 12-3,1 16-4,-1 15-4,1 17-4,-6 11-4,-8 10-6,-10 10-6,-9 9-5,-4 4-6,4 1-9,3-1-7,3 1-7,1-6-8,1-8-8,-1-10-8,1-9-7,5-12-2,14-11 4,11-14 4,14-11 5,3-9 3,-2-3 3,-3-3 4,-3-2 3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82231 38628 394,'-16'8'0,"0"-2"0,1-1 0,-1 0 0,-1-2 4,-3-1 8,-4 0 10,-1-1 7,1-3 7,10 0 6,9-3 5,8-2 5,8-1 0,6-2-5,5 0-5,7-1-6,3 0-4,4 0-5,3 2-3,3 1-3,2 1-3,2 2-1,2 2 0,2 2-1,1 1-5,0 0-9,-1 0-10,2 0-10,-1 0-8,1 0-7,2 0-8,0 0-8,0 0-4,0 2-2,-2 0-2,0 2-1,-7-1 3,-10-1 9,-11 0 8,-11-1 9,-5-2 5,0-1 2,0 0 2,0-1 2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87908 36405 398,'-2'-13'85,"0"6"-15,-3 6-16,-2 6-16,-2 5-8,-4 5 0,-2 5 0,-3 5-1,-2 3-1,-1 1-1,-1 1-1,-1 1-1,-1 1-2,-1 2-4,-1 3-2,-1 1-3,1 1-2,1 2 0,3 1-2,1 0-1,3-1-2,1-3-2,2-5-3,3-4-4,0-1-3,0 3-5,0 1-6,1 2-4,-1 1-3,0-3 0,0-2-1,1-1 0,2-6-7,6-7-14,6-8-15,6-8-13,2-5-2,-1 0 11,0-2 11,-2 0 11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606" units="cm"/>
      <inkml:brushProperty name="height" value="0.0606" units="cm"/>
      <inkml:brushProperty name="color" value="#F2395B"/>
    </inkml:brush>
  </inkml:definitions>
  <inkml:trace contextRef="#ctx0" brushRef="#br0">88095 36686 363,'0'-15'20,"0"2"6,0 3 3,0 1 6,0 4 4,0 6 4,0 6 5,0 6 4,-1 4-1,0 5-7,-2 3-8,0 5-7,0 2-4,0 2-1,2 2 0,0 3-2,1 2-1,-2 4-3,0 4-3,-2 4-3,0 1-2,1-1-3,-2-1-3,2 0-2,-1-4-1,0-4-3,0-5-1,0-6-1,-2-4-11,-2-3-18,-3-5-18,-3-3-19,-2-5-3,2-6 11,1-6 12,1-6 11,-1-4 9,0-4 3,-1-2 6,-1-3 4,-2-5 4,-1-7 1,-3-6 1,-1-8 2,0 0 2,6 6 6,5 5 4,5 7 4,2 4 6,2 3 5,0 3 7,2 3 5,2 1 3,4 0-1,4 0 0,3 1 0,4-1-3,3 0-4,4 0-3,2 1-4,1 0-5,0 2-5,1 2-6,-1 2-6,1 1-6,-1 1-6,0-2-6,1 2-6,-1-1-1,-1 2 1,-1 0 2,-1 2 3,-2 0-1,-3 0-2,-3 0-2,-3 0-3,-2-1-1,0-2 0,-2-2 1,0-2-1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5805" units="cm"/>
      <inkml:brushProperty name="height" value="0.05805" units="cm"/>
      <inkml:brushProperty name="color" value="#F2395B"/>
    </inkml:brush>
  </inkml:definitions>
  <inkml:trace contextRef="#ctx0" brushRef="#br0">90041 36185 378,'-2'-23'94,"0"17"-9,-3 16-7,-2 17-7,-1 9-9,-2 3-13,0 1-10,-1 2-13,-1 2-6,1 2-1,-1 2-2,0 2-1,1 0-2,2 0-2,2-2-2,3 0-2,0-3-7,2-2-8,0-4-10,2-2-10,2-5-12,4-7-15,4-7-16,3-6-14,2-6-3,-3-3 12,-1-2 12,-2-4 11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90650 37700 481,'23'0'75,"-1"0"-5,-1 0-4,-1 0-5,-2 1-6,-3 4-9,-2 2-8,-4 3-8,-4 5-8,-4 5-6,-6 7-7,-4 5-7,-3 2-3,1-1 0,-1-3 0,0-2-1,1-1 0,2-3 0,3-1-2,1-3-1,2-2 2,4-3 3,2-2 4,4-4 4,1-2 0,3-2-1,2-3-2,2 0-2,2-5 0,3-2 0,3-5 1,3-4 1,1-3-12,1-3-24,-1-3-23,1-3-23,-3-1-6,-2 0 14,-3-1 12,-2 1 13,-4 2 8,-1 5 2,-2 5 3,-2 4 2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7349" units="cm"/>
      <inkml:brushProperty name="height" value="0.07349" units="cm"/>
      <inkml:brushProperty name="color" value="#F2395B"/>
    </inkml:brush>
  </inkml:definitions>
  <inkml:trace contextRef="#ctx0" brushRef="#br0">92438 36185 299,'28'-35'24,"-7"8"2,-7 7 1,-6 8 3,-6 5 2,-3 1 1,-2 0 4,-3 2 1,-3 2 0,-2 4-3,-2 4-3,-1 4-3,-3 2-3,0 3-4,-1 1-3,-1 3-3,0 2-2,1 3 0,1 3 0,1 3 0,1 1 0,2-2-1,2 0-1,3-1-1,1 0-1,2 1 0,2 1-2,2 1-2,2-1 0,4-4-4,2-2-1,4-2-3,1-5-2,3-3-3,1-4-4,3-4-2,2-5-2,1-2 2,3-5 2,1-4 1,2-5-2,1-4-6,1-4-7,1-6-6,-1-3-3,-4-1 1,-2-1 1,-2 0 2,-3-3 1,1-3 2,-1-2 3,1-4 3,-1 0 1,-1 2 4,-1 2 2,-1 2 3,0-1 2,2-4 5,0-4 3,1-4 4,-1 2 3,-3 8 5,-3 8 3,-2 8 4,-5 11 8,-2 16 12,-6 16 13,-2 15 11,-3 8 3,0 0-8,0 0-8,1 1-7,-1 0-8,0 3-5,0 4-6,0 3-6,1 0-5,2-1-6,2 0-5,2-2-4,1-1-6,0-2-7,0-2-6,0-1-6,0-4-7,0-2-4,0-4-6,0-1-6,1-5-6,0-2-8,2-3-7,0-2-8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6556" units="cm"/>
      <inkml:brushProperty name="height" value="0.06556" units="cm"/>
      <inkml:brushProperty name="color" value="#F2395B"/>
    </inkml:brush>
  </inkml:definitions>
  <inkml:trace contextRef="#ctx0" brushRef="#br0">95138 37655 335,'-15'0'6,"3"0"11,1 0 12,2 0 11,5 0 6,8-2-1,8 0-1,7-2-1,6 0-3,1 1-7,3-1-8,1 0-6,0 0-5,-1 0-1,-3 0-1,-1 0-1,-3 1-2,-1 2-2,-3 2-3,-1 2-1,-3 3-2,-2 4-2,-4 3-2,-3 5-2,-2 1 3,-4 1 5,-2 0 7,-3-1 5,-3 3 4,0 5 3,-2 5 2,0 5 2,0 3 0,-1 2-5,0 2-3,0 2-4,0 2-5,-3 4-3,-2 2-4,-1 4-5,-1 1-1,2 3 1,3 2 2,1 1 1,2 3-10,0 3-21,2 3-21,1 3-21,0-4-5,2-13 13,1-11 12,0-11 12,1-10 4,0-4-4,0-5-5,1-4-4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9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97100 36428 396,'14'-21'50,"-1"5"-6,-2 5-6,-2 4-7,1 3 0,3 1 8,5-1 7,4 0 6,1 0 2,3 2-7,0 0-7,1 2-5,-1 0-6,0 0-5,-1 0-6,-1 0-4,-1 0-6,-3 0-5,-1 0-5,-2 0-5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5656" units="cm"/>
      <inkml:brushProperty name="height" value="0.05656" units="cm"/>
      <inkml:brushProperty name="color" value="#00BFF3"/>
    </inkml:brush>
  </inkml:definitions>
  <inkml:trace contextRef="#ctx0" brushRef="#br0">85179 35818 388,'-1'-25'110,"0"13"-22,-2 12-19,0 14-21,-4 11-11,-7 12-4,-7 12-4,-7 12-3,-4 4-2,1-3-3,0-3-2,-1-2-2,3-4-2,4-3-2,3-2-3,4-4-1,5-2-1,3-2-1,4-1-1,4-3 0,3-3-1,2-2-1,2-3 0,2-3-2,4-3-1,7-5-1,7-3-3,7-4-1,4-5-1,4-2-1,3-6 1,2-2-1,3-5 0,0-4-1,2-3-1,0-5-1,-1 0-2,-2 1 0,-3 3-2,-4 1-1,-4 3-2,-7 2-4,-7 4-3,-7 3-4,-6 0-6,-4 0-11,-6-1-10,-4-2-11,-3-1 0,-2-1 8,0-3 9,-1-2 8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6381" units="cm"/>
      <inkml:brushProperty name="height" value="0.06381" units="cm"/>
      <inkml:brushProperty name="color" value="#00BFF3"/>
    </inkml:brush>
  </inkml:definitions>
  <inkml:trace contextRef="#ctx0" brushRef="#br0">85776 36216 344,'-15'-22'3,"4"1"6,3 3 6,3 1 5,1 2 6,2 2 2,0 3 3,2 1 4,-2 5 4,0 8 9,-3 8 7,-2 7 7,-1 7-1,0 5-11,1 5-11,-1 5-10,-1 3-6,0 3-3,-1 4-2,-1 2-3,-2 7-3,-2 11-3,-2 11-3,-1 11-3,-1 5-7,1 1-6,1 2-9,1 0-7,1 6-8,2 13-7,2 11-8,3 12-7,0 4-3,0-4 4,0-4 4,0-4 3,0-14 2,1-25 3,-1-24 1,0-24 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74650 46700 515,'139'28'91,"-22"6"-11,-22 7-11,-21 6-9,-12 6-10,1 6-6,-1 7-7,1 6-8,-4 4-10,-6 4-13,-6 3-15,-6 3-14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4"/>
    </inkml:context>
    <inkml:brush xml:id="br0">
      <inkml:brushProperty name="width" value="0.06742" units="cm"/>
      <inkml:brushProperty name="height" value="0.06742" units="cm"/>
      <inkml:brushProperty name="color" value="#00BFF3"/>
    </inkml:brush>
  </inkml:definitions>
  <inkml:trace contextRef="#ctx0" brushRef="#br0">91881 26982 326,'-21'-19'44,"8"9"14,7 8 15,7 10 14,3 4 0,3 1-17,2 1-16,2 1-16,1 2-12,3 1-4,2 3-5,2 2-6,2 0-3,2 3-1,4 0-1,4 1-1,-2-2-3,-2-4-4,-3-3-3,-3-4-4,-2-3-2,-1 1-2,0 0-1,-2 0-1,-1 0-1,-1 1 0,-1 1 1,0 2 0,-5-1 3,-8 1 5,-8 0 5,-8-1 4,-5 1 4,-1 0 4,-3-1 1,-1 1 4,0 0 0,5-1-2,3 1-2,5 0-1,1 0-2,0 1 2,0 1 0,1 1 1,-1 1 0,2-1-1,1 1-1,0-1 0,2 2-1,-1 1-1,0 3-2,0 1-2,0 4 1,-2 5-1,0 4 1,-1 6-1,-2 3-1,0 2-3,-1 2-5,-1 2-4,-1 1-4,-1 0-4,-2-1-5,0 1-4,-1 1-4,-3 4-3,-1 2-6,-3 3-3,1 1-1,3-3 1,3-1 3,3-2 1,3-8 3,5-10 5,3-13 5,4-11 5,1-7 0,0 1-5,-2 0-4,0 0-6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1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22397 17298 457,'-8'-16'3,"2"-1"3,1-2 5,0 1 4,2 2 4,1 10 3,0 9 3,2 8 3,0 7 0,0 5-5,0 5-4,0 5-3,-1 3-3,-1 4-1,0 2 0,-1 4 0,-1 1-2,2 0-2,0 0-1,2 0-3,0 1-1,2 2-1,0 2-1,2 2 0,0 1-1,2-1 1,0 1-1,1 0 1,0 0 1,0 0 0,-2 0 2,0-1 0,-2 1 2,-1 0-1,0 0-1,-1 0 1,-1 0 0,3 3-1,2 2-1,2 2 0,0-1 0,0-1 1,-2-2 0,0-2 0,-2-3 1,1-1 1,0-2 0,0-2 2,-1 0-1,0 2-2,-2 2 0,0 2-2,-1 2 0,0 1-1,0 3-1,0 2-1,0-1 0,0-3 2,0-3 0,0-2 1,0-7 1,0-10-2,0-10 1,0-9-1,0-5-1,0 0 0,0-1 0,0 1 0,0 2-1,0 2 1,0 3 0,0 3 0,-1 4 0,0 6 1,-2 7 1,0 5 0,0 4 0,0 2 0,2 2-1,0 2 0,2 0-1,0-1 0,2-1-1,0 0 0,0-2 0,0-2-1,-2-2 1,0-2 1,-1-1-1,2 0 0,0 0-1,2 0 1,-1-1-1,-1-2 1,0-1 0,-1-3 1,-1-2 0,0 0 0,0-1 0,0-1-1,-1 0 1,-1 1-1,0 1 1,-1 0-1,-1 1 1,2-1 1,0-2 0,2 0 1,-1 0-1,0-1-1,-2 0-1,0 1-1,0-1-1,0 0 1,2 1-1,0-1 0,1 0 0,0-1 0,0-2-1,0 1 0,0-2 0,0 2 0,0 1 1,0 1 0,0 2 1,0 2 0,0 4 1,0 3 1,0-1 1,0-2 1,0-3 1,0-3 2,0-2-1,0 2 1,0 1-1,0 1 0,0 0-1,0 0 2,0 0-1,0 1 2,0-1-1,-2 0-1,0 0-1,-1 1 0,-1-1-1,0 0-2,0 0-2,0 1 0,0 0-2,0 0 1,0 2-1,0 1 0,1-1 1,0-2 0,2-2 0,1-1 2,0-4-1,0-2 2,0-3 0,0-3 0,0-1 1,0 0-1,0-1 0,0 1 0,0 0 1,0 1-2,0 1 1,0 1 0,0 1 0,0 1 0,0 1 0,0 1 1,0 2-1,0 2-2,0 4 0,0 3-2,0 1 1,0 0 1,0 0 2,0 1 1,0-1 1,0 0 0,0 0 0,0 0 1,0 0-1,0 1-1,0-1 0,0 0-1,0-1-1,0 0 1,0-1-2,0-1 0,0-1 0,0 0-1,0 0-2,0 1 0,0 0 0,0 2-1,0 2 1,0 2 1,0 0-1,0-2-1,0-1-1,0-3 0,0-3-2,1-3-3,2-5-3,0-3-3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2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21109 40573 434,'-7'-29'0,"-1"4"0,0 3 0,0 4 0,1 3 2,0-1 4,2 0 5,1 1 3,0-1 2,0 1 1,0-1 0,0 0 0,0 1-1,0 3-2,0 1-3,0 2-2,0 1-2,0-2 1,0 0 0,1-1 0,-1-1 0,0-2 1,0 0 0,0-1 1,0 1-1,0 1 0,0 2-2,0 2-1,-1 0 0,-2-3 1,-1-4 1,-3-2 0,-1 0 1,0 1-2,0 2 0,1 3 0,-1 1-2,0 0 0,0 2-1,1 1 0,-2 0-1,0 0 1,-1 0 1,-1 0 0,-1 0 0,1 1 0,-1-1 1,0 0-1,0 0 0,-1 2-1,-1 1 0,-1 0 0,0 1-1,0 1-1,2-1-1,1 0-1,0 0 1,-1 2 0,-2 0 1,1 2 1,-3 0 0,0 0 0,-1 0 0,-1 0 1,0 0-1,1 0-1,1 0 0,1 0 0,0 0-1,-1 0 0,-1 0 0,-1 0 0,0 0 0,1 0-1,1 0 1,1 0-1,0 0 0,1 2 0,-1 0 0,0 2-1,1 0 1,1 0 1,1-1-1,1 1 2,0 0-1,0 0 0,1 0 1,-1 0-1,0 1 0,-1 0 0,-2 1 0,1 2 1,-2 0-1,2 1 1,1 2 0,1 0 0,0 0 0,1-1 0,-1-1 0,0 0 0,0 0-1,-1 1 2,-1 3 0,-1 2 1,0 0-1,1-1 1,0-1-1,2 0-1,1-1 1,-1 1 0,0 1-1,1 2 1,-1 0 0,0 1 0,1 1-1,-1 1 1,1 1-1,0 1 1,2 1-1,1 1 1,-1 0-1,0-1 0,-1-1-1,-1-1 0,0 0-1,3 1 0,1 1 0,2 1 0,1 0 0,-2-1 0,0-1 0,-1 0 0,0-1 1,0 1-1,2 1 1,1 1 0,-1 1 0,0 1 0,-1 1 0,-1 1 0,-1 1 0,2 4 0,1 3 0,0 3-1,2 2 1,1 2 0,0 2 0,2 2 0,0 0 1,2 0 0,0-2 0,2 0 1,0-4 0,2-4 0,0-5-1,2-5 1,1-2-1,1 1-1,3 1 1,2 1 0,1-1-1,0-3 0,-1-3-1,1-3 0,0-2 0,0-1 0,-1-1 1,1 0-1,0-1 1,0-1 0,-1 1 0,1 0 0,0 0 0,0-1 0,-1 1-1,1 0 0,1 0-1,0-1 0,1 1-1,1 0 0,1-1-1,1-1 1,2 0 0,0-2 1,5 1 0,8 1 1,10 3 1,9 2 0,2-1 1,-3-3-1,-2-2 0,-3-4 0,1-1-1,7 0 1,7 0 0,8 0 0,1-1 1,-3-1 0,-3 0-1,-2-1 1,-4-3 0,-1 0-1,-2-3 0,-2-2-1,-2-1 0,0-2 0,-2 0 0,0-1 0,-2-2-1,-2-2 0,-2-1 1,-2-3 0,0-2-1,1-5 0,0-3-2,2-4 0,-1-3-1,-2-1-2,-2-1-1,-1 0-2,-4-1 0,-2-1 1,-3 1 1,-3 0 1,-2-1 1,-3 0 1,-1-2 2,-2 0 1,-3-2 1,-3-2-1,-3-2 0,-2-2 0,-3-2 0,-1 0 1,0-1 1,-1-2 2,-4 0 0,-2-1-1,-5-2-1,-4 0 0,-4 0-1,-3 1-3,-5 0-2,-3 2-2,-5 2-1,-4 2 0,-6 4-1,-4 2 1,-6 5-1,-6 4 0,-6 5 0,-5 5 0,-6 6-4,-5 5-8,-5 6-8,-4 6-9,6 4 0,17 0 6,18 2 6,18 0 6,8 2-1,-2 0-9,0 1-9,0 2-10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09:58:20.5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8426 4156 0,'0'0'0,"-4"-7"15,-5-5-15,0 0 0,-1-1 0,-8-8 16,-3-3-16,-1 0 16,-1 2-16,-10-6 0,-2-1 15,1 3-15,0 0 0,-12-4 16,-4 0-16,3 3 0,5 1 0,-16-2 16,-3 2-16,6 4 0,5 3 15,-17 0-15,-3 4 16,5 2-16,5 5 0,-11 4 0,-9 3 15,0 3-15,6 4 0,-31 7 16,3 3-16,15-1 0,10 1 0,-6 7 16,-4 5-16,13 0 15,11-1-15,-12 8 0,-7 6 0,12-2 16,7-2-16,-8 10 16,-5 7-16,10-7 0,8-3 0,-6 7 15,-2 7-15,9-5 0,10-5 16,0 8-16,-2 6 0,12-9 15,6-3-15,1 7 0,-2 6 16,8-5-16,5-4 0,6 7 16,1 5-16,4-7 0,4-4 0,2 9 15,2 7-15,4-7 16,0-6-16,5 7 0,4 4 16,3-9-16,1-5 0,9 2 15,6 1-15,-6-8 0,-1-6 0,12 2 16,7-1-16,-4-4 0,-3-7 15,14 3-15,8 3 0,-6-7 16,-5-3-16,10 0 0,8 0 16,-3-2-16,-2-4 0,8 4 15,7 1-15,-7-6 0,-5-5 0,10-1 16,11 0-16,-12-5 16,-6-4-16,13-5 0,8-4 15,-10-2-15,-7 0 0,14-8 0,9-7 16,-9 1-16,-6-1 0,10-6 15,7-7-15,-11 2 0,-8 0 0,9-6 16,5-4-16,-10 1 16,-6 3-16,8-7 0,7-4 15,-13 2-15,-6 2 0,5-7 16,3-5-16,-13 7 0,-7 4 0,5-11 16,3-5-16,-9 7 0,-6 4 15,2-6-15,4-7 0,-11 7 16,-6 3-16,3-6 0,1-5 15,-8 7-15,-6 5 0,-2-7 16,-1-5-16,-6 10 0,-4 6 0,-2-10 16,-2-6-16,-6 8 15,-3 7-15,-4-7 0,-3-4 16,-3 8-16,-2 5 0,-6-4 16,-6-5-16,-1 7 0,0 5 0,-5-4 15,-2-2-15,-1 6 0,0 3 0,-7-1 16,-6-2-16,4 6 15,2 6-15,-9-4 0,-9-2 16,4 7-16,3 4 0,-8-3 16,-4-1-16,3 4 0,3 2 0,-10 2 15,-9 3-15,7 4 0,4 4 16,-14-1-16,-9-3 16,10 4-16,4 1 0,-12 4 0,-8 3 15,10 0-15,5 1 0,-13 6 16,-10 4-16,16 0 0,8 1 0,-10 3 15,-10 4-15,10 1 16,5 1-16,-13 10 0,-10 6 16,17-6-16,13-4 0,-2 7 15,-1 3-15,9-2 0,7-1 0,-5 5 16,-1 4-16,4-3 16,4-1-16,-1 6 0,-1 7 0,10-8 15,5-3-15,-3 5 0,-2 3 16,7-4-16,5-2 0,-1 5 15,-4 3-15,7-4 0,5-1 16,1 2-16,2 2 0,1 1 16,0-2-16,2 1 0,-1 0 15,5-5-15,4-4 0,4 3 16,-1 4-16,3-4 0,2-1 0,1 1 16,0 3-16,3-6 0,2-1 15,1 2-15,2 3 16,0-3-16,1-1 0,2 1 0,1 1 15,-1-4-15,2-2 0,1 5 16,1 3-16,-1-4 0,-3-4 0,4 1 16,-1-1-16,1-3 15,1-3-15,4-3 0,0 0 16,-5-12-16,1 2 0,2 2 16,1 1-16,-1-2 0,-1-3 0,0 0 15,2 0-15,-3-3 0,-1-2 16,2 1-16,0-2 0,-1 0 15,1-1-15,-1-1 0,2 1 16,-3 0-16,1-1 0,0-1 16,-3 2-16,-1-2 0,1 1 15,-2-2-15,1 1 0,1-1 16,-3 1-16,2 0 0,-2 2 16,1-1-16,2 0 0,2 0 0,1-2 15,2-2-15,3 1 0,-4-2 16,0 0-16,-3 0 0</inkml:trace>
  <inkml:trace contextRef="#ctx0" brushRef="#br0" timeOffset="1316.4412">13302 2412 0,'0'0'16,"0"0"-16,0 0 0,-10-20 15,10 20-15,-10-15 0,4 5 16,-1-1-16,1 1 0,-2 1 0,-1-2 16,0 0-16,-1 1 0,-2 1 15,-2 0-15,-2 2 0,-1 1 16,-11-1-16,-5 4 15,-1 2-15,-1 2 0,-6 4 0,-3 3 16,-10 6-16,2 1 0,-13 11 16,0 4-16,4 2 0,4-1 15,-7 14-15,4 7 0,9-2 0,4-2 16,1 13-16,5 2 16,8-2-16,6-2 0,-4 32 15,6-4-15,10-11 0,6-8 0,7 9 16,4 6-16,4-8 0,1-3 15,7 2-15,2 0 0,2-8 16,-1-5-16,8-1 0,3 0 16,3-9-16,2-5 0,8-6 15,4-1-15,1-8 0,-1-4 0,10-5 16,7-3-16,-4-5 0,-3-6 16,10-4-16,8-5 0,-4-3 15,-1-2-15,8-11 0,7-9 16,-2-2-16,-2-2 0,10-13 15,6-9-15,-6 2 0,-7 0 16,8-8-16,2-5 0,-11 4 16,-10 5-16,-2-8 0,-2-4 15,-10 3-15,-7 1 0,-8-2 16,-5-1-16,-6 6 0,-5 5 0,-6-7 16,-2-2-16,-5 7 15,-3 6-15,-8-4 0,-4-2 0,-4 7 16,-4 4-16,-9 0 0,-5 0 15,-2 1-15,1 3 0,-9 2 16,-6 2-16,-2 4 0,-1 1 0,-7 3 16,-7 1-16,3 5 15,1 3-15,-12 2 0,-9 4 16,5 5-16,2 0 0,-9 5 16,-7 3-16,7 5 0,4 3 0,-4 7 15,-2 1-15,4 3 0,2 0 16,-4 8-16,-3 5 15,11-2-15,6-1 0,6 4 0,3 2 16,11-4-16,8-1 0,11 1 16,7 1-16,11-4 0,6-5 0,0-7 15,-1-5-15,0-3 0</inkml:trace>
  <inkml:trace contextRef="#ctx0" brushRef="#br0" timeOffset="1587.906">13341 2696 0,'0'0'0,"0"0"0,-26 27 15,13-13-15,-1 3 0,-8 10 0,-3 5 16,-4 5-16,-2 3 0,-11 16 15,-2 4-15,-7 12 0,2-2 16,-9 13-16,2 0 0,-1 2 16,6-7-16,-12 23 0,11-13 15,15-16-15,8-12 0,11-17 16,4-10-16,9-20 0,5-13 0,0 0 16,0 0-16,0 0 0</inkml:trace>
  <inkml:trace contextRef="#ctx0" brushRef="#br0" timeOffset="1901.1216">13448 2684 0,'0'0'15,"0"0"-15,0 0 0,0 0 0,4 25 16,-4-25-16,6 30 0,-3-9 15,1 3-15,1 6 0,0 5 16,1 11-16,-1 2 0,2 5 16,0 6-16,-1 11 0,0 0 15,-1 15-15,1 0 0,-2 9 0,1-8 16,-2 8-16,-1-5 16,-1-10-16,0-9 0,-3 21 15,0-14-15,-3-19 0,1-12 0,-5-10 16,-2-8-16,-2-6 0,-2-5 15,-3-14-15,-1-13 0,13 5 16,1 1-16,2 2 0</inkml:trace>
  <inkml:trace contextRef="#ctx0" brushRef="#br0" timeOffset="2165.7389">12872 3394 0,'0'0'0,"0"0"16,0 0-16,0 0 0,0 0 0,0 0 15,29-6-15,-29 6 16,36-2-16,-10 0 0,5 0 16,-1 0-16,2-1 0,13 0 15,2-1-15,-2 2 0,-1-2 0,11-1 16,0-1-16,-3 1 0,-2 1 15,8-1-15,0 0 0,-5 0 16,-4-1-16,-5 1 0,-11 1 16,-7 1-16</inkml:trace>
  <inkml:trace contextRef="#ctx0" brushRef="#br0" timeOffset="2338.0979">14574 2923 0,'0'0'0,"0"0"15,0 0-15,0 0 0,0 0 0,0 0 16,0 0-16,24 9 0,-24-9 0,0 0 16,26 13-16,-26-13 0</inkml:trace>
  <inkml:trace contextRef="#ctx0" brushRef="#br0" timeOffset="2782.2907">14540 3231 0,'0'0'0,"11"-3"15,5 0-15,1 1 0,2 0 0,12-2 16,5-1-16,10-3 0,0 0 16,13-1-16,3 0 15,-3 1-15,-3 1 0,14-2 0,3 0 16,-4 1-16,-4 2 0,12-1 15,1-1-15,-7 4 0,-7 1 0,7 0 16,-21 0-16,-16 2 0</inkml:trace>
  <inkml:trace contextRef="#ctx0" brushRef="#br0" timeOffset="3299.7019">17414 3134 0,'0'0'16,"18"3"-16,2 0 0,1 1 0,2-2 15,12 1-15,6 1 16,-1 1-16,-2 0 0,11 5 0,2 2 16,-5-2-16,-3-1 0,1 1 15,1 0-15,-5 1 0,-5-1 16,6 4-16,0 0 15,-7 0-15,-4-3 0,1 2 0,1 1 16,-6 2-16,-2 1 0,-1 0 16,2 1-16,-6-1 0,-1 0 0,1 4 15,1 3-15,-5-7 16,1-1-16,1 2 0,2 2 0,-1-2 16,-2 0-16,2 0 0,-1 2 15,-1-2-15,-1-1 0,1 1 16,0 3-16,-1-2 0,-3-2 0,0 1 15,1 1-15,-1 1 16,-1-2-16,-1 1 0,0 2 16,-1-1-16,0-2 0,-2 2 15,1 3-15,0-3 0,-2-1 0,1 1 16,0 3-16,-3-5 0,-1-1 16,0 7-16,-1 0 0,-1-3 15,0-2-15,0 8 0,0 3 16,-1-8-16,0 0 0,-1 7 15,0 1-15,2-2 0,2-3 0,1 5 16,-1 4-16,0-6 16,0-6-16,-1-7 15</inkml:trace>
  <inkml:trace contextRef="#ctx0" brushRef="#br0" timeOffset="13115.5929">8546 4404 0,'0'0'0,"0"0"0,-5-17 0,0 7 15,2 0-15,-4-2 0,1-2 0,-1-1 16,-1 0-16,-3-4 0,-1 1 15,-1 0-15,-1 1 0,-3 1 16,0 0-16,-2 2 0,-1 2 16,-3-1-16,-3 4 0,-1-1 15,-2 2-15,-9 1 0,-4 5 16,-1 1-16,0 3 0,-4 2 16,-1 2-16,-9 3 0,-1 2 0,4 4 15,-1 3-15,-2 4 0,5-1 16,2 2-16,2 2 0,4 1 15,1 0-15,4 2 0,4 3 16,-1 2-16,2 0 0,6 3 16,-1 1-16,5 1 0,4-1 15,1 4-15,1 4 0,2 0 16,3 0-16,-1 5 0,0 4 16,3 1-16,2-2 0,1 3 15,0 0-15,2-1 0,3-2 0,1 23 16,4-6-16,1-11 15,4-6-15,5-4 0,4-3 16,2-3-16,2-5 0,6-1 0,2-1 16,3-4-16,3-5 0,5-1 15,-1-4-15,5-5 0,2-4 16,0-6-16,2-4 0,-16-5 16,4 0-16,23-4 0,0-2 0,-24-2 15,3-2-15,28-13 0,-1-2 16,-6-2-16,-2 0 0,-3-4 15,0-2-15,0-2 0,0 2 16,-6-3-16,1-2 0,-4 4 16,-2 1-16,1-1 0,1-1 15,-2 0-15,-1-1 0,-1-1 16,0-2-16,-4 2 0,0 2 0,-2-2 16,0-1-16,-3-1 15,-4 3-15,-1-7 0,-3-2 16,-5 4-16,-4 3 0,-2-3 0,-2-2 15,-2-1-15,-3 2 0,-3-1 16,-2 0-16,-1 4 0,-1 3 16,-3 0-16,-3-1 15,-1 3-15,-1 3 0,-3 1 0,-1 1 16,1 13-16,-1 0 0,-2 0 16,-4-3-16,-2 0 0,0 2 15,-6-1-15,-3 1 0,-2 1 16,0 3-16,-4 1 0,-3 3 0,-1 1 15,1 2-15,-4 3 0,-3 3 16,2 2-16,1 1 0,-5 2 16,-2 2-16,2 5 0,0 2 15,-1 1-15,-1 1 0,0 1 16,1 4-16,0 1 0,-3 1 16,2 2-16,2 1 0,-24 14 15,6 0-15,10-3 0,9-4 0,-3 5 16,1 3-16,5-2 0,4-3 15,-2 4-15,3 1 0,4 0 16,4 0-16,2 1 0,0 1 16,4-3-16,1-2 15,5 1-15,3 0 0,3-1 0,3-2 0,0-1 16,1 2-16,3-2 16,2 2-16,2 0 0,0 0 15,3-15-15,1 4 0,1 0 0,1 2 16,1-1-16,0-1 15,1 3-15,2 2 0,0-5 16,-1 0-16,1-5 0,1 1 0,0 0 16,2 0-16,3-1 0,0 1 15,1-2-15,3 0 0,-3-2 16,1 0-16,1 0 0,-1 0 16,1-1-16,0 0 0,3-2 15,-2-2-15,1 0 0,2 0 0,-1-3 16,-2 1-16,2-3 0,1 1 15,-2-2-15,2 1 0,2-3 16,0 0-16,-1-1 0,1 0 0,1-1 16,1 0-16,1-1 15,2-1-15,-2-1 0,1 0 16,-1-1-16,-2 0 0,2-2 16,1 0-16,-2 2 0,-1-1 0,-1 0 15,0 0-15,0-1 0,0 1 16,-1-1-16,0 1 0,-2-2 15,-1 0-15,-2 2 0,0-1 16,-3 0-16,0 0 0,-1 1 16,0 0-16,-2-1 0,0 1 15,1 0-15,-2 2 0,1 0 16,-2-1-16,-1 1 0,1 0 16,-1 0-16,-2 1 0,0 0 15,-1-1-15,-1 1 0,1 1 16,-3 0-16,1 1 0,-2-1 15,2 2-15,-2-2 0,2 1 0,-2-1 16,3 1-16,-3-1 0,2 2 16,-2-2-16,0 0 0,0 3 15,0-3-15,0 0 0,0 0 16,0 0-16,0 0 0,0 0 16,1-3-16,2 2 0,3-1 15,-1-1-15,2 0 0,-2 0 0,0-1 16,-1 1-16</inkml:trace>
  <inkml:trace contextRef="#ctx0" brushRef="#br0" timeOffset="13293.205">8417 5607 0,'0'0'0,"0"0"0,0 0 16,0 0-16,0 0 0,0 0 15,0 0-15,0 0 0,0 0 16,30 14-16,-30-14 0,25 9 0,-25-9 16,24 5-16,-15-4 0,0 1 15</inkml:trace>
  <inkml:trace contextRef="#ctx0" brushRef="#br0" timeOffset="17983.0732">24442 9942 0,'0'0'0,"0"0"0,0 0 16,0 0-16,0 0 0,0 0 0,25 21 15,-25-21-15,29 15 0,-29-15 16,40 14-16,-15-6 0,1-1 0,4 0 16,3-1-16,12 2 15,3-1-15,1-3 0,4-1 16,12 1-16,-2-3 0,13 0 16,0 0-16,-1-1 0,-2 0 0,11 1 15,-3-1-15,-5 1 0,-3 1 16,10 1-16,-3 2 0,-5-2 15,-2-1-15,35 3 0,-7 1 16,-18-1-16,-12 2 0,-3-2 16,-1 1-16,-3-1 0,-3 0 0,-2 0 15,0-1-15,-4 1 16,-1 0-16,-2 0 0,-2-2 16,-4 1-16,-4 0 0,-3 0 0,-1 1 15,-5-1-15,-2-2 0,-5 2 16,-2 1-16,-4 1 0,-2-1 15,-9-3-15,1 1 0,-3-2 16,0 2-16,-2-1 0,1 1 16,-2 0-16,1 1 0,-3-3 15,0 0-15,0 0 0,1-1 0,-3 0 16,2 1-16,-2-1 0,0 0 16,0 0-16,0 0 0,0 0 15,0 0-15,0 0 0,0 0 16,0 0-16,0 0 0,0-2 15,0 2-15,0 0 0,0 0 16,0-2-16,0 2 0,2-1 16,-2 1-16,2-3 0,-2 3 15,4-1-15,-1-1 0,1 1 0,2 0 16,-1 0-16,1 0 0,0 0 16,2-1-16,1 1 0,1 0 15,1-1-15,1 1 0,1-1 16,0 0-16,2 0 0,0 1 15,1-1-15,0 1 0,2-2 16,1 2-16,-1 0 0,1 0 16,5 0-16,2 0 0,-1-1 15,0 0-15,2-2 0,-1 0 0,1 1 16,-1 0-16,2 0 16,-1-1-16,1 0 0,-1 2 0,7-2 15,-2 2-15,-2 0 16,0 1-16,-1-1 0,-1 1 0,1-1 15,-1 1-15,-1 0 0,1 0 16,-1 0-16,1 0 0,-1 0 16,2 0-16,-1 1 0,-1-1 15,1 0-15,1-1 0,-2 1 0,0 0 16,0-1-16,1-2 16,-2 1-16,-1 0 0,1 1 0,-2 0 15,-1 0-15,-1-1 0,-1 1 16,-1 1-16,-2 0 0,-2 0 15,0 0-15,-1 1 0,-2-1 16,-1 1-16,-1 0 0,1 0 16,-5 0-16,1 1 0,-1 0 15,-1 0-15,0-1 0,-1 1 0,0 0 16,-2 1-16,0-2 0,-1 1 16,-2-1-16,3 1 0,-3-1 15,2 0-15,-2 0 0,2 1 16,-2-1-16,0 0 15,0 0-15,0 0 0,1 2 0,-1-2 0,0 0 16,0 0-16,0 0 16,0 0-16,0 0 0,-1 3 15,1-3-15,0 0 0,-2 0 16,2 0-16,-2 1 0,2-1 0,0 0 16,0 0-16,0 0 15,0 0-15,0 0 0,-7 2 0,7-2 16,0 0-16,0 0 0,0 0 15,0 0-15,-7 1 0,7-1 16,0 0-16,0 0 0,0 0 0,-4 3 16,4-3-16,0 0 0,0 0 15,0 0-15,0 0 16,0 0-16,0 0 0,-6 3 0,6-3 16,0 0-16,0 0 0,0 0 15,-4 2-15,4-2 0,0 0 16,0 0-16,0 0 0,0 0 15,0 0-15,-4 2 0,4-2 16,0 0-16,0 0 0,0 0 16,0 0-16,0 0 0,0 0 0,0 0 15,0 0-15,0 0 16,-5 3-16,5-3 0,0 0 16,0 0-16,0 0 0,0 0 15,0 0-15,0 0 0,0 0 16,0 0-16,0 0 0,0 0 0,-4 2 15,4-2-15,0 0 0,0 0 16,0 0-16,0 0 0,0 0 16,0 0-16,0 0 0,-5 3 15,5-3-15,0 0 0,0 0 16,0 0-16,0 0 0,0 0 16,0 0-16,0 0 0,-4 2 15,4-2-15,0 0 0,0 0 0,0 0 16,0 0-16,0 0 0,0 0 15,0 0-15,0 0 0,0 0 16,0 0-16,0 0 0,0 0 16,0 0-16,0 0 0,0 0 15,0 0-15,0 0 0,0 0 16,0 0-16,0 0 0,0 0 0,0 0 16,0 0-16,0 0 0,0 0 15,0 0-15,0 0 0,0 0 16,0 0-16,-7 2 0,7-2 15,0 0-15,0 0 0,0 0 16,0 0-16,0 0 0,0 0 16,0 0-16,0 0 0,0 0 15,0 0-15,0 0 0,0 0 16,0 0-16,0 0 0,0 0 0,0 0 16,-2 5-16,2-5 0,0 0 15,0 0-15,0 0 0,0 0 16,0 0-16,0 0 0,0 0 15,0 0-15,0 0 0,0 0 16,0 0-16,0 0 0,0 0 16,0 0-16,0 0 0,0 0 0,0 0 15,0 0-15,0 0 16,0 0-16,0 0 0,0 0 16,0 0-16,0 0 0,0 0 0,0 0 15,0 0-15,0 0 0,0 0 16,0 0-16,0 0 0,0 0 15,0 0-15,0 0 0,0 0 16,0 0-16,0 0 0,0 0 16,0 0-16,0 0 0,0 0 15,0 0-15,0 0 0,0 0 0,0 0 16,0 0-16,0 0 0,0 0 16,0 0-16,0 0 0,0 0 15,0 0-15,0 0 0,0 0 16,0 0-16,0 0 0,0 0 15,0 0-15,0 0 0,0 0 16,0 0-16,0 0 0,0 0 16,0 0-16,0 0 0,0 0 15,0 0-15,0 0 0,0 0 16,0 0-16,0 0 0,0 0 0,0 0 16,0 0-16,0 0 0,0 0 15,0 0-15,0 0 0,0 0 16,0 0-16,0 0 0,0 0 15,0 0-15,0 0 16,0 0-16,0 0 0,0 0 0,0 0 16,0 0-16,0 0 0,0 0 15,0 0-15,0 0 0,0 0 16,0 0-16,0 0 0,-2 4 16,2-4-16,0 0 0,0 0 15,0 0-15,0 0 0,0 0 16,0 0-16,0 0 0,0 0 0,0 0 15,0 0-15,0 0 0,0 0 16,0 0-16,0 0 0,0 0 16,0 0-16,0 0 0,0 0 15,-2-4-15,2 4 0,0 0 16,0 0-16,0 0 0,0 0 16,0 0-16,0 0 0,0 0 15,0 0-15,0 0 0,0 0 16,0 0-16,0 0 0,0 0 0,0 0 15,0 0-15,0 0 0,0 0 16,0 0-16,0 0 0,0 0 16,0 0-16,0 0 0,0 0 15,0 0-15,0 0 0,0 0 16,0 0-16,0 0 0,0 0 16,0 0-16,0 0 0,0 0 15,0 0-15,0 0 0,0 0 16,0 0-16,0 0 0,0 0 0,0 0 15,0 0-15,0 0 0,-4-5 16,4 5-16,0 0 0,0 0 16,0 0-16,0 0 0,0 0 15,0 0-15,0 0 0,0 0 16,0 0-16,0 0 0,2-6 16,-2 6-16,0 0 0,0 0 15,0 0-15,0 0 0,0 0 16,2-4-16,-2 4 0,0 0 0,0 0 15,0 0-15,0 0 0,0 0 16,0 0-16,0 0 0,4-3 16,-4 3-16,0 0 0,4-3 15,-4 3-15,2-5 0,-2 5 16,0 0-16,4-4 0,-4 4 16,0 0-16,-6 5 0,1-1 0,1-2 15,4-2-15,-7 3 0</inkml:trace>
  <inkml:trace contextRef="#ctx0" brushRef="#br0" timeOffset="18932.517">25458 5507 0,'0'0'0,"0"0"0,0 0 15,-20 24-15,11-11 0,-3 6 16,-2 7-16,-3 2 0,0 4 0,-10 18 16,-2 7-16,-7 15 15,2 0-15,-10 22 0,-2 4 16,-3 9-16,5-8 0,-17 42 16,0 6-16,11-31 0,9-19 0,7-15 15,4-12-15,8-17 0,5-12 16,6-19-16,5-11 0,4-8 15,3-6-15,12-19 0,7-14 16,4-10-16,4-7 0,1-16 16,-1-11-16,-8 25 0,-6 17 0,-5 13 15</inkml:trace>
  <inkml:trace contextRef="#ctx0" brushRef="#br0" timeOffset="19215.4491">25410 5754 0,'0'0'0,"0"0"0,0 0 16,3 28-16,-3-28 0,0 28 15,0-6-15,-1 4 0,0 2 0,-2 14 16,0 5-16,0 3 16,-1 0-16,0 18 0,0 3 15,-2 10-15,2-5 0,-1 12 0,1-2 16,0-10-16,-1-5 0,1 5 15,0-2-15,2 15 0,0-17 0,-1-12 16,-3-12-16,1-12 0,-2-9 16,0-10-16,2-6 15,1-7-15,0-4 0,-1-10 0,-4-7 16,3 8-16,2 1 0,1 2 16</inkml:trace>
  <inkml:trace contextRef="#ctx0" brushRef="#br0" timeOffset="19383.6206">24924 6675 0,'0'0'0,"0"0"0,0 0 16,0 0-16,0 0 0,0 0 0,0 0 15,15-15-15,-15 15 0,30-13 16,-8 4-16,2-2 0,3-2 16,5-2-16,4-3 0,10-6 15,1-2-15,11-9 0,-3-1 16,-2 0-16,-12 8 0,-10 7 15</inkml:trace>
  <inkml:trace contextRef="#ctx0" brushRef="#br0" timeOffset="19700.1893">25845 5517 0,'0'0'0,"0"0"16,0 0-16,0 0 0,1 24 0,-1-24 15,-2 32-15,1-9 16,-1 3-16,-2 6 0,0 6 16,-3 14-16,1 4 0,-4 19 15,-2 6-15,-3 13 0,2-4 0,-2 15 16,-1-1-16,2 3 0,1-11 16,-2 25-16,5-20 0,6-27 15,2-19-15,3-19 0,2-14 16,2-10-16,0-7 0,4-6 15,2-5-15,0-3 0,4-6 0,14-15 16,11-10-16,6-9 16,7-7-16,8-10 0,5-8 0,27-34 15,-10 11-15,-27 29 0,-17 22 16,-13 14-16</inkml:trace>
  <inkml:trace contextRef="#ctx0" brushRef="#br0" timeOffset="20098.9343">26161 5220 0,'0'0'16,"0"0"-16,0 0 0,0 0 0,0 0 16,0 0-16,0 0 15,29-6-15,-29 6 0,22 7 0,-22-7 16,22 16-16,-22-16 0,18 27 15,-13-7-15,-2 1 0,-3 2 0,-7 11 16,-4 4-16,-2-1 16,-1-1-16,-2 5 0,0-1 15,4-6-15,2-6 0,3-2 0,2-5 16,3-8-16,1-2 0,2-3 16,3-1-16,2-3 0,1 1 15,1-2-15,2-1 0,-1 2 16,0 1-16,0 1 0,-1 1 15,-2 1-15,0 2 0,-4 2 16,-1 5-16,-4 0 0,-3 2 16,-6 3-16,-6 5 0,-3 1 0,-2-1 15,-9 7-15,-2 0 16,2-5-16,2-4 0,1-3 0,4-9 16,7-3-16,2-2 0,4-1 15</inkml:trace>
  <inkml:trace contextRef="#ctx0" brushRef="#br0" timeOffset="20332.739">26248 5582 0,'0'0'0,"0"0"0,0 0 16,26-9-16,-26 9 0,34-9 0,-11 4 15,3-1-15,0-1 0,3 3 16,0-2-16,9 2 0,-3-1 15,-1 2-15,-1 0 0,3-1 16,-4 2-16,-4 1 0,-2-1 16,-4 1-16,-2 1 0,-4-1 15,-2-2-15,-5 0 0,-2-1 0,-2 1 16,0 0-16,-2 1 0</inkml:trace>
  <inkml:trace contextRef="#ctx0" brushRef="#br0" timeOffset="20516.2383">26586 5200 0,'0'0'15,"0"0"-15,0 0 0,-3 21 16,3-21-16,-3 29 0,2-9 16,0 4-16,1 2 0,0 3 0,0 4 15,0 13-15,1 2 0,0 13 16,2 1-16,1-3 0,1-3 15,1-3-15,-2-11 0,0-10 16</inkml:trace>
  <inkml:trace contextRef="#ctx0" brushRef="#br0" timeOffset="20682.8553">27264 5799 0,'0'0'0,"0"0"0,0 0 0,0 0 16,0 0-16,0 0 0,12 28 15,-12-28-15,0 0 0,11 21 0</inkml:trace>
  <inkml:trace contextRef="#ctx0" brushRef="#br0" timeOffset="25299.4892">10460 10326 0,'0'0'0,"0"0"0,0 0 16,27-3-16,-27 3 0,27-2 0,-8 0 16,3 1-16,2-1 0,9 1 15,3 1-15,0 0 0,1 0 0,11 1 16,-1 1-16,0 1 16,-1 1-16,0-1 0,-1-1 0,7 2 15,-1-1-15,-3 0 0,1 1 16,-3-3-16,0 1 0,7-1 15,0 0-15,-4-1 0,-3 0 0,2-2 16,1 1-16,-1-1 16,-1 1-16,1-2 0,2 0 15,0 0-15,-1-1 0,8 0 16,-2-1-16,-2 0 0,-2-2 0,0 1 16,0-1-16,-4 1 0,-2 1 15,-2-1-15,0 2 0,-3 0 16,-2 1-16,-2 0 0,0 2 15,-1 1-15,-4 0 0,0 1 16,0-1-16,-7 2 0,1 2 16,-8-1-16,-3-2 0,-4 1 0</inkml:trace>
  <inkml:trace contextRef="#ctx0" brushRef="#br0" timeOffset="27099.7681">31335 10157 0,'0'0'16,"16"0"-16,5 0 0,6 0 0,3 0 16,12 3-16,4-1 15,5 1-15,-3 0 0,-2 2 16,-2 1-16,-6 1 0,-5 3 0,-3-2 16,-7-1-16,-6-3 0</inkml:trace>
  <inkml:trace contextRef="#ctx0" brushRef="#br0" timeOffset="27633.6836">28158 13115 0,'0'0'0,"0"0"0,0 0 16,0 0-16,0 0 0,0 0 15,0 0-15,35-3 0,-35 3 0,36-5 16,-11 2-16,1-2 0,1 0 16,14-2-16,5-1 0,4 0 15,4-1-15,6-1 16,6-2-16,7-2 0,-7 3 15,11-2-15,8-1 0,-6 1 0,-4 0 16,5-1-16,-5 1 0,-9 1 16,-5 1-16,-1-2 0,1 0 15,-6 2-15,-4 2 0,21-6 16,-6 1-16,-6 0 0,-2 0 0,-2-2 16,0-1-16,-1 1 0,0 0 15,7-4-15,5-4 16,-14 0-16,-10 1 0,-13 6 15,-9 7-15,-7 2 0</inkml:trace>
  <inkml:trace contextRef="#ctx0" brushRef="#br0" timeOffset="27896.968">30909 10515 0,'0'0'0,"0"0"16,0 0-16,0 0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41854 36113 999,'-25'8'0,"-3"0"0,-3 0 0,-3-1 0,-1 1-6,0-2-12,-1-1-12,1 0-12,-1-2-2,-2-2 10,-3-2 10,-1-2 9,-1-2 6,-2-2 3,0-2 1,-2-1 2,0-3 1,0 0 1,0-1 0,0-1 0,1-1 2,2 1 1,2-1 1,2 0 2,2 1 1,3-1 1,3 0-1,4 1 1,1-2 0,2 0-3,3-1-2,2-1-2,2 1-1,4 3 1,4 2 1,5 4-1,0 1 0,-1 1-3,0-1-4,-1 0-2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38986 34981 999,'-15'0'-30,"2"0"12,3 0 14,1 0 12,2-1 4,1 0-9,0-2-8,2 0-8,1-2-6,2 0-4,2-1-3,2-1-5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60512 34226 999,'-20'-6'-13,"7"3"-10,7 3-8,7 2-9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5"/>
    </inkml:context>
    <inkml:brush xml:id="br0">
      <inkml:brushProperty name="width" value="0.05295" units="cm"/>
      <inkml:brushProperty name="height" value="0.05295" units="cm"/>
      <inkml:brushProperty name="color" value="#FED406"/>
    </inkml:brush>
  </inkml:definitions>
  <inkml:trace contextRef="#ctx0" brushRef="#br0">37910 30495 415,'-45'6'8,"19"-1"18,20-2 16,20-1 17,10-2 3,1 0-12,1 0-11,1 0-11,2 1-7,5 3-2,3 4-1,4 2-2,5 2-2,4 1 0,5 1-2,6 2 1,4-1-2,5-1 1,5-1-1,5 0 0,3-2-1,2 1-2,2 0-3,3 0-1,-1-1-2,-2 1 0,-2 0-1,-1 0-2,-1-1 2,4-1 0,2-1 1,4 0 1,2-3 1,2-1 1,2-2 0,2-2 1,1-1-1,2 0 0,0 0-2,2 0 0,-2 0-1,-3 0-1,-2 0 1,-4 0-1,0 0-1,0-2 0,2 0-1,0-1 0,0-2-1,-2 0 1,-2-2 0,-1 0 1,-4-1-1,-4 0 0,-4 1-1,-3-1 0,-4-1 0,-1-2 1,-3-2 1,-1-1 2,-3-3 0,-5 0 0,-3-1 0,-4-1-1,-4-1 1,-4-3-2,-4-1 1,-3-3-1,-4-1 0,0-3 0,-1-1 0,-1-2 0,-2-2 0,-2-2-1,-1-3 0,-2-1-1,-3-2 1,0-2 1,-1-2 2,0-1 0,-3-5 1,-3-4 0,-3-5 0,-2-5-1,-4-3 0,-3 1 1,-2-1-1,-4 1 1,-4 1-1,-9 3-3,-8 3-1,-7 3-2,-7-1 0,-4-2 0,-6-3 2,-4-3 1,-5 0-1,-4 3-2,-4 3-1,-3 3-1,-5 4-1,-3 6 2,-4 6 2,-5 6 2,-2 4 1,-2 1 2,-2 3 0,-2 2 1,-1 1 1,0 3-1,0 1 1,0 3 1,0 0-1,1 1-1,2-1 0,0 0-1,-1 2 0,-2 3-1,-3 3 0,-4 3 0,-1 1-1,0 0 0,1 0-1,-1 0-1,0 2-1,2 2 1,0 4 1,2 3 0,0 2 0,0 5 0,0 4 1,0 3 0,1 4-1,4 3 0,2 3-2,4 3-1,0 3-1,1 1 1,0 2 1,0 2 0,0 4 0,3 4 0,2 6 1,2 4 0,3 2 0,8-1-1,7 0 1,7-2-1,4 0 0,4 0 1,2-1 1,4 1 2,3-2-1,7-2 1,5-4-1,7-2 0,4-3 0,4-2-2,4-2-2,5-1-1,3-2 0,7 0 0,6 0 0,6 0 1,3 1 0,4 3 2,3 1 1,3 2 2,2 1 0,2 0 2,3 0 1,1 0 1,1 0 0,2-2-2,0 0 0,2-1-2,1-1-1,2 2 0,2 1 0,2 0 1,1 0-1,2 0 2,0-1 1,1-1 2,2-1-1,3 0 2,4 0-1,2 0 0,2-1 0,3-4-1,1-2-1,3-3 0,2-3-2,4-3 1,4-3 1,5-3-1,2-3 1,3-4 1,4-5-1,2-2 1,3-5-1,0-2 0,1-4-2,1-2-1,-1-3-1,-6-3-1,-5-3 0,-4-3-1,-2-2 1,0 1 0,2-1 0,1 1 2,-3-1-1,-4 1 1,-5-1-1,-5 1 0,-6 0-1,-3 1 0,-6 1 0,-5 1 0,-3-1 0,-2 0 0,-2-1 0,-2 0 1,-3-3 0,-4 0 0,-4-1 1,-3 0-1,-4-3 2,-2-1 0,-1-2 1,-2-2 0,-3-4 1,-3-3-1,-3-4-1,-3-4 0,-2-4-1,-2-3 2,-3-5 2,0-4 0,-4-1 1,-3 1-1,-2 1-1,-3 1-1,-6 0-1,-8-1-3,-7-2-1,-8 1-3,-8-1-2,-7 0 1,-6 2 0,-7 1-1,-6 2 1,-5 3 1,-5 3 0,-5 2 1,-5 4 0,-6 2 2,-6 4 0,-6 2 0,-1 3 2,3 3 1,2 4 0,4 2 2,-1 2-1,-2 1 1,-3 1-1,-3 1-1,-4 3 0,-2 5 1,-3 5 0,-3 4-1,-2 5 1,1 2 0,-1 4-1,1 2 0,0 3-1,1 4-1,1 2-1,1 3-2,0 3 0,1 5-1,-1 3 1,1 5 0,0 2 1,2 4-1,3 2 0,1 4 0,3 3 1,4 6 1,4 4 2,5 5 0,3 3 2,7-1 0,6 1 1,5-1 0,8-1 1,11-4-1,9-5 0,10-3-2,7-4 1,8-2 0,7-3-1,7-4 1,8 1-2,11 4-7,12 4-5,10 4-6,8 1-2,7-2 1,8-2 1,6-2 1,9-2 0,11-2 2,10-2 0,12-2 1,8-3 0,9-6-4,7-4-2,9-4-3,1-7 0,-2-3 2,-4-6 2,-2-4 3,-12-4-2,-22-1-5,-22 0-6,-21-1-5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9"/>
    </inkml:context>
    <inkml:brush xml:id="br0">
      <inkml:brushProperty name="width" value="0.05443" units="cm"/>
      <inkml:brushProperty name="height" value="0.05443" units="cm"/>
      <inkml:brushProperty name="color" value="#FED406"/>
    </inkml:brush>
  </inkml:definitions>
  <inkml:trace contextRef="#ctx0" brushRef="#br0">40598 28685 404,'7'-12'0,"-2"-7"2,-2-9 0,-2-7 2,-3 0 2,-2 7 4,-3 9 4,-4 7 3,-3 4 3,-5 0-1,-5 0-1,-5 1 0,-4 0 0,-2 2-3,-4 2-1,-3 2-1,-3 1-1,-6 2-1,-4 0 0,-5 2 0,-6 1-1,-4 5-2,-5 4-1,-4 4-2,-5 3-1,-3 5-1,-3 3 0,-2 4 0,-3 4 0,0 1-1,-2 2-1,0 2 0,0 2 1,4 2-1,2 2 1,3 2 0,4 0 1,6 0 1,4-2 1,5 0 1,5-2 1,4 0 1,6-2 0,4 0 2,6 0-1,6 0 0,6 2 0,5 0 0,6 0-1,5-2-2,5-2 0,5-1-2,3 0-2,3 6-3,4 4-3,2 5-4,3 3-2,4 0 1,2-1 1,3 1 1,1-2 0,-1-2 1,-1-4 1,0-2 1,-1-2 1,1 0 2,1 0 1,1 0 2,2-1 2,1 0 4,3-2 1,1 0 4,3-2 1,3 0-1,3-1-1,3-2-1,3-2 0,4-3-2,4-5-1,4-3-1,4-4-1,5-1 0,5-3 1,5-1-1,5-3 0,5-1 0,5-2 0,4-2-1,4-2 0,0-1 0,2 0 0,1-2 0,2-1 0,5-4-1,5-2 0,6-3 0,0-3 0,-3-2 1,-3-2 0,-3-1 0,0-3 0,0 0-2,1-1-1,2-1-1,-2-1-2,-3 1-1,-3-1-2,-2 1-1,-3-1 0,-2 1 0,-2-1 2,-2 1 1,-2-2 0,-3-2 0,-4-1 1,-2-2 0,-4-2 1,-7 1-1,-5-1 1,-6 1-1,-5 0 1,-2 1 0,-4 1 1,-2 1-1,-4 0 1,-2-1 0,-3-1 1,-3-1-1,-4-1 1,-3-1-1,-5-1 1,-3 0-1,-4-2 1,-3-1 2,-3-1 1,-2 0 2,-3-4 1,-2-3-1,-2-4-1,-2-4 0,-3-3-2,-4-3-2,-4-4-4,-3-2-2,-5-1-1,-5 3 0,-5 1-1,-5 2 1,-4 3 0,-4 2 0,-4 4 2,-4 2 0,-4 3 0,-3 2 2,-5 2 0,-4 2 0,-3 1 1,-3 3 0,-3 2 0,-2 1 0,-4 2 1,-1 1-1,-2 1 1,-2 2 0,-1 0 0,1 2 1,2 3 0,0 1 1,0 3 0,-1 1-1,0 2-1,-2 2 0,-1 2-1,-2 2 0,-2 3 0,-2 1 0,-1 2 1,0 3-2,0 4 0,0 2-1,2 4 0,2 3-1,3 5-1,4 3-1,2 3 0,3-1-1,3 1 0,3-1-1,5 0 0,5 1 1,6-1 0,7 1 1,1 1-2,2 2-5,-1 4-5,0 3-5,-1 3-4,-2 6-4,-2 4-3,-2 6-4,1 2-2,2 3-2,4 2-2,3 1-1,5-4 1,9-10 3,9-12 3,9-10 4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1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66000 21865 953,'22'-1'38,"-2"-2"-29,-2-2-32,-1-1-29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31400 13550 493,'-113'46'0,"26"-5"0,24-7 0,26-5 0,10 2 8,-3 13 14,-3 12 15,-2 13 16,-8 16 4,-8 23-2,-10 22-4,-9 22-3,-4 8-6,4-2-6,3-3-8,3-3-6,-1-2-5,-2 0-4,-3 0-4,-3 0-3,1 1-4,6 4-4,7 3-4,6 3-5,7-4-5,10-8-6,10-10-5,9-9-6,10-27-10,14-44-12,11-43-13,14-44-13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6"/>
    </inkml:context>
    <inkml:brush xml:id="br0">
      <inkml:brushProperty name="width" value="0.0572" units="cm"/>
      <inkml:brushProperty name="height" value="0.0572" units="cm"/>
      <inkml:brushProperty name="color" value="#F2395B"/>
    </inkml:brush>
  </inkml:definitions>
  <inkml:trace contextRef="#ctx0" brushRef="#br0">27446 30892 384,'0'-15'-9,"0"2"5,0 3 6,0 1 6,0 1 3,0 0 0,0 1-1,0-1 0,0 0-1,-2 0 1,0 0 0,-1 0 0,-1 1 0,2-1 0,0 0 1,2 0 0,-1 0-1,-1 0 0,0 1-1,-1-1-1,-1-1 0,0 0 0,0-1 2,0-1 0,0-1-1,0 0 0,0 0-2,1 1-1,-2-1 0,-1 0 0,0 0 1,-1 1 1,-1-1 0,0 0 0,1 0-1,-1 1 1,0-1-1,0 2-1,0 1 0,0 1 0,1 0-1,-1 0 0,0 0-1,0 0 0,0 1-1,-2 0 0,0 2-1,-1 1 0,-1 0-1,0 0 0,0 0-1,1 0 0,-2 0 1,-2 0-1,-1 0 2,-3 0-1,0 0 1,1 1-1,1-1 0,1 0 0,0 0-1,2 2 0,1 0-1,1 2 0,-1 0 0,0 0 0,-1 0 1,-1 0 0,-1 0 1,1 0-1,-1 0 0,0 0 0,1 0 0,1 0 1,1 0-1,1 0 0,-1 0 1,0 0 0,-1 0-1,-1 0 1,-1 0-1,2 0 1,1 0-1,1 0 1,0 0 0,0 2 0,0 0 0,1 2-1,-1-1 1,0-1 0,0 0 1,1-1 0,-1-1 0,0 1 0,0 2 0,1 0-1,-1 1 0,0-2 1,0 0-1,1-2 1,-2 1-1,-2 0 1,-1 2 0,-3 0-1,-1 2 1,1 2-1,-1 1 0,1 3 0,-2 1-1,0 0 0,0-1-1,-2 1 0,-1 0-1,3 0 1,0-1 1,1 1-1,0-1 1,2 0 0,1-2 0,1 0-1,0-1 1,-2 1 0,0 1 0,0 2 0,-2 0 0,0 3 0,1 2 1,-1 1 0,-2 3 1,-7 3-1,-5 3 1,-6 3 0,1-1 0,7-5-1,9-5 1,7-5 0,4-2 0,-2 0 0,0-1-1,-1 1 1,1 0-1,1 0 0,2-1-1,2 1 1,2 0 0,-1 0 1,0-1 1,0 1 1,0 0 1,0 0-2,1-1-1,-1 1 0,0 0 0,0 0-2,0-1 1,0 1-1,0 2 0,-2 3 0,0 5 1,-1 3 0,0 2 0,1-1 0,0-1 0,2-1 0,0-1 0,0-1 0,1-1 0,-1-1 0,0 1 0,2 1 1,1 3-1,0 1 1,1 0 0,0-5 0,0-3-1,1-4 0,-2-2 0,2 1 0,-1 1 2,0 1-1,0 1 1,0 2 0,0 0-1,0 1 0,0-1 0,0-1 0,0-2 0,0-2-1,0-2 0,1 1 0,-1 0 1,0-1-1,0 1 0,0 0 0,0 0 0,0-1 1,0 3-1,0 4 0,0 3 1,1 5-1,-2 0 1,2 0-1,-1-1 0,0 0 0,0-2 0,2 2-1,0 1 0,2 1 0,0-1-1,0-3 1,0-3 0,0-3 0,0 2 0,0 5 0,0 7-1,0 5 0,0 1 0,0-6 0,0-4-1,0-4 0,1-5 1,2 1-1,2-2 1,2-1 0,0 0 1,-1 1 0,-1 1-1,0 1 2,0 1-1,2 0 1,2-1 0,1 1 1,2 0 0,0 3 0,0 1-1,0 3 0,-1 0-1,1 1 1,0-1 0,0 0 1,0 0-1,1-3 0,1-1-1,1-3 0,0 0 0,-1-1 0,0 1-1,-2 0-1,1-2 1,1 1-1,3-2 0,2-1 0,0-1-1,1-1 1,-1-1 1,1 0 0,0-2 0,1-1 0,1 0 0,1-2 1,1 0 0,1 0 0,1 0-1,1-1 1,1 1 0,1-2 1,1-1-1,1 0 1,0-2 0,2-1 0,1 0 0,1-1 0,0-1-1,0 0 2,0 0 1,1 0 1,-1-1 0,0-1 0,0 0 0,1-1 0,0-2 1,0 0 0,2-1 0,1-2 1,-1 0 0,-2-1-1,-2-2-2,-1 0-1,-3-1 0,0-1 0,-1-2 0,-1 0 0,-1 0 0,-1-1 0,-1 0 0,-1 1-1,0-2 0,1-2 0,1-1 1,1-3-1,0-2 0,1-4 1,-1-5-1,1-3 1,-2-2 0,0 0 0,-1 0-1,-1 0 1,-1 0-2,-1 1 0,-1 2-2,0 0 0,-3 1-1,0 1 0,0 1 1,-2 2 1,-1-1 0,-1 1 0,-1 0 0,0-1 1,-2 0-1,1 0 2,0-2-1,0-1 1,-1-1 0,-3 0 0,-1-2 1,-2 0 0,0-1 0,0 1 0,1 1 0,2 2-1,-2 0 1,-1 1 0,-2 1-1,-2 2 0,0-1 1,0-1-1,2-1 1,0 0 0,1-3 0,0-1-1,0-2 1,0-2 0,-1-1-1,-1 0 0,0 0-1,-1 0-1,-1-1-1,0 2 1,0-2 1,0 1-1,-1 1 1,-1 2 1,0 2 0,-1 2 2,-2 1-1,0 1 0,-1 1 0,-2 2-1,0 0 1,-2 1-1,0 1 1,-1 1-1,-1 1 1,-2 1-1,0 1 0,-1 2 0,-1-1 0,-1 1-1,-1-1 1,-1 1-1,-1 0 0,1 2 0,-1 3 0,1 1 0,-2 2 0,0-1 0,-1 0 0,-1 1-1,0-1 0,-1 2 0,1 1 0,-1 1 0,0 1 0,-1 2-1,-1 2 0,0 2 0,-1 1 0,1 1-2,0-1 1,3 0-2,-1 0 0,-2 2-2,0 0 0,0 2-2,-1 0 0,3 0 2,1 0 0,3 0 2,-1 1-2,0 2-2,0 2-3,-2 2-3,0 0-1,4-1 2,3-1 1,3 0 2,1 0 1,1 0-2,-1 1 0,0 2-2,0 0 0,1 1 1,-1 2 0,0 0 0,0 0 0,-2 1-2,0 0-2,-1 0-1,-3 4-4,-3 9-4,-5 9-4,-3 8-5,1 0-2,5-8 0,7-9 1,5-8 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2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66723 22913 466,'8'-8'-2,"-2"2"13,-1 0 15,0 2 14,-2-1 9,0 0 3,-2-1 4,0-1 4,-4 0-6,-4 2-13,-5 2-14,-5 2-15,-4 2-7,-2 2-3,-1 2-3,-2 2-3,-3 2-1,-1 3 1,-3 3-1,-1 3 2,0 2 0,0 1 1,1 1 1,1 1 2,1 1 1,1-1 3,2 1 1,0-1 2,1 1 1,3 1 0,1 1-1,3 1-1,1 1 1,1 1-1,0 0 1,2 2-1,3 0 0,3-1 0,4-2-1,4 1 0,3-2 0,4 0-2,2 1-1,4-1-1,2-1-1,3-1 0,3-3-1,3-1 1,2-3-2,3-5 0,1-3 0,3-4 0,2-3-2,4-2-3,4-2-2,4-2-3,2-3-3,0-2-6,0-3-4,0-3-6,-2-2-4,-6 2-3,-4 1-3,-5 1-5,-4 0 1,-1 1 4,-3-1 3,-1 0 3,-3 1 2,-3 1 1,-3 0 0,-2 2 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69313 23346 477,'-46'0'14,"18"0"21,17 0 20,18 0 20,11-1 3,7 0-13,5-2-15,6 0-14,4-1-8,-1-2-3,0 0-3,0-1-2,0 1-6,0 1-9,0 2-6,0 2-9,-2 1-5,-3 0-2,-5 0-1,-3 0-3,-4 0-3,-2 0-6,-1 0-6,-2 0-7,-3 0-5,-1 2-5,-2 0-5,-2 2-6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70190 21832 445,'-21'-19'82,"5"9"-3,5 8-1,4 10-1,4 7-9,0 9-13,2 7-13,1 8-15,0 6-9,0 2-4,0 3-4,0 4-6,-2 0-4,0-1-6,-3-1-6,-2 0-6,-1 7-6,-2 19-6,0 17-5,-1 17-5,1 3-4,3-11-2,2-12-2,4-11-2,1-15 1,2-15 1,0-16 3,2-15 3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73327 22756 403,'-7'-14'1,"1"1"4,0 2 3,2 3 3,-1 3 13,-2 7 22,-2 8 23,-1 6 22,-2 4 2,0 3-19,0 1-19,1 3-20,-1 1-11,0 1-5,0 0-4,1 2-6,-1 1-2,2 1-2,1 1-2,1 0-2,0 2-1,2 2 1,0 2-1,2 3 0,1-2 0,2-2 0,2-3-1,2-4 0,3-2-1,4-3-2,3-3-1,5-3-2,2-3-1,3-3 0,1-3-2,3-2-1,1-5-1,2-2 1,3-6 1,1-2-1,2-6 0,0-6-1,2-5 0,1-6-2,-2-5 1,-2-3 2,-3-3 2,-3-2 2,-4-3 1,-3-2 1,-5-2 1,-3-2 0,-3 1 1,-2 2 1,-3 4 1,0 2 0,-4 3 1,-3 2 2,-2 2 0,-3 1 2,-3 3 0,0 2 0,-1 1 0,-1 3 0,-3 2-2,-2 3-3,-3 3-4,-3 2-4,-3 4-2,-3 3-3,-3 2-2,-2 4-2,-3 3-4,1 6-6,0 4-6,0 5-5,3 2-3,7-3-1,7-1-1,7-2 0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76023 20897 454,'9'-8'55,"4"0"0,2 0-3,3 1 0,1 0-4,-1 2-3,-1 2-4,-1 2-4,-1 3-6,-1 4-5,-1 4-7,0 3-5,-3 3-5,-1 1 0,-2 2-1,-2 0-1,-3 2-2,-2 2-5,-3 4-2,-4 3-5,-3 2-3,-3 1-4,-5 1-4,-3 0-5,-2 0 1,1-3 4,1-3 4,1-3 4,1-3 2,1-2 0,1-1 0,1-2 1,0-3 2,2-1 3,1-2 4,1-2 4,4-3 4,6-1 7,7-2 6,8-2 7,4-2 0,5-2-6,3-2-5,4-1-6,1-1-3,-1 2-1,-3 2-1,-1 2-1,-1 2-8,4 2-19,3 2-17,3 2-17,-2 0-4,-6-1 10,-5 0 11,-6-2 10,-4 1-1,-1 0-10,-1 1-11,0 2-12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77344 21243 537,'-2'-9'74,"10"0"-5,11-1-4,11-1-5,5 0-6,-2 3-9,0 1-7,-1 2-9,-1 1-9,-1 0-11,-2 0-12,0 1-12,-2-1-15,-5 2-23,-3 0-21,-4 2-23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77577 24952 453,'-10'-9'95,"10"-2"-10,12-2-10,10-1-8,7 0-10,5 2-9,2 4-9,6 3-9,2 2-7,4 2-8,2 2-5,4 2-7,2 1-9,3 2-9,3 0-9,4 1-10,-6 0-1,-13-2 6,-12-2 7,-13-2 6,-6-1-6,-1 2-19,1 0-20,0 2-20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82612 23146 999,'-14'-8'-86,"2"0"22,4 1 22,3-1 21,1 2 12,-2 1 3,0 2 1,-1 2 2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7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81180 22822 379,'-14'-8'29,"4"0"8,5 0 9,3 1 9,3-1 3,1 0-3,3 0-3,2 0-2,2 1-6,4 1-4,2 0-7,3 2-4,2 0-7,1 0-3,1 0-6,1 0-4,-1 2-2,-1 4-1,-2 4 0,-2 4 1,-3 2-4,-1 1-3,-3 1-5,0 2-4,-3 0-4,-1 1-1,-1 1-2,0 1-2,-4 2 0,-6 3-1,-6 3-1,-5 3 1,-6 2 0,-3 2 2,-5 2 2,-3 2 2,-1 1 2,1 1 3,3-1 1,2 0 3,1-1 2,3 0 3,1-2 2,3 0 3,2-3 1,2-7-1,4-5 1,3-7-2,4-5 2,6-4 0,6-6 2,6-4 1,4-4 1,5-2 1,3-1 1,5-3 1,2-2 1,2-1-1,2-3 0,3-1 0,1 0-1,2 3-3,2 3-3,2 3-2,-1 2-4,-4 4-3,-4 2-3,-4 4-4,-3 0-3,-1-2-1,-3-2-2,-1-2-1,-3 0-1,-1-1 0,-3 0-1,-1 0 0,-2-1 1,-2-2 0,-3-1 1,-1-3 2,-3 1 2,-4 1 3,-4 2 5,-4 2 3,-2 1 3,1 1 0,-1-1 0,0 0 1,2-2-3,4-6-2,4-4-4,4-4-4,1-2-1,-2 5 0,-3 3 1,0 4 0,-3 3 0,-1-1 0,0 0 2,-1 1-1,-3 0 4,-4 2 6,-4 2 7,-3 2 5,-2 2 3,1 2-2,0 2-1,2 2-1,0 3-1,-1 2-1,-1 3 0,-1 3 0,0 2 0,3 2 1,1 0 0,2 1 2,2 0 0,3 1 1,1-1-1,2 1 2,2-1-1,0 1-1,1-1 0,2 1-2,0 0 0,2 1-1,1 1-2,0 1-1,2 0-2,2-1-2,1-1-2,3-1-1,2-1-4,3-3-4,4-1-3,2-2-5,2-3-3,4-1-4,3-2-4,3-2-4,2-2-2,2-2-1,3-2 0,1-2 0,-2-2 0,-6 0 0,-5-1 1,-7-1 1,-3-1-1,-3 2-2,-1 0-1,-2 2-2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5287" units="cm"/>
      <inkml:brushProperty name="height" value="0.05287" units="cm"/>
      <inkml:brushProperty name="color" value="#F2395B"/>
    </inkml:brush>
  </inkml:definitions>
  <inkml:trace contextRef="#ctx0" brushRef="#br0">31000 14000 416,'1'-135'21,"4"32"4,3 31 3,3 32 2,1 21 3,1 13 4,-1 12 3,1 13 3,1 15 0,3 19-4,3 19-5,4 19-3,-1 15-4,-3 13 0,-3 12-2,-2 13-2,-5 6-2,-2 0-3,-3 0-3,-3 0-4,-2 0-3,0 0-4,0 0-4,0 0-3,0-4-5,0-5-6,0-7-7,0-5-5,1-14-4,4-18-2,3-19-2,3-18-3,-7-18-1,-15-16-1,-15-15-3,-16-15 0,-12-17 1,-5-15 6,-7-15 5,-5-16 7,-4-8 4,0 0 4,0 0 5,0 0 4,3 3 2,6 6 1,7 7 0,6 6 0,6 4 4,6 4 8,7 3 7,6 3 7,6 3 5,6 3 0,7 3 1,6 4 0,15-4 1,26-9-2,24-10 0,26-8 0,13-3-4,4 7-7,3 6-7,3 7-7,-2 4-6,-6 3-7,-6 3-6,-6 4-7,-7 1-2,-6 0 1,-6 0 2,-6 0 1,-7 0-3,-6 0-5,-6 0-5,-6 0-7,-6-2 1,-2-3 6,-3-3 5,-3-2 7,-4-1 4,-3 3 4,-3 3 4,-2 4 4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8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84700 22140 476,'19'-9'100,"9"0"-12,7-1-12,8-1-12,4-2-10,0 0-10,0-1-9,0 0-9,-2-1-8,-2 4-6,-4 3-6,-2 3-5,-5 1-9,-4 2-8,-5 0-9,-5 2-9,-4 2-12,-4 4-14,-4 3-14,-4 5-15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86300 23202 501,'39'-9'126,"0"0"-26,1-1-24,-1-1-25,0 0-15,0 2-5,0 2-3,0 3-5,-1 0-6,-3 0-8,-4 0-8,-1 0-7,-5 1-2,-2 2 4,-2 2 4,-4 2 3,-3 2-8,-3 2-20,-3 1-20,-2 3-20,-3 0-9,-2-1 4,-2 0 3,-2-2 2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85973 24050 429,'-22'0'4,"1"2"7,3 0 8,1 2 8,4 0 6,4 1 5,6 1 6,5 2 5,4-2 0,5-1-6,5-2-6,5-2-5,5-1-4,3 0-2,4 0-1,5 0-3,2 0-2,2 0-2,2 0-2,2 0-1,1 0-5,0 0-5,0 0-6,0 0-6,-1 0-6,-2 0-9,-2 0-7,-2 0-9,-4 0-10,-6 2-15,-5 0-12,-6 2-15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37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91697 22239 398,'7'-16'5,"-2"-2"9,-2 0 10,-2 0 10,-2 0 3,-2 4-2,-2 4-3,-2 5-1,-1 3-4,-2 5-3,0 6-5,-1 4-3,-3 6-3,-3 9 0,-5 7-2,-3 8 1,-4 5-1,-1 2 0,-2 2 1,-3 2 0,2-1 0,2-3-1,3-2-1,3-4 0,2-2-1,3-3 0,1-4 1,3-2 0,1-2-1,4-2-2,3 0-2,3-1-2,2-2-1,3-5-1,4-3-2,2-4 0,5-4-1,6-3 0,5-2-1,7-4-1,4-5 0,4-7-3,4-9-1,4-7-2,2-5 0,0 1 0,0 0 1,0-1 1,-1 1 0,-2 2 1,-2 0 0,-1 1 2,-4 1 0,0 3 3,-3 1 1,-1 3 2,-4 1 2,-2 3 0,-3 1 0,-3 2 1,-2 2 2,-3 1 1,-1 0 3,-2 2 3,-4 5 0,-5 8-2,-4 9-1,-5 9-3,-3 6 0,0 1 1,0 2 1,0 3 0,1-1 1,-1-2-1,0-2 0,0-1 1,1-2-2,2 1 0,2-1-1,2 0-2,1 0 0,0-3-1,0-1 0,0-3 0,1 0-1,2-1-1,2 1 0,2 0-2,2-2 0,2-1-1,1-3-1,3-1-2,1-3 0,1-2 0,2-4-1,0-2-1,2-4 1,2 0 1,4-3 0,3-2 1,2-4 0,1-7 1,1-7 0,1-7 1,0-5 0,0-2 0,0-4 1,1-2-1,-3-2 1,-2 2 1,-3 0-1,-3 2 0,-3 0 0,-1 3 0,-3 2 0,-1 2 0,-3 2 0,-2 1 0,-4 3-1,-2 2 1,-4 1-1,-3 3 0,-2 1-1,-3 3 1,-5 1-2,-4 3-2,-5 1-1,-5 2-3,-4 2 0,-4 3-1,-5 1-1,-3 2-1,-4 3-2,-4 4-5,-4 4-4,-3 4-5,-4 5-4,0 7-3,-1 6-3,-1 8-3,4 0-3,12-5-2,10-7-2,11-5-3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28132 23111 421,'-19'-1'6,"9"-4"9,8-2 10,9-3 11,4-2 2,0 2-7,-2 1-6,0 1-5,3-4-4,11-6 2,9-7 0,10-7 2,3 0-1,-4 4-2,-4 5-2,-4 5-2,-4 3-4,-3 4-4,-5 3-4,-3 3-6,-4 3-2,-3 5-3,-3 6-1,-2 4-2,-3 4-2,-2 3 1,-2 3 0,-2 3 0,-2 0 1,-2-1 3,-2-3 4,-1-1 3,-1-2 2,0-1 3,2-1 2,1 0 1,3-3 4,6-1 2,6-3 3,5 0 4,3-3-1,-1-1-3,0-1-2,-2 0-4,-1 0-1,-1 2-1,0 1-1,-2 3-1,-1 1 0,-2 0-2,-3-1 0,0 1-1,-2 1-2,0 2-1,0 1-3,0 3-1,-2 0-1,-2-1 1,-4-1-1,-2-1 1,-1-1 1,1-2-1,0-3 0,2-1 1,-1-1 0,-1-2 0,-3-1 0,-2 0 1,0-3-2,1-2-4,1-4-3,1-2-5,0-4-1,0-6 0,0-4 1,1-4 1,0-5 1,2-1 1,2-3 2,2-1 2,2 0 2,1 2 4,0 1 4,2 3 4,0 2 4,0 3 6,0 3 4,0 3 5,-2 7 8,0 10 8,-3 11 9,-2 11 8,-1 8 1,0 7-11,1 5-9,-1 6-10,0 4-6,2 3-3,1 4-3,0 2-3,2 2-2,0 1 0,2 1-2,1 1 0,1 1-3,3 1-3,4 1-5,2 1-5,2-1 0,3-1 1,2-2 1,1-3 1,2-3-3,0-6-10,-1-6-9,1-6-9,-1-6-8,1-6-5,-1-5-7,1-6-5,-2-5-1,-3-3 8,-3-3 5,-3-2 7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30060 22841 440,'-8'-24'80,"0"17"-2,0 14-3,0 17-3,1 9-8,0 4-13,2 4-13,1 4-12,0 3-8,2 0-3,0 1-3,2 2-4,0-3-1,2-4-2,0-6-1,2-4-2,0-4 0,1-3-1,2-3 0,0-3-1,4-5 0,5-7-4,7-6-2,5-8-2,3-8-2,-1-9 1,-1-10 1,-1-10 0,-2-7 0,-1-4 0,-3-4 0,-1-3-2,-4 0 1,-3 6 0,-4 6 0,-4 6 0,-4 5 1,-1 4 2,-2 4 2,-1 3 3,-3 4 0,-2 1-1,-2 3 0,-2 1-2,-1 3 1,-1 2 2,-1 4 2,-1 3 3,-1 1 0,0 2-2,1 0-2,-1 2-2,-1 3 0,-3 6 1,-3 5 0,-3 7 1,-1 3 1,3 1 0,1 1-1,3 1 1,1-1 2,3-2 1,1-1 4,2-2 2,3-3 1,3-1 1,2-3 0,4-1 1,2-2-2,4-1 0,2 0-2,3-2-2,4-1 0,4-2-1,3-2-1,5-2-1,3-2-2,2 0-4,4-2-2,3 0-4,0-2-6,-2 0-6,-2-1-9,-1-1-7,-3-1-6,-2 2-5,-2 0-3,-1 2-5,-4 0-1,-3 0 3,-4 0 3,-4 0 2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31931 23009 478,'-22'7'3,"3"-2"6,3-3 5,3 0 7,6-2 11,11 0 17,12 0 17,10 0 17,5-2 0,0 0-18,1-3-19,-1-2-18,0 0-13,-2 0-8,0 2-7,-1 1-7,-2 0-8,-5 0-8,-3 0-8,-4 0-9,-4-1-3,-1-2-1,-2-1 0,-2-3 0,-2 0-1,-2 0-2,-2 2-1,-2 1-3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32593 21975 435,'-15'-21'3,"3"5"5,1 4 5,2 6 6,2 4 10,1 4 16,1 4 17,0 4 15,1 8 2,0 13-13,0 12-12,1 14-13,-1 7-12,2 5-7,0 3-9,2 4-9,0 2-5,2-1-4,0-2-2,2 1-5,0-4-3,3-2-6,2-3-6,2-3-4,0-4-7,1-6-5,-1-6-6,1-6-6,-1-6 2,-1-8 9,-1-6 9,0-6 9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32147 23157 418,'-8'-14'6,"-2"4"14,0 4 14,-1 4 12,-2 5 3,-2 8-11,-1 6-10,-3 7-10,-1 5-6,-3 2-1,-1 4-1,-3 3-1,0 1-1,1 0 0,1 1 2,1-1 0,2-2 0,3-2-1,3-3-1,3-3-1,2-4-1,0-1-2,2-4-3,1-3-3,3-5-4,8-5-7,6-6-6,7-6-7,6-7-2,3-11 2,4-9 3,5-10 2,2-6 2,2 0 3,2-2 0,3 0 3,-2 0 3,-2 2 3,-3 2 4,-4 2 4,-2 4 4,-3 4 5,-3 5 5,-3 5 4,-2 5 5,-3 3 3,-1 4 4,-2 5 3,-1 2 2,-1 2 0,1 2 0,0 2 0,-1 2-3,-1 4-5,0 2-7,-2 3-5,0 4-4,0 2 0,0 3-2,-1 3 0,1 2-3,-2 1-1,-1 1-4,0 1-1,-2 1-3,-2 0-2,-2 2-1,-2 1-2,-3 1-2,-2 2-3,-3 3-2,-3 1-2,-2-1-1,2-4 1,1-3 1,1-5 0,1-3-1,0-5-6,2-3-5,1-4-5,-1-10-5,-2-14-4,-2-15-5,-1-14-4,0-8 0,4 2 7,4 0 6,4 2 6,3 2 7,0 6 8,2 4 6,0 5 9,1 5 8,0 3 9,0 5 11,0 3 8,-1 6 10,0 8 10,-2 8 8,0 8 10,-4 7-3,-6 9-14,-6 7-15,-5 8-14,-4 3-12,1 1-8,-1 0-9,1 0-9,0-1-5,1-2-4,1-2-3,1-2-4,1-4-1,2-4 0,2-5 1,3-5 0,1-5 2,0-3 4,2-4 2,1-4 4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33200 23900 474,'15'1'8,"-1"2"16,-1 2 17,0 2 15,0 2 5,3 3-8,3 3-6,3 3-9,4 3-1,3 3 0,4 3 3,4 3 1,3 2-9,2 2-21,3 3-22,1 1-19,-1-1-11,-2-2 0,-4-3 2,-2-3-1,-4-4-2,-6-2-10,-3-3-8,-6-2-8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32200 13300 356,'21'-91'9,"-5"19"3,-7 19 1,-5 19 3,-4 21 10,0 26 16,0 24 17,0 26 16,-2 16 3,-3 10-14,-3 10-13,-2 9-13,-3 10-10,1 14-3,-1 11-4,1 14-5,-1 7-2,1 3-2,-1 3 0,1 4-2,-1-9-1,1-18-2,-1-19-3,1-18-2,-1-14-2,1-5 0,-1-7-2,1-5-1,1-1 0,3 6 0,3 7 0,4 6 1,2-4-2,4-11-2,3-14-2,3-11-2,6-14-2,9-11-3,10-14-3,10-11-3,10-17-1,13-18 2,12-19 2,13-18 2,4-14-2,-3-5-2,-3-7-4,-2-5-3,-9 2-8,-12 13-13,-13 12-13,-12 13-12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54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73854 13429 434,'-24'-1'-1,"-1"-1"-2,-1 0-2,-1-1-2,0-1 1,1 2 2,1 0 3,1 2 3,0 0 2,-1 0 1,-1 0 3,0 0 2,-1 0 1,2 0 1,3 0 1,2 0 1,0 0 1,2 0 1,1 0 1,1 0 1,1 0 0,2 0-1,3 0 0,1 0-1,3 0-1,6 0 2,4 0 0,6 0 2,4-1-2,7 0-3,5-2-2,7 0-3,4-1-1,2 0-3,4 0 0,2 1-2,2-2-1,1 0 0,-1-2 0,0 0 1,0-1-1,1 0 2,2 1 0,1-1 2,0-1 0,1 0 2,2-1 0,0-1 0,2-1 2,2 0-2,1 0 1,3 1-1,1 0 0,0 0 0,-1 2 1,1 1-1,-1 0 1,-1 2-1,-1 1 0,0 0 0,0 1 0,1-2-1,3 0-2,2-1 0,0-1 0,1 2-2,0 1 0,-1 0 0,1 0-1,1-2-2,1-1 0,2-3-1,0-1-1,2 1 1,3-1-1,2 0-1,-1 1 1,-2 1 1,-1 0 1,-3 2 0,1 0 1,1 0 2,3 1 1,1-1 2,2 1 1,-1 2-1,0 2-1,1 2 0,-2 1-1,-2 0-1,-1 0-2,-2 0-1,-2 0 0,2 2 1,2 1 1,0 0 0,0 0 1,2 0-2,1-2-2,1 0-2,0-1-1,-1 0 0,-1 0 0,-1 0-2,-2 0 1,-3 0 0,-3 0 0,-3 0 1,-2 0-1,-1 0 1,0 0 0,-2 0 1,1 0 0,1 0 0,3 0 2,2 0 1,1-1 1,3 0 0,1-2 2,3 0 0,0-2 0,-1-2-1,-1-2-3,-1-1-2,-1-2 0,-1 2-2,-1 1 1,-1 1-2,0 0 1,0 0 1,-1 0 0,1 0 0,-1 1-1,-1 1-5,-1 0-4,0 2-5,-1 0-4,1 2-2,1 0-3,1 2-4,1 0 0,1 0 2,1 0 0,2 0 2,-7 0-3,-11 2-5,-12 0-6,-11 2-5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1"/>
    </inkml:context>
    <inkml:brush xml:id="br0">
      <inkml:brushProperty name="width" value="0.06544" units="cm"/>
      <inkml:brushProperty name="height" value="0.06544" units="cm"/>
      <inkml:brushProperty name="color" value="#F2395B"/>
    </inkml:brush>
  </inkml:definitions>
  <inkml:trace contextRef="#ctx0" brushRef="#br0">26505 5150 336,'-15'8'-23,"1"0"8,1-1 7,0 1 8,2 0 3,-1 0 1,0 0 2,0 0 0,1-1 2,1-1 0,0-1 2,2 0 1,0-1 1,1 2 1,-1 0 1,0 1 2,2 1 6,4-2 10,4-1 9,4 0 11,3-2 0,1-2-8,3-2-10,2-2-8,2-2-6,3 0-1,3-1-1,3-2-2,2 1-1,1-1-1,1 0-3,1 0-1,0 1-1,0 0-1,1 2 0,-1 1-1,0 0-1,1 2 0,-1 0 1,1 2-1,-1 0 0,0 0-1,1 0-2,-1 0-1,0 1-1,-1 2 1,-2 2-2,1 2 1,-3-1 0,-2-1-1,-1-2 1,-2-2 0,-2-1-1,1 0 2,-1 0-1,1 0 0,-1 0 1,-1 0 1,-1 0 0,0 0 1,-1 0 0,3 0 0,1 0 1,3 0 0,-1 0 0,-1 0-1,-3 0-1,-1 0-1,1 1 0,4 0-1,3 2-1,4 0 0,1 0-1,-3 0 0,-3-2 0,-3 0-1,-1-1 1,1 0-1,1 0 1,2 0 0,-1 0 0,1 0 0,-1 0 1,1 0-1,-1 0 0,-1 0 0,-1 0 2,-1 0-1,-1 0 1,1 0 0,0 0-1,-1 0 0,1 0 0,0 0 1,-1 0-1,1 0 1,-1 0 0,-1 0 0,-1 0-1,-1 0 1,0 0-1,0 0 0,-1 0 0,1 0 0,0 0 1,1 0-1,1 0 0,2 0 0,-1 0 0,1 0 0,-1 0 0,1 0 0,0-1 0,1 0 0,1-2 0,1 0 0,1 0 1,1 0-1,1 2 0,1 0 0,0 1 1,-1 0-1,-1 0 0,-1 0-1,0 1 1,1 0 0,1 2 0,1 0 0,1 0 0,1 0 0,0-2 0,2 0 0,1-1 0,-1 0 0,1 0 0,-1 0 0,0 0 0,-2 2 0,0 0 1,0 2-1,-2-1 2,2-1-1,1 0 1,1-2-1,0 1 1,1 0 0,-1 2-1,1 0-1,-1 0 1,2 0-1,1-2 0,1 0 0,-1-1 0,0 0 0,-1 0 0,-1 0-1,0 0 1,1 0-1,1 0 0,0 0 0,1 0-1,1 0 1,-1 0 0,0 0 0,1 0 0,-1 0 1,0 0 0,1 0 1,-1 0-1,2 0 0,1 0 0,1 0 0,-1 0 0,0 0 0,-2 0 0,0 0 1,0 0-1,-1 0 0,0 0 0,1 0 1,-1 0-1,0 0 0,0 0 1,1 0 0,-1 0 0,0 2 0,0 0-1,1 2 1,-1-1 0,0 0-1,0-2 1,1 0-1,0-1 0,0 2 1,2 0-2,1 2 1,0-1 0,0 1-1,0 0 1,1 0 0,-1-1 0,0 0 0,0-2 0,0 0 0,1-1 0,-1 0 0,0 0 1,0 0-1,-1 0 1,-1 0 0,-3 0 0,-2 0 0,0 0 1,-1 0-1,0 0 0,1 0 0,-2 0 0,0 0 0,-1 0-1,-1 0 1,0 0 0,-1 0-1,1 0-1,-1 0-1,0 0 0,-1 2-1,-1 0 1,-1 2-2,0 0 2,1 0-1,1-1 2,1 1 0,0 0 1,1 0 0,-1 0 0,1 0 0,0 0 0,0 0 0,2 0 2,1 0 0,1-1 0,-1-1-1,0 0 1,1-1 0,-1-1 0,0 0-1,1 0 1,-1 0-1,0 0 1,1 0 0,-1 0 0,1 0 0,-1 0 0,0 0 0,1 0 0,-1 0-1,0 0 0,-1 1 0,-2 2 0,1 0-1,-1 1 0,2-2 0,3 0 0,1-2 0,1 0 0,-2 0 1,0 0-2,-1 0 1,0 0 0,1 0 0,1 0 0,1 0 1,0 0-1,0 0 1,0 0 0,1 0-1,-2 0 1,0 0 0,-1 0-1,-1 0 0,-1 0 1,-2 0-1,0 0 0,0 0 0,-2 1 0,0 0 0,1 2 0,-1 0 0,1 1-1,1 0 0,1 0 1,1 0 0,0-1-1,-2-1 1,0 0 0,-1-2-1,0 1 0,1 0 1,1 2 0,1 0-1,0 0 1,1 0 0,-1-1 0,0-2 1,2 0-1,1 0 0,2 0 0,3 0 0,0 0-1,0 0 0,0 0 0,0 0 0,1 0 0,-1 0-1,0 0 2,0 0-1,-1 0 1,-2 0-1,-1 0 1,-3 0-1,0 0 0,-1 0 0,0 0-1,1 0-1,-2 0 0,-2 0 0,-1 0-1,-3 0 0,0 0 0,-1 0 1,1 0-1,0 0 1,-1 0 1,2 2-1,1 1 2,1 0-1,0 1 2,-3 0-1,-1 0 1,-2 0 0,-1-1 0,1-1 0,1 0 0,1-2-1,0 1 1,-1 0-1,-1 2 1,-1 0-1,-1 0 0,1 0 0,0-2 0,-1 0 0,1-1 0,0 0 0,-1 0 0,1 0 0,-1 0 1,-1 2-1,-1 0 1,-1 2 0,0-1-1,2-1 1,0 0 0,1-1-1,0-1 1,-1 0 0,-1 0-1,-1 0 1,1 0-1,3 0-1,4 0-1,2 0-2,-1 0-3,-1 0-10,-4 0-7,-3 0-8,-8-2-8,-14-2-8,-14-4-6,-13-2-7,-5-1-2,5 1 5,5 0 5,5 2 4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3231 13737 580,'8'-6'18,"-2"6"12,-1 4 9,0 6 12,-2 3 0,-2 3-8,-2 3-7,-2 3-9,-4 5-5,-4 9-1,-5 7-3,-5 8-2,-4 4-3,-1 1-1,-3 2-3,-1 0-2,-1 0-2,0 1-4,-1 0-2,1 0-3,1-3-4,3-5-3,3-4-3,3-6-5,3-5-3,5-7-5,3-7-4,4-7-4,3-7-4,2-6-1,2-8-1,2-6-2,1-4 1,2-1 4,0-2 4,2 1 5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2877 14524 545,'22'0'-25,"-3"0"26,-3 0 26,-2 0 25,-2-1 10,3 0-10,2-2-9,1 0-8,1 0-8,-2 2-5,-3 2-4,-1 2-6,-2 2-2,-2 2-2,-3 1-2,-1 3 0,-2 3-1,-4 4 0,-2 3 0,-3 5 1,-4 2 0,-4 2 0,-4 3 1,-3 1 1,-4 3 0,-1 2 0,-3 4 0,-1 2 0,-4 6 0,-5 6-3,-4 7-1,-5 7-3,-3 2-1,3-3-1,2-3-2,2-3-2,3-4-4,2-8-5,3-7-5,3-6-5,3-7-2,3-5 1,4-7 2,2-5 2,2-5-1,4-4-6,3-4-5,3-4-5,2-3 1,2 0 5,2-1 7,2-2 7,1 0 0,0-2-3,0 0-3,0-1-5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3100 15750 479,'23'0'-3,"-1"0"16,-1 0 17,-1 0 16,2 1 9,3 2-2,4 2-2,5 2-2,2 1-3,2 3-5,3 2-5,1 2-5,2 1-6,4 1-5,2 1-7,4 1-6,2 0-3,3 1-1,4 0-2,2-1-2,0 0-2,-3-3-2,-2-1-4,-4-2-3,-3-1-6,-4-1-11,-4 1-10,-4 0-11,-5-1-3,-7-3 3,-7-1 3,-7-2 4,-5 0 1,-4 0 2,-4 1 0,-4 2 1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4010 16978 545,'-15'-1'2,"4"0"7,3-2 5,3 0 5,1 1 8,2 4 6,0 4 9,2 4 8,-1 4 1,-1 5-5,0 5-5,-1 5-4,-1 4-6,0 6-8,0 5-6,0 4-7,-1 2-7,0-2-7,-1-2-6,-1-2-6,0-3-8,2-2-8,2-3-9,2-3-8,1-5-4,0-4 2,0-5 1,0-4 2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4100 17588 515,'23'-30'24,"1"3"7,-1 3 8,1 3 6,0 2 2,3 3-7,1 1-5,3 2-6,-2 3-3,-2 3 3,-3 2 2,-3 4 2,-3 3-3,-2 4-7,-4 4-8,-3 3-8,-3 4-6,-2 3-5,-4 3-5,-2 3-5,-3 2-4,-2 1-5,-2 1-4,-1 1-6,-3-2 0,-2-2 2,-1-3 4,-3-3 3,0-2 3,1-1 5,1 0 6,1-2 4,0-2 5,2-1 4,1-2 4,1-2 4,4-4 7,10-2 9,8-6 9,9-2 8,7-3 0,3 0-11,4 0-11,5 1-12,-1-1-13,0 2-15,-3 0-16,-1 2-15,-5 0-10,-4 0-3,-5 0-3,-4 0-3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4950 23131 544,'9'-13'7,"1"3"16,3 4 14,2 4 14,2 2 8,1 0-3,3 0-2,1 0-3,0 1-6,-2 2-10,-4 2-12,-3 2-10,-1 2-12,0 3-9,-1 3-12,1 3-11,-2 3-3,-2 1 1,-4 3 3,-2 1 3,-5 2-3,-2 1-8,-5 1-8,-4 1-7,0-3 0,1-4 8,2-5 8,2-4 8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9"/>
    </inkml:context>
    <inkml:brush xml:id="br0">
      <inkml:brushProperty name="width" value="0.06391" units="cm"/>
      <inkml:brushProperty name="height" value="0.06391" units="cm"/>
      <inkml:brushProperty name="color" value="#F2395B"/>
    </inkml:brush>
  </inkml:definitions>
  <inkml:trace contextRef="#ctx0" brushRef="#br0">3764 27050 344,'-35'0'11,"8"0"0,7 0 2,8 0 1,6 0 4,5 0 10,2 0 8,5 0 10,3 0 0,0 2-9,1 0-8,2 2-8,2 1-6,7 1-1,5 3-3,7 2-1,0 1-2,-2 0-3,-3-1-2,-3 1-4,-3 0-6,-3 2-14,-3 0-13,-2 1-12,-5 2-3,-7 3 7,-4 3 6,-7 3 8,-6 3 4,-6 3 0,-5 2 2,-6 4 1,-5 0 2,-1-3 2,-2-4 3,-2-2 2,-2-2 4,-1-3 2,0-1 4,-1-3 2,1-1 3,5-2 1,5-3 3,6-1 1,4-2 0,4-1 1,6 0-2,5-2 0,6-1 6,8-2 10,8-2 11,7-2 12,7-2 1,5 0-9,5-2-7,5 0-9,2-2-4,0 0-1,0-1-1,0-1-2,-1-1-1,-2 0-4,-1 0-2,-3 0-3,-2 0-4,-3 1-4,-3-1-4,-3 0-5,-3 0-3,-3 0-2,-3 0-1,-3 1-3,-3-3-3,-4-2-6,-4-3-7,-4-3-5,-4-3 0,-4 0 8,-4-1 7,-3 0 7,-3-2 6,1 3 1,-1 0 4,0 0 2,2 4 3,1 3 4,2 4 3,3 4 5,0 4 7,2 2 9,1 4 12,0 2 9,2 4 3,1 6-7,0 4-7,2 5-6,1 5-5,0 8-1,1 7-2,2 6-2,0 2-2,0-4-2,0-4-4,0-4-1,0 3-4,2 8-2,1 9-4,0 9-3,1 1-1,0-8-2,0-9 1,0-7-2,-1-7-1,1-5-3,0-7-3,0-5-4,-1-7-3,-4-5-5,-2-6-4,-4-6-4,-2-10 0,-1-13 4,-3-15 5,-2-12 4,1-7 5,1 4 4,2 2 4,2 4 4,2 5 4,1 8 3,0 7 4,2 9 2,-1 6 7,-2 8 12,-2 7 10,-1 6 11,-3 6 0,0 5-9,-1 5-10,-1 5-11,-1 2-6,2-1-3,1-1-4,1-1-4,0 0-2,0 0-3,0 2-1,1 1-2,3-6-5,8-15-5,8-13-8,7-13-6,7-10 0,5-5 6,5-5 6,5-4 6,3-3 5,2 1 4,2 2 4,2 0 3,0 3 2,-2 4-1,-1 3-2,-3 5 0,-1 2 1,-2 1 5,0 1 4,-1 1 5,-2 1 2,0 2 0,-1 3-2,-1 1 1,-1 2-1,-1 0-2,-1 2-1,-1 1-2,-2 1 0,-3 2-2,-3 2 0,-3 2 0,-2 1-2,-1 0 0,-1 0-2,0 0-1,-2 2-2,-1 4-4,0 4-3,-2 4-3,-5 4-3,-10 8 1,-10 7-1,-9 7 0,-4 0 1,1-4 1,3-5 3,1-5 0,0 0 2,-5 3 2,-3 4 1,-4 5 1,-2-1 1,-1 0 2,1-3 1,0-1 1,2-4 2,4-4 2,3-3 2,5-4 1,8-6 3,16-7 6,14-6 5,15-8 4,10-5 0,4-5-6,6-5-7,4-5-7,2-1-5,-2 1-3,-2 3-3,-2 2-4,-2 1-2,-4 2 0,-2 3-1,-3 1 1,-3 2-3,-2-1-3,-1 0-4,-3 1-3,-7-1-4,-14 0-6,-14 1-6,-14-1-5,-7 0 0,-1-2 6,0 0 5,-2-1 5,-1-2 4,1-5 3,0-3 2,-1-4 2,2-5 2,1-3 3,3-4 2,2-4 2,1 0 3,2 2 3,3 4 3,1 2 4,3 4 4,2 6 3,4 4 6,3 5 3,1 4 3,0 2 2,0 4 1,0 3 2,1 3 6,0 6 11,2 4 11,0 6 11,2 5-2,0 9-13,2 7-14,0 8-15,1 10-6,0 12-2,0 11 0,0 13 0,-1 9-4,0 8-4,-2 7-5,0 9-5,-1 3-4,0 1-2,0-1-3,0 0-1,0 3-6,0 5-8,0 4-7,0 6-9,0-4-3,2-10 1,0-11 2,2-10 2,-1-13-5,2-12-9,-2-13-10,1-12-9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3597 37200 525,'8'22'43,"-2"-1"-1,-1-3 0,0-1 0,-2 1-1,-1 5-2,0 5-2,-1 5-2,-1 5-1,0 6-4,0 6-3,0 6-3,-2 4-4,0 1-8,-3 3-6,-2 2-6,-1-2-4,-2-3 1,0-4 0,-1-4 0,-3-1-5,-2 1-11,-3 3-11,-3 2-11,0-4-4,3-8 2,3-10 2,3-7 2,0-9 2,-3-5 4,-3-6 4,-3-6 3,0-6 2,4-2-3,5-5 0,3-4-3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8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33700 15050 487,'-121'-2'39,"60"-3"16,60-3 15,59-2 16,32-1-1,7 3-16,6 3-16,7 4-17,-1 1-17,-6 0-19,-6 0-17,-6 0-19,-9 0-12,-8 0-4,-10 0-5,-9 0-5,-9 0 0,-5 0 4,-7 0 6,-5 0 3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968" units="cm"/>
      <inkml:brushProperty name="height" value="0.04968" units="cm"/>
      <inkml:brushProperty name="color" value="#F2395B"/>
    </inkml:brush>
  </inkml:definitions>
  <inkml:trace contextRef="#ctx0" brushRef="#br0">3400 37616 442,'37'-43'5,"-6"8"1,-4 7 2,-4 9 3,-6 5 0,-1 2-1,-4 4-2,-3 3 0,1 0 0,6-2 3,4-2 0,5-2 3,1 0 0,0 1-1,0 0-2,-2 2-1,-1 1-1,-2 1 0,0 0 1,0 2 0,-3 0 0,-1 2-4,-2 0-2,-2 2-3,-3 1 0,-1 2 0,-2 2 1,-2 2 0,0 1 6,1 3 6,3 2 8,2 2 8,0 2 2,-2 3-4,-2 3-3,-2 3-4,-2 2-3,1 1-1,0 0-2,0 2-2,1 6 0,0 12-2,1 12-1,2 12 0,-1 2-1,-1-6 0,-1-5 0,0-6-1,-1-4 0,0-1-5,0 0-2,0-2-5,-1-2-2,-1-4-3,0-4-1,-1-3-3,-1-4-2,0-2 1,0-2 0,0-1 0,0-4 1,0-3 1,0-5 1,0-3 2,-3-4-1,-2-2-2,-5-4-3,-4-2-3,-4-7-1,-5-10-2,-5-9 0,-4-11-1,-2-4 1,3-2 2,3-1 2,3 0 3,2 0 2,3 3 4,1 4 2,3 2 3,1 3 3,4 1 4,3 3 2,3 1 4,1 1 2,3-1 0,2-1 2,3 0-1,1-1 1,3 3-1,3 1-2,4 3 0,0 2-1,-1 2 2,-1 4 0,0 3 0,-3 4-6,1 8-15,-2 6-15,0 7-14,-4 5-3,-5 1 7,-4 3 9,-5 1 9,-2 1 5,0-1 6,2-1 4,1-1 4,0-1 3,0-1-2,0-1-1,0-1-2,1-2 1,2-3 3,3-2 5,1-4 2,3-3-1,5-4-6,6-4-6,4-4-8,5-6-4,5-9-3,4-9-3,6-9-3,-2 0 0,-7 6 2,-9 7 2,-7 7 2,-4 3 1,2-2-4,0 0-3,2-1-2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6328 36092 535,'-10'1'75,"12"4"-3,12 2-5,11 3-3,7 0-8,1-2-10,1-4-12,0-2-11,1-2-8,-1 0-6,-1 0-5,-2 0-7,0-1-5,-3 0-6,-2-2-6,-1 0-6,-3-2-3,-1 0 0,-3-1 0,-1-1 0,-3-2-4,-4 0-7,-5-2-7,-2 1-7,-7-3 0,-6 0 8,-7-1 10,-7-1 8,-2 1 7,5 2 5,3 4 4,5 3 5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6590 35850 572,'-23'0'0,"2"0"-1,0 0-1,1 0 0,2 0 7,4 2 13,4 0 14,5 2 14,1 0 3,2 2-6,0 0-8,2 1-6,0 4-4,0 6 0,0 5-1,0 7 0,0 3-2,2 4-3,0 3-3,2 2-3,0 1-6,0-2-7,-1-1-7,1-3-7,0-3-6,0-2-5,0-3-5,0-3-4,0-3-3,2-4-2,0-5-1,1-3-1,2-5 0,4-6 1,2-6 3,3-6 1,0-3 4,-3-1 5,-3-1 8,-2-1 5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6273 35625 457,'7'-21'3,"-1"5"4,0 4 6,-2 6 4,-1 4 7,0 4 9,-1 4 8,-2 4 8,-1 3 0,-2 5-10,-2 3-11,-2 5-10,-3 7-8,-3 10-5,-5 12-6,-3 10-5,-2 2-2,1-5 1,1-6 2,1-6 2,1-6-2,0-4-8,2-5-7,1-5-8,1-5-2,1-2-1,1-2 1,0-4 1,2-3 9,3-1 19,1-2 19,2-2 19,2 2 7,4 7-3,2 7-5,4 7-3,-1 2-5,-1 0-6,-2-1-7,-2-1-6,-1-1-5,0-2-2,0 0-3,0-1-2,0-2-3,0-5 0,0-3-2,0-4 0,2-9-6,2-10-11,4-13-10,2-11-10,2-8 0,1-3 10,1-2 10,2-4 10,-1 2 9,1 4 7,0 5 7,-1 6 8,1 3 6,2 5 5,0 3 5,1 4 6,0 3 2,-1 3-1,-1 1-1,-1 2-1,-1 3-9,-4 4-18,-3 4-19,-2 4-17,-4 4-9,-2 5 2,-4 5 2,-2 5 2,-4 2 2,-4 0 2,-4 1 2,-3-1 2,-2-1 2,-1-1 3,1-3 3,-1-1 3,1-3 2,-1-1 2,1-3 2,-1-1 3,2-3 0,3-3 0,3-3 0,3-2 0,4-4 4,6-2 7,6-3 9,6-4 7,5-2 3,7-3-3,5-4-3,7-2-3,1-1-1,0 1-2,-1 1-2,-1 1 0,-2 1-3,-3 2-1,-4 3-2,-1 1-2,-5 3-7,-1 4-11,-4 4-12,-3 4-11,-3 4-4,-4 3 4,-4 5 4,-4 4 5,-4 2 3,-7 2 1,-6 3 1,-5 1 2,-6 2 2,-5 1 0,-4 1 1,-5 0 2,-4 1 4,0-3 6,-2-2 7,0-1 6,2-4 3,8-1-2,6-4-2,8-3-2,5-3 1,5-3 4,4-3 3,6-2 3,7-3 8,10-2 8,10-2 10,9-2 10,9-3 0,8-2-9,8-3-7,8-3-9,3-2-7,-3 2-3,-1 1-3,-2 1-5,-3 1-3,-2 0-2,-4 2-3,-2 1-3,-4 0 0,-4 0 1,-3 0 1,-5 0 2,-3 2-6,-3 1-11,-3 2-10,-3 2-11,-5-1-10,-6-2-10,-8-4-11,-6-2-9,-4-1 2,0 3 15,1 1 16,-1 2 14,0 1 8,0 0-1,1 0-1,-1 0 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6342 39600 492,'-15'1'26,"4"4"15,3 2 13,3 3 16,1 3 1,2 2-11,0 1-11,2 3-12,-2 2-7,0 3-5,-3 3-5,-2 3-5,-3 6-6,-6 10-9,-4 10-8,-4 10-8,-3-1-8,2-7-4,3-10-5,2-8-6,0-6-3,0-2-3,1-1-3,-1-3-2,2-3 2,3-7 9,2-5 8,4-6 9,2-3 4,-1 0-2,0 0-2,0 0-1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8550 40250 475,'37'37'96,"-6"-4"-14,-4-3-15,-5-5-14,-2-1-9,1 1-3,1 1-4,2 1-3,-2 0-5,0-1-8,-1-1-7,0-1-7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5800 36614 533,'31'-8'176,"1"2"-43,-1 1-42,0 0-42,3 2-32,3 1-18,4 0-19,4 2-19,-2-1-14,-7 0-10,-9-2-10,-7 0-10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00:12.3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10559 2111 0,'0'0'0,"0"0"15,0 0-15,0 0 0,0 0 0,23 1 16,-23-1-16,0 0 0,23 1 0,-23-1 15,0 0-15,27 3 0,-18 0 16,-1-2-16,-2 0 0,0 0 16</inkml:trace>
  <inkml:trace contextRef="#ctx0" brushRef="#br0" timeOffset="2922.2045">8873 3132 0,'0'0'0,"0"0"0,0 0 15,0 0-15,0 0 0,0 0 16,0 0-16,0 0 0,26-8 0,-26 8 15,0 0-15,30-7 0,-30 7 16,24-5-16,-10 1 0,2 2 16,-1-1-16,3 1 0,2-1 15,-2 1-15,1 0 0,2-1 16,2 1-16,0 0 0,1 0 16,5-1-16,-1 1 0,1 0 15,-2 1-15,2-3 0,1 1 16,-4-1-16,1 0 0,7-1 15,1 0-15,-1-1 0,-1 1 0,-2-1 16,1 0-16,0 1 0,-3 2 16,2-2-16,-1 2 0,0-1 15,-1-1-15,1 1 0,2 3 16,-3-3-16,0 2 0,6-2 16,1 0-16,-3 1 0,-2-2 0,0 2 15,3 0-15,-4-1 0,1 1 16,1 1-16,1-2 15,-1 2-15,-1 0 0,2 0 0,1-1 16,-3 2-16,-2-1 0,2 0 16,1-1-16,-2 0 0,-2 2 15,1-1-15,1-2 0,-3 3 16,0-2-16,-1 2 0,1-1 16,-3-2-16,-1 1 0,0 0 15,1-1-15,0 1 0,-3-2 0,1 0 16,0 0-16,-6 2 0,0-1 15,1-1-15,2 0 0,0 0 16,-1 1-16,2-2 0,0 1 16,-2 0-16,-2 2 0,-2 1 15,-2 2-15,-3 0 0,-2 0 0,0 0 16</inkml:trace>
  <inkml:trace contextRef="#ctx0" brushRef="#br0" timeOffset="11452.064">11705 2295 0,'0'0'16,"0"0"-16,0 0 0,0 0 0,0 0 15,25 0-15,-25 0 0,0 0 16,32 3-16,-20-2 0,3 2 16,-2-1-16,0 0 0,0 2 15,0 0-15,0 2 0,-2 0 16,0 0-16,0 2 0,-1 0 16,-2 0-16,1 2 0,0 0 15,0 1-15,-1 0 0,-1 1 16,1 2-16,-1-1 0,-1 1 0,2 2 15,0 3-15,-1-1 0,1 0 16,0 1-16,0 0 0,-2 0 16,1 0-16,-1 1 0,2 0 15,0-1-15,0-2 0,1-3 16,3-2-16,0-3 0,0-4 0,2-9 16,3-6-16,-3 1 0,-2 2 15,-2 0-15</inkml:trace>
  <inkml:trace contextRef="#ctx0" brushRef="#br0" timeOffset="11754.5641">12674 2031 0,'0'0'0,"0"0"0,0 0 15,0 0-15,0 0 0,0 0 16,0 0-16,0 0 0,0 0 0,0 0 15,0 0-15,1 29 0,-1-29 16,-1 29-16,1-29 16,-2 40-16,1-17 0,-2 4 0,0 2 15,-1 8-15,-1-1 0,0 2 16,-1 2-16,0 6 0,-1-3 0,0 0 16,1-1-16,-1-3 0,2-4 15,-1 4-15,2-1 16,0-6-16,1-4 0,1-3 0,0-5 15,-1-5-15,2-2 0,1-11 16,1-4-16,-1 2 0,0-4 16,0 4-16</inkml:trace>
  <inkml:trace contextRef="#ctx0" brushRef="#br0" timeOffset="11954.8295">12726 2453 0,'0'0'0,"0"0"0,0 0 15,0 0-15,0 0 0,0 0 0,0 0 16,29-1-16,-29 1 0,0 0 16,31-1-16,-31 1 0,22-2 15,-22 2-15,21-3 0,-11 2 16,-1-2-16,-1 1 0,-2-1 16,1 0-16,0-3 0,-1-4 15,2-3-15,-1 0 0,-2 2 0,1 2 16</inkml:trace>
  <inkml:trace contextRef="#ctx0" brushRef="#br0" timeOffset="12235.6937">13015 1984 0,'0'0'15,"0"0"-15,0 0 0,4 30 16,-4-30-16,0 29 0,0-29 0,-3 34 15,0-11-15,0 1 0,0 2 16,-2 3-16,0 5 16,-2 8-16,1-1 0,-2 15 0,0 2 15,2-3-15,-1-3 0,0 11 16,2 1-16,2-5 0,-1-2 0,2 13 16,0 2-16,1-8 15,1-3-15,1 11 0,1 2 16,1-9-16,1-3 0,-1 5 0,-1-20 15,-1-16-15</inkml:trace>
  <inkml:trace contextRef="#ctx0" brushRef="#br0" timeOffset="12586.4128">13089 2144 0,'0'0'16,"0"0"-16,0 0 0,0 0 15,30 0-15,-30 0 0,27 1 16,-27-1-16,29 1 0,-12 1 15,1 1-15,-1-1 0,0 2 0,-1-2 16,1 2-16,-2 0 0,0-1 16,2 1-16,0 0 15,-5-2-15,0 2 0,4-1 0,-2 0 16,-4-1-16,0-2 0,-1-2 16,-2-3-16,1-1 0,0 0 0,-2 0 15,0 0-15,-2 2 0</inkml:trace>
  <inkml:trace contextRef="#ctx0" brushRef="#br0" timeOffset="12802.3303">13387 1976 0,'0'0'16,"0"26"-16,0-26 0,0 32 15,-1-12-15,0 0 0,0 1 0,0 4 16,-1 0-16,-1 1 0,1 0 0,-1 8 16,0 2-16,-1-1 15,1-3-15,1 7 0,1-2 16,1-3-16,2-4 0,-1-6 16,0-5-16,0-2 0</inkml:trace>
  <inkml:trace contextRef="#ctx0" brushRef="#br0" timeOffset="13652.2325">13858 1765 0,'-31'-8'0,"-11"0"0,-1 1 16,-5 1-16,-5 3 0,-11-2 16,2 3-16,-17 2 0,-3 2 15,5 4-15,3 1 0,-15 8 16,-2 4-16,-2 0 0,9 0 15,-35 17-15,10 2 0,17-2 0,13 0 16,2 6-16,1 1 0,7 1 16,6 1-16,-1 7 0,0 4 15,9-4-15,7-2 0,0 7 16,2 5-16,9-3 0,6-1 0,4 4 16,3 5-16,5-5 15,3-5-15,6 3 0,4 1 16,7-7-16,4-6 0,7-1 15,6 0-15,1-9 0,5-3 0,8-4 16,6-4-16,0-8 0,-2-7 0,11-6 16,9-4-16,-2-2 15,-2-1-15,10-6 0,5-5 16,0-1-16,-2-2 0,10-5 16,5-2-16,-4 1 0,-2-1 0,8-1 15,5 0-15,-5 0 0,-1-1 16,3-3-16,3-3 0,-8 1 15,-6 2-15,2-5 0,3-4 16,-12-1-16,-6 1 0,-2-11 16,2-7-16,-11 1 0,-6 3 15,-1-9-15,-1-6 0,-9 10 16,-5 4-16,-4-5 0,-3-3 16,-6 4-16,-4 2 0,-4-1 15,-1 1-15,-4 7 0,-3 7 0,-5-2 16,-2-2-16,-2 8 0,-1 5 15,-4 0-15,-4 1 0,-2 7 16,-1 4-16,-4 4 0,-3 0 16,1 5-16,0 3 0,-10-1 15,-5-2-15,-1 4 0,-1 3 0,-6 2 16,-4 3-16,-1-1 16,1-1-16,-7 4 0,-4 3 15,5 1-15,4 0 0,-5 7 16,-3 6-16,7 0 0,4 1 0,-2 2 15,0 3-15,9-3 0,8-3 16,3 5-16,3 1 0,10-1 16,6-2-16,6-7 0,4-6 15,3-4-15</inkml:trace>
  <inkml:trace contextRef="#ctx0" brushRef="#br0" timeOffset="13870.8933">13502 2104 0,'0'0'0,"38"6"16,-14-3-16,5 1 0,8 3 15,0-3-15,2-2 0,3 1 0,-7-2 16,-5 2-16</inkml:trace>
  <inkml:trace contextRef="#ctx0" brushRef="#br0" timeOffset="17920.5325">23358 6674 0,'0'0'16,"0"0"-16,0 0 0,0 0 15,0 0-15,0 0 0,0 0 16,0 0-16,0 0 0,0 0 0,0 0 15,0 0-15,0 0 0,0 0 16,0 0-16,0 0 0,0 0 16,0 0-16,0 0 0,0 0 15,0 0-15,0 0 0,0 0 16,0 0-16,0 0 0,0 0 16,0 0-16,0 0 0,0 0 0,0 0 15,0 0-15,0 0 16,0 0-16,0 0 0,0 0 15,0 0-15,0 0 0,0 0 0,0 0 16,0 0-16,0 0 0,0 0 16,0 0-16,0 0 0,0 0 15,0 0-15,0 0 0,0 0 16,0 0-16,0 0 0,0 0 16,0 0-16,0 0 0,-8 22 15,8-22-15,0 0 0,0 0 0,0 0 16,0 0-16,0 0 15,0 0-15,0 0 0,0 0 16,0 0-16,-14 22 0,14-22 0,0 0 16,0 0-16,0 0 0,-12 21 15,9-16-15,1 1 0,0 0 16,-1 0-16,-1 0 0,1 0 16,1 1-16,0 0 0,0 1 15,-1 0-15,1 1 0,0-1 16,0 1-16,-1 0 0,1 1 0,0 0 15,0 0-15,0 0 0,-1 0 16,1 0-16,0 1 16,0 1-16,1-2 0,-1 1 0,-1 0 15,2 0-15,0 1 0,0-1 16,0-1-16,0 1 0,0-1 16,0 0-16,0 0 0,-1 0 15,1 0-15,0-1 0,0 2 16,-1-1-16,0 0 0,1 0 0,-1 2 15,1-2-15,0 1 0,0-1 16,0 0-16,0 1 0,0-1 16,0-1-16,1 2 0,0-1 15,0-1-15,0 1 0,0 0 16,0 1-16,0-1 0,0 2 16,1 2-16,-1 0 0,1-1 15,-1 2-15,0-1 0,0 2 16,0 0-16,0 7 0,0 1 15,0-1-15,0 0 0,-1 0 16,0 2-16,0 0 0,0 0 0,-2 2 16,1 1-16,0 1 0,0 0 15,-2 8-15,0-1 0,0-1 16,0-2-16,1 2 0,1 1 16,0 0-16,-1-4 0,1 11 15,1-1-15,0-2 0,0-3 0,1 2 16,1 2-16,0-4 15,0 0-15,0 2 0,1 3 0,0-1 16,-1-3-16,1 8 0,0 3 16,0-2-16,-1-3 0,2 4 15,-1 3-15,-1-3 0,0-3 0,1 14 16,0 1-16,0-4 16,-1-3-16,0 5 0,0 5 15,-1-5-15,1-2 0,-1 32 16,0-2-16,-1-10 0,0-8 0,0 3 15,1 3-15,-1-6 0,1-4 16,1 7-16,0 5 0,1-7 16,0-2-16,0 5 0,-1 4 15,2-5-15,0-5 0,0 5 16,2 4-16,-3-8 0,0-5 16,0 8-16,1 6 0,0-7 15,1-4-15,1 3 0,-1 3 16,-1-6-16,1-4 0,-1 4 15,0 2-15,-1-7 0,1-3 0,0 1 16,1 3-16,0-10 0,-1-5 16,0 4-16,1 3 0,-1-7 15,0-4-15,2 3 0,-1 1 16,0-2-16,1-4 0,-1 2 16,1 1-16,-2-6 0,-1-4 15,2 1-15,0-1 0,-2-5 0,0-3 16,-2-1-16,-1 1 15,1-4-15,1-2 0,2-1 0,0 0 16,-2-9-16,-1-2 0,0 3 16,1-2-16,0-1 0,0 2 15,-1-1-15,0 0 0,0-2 16,1 0-16,0 0 0,1 0 16,-1-1-16,0 1 0,0 0 15,0 0-15,1 1 0,0 0 0,-1 0 16,1-1-16,0 1 0,0 0 15,0 1-15,0-1 16,1 0-16,-1-1 0,-1 0 0,0-1 16,0-1-16,1-2 0,-2-2 15,3-5-15,-2 2 0,0-1 0,0 1 16</inkml:trace>
  <inkml:trace contextRef="#ctx0" brushRef="#br0" timeOffset="22638.9841">24236 6284 0,'0'0'0,"0"0"0,0 0 16,0 0-16,0 0 0,0 0 15,0 0-15,0 0 0,0 0 0,0 0 16,0 0-16,-12 26 0,12-26 16,0 0-16,-12 19 0,12-19 15,-11 17-15,6-6 0,-2 1 16,0 1-16,1 0 0,-2 1 16,0 3-16,1-1 0,-1 1 0,1 0 15,1 3-15,-1-1 16,1 1-16,-2 8 0,0 0 0,0-1 15,2 0-15,-1 1 0,1 1 16,-1 0-16,1 0 0,0 8 16,-1 0-16,1-4 0,0 0 15,1 2-15,-1 2 0,1-1 16,-1-2-16,-1 9 0,1-1 16,0-3-16,1-3 0,-2 2 15,1 1-15,-1-1 0,0-1 0,1 1 16,-1 3-16,0-2 0,2-1 15,-2 8-15,1 2 16,-1-3-16,2-3 0,-2 3 0,1 3 16,1-1-16,-1-4 0,0 10 15,-2-1-15,1-2 0,3-2 16,-3 3-16,1 0 0,-1-4 16,2-2-16,-1 7 0,2 4 15,-2-6-15,1-3 0,-4 23 0,1-3 16,2-6-16,0-4 0,1 2 15,-2 4-15,1-7 0,2-7 16,1 6-16,1 3 0,-2-4 16,1-5-16,0 3 0,-1 4 15,2-3-15,0-2 0,0 5 16,-2 3-16,1-6 0,0-3 0,-1 5 16,1 4-16,0-3 15,0-2-15,0 3 0,2 1 16,-1-6-16,0-4 0,0 7 15,-1 4-15,1-5 0,0-4 0,-1 6 16,-2 2-16,1-4 0,1-3 16,-2 5-16,1 2 0,-2-5 15,0-4-15,-1 4 0,-1 3 16,3-6-16,0-1 0,-2 5 16,-1 4-16,1-7 0,2-3 0,-1 1 15,2 2-15,-3-4 0,1-1 16,-1 3-16,0 3 0,2-5 15,1-2-15,-2 5 0,0 4 16,2-5-16,1-3 0,-1 5 16,1 4-16,0-7 0,-2-3 15,3 3-15,0 5 0,-1-5 16,1-3-16,-1 6 0,2 5 16,1-5-16,1-2 0,-1 1 15,-1 3-15,1-6 0,1-1 0,2 4 16,-1 1-16,-1-7 0,-2-5 15,1 3-15,0 2 16,0-7-16,1-4 0,-1-1 0,0 1 16,1-5-16,1-2 0,-1-1 15,-1 0-15,-1-12 0,1 0 16,-1 0-16,0 1 0,1-2 16,1 0-16,-1-5 0,0-1 15,-1-3-15,1-3 0,-3 0 0,0-1 16,1 0-16,0-1 0,0-2 15,-2-2-15,1-3 0,0-5 16,0-5-16,-1-5 0,2-2 16,0-2-16,0-6 0,-2-2 15,1-4-15,0-1 0,-1-13 16,1-2-16,-1 2 0,-1 3 0,0-15 16,-1-1-16,1 3 15,0 3-15,-1-14 0,-1-2 16,0 6-16,2 5 0,-3-38 15,2 4-15,0 13 0,2 5 0,-1-6 16,1-5-16,1 7 0,0 3 16,1-8-16,1-6 0,1 7 15,0 4-15,1-11 0,1-6 16,2 6-16,-1 7 0,0-7 16,0-7-16,0 7 0,1 4 0,2-6 15,0-6-15,0 8 16,-1 5-16,1-8 0,1-7 15,-1 10-15,1 8 0,0-8 0,2-5 16,-2 10-16,0 6 0,0-6 16,1-4-16,0 8 0,0 4 15,1-5-15,2-3 0,-2 6 16,-1 7-16,1-5 0,1-1 16,-2 8-16,1 4 0,0-2 15,0-2-15,-2 7 0,-1 4 0,3-5 16,2-5-16,2 6 0,2 6 15,-1-5-15,1-2 16,-1 6-16,-1 5 0,1-4 0,2-2 16,-1 7-16,-1 8 0,3-5 15,2-4-15,-4 8 0,-1 6 0,0 0 16,-2 2-16,-2 4 16,0 2-16,-2-1 0,1-1 15,0 6-15,0 4 0,1 0 0,1 1 16,-1 5-16,-2 3 0,-1 1 15,-1 1-15,-3 3 0,0 3 16,-2 1-16,0 0 0,-1 7 16,0 1-16,0 1 0,-1 0 15,1 3-15,0 0 0,0 0 16,0 4-16,0-2 0,0 0 16,-1 4-16,0 1 0,0 0 15,-1 2-15,-1 5 0,-1 3 16,-1 1-16,-1 0 0,-2 7 0,1 3 15,-1-1-15,0 1 0,1 5 16,-2 4-16,0-1 0,1 1 16,-1 10-16,1 5 0,-1-2 15,-1-3-15,-1 13 0,0 4 16,2-3-16,0-3 0,0 14 16,1 2-16,-1-3 0,1-2 0,-1 13 15,-1 1-15,-1 16 16,1-13-16,0 6 0,2 3 0,0-9 15,1-6-15,1 9 16,-2 3-16,3-6 0,2-2 0,1 8 16,0 7-16,0-8 0,-1-5 15,2 7-15,0 3 0,2-3 16,0-4-16,-1 6 0,-1 2 16,1-8-16,1-4 0,2 10 15,0 8-15,-1-10 0,-1-4 16,0 7-16,-1 7 0,0-9 0,0-7 15,1 12-15,0 5 16,1-8-16,-1-5 0,-2 6 0,-1 4 16,1-8-16,1-3 0,-1 7 15,1 7-15,0-8 0,0-8 16,0 9-16,1 5 0,0-9 16,-1-9-16,0 8 0,-1 5 15,1-11-15,1-8 0,2 3 16,-1 0-16,0-8 0,1-8 0,1 0 15,-1 0-15,-1-10 0,0-8 16,1-1-16,-2 0 0,0-8 16,0-4-16,-1-4 0,1-3 15,-1-6-15,0-5 0,0-6 16,-1-5-16,1-5 0,-2 2 0,0-5 16,-1-1-16,0-1 0,0-1 15,-2-1-15,0-3 0,-1-4 16,0-4-16,-1-7 15,-1-8-15,1-2 0,-2 0 0,-1-9 16,-1-4-16,1-1 0,0-1 16,-2-16-16,1-5 0,0 2 15,1 1-15,-1-15 0,0-6 16,-3-18-16,0 11 0,-1-3 16,-3 0-16,3 5 0,-1 7 0,3-9 15,1-4-15,1 8 0,2 5 16,-2-8-16,-1-5 15,2 8-15,2 4 0,-3-12 0,-1-7 16,1 6-16,1 6 0,0-6 16,2-5-16,0 5 0,0 7 15,3-13-15,0-5 0,2 8 16,1 5-16,-1-11 0,0-5 16,1 12-16,0 7 0,1-8 15,1-6-15,1 8 0,1 6 0,1-5 16,3-2-16,-2 7 0,-1 5 15,0-7-15,-1-5 0,2 12 16,2 7-16,2-8 0,0-8 16,0 13-16,0 8 0,2-7 15,2-5-15,-1 9 0,-1 5 16,2-4-16,1-1 0,-1 6 16,-1 6-16,3-6 0,0-2 15,-1 9-15,-1 8 0,1-2 16,2-1-16,-2 7 0,-1 6 0,0-3 15,0-1-15,1 4 0,-2 2 16,2 4-16,1 0 0,0 9 16,1 7-16,-3-2 0,0 2 15,-2 6-15,0 3 0,-2 4 16,-2 4-16,-1 4 0,-3 5 16,1 5-16,2 2 0,-1 4 15,-1 1-15,-1 3 0,0 6 16,-1 1-16,-1 4 0,-3 2 15,0 7-15,0 0 0,-2 1 0,0 10 16,-2 6-16,0-1 0,-1 0 16,-3 9-16,-1 9 0,-3 8 15,1-3-15,0 12 0,-2 7 16,-4 36-16,3-14 0,-2 5 16,0 2-16,3-6 0,0-3 15,0 11-15,-2 9 0,4-6 16,3-6-16,0 13 0,1 8 15,1-9-15,0-9 0,3 12 0,0 8 16,4-10-16,2-7 0,2 12 16,1 10-16,1-12 0,0-9 15,1 12-15,0 9 0,1-13 16,-1-7-16,2 11 0,-1 8 16,0-12-16,-2-9 0,1 10 15,-1 7-15,0-9 0,1-6 0,1 8 16,1 5-16,2-13 15,0-9-15,1 7 0,2 7 16,-1-16-16,0-10 0,1 0 0,1 0 16,-1-11-16,0-9 0,3-3 15,-1-1-15,0-13 0,0-7 16,-3-9-16,0-3 0,-2-14 16,-3-8-16,-3-10 0,0-10 15,-3-5-15,0-2 0,-6-7 16,0-5-16,-7-4 0,-2-5 0,-4-33 15,-2-22-15,3-9 0,2-7 16,-4-19-16,-1-14 0,-1 4 16,1 4-16,-1-20 0,-1-15 15,4 5-15,4 0 0,1-16 16,0-10-16,3 7 0,1 8 16,1-17-16,-1-11 0,2 16 15,2 12-15,4-21 0,1-14 16,2 21-16,1 16 0,4-20 15,3-11-15,0 21 0,0 15 16,8-14-16,5-10 0,-2 20 16,0 12-16,7-13 0,6-10 15,-2 23-15,0 14 0,3-6 16,3-2-16,-2 14 0,-1 11 16,5-4-16,3-2 0,-4 19 15,-3 11-15,0-3 0,-1-2 16,-2 14-16,-1 11 0,-4 1 0,0 2 15,-8 9-15,-2 7 0,-3 8 16,0 5-16,-6 5 0,-2 5 16,-5 6-16,-2 5 0,-1 5 15,-2 4-15,1 7 0,0 5 16,-1 4-16,0 3 0,-5 6 16,-2 3-16,-2 4 0,0 2 0,-3 7 15,0 6-15,-3 6 0,0 3 16,-3 7-16,-1 5 0,2 1 15,1 1-15,-1 9 0,-1 8 16,-2 2-16,-2 4 0,-6 23 16,-4 14-16,7-13 0,3-9 15,-5 11-15,-3 8 0,2 1 16,0 1-16,-4 14 0,-4 10 16,5-8-16,2-4 0,-1 15 15,-2 11-15,6-12 0,2-6 0,4 15 16,2 9-16,3-12 15,1-6-15,2 9 0,0 7 16,4-12-16,3-9 0,1 9 16,-1 6-16,3-19 0,3-14 0,2 5 15,2 5-15,-1-15 0,1-7 0,-1-1 16,1 0-16,1-11 16,2-7-16,1 5 0,3 1 15,-2-12-15,1-8 0,-1-1 16,0 2-16,-3-11 0,1-4 0,-1-2 15,2 0-15,-1-9 0,0-4 16,0-5-16,-2-4 0,1-9 16,-1-5-16,-2-5 0,-2-6 15,1-6-15,-1-6 0,1-3 16,1-3-16,-5-5 0,1-1 0,-4-1 16,-3-4-16,-2-2 0,-1-2 15,-1-6-15,0-3 0,2-4 16,2-4-16,5 4 0,1-8 15,-2-6-15,1-5 0,0-8 16,-2-7-16,2-5 0,-1-4 16,-3-45-16,2 2 0,3 3 15,0 1-15,2-7 0,0-6 16,2 9-16,2 6 0,1-8 16,1-7-16,1 9 0,0 7 0,1-8 15,2-3-15,-3 10 0,1 10 16,2-7-16,0-4 15,2 8-15,0 6 0,0-2 0,-2 0 16,2 10-16,0 6 0,1-2 16,1-2-16,0 9 0,0 5 15,1 3-15,1 2 0,-2 9 16,-1 7-16,-1-1 0,0 0 16,0 8-16,0 8 0,-2 3 15,0 5-15,-3 3 0,0 3 0,-3 6 16,-1 4-16,-1 6 0,1 5 15,-3 0-15,2 4 0,1 5 16,1 5-16,-3 6 0,-1 5 16,-1-7-16,-3 3 0,-3 10 15,-2 8-15,0-4 0,-3 3 16,-1 9-16,-2 6 0,-2 6 16,1-4-16,-2 8 0,-3 5 15,0 3-15,0-1 0,-10 39 0,3-7 16,4-9-16,4-5 0,-2 3 15,-2 4-15,2-1 0,0-2 16,2 5-16,1 2 0,3-9 16,1-4-16,1 3 0,-1 2 15,4-4-15,1-3 0,4 4 16,1 6-16,0-11 0,1-7 16,3 5-16,0 3 0,-1-9 0,0-5 15,0 3-15,1 1 16,2-6-16,1-4 0,-1 0 0,1-3 15,-1-5-15,0-4 0,1 1 16,1 1-16,2-5 0,1-3 0,0-15 16,-2-9-16,0-7 0</inkml:trace>
  <inkml:trace contextRef="#ctx0" brushRef="#br0" timeOffset="23870.3419">23453 6546 0,'0'0'0,"0"0"16,0 0-16,0 0 0,0 0 0,-3 22 15,3-22-15,-4 18 16,4-18-16,-5 23 0,1-7 16,1 1-16,0 1 0,-1 4 15,1 2-15,0 2 0,-1 2 0,-1 10 16,-1 3-16,1-1 0,0 2 15,0 12-15,-1 3 0,2 0 16,0-2-16,-1 14 0,2 3 16,1 5-16,-1-4 0,2 5 15,1 3-15,0 7 0,0-5 16,0 42-16,-1-5 0,0-14 16,0-8-16,-2 8 0,-2 5 15,-1-8-15,-2-5 0,-2 14 16,-2 7-16,1-8 0,1-6 0,0 10 15,0 5-15,2-9 0,3-6 16,2 9-16,0 9 0,2-14 16,1-6-16,3 7 0,0 6 15,1-11-15,1-7 0,0 6 16,1 7-16,-2-6 0,-1-3 16,-2 9-16,-1 6 0,-1-13 15,-1-8-15,2 9 0,1 4 16,1-9-16,2-7 0,0 6 15,2 3-15,-1-9 0,1-7 0,1 10 16,2 7-16,0-8 0,0-6 16,-1 1-16,-2 1 0,-1-6 15,-1-6-15,-1 5 0,2 3 16,-1-11-16,2-7 0,-2-3 16,1-1-16,-2-13 0,-2-9 0,1-7 15,1-2-15,1-11 16,-2-7-16,-1-8 0,-1-8 15,0 0-15,0 0 0,-1-5 0,-1 1 16,0 0-16,-1-1 0,-2-6 16,-3-3-16,0-3 0,0-2 0,3-4 15,1-11-15,0-7 16,2-6-16,2-13 0,2-9 16,0 2-16,-2 2 0,0-49 15,0-3-15,1 15 0,1 6 0,-2-11 16,-2-7-16,-1 7 0,1 7 15,0 31-15,1 21 0,0 15 16</inkml:trace>
  <inkml:trace contextRef="#ctx0" brushRef="#br0" timeOffset="24146.0843">23809 8099 0,'0'0'0,"0"0"0,0 0 16,0 0-16,0 0 0,0 0 0,0 0 16,6 26-16,-6-26 0,3 28 15,-3-28-15,2 21 0</inkml:trace>
  <inkml:trace contextRef="#ctx0" brushRef="#br0" timeOffset="25752.67">10503 10924 0,'0'0'0,"0"0"0,0 0 0,0 0 16,0 0-16,0 0 0,0 0 15,0 0-15,0 0 0,0 0 16,0 0-16,0 0 0,7 27 0,-7-27 16,20 24-16,-20-24 0,25 32 15,-10-13-15,3 2 0,1 1 16,1 1-16,5 6 0,0 0 16,0-2-16,-2-3 0,5 5 15,1-2-15,-3-4 0,0-3 0,-2-3 16,-1-5-16,-1-1 0,0-5 15,1-1-15,1-4 0,1-2 16,0-4-16,5-5 0,3-4 16,1-5-16,2-2 0,11-10 15,4-2-15,-2 1 0,1 1 16,8-3-16,2 3 0,-4 5 0,-1 4 16,6 2-16,-4 4 15,-4 7-15,-4 4 0,-4 7 0,-2 7 16,-5 3-16,-2 2 0,-4 8 15,-1 5-15,-6-1 0,-2 0 16,-2 6-16,-2 3 0,-3-4 16,0-2-16,-2-4 0,0-3 15,-3-5-15,0-2 0,1-4 16,0-1-16,2-4 0,1-5 16,6-2-16,4-4 0,0-2 0,5-4 15,6-4-15,7-4 16,2-2-16,2-2 0,11-4 0,4-2 15,-4 3-15,0 3 0,5-1 16,-1 5-16,-7 5 0,-5 3 16,-4 6-16,-1 5 0,-6 4 15,-5 4-15,-3 1 0,-3 2 16,-6 3-16,-5 2 0,-1 2 16,-3 0-16,-2-3 0,-1-1 15,0 1-15,1-2 0,0-1 0,0 1 16,0-1-16,1 0 0,1 1 15,3 0-15,-2 1 0,-1 0 16,-2-3-16,-3-3 0,-1-1 16</inkml:trace>
  <inkml:trace contextRef="#ctx0" brushRef="#br0" timeOffset="42802.5134">24010 10288 0,'0'0'15,"0"0"-15,0 0 0,0 0 16,20 4-16,-20-4 0,20 2 0,-8 0 15,3 1-15,1-1 0,3 1 16,2 0-16,1 1 0,9 2 16,1-2-16,2 2 0,1 0 15,2-1-15,-1 0 0,1-1 16,-6 0-16,-6-1 0</inkml:trace>
  <inkml:trace contextRef="#ctx0" brushRef="#br0" timeOffset="84334.7546">26145 15842 0,'0'0'15,"-9"1"-15,-4-1 0,-3-1 0,0 0 16,-13 0-16,-4 2 16,0 1-16,0 1 0,-12 3 0,-4 3 15,3-1-15,2-1 0,-11 7 16,-2 1-16,6 3 0,2-1 0,-9 9 16,-2 5-1,8-1-15,6 0 0,-9 12 0,0 5 16,9-6-16,6-5 0,-16 25 15,4-1-15,10-10 0,7-7 0,0 4 16,2 2-16,7-8 16,5-4-16,-1 6 0,0 3 15,3-5-15,4-3 0,-1 9 0,1 7 16,2 0-16,2-1 0,4 3 16,4 0-16,3-8 0,2-7 15,2 1-15,3-1 0,2-3 16,2-3-16,5 3 0,4 2 15,-1-8-15,0-5 0,3 1 16,3 0-16,3-3 0,0-1 0,9 1 16,3-1-16,-16-11 15,2 0-15,7 3 0,7 1 16,-1 1-16,2-1 0,12 0 0,2-2 16,-7-3-16,-1 0 0,32 5 15,1-2-15,-10-2 0,-5-3 16,6-2-16,4-1 0,-7-1 15,-3-2-15,5 0 0,4-2 16,-7-3-16,-4-1 0,4-3 16,3-3-16,-8-1 0,-3-1 0,3-6 15,1-5-15,-4 1 0,-5 0 16,4-6-16,4-2 0,-7-4 16,-3-3-16,2-4 0,2-4 15,-6 3-15,-4 1 0,3-7 16,1-6-16,-4 0 0,-5 2 0,0-6 15,-1-5-15,-5 2 16,-4 3-16,0-7 0,0-3 16,-6 4-16,-3 4 0,0-9 15,-1-6-15,-3 7 0,-3 3 0,-1-6 16,-2-2-16,-3 7 0,-3 4 16,-5 0-16,-3-3 0,-1 6 15,-3 3-15,-5 2 0,-2 2 16,-2 7-16,-2 5 0,-4-2 15,-3 0-15,0 5 0,-1 4 0,-6-2 16,-4-1-16,3 2 16,2 1-16,-5 2 0,-5 2 15,2 3-15,-1 1 0,-5 0 0,-4 1 16,4 1-16,3 3 0,-4 0 16,-5 0-16,4 2 0,2 3 15,-6 2-15,-4 2 0,4 3 16,4 1-16,-6-2 0,-4-1 15,1 2-15,2 2 0,-7 3 16,-4 0-16,6 2 0,5 0 0,-6 3 16,-4 2-16,4 3 0,3 2 15,-5 0-15,-1 2 0,4 0 16,6 0-16,-7 5 0,-4 3 16,4 0-16,1 2 0,-4 3 15,-1 5-15,3 0 0,5-1 16,-5 4-16,-1 4 15,5-3-15,6 1 0,-8 7 0,-3 3 16,3-1-16,4 0 0,-1 6 16,0 5-16,8-5 0,5-2 0,0 6 15,-1 5-15,5-6 0,5-2 16,-1 1-16,1 2 0,6-1 16,2-2-16,2 6 0,2 3 15,2-6-15,4-3 0,2 3 16,3 5-16,4-6 0,4-3 0,3 0 15,4 0-15,2-4 16,3-5-16,5 7 0,3 2 16,0-8-16,0-5 0,5 5 15,5 4-15,0-5 0,0-4 0,4 0 16,2 0-16,0-1 0,-1-1 16,6 0-16,2 0 0,-1-5 15,-1-4-15,4-1 0,4-1 16,-2-3-16,1-2 0,4 2 15,5 1-15,-5-5 0,-4-3 16,6-2-16,5-1 0,-4-3 16,-2-2-16,6-2 0,5-2 15,-3-4-15,-3-1 0,10-6 16,7-3-16,-3 1 0,0-1 0,7-12 16,4-9-16,-9 1 0,-7 1 15,-20 9-15,-14 7 0,-10 4 0</inkml:trace>
  <inkml:trace contextRef="#ctx0" brushRef="#br0" timeOffset="85951.5285">30631 14983 0,'0'0'0,"0"0"0,0 0 0,0 0 15,-28-10-15,28 10 0,-28-4 16,10 2-16,-1 0 0,-3 1 15,-2 0-15,-1 1 0,-1 1 0,-9 1 16,-3 0-16,1 1 16,-1 1-16,-10 3 0,-2-1 0,2 2 15,0 0-15,-9 2 0,0 2 16,3 0-16,2 3 16,-4 1-16,-3 3 0,-4 4 15,5-2-15,-3 5 0,-1 3 0,-5 2 16,8-1-16,-1 2 0,1 3 15,5-2-15,4-2 0,-22 19 16,5-2-16,12-6 0,9-5 0,-1 1 16,1 0-16,5-2 0,5-1 15,-4 3-15,-2 2 16,4 1-16,3-1 0,-1 7 16,-1 5-16,3-5 0,3-3 0,0 9 15,0 4-15,5-4 0,2-1 16,6-3-16,1-2 0,6 1 15,3-2-15,3 3 0,2 2 16,0-6-16,2-5 0,5 5 16,1 4-16,4-6 0,2-2 0,3 5 15,2 3-15,-1-2 0,-1-3 16,5 7-16,3 3 0,-1-3 16,0-2-16,4 1 0,5 1 15,-2-5-15,-2-5 0,4 5 16,2 5-16,-1-9 0,0-7 15,3 2-15,3 0 16,-1-4-16,-3-4 0,4 2 0,3 0 16,-1-6-16,-2-4 0,5-2 15,2-1-15,-2-3 0,-2-3 0,4-2 16,2-2-16,-2-1 16,-1-1-16,8 0 0,4 2 15,-4-4-15,-4-1 0,7-2 0,4-2 16,-3-2-16,-4-2 0,6 2 15,2 1-15,-4-3 0,-2-3 16,7-3-16,4-2 0,-7 1 0,-5 0 16,5-3-16,4-2 0,-5-2 15,-3 0-15,5-8 0,4-4 16,-5-1-16,-3 0 0,5-6 16,1-4-16,-4 3 0,-6 4 15,2-8-15,2-4 0,-3 3 16,-4 2-16,3-5 0,2-3 15,-8 2-15,-5 1 0,4-4 16,3-3-16,-7 3 0,-2 2 0,-1-5 16,0-5-16,-2 5 15,-5 3-15,0-6 0,-1-3 16,-5 4-16,-3 5 0,-1-8 16,1-3-16,-4 4 0,-3 2 0,-3-2 15,-1-2-15,-4 6 0,0 3 16,-5-2-16,-3-1 0,-1 4 15,-3 4-15,-3-7 0,-2-4 16,-1 10-16,0 8 0,-3-4 16,-2-3-16,0 3 0,0 4 15,-4-3-15,-2-1 0,0 5 0,0 3 16,-4-1-16,-2-2 16,2 4-16,0 0 0,-7 0 0,-6-1 15,2 8-15,3 7 0,-8-1 16,-5 0-16,3 2 0,1 2 0,-7-1 15,-3 0-15,3 2 16,4 0-16,-5 4 0,-4 3 16,7-1-16,3 3 0,-7 0 15,-3 1-15,4 2 0,2 2 0,-7 3 16,-6 4-16,2 0 0,3 3 16,-11 5-16,-5 3 15,3 3-15,2 1 0,-8 6 0,-6 4 16,9-1-16,5-2 0,-7 7 15,-3 5-15,7-1 16,7-2-16,-4 7 0,-3 4 0,8-2 16,6 0-16,-5 8 0,-3 6 15,6 0-15,5 1 0,-3 9 16,-3 6-16,10 2 0,8 0 0,1 10 16,0 6-16,13-30 0,10-19 15,7-14-15</inkml:trace>
  <inkml:trace contextRef="#ctx0" brushRef="#br0" timeOffset="130119.3861">18666 11654 0,'0'0'15,"0"0"-15,0 0 0,0 0 16,0 0-16,0 0 0,28-3 0,-28 3 15,0 0-15,36-3 0,-36 3 16,33 0-16,-16 0 0,3 0 16,2 1-16,0-1 0,1 0 15,9 1-15,2 0 16,-2-1-16,-2 1 0,3 0 0,2 0 16,-2 1-16,-1 1 0,8-1 15,2 1-15,-2 0 0,-2-1 0,0 0 16,1-1-16,-2 0 15,-2 1-15,7 0 0,-2 1 16,-4-1-16,0 0 0,-2 0 0,0 0 16,-3-1-16,-2 1 0,0 0 15,2 0-15,-3 0 0,-3-1 16,1 0-16,-2 0 0,-1 0 16,-1 1-16,0-1 0,0 1 15,-1-1-15,-1 0 0,-6-1 16,-2 0-16,-2 1 0,-2 1 0,-4-3 15,-3-2-15,1 0 0,-1 0 16,-1 3-16</inkml:trace>
  <inkml:trace contextRef="#ctx0" brushRef="#br0" timeOffset="130700.8021">18762 11417 0,'0'0'0,"0"0"15,0 0-15,0 0 0,0 0 0,0 0 16,0 0-16,0 0 0,0 0 16,-23 21-16,23-21 0,-23 17 15,23-17-15,-22 19 0,11-7 16,0 1-16,1 0 0,-1 0 15,0 0-15,1 0 0,1 0 0,-1-1 16,1 2-16,0-2 0,1-1 16,1-1-16,0 0 0,0 0 15,2-2-15,0 0 0,2-2 16,1 1-16,1-1 0,1-1 16,1 2-16,1-2 0,1 0 15,2-1-15,0-2 0,2 1 16,0 0-16,-1 1 0,2-1 15,0 1-15,0-1 0,2 1 16,1 1-16,0 0 0,0 0 0,2 0 16,1 2-16,-1-1 0,-1 0 15,1 3-15,1 0 0,-1 1 16,0 1-16,4 6 0,-2 0 16,-1-1-16,-1-2 0,-2-1 15,-3-3-15,0-1 0</inkml:trace>
  <inkml:trace contextRef="#ctx0" brushRef="#br0" timeOffset="131184.5682">19003 10530 0,'0'0'16,"0"0"-16,0 0 0,0 0 15,0 0-15,0 0 0,0 0 16,0 0-16,0 0 0,0 0 0,0 0 16,0 0-16,0 28 0,0-28 15,-2 25-15,2-25 0,-2 33 16,1-14-16,-2 2 0,1 2 16,1 1-16,-1 2 0,0 0 15,-2 7-15,1-2 0,1 0 16,0 0-16,-1-3 0,2-2 0,-1 2 15,0-2-15,1-3 16,0-3-16,1-1 0,1-2 16,0-5-16,0-1 0,0-2 0,1-4 15,2-3-15,-1-4 0,-1-5 16,-1-6-16,0 2 0,0 2 0,-1 1 16</inkml:trace>
  <inkml:trace contextRef="#ctx0" brushRef="#br0" timeOffset="131551.3981">18985 10435 0,'0'0'15,"0"0"-15,0 0 0,0 0 16,0 0-16,0 0 0,0 0 0,0 0 15,0 0-15,0 0 16,15 18-16,-15-18 0,10 20 0,-10-20 16,12 27-16,-6-11 0,1 1 0,1 4 15,0 3-15,-1 0 16,1-1-16,2 10 0,1 3 16,0-2-16,0-2 0,2 8 15,1 0-15,0-2 0,-2-6 0,0 0 16,1 0-16,-1-5 0,-1-1 15,0-2-15,0 1 0,0-3 16,-1-2-16,2-2 0,2-1 16,-1-5-16,0-2 0,2-7 15,-1-7-15,-2-3 0,0-5 16,-3 3-16,-1 2 0,-2 0 0</inkml:trace>
  <inkml:trace contextRef="#ctx0" brushRef="#br0" timeOffset="131834.2982">19430 10392 0,'0'0'0,"0"0"15,0 0-15,0 0 0,0 0 0,0 0 16,0 0-16,0 0 0,-4 24 15,4-24-15,-4 27 16,4-27-16,-4 31 0,0-13 0,1 2 16,0 1-16,-1 2 0,1 3 15,0 0-15,-1 9 0,1 1 16,0-2-16,0 2 0,-1-1 16,2 2-16,1 6 0,2 1 15,1-3-15,2-4 0,-1-2 16,-1-8-16,0-6 0</inkml:trace>
  <inkml:trace contextRef="#ctx0" brushRef="#br0" timeOffset="132583.6901">19790 10696 0,'0'0'0,"0"0"15,0 0-15,0 0 0,0 0 16,0 0-16,-20 5 0,20-5 16,0 0-16,-26 7 0,17-3 15,0 0-15,0 0 0,0 1 16,-2 0-16,0 2 0,1 2 15,0 0-15,0 1 0,0 1 16,0 1-16,0 0 0,0 2 0,0 0 16,1 0-16,-1 5 0,2 0 15,1 0-15,1-1 0,2-2 16,1 2-16,1-2 0,0-1 16,2 0-16,3 0 0,0-2 15,1-2-15,1-1 0,-1 0 16,1-2-16,0 1 0,2-3 15,0-1-15,2-2 0,0 0 0,0-3 16,2 0-16,1-3 0,0-1 16,6-5-16,-1-1 0,1-1 15,-1-2-15,0-3 0,2-1 16,-1-2-16,-2 0 0,0-1 16,-2-2-16,1-3 0,-1 2 0,-3 1 15,-1 1-15,-3 2 0,-1 2 16,-2 2-16,0 0 15,-2 3-15,-1 3 0,-1 2 0,0 1 16,-1 0-16,-1 2 0,-1 2 16,1 2-16,0 0 0,0 0 15,2 0-15,-3 1 0,2 1 16,-1 1-16,-1 3 0,-2 2 16,2 1-16,0 0 0,0 3 15,-2 2-15,2 1 0,1-1 0,-1 9 16,1 2-16,1 1 0,1-2 15,2 1-15,2 0 16,-1 0-16,0 0 0,4 5 0,2-1 16,-1-1-16,1-2 0,2-2 15,1 1-15,1-3 0,-1-2 0,2-4 16,3-3-16,-2-3 16,0-4-16,1-6 0,-1-7 15,-3-6-15,-2-3 0,-1 3 16,-2 2-16,-2 3 0</inkml:trace>
  <inkml:trace contextRef="#ctx0" brushRef="#br0" timeOffset="132834.3732">19970 10590 0,'0'0'16,"0"0"-16,0 0 0,0 0 0,0 0 0,0 0 15,0 0 1,24-7-16,-24 7 0,21-4 0,-21 4 16,31-2-16,-14 2 0,1 1 15,3-1-15,-1 2 0,0 1 0,1-1 16,1 0-16,3 3 16,-3-2-16,0-1 0,-1 0 15,-2-2-15,-2 0 0,-4-1 16,-2 0-16,-1 1 0</inkml:trace>
  <inkml:trace contextRef="#ctx0" brushRef="#br0" timeOffset="133036.034">20204 10414 0,'0'0'0,"0"0"15,0 0-15,0 0 0,0 0 0,0 0 16,0 0-16,0 0 0,0 0 15,0 0-15,4 27 16,-4-27-16,3 24 0,-3-24 0,5 35 16,-3-11-16,0 1 0,0 5 15,2 4-15,-1 4 0,-1-6 0,0-5 16</inkml:trace>
  <inkml:trace contextRef="#ctx0" brushRef="#br0" timeOffset="134167.3717">19081 13061 0,'0'0'0,"0"0"16,0 0-16,0 0 0,0 0 0,0 0 15,28-12-15,-28 12 16,0 0-16,30-11 0,-17 7 16,0 1-16,0 0 0,0-1 15,-1 1-15,-1 1 0,-1-1 0,-2 1 16,1 2-16,-2-1 15,-2 1-15,0 1 0,-2 0 16,0 0-16,0-1 0,-3 0 16,2 4-16,-2 0 0,-1 2 0,0 0 15,-1 1-15,1 0 0,0 0 0,0 1 16,0-1-16,0-1 16,0 0-16,1 1 0,0 0 15,0 0-15,1-1 0,0 1 16,0 0-16,0 1 0,0-1 0,0 1 15,1 2-15,-1-1 0,1 0 16,-1 4-16,1 0 16,0 0-16,1 3 0,-1-1 0,-1 0 15,0 0-15,-1-2 0,-1 6 16,-1 1-16,0-2 0,-1-2 0,1 0 16,-1-1-16,-1-1 15,1 0-15,-1-3 0,-1-1 16,1-2-16,1-1 0,-2-3 0,0-2 15,1-1-15,1-2 0,-1-1 16,-1 0-16,0-3 0,-2-3 16,-1-8-16,0-6 0,-5-9 15,1 1-15,2 4 0,2 4 16,0 3-16</inkml:trace>
  <inkml:trace contextRef="#ctx0" brushRef="#br0" timeOffset="134500.5963">19048 12997 0,'0'0'0,"0"0"16,0 0-16,0 0 0,0 0 15,0 0-15,0 0 0,0 0 16,0 0-16,0 0 0,0 0 0,0 0 16,0 0-16,0 0 0,0 0 15,-13 26-15,13-26 0,-2 24 16,2-24-16,-2 32 0,1-13 16,1 2-16,0 1 0,1 5 15,1 3-15,0 8 0,0 1 0,3 10 16,0 4-16,1-3 0,0-2 15,1 8-15,-2-1 16,1-7-16,-2-5 0,2 6 0,-1-1 16,-1-8-16,-2-7 0,0-4 15,1-1-15,0-5 0,-1-1 16,1-3-16,0-2 0,0-5 16,0-1-16,1-7 0,3-4 15,-2-3-15,1-4 0,0-7 16,1-8-16,0-3 0,-1-1 0,2-11 15,0-9-15,0-4 0,-1 5 16,-1 10-16,-2 8 0,0 5 16</inkml:trace>
  <inkml:trace contextRef="#ctx0" brushRef="#br0" timeOffset="134767.277">19339 13248 0,'0'0'0,"0"0"0,0 0 0,0 0 16,0 0-16,0 0 15,0 0-15,0 0 0,0 0 16,0 0-16,0 0 0,0 0 15,0 0-15,0 0 0,0 0 0,0 0 16,0 0-16,12 23 0,-12-23 16,3 23-16,-3-23 0,1 34 15,-1-34-15,1 40 0,1-15 16,0 0-16,1 0 0,0 8 16,0 3-16,-1-2 0,1-2 0,0 7 15,1-1-15,1-7 0,-2-6 16,0 0-16,1-2 15,-2-2-15,0-4 0,0-3 0,0-3 16,1-8-16,-2-6 0,0 0 16,-1 3-16,1-3 0</inkml:trace>
  <inkml:trace contextRef="#ctx0" brushRef="#br0" timeOffset="135300.962">19422 12980 0,'0'0'0,"0"0"16,0 0-16,0 0 0,0 0 0,0 0 15,0 0-15,21-16 16,-21 16-16,0 0 0,29-13 15,-29 13-15,22-10 0,-11 6 0,1 1 16,0 0-16,-1 1 0,1 0 16,1 1-16,1 0 0,-1 0 15,0 0-15,1 1 0,0 1 16,-2-1-16,0 2 0,0 1 16,-1 0-16,0 0 0,-1 2 15,0 2-15,0 0 0,0 0 16,-1 1-16,-1 3 0,-1-1 0,0 1 15,-2 3-15,0 1 16,-2 3-16,0 1 0,-1 8 16,-1 1-16,1 0 0,-1-1 0,0 3 15,0 3-15,-1 8 0,0-1 0,-1 1 16,0-1-16,2 0 16,1-1-16,0 5 0,0-5 15,1-6-15,-1-3 0,-1-2 16,-1 0-16,0-4 0,0-5 0,0-1 15,0-2-15,0-2 0,0-2 16,0-2-16,0-2 0,0-1 16,1 0-16,0 4 0,1 3 15,0-3-15,1 1 0,-1-2 16,-1-2-16,0-1 0</inkml:trace>
  <inkml:trace contextRef="#ctx0" brushRef="#br0" timeOffset="136101.18">19034 12974 0,'0'0'0,"0"0"0,0 0 0,0 0 16,0 0-16,0 0 0,0 0 15,0 0-15,0 0 0,0 0 0,0 0 16,0 0-16,0 0 0,2 29 16,-2-29-16,2 23 0,-2-23 0,3 31 15,-2-12-15,0 1 16,0-1-16,0 7 16,1 4-1,0 3-15,1 3 0,0 5 0,-1-4 0,3 6 16,-1-3-16,0-4 15,0-1-15,0-3 0,0-1 16,1-3-16,-2-2 0,1 1 16,0 2-16,0-2 0,1-1 0,-1-1 15,1 1-15,-1-2 0,-1 0 16,1 2-16,0 1 0,-1-2 16,1-3-16,-2 0 0,-1-1 15,1 0-15,0 1 0,1-5 16,0-3-16,0-4 0,-1-1 0,1-2 15</inkml:trace>
  <inkml:trace contextRef="#ctx0" brushRef="#br0" timeOffset="136485.2665">19419 13330 0,'0'0'0,"0"0"16,0 0-16,0 0 0,0 0 0,0 0 15,0 0-15,0 0 0,32 0 16,-32 0-16,0 0 0,26 0 16,-26 0-16,22 2 15,-10-2-15,0 0 0,1 1 0,0 0 16,1-1-16,0 1 0,1 0 16,-1 0-16,2 1 0,-2-1 15,0-1-15,-1 3 0,0-2 16,-3 3-16,-2 1 0,-2-1 0,-4 0 15,0 0-15,-1-1 0,0 1 16</inkml:trace>
  <inkml:trace contextRef="#ctx0" brushRef="#br0" timeOffset="136752.859">19468 13686 0,'0'0'16,"0"0"-16,0 0 0,0 0 0,0 0 15,0 0-15,0 0 0,0 0 16,26 2-16,-26-2 0,0 0 16,26-2-16,-26 2 0,23 0 15,-9 1-15,-1 0 0,0 0 0,1 0 16,2 1-16,0-1 0,1 0 15,0 1-15,2 0 0,0 1 16,-1 1-16,-3-1 0,-2-1 16,-1 0-16</inkml:trace>
  <inkml:trace contextRef="#ctx0" brushRef="#br0" timeOffset="147634.866">23477 11487 0,'0'0'0,"0"0"16,0 0-16,0 0 0,0 0 16,0 0-16,0 0 0,0 0 15,0 0-15,0 0 0,-23 11 16,23-11-16,0 0 0,-28 7 16,28-7-16,-26 5 0,9-3 0,-2 2 15,-1 1-15,-3-1 0,0 1 16,-2 1-16,-3 0 15,0 2-15,-3-3 0,-8 4 16,2 1-16,-7 1 0,3-2 0,2 2 16,4-1-16,3 0 0,2 0 15,3-2-15,0-1 0,2-1 16,1 0-16,2 1 0,2 0 16,1-2-16,0 1 0,3-2 15,1 1-15,2-2 0,2 1 16,0-3-16,0 2 0,0-2 15,-2 2-15,-1 0 0,-2 0 16,1-1-16,-2-2 0,4 1 0,2 0 16,1-1-16</inkml:trace>
  <inkml:trace contextRef="#ctx0" brushRef="#br0" timeOffset="148070.7082">22502 11497 0,'0'0'0,"0"0"0,0 0 0,0 0 16,0 0-16,0 0 0,0 0 16,0 0-16,0 0 0,-21 19 0,21-19 15,-16 14-15,16-14 0,-18 14 16,9-4-16,2 0 0,0 0 15,0 0-15,1 1 0,0-1 16,2 0-16,1 0 0,0 1 16,2 1-16,1-1 0,2 2 15,4 4-15,2-2 0,1 0 0,5 5 16,2-1-16,2-1 0,1 0 16,3 2-16,3 1 15,-1-1-15,0-1 0,5 4 16,3-2-16,-3-2 0,-4-2 0,1-2 15,-2 1-15,-2-4 0,-2-1 16,-3-2-16,-1-1 16,-3-1-16,-2-2 0,-2-1 0,-3-1 15,-2-1-15,0-1 0,-1-1 16,-3 0-16,1-3 0,-2 0 0,-6-3 16,-4-5-16,2 1 0,1 3 15,2 0-15</inkml:trace>
  <inkml:trace contextRef="#ctx0" brushRef="#br0" timeOffset="148434.0436">22121 10726 0,'0'0'0,"0"0"0,0 0 15,0 0-15,0 0 0,0 0 16,0 0-16,0 0 0,0 0 16,0 0-16,0 0 0,4 25 15,-4-25-15,-1 20 0,1-20 16,-3 33-16,3-33 0,-2 36 0,2-12 15,-1-2-15,1 0 0,0 1 16,0-1-16,0 5 0,1 1 16,0-3-16,0 0 0,0-2 0,-1-2 15,0 1-15,0 1 16,-1 0-16,0-3 0,0-3 16,0-2-16,-1-3 0</inkml:trace>
  <inkml:trace contextRef="#ctx0" brushRef="#br0" timeOffset="148700.2431">22173 10992 0,'0'0'0,"0"0"0,0 0 16,0 0-16,0 0 0,0 0 15,0 0-15,27-10 0,-27 10 16,20-3-16,-20 3 0,24-3 15,-12 3-15,2 0 0,0 0 16,0 1-16,1 0 0,0 1 0,2 1 16,-1 1-16,1-1 0,-1 3 15,1 1-15,-2-2 0,1 1 0,2-3 16,-1-2-16,-2-3 0,-1-2 16,-2-9-16,-1-9 15,-1 4-15,-1 3 0,-3 2 0</inkml:trace>
  <inkml:trace contextRef="#ctx0" brushRef="#br0" timeOffset="148918.2972">22470 10619 0,'0'0'0,"0"0"0,0 0 0,0 0 16,0 0-16,0 0 0,0 0 16,0 0-16,0 0 0,-3 26 15,3-26-15,-4 22 0,4-22 0,-5 29 16,4-10-16,0 1 15,0 0-15,0 4 0,0 2 0,0 1 16,0-1-16,1 9 0,1-1 16,0-1-16,0-2 0,0 8 15,0 2-15,-1-8 0,0-5 16,0-5-16,0-5 0,0-2 16</inkml:trace>
  <inkml:trace contextRef="#ctx0" brushRef="#br0" timeOffset="149200.0674">22577 10806 0,'0'0'0,"0"0"0,0 0 16,0 0-16,0 0 0,0 0 15,0 0-15,0 0 0,29-9 0,-29 9 16,0 0-16,29 0 0,-29 0 15,22-1-15,-9 1 16,0 0-16,1 1 0,1 1 0,0-1 16,0 0-16,-2 2 0,0-2 15,0 0-15,0-1 0,0-1 16,-1-1-16,-1-2 0,-1-1 0,-3-1 16,-1-3-16,-3-2 15,-1 1-15,1 2 0,-1 1 0</inkml:trace>
  <inkml:trace contextRef="#ctx0" brushRef="#br0" timeOffset="149383.5232">22735 10682 0,'0'0'0,"0"0"0,0 0 15,0 0-15,0 0 0,0 0 16,0 0-16,0 0 0,-4 19 16,4-19-16,0 0 0,0 23 15,0-23-15,-2 22 0,2-8 16,0 2-16,0 0 0,-1 3 0,0 3 15,-1 2-15,0 1 0,-1 11 16,-2 0-16,2-5 0,-1-5 16,2-4-16</inkml:trace>
  <inkml:trace contextRef="#ctx0" brushRef="#br0" timeOffset="149951.2118">20698 11847 0,'0'0'0,"0"0"16,0 0-16,0 0 0,0 0 0,0 0 15,0 0-15,0 0 0,0 0 16,0 0-16,0 0 0,32-10 16,-32 10-16,24-5 0,-24 5 15,34-7-15,-16 4 0,3-1 16,3 0-16,0 1 0,0-1 0,11 0 16,1 1-16,-2 0 15,-1 0-15,9 1 0,1 2 16,-2 1-16,-4 0 0,3 0 15,1 0-15,-4 0 0,-3 0 0,8 2 16,-1-1-16,-4 0 0,-3 1 16,0-1-16,-1-1 0,-4 0 15,-5-1-15,1-1 0,1 1 16,-4-1-16,-3 1 0,0-3 16,-1-3-16,-8 0 0,-4 0 15,0 1-15,-2 0 0,0 2 0</inkml:trace>
  <inkml:trace contextRef="#ctx0" brushRef="#br0" timeOffset="150352.0722">21521 11617 0,'0'0'16,"0"0"-16,0 0 0,0 0 0,0 0 15,0 0-15,25 0 0,-25 0 16,0 0-16,38 1 0,-38-1 16,35 1-16,-15-1 0,2 1 15,2 1-15,1 0 0,-2 0 16,1 0-16,3 2 0,3 1 16,-2 1-16,-3-1 0,0-2 0,-4 2 15,-3 0-15,0 1 16,-3 0-16,-1 0 0,-3 0 0,-2 0 15,0 1-15,-2 0 0,-3 2 16,-1 0-16,-2 1 16,-2 2-16,-2 0 0,-2 3 0,-3 0 15,-1 3-15,-2 0 0,-2 3 16,-1 0-16,-2 1 0,0-2 16,-1 2-16,0 2 0,-5 6 15,1 1-15,-1-2 0,-1 0 16,6-5-16,2-6 0,3-3 0</inkml:trace>
  <inkml:trace contextRef="#ctx0" brushRef="#br0" timeOffset="151150.741">21243 10885 0,'0'0'15,"0"0"-15,0 0 0,0 0 0,0 0 16,0 0-16,0 0 15,0 0-15,-24-7 0,24 7 0,0 0 16,0 0-16,-23 4 0,23-4 16,-29 11-16,16-5 0,1-1 15,1 0-15,2-1 0,0 1 16,0-2-16,-3 5 0,-2 3 16,1-1-16,1-1 0,-1 0 15,0 2-15,1 0 0,0-1 0,-1 4 16,2-3-16,3-2 0,2-1 15,2-2-15,1 0 16,1 0-16,2-1 0,3 3 0,2 2 16,3-2-16,2 1 0,2-2 15,2 2-15,2-1 0,-1 0 0,6 2 16,1-1-16,-2 0 16,-1 0-16,0 0 0,-2 0 15,0 1-15,-3-2 0,-1 2 16,-2 0-16,-1-2 0,-2 1 0,-2 3 15,-2 2-15,-2 0 0,-1-2 16,-3 2-16,-3 2 0,-3 0 16,-1 0-16,-2 1 0,-2 2 15,-2-2-15,0-1 0,-2 0 16,1-1-16,1-2 0,1-2 0,-3 2 16,-1-2-16,3-2 15,0 0-15,3-5 0,-1 0 16,2-1-16,1-1 0,0-1 0,0 0 15,-1 0-15,0-2 0,1-1 16,2-1-16,2-6 16,1-1-16,2 2 0,0 0 0,1 1 15</inkml:trace>
  <inkml:trace contextRef="#ctx0" brushRef="#br0" timeOffset="151666.7659">21470 11007 0,'0'0'0,"0"0"16,0 0-16,0 0 0,0 0 16,0 0-16,0 0 0,0 0 15,0 0-15,-17 17 0,17-17 16,0 0-16,-17 23 0,17-23 15,-13 25-15,7-12 0,1 2 0,-1 0 16,1 3-16,1 2 0,0 1 16,2 2-16,0-1 0,1 5 15,1-2-15,1-1 0,2-2 16,0-2-16,1-3 0,-1-3 16,1-2-16,1-3 0,-1-2 15,3-2-15,2-2 0,1-3 0,2-2 16,1-4-16,0-4 0,2-2 15,0-1-15,0-4 0,2-3 16,-2-1-16,-1 0 0,2-8 16,1-2-16,-3 1 0,-2 1 15,-1-1-15,-1 0 16,-2 2-16,-2 2 0,-1 1 0,-3 0 0,-1 2 16,-1 1-16,-3 2 15,-2 3-15,0 1 0,-2 4 0,-1 1 16,-4 1-16,-1 3 15,-1 2-15,-6 3 0,-4 1 16,0 2-16,2 2 0,-4 3 0,-1 3 16,0 1-16,2 2 0,-1 4 15,1 3-15,3-2 0,2-1 16,1-1-16,5-3 0,3-2 0</inkml:trace>
  <inkml:trace contextRef="#ctx0" brushRef="#br0" timeOffset="152101.5745">21621 11056 0,'0'0'0,"0"0"16,0 0-16,0 0 0,0 0 0,0 0 16,0 0-16,0 0 15,0 0-15,0 0 0,0 0 16,0 0-16,4 23 0,-4-23 0,-6 22 15,6-22-15,-10 24 0,4-8 16,-2 1-16,0 2 0,2 1 16,-1 1-16,0 3 15,-1 2-15,0-2 0,1-2 16,2-2-16,0-2 0,2-2 0,1-1 16,2-1-16,0-2 0,1-4 15,2-2-15,2 0 0,1-2 16,2 0-16,0-4 0,2-1 15,1 0-15,1-1 0,4 1 16,1-1-16,-1 0 0,1 1 0,-1 0 16,1 1-16,-2 2 0,1-1 15,-2 2-15,1 1 0,-2-1 16,-1-1-16,-1 1 0,-1 1 16,-1 0-16,-2 0 0,-1 0 15,-1-2-15,-1 1 0,-2-2 0,-2-1 16,-1-5-16,0 3 0,0 0 15,1 2-15</inkml:trace>
  <inkml:trace contextRef="#ctx0" brushRef="#br0" timeOffset="152316.8082">21677 11333 0,'0'0'0,"0"0"0,0 0 16,0 0-16,0 0 0,0 0 0,0 0 0,0 0 15,-5 28-15,5-28 0,-2 20 16,2-20-16,-2 22 16,1-9-16,0 1 0,1 0 15,0 0-15,0 3 0,1 2 0,0-3 16,0-1-16,0-1 0,-1-3 16,0-3-16,0-2 0,0-2 15,0 0-15,0 0 0</inkml:trace>
  <inkml:trace contextRef="#ctx0" brushRef="#br0" timeOffset="152700.8074">21707 10867 0,'0'0'15,"0"0"-15,0 0 0,0 0 0,0 0 16,0 0-16,0 0 0,0 0 16,25-5-16,-25 5 0,0 0 15,0 0-15,25 5 0,-25-5 16,0 0-16,20 9 0,-20-9 16,11 7-16,-7-1 0,0-1 15,-1 2-15,-1-1 0,-1 2 0,-1 2 16,0 0-16,-2 2 15,-1 0-15,-3 0 0,0 0 0,-2 0 16,-1 1-16,0 1 16,2-1-16,-1 2 0,0 0 15,0-1-15,1-1 0,-2 0 0,0-1 16,1-1-16,3-2 0,0-2 16,2-1-16,1-3 0,0-2 0,-1 0 15,1 1-15,2-2 0</inkml:trace>
  <inkml:trace contextRef="#ctx0" brushRef="#br0" timeOffset="152883.3265">21854 11034 0,'0'0'0,"0"0"16,0 0-16,0 0 0,0 0 0,0 0 16,0 0-16,21-7 15,-21 7-15,0 0 0,26-5 16,-26 5-16,20-3 0,-10 2 0,0 1 15,-1 0-15,0 0 0,0 1 16,-1 1-16,0 1 0,-1-2 0,-2 1 16,1 0-16,-2-1 15</inkml:trace>
  <inkml:trace contextRef="#ctx0" brushRef="#br0" timeOffset="153883.9857">20918 13058 0,'0'0'0,"0"0"0,0 0 16,0 0-16,0 0 0,0 0 0,0 0 15,0 0-15,0 0 0,32-3 16,-32 3-16,0 0 0,29-2 15,-29 2-15,0 0 0,29-2 16,-20 2-16,1 1 0,1 0 16,-1 0-16,-1 0 0,0 1 15,0-1-15,-1 1 0,0 0 16,-1 1-16,-2 1 16,1 2-16,-2-2 0,-2 4 0,-2 2 15,-1 2-15,-1 2 0,-2 2 16,-3 2-16,0 0 0,1-2 0,-3 5 15,1 0-15,1-2 0,0-2 0,1-3 16,2-2 0,1-2-16,-1 0 0,2-4 0,1 0 15,1-1-15,1-2 0,0 0 16,0 0-16,2 0 0,-1 0 0,1 1 16,3 1-16,-1 0 0,1 0 15,-1 2-15,2-1 16,-1 2-16,0-1 0,1 3 0,-1 2 15,0 1-15,-2-1 0,-1 1 16,1 2-16,-2-1 16,0 1-16,-2 6 0,-2 3 0,-1-3 15,-1-2-15,-1 3 0,-3 2 16,0-2-16,2-4 0,-2 0 16,-1 0-16,0-2 0,1 0 15,-2-1-15,0-2 0,1-7 16,0-1-16,-1-4 0,-1-4 15,0-3-15,0-3 0,0-3 16,0-3-16,1-3 0,1-2 0,2 3 16,0 3-16,1 2 0</inkml:trace>
  <inkml:trace contextRef="#ctx0" brushRef="#br0" timeOffset="154184.0965">20878 13169 0,'0'0'16,"0"0"-16,0 0 0,0 0 16,0 0-16,0 0 0,0 0 0,0 0 15,0 0-15,-6 24 0,6-24 16,-5 19-16,5-19 0,-4 28 16,1-11-16,-1 1 0,1 3 15,1 2-15,1 2 16,0 2-16,0-1 0,-1 9 0,1 2 15,0-1-15,0-1 0,1 11 16,1 0-16,1-2 0,1-1 0,-1 0 16,-1 1-16,2 8 15,2 1-15,-1-3 0,2-1 16,-1-2-16,1-2 0,-1-4 0,0-11 16,-2-8-16</inkml:trace>
  <inkml:trace contextRef="#ctx0" brushRef="#br0" timeOffset="154586.5513">21355 13241 0,'0'0'0,"0"0"16,0 0-16,0 0 0,0 0 15,0 0-15,0 0 0,0 0 16,5 29-16,-5-29 0,-1 27 16,1-27-16,-2 34 0,1-13 15,-1 3-15,-1 1 0,1 3 16,-1 2-16,-2 7 0,1 7 15,1 2-15,1 7 0,-1-3 0,1-2 16,1 0-16,0 9 0,1-1 16,1-6-16,1-5 0,2 1 15,0 1-15,-1-8 16,1-6-16,-1-5 0,0-9 16,-1-8-16,-1-6 0,-1-10 15,0-9-15,-1-4 0,-1-4 0,0 5 16,1 4-16,0 2 0</inkml:trace>
  <inkml:trace contextRef="#ctx0" brushRef="#br0" timeOffset="155150.2394">21322 13163 0,'0'0'0,"0"0"0,0 0 0,0 0 15,0 0-15,0 0 0,0 0 16,22-15-16,-22 15 0,0 0 16,25-11-16,-14 8 0,0-2 0,2 1 15,2 1-15,-2-1 16,0 1-16,1 1 0,2 0 0,-1 0 15,0 1-15,-1 0 0,1 1 16,0 1-16,-1 1 0,0 1 16,1 1-16,-2 0 15,0 0-15,-1 3 0,-1-1 0,0 1 16,0 0-16,1 4 0,-1 2 16,-3-2-16,0 0 0,1 9 15,0 1-15,-3 0 0,0 0 0,-1 3 16,0 2-16,-2 1 15,0 0-15,1 2 0,-1 2 16,0 7-16,0 0 0,1 1 0,-1 1 16,-1-3-16,0-1 0,1 7 15,0 0-15,-1-2 0,0-4 16,1-3-16,0-3 0,-1-2 16,0-1-16,1-3 0,-1-1 15,0-2-15,-1 0 0,-1-3 16,0-3-16,0 1 0,0-2 15,-1 5-15,0 3 0,-1-8 0,-1-1 16,-1-6-16,-3-5 0,3 0 16,0 0-16,0-2 0</inkml:trace>
  <inkml:trace contextRef="#ctx0" brushRef="#br0" timeOffset="155466.9954">21349 13476 0,'0'0'0,"0"0"0,0 0 15,0 0-15,0 0 0,0 0 16,0 0-16,0 0 0,0 0 0,0 0 15,28-5-15,-28 5 0,0 0 16,26-2-16,-26 2 0,22 0 16,-11 0-16,1 1 0,2 0 15,-1 1-15,0 0 0,1-1 16,1 2-16,-2-1 0,-1 1 0,-1 0 16,-1 0-16,-1-1 0,-3-1 15,1-1-15,-1 1 0,-2-1 16</inkml:trace>
  <inkml:trace contextRef="#ctx0" brushRef="#br0" timeOffset="155683.7122">21352 13783 0,'0'0'0,"0"0"16,0 0-16,0 0 0,0 0 0,0 0 15,0 0-15,0 0 0,0 0 16,0 0-16,30-3 16,-30 3-16,0 0 0,38 2 15,-38-2-15,34 2 0,-16 0 0,2 1 16,4 2-16,-1 2 0,0 0 16,1 1-16,-3-1 0,-3-1 0</inkml:trace>
  <inkml:trace contextRef="#ctx0" brushRef="#br0" timeOffset="159984.4211">23534 11525 0,'0'0'0,"0"0"15,0 0-15,0 0 0,0 0 0,0 0 16,0 0-16,0 0 16,0 0-16,0 0 0,0 0 15,0 0-15,0 0 0,0 0 0,0 0 16,0 0-16,0 0 0,0 0 15,0 0-15,0 0 0,0 0 0,0 0 16,0 0-16,0 0 16,27 4-16,-27-4 0,0 0 15,0 0-15,28-2 0,-28 2 16,25 0-16,-11 0 0,1 0 0,3-1 16,2 0-16,-1-1 0,-1 1 15,3-2-15,2 2 16,1-1-16,-1 0 0,8-1 0,-1-1 15,-1 1-15,-1-2 0,0 2 16,2 0-16,-2-1 0,-2 2 16,8-2-16,1-1 15,-5 0-15,-2-1 0,0 3 16,-1 0-16,-2 2 0,-3-2 0,2 1 16,-1 0-16,-1-1 0,-2 0 15,-2 2-15,-1 3 0,-2-1 16,0 1-16,-3-1 0,-1 0 15,-3 0-15,-4 0 0,-1-1 0,1 1 16,-2-1-16</inkml:trace>
  <inkml:trace contextRef="#ctx0" brushRef="#br0" timeOffset="160466.6251">24392 11222 0,'0'0'0,"0"0"16,0 0-16,0 0 0,0 0 0,0 0 15,0 0-15,0 0 0,0 0 16,0 0-16,29-3 16,-29 3-16,0 0 0,26 4 15,-26-4-15,21 5 0,-21-5 0,22 6 16,-11-2-16,0 2 0,0 1 16,-1-1-16,0 1 0,-1-1 15,-1 1-15,-2 0 0,0 1 16,-2-1-16,0 1 0,-1 0 15,-2 2-15,0-2 0,-1 0 0,-2-1 16,-3 2-16,-1-1 0,-2 0 16,-1 2-16,0 0 0,-1-2 15,0-1-15,2-1 0,-1 0 16,1-1-16,1 0 0,2 0 16,-1-2-16,0 1 0,-2 0 15,2-1-15,0 1 0,2-2 0,0 0 16,2-1-16,0 1 0,0-1 15</inkml:trace>
  <inkml:trace contextRef="#ctx0" brushRef="#br0" timeOffset="162070.41">24393 11185 0,'0'0'0,"0"0"15,0 0-15,0 0 0,0 0 16,0 0-16,0 0 15,0 0-15,0 0 0,0 0 0,0 0 16,0 0-16,0 0 0,0 0 16,0 0-16,0 0 0,0 0 15,0 0-15,0 0 0,30 2 16,-30-2-16,0 0 0,0 0 16,26 17-16,-26-17 0,0 0 15,23 18-15,-15-11 0,0 1 0,0-1 16,0 0-16,0 0 0,0-1 15,-2 0-15,1-1 0,-1 0 16,-1 0-16,-1-1 0,1 0 16,-2-1-16,1-1 0,-2 0 15,0 1-15,-1-1 0,-1 0 16,0 1-16,0-1 0,0 0 16,-1 1-16,-3 1 0,-4 1 15,-1 1-15,0 1 0,-1 0 16,-1 2-16,-1 1 0,0 1 15,-1 0-15,-2 3 0,1-1 0,1-1 16,-1 2-16,-1-1 0,-1 4 16,-1-1-16,3 0 0,1-1 15,2-2-15,1-3 0,1 3 16,1 2-16,1-2 0,1-1 0,0-2 16,2-3-16,-1-2 0,2 0 15,0-1-15</inkml:trace>
  <inkml:trace contextRef="#ctx0" brushRef="#br0" timeOffset="163017.3035">24297 12092 0,'0'0'0,"0"0"0,0 0 15,0 0-15,0 0 0,0 0 16,0 0-16,0 0 0,0 0 16,0 0-16,0 0 0,0 0 0,0 0 15,0 0-15,0 0 0,0 0 16,-23 5-16,23-5 0,0 0 15,-14 22-15,14-22 0,0 0 16,-15 31 0,11-15-16,1 0 0,0-1 0,2-1 15,1 1-15,1 3 16,0-2-16,2 0 0,0 0 0,1-1 16,1-1-16,0 0 0,4 1 15,2 0-15,0-2 16,0-2-16,2-3 0,2 0 15,1-3-15,3-2 16,-2-1-16,-2-2 0,2-3 0,1-1 16,-1 0-16,-3-2 0,3-3 15,0-2-15,-1-2 0,-2 1 0,-1-3 16,-1-2-16,0 0 16,-3 0-16,2-6 0,-2-2 15,-1 2-15,-1 3 0,-3-1 16,-1 0-16,0 3 0,-2 1 0,-2 1 15,-2-1-15,1 3 0,-1 2 16,-3 0-16,-1 3 0,0 0 16,-1 2-16,-1 0 0,-2 2 15,1-1-15,1 1 0,-1 2 16,-1 0-16,1 0 0,1 2 16,-3 0-16,-1 2 0,-1 1 15,1 1-15,0-2 0,1 1 16,2-1-16,2 0 0,1-1 15,3 1-15,1-1 0,-1 0 0,4 0 16,0 0-16,2 2 0,-2-2 16,2 1-16,-2-1 0,2 0 15</inkml:trace>
  <inkml:trace contextRef="#ctx0" brushRef="#br0" timeOffset="163367.9218">24872 11830 0,'0'0'0,"0"0"0,0 0 0,0 0 0,0 0 16,0 0-16,0 0 16,0 0-16,0 0 0,0 0 0,0 0 15,-3 29-15,3-29 0,-2 22 16,2-22-16,-4 27 0,0-13 15,1 3-15,-1 2 16,0 1-16,1 0 0,0 3 16,-2 0-16,0 7 0,0-1 0,1-1 15,-2 1-15,2-1 0,0-2 16,-1 6-16,1-2 0,1-3 16,0-4-16,2 2 0,1 2 15,0-2-15,1-2 0,0-3 16,1-4-16,-1-3 15,0-2-15,0-3 0</inkml:trace>
  <inkml:trace contextRef="#ctx0" brushRef="#br0" timeOffset="163633.9567">24791 12160 0,'0'0'0,"0"0"0,0 0 0,0 0 16,0 0-16,0 0 0,0 0 0,25-5 15,-25 5-15,20-2 0,-20 2 16,26-4-16,-26 4 0,27-2 16,-10 1-16,-1 1 0,1-1 0,0 0 15,1 1-15,0 1 16,-1 0-16,1-1 0,1 0 15,-3-1-15,0 0 0,2-3 16,0-3-16,-3 2 0,-1 0 0,-3 1 16</inkml:trace>
  <inkml:trace contextRef="#ctx0" brushRef="#br0" timeOffset="163916.9861">25168 12002 0,'0'0'0,"0"0"15,0 0-15,0 0 0,0 0 0,0 0 16,0 0-16,0 0 0,0 0 16,0 0-16,0 0 0,0 0 15,-7 26-15,7-26 0,-4 20 16,2-8-16,0 0 0,-1 2 16,1 3-16,0 1 0,0 0 0,-1 2 15,-1 1-15,1-1 16,0 1-16,-1 6 0,1 4 15,0-6-15,0-1 0,1 1 0,0 2 16,0-2-16,0 0 0,-1 0 16,2 1-16,0-2 15,1-1-15,0 2 0,0-3 0,0-5 16,0-2-16,0-4 0</inkml:trace>
  <inkml:trace contextRef="#ctx0" brushRef="#br0" timeOffset="164166.7215">25391 11939 0,'0'0'0,"0"0"16,0 0-16,0 0 0,0 0 0,0 0 15,0 0-15,0 0 0,28-8 16,-28 8-16,22-1 0,-22 1 16,26-1-16,-11 1 0,3 0 15,1 1-15,1 0 16,-3 0-16,-1 0 0,-3-1 0</inkml:trace>
  <inkml:trace contextRef="#ctx0" brushRef="#br0" timeOffset="166500.0043">25762 11388 0,'0'0'0,"0"0"0,0 0 0,0 0 16,0 0-16,0 0 0,30-2 16,-30 2-16,25-1 0,-25 1 15,35-3-15,-16 3 0,2-1 0,3 1 16,-1-1-16,1 1 0,1-1 15,9 1-15,2 0 0,-2 0 16,-1 0-16,1 1 0,0-1 16,7 1-16,-2-1 0,-1 1 15,0 0-15,-3 0 0,-2 0 0,-2-1 16,-1 1-16,-4-1 0,0 1 16,-1-1-16,0 0 0,-3 0 15,-2-1-15,-2 0 0,-2 1 16,0-1-16,-2 0 0,-2 1 15,-1-1-15,-5 0 0,-3-1 0,0-1 16,1 1-16,-2 0 0</inkml:trace>
  <inkml:trace contextRef="#ctx0" brushRef="#br0" timeOffset="166915.4441">25685 11313 0,'0'0'0,"0"0"0,0 0 16,0 0-16,0 0 0,0 0 15,-19 20-15,19-20 0,-11 9 0,7-5 16,0 0-16,0-1 0,2 0 16,0 0-16,1-1 15,1-2-15,-1 3 0,1-3 16,0 3-16,0-3 0,2 1 0,0-1 15,0 0-15,0 0 0,1 0 0,0 0 16,0-1-16,1 1 16,-1 0-16,1-2 0,2 1 15,-2 0-15,1-1 0,-1 1 16,-1 0-16,1 0 0</inkml:trace>
  <inkml:trace contextRef="#ctx0" brushRef="#br0" timeOffset="167466.4842">25767 11192 0,'0'0'0,"0"0"16,0 0-16,0 0 0,0 0 0,0 0 16,0 0-16,0 0 15,0 0-15,0 0 0,-25 19 16,25-19-16,-14 16 0,6-6 15,0 0-15,-2 1 0,0 0 0,-1 2 16,-1-1-16,1 1 16,0 1-16,0-1 0,1 0 15,0 0-15,1-2 0,1 0 16,2-1-16,0-2 0,1-1 0,0-2 16,2 1-16,1-1 0,-1 0 15,2 0-15,1 1 0,1-2 16,0 0-16,2 0 0,0 0 15,1 1-15,1 0 0,1-1 0,2 0 16,0 1-16,1 0 0,1-1 16,0 2-16,1-1 0,0 1 15,0-1-15,1 2 0,0 0 16,0 0-16,0 1 0,1 2 16,-1 0-16,1 1 0,0 3 15,-1-1-15,-1-2 0,-1-3 0,-1-1 16,-2-1-16,-1-2 0</inkml:trace>
  <inkml:trace contextRef="#ctx0" brushRef="#br0" timeOffset="167966.7152">25306 10467 0,'0'0'0,"0"0"0,0 0 16,0 0-16,0 0 0,0 0 16,0 0-16,0 0 0,0 0 15,-6 25-15,6-25 0,-1 25 0,1-25 16,-2 28-16,1-8 15,0-1-15,0 0 0,0 2 0,0 0 16,-1 1-16,1 1 0,1 6 16,1 0-16,1-2 15,-1-2-15,-1 1 0,0 2 0,0-3 0,1 0 16,0 2-16,0-1 16,-1-7-16,0-1 0,1 3 15,1-1-15,-1-7 0,0-1 0,-1-3 16,0 0-16,0-2 0</inkml:trace>
  <inkml:trace contextRef="#ctx0" brushRef="#br0" timeOffset="168500.2719">25318 10359 0,'0'0'0,"0"0"0,0 0 16,0 0-16,0 0 0,0 0 0,0 0 15,0 0-15,0 0 0,0 0 16,0 0-16,0 0 0,0 0 0,0 31 16,0-31-16,4 26 15,-4-26-15,7 32 0,-3-11 16,1 0-16,-1 1 0,2 4 0,0 3 15,3 6-15,0-2 0,1 1 16,1 2-16,1 4 0,0-5 16,-1-1-16,0-2 15,-2-3-15,0-4 0,0-4 0,0-3 16,-2-3-16,1-2 0,0-3 16,-1-2-16,0-4 0,-1-1 0,0-2 15,1-1-15,-2-3 16,2-4-16,0-5 0,0-5 15,0 0-15,-1-1 0,2-2 0,0-4 16,1-4-16,0-1 0,-2 0 16,1-2-16,-3 2 0,1 0 15,0 0-15,-2 0 0,0 0 16,1 1-16,-1-3 0,2-1 16,-3 9-16,0 0 0,1-1 15,-1 1-15,-1 6 0,0-1 0,1 0 16,-1 0-16,0 3 0,0 1 15,1 0-15,1 0 0,-1 1 16,0 1-16,1 3 0,-2 2 16,0 0-16</inkml:trace>
  <inkml:trace contextRef="#ctx0" brushRef="#br0" timeOffset="169234.4219">25942 10610 0,'0'0'0,"0"0"0,0 0 16,0 0-16,0 0 0,0 0 0,0 0 15,-22 5-15,22-5 0,0 0 16,0 0-16,0 0 0,-20 7 0,20-7 16,-18 12-16,10-6 15,0 0-15,-1 1 0,0 3 16,0-1-16,2 2 0,-2 3 16,-1 3-16,1-1 0,1 2 0,-1 9 15,-1 2-15,2-1 16,1-2-16,1 0 0,0 0 0,2-4 15,0-3-15,2 5 0,1-4 16,0-7-16,1-2 0,0-2 16,1-1-16,0-1 0,0-2 0,3-1 15,1-1-15,1-1 16,-1-2-16,4-3 0,3-4 16,-2 0-16,0-1 0,3-5 0,2-3 15,-2-1-15,-2-1 0,1-1 16,1-4-16,-1 3 0,-1 0 15,1-4-15,-1-1 0,-1 4 16,-2 3-16,-1 1 0,-2 2 16,0 2-16,-2 3 0,-1 2 15,0-1-15,-1 5 0,1 0 0,-2 0 16,0 1-16,0 3 0,0-2 16,0 2-16,0 0 15,0 3-15,0-3 0,0 3 0,0 1 16,-2-1-16,1 2 0,0 3 15,0 0-15,1 2 0,0 1 16,1 2-16,1 3 0,2-1 16,-1 0-16,1 7 0,2 1 15,0 0-15,0 0 0,1 0 16,2-1-16,-2-3 0,1-2 0,1 2 16,0-1-16,1-3 15,-1-1-15,3-3 0,0-4 16,-1-3-16,0-5 0,-1-6 0,0-4 15,-3 2-15,0 1 0,-2 1 16</inkml:trace>
  <inkml:trace contextRef="#ctx0" brushRef="#br0" timeOffset="169466.675">26113 10585 0,'0'0'0,"0"0"0,0 0 15,0 0-15,0 0 0,0 0 0,0 0 16,0 0-16,0 0 0,0 0 16,27-5-16,-27 5 0,0 0 0,30-3 15,-30 3-15,24 1 16,-10 0-16,-1 0 0,1 2 16,1-2-16,0 1 0,0-1 0,1-1 15,-3-1-15,-1-2 0,-2 2 16,-1-2-16,-1 1 0</inkml:trace>
  <inkml:trace contextRef="#ctx0" brushRef="#br0" timeOffset="169699.832">26231 10410 0,'0'0'0,"0"0"16,0 0-16,0 0 0,0 0 0,0 0 15,0 0-15,0 0 0,0 0 16,0 0-16,0 29 0,0-29 16,2 24-16,-2-24 0,4 30 15,0-13-15,-1-1 0,0 3 16,2 3-16,0 0 0,2 1 0,1 8 16,-1 0-16,0-5 0,-2-4 15,0-4-15</inkml:trace>
  <inkml:trace contextRef="#ctx0" brushRef="#br0" timeOffset="170320.2218">27094 11368 0,'0'0'0,"0"0"0,0 0 15,0 0-15,0 0 0,0 0 16,27-1-16,-27 1 0,0 0 0,36 1 15,-36-1-15,36 2 0,-16-1 16,3 0-16,3 0 0,-1 1 16,1 1-16,11-1 0,0 2 15,1-1-15,-1 1 0,10 1 16,-1 0-16,-2-1 0,-2 1 16,1-1-16,1 2 0,-3-1 15,-2 0-15,9 1 0,-2-2 16,-4 0-16,-4 0 0,-2-2 0,0 1 15,-3-1-15,-3 0 0,-1 1 16,-2 1-16,-2-3 0,-3 0 16,0 1-16,0 0 0,-2 0 15,-4 1-15,2-1 0,-2-1 16,-2 0-16,-1 0 0,-1-3 16,-2-2-16,-2-1 0,-3-2 0,0 2 15,-2 1-15,0 1 0</inkml:trace>
  <inkml:trace contextRef="#ctx0" brushRef="#br0" timeOffset="170668.831">28399 11277 0,'0'0'0,"0"0"15,0 0-15,0 0 0,0 0 0,0 0 16,30 7-16,-30-7 0,20 5 15,-20-5-15,25 6 0,-11-3 16,-1 1-16,1 1 0,0 0 16,0 1-16,-1 0 0,-1 0 15,-1 1-15,-1 0 0,-1 0 16,-1 1-16,-2 1 0,0 2 16,-2-2-16,-2 3 0,-1 1 15,-1-1-15,-2 0 0,-1 0 16,-2 0-16,0 2 0,-1-1 0,-3 6 15,-2 2-15,-1-3 0,0 0 16,0 0-16,-1 2 0,1-1 16,1-1-16,-1-1 0,0-2 15,2-2-15,1-2 0,1-2 16</inkml:trace>
  <inkml:trace contextRef="#ctx0" brushRef="#br0" timeOffset="171383.0893">27790 10383 0,'0'0'0,"0"0"0,0 0 16,0 0-16,0 0 0,0 0 15,0 0-15,0 0 0,0 0 0,0 0 16,-18-10-16,18 10 0,0 0 15,-25 4-15,25-4 0,-23 8 16,23-8-16,-27 9 0,11-2 16,0-1-16,1 0 0,-1 0 15,2 1-15,1 0 0,1 1 16,1-1-16,0 2 0,2-3 16,2 0-16,2-1 0,0 0 15,2-1-15,1 1 0,1 0 16,-1 0-16,4 0 0,0 0 0,2-1 15,2 2-15,1 0 0,2-1 16,2 2-16,1-1 0,1 1 16,-1-1-16,0 1 0,1 0 15,-1 1-15,0 0 0,3 3 16,-2-1-16,-1 1 0,-1-2 0,-2 1 16,-3 0-16,-1-3 0,-1 2 15,-2-2-15,0 2 16,-2-1-16,-2 0 0,-1 2 0,-2 3 15,-1-1-15,1 0 0,-3 1 16,-1 0-16,-2 3 0,-1 0 16,-2-2-16,-2-1 0,2 0 15,1-2-15,-1 0 0,0-2 16,2-1-16,2-4 0,1 0 16,1 0-16,2-2 0,0-1 0,1 0 15,0 0-15,2 0 0,0 1 16,-4-1-16,-3 0 15,1-2-15,1 0 0,0-2 0,1 0 16,1 0-16,0 0 0,1 0 16,0 1-16,2 0 0</inkml:trace>
  <inkml:trace contextRef="#ctx0" brushRef="#br0" timeOffset="172066.925">28046 10481 0,'0'0'15,"0"0"-15,0 0 0,0 0 0,0 0 16,0 0-16,0 0 0,0 0 16,0 0-16,0 0 0,-26 19 15,26-19-15,0 0 0,-23 25 16,23-25-16,-20 20 0,11-8 0,1 1 16,-1 2-16,0 0 0,0 1 15,1 0-15,1 2 16,0-1-16,1-1 0,0 5 0,0 0 15,3-2-15,2-1 0,1-2 16,1-1-16,1-1 0,2-3 16,0 0-16,1-1 0,1-2 15,0-1-15,1 0 0,3-1 16,-1-2-16,1 0 0,4-1 16,2-1-16,0-1 0,1-1 15,0-3-15,2-4 0,0 0 0,-1 0 16,0-3-16,1-2 0,-1 0 15,-2 0-15,0-2 0,-1-2 16,-1 1-16,-2 0 0,0 1 16,-3-2-16,0 0 0,-1 1 0,-3-2 15,0 0-15,-2 1 16,-1 0-16,0 0 0,-2 0 16,-3 0-16,0 2 0,-3 1 15,-1 1-15,-2 0 0,0 1 0,-2 1 16,-1 2-16,0-1 0,-1 3 15,-1-1-15,1 2 0,0-1 16,1 1-16,1 1 0,0 0 16,2 1-16,1 1 0,-2-1 15,-1-2-15,2 2 0,2 1 0,0 0 16,1 1-16,1 1 0,1 0 16,0-1-16</inkml:trace>
  <inkml:trace contextRef="#ctx0" brushRef="#br0" timeOffset="172467.1728">28402 10637 0,'0'0'0,"0"0"0,0 0 16,0 0-16,0 0 0,0 0 15,0 0-15,0 0 0,0 0 0,0 0 16,0 0-16,0 0 0,-9 27 16,9-27-16,-10 19 0,10-19 15,-11 20-15,6-8 0,1 2 16,1 0-16,-1 0 0,2 0 16,0 1-16,0 0 0,1-1 0,0-2 15,1-1-15,1 1 0,1-1 16,0-1-16,1-2 0,2-1 15,-1 0-15,2-1 0,0-1 16,2-1-16,1 0 0,1-1 16,2 0-16,-1-2 0,0-1 0,1 0 15,1 0-15,-1 0 16,1-1-16,-2-2 0,0 2 16,0-2-16,-1 1 0,0-2 15,-1 0-15,0-3 0,-2 2 0,-2-2 16,1 3-16,-2 0 0</inkml:trace>
  <inkml:trace contextRef="#ctx0" brushRef="#br0" timeOffset="172702.6425">28486 10745 0,'0'0'0,"0"0"0,0 0 15,0 0-15,0 0 0,0 0 16,0 0-16,0 0 0,-11 20 0,11-20 15,-6 19-15,6-19 0,-7 24 16,4-10-16,0 1 0,-1 1 16,1 0-16,1 2 0,0 2 15,-1-2-15,2 0 0,0 7 16,1 1-16,0 0 0,0 0 0,1-3 16,2-2-16,-3-4 0,-2-3 15,1-3-15,0-2 0,0-1 16</inkml:trace>
  <inkml:trace contextRef="#ctx0" brushRef="#br0" timeOffset="173183.393">28451 10372 0,'0'0'16,"0"0"-16,0 0 0,0 0 0,0 0 0,0 0 15,0 0-15,21-14 16,-21 14-16,0 0 0,27-7 16,-27 7-16,23-4 0,-11 3 15,1 1-15,0 1 0,-1 1 0,1 0 16,-1 1-16,-1 0 0,-1 1 15,0 0-15,0 0 0,-3 0 16,1 1-16,-3 0 0,0 1 16,-3 1-16,-1 0 0,-1 3 15,-1 1-15,-2 0 0,-2 1 0,0 2 16,-3 1-16,0-1 16,0-1-16,-3 3 0,0-1 15,1-2-15,0-1 0,1 0 16,1-1-16,2-1 0,0-3 0,2 0 15,0-2-15,2-1 0,0-1 16,1 0-16,1-3 0,0 3 16,0-3-16,3 2 0,3-2 15,1-1-15,2-1 0,3-3 16,5-2-16,-3 0 0,-1 0 0,2-1 16,-3 2-16,-1-1 0</inkml:trace>
  <inkml:trace contextRef="#ctx0" brushRef="#br0" timeOffset="173416.8679">28808 10535 0,'0'0'0,"0"0"0,0 0 0,0 0 16,0 0-16,0 0 0,0 0 15,0 0-15,0 0 0,0 0 16,0 0-16,0 0 0,24-13 15,-24 13-15,0 0 0,30-3 0,-30 3 16,25 0-16,-25 0 0,29 0 16,-13-1-16,2 2 0,1 1 15,1 1-15,0 0 0,-2 0 16,-3 0-16,-2 0 0</inkml:trace>
  <inkml:trace contextRef="#ctx0" brushRef="#br0" timeOffset="176833.4523">25737 13168 0,'0'0'0,"0"0"15,0 0-15,0 0 16,0 0-16,0 0 0,0 0 0,0 0 15,0 0-15,0 0 0,0 0 16,0 0-16,0 0 0,0 0 16,25-10-16,-25 10 0,0 0 15,0 0-15,26-3 0,-26 3 16,0 0-16,24-4 0,-24 4 0,0 0 16,23-3-16,-15 3 0,-2 0 15,0 2-15,-2 0 16,0 0-16,-1-2 0,-1 1 0,-2-1 15,2 4-15,-1-1 0,-2 3 16,0 1-16,-1 0 0,1 0 16,-2 0-16,-2 1 0,1 0 15,1-1-15,-1-1 0,2-1 16,0 0-16,1 0 0,1-1 16,0 0-16,1-1 0,0 0 0,1 0 15,0 0-15,1 0 0,-1-1 16,1 1-16,0 1 15,1 0-15,-1 2 0,0 0 16,2 2-16,-2-1 0,0 1 0,1 3 16,-2 1-16,0 2 0,0 2 15,-1 1-15,-1 3 0,0-1 16,-1 1-16,-2 8 0,-3 2 16,1-1-16,-1-2 0,0-6 15,-3-2-15,1-5 0,2 0 0,0-4 16</inkml:trace>
  <inkml:trace contextRef="#ctx0" brushRef="#br0" timeOffset="177250.0993">25753 13241 0,'0'0'0,"0"0"16,0 0-16,0 0 0,0 0 0,0 0 16,0 0-16,0 0 0,0 0 15,0 0-15,0 0 0,0 0 16,0 0-16,0 0 0,-3 25 16,3-25-16,0 0 0,-4 35 15,3-20-15,0 3 0,-1 1 0,0 1 16,0 1-16,1 2 0,0 1 15,0 7-15,0 1 16,0 0-16,1-1 0,0 1 16,0 2-1,1 2-15,0 0 0,-1 1 0,0-6 16,1-2-16,0 1 0,0-5 16,0-2-16,0-1 0,1 0 15,1-2-15,-1-2 0,0 0 16,0 0-16,2-2 0,0-3 0,0-6 15,1-5-15,-2-1 0,-1 1 16,1-2-16</inkml:trace>
  <inkml:trace contextRef="#ctx0" brushRef="#br0" timeOffset="177618.5862">26136 13221 0,'0'0'0,"0"0"15,0 0-15,0 0 0,0 0 0,0 0 16,0 0-16,0 0 16,0 0-16,0 0 0,0 0 15,0 0-15,0 0 0,0 0 16,0 0-16,-2 23 0,2-23 0,0 0 15,-3 33-15,3-33 0,-3 30 16,2-12-16,-1 1 0,0 2 16,0 2-16,1 2 0,-1 2 15,1 6-15,0 0 0,0 2 16,1 3-16,0-2 0,1-1 0,0 8 16,0 0-16,2-5 0,0-1 15,2 2-15,2-4 0,-4-9 16,-2-8-16,-1-8 0,-1-6 15,1 0-15,0-3 16,0-1-16</inkml:trace>
  <inkml:trace contextRef="#ctx0" brushRef="#br0" timeOffset="178167.2925">26120 13230 0,'0'0'0,"0"0"0,0 0 0,0 0 16,0 0-16,0 0 0,0 0 16,0 0-16,27-12 0,-27 12 15,0 0-15,30-11 0,-18 7 0,1-1 16,2 1-16,-1 1 0,1 1 15,1-3-15,0 1 0,0 1 16,-2 0-16,0 1 0,1-1 16,-2 1-16,0-1 0,0 1 15,1 2-15,-2 1 0,-1 1 16,0 0-16,0 1 0,-1 0 16,-1 0-16,-1 1 0,1 2 15,-1-1-15,-1 1 0,-1 2 16,0 2-16,-1 0 0,0-1 15,-2 4-15,-1 1 0,0 0 0,-1 0 16,0 8-16,1 3 0,-1 0 16,0 0-16,0 1 0,0 1 15,-1-1-15,0 1 0,-1 6 16,0-1-16,1-1 0,0 0 16,0 1-16,1 1 0,-1-5 15,0-3-15,0-1 0,-1-2 16,1 0-16,0-3 0,0 1 15,0 0-15,0-4 0,-1-3 0,1-1 16,1-2-16,-1 2 0,-1 0 16,0-3-16,-2-2 0,-1-3 15,-2-5-15,2 0 0,1 1 16,-1 0-16</inkml:trace>
  <inkml:trace contextRef="#ctx0" brushRef="#br0" timeOffset="178449.7457">26128 13559 0,'0'0'16,"0"0"-16,0 0 0,0 0 15,0 0-15,0 0 0,0 0 16,0 0-16,0 0 0,29-4 0,-29 4 15,0 0-15,30-4 0,-30 4 16,26-3-16,-10 3 0,-1 0 16,2 0-16,-1 0 0,1 0 15,-1 2-15,1 0 0,-1 1 16,1-1-16,-2 2 0,0 0 16,-2 0-16,-2 2 0,-2 2 0,-2-3 15,1 1-15,-1-2 0</inkml:trace>
  <inkml:trace contextRef="#ctx0" brushRef="#br0" timeOffset="178684.0082">26218 13931 0,'0'0'0,"0"0"0,0 0 16,0 0-16,0 0 0,0 0 15,0 0-15,0 0 0,0 0 0,32-1 16,-32 1-16,25-2 0,-25 2 16,29-3-16,-11 2 0,2 2 15,1 0-15,2 1 0,3 1 16,-1-2-16,0 1 0,3 0 16,-4-1-16,-4 0 0</inkml:trace>
  <inkml:trace contextRef="#ctx0" brushRef="#br0" timeOffset="179416.5999">27758 13263 0,'0'0'0,"0"0"15,0 0-15,0 0 0,0 0 0,0 0 16,0 0-16,0 0 0,0 0 0,0 0 16,0 0-16,27-6 15,-27 6-15,0 0 0,0 0 16,26-3-16,-26 3 0,0 0 0,23-2 15,-23 2-15,16-1 0,-8 1 16,0 0-16,0 0 0,-2 1 16,1 0-16,-2 1 0,0-1 15,-2 1-15,0-1 0,-1 0 16,-2-1-16,3 2 0,-3 0 16,-1 2-16,-2 1 0,1 0 0,0 1 15,0 1-15,0 1 0,-1-2 16,0 0-16,0 0 15,1-1-15,0 0 0,1-1 0,0-1 16,1 0-16,1 0 0,0 1 16,1-1-16,0 0 0,0 1 0,0-1 15,1 1-15,0 0 16,-1 0-16,0 0 0,1 2 16,1 0-16,-1-1 0,-1 2 15,0 1-15,0 1 0,-1 0 0,-1 1 16,0 1-16,-1 0 0,-1-1 15,0 2-15,-1 0 0,-2 1 16,0 0-16,-2 1 0,1 1 16,-2-2-16,0-2 0,0-3 15,-1-1-15,0-1 0,1-2 16,2-1-16,0 0 0,1 0 0</inkml:trace>
  <inkml:trace contextRef="#ctx0" brushRef="#br0" timeOffset="179783.0049">27709 13325 0,'0'0'0,"0"0"0,0 0 16,0 0-16,0 0 0,0 0 15,0 0-15,0 0 0,0 0 16,0 0-16,0 0 0,0 25 0,0-25 15,0 0-15,-2 31 0,2-31 16,-2 29-16,1-12 0,0 3 16,0 2-16,-1 1 0,2 2 15,0 1-15,0 7 0,0 0 0,0 2 16,-1 2-16,1-3 16,0 1-16,0 6 0,1 1 15,1-3-15,0-3 0,-1 6 16,0-2-16,0-5 0,0-4 0,0-1 15,0 0-15,2-3 0,-1-1 16,2-5-16,1-2 0,-2-4 16,0-4-16,1-7 0,0-4 15,-1 0-15,-1 0 0,1 0 16</inkml:trace>
  <inkml:trace contextRef="#ctx0" brushRef="#br0" timeOffset="180216.61">28092 13271 0,'0'0'0,"0"0"16,0 0-16,0 0 0,0 0 0,0 0 15,0 0-15,0 0 0,0 0 16,0 0-16,0 0 16,0 0-16,0 0 0,0 0 0,0 0 15,0 0-15,0 25 0,0-25 16,0 0-16,0 30 0,0-30 0,1 30 16,-1-11-16,-1 0 15,0 1-15,0 1 0,0 2 16,-1 1-16,1 1 0,0 6 0,0 1 15,0-1-15,-1-1 0,1 0 16,1 1 0,-1-2-16,1-1 0,0 5 0,0-1 0,1-3 15,0-1-15,1 1 16,1 1-16,1 0 16,-1-1-16,0-5 0,1-4 0,-2-6 15,-1-7-15,0-4 0,-1-3 16,0 0-16,0 0 15,0 0-15</inkml:trace>
  <inkml:trace contextRef="#ctx0" brushRef="#br0" timeOffset="180883.9177">28118 13208 0,'0'0'0,"0"0"15,0 0-15,0 0 0,0 0 0,0 0 16,0 0-16,0 0 16,21-15-16,-21 15 0,0 0 15,26-7-15,-26 7 0,19-6 16,-8 5-16,0 0 0,0-1 0,2 1 15,-1 0-15,0 1 0,-1 0 16,1 0-16,0-1 0,0 1 16,-1 0-16,1 0 0,1 0 15,-2 1-15,0 1 0,0 0 16,0 1-16,-1 0 0,0 0 0,-2 1 16,1 0-16,0 1 15,-1 0-15,-2-1 0,1 1 0,-2 0 16,1-1-16,-2 3 15,1-1-15,-2 1 0,0 1 0,0 1 16,-1 2-16,0 0 0,0 0 0,-1 3 16,0 1-16,0 1 15,1 1-15,-1 1 0,1 2 16,0 4-16,-1 0 0,1 3 16,1 2-16,-1-3 0,0 1 0,1 0 15,2 2-15,-2-1 0,0-1 16,1 6-16,-1-1 15,-1 0-15,0-1 0,1-1 0,-1 0 16,0-3-16,0-2 0,-1 0 16,-1 0-16,0-1 0,-1-3 15,0 0-15,0-1 0,0-3 16,0-2-16,-1-2 0,-1 0 16,1-3-16,0-1 0,0-1 15,0 0-15,-1-1 0,1-1 0,-1 1 16,0 1-16,-1-2 0,2-3 15,-2-4-15,-2-5 0,-1-2 16,0-2-16,0 2 0,2 1 16,0 1-16</inkml:trace>
  <inkml:trace contextRef="#ctx0" brushRef="#br0" timeOffset="181183.8186">28150 13396 0,'0'0'15,"0"0"-15,0 0 0,0 0 16,0 0-16,0 0 0,0 0 16,0 0-16,0 0 0,0 0 15,30-14-15,-30 14 0,0 0 0,28-2 16,-28 2-16,24-1 0,-11 1 15,0-1-15,2 1 0,-1 1 16,-1 0-16,0 0 0,1 0 16,-1 1-16,-1 0 0,0 1 15,0 1-15,-1 0 0,-1 1 16,-3 0-16,-3 1 0,1-2 16,-2 0-16,0 0 0</inkml:trace>
  <inkml:trace contextRef="#ctx0" brushRef="#br0" timeOffset="181435.3881">28059 13768 0,'0'0'0,"0"0"15,0 0-15,0 0 0,0 0 0,0 0 16,0 0-16,0 0 0,0 0 15,0 0-15,0 0 0,25-9 16,-25 9-16,20-2 0,-20 2 16,28-3-16,-14 2 0,3 1 15,3 1-15,-1 0 0,0 0 0,1 2 16,2 2-16,-2-2 16,-3 2-16,3 0 0,-3 0 15,-3-2-15</inkml:trace>
  <inkml:trace contextRef="#ctx0" brushRef="#br1" timeOffset="198867.7408">17201 12886 0,'0'0'0,"0"0"16,0 0 0,-24-2-16,10 4 0,-1 1 15,-2-1-15,-2 4 0,-2 2 16,-6 4-16,-1 0 0,-4 3 0,-3 4 16,2 2-16,2 2 0,-10 9 15,-3 2-15,-5 6 0,1-2 16,0 3-16,-2 3 0,-2 2 15,5-5-15,-9 8 0,-3 0 16,7-6-16,6-6 0,-11 8 16,-1-1-16,9-6 0,4-3 0,-18 16 15,2 0-15,12-9 16,7-3-16,-7 2 0,-4 2 16,12-4-16,7-4 0,-4 6 0,-4 3 15,6-6-15,7-3 0,-1-2 16,0 0-16,4-2 0,3-2 0,-2 2 15,1 2-15,5-8 16,4-3-16,2-2 0,3-1 16,-3-3-16,-3-3 0,3 2 15,2 0-15,6-8 0,1 0 0,-2-2 16,0-1-16,0 1 16,2 0-16,2 1 0,2 1 15,0-2-15,1-1 0,3 1 16,3 0-16,-1 0 0,3 1 0,2 1 15,3 1-15,-2 1 0,0 1 0,4 0 16,4 1-16,0 0 16,1 0-16,2-1 0,4-3 15,-1 1-15,1-1 0,4 0 16,6-1-16,-2 0 0,-1-1 0,10 2 16,4 0-16,-3-2 0,-1-3 15,4 3-15,2 2 16,1-1-16,-1 0 0,14 0 0,4-1 15,-7 2-15,-6 4 0,14 0 16,4 0-16,-7-2 0,-3 1 0,34 4 16,-2-1-16,-15-2 15,-8-3-15,8 2 0,6 3 16,-16-3-16,-11-2 0,7 4 16,5 2-16,-7-5 0,-6-3 0,8 1 15,5 0-15,-11-2 0,-8-3 16,12-1-16,7-1 0,-10-1 15,-8 1-15,6-3 0,5-1 16,-12-1-16,-8 1 0,4 1 16,5 3-16,-3-2 0,-2 0 0,1-5 15,0-4-15,-6 4 16,-4 3-16,0-2 0,-1-1 16,-6 1-16,-4 1 0,3 1 0,2 1 15,-8-2-15,-6-1 0,0 1 16,-1-1-16,-2 0 0,-3 1 0,-4 2 15,3 0-15,-3-2 16,-1-2-16,-4-2 0,-1 0 16,-1-1-16,0 2 0,-5-6 15,0-3-15,-4 2 0,-1 1 0,-6-8 16,-3-6-16,0-1 0,2 1 16,-7-10-16,-6-5 15,1 1-15,-1 2 0,-7-12 0,-3-5 16,3 4-16,1 1 0,-7-6 15,0 2-15,0 6 0,2 6 16,-17-18-16,4 7 16,8 10-16,4 7 0,-2-2 0,-1-2 15,2 4-15,2 4 0,-2-4 16,-1-2-16,4 3 0,4 1 0,-3-3 16,-3-3-16,4 3 0,0 3 15,0-5-15,-1-4 16,5-1-16,4 2 0,-5-3 0,-3 0 15,6 8-15,6 4 0,-2-1 16,2-3-16,1 8 0,1 4 0,-3 1 16,0 0-16,6 5 15,5 2-15,0-2 0,-2-3 16,-1 4-16,-1 0 0,0 6 16,1 3-16,8 7 0,0 1 0,1-2 15,2-1-15,1 2 0,1 3 16,1-2-16,-1-1 15,2 2-15,0 0 0,2 2 0,-2-3 16,2 3-16,-3-2 0,3 2 16,0 0-16,0 0 0,0 0 0,0 0 15,0-2-15,0 2 16,0 0-16,0 0 0,0 0 16,0 0-16,0 0 0,0 0 15,0 0 1,-1 2-16,1-2 0,1 4 0,2-1 0,0 0 0,0 1 15,0-2-15,-1 0 0,0 1 16</inkml:trace>
  <inkml:trace contextRef="#ctx0" brushRef="#br1" timeOffset="200602.1995">30784 12582 0,'0'0'0,"0"0"15,0 0-15,0 0 0,0 0 0,-23 12 16,23-12-16,-39 16 16,18-6-16,-6 3 0,-6 4 0,-5 1 15,-3-1-15,-13 10 0,-1 2 16,-10 6-16,2 1 0,-16 13 15,-3 5-15,-7 6 0,6-1 16,-11 11-16,0-1 0,-30 27 16,15-9-16,10-6 0,8-3 15,9-13-15,7-8 0,-2 15 16,-3 9-16,12-5 0,6-3 0,0 5 16,-1 5-16,3-11 0,3-7 15,-2 5-15,1 3 16,13-12-16,8-5 0,1-3 15,1-5-15,6-9 0,7-7 0,7-9 16,4-5-16,5-6 0,4-5 0,4-2 16,2 1-16,5-1 15,3-2-15,5 0 0,4 1 16,3-2-16,2 0 0,3 0 16,4-1-16,-7-4 0,7-1 0,2 1 15,3 1-15,1 3 0,3 0 16,9-1-16,7 0 15,-1 1-15,-2 2 0,2-1 0,1-1 16,1 1-16,-2-1 0,35 3 16,-1 0-16,-10 0 0,-9-2 0,6 4 15,2 2-15,-8-1 16,-6-2-16,9 6 0,6 5 16,-5-4-16,-4 1 0,3-4 0,3-1 15,1 2-15,0 2 0,-1 0 16,-1-1-16,-3 2 0,-3-1 15,2-2-15,1-2 0,-7 3 16,-3 3-16,1-3 0,1-1 16,-4-3-16,-4-5 0,-2 1 15,-2 0-15,-10 0 0,-6 1 0,1-4 16,0-2-16,-8 0 16,-6 1-16,-6 1 0,-5 1 15,-1-2-15,-2-2 0,-3-1 0,0 0 16,-5 0-16,0 2 0,-6-4 15,-1-3-15,1 1 0,1-3 0,-7-5 16,-6-6-16,1 2 16,-1-1-16,-5-7 0,-3-6 15,-2 2-15,0 4 0,-5-12 16,1-4-16,-2 2 0,-2 2 0,-1-7 16,1-6-16,3 3 0,0 5 15,-5-17-15,-2-2 16,6 1-16,6 2 0,-14-34 0,3 3 15,3 11-15,3 6 0,6-7 16,3-5-16,4 7 0,4 6 16,-2-4-16,-1-3 0,1 9 15,-1 6-15,-1-2 0,-1-3 16,2 6-16,0 2 0,2-5 16,1-2-16,-2 9 0,-1 8 0,-5-1 15,-5 2-15,2 2 16,1 3-16,-1-4 0,-3-4 0,10 18 15,5 11-15,3 8 0</inkml:trace>
  <inkml:trace contextRef="#ctx0" brushRef="#br1" timeOffset="213165.8481">30408 6831 0,'0'0'0,"0"0"0,0 0 15,0 0-15,0 0 0,0 0 0,-21 16 16,21-16-16,0 0 0,-13 22 15,7-13-15,2 1 0,0 1 0,-1 2 16,1 1-16,-1 0 0,1 2 16,0-1-16,-2 0 15,3 1-15,-1 0 0,1 0 0,0-1 16,2 5-16,1-1 0,1-1 16,1-1-16,0-1 0,0-2 15,1 0-15,0-2 0,0 0 16,2-1-16,-1-1 0,2-2 15,-1-3-15,1-2 0,0-2 0,2 1 16,0-3-16,-1-1 0,2-2 16,0 0-16,0-4 0,1-1 15,2-2-15,1 0 16,4-4-16,-2-1 0,0-1 16,1-1-16,-3 0 0,-2 0 0,-1 0 15,-1 0-15,0 0 0,-2 0 16,0 1-16,0-1 0,-2 2 15,-1 0-15,-2 1 0,-1 0 16,0 1-16,-1 0 0,0 2 16,-1 0-16,0 1 0,-1 1 0,-1 1 15,0 2-15,-3-1 0,-1 1 16,-2 0-16,-1 1 0,-1 3 16,0-1-16,-2 3 0,-2 2 15,1 0-15,1 1 0,-3 1 16,0 3-16,-1-1 0,1 0 15,1 1-15,2 0 0,1 3 0,1 1 16,0 1-16,1 2 0,2-1 16,2-1-16,3 0 0,1 2 15,1-2-15,1-3 0,0-1 16</inkml:trace>
  <inkml:trace contextRef="#ctx0" brushRef="#br1" timeOffset="213632.6446">30739 6965 0,'0'0'15,"0"0"-15,0 0 0,0 0 16,0 0-16,0 0 0,0 0 0,0 0 15,0 0-15,24 14 0,-24-14 16,0 0-16,0 0 0,31 12 16,-31-12-16,22 10 0,-11-4 15,-1-1-15,-1 2 0,-2 0 16,1 1-16,-2-1 0,-2 2 16,-1 1-16,1 1 0,-3 1 0,-2 1 15,-1 2-15,-2 0 0,-2 1 16,-3 1-16,-1-1 0,-1 0 15,-1 4-15,0-1 0,1-2 16,1-1-16,1-2 0,1-1 16,3-3-16,0-3 0,2-1 15,0-1-15,0-1 16,1 1-16,2-3 0,0-2 0,5 3 16,-1-2-16,0-1 0,2-2 0,2-1 15,2 0-15,2 0 0,3 1 16,-1-2-16,1-1 0,1-1 15,2 0-15,5-3 0,0 0 0,0-1 16,1 0-16,-5 1 16,-2 2-16,-3 0 0</inkml:trace>
  <inkml:trace contextRef="#ctx0" brushRef="#br1" timeOffset="214052.3065">31288 6619 0,'0'0'0,"0"0"0,0 0 16,0 0-16,-11 24 0,11-24 16,-5 25-16,3-9 0,1 0 0,0 5 15,1 3-15,0 0 16,0 2-16,0 8 0,1 5 16,-1-2-16,0-2 0,1 16 15,1 4-15,0-4 0,-1-2 0,0 9 16,1 0-16,1-3 0,2-2 15,0 11-15,0 2 0,-2-6 16,-1-4-16,-1 7 0,0-4 16,-1-5-16,0-8 0,0 1 15,0 1-15,0-9 0,0-7 16,-1-12-16,0-11 0,1-2 0,0-2 16,0-2-16</inkml:trace>
  <inkml:trace contextRef="#ctx0" brushRef="#br1" timeOffset="214350.11">31258 6567 0,'0'0'0,"0"0"0,0 0 16,0 0-16,0 0 0,0 0 15,-19 23-15,19-23 0,-14 23 0,14-23 16,-21 30-16,9-13 16,0 1-16,0 3 0,0 2 15,-2 4-15,3-1 0,0 6 0,1 4 16,3-4-16,0-6 0,2-4 15</inkml:trace>
  <inkml:trace contextRef="#ctx0" brushRef="#br1" timeOffset="214583.1147">31333 6690 0,'0'0'0,"0"0"16,0 0-16,0 0 0,0 0 0,27 17 16,-27-17-16,0 0 15,27 10-15,-27-10 0,29 15 16,-13-5-16,2 0 0,1 3 0,-1 2 16,1 2-16,-1 0 0,2 3 15,-4-5-15,-2 0 0</inkml:trace>
  <inkml:trace contextRef="#ctx0" brushRef="#br1" timeOffset="215149.1666">29365 9474 0,'0'0'16,"0"0"-16,0 0 0,0 0 15,0 0-15,-6 20 0,6-20 0,-3 20 16,1-6-16,1 2 0,1 2 16,0 5-16,0 0 0,0 9 15,0 2-15,-1 3 0,0 0 0,-1 4 16,-2 3-16,0 9 0,-2-2 15,-1 9-15,-1-1 16,1-5-16,1-2 0,-1-5 16,-1-3-16,2-4 0,1-9 0,2-8 15,1-5-15,1-5 0</inkml:trace>
  <inkml:trace contextRef="#ctx0" brushRef="#br1" timeOffset="215399.4824">29320 9894 0,'0'0'0,"0"0"16,0 0-16,0 0 16,0 0-16,0 0 0,32-7 15,-32 7-15,24-4 0,-24 4 0,24-5 16,-10 2-16,-1 0 0,1 0 15,2 1-15,-1-1 0,1-1 0,-1 0 16,-1 1-16,0-3 16,-2-1-16,-1 2 0,-1-1 15,-3 2-15</inkml:trace>
  <inkml:trace contextRef="#ctx0" brushRef="#br1" timeOffset="215632.7875">29634 9469 0,'0'0'15,"0"0"-15,0 0 0,0 0 16,0 0-16,0 0 0,0 0 16,0 0-16,0 0 0,7 28 0,-7-28 15,1 28-15,-1-28 0,2 40 16,-2-14-16,0 2 0,0 3 16,0 13-16,0 2 0,-1 3 15,0 2-15,1 14 0,0-2 16,1 11-16,0-4 0,2-1 15,2-1-15,1 3 0,1-6 16,5-5-16,4-5 0,-4-8 16,-3-14-16,-3-9 0</inkml:trace>
  <inkml:trace contextRef="#ctx0" brushRef="#br1" timeOffset="215949.1502">29794 9546 0,'0'0'0,"0"0"0,0 0 16,0 0-16,0 0 0,24-5 0,-24 5 15,28-3-15,-28 3 0,32-6 16,-15 4-16,3-2 0,1 0 16,0 1-16,0 2 0,-1-2 15,-1 3-15,4-1 0,-1 1 16,-3 0-16,-3 1 0,0 2 16,-1 0-16,-3-1 0,-1 0 0,-2-1 15</inkml:trace>
  <inkml:trace contextRef="#ctx0" brushRef="#br1" timeOffset="216199.4299">29958 9304 0,'0'0'0,"0"0"15,0 0-15,0 0 0,0 0 0,0 0 16,-1 29-16,1-29 0,2 27 16,1-8-16,0 5 0,1 0 15,1 2-15,0 11 0,1 4 16,-1 0-16,1 1 0,3 12 16,1 2-16,-3-11 0,0-7 0,-2-8 15</inkml:trace>
  <inkml:trace contextRef="#ctx0" brushRef="#br1" timeOffset="216416.0969">30557 9146 0,'0'0'0,"0"0"15,0 0-15,0 0 0,0 0 0,0 0 16,16 18-16,-16-18 0</inkml:trace>
  <inkml:trace contextRef="#ctx0" brushRef="#br1" timeOffset="217866.5953">16169 5984 0,'0'0'16,"0"0"-16,0 0 0,0 0 0,0 0 16,0 0-16,-12 21 15,12-21-15,0 22 0,1-10 0,0 2 16,-1 1-16,1 1 0,-1 3 15,0 5-15,0 2 0,-1 3 0,-3 12 16,-2 4-16,0 0 16,1 0-16,-6 14 0,-2 2 15,-4 3-15,2-7 0,-1 8 16,2-1-16,3-11 0,1-5 0,4-6 16,3-4-16,2-11 0,2-7 15,3-4-15,5-4 16,1-10-16,1-8 0,1-12 0,4-10 15,-4 5-15,-3 6 0,-2 4 16</inkml:trace>
  <inkml:trace contextRef="#ctx0" brushRef="#br1" timeOffset="218082.6423">16230 6416 0,'0'0'0,"0"0"16,0 0-16,0 0 0,0 0 0,0 0 15,0 0-15,0 0 0,0 0 16,10-19-16,-10 19 0,0 0 15,30-5-15,-30 5 0,28-3 16,-28 3-16,28-3 0,-11 1 16,2 0-16,-1 1 0,1-1 15,1-1-15,2-1 0,0 0 0,0 0 16,7-4-16,-1-5 16,-1 0-16,-3-1 0,0-4 15,1-1-15,-4 2 0,-4 4 0,-2 0 16</inkml:trace>
  <inkml:trace contextRef="#ctx0" brushRef="#br1" timeOffset="218449.1749">16735 5994 0,'0'0'16,"0"0"-16,0 0 0,0 0 15,0 0-15,0 0 0,-14 23 16,14-23-16,-7 26 0,4-8 16,0 5-16,-1 2 0,1 4 0,-2 11 15,-2 4-15,2 0 0,-1 0 16,2 10-16,1-1 0,3-7 15,3-6-15,0-1 0,1-10 16,3-10-16,2-7 0,3-11 16,2-7-16,-2-4 0,2-5 0,1-7 15,3-6-15,-2 5 0,1 1 16,0 0-16,-1 4 16,-2 2-16,0 1 0,3 8 15,2 4-15,-4 6 0,1 2 0,-5 5 16,-3 3-16,-2 3 0,-2 2 15,0 0-15,-1 3 0,-2-1 16,-1 2-16,1 0 0,0 2 16,1-6-16,1-3 0,0-4 15,1-3-15,4-4 0,2-4 0,3-8 16,3-9-16,2-3 16,5-4-16,0-6 0,1-6 15,-5 6-15,-4 7 0,-2 3 0</inkml:trace>
  <inkml:trace contextRef="#ctx0" brushRef="#br1" timeOffset="218724.6981">17230 5746 0,'0'0'0,"0"0"0,0 0 16,0 0-16,0 0 0,0 0 15,0 0-15,0 0 0,-2 24 0,2-24 16,-2 34-16,2-9 0,0 4 15,1 6-15,0 8 0,0 17 16,1 5-16,3 20 0,0 2 16,2 14-16,1-4 0,-1 13 15,0-3-15,-1 3 0,-1-12 0,1 29 16,-3-17-16,0-14 16,0-11-16,3-10 0,0-6 15,-1-12-15,1-8 0,0-17 0,2-10 16,-5-14-16,-3-8 0,0-3 15,0 3-15,0 0 0</inkml:trace>
  <inkml:trace contextRef="#ctx0" brushRef="#br1" timeOffset="218948.9064">17141 5897 0,'0'0'0,"0"0"16,0 0-16,-20 14 0,20-14 0,-14 21 15,5 0-15,-1 3 0,-1 2 16,1 4-16,0 3 0,-3 9 16,0 3-16,-3 6 0,2-3 15,2-10-15,2-7 0,2-5 16</inkml:trace>
  <inkml:trace contextRef="#ctx0" brushRef="#br1" timeOffset="219169.3545">17450 5838 0,'0'0'16,"0"0"-16,0 0 0,0 0 0,0 0 15,17 13-15,-17-13 0,0 0 16,30 18-16,-30-18 0,37 18 16,-17-5-16,4 2 15,2 8-15,5 6 0,4 10 16,-4 1-16,1-1 0,-7-6 0,-4-6 16</inkml:trace>
  <inkml:trace contextRef="#ctx0" brushRef="#br1" timeOffset="219917.5157">16800 9775 0,'0'0'0,"0"0"16,0 0-16,0 0 0,0 0 0,-21 19 15,21-19-15,-13 24 16,13-24-16,-13 37 0,6-10 16,1 1-16,0 0 0,1 10 15,0 1-15,3-4 0,2-4 0,2 4 16,2-5-16,0-3 0,0-6 15,5-9-15,3-8 0,1-2 16,0 0-16,4-12 0,4-8 16,-1-4-16,0-3 0,1-9 15,0-7-15,-1-6 0,-4-1 0,0-4 16,-4 2-16,-4 9 0,-4 4 16,-6 2-16,-5 3 15,-2 6-15,-2 6 0,-3 7 0,-3 6 16,0 2-16,-1 3 0,-2 6 15,-1 5-15,5 3 0,2 0 16,0-1-16,3-2 0,4-2 16,1-3-16,8-3 0,8-2 15,0-5-15,2-6 0,3-4 16,1-1-16,1 0 0,-1 2 0,5 2 16,4 2-16,-4 3 0,-3 3 15,4 6-15,1 5 16,-5-1-16,0 1 0,-1 8 0,2 7 15,-4 5-15,0 2 0,-2 16 16,-3 7-16,-4 1 0,-1 2 0,-4 12 16,-3 4-16,2-10 15,2-7-15,0-9 0,-1-12 16,0-9-16</inkml:trace>
  <inkml:trace contextRef="#ctx0" brushRef="#br1" timeOffset="220065.7967">17241 9839 0,'0'0'0,"0"0"15,0 0-15,0 0 0,0 0 16,7-21-16,-7 21 0,14-7 16,-5 3-16,3-2 0,5 1 15,2 0-15,1 0 0,4 0 16,0-1-16,5-1 0,-3 1 0,-3 1 16,-4 1-16,-3 1 0</inkml:trace>
  <inkml:trace contextRef="#ctx0" brushRef="#br1" timeOffset="220285.1474">17493 9317 0,'0'0'16,"0"0"-16,0 0 0,0 0 16,0 0-16,-6 32 0,5-10 15,0 5-15,0 4 0,1 7 0,0 8 16,0 15-16,1 1 0,0 23 15,1 4-15,1 13 0,0-6 16,3 17-16,3 9 0,2-15 16,3-10-16,14 29 0,5-19 15,-7-34-15,-5-22 0,-7-18 16,-4-8-16,-2-9 0</inkml:trace>
  <inkml:trace contextRef="#ctx0" brushRef="#br1" timeOffset="220516.6315">17891 9615 0,'0'0'0,"0"0"16,0 0-16,0 0 0,0 0 0,0 0 15,0 0-15,31 9 0,-31-9 0,32 7 16,-7-4-16,-3-1 16,-3 1-16,-3-2 0</inkml:trace>
  <inkml:trace contextRef="#ctx0" brushRef="#br1" timeOffset="221316.7788">14544 5294 0,'0'0'0,"0"0"0,0 0 16,0 0-16,0 0 0,22-17 16,-2 6-16,2 0 0,1 1 0,5-1 15,5-3-15,-2 3 0,-1 2 16,8 0-16,-1 4 0,2 4 15,-6 5-15,-13 9 16,-11 9-16,-4 3 0,-5 3 0,-6 2 16,-5 2-16,-2 1 0,-1 1 15,-2 1-15,3-3 0,4-3 16,4-4-16,6-2 0,7-5 16,2 0-16,2-2 0,3-1 15,5-2-15,1-1 0,0-2 0,-2-1 16,-2 3-16,-5-3 0,-2 2 15,-1 1-15,0 0 16,-4 0-16,-1 3 0,-4 1 0,-4 0 16,-3 2-16,-5-1 0,-3 1 15,-2-1-15,1-3 0,3-3 16,0-2-16,-1-2 0,3-2 16,3 0-16,1-2 0</inkml:trace>
  <inkml:trace contextRef="#ctx0" brushRef="#br1" timeOffset="221516.1077">14701 5410 0,'0'0'0,"0"0"0,0 0 0,0 0 16,0 0-16,11 28 0,-11-28 16,7 35-16,-4-14 0,-1 8 15,1 4-15,-2 6 0,-1 3 16,-2 17-16,-2 2 0,1 16 0,1 0 15,1 12-15,1-3 16,3 2-16,2-15 0,8-3 16,2-13-16,-4-17 0,-3-11 0,-3-9 15</inkml:trace>
  <inkml:trace contextRef="#ctx0" brushRef="#br1" timeOffset="221749.5478">15196 5296 0,'0'0'0,"0"0"0,0 0 0,0 0 0,12 21 16,-12-21-16,13 31 16,-7-12-16,1 0 0,-4 7 15,-1 5-15,-2 4 0,-2 2 0,-3 15 16,-4 4-16,-6 9 0,-2-4 15,-6 8-15,-3-2 0,5-15 16,3-12-16,1-4 0,5-8 16,2-8-16</inkml:trace>
  <inkml:trace contextRef="#ctx0" brushRef="#br1" timeOffset="222332.9277">15308 5077 0,'0'0'0,"0"0"15,6-10-15,0 4 0,0 1 0,4 1 16,2 0-16,2 1 16,1 1-16,6 4 0,2 5 15,-2 1-15,-2 3 0,0 6 16,-1 2-16,0 5 0,-1 2 0,1 10 16,0 6-16,-2-4 0,0 1 15,0 8-15,0 1 16,-4-5-16,-2-2 0,-1 3 0,-2 3 15,1-1-15,-1-3 0,1 11 16,-2-1-16,-1-2 0,-2-3 16,0 0-16,-1-2 0,-1-2 15,1-3-15,-2 0 0,-2-3 16,1-9-16,1-6 0,-2-8 16,0-7-16,-6-5 0,-3-5 0,-8-15 15,-4-10-15,2-2 0,0-3 16,-7-17-16,-3-6 15,2 2-15,3 2 0,-3-8 0,3-2 16,5 10-16,3 8 0,5 0 16,3 4-16,3 3 0,3 4 15,4 3-15,3 5 0,5 2 0,3 2 16,11 0-16,9-3 16,-6 8-16,2 2 0,-1 7 15,2 3-15,-2 5 0,-1 4 0,-4 7 16,-3 7-16,-8 5 0,-4 3 15,-12 12-15,-8 8 0,-3-1 16,1-1-16,-3 1 0,0 3 16,4-11-16,1-7 0,3-6 15,4-9-15,2-6 0,2-5 16,6-4-16,6-3 0,9-9 16,5-7-16,14-12 0,15-13 15,7-3-15,6-4 0,-7 7 0,-9 5 16,-14 11-16</inkml:trace>
  <inkml:trace contextRef="#ctx0" brushRef="#br1" timeOffset="222456.925">16586 4901 0,'0'0'0,"0"0"0,0 0 15,0 0-15,18 27 0,-18-27 16,0 0-16,17 20 0</inkml:trace>
  <inkml:trace contextRef="#ctx0" brushRef="#br1" timeOffset="223449.4736">29947 5287 0,'0'0'0,"6"-6"16,3-2-16,4-1 0,3-2 0,13-4 15,5 1-15,1 1 0,1 2 16,9 3-16,0 2 0,-4 2 15,-6 1-15,-2 10 0,-6 9 16,-10 2-16,-6 4 0,-12 6 16,-9 6-16,-2-2 0,-2 0 15,1-2-15,-1 0 0,5-5 16,1-4-16,3-3 0,4-4 16,4-2-16,1-2 0,6 1 15,4 1-15,4-2 0,3 0 0,1 1 16,1 0-16,-5 2 0,-2 0 15,0 6-15,-4 3 0,-7-4 16,-3 1-16,-5 3 0,-5 4 16,0-4-16,-2 0 0,-7 0 15,-3-1-15,2-5 0,-1-3 0,1-5 16,3-4-16,4-6 0,2-3 16,2-9-16,2-7 0,0 6 15,2 1-15,0 3 0</inkml:trace>
  <inkml:trace contextRef="#ctx0" brushRef="#br1" timeOffset="223666.0826">30295 5289 0,'0'0'0,"0"0"16,0 0-16,0 0 0,0 0 0,0 0 15,0 0-15,-24-1 0,24 1 16,-23 23-16,7-3 16,0 4-16,2 4 0,-4 14 15,2 3-15,-1 2 0,2 1 0,-2 15 16,0 12-16,3-4 0,4-3 15,3 11-15,3-1 0,4-8 16,3-4-16,2 8 0,3-2 16,-2-7-16,1-6 0,6 19 15,1-12-15,-1-18 0,1-13 0,-5-11 16,-2-8-16,-3-4 0</inkml:trace>
  <inkml:trace contextRef="#ctx0" brushRef="#br1" timeOffset="224165.7851">30597 5242 0,'0'0'16,"0"0"-16,0 0 0,0 0 0,-10 22 15,10-22-15,-11 36 0,5-11 16,1 3-16,-1 7 0,0 5 15,0 13-15,2 1 0,5 14 16,4 2-16,5 2 0,1-7 0,10-3 16,6-9-16,1-13 15,3-10-15,5-13 0,5-8 16,0-12-16,0-6 0,4-15 16,5-7-16,-4-6 0,-2-3 0,1-16 15,-4-5-15,-8 4 0,-6 2 16,-6-26-16,-15 7 15,-9 12-15,-7 9 0,-9 4 0,-5 4 16,-1 11-16,-1 9 0,-16 10 16,-12 8-16,-1 10 0,-2 5 0,-3 10 15,0 7-15,8-3 0,8-2 16,5 5-16,5 3 16,8-2-16,3-2 0,10 4 15,7 5-15,6-9 0,3-2 0,8 2 16,6 3-16,-5-14 0,1-1 15,13-4-15,10-3 0,1 0 16,2 2-16,8-6 0,8-5 16,1-2-16,1-2 0,9-3 15,7-4-15,-21 5 0,-14 3 0,-10 1 16</inkml:trace>
  <inkml:trace contextRef="#ctx0" brushRef="#br1" timeOffset="224313.1979">31288 5129 0,'0'0'0,"0"0"0,0 0 16,0 0-16,0 0 0,0 0 15,-13 16-15,13-16 0</inkml:trace>
  <inkml:trace contextRef="#ctx0" brushRef="#br1" timeOffset="232515.5936">26683 11499 0,'0'0'0,"0"0"16,0 0-16,-31 1 0,18-1 0,-10-1 15,-5-1-15,3 2 0,0 0 0,0 1 16,-2 1-16,-1-1 16,0 1-16,-7-1 0,0 0 15,2 0-15,2-1 0,-2 0 16,-2 0-16,3-2 0,3-1 0,-9 1 16,0 3-16,1-1 0,3 0 15,-3-3-15,-4 0 0,6 2 16,3 1-16,-2 0 0,-3-1 15,3-1-15,1-1 0,0 1 16,-1 0-16,1 2 0,2 1 0,-7-1 16,1-1-16,9 1 15,4-1-15,-6 1 0,-1 1 16,7-1-16,2 0 0,2 0 16,1 0-16,2 2 0,1-1 0,3 0 15,3-1-15,3 0 0,1 0 0,3 0 16,0 1-16,3-1 15,-1 5-15,5-2 0,1 1 16,2 0-16,2-2 0,-2 0 16,0 0-16,-2-1 0</inkml:trace>
  <inkml:trace contextRef="#ctx0" brushRef="#br1" timeOffset="233049.0875">25746 11172 0,'0'0'0,"0"0"15,0 0-15,0 0 0,0 0 0,-30 1 16,30-1-16,-23 5 0,11-1 16,-3 4-16,0 3 0,-3 2 15,-2-1-15,-7 5 0,-2 2 16,2 1-16,0-2 0,-3 1 15,-2 1-15,-4 3 0,2-1 0,2 1 16,1-1-16,2-3 16,2-2-16,2-2 0,0-1 15,5-2-15,4-3 0,3-1 0,3-1 16,2 0-16,1-2 0,4 0 16,2 1-16,3-2 0,4 2 15,3 0-15,4 3 0,1 0 16,2 0-16,3 0 0,5 4 15,-1-3-15,0 0 0,7 3 16,0 2-16,1-2 0,0 0 0,1 0 16,1 1-16,-1-1 0,-1-2 15,8 1-15,0-2 16,-6 2-16,-4 1 0,0-2 16,1-1-16,-4-2 0,-1-2 0,-2 0 15,0-1-15,-4 0 0,-2-1 16,-3-1-16,-2 1 0,-2-2 15,0-1-15,-1 1 0,0-1 16,-3-1-16,-1 0 0,-2 0 16,0 0-16,-3 0 0,0 0 0,0 0 15,0 0-15,-2 0 0,1-4 16,1 4 0,-1-3-16,1 3 0</inkml:trace>
  <inkml:trace contextRef="#ctx0" brushRef="#br1" timeOffset="233832.6084">20227 11603 0,'0'0'16,"-10"0"-16,-6 0 0,0 1 0,-2 0 16,-11 2-16,-7 0 15,-6 0-15,3 0 0,-4-1 0,-4-1 16,4 0-16,3 0 0,-10 0 15,-1 2-15,2-1 0,-1 1 16,0 2-16,1 2 0,-5 2 16,4-1-16,-2 0 0,1-1 15,1-3-15,4 0 0,-8-1 16,0-1-16,11-2 0,3-2 0,-6-1 16,-1 1-16,4-1 0,3-2 15,-1-1-15,-1-1 0,5 3 16,5 3-16,2-1 0,0-3 15,4 3-15,2-1 0,0 1 16,1 0-16,2 0 0,3 0 16,4 2-16,3 0 0,4-2 0,2 2 15,5 0-15,3 4 16,1-1-16,3 1 0,3 0 0,2 0 16,2-3-16,2-1 0,-4-1 15,-2 0-15,-1 1 0</inkml:trace>
  <inkml:trace contextRef="#ctx0" brushRef="#br1" timeOffset="234399.0396">19095 11348 0,'0'0'0,"0"0"0,0 0 15,-25 6-15,25-6 0,-24 8 16,9-2-16,-2 1 0,-1 0 0,-4 2 16,-3 1-16,-6 4 0,1-1 15,-3 4-15,-3 3 16,-6 4-16,4 1 0,-3 1 16,0 2-16,2-3 0,3 0 0,-8 1 15,0-1-15,4-2 0,5-1 16,4-2-16,4-1 0,4 0 15,3-2-15,1-1 0,0 2 16,3-2-16,3-2 0,2-1 16,2 2-16,4-2 0,2 0 0,3 0 15,4 2-15,3-2 16,1 0-16,1 0 0,2 1 0,1-1 16,2 0-16,5 1 0,7 1 15,0 2-15,1-1 0,5 1 16,4 1-16,-1-3 0,-2 0 0,12 2 15,2 1-15,-2-3 16,-2-1-16,3-2 0,3 0 16,-7-1-16,-6-3 0,7 2 15,-1 0-15,-6-3 0,-4-2 0,-5 0 16,-4 1-16,-2-1 0,-2 0 16,-2-1-16,1 1 15,-4-1-15,0 0 0,-1 1 0,0 1 16,-1 0-16,-1-2 0,-1 0 15,2 1-15,1 1 0,3 1 16,4 1-16,5 0 0,2-1 16,1 0-16,-5-1 0,-4-2 0,-3 0 15</inkml:trace>
  <inkml:trace contextRef="#ctx0" brushRef="#br1" timeOffset="235082.7369">23306 11537 0,'0'0'0,"0"0"0,0 0 16,-26-1-16,13-1 0,-1 0 15,-1-2-15,-10-1 0,-2 0 0,-1 2 16,2 2-16,-3-1 0,-1 1 16,-9 1-16,-2 0 15,1 3-15,2 0 0,-3 2 0,-2 2 16,-9 1-16,0 0 0,3 0 16,0 1-16,1-2 0,-1 0 0,-5 2 15,3 0-15,4-1 0,3-1 16,4-2-16,4-1 0,3-1 15,3 0-15,1-1 16,2-2-16,2 0 0,5 0 16,5 0-16,5 0 0,3 1 0,1 0 15,5 2-15,3-1 16,1 1-16,3 1 0,2-1 16,2 0-16,4-1 0,4 0 0,-4-1 15,-3 0 1,-2 0-16</inkml:trace>
  <inkml:trace contextRef="#ctx0" brushRef="#br1" timeOffset="235603.4012">22641 11176 0,'0'0'15,"0"0"-15,0 0 0,0 0 0,-23-3 16,23 3-16,0 0 0,-25 3 16,15 3-16,-3 4 0,-4 2 15,-3 2-15,-2 2 0,-4 3 16,-4 0-16,-9 6 0,1 1 16,-11 3-16,2-2 0,3-2 15,3-1-15,-4 4 0,3-1 16,2-3-16,3-4 0,1 0 15,3 0-15,7-3 0,5-3 16,3-1-16,4-2 0,3 2 0,3-1 16,4-1-16,2-1 0,3 0 15,1 0-15,3 0 0,4-1 16,3 1-16,4 1 0,3-1 16,1 0-16,1-1 0,1-1 15,7 1-15,5 2 16,4 2-16,1 3 15,-2-2-15,-2-3 0,7 3 0,-1-1 16,-3 1-16,-2 0 0,0 0 16,2-1-16,-8-4 0,-3-4 0,3 1 15,2 3-15,-5-2 16,-3 0-16,0-2 0,-3 1 16,-3-1-16,-1 1 0,-1-1 15,1 1-15,-2-2 0,0-1 0,-1 3 16,0-1-16,-3-1 0,-1 1 15,-1-3-15,-2 1 0,-2 0 16</inkml:trace>
  <inkml:trace contextRef="#ctx0" brushRef="#br1" timeOffset="235763.7774">22706 11876 0,'0'0'0,"0"0"0,0 0 0,0 0 16,14 34-16,-14-34 0,11 21 15,-11-21-15</inkml:trace>
  <inkml:trace contextRef="#ctx0" brushRef="#br1" timeOffset="243315.4259">18794 9348 0,'0'0'0,"-8"0"0,-4-1 15,-1 1-15,-1-1 0,-8-1 16,-4 0-16,-1 2 0,0 0 0,-10 0 16,-1-1-16,0 3 15,2 3-15,-4 4 0,-2 4 16,-5 2-16,2-3 0,-3 9 0,-1 5 15,1 1-15,3-2 0,-12 15 16,-3 6-16,7-1 0,6-1 16,-14 11-16,-3 5 0,8-3 15,4 0-15,-26 43 0,5 6 16,12-19-16,8-13 0,-1 10 16,0 7-16,8-8 0,8-7 0,-1 12 15,0 6-15,8-5 0,4-6 16,4 7-16,1 4 15,7-10-15,2-6 0,6 11 0,2 9 16,3-18-16,3-12 0,6 5 16,3 4-16,2-8 0,2-5 0,9 2 15,7 1-15,-3-8 16,-2-4-16,5 5 0,2 6 16,1-9-16,0-6 0,4 4 15,4 4-15,0-9 0,1-6 0,4-6 16,4-4-16,-4-9 0,-2-6 15,12-4-15,8-5 16,-9-4-16,-6-3 0,13-4 0,7-2 16,-5-3-16,-4 0 0,6-8 15,4-5-15,-4 1 0,-2 0 0,9-8 16,5-5-16,-11 2 16,-9 1-16,10-13 0,8-10 15,-6 7-15,-6 5 0,9-12 0,6-9 16,-10 1-16,-5-1 0,4-8 15,1-5-15,-13 10 0,-7 7 16,-3-16-16,-2-11 0,-11 12 16,-7 8-16,-3-13 0,-2-7 15,-5 15-15,-3 9 0,1-14 16,-1-10-16,-4 12 0,-5 7 0,2-11 16,0-7-16,-1 5 15,-2 5-15,-3-13 0,-1-6 0,-5 10 16,-1 9-16,-11-5 0,-7-4 15,-1 14-15,0 9 0,-9-1 16,-7 0-16,1 10 0,1 7 16,-5 0-16,-3-1 15,5 6-15,4 2 0,-7-1 0,-4-1 16,6 6-16,5 7 0,-9-3 16,-7 0-16,10 3 0,7 3 0,-7 5 15,-6 4-15,6 2 0,4 4 16,-4 1-16,-4 1 15,5 5-15,4 3 0,-7 6 0,-2 3 16,2 3-16,3 4 0,-2 6 16,0 8-16,4 3 0,2 1 0,-3 14 15,-3 10-15,4-6 16,2-3-16,3 18 0,0 13 16,3-7-16,3-3 0,9-24 15,8-16-15,4-10 0</inkml:trace>
  <inkml:trace contextRef="#ctx0" brushRef="#br1" timeOffset="248415.3591">22272 9878 0,'0'0'0,"-18"1"15,0 2-15,0-2 0,-3-1 0,-11 2 16,-3 0-16,-11 3 0,-1-1 15,-12 7-15,-2 5 16,6 0-16,3 3 0,-11 12 0,-2 6 16,1-1-16,1-1 0,-7 13 15,0 3-15,12 0 0,7-1 0,-25 37 16,6 2-16,7-5 16,4-5-16,6 7 0,4 6 15,8-2-15,8-2 0,-2 5 16,-3 4-16,9-9 0,7-5 0,9 4 15,5 6-15,5-14 0,3-6 16,5 3-16,3 1 0,3-8 16,3-5-16,5-3 0,8-1 15,-1-2-15,1-2 0,5-2 16,4 0-16,5-6 0,1-5 0,2 3 16,2 1-16,2-10 0,0-6 15,11-6-15,6-5 16,-7-3-16,-5-2 0,7-7 0,5-3 15,-5-4-15,-4-4 0,8-7 16,5-7-16,-8 2 0,-3 1 16,2-6-16,3-5 0,-3-6 15,-3-5-15,7-9 16,6-5-16,-8-1 0,-2 1 0,-6 0 16,-4 4-16,-7 1 0,-4-1 15,-6-9-15,-3-6 0,-2 0 16,-2-3-16,2-1 0,0-2 15,-8 2-15,-6 2 0,-6-7 16,-4-8-16,-3-4 0,-4-4 0,-3-4 16,-4-3-16,-4 5 0,-3 3 15,-2-6-15,-1-2 0,2 5 16,1 4-16,0-8 0,0-6 16,-3 11-16,-2 7 0,-10 7 15,-5 7-15,0 13 0,2 9 16,-8 6-16,-6 5 0,0 8 15,-2 5-15,-1 9 0,-1 6 16,-2 7-16,-2 6 0,-1 5 0,-2 5 16,6 2-16,2-1 0,3 27 15,0 18-15,16-20 0,10-14 16,7-9-16</inkml:trace>
  <inkml:trace contextRef="#ctx0" brushRef="#br1" timeOffset="248682.43">21545 8503 0,'0'0'0,"-1"13"0,0 2 0,1-1 16,0 3-16,0 14 0,0 7 16,1 2-16,0 0 0,2 12 15,-1 2-15,1 3 0,0-4 0,2-5 16,0-4-16,4 1 16,2-9-16,-2-8 0,-2-7 0,-3-5 15</inkml:trace>
  <inkml:trace contextRef="#ctx0" brushRef="#br1" timeOffset="248898.8642">21601 8705 0,'0'0'0,"0"0"0,0 0 16,0 0-16,0 0 0,0 0 0,19-12 15,-19 12-15,0 0 0,27-14 16,-27 14-16,23-15 0,-11 7 15,4-3-15,2-2 0,0 0 16,0-2-16,4-9 0,0-6 16,-4 5-16,-2 5 0,-3 2 15</inkml:trace>
  <inkml:trace contextRef="#ctx0" brushRef="#br1" timeOffset="249434.0737">21881 8278 0,'0'0'0,"0"0"0,0 0 15,0 0-15,0 0 0,-6 19 0,6-19 16,-3 26-16,2-11 0,1 5 15,0 8-15,0 1 0,-1 4 16,1 12-16,0 2 0,1-2 16,0 0-16,4 5 0,4-3 15,2-1-15,1-11 0,4-9 16,1-9-16,1-10 0,-2-9 16,2-9-16,1-5 0,-3-2 0,-1-1 15,-4 1-15,-2 0 16,-3 5-16,0 3 0,-2 4 0,-2 3 15,2 4-15,0 2 0,-1 6 16,0 4-16,1 1 0,1 1 16,2 0-16,1 3 0,-1-6 15,1-2-15,1-2 0,1-1 16,-2-6-16,-2-2 0,5-8 16,5-6-16,-1-4 0,1-4 0,3-15 15,0-6-15,-2 1 0,-2 0 16,-2-9-16,-3-2 0,-2 5 15,-2 3-15,-3 1 0,-2 7 16,-1 9-16,0 8 0,-1 5 16,0 5-16,-1 5 0,-1 3 15,0 11-15,-2 7 0,0 4 16,1 2-16,3 0 0,1 3 16,1-1-16,1 0 0,2 4 0,2-2 15,0-1-15,2-4 0,1-2 16,1-2-16,-1-2 0,1 0 15,-2 1-15,2-1 0,0 2 16,0 1-16,-1 0 0,-1 1 16,-5 3-16,-4 0 0,-6 4 15,-4 3-15,-1-1 0,-1 2 16,-2 1-16,-2 0 0,-3-3 0,1-6 16,4-6-16,4-3 0,2-2 15</inkml:trace>
  <inkml:trace contextRef="#ctx0" brushRef="#br1" timeOffset="249749.1431">22509 8424 0,'0'0'0,"0"0"0,0 0 16,1 30-16,-1-30 0,2 29 0,0-12 15,1 0-15,0 0 0,2 0 16,1-1-16,1-3 0,-1-2 15,1-6-15,1-5 0,1-4 16,2-6-16,3-9 0,0-9 16,-2-1-16,-1-2 0,1-11 15,-1-1-15,-2 3 0,-1 4 0,-4-4 16,-4 3-16,-2 7 16,-2 4-16,-4 6 0,-2 5 15,-2 7-15,-1 2 0,-1 8 0,1 5 16,4 1-16,2 1 0,1 6 15,2 3-15,2-2 0,2-5 0,0-1 16,0-1-16,0-3 16</inkml:trace>
  <inkml:trace contextRef="#ctx0" brushRef="#br1" timeOffset="249932.2191">22734 8570 0,'0'0'0,"-1"5"16,0 2-16,0 0 0,-1 0 15,4 0-15,0 2 0,2-1 16,2-2-16,2-3 0,4-4 16,1-3-16,2-2 0,8-6 15,4-3-15,-2-4 0,0-2 0,1-2 16,-1-2-16,1-1 0,-5 5 16,-5 4-16</inkml:trace>
  <inkml:trace contextRef="#ctx0" brushRef="#br1" timeOffset="250065.277">22900 8338 0,'0'0'0,"-5"5"16,-3 4-16,0 2 0,1 1 0,-5 13 16,-2 8-16,0 4 0,-1 2 15,-2 21-15,3 9 0,6 1 16,5 2-16,4 21 0,5 19 16,0-17-16,-3-27 0,0-20 15</inkml:trace>
  <inkml:trace contextRef="#ctx0" brushRef="#br1" timeOffset="250682.3842">24761 8685 0,'0'0'15,"0"0"-15,0 0 0,-22 20 0,12-11 16,-2 6-16,-2 5 0,-2 6 15,0 3-15,-7 16 0,-2 4 16,-2 9-16,2 0 0,-1 11 16,5 1-16,5-10 0,2-5 15,6-1-15,4-7 0,5-12 0,4-12 16,6-15-16,5-12 16,-3 0-16,-5 2 0,-1 0 0</inkml:trace>
  <inkml:trace contextRef="#ctx0" brushRef="#br1" timeOffset="250967.5976">24665 8914 0,'0'0'0,"0"0"15,0 0-15,0 0 0,0 0 0,7 29 16,-7-29-16,11 30 16,-4-11-16,0 1 0,2 0 15,-1 1-15,0 0 0,0 5 16,1-1-16,-1-3 0,-1-3 0,-2-4 15,1-2-15,-2-3 0,0-3 16,2-8-16,2-9 0,0-5 16,2-4-16,4-8 0,1-6 15,-1-3-15,1-1 0,0-8 16,-2 0-16,1-4 0,-2 8 0,-2 3 16,-3 6-16,0 4 0,-2 5 15,2 7-15,0 6 16,-1 5-16,1 5 0,-3 0 0,0 0 15,-1 0-15</inkml:trace>
  <inkml:trace contextRef="#ctx0" brushRef="#br1" timeOffset="252016.0272">25176 8940 0,'0'0'0,"0"0"0,0 0 15,0 0-15,0 0 0,1-22 0,-3 14 16,-1-1-16,1 2 0,-1 1 16,0 0-16,-2 3 0,0 2 15,-3 3-15,-2 4 0,-1 2 16,-2 2-16,-1 3 0,-2 2 16,2 2-16,1 0 0,-3 5 15,2-2-15,3-3 0,2-2 0,3-3 16,4-1-16,2-3 0,1-1 15,5-6-15,3-2 0,1-3 16,1-1-16,0 1 0,0-1 16,0 2-16,0 2 0,1 2 15,0 0-15,0 3 0,0 2 16,0 1-16,0 4 0,-1-1 16,-1-2-16,0 1 0,-1-2 15,0-1-15,-1-1 0,0-5 0,1-5 16,1-4-16,1-4 0,0-5 15,0-5-15,-2 1 0,0 0 16,-4 0-16,-2 0 0,-2 3 16,0 3-16,0 0 0,-1 2 15,-1 5-15,-1 4 0,-1 1 16,1 5-16,0 3 0,0 3 0,0 4 16,-1 3-16,2 1 0,1-1 15,0 3-15,1 1 16,1 0-16,0-3 0,1 1 0,3-1 15,-1-1-15,1 0 0,0-2 16,2-2-16,1-2 0,0-2 0,0 0 16,2-1-16,-1-1 15,-1-3-15,1-3 0,0-2 16,1-2-16,0-2 0,-2-5 16,-4-3-16,0-2 0,-1 0 0,0-2 15,-1-2-15,-3-2 0,-2 1 16,-1-5-16,1 1 0,0 2 15,1 3-15,1 3 0,0 3 16,1 2-16,0 1 0,1 2 16,2 1-16,-1 4 0,3 0 0,0 4 15,3 2-15,0 2 16,0 0-16,-1 5 0,2 2 16,1 1-16,0 2 0,-2 4 0,0 4 15,-2 1-15,-2 1 0,1-1 16,-2 2-16,-1-3 0,1-3 0,-1 2 15,-1-2-15,0-2 16,0-4-16,-1-3 0,0-2 16,0-2-16,0 0 0,2-2 15,2-2-15,0 0 0,2-2 16,0-3-16,2-2 0,-1-1 0,1 1 16,4-6-16,1-5 15,0-1-15,-2 0 0,0-3 0,-1-1 16,0 1-16,0-1 0,0-7 15,-2-2-15,-4 9 0,-2 9 0,-1-12 16,0-8-16,-3 4 16,-2 1-16,-2 5 0,0 4 15,0 4-15,1 4 0,0 3 16,2 2-16,0 3 0,1 1 0,1 9 16,1 6-16,0 5 0,1 6 15,1 8-15,0 8 16,0 13-16,-1-1 0,6 23 0,4 8 15,4-4-15,2-2 0,12 25 16,11 20-16,-11-34 0,-9-24 0,-6-17 16</inkml:trace>
  <inkml:trace contextRef="#ctx0" brushRef="#br1" timeOffset="253482.2258">28654 8543 0,'0'0'0,"0"0"16,0 0-16,0 0 0,0 0 0,0 0 15,-10 24-15,10-24 0,-11 39 16,5-14-16,-1 7 0,2-1 16,3 2-16,0 13 0,2 0 15,1 0-15,1-2 0,3 5 16,1-4-16,1-6 0,0-3 0,4-1 16,2-6-16,-3-6 0,-2-5 15,-3-4-15</inkml:trace>
  <inkml:trace contextRef="#ctx0" brushRef="#br1" timeOffset="253632.1904">28654 8793 0,'0'0'0,"0"0"0,0 0 16,0 0-16,0 0 0,0 0 16,0 0-16,0 0 0,0 0 0,23-10 15,-23 10-15,24-12 0,-9 4 16,0-1-16,1-2 0,0 0 15,3-3-15,1 0 0,1-3 16,2-5-16,-3 2 0,-4 1 16,-2 4-16,-3 2 0</inkml:trace>
  <inkml:trace contextRef="#ctx0" brushRef="#br1" timeOffset="254199.139">28892 8456 0,'0'0'0,"0"0"0,0 0 16,0 0-16,-20 8 0,20-8 0,-13 15 15,13-15-15,-11 29 0,6-8 16,0 3-16,2 1 0,1 1 15,2 11-15,2 4 0,1-4 16,0-2-16,3 1 0,2-4 16,2-6-16,1-5 0,2-8 15,1-5-15,-1-6 0,1-5 0,-2-1 16,0 0-16,-3-1 16,-4 0-16,0 2 0,-2 0 15,1 3-15,2 3 0,-3 4 0,-2 4 16,-1 2-16,0 4 0,-1 2 15,0 2-15,1-2 0,0 1 0,1-3 16,1-1-16,3-4 16,0-2-16,5-7 0,2-4 15,2-5-15,0-4 0,2-5 16,3-7-16,3-9 0,0-1 0,1-6 16,2-3-16,-3-2 0,-1 2 15,0-8-15,-4 1 16,-2 5-16,-4 3 0,0 3 0,-4 6 15,-2 9-15,-2 3 0,-3 7 16,-1 6-16,-1 4 0,-1 3 0,-4 8 16,-2 7-16,2 0 15,2 2-15,-2 3 0,2 3 16,-1-1-16,1 0 0,5 7 16,5 1-16,1-3 0,0-4 0,2-1 15,0-1-15,4-3 0,1-1 16,4-2-16,0 1 15,-1-4-15,-1-2 0,0 0 0,-1 0 16,-2 0-16,-2 0 0,-1 0 16,-3 2-16,-1-1 0,-3 1 0,-3 3 15,-2 5-15,-6 1 0,-3 3 16,-5 2-16,-3 1 16,2-2-16,0-3 0,4-4 0,1-3 15,4-3-15</inkml:trace>
  <inkml:trace contextRef="#ctx0" brushRef="#br1" timeOffset="254532.5369">29483 8664 0,'0'0'0,"0"0"0,0 0 15,0 0-15,0 0 0,0 0 0,7 33 16,-7-33-16,5 37 0,0-14 15,1 3-15,1-1 0,1 0 0,3 3 16,1-4-16,-1-4 16,-1-1-16,0-4 0,0-1 15,-1-6-15,0-3 0,3-11 16,4-8-16,-2-4 0,-1-4 0,2-8 16,0-4-16,1-12 0,-2 0 15,-4-8-15,-6 1 16,-4 5-16,-3 4 0,-7 1 0,-5 7 15,-1 7-15,1 7 0,-5 9 16,-3 6-16,3 6 0,-1 2 16,0 11-16,0 10 0,3 0 15,4 3-15,3-6 0,2-4 16,3-3-16</inkml:trace>
  <inkml:trace contextRef="#ctx0" brushRef="#br1" timeOffset="254748.5877">29784 8783 0,'0'0'15,"0"0"-15,0 0 0,1 24 16,0-13-16,3 2 0,1 3 16,2 1-16,0 1 0,9 3 15,4 0-15,1-3 0,0-4 0,4-4 16,4-5-16,5-5 0,-2-3 15,2-8-15,2-7 0,-6 3 16,-6 2-16,-4 3 0</inkml:trace>
  <inkml:trace contextRef="#ctx0" brushRef="#br1" timeOffset="254899.5836">29882 8763 0,'0'0'0,"-6"11"0,-4 5 15,0 6-15,0 2 0,-2 21 0,-3 23 16,3 18-16,5 1 0,2 16 16,5 0-16,-1-17 0,1-24 0,0-17 15</inkml:trace>
  <inkml:trace contextRef="#ctx0" brushRef="#br1" timeOffset="255120.9374">29930 9372 0,'0'0'0,"2"17"0,2 3 16,1 3-16,-1-5 0,-1-3 16</inkml:trace>
  <inkml:trace contextRef="#ctx0" brushRef="#br1" timeOffset="273433.5686">17937 8533 0,'0'0'0,"0"0"0,0 0 16,-28 7-16,16-3 0,-2 2 0,-1-1 15,-4 3-15,-1 2 0,-9 6 16,-2 2-16,1 0 0,-1 2 0,-8 9 15,-1 4-15,1 0 16,-1-1-16,-7 9 0,-1 3 16,4-3-16,3-3 0,-5 12 15,2 5-15,2-5 0,2-2 0,-4 9 16,2 0-16,8-3 0,4-3 16,-15 31-16,1-1 15,7-8-15,4-4 0,6 4 0,5 5 16,6-15-16,2-9 0,1 11 15,1 6-15,1-5 0,0-5 16,8 1-16,4-1 0,3-9 16,3-5-16,4 1 0,3 0 15,-3 8-15,-1 5 0,1 7 16,1 6-16,4-10 0,2-8 0,5 8 16,3 8-16,0-10 0,2-6 15,3 7-15,3 5 0,2-4 16,3-4-16,1-2 0,0-2 15,-1-7-15,-2-5 0,4 2 16,2 2-16,0-10 0,0-8 0,7 5 16,4 3-16,-5-8 0,-1-4 15,6-6-15,5-3 16,4-4-16,3 0 0,3-6 16,0-4-16,-13-3 0,-8-3 0,6-1 15,5-3-15,0-4 0,-1-3 16,2-9-16,2-6 0,-5-1 15,-3-2-15,4-4 0,4-3 16,-9-3-16,-6 0 0,3-5 16,3-1-16,-1 3 0,0 2 0,-5-11 15,-1-5-15,-1 0 16,1-1-16,-4-1 0,-2 1 0,2-3 16,0-1-16,-2-6 15,-2-3-15,-2 8 0,-3 3 0,-5-2 16,-1-4-16,-3 0 0,-2-1 15,0-3-15,0-2 0,-4 6 16,-3 5-16,1-4 0,-1-3 16,-3 1-16,-2 0 0,-1-7 15,0-3-15,0 7 0,0 6 0,-5-3 16,-2-2-16,-4 3 0,-2 0 16,-1 3-16,1 0 0,-2 1 15,1 2-15,-4 1 0,-2 0 16,-2 3-16,-2 2 0,-5 0 15,-4 0-15,3 2 0,1 4 16,2-3-16,0-1 0,-6 8 16,-4 4-16,-5 1 0,-2 0 15,3 3-15,3 3 0,-9 2 16,-6 1-16,4 1 0,3 1 0,-2 1 16,-3 0-16,5 5 0,4 3 15,-5-3-15,-3-3 0,4 5 16,1 4-16,-5 3 0,-3 3 15,4 1-15,0 2 0,-4 4 16,-4 2-16,1 3 0,-2 1 0,-1 3 16,-2 2-16,-1 1 0,0 1 15,-2 3-15,-1 2 0,3 2 16,2 0-16,-3 5 0,-3 2 16,5-3-16,3-2 0,-2 5 15,-1 0-15,2 1 0,4 0 16,2 0-16,2 1 0,1-2 15,1 0-15,2 1 0,0 0 16,3 3-16,3 0 0,-5 5 16,-3 2-16,4 1 0,1-1 0,-4 10 15,-4 5-15,0-3 0,-1-1 16,-2 12-16,0 7 16,4-7-16,4-2 0,-3 4 0,-2 3 15,4-3-15,4-2 0,-1 12 16,-2 8-16,8-3 0,6-3 15,1-3-15,1-1 0,0 0 16,1-1-16,4-1 0,4 1 16,3-2-16,3-3 0,3 9 15,3 7-15,1-8 0,2-3 0,2 4 16,1 4-16,4-4 16,1-2-16,-2-21 0,-4-14 0,-1-10 15</inkml:trace>
  <inkml:trace contextRef="#ctx0" brushRef="#br1" timeOffset="275482.2554">26269 8067 0,'0'0'0,"-4"-10"0,0-1 16,0 1-16,1 0 0,0-2 15,-1-3-15,-1-4 0,-1 1 0,-1-2 16,-3-3-16,-2 0 16,-3 1-16,-1 2 0,-2 2 15,-1 2-15,0 1 0,-12 0 16,-5 3-16,0 4 0,-2 3 0,-3 3 16,-6 2-16,-1 1 0,-3 0 15,-13 5-15,-3 2 0,-7 6 16,5 0-16,-3 4 0,-2 4 15,-1 1-15,9-2 0,-4 1 16,-1 1-16,-21 10 0,14-2 16,7 5-16,8 3 0,3-6 0,4-2 15,-2 2-15,1 2 16,10 0-16,5 0 0,-3 11 0,-4 6 16,8 2-16,5 1 0,-6 0 15,-2 0-15,6-3 0,5-5 16,1 15-16,2 9 0,0-5 15,2-2-15,4 8 0,2 8 16,0-5-16,-1-2 0,-2 10 16,0 7-16,3-5 0,2-5 15,5 9-15,3 7 0,4-13 0,5-6 16,0 8-16,3 6 16,3-13-16,0-7 0,4 4 0,0 1 15,6-9-15,5-7 0,6 5 16,5 4-16,-4-8 0,0-6 15,1 3-15,4 3 0,4-7 16,2-4-16,4 0 0,2 2 16,0-8-16,0-5 0,5 3 15,4 4-15,-4-5 0,0-2 0,8-3 16,6 1-16,-4-6 0,-3-3 16,4 2-16,3 1 0,-4-5 15,-3-3-15,9-7 0,5-3 16,-8-1-16,-6 2 0,5-4 15,4-3-15,-4-7 0,-5-6 0,4-3 16,5-2-16,-9 3 16,-4 0-16,7-7 0,5-5 15,-2 0-15,1-1 0,-3-7 16,1-5-16,-8 2 0,-6 1 0,8-8 16,5-6-16,-6 3 0,-4 4 15,3-7-15,1-4 0,-1 0 16,-2-1-16,3-7 0,1-4 15,-6 5-15,-2 4 0,1-10 16,1-5-16,-2 5 0,-2 4 16,3-10-16,0-7 0,-5 4 0,-4 5 15,2-7-15,0-3 16,-2 8-16,-4 6 0,-1-7 0,-1-4 16,-4 5-16,-1 4 0,-1-5 15,-1-3-15,-4 6 0,-4 4 16,1-5-16,1-2 0,-8 5 15,-6 5-15,3-6 0,2-4 16,-2 4-16,0 6 0,-3-7 16,0-5-16,1 4 0,4 1 0,-2-1 15,-2-3-15,-3 7 0,-3 4 16,-2-3-16,-3-1 0,0 7 16,-2 4-16,-2-2 0,-2 0 15,-3 8-15,-4 5 0,-1-4 16,-1-3-16,-2 8 0,-1 4 15,-6-4-15,-5-1 0,3 5 16,3 3-16,-6 1 0,-3 0 16,2 4-16,1 5 0,-12 1 15,-6 1-15,6 0 0,3 1 0,-7 3 16,-4 3-16,-1 2 0,-2 2 16,-4 0-16,-6 1 15,10 4-15,4 4 0,-9 2 0,-5 3 16,5-2-16,2 1 0,-4 5 15,-3 4-15,4 0 0,4 1 0,-6 0 16,-4 2-16,3 0 16,5-1-16,-11 12 0,-5 7 15,4-4-15,3-2 0,-3 6 0,-1 4 16,7 0-16,4-2 0,-8 13 16,-4 6-16,6 1 0,3-2 15,-4 8-15,-1 6 0,7-2 16,4-1-16,-10 23 0,-4 17 15,23-32-15,17-23 0,11-16 16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05:18.322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19622 4240 0,'0'0'0,"0"0"16,0 0-16,-4 26 0,4-26 0,-2 32 15,1-7-15,1 2 0,0 4 0,2 12 16,1 3-16,1 12 15,-2 0-15,2 18 0,1 4 16,-3-1-16,0-1 0,-3 22 16,-2 7-16,-4 10 0,-1-7 15,-5 59-15,0-4 0,-2-16 16,-2-11-16,-5 7 0,-2 6 16,8-10-16,7-8 0,1 11 0,0 8 15,4-13-15,0-10 0,5 5 16,3 4-16,1-13 0,2-10 15,5 10-15,3 6 0,2-10 16,-1-9-16,1 16 0,-1 9 16,-2-8-16,-4-6 0,0 14 15,1 10-15,1-4 0,1-5 0,1 6 16,2 5-16,-4-15 0,-1-10 16,0 4-16,0 4 0,-2-17 15,0-11-15,-2 3 0,1 3 16,-1-10-16,-1-7 0,1-2 15,1-1-15,-2-8 0,1-3 16,0-3-16,2-1 0,-3-17 0,-3-12 16,-1-14-16,-1-10 0,1-7 15</inkml:trace>
  <inkml:trace contextRef="#ctx0" brushRef="#br0" timeOffset="2066.4052">8445 4354 0,'0'0'0,"0"0"15,0 0-15,0 0 0,0 0 0,0 0 16,0 0-16,-1 29 0,1-29 16,-3 34-16,2-9 0,0 3 15,0 2-15,-1 18 0,0 7 16,0 1-16,-1 1 0,1 20 15,0 7-15,-1 12 0,-1-3 0,2 22 16,-1 3-16,3 3 16,-2-12-16,4 49 0,1-9 15,2-19-15,1-12 0,2 9 16,1 9-16,2-13 0,1-8 0,7 14 16,4 11-16,-2-14 0,0-11 15,-5 21-15,-3 12 0,-4-6 16,-2-5-16,-3 11 0,0 7 15,-3-15-15,-1-10 0,-1 7 16,-1 5-16,-1-12 0,1-7 16,1 4-16,0 6 0,-1-16 0,-1-8 15,2 8-15,0 7 0,0-14 16,0-10-16,0-4 0,1-3 16,-2-13-16,-1-10 0,1-3 15,-1-1-15,1-13 0,1-7 16,-2-3-16,1-1 0,1-8 15,2-5-15,-2-7 0,0-6 16,0-3-16,0-2 0,1-5 16,0-2-16,0-4 0,1 2 0,-1-2 15,0 0-15,0 0 0,-1-2 16,1 0-16,0-1 16,0-2-16,0-2 0,4-9 0,3-8 15,-1 6-15,-3 5 0,0 3 16</inkml:trace>
  <inkml:trace contextRef="#ctx0" brushRef="#br0" timeOffset="14915.989">20010 4553 0,'0'0'0,"0"0"16,0 0-16,0 0 15,-17 27-15,17-27 0,-13 24 0,6-7 16,2 4-16,-2 1 0,2 2 16,-3 9-16,1 5 15,1-3-15,0-1 0,1 16 0,0 6 16,1-2-16,1-1 0,-2 18 15,2 5-15,1 7 0,1-8 16,-1 19-16,1 4 0,0-12 16,0-7-16,-1 42 0,-1-6 15,0-14-15,1-12 0,3 7 16,1 4-16,0-12 0,-1-10 16,2 15-16,0 8 0,1-15 0,-2-11 15,-1 11-15,0 7 0,-2 0 16,-1 2-16,-2-5 15,-1-1-15,-1-10 0,1-6 0,-2 1 16,0 1-16,1-14 0,2-10 16,-1-7-16,1-4 0,2-15 15,-1-10-15,4-20 0,2-15 16,-2-15-16,0-12 0,0 15 0,-1 10 16,0 7-16</inkml:trace>
  <inkml:trace contextRef="#ctx0" brushRef="#br0" timeOffset="15368.9895">19592 4327 0,'0'0'0,"0"0"15,0 0-15,0 0 0,0 0 0,-9 33 16,9-33-16,-12 44 0,3-15 16,-1 5-16,-1 6 0,-3 13 15,-2 3-15,-2 19 0,0 4 16,0 15-16,4-2 0,-4 18 15,2-1-15,-1 10 0,4-7 16,-2 46-16,2-9 0,4-17 16,1-11-16,2 5 0,2 3 15,0-7-15,0-4 0,-1 9 16,-1 8-16,2-8 0,-1-3 0,2 4 16,1 1-16,0-5 15,1-5-15,1 3 0,0 3 16,1-13-16,1-9 0,9-4 0,7-2 15,1-13-15,1-8 0,4-7 16,3-4-16,-2-17 0,-2-14 16,-7-10-16,-5-7 0,-3-6 0</inkml:trace>
  <inkml:trace contextRef="#ctx0" brushRef="#br0" timeOffset="15599.9794">19714 6536 0,'0'0'0,"0"0"0,0 0 0,15 22 16,-15-22-16,19 37 0,-3-5 15,-3 5-15,-2 3 0,1 5 16,-2-9-16,-1-4 0</inkml:trace>
  <inkml:trace contextRef="#ctx0" brushRef="#br0" timeOffset="25334.5217">17449 15225 0,'0'0'16,"0"0"-16,-17 4 0,6 0 0,-2 0 15,-3 3-15,-2 3 0,-7 2 16,1 1-16,-3 5 0,-4 4 15,-1 1-15,-1 1 0,-10 9 16,-1 2-16,4-1 0,4 1 16,-9 10-16,1 3 0,2-4 15,2-3-15,-4 8 0,2-2 16,2-5-16,1-2 0,-5 4 16,0-1-16,3-3 0,3-1 0,-2-3 15,-1 0-15,4 0 0,3-1 16,-20 15-16,1-7 0,20-14 15,1 2-15,-15 13 0,2-3 16,8-3-16,4-2 0,-4 0 16,-1 0-16,18-16 0,2 1 15,-6 10-15,2-3 0,2-6 0,0-3 16,3-7-16,-4 2 0,4-2 16,3-1-16,-1 0 0,1 1 15,4-3-15,1-1 0,2 0 16,0-1-16,1-2 0,1-1 15,2-1-15,-1-1 0,2 0 16,2-2-16,-1 5 0,2 0 16,1 0-16,1 2 0,0-2 15,1 0-15,2 1 0,1-1 0,2 1 16,2-1-16,3 0 0,1 1 16,3 1-16,0 2 0,3 0 15,2 1-15,2 0 0,0 0 16,2-1-16,0-2 0,9 5 15,2 1-15,-1-1 0,2-3 0,2 2 16,1 1-16,5 1 16,-3 1-16,4 0 0,1 2 15,2-1-15,0 0 0,7 1 16,-1 0-16,0-3 0,-2-1 0,4 0 16,5 0-16,8-1 15,-2 0-15,5-3 0,4-2 16,-5 0-16,-4 0 0,37 1 0,-7-1 15,-9 2-15,-9 2 0,0-2 16,0 1-16,-4 1 0,-1 3 0,1-3 16,3-2-16,-7-3 0,-4-3 15,3 3-15,2 0 16,-1 0-16,-1-1 0,0-2 0,1-2 16,-4 1-16,-4 0 0,6 1 15,4 1-15,-7-4 0,-5-1 16,-1 0-16,-1 1 0,-2 0 15,1-1-15,-3 0 0,-1-3 16,-8 1-16,-4-2 0,3-2 16,0 0-16,-6-7 0,-4-3 0,1-1 15,2 1-15,-7 6 0,-4 5 16,-3-3-16,-4-1 0,-2 2 16,-1 2-16,-4-1 0,-1 1 15,-7 3-15,-1-2 0,-4-4 16,-3-2-16,-2-2 15,-2-4-15,-6-1 0,-6 0 16,1-6-16,-2-1 0,0-6 0,-2-3 16,-4-1-16,-4-3 0,-3-6 15,-2-6-15,-1-1 0,-1-1 16,-8-13-16,-1-2 0,1 4 16,1 3-16,-22-26 0,4 9 15,3 10-15,3 9 0,-3-2 16,-1-1-16,0 9 0,3 6 0,-9 0 15,-6 0-15,4 3 0,4 2 16,-6 0-16,-5 2 0,5-3 16,2-2-16,-5 1 0,-5-2 15,2-1-15,2-1 0,-3-8 0,-2-4 16,1 3-16,2 4 0,-5-4 16,-1-2-16,3-3 0,2-3 15,1 7-15,3 4 0,1 1 16,2 3-16,-7 2 0,-4 1 15,9 3-15,6 3 0,-10 2 16,-5 2-16,5 4 0,5 4 16,0-4-16,3-1 0,5 8 0,1 5 15,4-1-15,1 1 0,2 1 16,1 2-16,6 3 0,4 3 16,1 1-16,-1 1 0,2 3 15,4 2-15,0 2 0,-1 2 16,12 1-16,8 0 0,4 0 15</inkml:trace>
  <inkml:trace contextRef="#ctx0" brushRef="#br0" timeOffset="35153.4995">23567 10108 0,'0'0'0,"-18"-10"0,-3-1 15,-3 0-15,0 0 0,-18-4 16,-17-4-16,0 3 0,2 5 0,-27 3 16,-11 3-16,9 3 0,6 2 15,-49 11-15,-14 11 0,20-3 16,15-1-16,-10 7 16,-6 6-16,16-3 0,12-2 0,-11 9 15,-7 7-15,12-2 0,7 0 0,-12 8 16,-8 7-16,19-7 0,13-6 15,-7 15-15,-2 10 16,12-8-16,11-6 0,-2 9 16,1 5-16,14-4 0,9-3 0,-5 12 15,-3 11-15,13-7 0,9-6 16,1 19-16,1 11 16,8-14-16,6-9 0,8 7 0,6 4 15,5-11-15,4-7 0,11 12 16,8 8-16,1-13 0,-1-11 0,14 8 15,8 5-15,-3-12 16,-2-7-16,14 0 0,11 2 16,-3-6-16,-2-4 0,16-1 0,12 1 15,-7-9-15,-2-8 0,14-1 16,8-3-16,-10-4 0,-8-3 0,15-4 16,12-2-16,-11-7 15,-7-6-15,17-6 0,14-5 16,-14-7-16,-8-5 0,14-10 15,14-7-15,-19 4 0,-12 4 0,17-14 16,10-8-16,-13 2 0,-11 3 16,15-13-16,9-7 15,-12 3-15,-10 3 0,17-19 0,11-12 16,-13 5-16,-7 3 0,15-16 16,10-11-16,-14 9 0,-12 9 15,12-10-15,6-4 0,-24 14 16,-17 13-16,-14-11 0,-11-6 15,-15 13-15,-11 9 0,-4-8 16,-3-8-16,-5 11 0,-4 5 0,-9-7 16,-5-5-16,-10 14 0,-4 8 15,-15-11-15,-10-8 16,-1 10-16,-1 7 0,-17-6 16,-10-4-16,6 12 0,3 7 0,-11-1 15,-6 0-15,4 10 0,2 4 0,-16 2 16,-12-1-16,9 7 0,7 5 15,-20 6-15,-12 2 16,7 5-16,8 4 0,-24 6 16,-16 5-16,11 5 0,7 5 0,-29 19 15,-20 11-15,12 11 0,9 6 16,44-17-16,31-12 0,20-9 16</inkml:trace>
  <inkml:trace contextRef="#ctx0" brushRef="#br0" timeOffset="36682.6527">7874 10404 0,'0'0'15,"-31"-7"-15,-4 0 0,-12-3 16,0-1-16,-21-3 0,-21-2 16,-5 1-16,5 5 0,-42-3 0,9 6 15,11 0-15,10 1 0,0 4 16,0 4-16,10 3 0,6 2 0,-9 4 16,-3 1-16,6 1 15,6 1-15,-8 4 0,-6 3 16,12 1-16,8 3 0,-6-1 15,-5 1-15,9 0 0,1 1 0,0 10 16,-2 6-16,7-2 0,6-1 0,1 4 16,0 3-1,9-2-15,8 0 0,-3 8 0,-3 5 16,11-1-16,8 0 0,3 6 16,0 6-16,7-2 0,5 0 15,2 11-15,4 8 16,7-7-16,5-6 0,5 6 0,3 4 15,3-8-15,1-5 0,12 2 16,6 2-16,0-10 0,0-8 0,5 4 16,4 3-16,7-2 15,4-1-15,10 3 0,3 3 0,1-5 16,-2-4-16,10 3 0,8 4 16,-2-8-16,1-5 0,14 2 15,10 1-15,-4-6 0,-5-3 0,9-10 16,7-6-16,-6-1 0,-7-5 15,16 3-15,10 0 16,-11-10-16,-7-5 0,9-8 0,9-3 16,6 0-16,0 0 15,19-8-15,11-4 0,-25-3 0,-19-1 16,-1-7-16,0-3 0,2-5 16,2-1-16,12-11 15,7-6-15,-5-5 0,-5-1 0,-8-9 16,-7-4-16,-4 0 0,0 1 15,1-8-15,1-6 16,-9-1-16,-6-1 0,-5-7 0,-3-4 16,-8 2-16,-6 2 0,-3-11 15,-1-7-15,-13 6 0,-8 3 16,-10 0-16,-7 0 0,-8 14 16,-3 10-16,-9-5 0,-4-2 15,-6 6-15,-5 3 0,-5-1 16,-4-2-16,-5 5 0,-3 2 0,-13 4 15,-7 2-15,-7 8 0,-3 5 16,-11-2-16,-6-1 0,-3 5 16,-3 6-16,-12 3 0,-8 4 15,-2 0-15,0 1 0,-11 5 16,-6 3-16,0 6 0,2 2 16,-20 6-16,-13 1 0,21 8 15,16 5-15,-8 2 0,-5 0 16,-4 6-16,0 4 0,0 3 0,1 1 15,-1 8-15,0 6 0,-5 6 16,-2 6-16,2 3 0,2 5 16,1 10-16,0 8 0,8 3 15,5 3-15,2 12 0,2 8 16,11 8-16,5 4 0,4 16 16,6 12-16,19 0 0,14 1 15,18-42-15,11-30 0,9-20 16</inkml:trace>
  <inkml:trace contextRef="#ctx0" brushRef="#br0" timeOffset="45082.8337">6659 2993 0,'0'0'0,"0"0"0,0 0 0,0 0 15,0 0-15,0 0 0,0 0 16,32-2-16,-32 2 0,25 3 16,-25-3-16,25 8 0,-12-4 15,-1 1-15,1 0 0,-2 2 16,1-1-16,1 3 0,2 1 0,-1-1 15,0 2-15,2 0 16,-2 2-16,0 0 0,-1-1 0,2 3 16,2 2-16,-5-1 0,1 0 15,-4-1-15,0 4 0,-2 0 16,-2 0-16,-5 5 0,-4 1 16,0 0-16,-4-3 0,-3 5 15,-8 1-15,-4 6 0,-1-1 0,2-3 16,1 0-16,3-6 15,3-5-15,1-1 0,3-3 16,4-6-16,3-2 0,3-2 0,3 1 16,5-5-16,6-4 0,8-3 15,7-4-15,4-3 0,0 0 16,6-2-16,-1 0 0,3 1 16,1-1-16,5-3 0,-3 0 15,-3 0-15,-3 2 0,3-6 16,-1 0-16,-9 7 0,-8 2 0,-4 4 15</inkml:trace>
  <inkml:trace contextRef="#ctx0" brushRef="#br0" timeOffset="45898.6308">7400 2855 0,'0'0'0,"0"0"0,0 0 0,0 0 16,0 23-16,0-23 0,3 28 16,-3-28-16,4 36 0,-1-11 15,0 6-15,-1 2 0,-1 0 0,0 19 16,-1 3-16,-1 11 15,0-4-15,-4 13 0,-3 1 16,-1-9-16,-1-9 0,4 11 16,0-1-16,4-16 0,2-9 15,5-9-15,4-10 0,-3-8 0,-2-5 16,-1-3-16</inkml:trace>
  <inkml:trace contextRef="#ctx0" brushRef="#br0" timeOffset="46098.6955">7339 3392 0,'0'0'0,"0"0"16,0 0-16,0 0 0,0 0 15,21-13-15,-21 13 0,28-15 16,-28 15-16,36-16 0,-17 8 16,1 0-16,0 0 0,0 0 15,-1 0-15,2 0 0,-1 0 0,-4 3 16,-1-1-16,-3 0 0,-1 0 15,-2 0-15,-2 2 0,0-1 16</inkml:trace>
  <inkml:trace contextRef="#ctx0" brushRef="#br0" timeOffset="46353.1394">7705 2627 0,'0'0'0,"0"0"0,0 0 15,0 0-15,0 0 0,-8 25 0,8-25 16,-7 29-16,1-8 0,2 4 16,-4 5-16,1 5 0,1 2 15,-3 19-15,0 6 0,-3 16 16,0 0-16,-1 22 0,-1 2 16,1 10-16,2-4 0,3 13 15,5-4-15,2 38 0,2-17 16,10-12-16,3-9 0,5-13 15,1-9-15,5-12 0,4-9 16,-9-22-16,-5-18 0,-7-9 0</inkml:trace>
  <inkml:trace contextRef="#ctx0" brushRef="#br0" timeOffset="46682.4276">7906 3339 0,'0'0'16,"5"-8"-16,4 2 0,-5 1 0,3-1 15,10 0-15,5 1 0,0 2 16,1 1-16,0 6 0,3 5 16,-1 3-16,-3 3 0,-4 14 15,-5 8-15,-8 1 0,-3 1 0,-13 11 16,-9 4-16,-3-3 15,-2-3-15,1-2 0,4-8 16,6-11-16,4-8 0,4-6 0,4-4 16,9-6-16,7-3 0,15-11 15,16-9-15,10-7 0,8-6 16,35-13-16,16-4 0,13-2 16,-4 8-16,14-7 0,-42 16 15,-30 11-15</inkml:trace>
  <inkml:trace contextRef="#ctx0" brushRef="#br0" timeOffset="47916.0432">23168 3427 0,'-4'3'0,"-6"11"15,-3 7-15,-1 3 0,0 1 0,-5 12 16,-4 10-16,4-1 0,5-2 15,3 6-15,4-6 0,4-6 16,4-5-16,7-5 0,4-4 16,5-5-16,2-4 0,8-8 15,4-4-15,3-8 0,3-6 0,5-8 16,2-6-16,1-4 0,-2-4 16,-2-8-16,1-6 15,4-8-15,-5 1 0,-7 1 0,-8 0 16,-3 4-16,-2 5 0,-2-13 15,-8 8-15,-6 12 0,-2 6 16,-6 17-16,-2 4 0,-3 2 16,-3 4-16,-14 10 0,-12 9 15,1 3-15,-5 4 0,-3 8 16,-3 6-16,10-9 0,11-6 0,6-7 16</inkml:trace>
  <inkml:trace contextRef="#ctx0" brushRef="#br0" timeOffset="48215.5153">24162 3676 0,'0'0'0,"11"1"16,3 3-16,2 3 0,3 3 16,7 7-16,1 6 0,-2 3 15,0 3-15,-2 14 0,-6 2 16,-9 0-16,-8 1 0,-10 11 15,-7 0-15,-4-5 16,-4-1-16,-3 1 0,0-5 0,6-8 16,3-6-16,6-8 0,4-7 15,5-4-15,2-3 0,5-3 16,5-1-16,7-1 0,6-2 0,12-1 16,10-3-16,7-3 0,4-2 15,8-1-15,5-1 0,14 2 16,1 3-16,7 2 0,-3 3 15,-24 0-15,-17-1 0,-13 0 16</inkml:trace>
  <inkml:trace contextRef="#ctx0" brushRef="#br0" timeOffset="48415.1913">25979 4021 0,'0'0'0,"0"0"0,0 0 15,0 0-15,0 0 0,0 0 0,-7 27 16,-3-9-16,-6 4 0,3-3 16,1-1-16,2-4 0</inkml:trace>
  <inkml:trace contextRef="#ctx0" brushRef="#br1" timeOffset="74544.4781">7604 6221 0,'0'0'0,"0"0"0,0 0 16,0 0-16,0 0 0,0 0 0,0 0 16,0 0-16,11 24 0,-11-24 15,0 0-15,0 0 0,13 21 16,-13-21-16,0 0 0,0 0 16,16 15-16,-12-13 0,-1 0 15,-1-1-15</inkml:trace>
  <inkml:trace contextRef="#ctx0" brushRef="#br1" timeOffset="75449.2391">7585 6553 0,'0'0'0,"0"0"0,0 0 16,0 0-16,0 0 0,0 0 16,0 0-16,-24-4 0,24 4 0,0 0 15,0 0-15,0 0 0,-14-20 16,14 20-16,0 0 15,0 0-15</inkml:trace>
  <inkml:trace contextRef="#ctx0" brushRef="#br1" timeOffset="88231.8328">22445 4669 0,'0'0'15,"0"0"-15,0 0 0,0 0 16,0 0-16,0 0 0,0 0 16,0 0-16,0 0 0,0 0 15,0 0-15,0 0 0,0 0 0,7 27 16,-7-27-16,-3 22 0,3-22 15,-3 28-15,3-28 16,-7 32-16,3-15 0,0 2 0,-1 1 16,2 0-16,0-2 0,-1 2 15,2 0-15,0-2 0,0-2 0,0-2 16,0 0-16,1-4 16,0-3-16,0 0 0,-1-1 15,1-1-15,0 0 0,1-5 16,-4 1-16,4-1 0,0 0 0,3-2 15,-3 2-15,2-2 16</inkml:trace>
  <inkml:trace contextRef="#ctx0" brushRef="#br1" timeOffset="88914.6262">22782 4652 0,'0'0'0,"0"0"0,0 0 16,0 0-16,0 0 0,0 0 16,0 0-16,0 0 0,0 0 0,20-13 15,-20 13-15,0 0 16,0 0-16,0 0 0,0 0 15,0 0-15,0 0 0,0 0 0,0 0 16,0 0-16,0 0 0,0 0 16,0 0-16,0 0 0,0 0 15,0 0-15,0 0 0,0 0 16,18 14-16,-18-14 0,-3 29 16,3-29-16,-7 35 0,2-16 15,0 1-15,-1 0 0,0-1 0,-3 7 16,-1-1-16,0-1 0,1-4 15,2-1-15,0 0 0,0-1 16,2 0-16,-1-1 0,2-1 16,0 0-16,-1-3 0,1-1 15,0-1-15,0-3 0,0 0 16,-1-2-16,1-2 0,-2 0 16,1 0-16,-1-3 0,0-1 15,-2-2-15,-1-1 0,-1-3 16,0-2-16,0 0 0,0 3 0,-2-5 15,0-1-15,1-1 16,0 2-16,0-2 0,-1-1 0,0 0 16,0 2-16,-1-1 0,-1-1 15,1 2-15,1 0 0,1 1 16,2 1-16,1 0 0,2 1 16,0 1-16,3 0 0,2 1 15,1 1-15,3 2 0,4-1 16,0 2-16,3 1 0,1 1 15,3 1-15,1 0 0,3 1 0,7 0 16,2-1-16,-1 0 0,-1 0 16,3 2-16,-1-1 0,-1-2 15,-2 0-15,1-1 0,-4 0 16,-3 1-16,-4 0 0,-3 0 16,-2 0-16,-1 0 0</inkml:trace>
  <inkml:trace contextRef="#ctx0" brushRef="#br1" timeOffset="89431.5071">22920 4604 0,'0'0'0,"0"0"15,0 0-15,0 0 0,0 0 0,0 0 16,23-4-16,-23 4 15,0 0-15,26-2 0,-26 2 16,24-2-16,-24 2 0,27 0 0,-11 2 16,-2-1-16,1-1 0,-2 1 15,0-1-15,-1 2 0,0-2 0,-1 1 16,0-1-16,-1 1 16,-1 0-16,-2-1 0,-2 1 15,-1-3-15,-2-2 0,-2 2 16,-1-2-16,-2 1 0,1-1 0,-1 1 15,0 1-15,-2-3 0,0 0 16,-2 0-16,0 1 0,1-2 16,-1 1-16,1 0 0,-1 0 15,1 0-15,1 0 0,1 2 16,-1 0-16,2 1 0,0-1 16,0 2-16,1 0 0,0-1 15,0 0-15,2 2 0,0 0 16,0 0-16,0 4 0,0 1 15,1 1-15,0 1 0,0 2 0,0 1 16,0 2-16,0 1 0,0-1 16,1 0-16,-1 1 0,0 0 15,0-1-15,0 2 0,0 1 16,0-1-16,0 0 0,-2 2 16,-2-1-16,-2 1 0,1 0 0,0 1 15,-1-2-15,2-3 0</inkml:trace>
  <inkml:trace contextRef="#ctx0" brushRef="#br1" timeOffset="109274.1098">19633 7941 0,'0'0'0,"0"0"15,0 0-15,0 0 0,0 0 16,0 0-16,0 0 0,0 0 0,0 0 16,0 0-16,0 0 0,0 0 15,0 0-15,0 0 0,0 0 16,0 0-16,0 0 0,0 0 15,0 0-15,0 0 0,0 0 16,0 0-16,0 0 0,0 0 16,0 0-16,0 0 0,0 0 15,0 0-15,0 0 0,0 0 16,0 0-16,0 0 0,0 0 0,0 0 16,0 0-16,0 0 0,0 0 15,0 0-15,0 0 0,0 0 16,0 0-16,0 0 0,0 0 15,0 0-15,0 0 0,0 0 16,0 0-16,0 0 0,0 0 0,0 0 16,0 0-16,0 0 15,0 0-15,0 0 0,0 0 16,0 0-16,0 0 0,0 0 0,0 0 16,0 0-16,23-3 0,-23 3 15,0 0-15,0 0 0,0 0 16,30-1-16,-30 1 0,0 0 15,23-1-15,-23 1 0,0 0 16,20 0-16,-13 0 0,2 0 16,2-1-16,1 1 0,1 0 0,2 1 15,-1-1-15,0 0 16,1 0-16,0 0 0,1 0 0,0 1 16,3 0-16,0 0 0,-1 0 15,0 0-15,-1-1 0,-1-1 16,1 0-16,5 0 0,0 0 15,-1 2-15,0 0 0,0 1 16,-2-2-16,0 1 0,-1 0 16,1 1-16,-1-2 0,2 0 15,0 0-15,-1 0 0,-1 0 0,-1 0 16,-2 0-16,0 1 0,-3 0 16,-1-1-16,-1 0 15,0 0-15,0 0 0,-1 1 0,-1-1 16,-1 1-16,0 0 0,-1 0 15,1 0-15,-1 0 0,1 0 16,-1 1-16,-1-1 0,-1-1 16,1 1-16,-1-1 0,0 1 15,-1-1-15,0 0 0,-1 0 16,2 0-16,-2 0 0,-2 0 0,2 0 16,-2 0-16,2 1 0,-2-1 15,3 1-15,-3-1 0,2 0 16,-2 0-16,0 0 0,0 0 15,0 0-15,0 0 0,0 0 16,0 0-16,6-1 0,-6 1 16,0 0-16,0 0 0,0 0 15,7-2-15,-7 2 0,0 0 16,-6 4-16,6-4 0,0 0 0</inkml:trace>
  <inkml:trace contextRef="#ctx0" brushRef="#br1" timeOffset="109804.8423">20484 7793 0,'0'0'16,"0"0"-16,0 0 15,0 0-15,0 0 0,0 0 0,0 0 16,0 0-16,0 0 0,26 5 16,-26-5-16,0 0 0,0 0 0,29 10 15,-29-10-15,22 8 0,-9-3 16,0-1-16,2 0 0,-1 1 15,-1 0-15,0 0 0,0 0 16,-2-1-16,0 0 0,-1 1 16,-1-2-16,-1 1 0,-1 0 0,-1-2 15,0 1-15,-2 0 16,1 0-16,-2-1 0,0 1 16,0-2-16,-1 1 0,-2 0 15,-1 1-15,-2 1 0,0-1 0,-1 1 16,-1 2-16,0-1 0,-1 0 15,-1 2-15,-2 0 0,0 1 16,0 0-16,-2 2 0,-1 0 16,1 1-16,0-1 0,1 1 15,0 0-15,1 0 0,2 0 0,-2-1 16,0-1-16,2-1 0,2 0 16,0-1-16,2-2 15,0-1-15,1 1 0,-1-1 16</inkml:trace>
  <inkml:trace contextRef="#ctx0" brushRef="#br1" timeOffset="111081.6152">20294 7535 0,'0'0'0,"0"0"0,0 0 15,0 0-15,0 0 0,0 0 16,0 0-16,0 0 0,0 0 0,-22-3 16,22 3-16,0 0 15,0 0-15,0 0 0,0 0 16,-19-14-16,19 14 0,0 0 15,0 0-15,0 0 0</inkml:trace>
  <inkml:trace contextRef="#ctx0" brushRef="#br1" timeOffset="178714.1728">8211 7236 0,'0'0'0,"0"0"0,0 0 0,0 0 16,0 0-16,-20-2 0,20 2 15,0 0-15,-20-3 0,20 3 16,0 0-16,-25 0 0,17 0 0,-2 1 16,-5 1-16,1 0 0,-1 2 15,-2-2-15,-2 2 16,0-1-16,2 2 0,-13 1 0,-3 1 15,4-2-15,0 0 0,-2-1 16,-3 1-16,3-2 0,3 1 16,-7 2-16,0 1 0,4 0 15,4-3-15,-1 1 0,2-1 16,1-1-16,4-1 0,3 1 0,3 2 16,2-2-16,1-5 0,2 1 15,2 1-15,1-1 0,1 0 16,2-1-16,-2-1 15,2 0-15,1 1 0,1 0 0</inkml:trace>
  <inkml:trace contextRef="#ctx0" brushRef="#br1" timeOffset="179148.8973">7588 7188 0,'0'0'0,"0"0"15,0 0-15,0 0 0,0 0 0,0 0 16,0 0-16,-28 3 0,28-3 16,0 0-16,-27 10 15,27-10-15,-18 12 0,9-5 0,-1 1 16,1-1-16,0 1 0,-1 1 15,-3-1-15,4 2 0,-1-1 16,1 1-16,0-1 0,2 0 16,0-1-16,2 1 0,1-2 15,2 1-15,1 0 0,4 0 16,2 0-16,0 0 0,1-1 0,1 1 16,3-1-16,1 0 0,0-2 15,8 2-15,3 0 16,-2-2-16,-2-1 0,-1-1 0,1 1 15,-2 0-15,0-2 0,2 0 16,-3 1-16,0-2 0,2-1 0,-4-1 16,0-2-16,0 0 15,-4-1-15,0 0 0,0 1 16,-3 2-16</inkml:trace>
  <inkml:trace contextRef="#ctx0" brushRef="#br1" timeOffset="179630.5837">7454 6699 0,'0'0'0,"0"0"16,0 0-16,-4 19 0,4-19 15,-3 20-15,3-20 0,-3 29 0,2-14 16,1 3-16,-4 2 16,2 0-16,0 1 0,-1 7 0,-1 1 15,1 2-15,-1-2 0,0-1 16,2-2-16,0-1 0,0-3 0,-2 2 15,1-5-15,-1-5 16,-1-4-16,2-6 0,1-3 16,0 0-16,2-1 0,-3 1 15</inkml:trace>
  <inkml:trace contextRef="#ctx0" brushRef="#br1" timeOffset="179797.654">7437 7021 0,'0'0'0,"0"0"0,0 0 15,0 0-15,0 0 0,0 0 0,0 0 16,0 0-16,0 0 0,0 0 15,-16-18-15,16 18 0,0 0 16,0 0-16,0 0 0,0 0 16,19-13-16,-19 13 0,26-10 15,-26 10-15,32-11 0,-15 5 16,2-2-16,-1-1 0,-2-1 0,2 1 16,1-2-16,-3 2 0,-1 2 15,-3 0-15</inkml:trace>
  <inkml:trace contextRef="#ctx0" brushRef="#br1" timeOffset="180113.6544">7784 6723 0,'0'0'0,"0"0"0,0 0 15,0 0-15,0 0 0,0 0 0,0 23 16,0-23-16,0 0 0,0 33 15,0-33-15,0 32 0,0-15 16,0 2-16,0 1 0,0-1 16,0 0-16,0 0 0,0 1 15,0 3-15,0-1 0,0-3 16,0-2-16,0-1 0,0 0 0,0-4 16,0-1-16,0-2 15,0-2-15,0 0 0,0-4 0,0-3 16,0 3-16,0-3 0,0-4 15,0-1-15,0 0 0,0-4 16,2-2-16,-1 1 0,-1 2 0,0 0 16</inkml:trace>
  <inkml:trace contextRef="#ctx0" brushRef="#br1" timeOffset="180380.6451">7825 6517 0,'0'0'0,"0"0"0,0 0 16,0 0-16,0 0 0,0 0 0,0 0 15,32 1-15,-32-1 0,0 0 16,29 2-16,-29-2 0,20 4 15,-20-4-15,25 4 0,-11-4 16,1 0-16,-2-1 0,0-2 16,-2 1-16,-1 1 0,-1-1 0</inkml:trace>
  <inkml:trace contextRef="#ctx0" brushRef="#br1" timeOffset="180563.6437">7986 6512 0,'0'0'0,"0"0"0,0 0 15,0 0-15,0 0 0,-4 27 16,4-27-16,-2 29 0,0-13 0,2-1 16,0 0-16,-1 0 0,0 2 15,0-3-15,1-2 0,0-1 16</inkml:trace>
  <inkml:trace contextRef="#ctx0" brushRef="#br1" timeOffset="181246.9385">8758 7214 0,'0'0'0,"0"0"0,0 0 15,0 0-15,26 3 0,-26-3 16,29 1-16,-29-1 0,38 0 0,-15 0 15,3 0-15,3-1 0,1 1 16,9 0-16,3 0 0,1 0 16,0 0-16,9-2 0,-1 0 15,-3 0-15,1 1 0,2-1 16,-3 0-16,-4 1 0,-2 0 0,-5 0 16,-1-1-16,-5 1 0,-5 0 15,-3 1-15,-1 0 0,-4 0 16,-3-3-16,-3 2 0,-1 0 15,-3-1-15,-1 0 0,-3-2 16,1-2-16,-3 1 0,-1 2 16,0-1-16,-1 2 0,0 2 0</inkml:trace>
  <inkml:trace contextRef="#ctx0" brushRef="#br1" timeOffset="181563.7929">9683 7039 0,'0'0'0,"0"0"0,0 0 15,0 0-15,0 0 0,0 0 16,0 0-16,25 14 0,-25-14 0,0 0 16,31 14-16,-31-14 0,30 11 15,-15-6-15,2 1 0,-1-1 16,1 0-16,2 1 0,0-1 15,-1 1-15,-1-1 0,3 0 16,-3 0-16,-3 0 0,-1 2 0,-5 0 16,-1 4-16,-4-2 15,-2 0-15,-4 2 0,-3 2 16,-3 1-16,-1-2 0,-1 4 0,-1 0 16,0 1-16,0-1 0,-2-1 15,-3-2-15,2-1 0,3-2 16,1-1-16</inkml:trace>
  <inkml:trace contextRef="#ctx0" brushRef="#br1" timeOffset="182130.3217">9210 6592 0,'0'0'0,"0"0"0,0 0 15,0 0-15,-19 12 0,19-12 16,-16 16-16,16-16 0,-15 23 0,10-9 16,-1 3-16,2 1 0,1-1 15,0-1-15,3-1 0,3 2 16,2 0-16,4-5 0,2-1 15,0-4-15,0-1 0,2-3 16,2-3-16,0-3 0,3-1 0,1-4 16,2-4-16,-3 0 15,-1-1-15,-2-1 0,-1-1 16,-2 0-16,-1 0 0,-1-4 16,-2-3-16,-3 5 0,-3 0 0,-3 3 15,-3 0-15,0 4 0,-3 1 16,-3 1-16,-3 3 0,-1-1 15,1 3-15,-4 2 0,1 2 16,-1 2-16,2 1 0,-3 2 16,-1 0-16,4 1 0,1-3 0,3 0 15</inkml:trace>
  <inkml:trace contextRef="#ctx0" brushRef="#br1" timeOffset="182496.6772">9568 6502 0,'0'0'0,"0"0"0,0 0 0,0 0 16,0 0-16,-4 25 0,4-25 15,-2 22-15,2-22 0,-5 27 16,3-12-16,0 1 0,-2 1 0,1 1 16,-1 2-16,-1 0 0,1-1 15,-4 3-15,0-1 16,2-2-16,0-3 0,0-2 0,-1 0 15,2-4-15,0-1 0,1-1 16,1-3-16,0 1 0</inkml:trace>
  <inkml:trace contextRef="#ctx0" brushRef="#br1" timeOffset="182646.8038">9558 6727 0,'0'0'0,"0"0"16,0 0-16,0 0 0,0 0 0,0 0 15,0 0-15,0 0 0,15-21 16,-15 21-16,0 0 0,18-10 15,-18 10-15,0 0 0,30-11 16,-19 9-16,0 0 0,-1-1 16,0-1-16,0 2 0,-1 0 0,0 3 15,-1 5-15,0-1 16,-1-1-16,-2 0 0</inkml:trace>
  <inkml:trace contextRef="#ctx0" brushRef="#br1" timeOffset="182897.0425">9809 6592 0,'0'0'0,"0"0"0,0 0 16,0 0-16,0 0 0,0 0 15,-3 22-15,3-22 0,0 0 0,-4 26 16,4-26-16,-2 24 0,2-24 16,-4 24-16,2-9 15,0-1-15,0 1 0,0 2 0,-1-2 16,1 1-16,1-1 0,-1 0 15,-1 0-15,0-2 0,1-1 16,-1-1-16,0-2 0,-1-2 16,2-2-16,0-5 0,1-3 15,1 0-15,1-2 0,0 1 16,0 1-16,0 0 0</inkml:trace>
  <inkml:trace contextRef="#ctx0" brushRef="#br1" timeOffset="183130.4329">9805 6360 0,'0'0'0,"0"0"0,0 0 0,0 0 15,0 0-15,26-3 0,-26 3 16,21-5-16,-21 5 0,32-4 16,-9 2-16,-1-1 0,0 1 0,-2 0 15,-3 0-15,-1 1 0</inkml:trace>
  <inkml:trace contextRef="#ctx0" brushRef="#br1" timeOffset="184180.4789">13345 7206 0,'0'0'0,"0"0"0,0 0 16,-20-6-16,13 5 0,-7-3 15,-4 1-15,-1 0 0,-1-1 0,-12-1 16,-4 2-16,1-2 16,0 1-16,-14-1 0,-5 1 15,2 0-15,2 0 0,-11 0 16,-3 0-16,4-2 0,4 1 0,-11 0 16,0 2-16,11-1 0,9-1 15,-13 1-15,-1 2 16,11 0-16,9 0 0,-3 1 0,-2 1 15,7-1-15,6 1 0,0 0 16,-1 0-16,3-1 0,3-1 0,3 2 16,1 0-16,7 2 0,3 0 15,-2 0-15,1 1 16,1-3-16,0-2 0,6-1 0,0-2 16,1 1-16,1 1 0,0 0 15,3 2-15,0 0 0</inkml:trace>
  <inkml:trace contextRef="#ctx0" brushRef="#br1" timeOffset="184514.0324">11872 6975 0,'0'0'15,"0"0"-15,0 0 0,0 0 16,0 0-16,0 0 0,0 0 16,0 0-16,0 0 0,0 0 0,0 0 15,0 0-15,0 0 0,0 0 16,0 0-16,-15 18 0,15-18 15,-16 18-15,16-18 0,-22 18 16,22-18-16,-27 20 0,11-8 16,1 1-16,1-2 0,-1 0 15,1 2-15,-1-1 0,-1-1 0,-3 1 16,3 0-16,2-2 0,1 1 16,3-2-16,3 0 15,1 0-15,2-1 0,3-1 0,1 1 16,2-1-16,1 0 0,3-1 15,0-1-15,2 0 0,0-1 0,2 0 16,2 0-16,2-2 16,2-1-16,5 1 0,0-1 15,-3-2-15,1-1 0,-4 1 0,-1 1 16,-3-1-16</inkml:trace>
  <inkml:trace contextRef="#ctx0" brushRef="#br1" timeOffset="185082.1839">11883 6303 0,'0'0'0,"0"0"15,0 0-15,0 0 0,0 0 0,0 0 16,0 0-16,0 0 0,0 0 16,0 0-16,0 0 0,-7 25 15,7-25-15,-8 29 16,2-10-16,1 0 0,-1 1 0,-1 4 15,-3 3-15,-1 7 0,0-4 0,-1 0 16,-3 0-16,2-1 16,1-2-16,-2 4 0,0-1 15,3-5-15,1-4 0,3-3 0,1-3 16,2-2-16,0-3 0,2-2 16,0-3-16,2-1 15,0-4-15,1-4 0,1-4 16,1 1-16,-1 1 0,-1 2 0</inkml:trace>
  <inkml:trace contextRef="#ctx0" brushRef="#br1" timeOffset="185496.6379">11910 6283 0,'0'0'0,"0"0"0,0 0 0,0 0 15,0 0-15,0 0 0,0 0 16,0 0-16,0 0 0,3 26 16,-3-26-16,0 0 0,-2 32 15,2-32-15,0 35 0,1-18 0,0 3 16,1 0-16,1 2 16,0 0-16,0 0 0,2 6 0,0-3 15,0-1-15,-1-2 0,0 0 16,2-2-16,-1-2 0,1-4 15,-2 0-15,2-1 0,-2-3 16,1-1-16,-1-2 0,0-2 16,2-1-16,1 0 0,-1-3 15,2-2-15,1-3 0,1-2 0,4-5 16,1-4-16,0-2 0,-1-1 16,0-2-16,3-1 0,-1 1 15,1 2-15,2-6 0,-1 0 16,-1 1-16,-3 2 0,-2 1 15,0 0-15,-4 5 0,0 1 16,-1 1-16,-2-1 0,0 2 0,-2 3 16,-1 1-16</inkml:trace>
  <inkml:trace contextRef="#ctx0" brushRef="#br1" timeOffset="186096.9263">12545 6638 0,'0'0'0,"0"0"0,0 0 16,0 0-16,0 0 0,0 0 16,-8-18-16,8 18 0,0 0 0,0 0 15,-19-10-15,19 10 16,-13 0-16,5 4 0,0 1 16,-3 2-16,-2-1 0,0 2 15,0 2-15,0 1 0,0 0 0,0 2 16,2 2-16,1-1 0,2 0 15,-2 3-15,1-1 0,2-2 16,2-2-16,1-1 0,2 0 16,1-2-16,1-2 0,2-3 15,2 1-15,0-3 0,2-1 16,2-2-16,5 0 0,-1-3 0,0-1 16,4-6-16,2-1 15,0 1-15,0 0 0,1-1 0,0-1 16,-3 2-16,-1 0 0,-3 2 15,-2 4-15,-1 0 0,-2 2 16,-1 1-16,-2 1 0,0 1 16,-1 2-16,-1 0 0,0 0 15,-1 3-15,0 0 0,1 3 16,0 0-16,-1 1 0,0-2 0,0 1 16,1 1-16,-1-2 15,0-1-15,2 0 0,0 0 0,0-2 16,1 0-16,0-3 0,0-2 15,1 0-15,-2 1 0,0-2 16</inkml:trace>
  <inkml:trace contextRef="#ctx0" brushRef="#br1" timeOffset="186363.6203">12513 6306 0,'0'0'16,"0"0"-16,0 0 0,0 0 0,0 0 15,23 2-15,-23-2 0,22 5 16,-22-5-16,24 3 0,-24-3 15,29 5-15,-15-4 0,2-2 16,0-2-16,-1-1 0,-3 2 0,-1 0 16</inkml:trace>
  <inkml:trace contextRef="#ctx0" brushRef="#br1" timeOffset="186530.7238">12640 6275 0,'0'0'0,"0"0"0,0 0 0,0 0 16,-8 22-16,8-22 0,-8 26 15,4-10-15,-2 2 0,1 1 16,-2 0-16,2-1 0,-1-3 0,2-1 16</inkml:trace>
  <inkml:trace contextRef="#ctx0" brushRef="#br1" timeOffset="187947.0494">15294 7343 0,'0'0'0,"0"0"16,0 0-16,0 0 0,0 0 0,0 0 15,0 0-15,26 0 0,-26 0 16,24-1-16,-24 1 0,41 0 16,-17 0-16,7 1 0,4 0 15,4 0-15,2 0 0,15 3 16,2 1-16,12 0 0,-4-1 0,13 2 16,0-3-16,-5 2 15,0 2-15,8-2 0,-4-1 0,-8-1 16,-9-1-16,9 0 0,-3-1 15,-5 1-15,-6 1 0,-4 0 16,-4-1-16,-2-3 0,-5-2 16,-1 3-16,-2 3 0,-9-1 15,-3-1-15,-3 0 0,-1-1 16,-4 2-16,-3 1 0,-4-5 16,-1-2-16,0 4 0,-1 2 0,-2 0 15,1 1-15,-2-1 0,-2-1 16,-1 0-16</inkml:trace>
  <inkml:trace contextRef="#ctx0" brushRef="#br1" timeOffset="188314.7309">17003 7142 0,'0'0'0,"0"0"16,0 0-16,0 0 0,0 0 0,0 0 16,0 0-16,0 0 15,0 0-15,0 0 0,26 5 16,-26-5-16,21 14 0,-21-14 0,28 14 16,-28-14-16,32 14 0,-13-7 15,2 0-15,-1 1 0,0 0 16,3 1-16,-2-1 15,-4 1-15,0-3 0,-3 2 0,-1-1 16,-3 1-16,-2-1 0,-4 1 16,-2 3-16,-4-1 0,-1 1 15,-7 6-15,-4 2 0,-3-1 16,1-1-16,-3 3 0,-2 0 0,-1 2 16,0 2-16,-8 2 0,0-1 15,4-2-15,3-5 0,4-3 16,4-3-16,3-2 0</inkml:trace>
  <inkml:trace contextRef="#ctx0" brushRef="#br1" timeOffset="188863.4952">15854 6553 0,'0'0'0,"0"0"0,0 0 15,-22 12-15,15-5 0,-3 1 0,-2 1 16,0 4-16,0-1 0,-3 9 15,0 3-15,0 0 0,1 0 0,1 1 16,2 1-16,2 0 16,1-2-16,2 5 0,2 0 15,3-5-15,2-2 0,5-3 16,3-3-16,1-2 0,-1-1 0,7-3 16,5-1-16,0-3 0,1-2 15,1-1-15,1-1 16,0-2-16,0 0 0,1-4 0,3 0 15,-3-3-15,-1 0 0,1-1 16,3-1-16,-6 2 0,-3 1 0,-5 2 16</inkml:trace>
  <inkml:trace contextRef="#ctx0" brushRef="#br1" timeOffset="189213.6856">16284 6515 0,'0'0'15,"0"0"-15,0 0 0,0 0 0,0 0 16,0 0-16,0 0 16,0 0-16,0 0 0,-26 15 0,26-15 15,-13 20-15,13-20 0,-13 29 16,6-11-16,1 1 0,1 1 0,-1 1 15,1 3-15,-1-1 16,2 1-16,-2 6 0,2 2 16,2-2-16,1-1 0,2 3 15,1-4-15,1-4 0,2-3 0,0-1 16,2-1-16,2-2 16,1-2-16,2-3 0,1-2 0,-1-5 15,1-1-15,1-4 0,0-3 16,-1-1-16,0-2 0,-2 2 15,-2 0-15,-1 0 0</inkml:trace>
  <inkml:trace contextRef="#ctx0" brushRef="#br1" timeOffset="189480.3361">16466 6435 0,'0'0'0,"0"0"0,0 0 15,0 0-15,0 0 0,0 0 0,27-11 16,-27 11-16,24-3 0,-24 3 15,35-1-15,-16-1 0,-1 2 16,-3 0-16,-1 0 0,-1 0 0</inkml:trace>
  <inkml:trace contextRef="#ctx0" brushRef="#br1" timeOffset="190896.4143">19121 7583 0,'0'0'0,"0"0"0,0 0 0,0 0 15,0 0-15,0 0 0,-25-2 16,25 2-16,-23-5 0,9 2 16,-1 0-16,-1 1 0,1 0 0,-3 1 15,-3-1-15,0 0 0,1 2 16,-9 0-16,0 2 16,3-2-16,1 0 0,1 1 0,-1 0 15,2 0-15,2-1 0,1 0 16,2 0-16,2 0 0,0 0 15,1 1-15,1-1 0,0 0 16,2 0-16,-1 0 0,-1 0 16,2 0-16,0 0 0,3-1 15,0-1-15,1-1 0,3 2 0,-1-1 16</inkml:trace>
  <inkml:trace contextRef="#ctx0" brushRef="#br1" timeOffset="191263.8577">18650 7432 0,'0'0'0,"0"0"16,0 0-16,0 0 0,0 0 0,0 0 16,0 0-16,0 0 0,0 0 15,0 0-15,0 0 0,0 0 16,0 0-16,0 0 0,-22 13 15,22-13-15,0 0 0,-28 15 16,28-15-16,-29 14 0,16-6 0,-1 1 16,0 2-16,0-2 15,-1 1-15,1 0 0,1 1 16,0-1-16,-2-3 0,-1 2 0,1-1 16,3-1-16,2-2 0,4 2 15,1 2-15,3-5 0,0 1 0,3 2 16,2-1-16,2 2 15,0 0-15,3-1 0,1-3 16,1 0-16,1 1 0,6-3 16,3-2-16,-1 0 0,-1-2 0,-3 0 15,-2 0-15,-2 1 0</inkml:trace>
  <inkml:trace contextRef="#ctx0" brushRef="#br1" timeOffset="192864.3602">18216 6630 0,'0'0'0,"0"0"15,0 0-15,0 0 0,0 0 0,0 0 16,0 0-16,0 0 0,-1 25 16,1-25-16,-3 28 15,3-28-15,-7 38 0,3-17 16,-2 2-16,0 3 0,1 1 0,-2 8 16,0 0-16,0-1 15,2-3-15,-3 6 0,0-3 0,0-7 16,1-4-16,-2-5 0,0-5 15,1-2-15,3-2 0,0-1 16</inkml:trace>
  <inkml:trace contextRef="#ctx0" brushRef="#br1" timeOffset="193063.7241">18140 6929 0,'0'0'0,"0"0"16,0 0-16,0 0 0,0 0 0,0 0 15,0 0-15,0 0 0,27-13 16,-27 13-16,28-9 0,-28 9 16,34-7-16,-13 2 0,3-2 15,1 0-15,-1 1 0,8-3 0,1 0 16,-2 2-16,-1-1 0,-3 1 16,-2-2-16,-2 8 0,-4 7 15,-2 0-15,-3-2 0,-2 0 16</inkml:trace>
  <inkml:trace contextRef="#ctx0" brushRef="#br1" timeOffset="193313.3301">18644 6693 0,'0'0'0,"0"0"0,0 0 16,0 0-16,0 0 0,0 0 0,0 0 16,0 0-16,-18 22 0,18-22 15,-8 23-15,8-23 0,-10 26 16,5-9-16,-2 3 0,1 3 15,-1 0-15,0 1 0,2 2 16,-3 8-16,2-2 0,0-3 16,1-2-16,0 0 0,2-2 0,-2 4 15,1 0-15,1-5 0,1-2 16,0-4-16,1-4 0,0-4 16,1-3-16,0-4 0,0-3 15,4-5-15,-2-2 0,0 3 16,0-1-16,-1 1 0</inkml:trace>
  <inkml:trace contextRef="#ctx0" brushRef="#br1" timeOffset="193613.8114">18636 6376 0,'0'0'0,"0"0"0,0 0 16,0 0-16,0 0 0,29 3 0,-29-3 15,26 6-15,-26-6 0,28 9 16,-14-3-16,3-1 0,0 0 15,1 0-15,-1 1 0,-1-2 0,-2-2 16,-2 0-16,-1 0 0,-2 0 16</inkml:trace>
  <inkml:trace contextRef="#ctx0" brushRef="#br1" timeOffset="193796.8113">18915 6352 0,'0'0'0,"0"0"16,0 0-16,0 0 0,0 0 0,-7 20 15,7-20-15,-6 30 0,2-15 16,1 4-16,1 4 16,0-2-16,1 0 0,-1 2 0,1-4 15,0-2-15</inkml:trace>
  <inkml:trace contextRef="#ctx0" brushRef="#br1" timeOffset="194796.2794">19694 7224 0,'0'0'0,"0"0"0,0 0 16,-14 26-16,8-15 0,1 5 0,-1 3 16,1 3-16,2 2 0,2-1 15,3 2-15,2-1 0,3 0 16,4 2-16,3-1 0,0-5 15,0-3-15,3-4 0,3-2 16,3-5-16,3-2 0,0-7 16,1-4-16,-1-1 0,-1-2 0,1-3 15,-2-2-15,-3-1 0,-2-1 16,-4-3-16,-2-2 0,-2 1 16,-2 0-16,-2-5 0,-3 1 15,-4 5-15,-1 1 0,-5-1 16,-4 0-16,-1 3 0,0 4 0,-4-1 15,-2 1-15,-2 2 16,-1 1-16,-3 4 0,-4 1 16,3 3-16,1 2 0,1 2 15,1 2-15,1 1 0,3-1 0,-1 3 16,-1 0-16,4-1 0,3-2 16,2 0-16</inkml:trace>
  <inkml:trace contextRef="#ctx0" brushRef="#br1" timeOffset="195030.2138">20242 7124 0,'0'0'0,"0"0"0,0 0 15,0 0-15,-2 25 0,2-25 16,-4 30-16,0-12 0,1 0 0,-2 1 16,-3 1-16,-2 7 0,0-1 15,1-2-15,0-1 16,2-4-16,-1-3 0,1-1 0,2-3 16,0-1-16</inkml:trace>
  <inkml:trace contextRef="#ctx0" brushRef="#br1" timeOffset="195247.6956">20239 7378 0,'0'0'0,"0"0"0,0 0 16,0 0-16,0 0 0,0 0 0,29-7 15,-29 7-15,22-5 0,-22 5 16,26-10-16,-13 4 0,1 1 15,1 0-15,3 0 0,-2 1 16,1-1-16,-2 0 0,0 1 16,-3 0-16,-1 0 0,-1 0 0</inkml:trace>
  <inkml:trace contextRef="#ctx0" brushRef="#br1" timeOffset="195582.1108">20556 7161 0,'0'0'15,"0"0"-15,0 0 0,0 0 0,0 0 16,0 0-16,-3 27 0,3-27 16,-2 20-16,2-20 0,-3 27 15,0-12-15,1 1 0,-1 4 16,-1 1-16,0 0 0,2-2 0,-2 9 15,-1 1-15,1-1 16,-1-2-16,1-2 0,1-2 16,-1-2-16,1-3 0,0-1 0,1-1 15,-1-2-15,1-2 0,1-1 16,1-2-16,0 0 0,0-3 16,0 0-16,0-3 0,0-2 15,0-3-15,-1-1 0,-1 0 16,0-2-16,-2 0 0,2 1 15,0 1-15,0-1 0</inkml:trace>
  <inkml:trace contextRef="#ctx0" brushRef="#br1" timeOffset="195813.7358">20746 7041 0,'0'0'0,"0"0"15,0 0-15,34-9 0,-18 7 0,1 0 16,3-1-16,1 1 0,2 1 16,4 0-16,-3 1 15,-4 0-15,-3 0 0,-2 0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09:15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22380 2371 0,'0'0'0,"-11"-2"0,-7 0 0,0-1 15,-3 1-15,-15 0 0,-14-1 16,-1 3-16,-1 2 0,-16 3 16,-5 3-16,1 2 0,2 4 0,-15 6 15,-1 2-15,-5 7 16,8 2-16,-35 22 0,10 1 0,16-2 16,12-1-16,0 10 15,1 7-15,12-5 0,8-1 0,3 7 16,3 5-16,12-6 0,8-6 15,10 5-15,7 2 0,9-6 16,7-6-16,11-3 0,9-3 16,4-10-16,4-6 0,15-3 15,11-2-15,3-6 0,1-2 0,15-6 16,10-4-16,-5-2 0,-3-1 16,11-5-16,6-1 0,-5-3 15,-4-2-15,9-2 0,5-3 16,-8-2-16,-4-2 0,3-5 15,5-5-15,-8-2 0,-6-2 0,4-9 16,1-6-16,-10 1 16,-8 3-16,-5-9 0,-2-5 15,-13-1-15,-7 3 0,-7-6 16,-5-2-16,-7 7 0,-7 3 0,-9-6 16,-8-7-16,-6 6 0,-5 2 15,-11-3-15,-9 0 0,-4 4 16,-5 3-16,-13 1 0,-8 0 15,3 11-15,0 8 0,-17-1 16,-9 1-16,3 8 0,4 4 16,-13 9-16,-8 5 0,8 7 15,7 3-15,1 11 0,0 7 16,13 2-16,10 0 0,20-9 0,13-6 16,9-4-16</inkml:trace>
  <inkml:trace contextRef="#ctx0" brushRef="#br0" timeOffset="650.4657">20293 2304 0,'0'0'0,"-22"3"0,-5 2 16,-2 2-16,-3-2 0,-20 9 15,-9 3-15,-13 6 0,2 1 16,-21 12-16,-3 6 0,-5 5 0,8-2 16,-38 30-16,11 1 0,19-5 15,15-2-15,9 7 0,7 5 16,13-9-16,12-2 0,7 3 15,5 4-15,9-11 0,9-7 16,13-1-16,8 0 0,9-7 16,5-3-16,12-1 0,8-2 15,4-4-15,3-5 0,10 0 16,9 0-16,-4-8 0,-4-4 0,12-8 16,6-4-16,-1-7 15,-2-5-15,7-7 0,6-5 0,-5-4 16,-4-3-16,11-13 0,7-10 15,-7 1-15,-4-1 0,8-9 16,7-6-16,-13 2 0,-8 3 16,-2-9-16,-1-5 0,-11 3 0,-8 1 15,-5-8-15,-4-8 16,-11 6-16,-7 4 0,-10-5 0,-8-2 16,-7 5-16,-5 3 0,-11 2 15,-8-1-15,-6 12 0,-4 5 16,-9 3-16,-4 2 0,-3 9 15,-1 5-15,-15 4 0,-10 3 16,-3 7-16,-2 1 0,-23 3 16,-16 1-16,-3 3 0,-2 2 0,-31 6 15,-21 5-15,2 5 0,2 3 16,-26 12-16,-17 6 0,9 5 16,6 3-16,61-12 15,43-9-15,29-5 0</inkml:trace>
  <inkml:trace contextRef="#ctx0" brushRef="#br0" timeOffset="5582.8377">22979 8935 0,'0'0'0,"15"0"16,4 1-16,-2 0 0,4-1 0,18 1 16,9-1-16,14 1 0,1 2 15,20-3-15,5-2 16,-4 1-16,-4 0 0,17 0 16,13 1-16,-10 0 0,-9 2 0,43 3 15,-10 4-15,-16 0 0,-12 1 16,1 2-16,2 0 0,-10-2 15,-9-2-15,-4 2 0,-2-1 16,-17-1-16,-9-2 0,-16-1 0,-10-2 16,-7-1-16</inkml:trace>
  <inkml:trace contextRef="#ctx0" brushRef="#br0" timeOffset="5952.277">24655 8626 0,'0'0'0,"0"0"16,0 0-16,20-4 0,-20 4 0,25-1 15,-5 2-15,5 1 0,1 0 16,14 3-16,3 1 0,0 2 15,1-2-15,10 6 0,0 0 16,-4-1-16,-5-1 0,6 5 16,-3 1-16,-5-1 0,-3-1 0,4 3 15,-3 0-15,-11-2 0,-1-1 16,2 6-16,-2 0 16,-8-4-16,-4 1 0,-5 4 0,-4 3 15,-6-1-15,-4 0 0,-13 4 16,-11 1-16,-9-1 0,-9 0 15,-34 7-15,-22 1 0,-8 0 16,-5 0-16,-84 22 0,-29 6 16,70-19-16,49-14 0,33-9 0</inkml:trace>
  <inkml:trace contextRef="#ctx0" brushRef="#br0" timeOffset="6466.2733">19552 8849 0,'0'0'16,"-15"-5"-16,-3 1 0,3 0 15,-3 1-15,-15-1 0,-17-3 16,-3 3-16,-2 0 0,-23 3 16,-9 3-16,-11 2 0,4 2 0,-21 2 15,-1 2-15,-6 1 0,13-1 16,-38 8-16,7 1 16,19-2-16,13-3 0,0-3 0,0-1 15,15-4-15,12-1 0,-1-4 16,1-4-16,9 2 0,7 3 15,-2 0-15,-2 0 0,9 2 16,4-1-16,0 5 0,1 3 16,11-4-16,7-2 0,11-2 0,9 0 15,5-1-15</inkml:trace>
  <inkml:trace contextRef="#ctx0" brushRef="#br0" timeOffset="6899.858">16842 8487 0,'0'0'0,"-13"-1"16,-2 0-16,0 2 0,-1 1 15,-14 3-15,-6 2 0,-3 2 0,-2 2 16,-14 5-16,-3 3 16,-8 4-16,3 0 0,0 1 15,0 3-15,-2 3 0,8 1 0,-6 3 16,4 3-16,9-4 0,3-1 16,5 4-16,3 3 0,5-3 15,5 0-15,-6 18 0,7-4 16,15-21-16,2 0 0,2 18 15,6-3-15,4-20 0,1 2 16,7 5-16,4 3 0,2-4 0,2-2 16,8 3-16,6 2 15,1-1-15,1-2 0,10 1 0,6 1 16,-1-3-16,1-1 0,35 16 16,0 0-16,-10-11 0,-9-7 0,-19-8 15,-16-5-15,-9-4 16</inkml:trace>
  <inkml:trace contextRef="#ctx0" brushRef="#br0" timeOffset="9600.2512">20829 9787 0,'0'0'16,"-18"12"-16,-1 2 0,-3 4 0,-1 2 15,-13 13-15,-6 7 16,-7 7-16,4-1 0,-10 11 16,0 1-16,4-1 0,4-2 0,-7 15 15,0 2-15,-12 25 0,12-9 0,2 3 16,1 2-16,8-5 15,5-5-15,0 10 0,2 7 16,6-5-16,5-7 0,2 8 16,4 5-16,3-8 0,4-7 0,5 3 15,4 2-15,4-12 0,3-9 16,5-1-16,6-1 0,0-10 16,2-6-16,5 1 0,3 0 15,2-6-15,-1-6 0,7 1 16,6 2-16,-2-8 0,0-5 15,6-3-15,5 0 0,0-4 16,-2-3-16,7-2 0,5-1 16,-3-5-16,-3-1 0,8-4 0,5-1 15,3-3-15,2-2 0,-3-2 16,-1-2-16,-3-1 0,-4-2 16,11-1-16,5-3 0,-9 0 15,-5-1-15,7-6 0,5-5 16,-6-3-16,-4-1 0,4-8 15,4-4-15,-6-2 0,-4-1 0,8-11 16,3-7-16,-4 2 16,-4 2-16,3-9 0,2-7 15,-5 1-15,-5 0 0,5-6 0,2-3 16,-6 5-16,-3 4 0,0-9 16,1-4-16,-7 3 0,-3 6 15,-2-7-15,1-3 0,-6 7 16,-6 3-16,-3-3 0,-1-4 15,-8 7-15,-4 6 0,-8-2 16,-4-1-16,-4 5 0,-2 6 0,-4-4 16,-5-1-16,-1 4 0,-1 7 15,-3-9-15,-1-3 16,-1 5-16,2 4 0,-4 1 0,-4 0 16,1 6-16,-1 3 0,-2-2 15,-3-2-15,2 5 0,0 6 16,-6-7-16,-3-2 0,0 4 15,2 4-15,-6 1 0,-5 2 16,1 4-16,1 3 0,-7 2 16,-6 0-16,2 4 0,0 2 0,-3 1 15,-2 1-15,4 2 0,6 3 16,-6 0-16,-3 3 16,3 4-16,4 4 0,-6-2 0,-4 1 15,4 2-15,3 3 0,-7 5 16,-5 3-16,6 0 0,3 2 15,-7 4-15,-5 4 0,3 2 16,2 0-16,-4 6 0,-3 4 16,6 0-16,3-1 0,-4 7 0,-2 3 15,7-3-15,3 1 0,-5 7 16,-3 6-16,8-3 0,5-4 16,-3 7-16,-3 2 0,5-1 15,2-2-15,0 8 0,-2 5 16,7-6-16,3-5 0,1 4 15,2 4-15,3-3 0,5-2 16,-1 1-16,-1 1 0,4-8 0,4-4 16,0 3-16,-1 2 15,4-7-15,2-4 0,1 1 0,1 1 16,4-4-16,3-3 0,-1 5 16,-2 0-16,1-3 0,1-2 15,1 4-15,0 0 0,1-3 16,0-3-16,0 3 0,-1 2 15,1-2-15,1-4 0,0 2 16,1 2-16,0-5 0,1-3 16,1-1-16,-1-1 0,4-11 15,0 2-15,0-1 0,0 3 16,-1-5-16,2 0 0,0-1 0,0 0 16,0-1-16,-1-1 0,1-3 15,0-1-15,0 0 0,1-3 0,0-2 16,0 3-16,0-3 0,0 2 15,0-2-15,0 0 16,0 0-16,0 0 0,0 0 16,0 0-16,0 0 0,0 0 0,0 0 15,0 0-15,0 0 0,0 0 16,0 0-16,0 0 0,0 0 16,0 0-16,0 0 0,0 0 15,0 0-15,0 0 0,0 0 16,0 0-16,0 0 0,0 0 15,0 0-15,0 0 0,0 0 16,0-2-16,0 2 0,0 0 16,0 0-16,0 0 0,0 0 15,0 0-15,0 0 0,0 0 0,0 0 16,0 0-16,0 0 0,0 0 16,0 0-16,0 0 15,0 0-15,0 0 0,0 0 0,0 0 16,0 0-16,0 0 0,0 0 15,0 0-15,4-4 0,-4 4 0,0 0 16,9-1-16,-9 1 0,9 0 16,-9 0-16,9 2 15,-4 1-15,-1 0 0,0 1 0,-1-2 16,0 0-16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35400 13950 459,'115'-22'121,"-18"6"-27,-19 7-26,-18 6-28,-14 9-16,-5 13-8,-7 12-9,-5 13-7,-11 10-5,-11 10-2,-14 10-3,-11 9-2,-11 2-1,-5-2 0,-7-3 0,-5-3 0,-3-4 0,4-3 1,3-3 1,3-2 1,9-9 1,16-12 2,15-13 4,17-12 2,14-12 2,17-8 2,15-10 1,16-9 2,5-4 0,-2 4 1,-3 3 0,-3 3 0,-6 1 1,-5 1-1,-7-1 1,-5 1-1,-14 10-1,-18 22-1,-19 22-1,-18 23-1,-15 8-1,-9-3-1,-10-3-1,-8-2 0,-6-3-1,1 1-1,-1-1-1,1 1-1,1-3 0,3-2 0,3-3 0,4-3 0,2-6 1,4-5 1,3-7 1,3-5 1,18-11 2,35-11 4,35-14 3,34-11 4,18-9 1,4-3-2,3-3-2,3-2-2,1-5-2,1-2-2,-1-3-3,1-3-3,-3-2-2,-2 0-1,-3 0-3,-3 0-1,-7 0-3,-9 0-2,-10 0-3,-8 0-2,-11 0-1,-8 0 2,-10 0 0,-9 0 3,-9 0 0,-5 0 1,-7 0 0,-5 0 0,-8 1 3,-5 4 4,-7 3 4,-5 3 4,-4 4 4,0 7 3,0 6 3,0 7 3,-2 2 3,-3 1 1,-3-1 3,-2 1 1,-3 5 2,1 14 2,-1 11 0,1 14 3,1 10-1,3 9-2,3 10-2,4 10-2,2 5-2,4 4-1,3 3-3,3 3-1,4 1-4,7 1-3,6-1-3,7 1-4,8-6-4,14-8-1,11-10-3,14-9-2,7-9-6,3-5-9,3-7-10,4-5-9,-1-6-2,-3-3 6,-3-3 5,-2-2 6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40761 26126 419,'-21'-9'8,"3"0"-1,4-1-3,5-1 0,1-1 3,2 2 13,0 1 10,2 0 11,4 3 5,10 1-2,8 2-3,9 2-2,4 0-3,-2 0-5,0-2-5,-1 0-6,0-1-2,1 0-2,1 0-2,1 0-1,0 0-1,-1-2-1,-2 0-1,1-1-1,1-1 0,6 0 0,6 0 0,6 0 0,2 1-1,-2 1 0,-2 0-2,-2 2-1,-1 1 0,1 0-2,-1 2-1,0 0-2,1 0 0,2-2-1,2-2 0,2-1-2,1-2 0,0 0 0,0 0-1,0 0 0,-1 1 1,-1 0 0,0 2 1,-1 1 0,-3 0-1,0 0 0,-3 0-1,-2 0-1,-2 1-2,-3 0 0,-4 2-2,-2 0 0,-2 1-1,-1 0-1,-1 0-2,-1 0 0,-1 0 0,-1 0 0,-1 0 1,-1 0 0,-1 0-1,-2-2-2,-3 0-3,-1-2-2,-2-1-3,-2-1-3,-3-3-4,-1-2-4,-2 0-3,-4 1-4,-2 0-5,-3 2-4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46511 24750 467,'16'8'125,"0"0"-28,-1-1-27,1 1-28,1 0-15,1 0-3,3 0-3,1 0-3,1-1-2,-1 1-2,-1 0 0,-1 0-3,1 0 0,0 2-2,0 0 0,3 1-2,-2 1 0,-1 0-3,-3-1 0,-1 1-2,-3 1-1,-1 1-3,-2 3-2,-2 2-2,-4 0-1,-4 1 2,-6-1 1,-4 1 1,-4 0 0,-3 1-2,-3 1-2,-3 1-2,-8 5-8,-11 7-13,-12 8-15,-11 8-14,-1-1-2,12-10 10,12-10 9,12-9 10,6-6 3,4-1-3,3-1-3,3 0-4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55484 24190 580,'-2'-19'56,"-6"10"1,-4 10 2,-5 10 2,-5 7-5,-3 7-11,-5 5-10,-3 6-11,-3 4-9,0 1-6,-2 0-6,-1 2-7,2-3-4,2-4-1,3-5-3,3-5-2,4-5 0,5-3 3,5-5 2,5-3 2,4-2 3,4 0 4,4 0 4,4 0 4,4 0 1,5-1-1,5 1-1,5 0-2,3 0 0,-1 0-1,0-1-1,1 1 0,-1 0-1,-1 0-2,-1 0-1,-1 0-3,-1-1-2,1 1-5,-1 0-6,1 0-4,-1 0-5,-1 0-5,-1-1-5,-1 1-5,-2-1 0,-3 0 6,-3-2 4,-2 0 6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5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55772 25291 488,'-19'-21'6,"7"6"13,8 7 14,8 5 12,6 3 3,4 0-7,3 0-7,5 0-6,2 0-5,3 0-2,1 0-3,3 0-1,1 0-1,2 0-2,2 0-1,3 0-1,1-1 0,2 0 1,2-2 1,2 0 1,4-2 0,6 0-2,6-1-2,5-1-2,4-1-2,1 0-1,1 0-1,1 0-2,-1 1-3,-3 1-3,-3 0-4,-2 2-4,-4 0-3,-3 2 0,-3 0-2,-2 2-2,-5 1 0,-6 4-2,-6 2-1,-5 3-2,-6 3-1,-3 0 0,-5 1-2,-3 1 0,-4 1-1,-2-1-1,-4 1-1,-2 0-2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70515 25536 510,'-18'-2'-2,"-7"-2"-2,-5-4-3,-6-2-3,1-1 5,9 3 13,9 1 13,9 2 12,5 1 8,3 0 2,4 0 2,2 0 4,4 0-3,6 1-7,4-1-7,5 0-6,5 0-5,4 2-3,6 0-3,5 2-2,3-1-1,2 0-1,2-2-1,2 0 0,0 0-1,-1 0-2,-1 2-3,0 0-2,-1 1-1,0-2-1,0 0 1,0-1-1,0-1 1,2 2-2,0 0 0,1 2-1,1-1-1,-2 0-3,-1-2-3,0 0-2,-3-1-3,-4 0-2,-4 0-3,-4 0-3,-3 1-2,-5 0-1,-3 2-3,-5 1-1,-3-1 0,-3-1 4,-2 0 2,-4-1 4,-4-1-3,-6 2-8,-6 0-8,-6 2-9,-2-1 0,1-2 10,1-2 9,0-2 10,2 0 6,1 1 2,0 0 3,2 2 3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656" units="cm"/>
      <inkml:brushProperty name="height" value="0.04656" units="cm"/>
      <inkml:brushProperty name="color" value="#F2395B"/>
    </inkml:brush>
  </inkml:definitions>
  <inkml:trace contextRef="#ctx0" brushRef="#br0">74540 24231 472,'-5'-13'28,"8"3"7,6 4 6,7 4 8,5 4 0,3 4-6,3 4-4,3 3-5,2 3-5,1 0-3,0-1-3,2 1-3,0-1-3,1-1-2,-1-1-2,0 0-2,-1-1-2,-1 1-1,-3 1-1,-1 2-2,-2-1 0,1-1 0,-1-1-1,0-1 0,-1 0-1,-3 0 0,-3-1-2,-2 1 0,-4 0 0,-3 0-2,-3-1 0,-2 1-1,-5 1-2,-6 2-5,-6 1-5,-6 3-4,-7 2-4,-11 5 0,-9 3-2,-9 5-1,-8 1-3,-4 0-3,-3 0-2,-5 1-5,6-4 3,13-6 5,14-5 7,13-6 6,8-5-1,1 1-9,1-2-8,1 0-8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85680 24950 466,'-25'1'3,"-5"2"4,-3 2 6,-4 2 5,1 0 2,7-1-2,7-1-1,7 0-1,7-2 2,6-2 8,7-2 7,8-2 8,3 0 1,3 0-6,2 1-7,1 2-5,3 1-5,1 2 0,3 2-3,1 2 0,3 0-2,2-1-1,4-1-1,3 0-1,2-1-1,4 0-1,2 0 0,4 0-2,2-1-1,3 2-1,3-2-1,4 1-2,-1 0-2,-1 0-1,-2 0-2,-3 0-1,1-1-2,0 0-1,1-2 0,1 0 0,1-2-1,0 0-1,-1-2 1,1 0-1,-3-2-1,-4 0-1,-6-1-2,-4-1-1,-6-1-2,-6 2 1,-5 0-1,-7 2 0,-8 1-4,-10 0-7,-12 2-6,-10 0-7,-5 1-3,1 0 2,1 0 2,1 0 2,1 1 2,1 0 4,1 2 3,1 0 4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84636 23940 534,'-1'-27'24,"0"11"14,-2 9 15,0 10 14,-4 7 1,-6 4-13,-5 3-12,-7 5-13,-4 2-8,-3 1-4,-2 1-4,-4 1-5,-2 1-1,-2 2-2,-3 2-2,0 3-1,-2-1 0,3-2-2,2-1-2,2-3 0,4-2-1,5-3 0,7-3-1,5-3 1,9-2-1,10 0 0,12-2 1,10-1-1,8 0 1,4 0 0,6-1 0,5 1 1,3 0 0,2 0 0,2-1-1,2 1-1,2 1 0,5 1 0,4 3-1,4 2 0,0 1 0,0 1 1,-1 1-1,0 1 1,-9-2-12,-12-3-27,-15-4-25,-13-4-25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50013 34345 356,'7'-15'2,"-2"2"4,-3 2 4,0 3 5,-2-1 2,0 0 1,0-2 0,0 0 1,0 0 2,0-1 0,0 0 1,0 1 1,-2-1 0,0 0-1,-3 0-1,-2 0-2,-2 0-1,-2-1-2,-2-1-3,-1-1-2,-2-1-1,-2 2 0,0 1-1,-1 1 1,0 1-1,-1 0 0,1 2-1,-1 1 0,-1 1 0,-3 2 0,-3 2-1,-3 2-1,-2 2 1,-3 2-1,-1 2 0,-2 2-1,-1 2 1,0 3-1,0 3 0,-1 3 0,1 3 0,-2 1 0,-1 3-1,0 1 1,-1 2-1,3 1 1,2 1 0,2 1 0,2 0 0,5 1 1,4-1 0,3 0 1,3 0-1,3-1 0,1-1-1,3-1-1,1 0 0,4 1-1,2 0 1,4 2 0,1 0-1,0-1 0,0-1-1,0-1-1,1-2 1,4 0-1,2 0 0,4-2 0,1-1 1,3 1 0,1-1 1,3 1 1,2-1-1,1-2 1,3 0-1,1 0 0,2-2-1,3-1 1,1-1-1,3-1 0,0-1 0,2-1 1,1 0 0,1-2-1,1-1 1,2-2-1,2-3-1,2-1-1,1-2 0,0-4 0,0-2 0,0-3-1,0-4 0,0-4 0,0-4 0,0-3 0,1-4-1,0-3 0,2-3 0,0-3-1,-1-1 0,-2 0-1,-3 0 0,-3-1-1,-4 0-1,-2 0 0,-3-2-2,-3 0-1,-4-2 0,-3 1 1,-5 0 1,-3 0 2,-4 0 0,-2 0 1,-4-1 1,-2 1 0,-5 1 0,-4 2 0,-6 2-1,-4 1 0,-4 2 2,-5 2 4,-3 0 4,-4 1 4,-4 2 1,-3 3-3,-2 3-3,-4 3-3,-3 4-2,-4 6-3,-4 6-2,-3 6-2,-3 6-2,0 5-2,1 7-1,-1 5-1,2 5-5,6 1-8,5 2-8,4 2-9,7-1-2,8-3 5,7-5 3,8-3 5,5-4-1,1-1-5,0-3-6,2-1-5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8"/>
    </inkml:context>
    <inkml:brush xml:id="br0">
      <inkml:brushProperty name="width" value="0.06386" units="cm"/>
      <inkml:brushProperty name="height" value="0.06386" units="cm"/>
      <inkml:brushProperty name="color" value="#F2395B"/>
    </inkml:brush>
  </inkml:definitions>
  <inkml:trace contextRef="#ctx0" brushRef="#br0">79178 34275 344,'0'-57'4,"-2"14"9,0 12 9,-2 13 8,0 5 5,-2 0 1,0-1 0,-1-1 1,-2 0-1,-2-1-4,-2 0-4,-1 1-3,-3-1-3,-2 2-2,-1 1-1,-2 1-2,-3 0-2,-2 0-1,-1 0-2,-2 1-1,-1 0 0,1 2-1,1 2-1,1 2 1,0 2 0,-1 0-1,-1 2 1,0 1 0,-1 1-1,1 5 0,1 4-2,1 4 0,1 2-1,-1 3-1,1 2 0,-1 1-1,0 4 0,-1 7-1,0 5 1,-2 6-1,-1 4 0,-1 4-1,-1 2-1,0 4-2,-1-1 1,3-3 0,1-2 2,3-4 1,2-3 0,5-4 1,3-4 0,5-3 0,3-4 1,6-4-1,4-2 0,6-2 0,4-3-1,5 1-2,5-1-1,5 1-2,6-2-1,7-1 1,6-2 0,8-2 0,5-3 1,4-1-1,3-2-1,5-2 0,3-2-1,5-2 1,3-2-1,4-2 1,3-3-1,1-4 1,0-4 0,2-3 1,-2-2 0,-3 1-2,-5 0 0,-4 2-2,-4 0 1,-7-1-2,-5-1 1,-6-1 0,-7-1-1,-8 1 1,-7-1 1,-9 1-1,-5-3 0,-3-3 1,-2-5-1,-4-3-1,-2-6 2,-2-6 1,-3-8 0,0-6 3,-5-3-2,-2 1 0,-5 1-3,-4 0-1,-4 3 0,-3 2 0,-5 4 0,-3 3 2,-4 3-2,-2 4-1,-4 3-2,-3 5-2,-4 4-1,-6 5 0,-5 5 1,-7 5-1,-5 6 1,-3 6-1,-5 7 1,-3 8-1,-3 6-2,-1 7-3,0 7-3,-2 6-4,3 4-2,7-2 0,7 0 0,7-1-1,8-4-1,12-6-1,10-5-1,11-7-1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497" units="cm"/>
      <inkml:brushProperty name="height" value="0.04497" units="cm"/>
      <inkml:brushProperty name="color" value="#FED406"/>
    </inkml:brush>
  </inkml:definitions>
  <inkml:trace contextRef="#ctx0" brushRef="#br0">65300 23150 489,'-75'18'7,"50"-11"14,50-14 14,50-11 15,32-11 2,17-5-9,15-7-8,16-5-10,5-4-4,-2 0-3,-3 0-2,-3 0-2,-9 4-5,-11 10-5,-14 10-7,-11 9-6,-14 4-8,-11 1-7,-14-1-8,-11 1-8,-17-4-5,-18-6-2,-19-6-1,-18-6-2,-18-9 3,-16-8 12,-15-10 9,-15-9 11,-9-5 6,1 0 1,-1 0 3,1 0 2,1 4 1,3 10 1,3 10 0,4 9 0,4 4 2,6 1 4,7-1 2,6 1 3,6 2 7,6 7 9,7 6 11,6 7 8,10 11 9,17 20 6,15 18 6,16 20 6,5 17-4,-2 20-13,-3 18-13,-3 20-14,-4 14-9,-3 14-7,-3 11-7,-2 14-7,-12 7-5,-19 3-1,-18 3-2,-19 4-2,-12-3-4,-2-5-6,-3-7-7,-3-5-6,-1-9-3,4-9-2,3-10 1,3-8-2,4-15 0,7-19-1,6-18 0,7-19-2,4-18 4,3-15 7,3-15 7,4-16 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273" units="cm"/>
      <inkml:brushProperty name="height" value="0.03273" units="cm"/>
      <inkml:brushProperty name="color" value="#F2395B"/>
    </inkml:brush>
  </inkml:definitions>
  <inkml:trace contextRef="#ctx0" brushRef="#br0">37500 13400 672,'145'-21'136,"-9"10"-39,-10 10-38,-8 9-39,-14 6-18,-15 3 1,-15 3 2,-16 4 1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3"/>
    </inkml:context>
    <inkml:brush xml:id="br0">
      <inkml:brushProperty name="width" value="0.056" units="cm"/>
      <inkml:brushProperty name="height" value="0.056" units="cm"/>
      <inkml:brushProperty name="color" value="#00BFF3"/>
    </inkml:brush>
  </inkml:definitions>
  <inkml:trace contextRef="#ctx0" brushRef="#br0">48647 38547 392,'-21'-22'23,"7"5"2,5 3 2,6 4 2,4 2-1,4 2-4,2 1-4,4 1-4,2-1-1,3 2 3,3-1 3,3 0 2,3 0 0,5 0 0,3 0-1,5 0 0,3 1-2,6 0-1,4 2-1,5 0-2,4 1-1,0-2 0,1 0-1,2-1 0,-1-2-1,-1 2-1,-1-1 0,0 0 0,-1-1-1,1 0-1,1-1-1,2-2-1,-1 1 0,-1-1-2,-1 0 0,0 0-1,-2 0-2,-1 2-1,-1 1-1,0 1-3,-3 1 0,-2 3 0,-4 4 0,-2 2 0,-3 2-1,-2 2 0,-2 0 0,-1 2 0,-3-1 0,-2 1 0,-1 0-1,-3 0-1,-2-2-3,-3-1-10,-3-2-9,-3-2-9,-3-4-7,-4-4-3,-5-5-4,-2-6-5,-5-1-1,0 1 1,-3 1 0,-2 1 1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4"/>
    </inkml:context>
    <inkml:brush xml:id="br0">
      <inkml:brushProperty name="width" value="0.0655" units="cm"/>
      <inkml:brushProperty name="height" value="0.0655" units="cm"/>
      <inkml:brushProperty name="color" value="#00BFF3"/>
    </inkml:brush>
  </inkml:definitions>
  <inkml:trace contextRef="#ctx0" brushRef="#br0">78061 38476 335,'-21'-2'3,"-11"-2"6,-11-4 5,-10-2 5,3-1 8,18 1 10,17 0 9,18 2 9,10 0 0,3 0-9,3 1-10,4-1-9,1-1-5,4 0-1,3-1 0,3-1-1,2-1-1,1 2-1,0 1-1,2 0-1,2 2-2,2-1 0,4 0-2,2 0 0,4 0-2,4 1 0,4-1 0,3 0-1,4 0-1,3 0 0,3 0-1,3 1 0,4-1-2,3 0 0,4 0-2,4 0-1,-1 1-1,-6 0-2,-5 2-2,-7 1-1,-5 0 0,-5 0-1,-4 0-1,-6 0 1,-5 1-2,-8 0-3,-6 2-1,-7 0-3,-5-1-9,-3-4-20,-3-4-18,-2-3-19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0"/>
    </inkml:context>
    <inkml:brush xml:id="br0">
      <inkml:brushProperty name="width" value="0.05566" units="cm"/>
      <inkml:brushProperty name="height" value="0.05566" units="cm"/>
      <inkml:brushProperty name="color" value="#00BFF3"/>
    </inkml:brush>
  </inkml:definitions>
  <inkml:trace contextRef="#ctx0" brushRef="#br0">64730 43639 395,'6'-5'51,"-3"6"9,-2 6 10,-4 6 10,-2 3-4,-3 3-14,-4 1-15,-2 3-15,-1 2-8,-1 3-5,0 3-2,1 2-4,-2 2-2,0 1-2,-1-1-2,-1 0-2,-1 1-1,1 2 0,-1 3 0,1 1 1,-2 1-2,-2 0-2,-1 0-1,-2 0-3,-1 0-3,3 0-3,1 0-5,3 0-3,1-2-2,2-6 1,2-4-1,3-5 1,2-8-11,4-10-23,4-12-22,4-10-23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1"/>
    </inkml:context>
    <inkml:brush xml:id="br0">
      <inkml:brushProperty name="width" value="0.06998" units="cm"/>
      <inkml:brushProperty name="height" value="0.06998" units="cm"/>
      <inkml:brushProperty name="color" value="#00BFF3"/>
    </inkml:brush>
  </inkml:definitions>
  <inkml:trace contextRef="#ctx0" brushRef="#br0">63988 43849 314,'-16'-16'2,"0"-1"4,1-1 3,-1-1 5,2 0 3,2 2 1,4 3 3,3 1 1,1 2 0,0 1-1,0 0-3,0 2-2,2 0 1,4 0 6,4 1 6,4-1 6,2 0 3,1 2 2,1 1 1,2 0 3,1 4-2,3 6-4,3 6-4,3 6-4,-1 1-6,-3 1-4,-4-2-6,-5-1-5,0 2-3,3 3-1,4 5-1,2 3-1,1 2-1,-1-2-1,-1 0 0,-1-1-2,0 0-2,1 1-1,1 1-1,1 1-2,0 0-2,-1 1-1,-1-1-1,0 0-1,-1 1-3,1 1-4,1 1-3,1 0-4,0 3-1,-1 2 1,-1 4 0,-1 3 1,-2 1-4,-1 2-6,-2 0-8,-2 2-8,-3-6 2,-1-8 7,-2-11 8,-2-9 8,-1-5 3,0 1-2,0 1-4,0 2-2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8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66825 36254 468,'-6'-8'7,"4"2"14,4 0 14,4 2 14,2 1 4,0 2-7,0 2-6,-1 2-7,2 2-4,4 4-4,2 2-3,3 3-4,1 2-5,-1 0-6,-1-1-7,0 1-6,-4 0-6,-3-1-6,-4 1-7,-4 0-6,-3-1-3,0 1 0,-2 0 0,0-1 0,-2 0 1,-4-1 2,-2 0 0,-3-2 2,-2-2 1,-2-2 5,0-4 2,0-2 4,-2-2 3,2 1 4,1 2 3,1 0 4,3 1 10,6 0 18,6 0 16,6 0 18,4 0 4,2 0-9,2 0-11,1 0-9,1 0-7,0 1-4,-2 2-3,-1 0-4,-2 2-3,-2 2-2,-4 1-3,-2 3-2,-2 2-2,0 3-1,0 3-2,0 3 0,-3 2-2,-2 1-3,-5 1-2,-4 1-3,-1 0 0,-1 0 1,0 1 1,1-1 1,-1-1 1,2-3 1,1-3 1,1-3 1,2-6 3,4-9 4,4-8 4,4-9 4,4-10-1,6-7-6,4-10-5,5-8-6,3-7-5,-1-4-5,1-4-4,-1-3-5,1-1-3,-1 6-2,1 5 0,-1 5-2,-1 3 1,-1 3 4,-3 4 4,-1 2 4,-2 4 5,-2 3 8,-3 5 7,-1 3 7,-1 4 5,-2 3 3,-1 3 2,0 3 2,-1 3 4,0 4 5,-1 4 5,2 4 5,-2 3 0,-1 5-5,0 4-4,-2 3-6,0 3-4,-2 1-1,0 1-2,-1 1-3,-2-1-1,2-1-3,-1-3-3,0-1-2,2-2-1,4-3-2,4-1 0,4-2-1,2-4-2,3-3-3,1-4-3,3-4-4,3-4-3,3-3-4,4-5-4,5-4-4,0-2-2,-2-1 1,-1-1 0,-3-1 1,-2 0 0,-3 1-1,-3 1 0,-3 1-2,-3 0 1,-4 1-2,-5-1 0,-2 1 0,-4-1 1,-1 1 4,0-1 4,-1 0 5,-2 2 3,0 3 6,-1 3 5,-2 3 4,0 2 3,-1 2-1,-2 2 1,0 2-1,0 2 3,1 2 6,0 2 5,2 2 6,0 2 3,-2 5 1,0 4 3,-1 3 1,-1 3-1,0-1-2,0 1-3,1-1-3,-2 1-1,0 1-4,-1 1-1,-1 1-2,0-1-4,1-1-4,0-3-3,2-1-4,1-2-4,1 1-5,0 0-3,2-1-5,5-2-5,8-4-8,9-6-7,9-4-6,4-4 1,-1-1 13,-1 0 11,-1-1 12,-2-1 6,-1 0 2,-3 0 2,-1 0 2,-1 1 1,0 0 1,-1 2 0,1 0 0,-5 1-8,-10 0-19,-10 0-19,-10 0-19,-3 0-3,3 0 11,3 0 11,3 0 10,2 0 13,0 0 12,2 0 13,1 0 11,-1 2 12,-2 4 7,-2 4 8,-1 4 8,-2 2 0,2 1-9,1 1-10,1 1-9,-1 1-6,0 1-4,-1 1-4,-1 1-3,-1 1-3,1-1-1,-1 1-1,0-1-2,2-1 0,3-3 1,3-3-1,2-2 0,5-4-2,4-3-1,5-2-4,6-4-1,1-2-1,1 0 3,0-2 4,-1 0 1,2-2 2,3-4-1,4-2-2,2-3-1,0-1-1,0 1-4,-1 1-1,-1 0-4,-1 2-1,-3 1 0,-1 0-1,-2 2-1,-2 1-2,-1 0-3,-1 2-3,0 1-4,-5-3-4,-5-4-8,-6-5-7,-5-5-7,-4-1 1,2 2 7,0 5 9,2 1 9,1 4 15,-1 2 24,0 4 24,0 3 23,1 3 6,0 4-11,2 3-12,1 5-11,-1 2-8,-2 1-3,-2 2-3,-2 0-4,-2 2-3,-1 2-3,-3 4-2,-1 3-4,-3 3-2,0 1-2,-1 2-4,-1 2-2,-1 0-5,-1-1-5,-1-3-6,0-2-6,-1-2-3,2-5 0,3-3 1,2-5 1,1-3 0,2-4 3,2-5 3,3-2 1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9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68550 38850 420,'50'15'28,"-10"-1"4,-10-1 4,-9 0 4,-5-1 0,-1 1-1,1 1-2,0 1-2,0 1-1,1 2-1,1 0-1,1 1 0,0-1-4,-3-1-3,-1-3-6,-2-1-3,-1-2-3,0-1 3,-1 0 2,1-2 1,-3-3-12,-6-8-26,-6-6-28,-6-7-27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64975 26825 333,'49'20'167,"16"14"-1,16 15 1,16 15 0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40675 26136 395,'-42'-1'3,"8"0"6,9-2 6,9 0 6,8-2 9,8 0 13,8-1 12,8-2 13,4 2 0,2 1-13,3 2-12,2 2-12,1 0-9,2-2-2,2-2-4,3-2-2,2-1-3,4 1 0,4-1-1,4 0-1,2 0 0,-2-2-1,0 0 0,-2-1 0,0 0-2,-2 2-1,0 3-1,-1 1-2,-3 1-2,-2 2 1,-3 0-2,-4 2-1,-1 0 0,-1 2 0,-1 0 0,-1 2 0,0 0 0,1 0 1,0-1 1,3 1-1,-1 0 2,2 0-1,1 0 0,1 0 1,-1-1-1,-2 0 0,-1-2 0,-3 0-1,-1-1 0,1 0 0,-1 0-1,1 0 1,1-1-1,2 0 0,4-2-1,3 0 1,0-1 0,-2 0-2,-1 0-1,-3 0 0,-1 0-1,1 1 0,-1-1 1,1 0-1,-2 0 1,0 0 0,-1 0 0,-1 0-1,-2 0 1,-1 0 0,-3 0 0,-1 1 0,-2-1-9,-1 2-17,-1 0-17,0 2-16,-3-1-8,-1 0 5,-2-2 3,-2 0 4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46704 24205 469,'-28'-14'-34,"7"3"8,7 2 7,6 4 8,6 2 14,4 2 22,4 2 21,4 2 23,3 2 6,3 2-11,3 1-10,4 3-11,0 2-7,3 2-3,0 1-5,1 3-4,1 0-4,0 1-3,2 0-4,1-1-3,0 1-2,-1 0 2,-1-1 0,-1 1 1,-1-1-2,-1 1-2,-1-1-3,-1 1-2,-2-1-5,-1-1-3,-3-1-3,-1-1-4,-3 0-1,-2 0 1,-4-1 3,-3 1 2,-2-1 3,-4-3 2,-2-1 4,-3-2 2,-4-1 2,-2 0 0,-3 0-1,-3-1 1,-4 2-2,-1 2-3,-4 2-3,-3 1-4,-3 3-1,-3 3-2,-3 4-1,-2 2-2,-4 2-3,-4 2-5,-4 2-7,-4 3-6,2-2-4,8-2-2,8-3-4,7-3-2,6-2 0,3-3 4,3-1 2,3-2 4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801" units="cm"/>
      <inkml:brushProperty name="height" value="0.05801" units="cm"/>
      <inkml:brushProperty name="color" value="#00BFF3"/>
    </inkml:brush>
  </inkml:definitions>
  <inkml:trace contextRef="#ctx0" brushRef="#br0">70396 24782 379,'-51'0'-4,"8"2"1,8 0 1,8 2 0,3 0 2,1 0 1,-1-1 1,1 2 3,1-2 0,4-1 0,5 0 1,3-2-1,4 2 7,4 2 14,4 4 14,4 2 13,3 1 3,1-1-6,3 0-9,2-2-6,1-1-6,1-2-3,1-3-4,1 0-3,2-4-2,1 0-1,3-3-2,1-2-1,1-1-2,-1 2 1,-1 1-1,-1 1 0,1-1 0,3 2-1,3-1-1,3 0-1,2 0 0,2 0 0,2 0-1,3 0 1,0-1-1,2-2-2,0-1-1,2-3-1,4-2-3,8 0 0,7-1-1,9-1-2,-1 0 0,-7 2 1,-9 3 1,-6 1 1,-4 1 0,5 2-2,4 1-2,4 1-1,-1 0-1,-2 2 0,-6 0 1,-3 2 0,-3 0 0,-2 2-1,-2 0-1,-1 2-1,-3-1-1,-4 1 1,-2 0-1,-3 0 1,-3-1-1,-3 0 1,-3-2 1,-3 0 1,-3-5-8,-4-8-12,-5-7-15,-2-9-13,-4-1-1,-1 5 12,0 5 11,-1 5 12,-1 3 1,0 1-10,0 0-10,0 2-9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38100 15150 571,'-38'0'80,"26"0"-16,24 0-18,26 0-17,21 0-5,19 0 4,19 0 6,19 0 5,9 0-3,0 0-10,0 0-10,0 0-10,-4 1-5,-5 4-3,-7 3-1,-5 3-2,-11-1-4,-11-2-8,-14-3-7,-11-3-8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796" units="cm"/>
      <inkml:brushProperty name="height" value="0.05796" units="cm"/>
      <inkml:brushProperty name="color" value="#00BFF3"/>
    </inkml:brush>
  </inkml:definitions>
  <inkml:trace contextRef="#ctx0" brushRef="#br0">73967 23488 379,'-9'-8'2,"0"-2"3,-2 0 4,0-1 4,3 2 9,8 6 15,8 6 14,8 6 15,4 2 2,1 1-10,1 0-12,1 0-10,2 0-7,1 1-2,3 1-2,1 2-3,2-1-3,2-1-3,3-1-3,1 0-3,0-1-3,-2 3-1,-1 1-1,-3 3-1,-1 1-1,-1 1 0,-1 1 0,-1 1 0,-2 1-1,0-1 1,-1 1 0,0-1 0,-3 0-2,-1-1-1,-3-1-4,-1-1-2,-3 0-1,-1 1 1,-2 1 1,-2 2 1,-4-3 1,-4-1 2,-6-4 0,-4-3 1,-5-1 0,-5 1-1,-5 1-1,-5 2-1,-7 1 0,-10 5 0,-10 3 1,-10 5 1,-8 2-4,-5 2-8,-6 3-8,-6 1-9,1 0-5,9 0-3,9-1-4,9-1-3,11-5-4,12-6-5,13-7-6,13-6-5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66602 36152 541,'-9'-9'4,"-2"-2"9,-2-1 9,-1-3 8,1 1 5,6 3 3,6 2 2,6 4 2,4 2-1,3 2-6,4 2-5,2 2-5,1 2-5,1 2-1,0 1-2,-1 3-3,0 2-1,-1 0-4,0 1-2,-2 1-3,-2 1-3,-1-1-7,-2 1-5,-2 0-5,-2 0-7,-1 1-6,0 1-7,-2 1-7,-1 1-3,-4 1 4,-2 1 3,-3 1 2,-2-2 1,0-5 0,0-5-1,0-4-1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66021 37450 569,'-13'0'10,"6"0"21,6 0 19,6 0 21,5 0 3,4 2-14,3 0-12,5 2-13,0 0-11,-3 2-8,-3 0-6,-3 1-9,-2 3-7,0 4-10,-2 3-10,-1 5-9,-2 3-7,-4 5-3,-4 3-4,-4 4-4,-3 3 1,-1 0 5,-3 2 3,-2 0 4,0 0 6,-1-3 8,0-4 7,1-2 8,-3-2 5,-3 1 2,-5-1 3,-3 0 2,-1-2 5,5-5 3,3-5 5,5-5 5,2-3 2,2-2 3,3-2 2,1-2 2,3-4 6,4-6 7,4-6 10,4-6 7,4-4-1,7-5-11,6-3-11,5-4-11,3-4-9,1-4-9,-1-4-6,0-4-9,0-1-5,-1 4-4,-1 2-3,-1 4-5,-3 3 0,-5 5 4,-5 5 4,-5 5 2,-2 4-4,0 1-13,0 2-13,0 3-14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67890 36100 642,'0'64'116,"-2"-11"-28,-1-12-26,0-11-28,-1-8-16,0 0-6,0-1-6,1 0-5,-2-3-3,0-1-1,-2-3-1,0-1-1,4-3 2,10-2 4,9-4 3,11-2 3,5-4 2,1-2-3,0-4 0,2-2-3,0-2-2,-1-1-2,-2-1-3,0-2-3,-2 2-1,-3 1-3,-3 2 0,-3 3-2,-2 0-3,-3 2-2,-1 1-3,-2 0-3,-2 1-2,-1 0 1,0 0-1,-2 0 0,-1 0-2,-2-2-5,-3 0-5,0-1-4,-3-1 1,-1 0 10,0 1 8,-1-1 10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68152 36040 633,'-23'-5'33,"4"8"8,3 6 6,3 7 8,0 5-1,-1 5-9,-3 3-10,-2 5-10,-1 2-7,-3 4-8,-1 2-7,-3 4-6,-1 2-10,-3 4-11,-1 2-11,-2 3-10,1-2-3,5-8 7,5-8 6,5-7 6,3-7 2,2-2-3,3-3-4,1-2-4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431" units="cm"/>
      <inkml:brushProperty name="height" value="0.02431" units="cm"/>
      <inkml:brushProperty name="color" value="#00BFF3"/>
    </inkml:brush>
  </inkml:definitions>
  <inkml:trace contextRef="#ctx0" brushRef="#br0">67515 38255 904,'0'-13'-30,"2"6"19,0 6 22,2 6 20,-1 4 6,-3 3-9,0 4-11,-3 2-8,-3 2-6,-4 1-2,-4 1-3,-3 1-1,-1-1-2,2-2-4,4-1-4,3-2-3,1-3 0,0-3 1,1-3 2,-1-2 3,3-3 4,8-1 7,6 0 7,7-1 8,5-4 2,3-2-3,3-5-2,3-4-4,1-2-3,-2-1-3,0-1-5,-1-1-3,-2 0-6,-3 1-8,-3 1-7,-3 1-8,-2 1-2,-2 2 3,-3 3 4,-1 1 2,-2 1 5,0 0 5,-2 0 4,0 1 6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618" units="cm"/>
      <inkml:brushProperty name="height" value="0.02618" units="cm"/>
      <inkml:brushProperty name="color" value="#00BFF3"/>
    </inkml:brush>
  </inkml:definitions>
  <inkml:trace contextRef="#ctx0" brushRef="#br0">68064 38200 840,'-8'14'0,"2"-1"-1,1-2 1,0-2-1,1-1 4,0 0 10,0-1 8,0 1 10,-1 1 1,-1 4-7,-3 2-6,-2 3-6,-2 2-8,-1 3-10,-3 1-8,-2 3-9,-2 1-6,-3 1-1,-3 0-3,-3 2-1,2-2 0,5-7 2,7-5 1,5-6 3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68350 39550 758,'16'0'4,"-1"2"8,1 0 8,0 2 9,0 0 3,3 3 0,2 2 0,1 2 0,1 1-5,-1 1-11,-1 1-10,-1 2-11,-2-2-5,-2-1 2,-4-3 1,-3-1 1,-2-1-8,0 0-18,-2 0-17,0 0-18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8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59437 45500 436,'0'-24'3,"0"1"5,0-1 7,0 1 5,0 0 4,0 2 1,0 3 1,0 1 1,0 7 3,1 10 4,2 12 5,0 10 5,1 9-2,-2 10-6,0 9-8,-2 8-7,-1 6-3,-2 5-1,-2 3 1,-1 5-1,-2-1-1,2-6-3,0-4-2,2-4-3,-1-4-3,0-1-1,-1-1-4,-1 0-1,-1-3-2,2-2 1,0-4 0,2-2 0,0-6-1,0-6 0,0-7-3,0-7 0,1-8-2,0-10-1,2-10-3,1-10-1,1-8-1,5-8 1,4-8 0,4-8 1,2-3 1,1 4 1,1 3 2,1 2 1,0 4 2,-1 6 2,0 4 2,-2 5 2,0 4 2,1 5 1,1 3 2,1 4 1,0 3 1,-1 2 0,0 3 0,-2 1-1,0 2 0,-1 1 0,1 3-1,0 2 0,-1 2-1,-1 2 1,-1 2 0,-1 1 0,-1 2 1,-2 2 0,-2 0 1,-2 1 0,-3 1 1,-4 1-2,-4 1 0,-4 1-1,-3 1-1,-3 3 0,-3 1 0,-3 3-1,-4-1-1,-3 0-4,-5-1-4,-3-1-2,-2-2-5,2-3-4,0-3-5,1-3-4,2-5-7,0-6-6,1-8-7,1-6-7,3-5-4,5 0-1,5-1-2,5-1-1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15609 683,'7'-71'13,"-2"14"27,-3 16 28,0 14 26,-4 11-15,0 7-56,-3 6-58,-2 8-55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39150 14250 532,'-113'-21'11,"26"10"22,24 10 21,26 9 22,15 15 4,6 22-14,7 22-16,6 23-14,3 16-10,0 13-8,0 12-6,0 13-7,0 7-7,0 4-11,0 3-10,0 3-9,-2-8-3,-3-19 5,-3-18 4,-2-19 6,-3-13-5,1-6-14,-1-6-15,1-6-15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48457 547,'14'-29'3,"-1"7"4,-2 5 5,-2 6 5,0 4 2,3-1-2,4 0 0,2 0-1,2 0-1,1 0 1,1 1 1,1-1 1,0 1 2,-1 2 7,-1 2 5,-1 2 6,-1 1 1,-3 0-4,-1 0-4,-2 0-4,-2 0-7,1 0-10,0 0-11,0 0-11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100227 26197 631,'-33'6'29,"15"-3"10,13-2 11,14-3 11,9-3-2,5 2-10,5-1-13,5 0-11,3 0-10,2 0-9,2 0-10,2 0-9,-1 0-6,-3 1-1,-5-1-4,-4 0-1,-3 0-4,-5 2-6,-3 0-4,-4 2-6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2"/>
    </inkml:context>
    <inkml:brush xml:id="br0">
      <inkml:brushProperty name="width" value="0.0634" units="cm"/>
      <inkml:brushProperty name="height" value="0.0634" units="cm"/>
      <inkml:brushProperty name="color" value="#00BFF3"/>
    </inkml:brush>
  </inkml:definitions>
  <inkml:trace contextRef="#ctx0" brushRef="#br0">79010 22579 347,'-17'-2'0,"-1"0"0,-3-3 0,-1-2 0,3 0 10,9 4 20,8 3 21,10 2 21,6 1 3,7 0-12,5-2-13,7 0-12,4-1-9,4 0-3,4 0-5,4 0-3,3-1-3,4 0-2,2-2-1,3 0-1,3-1-1,3 0 0,4 0 0,2 1 0,2-2 0,0 0-1,2-2 0,1 0-1,0-1-1,-1 0-3,-1 1-3,-1-1-2,-2 0-1,-1 2-1,-2 1-1,-3 0 0,-1 1 0,-1 0 0,0 0 1,-2 1 1,-1-1 0,-1 2 0,-1 0 1,0 2 0,0 0 1,5 0-1,4 0 1,3 0-1,7-2 2,9-2 2,8-4 1,10-2 3,5-2 1,5-3 0,4-2 0,3-1 1,2-1-1,-1 0-2,-1 2-3,-1 1-2,-6 3-3,-9 3-1,-10 4-1,-10 4-3,-7 3 0,-5 4-1,-5 2-1,-5 3-1,-4 3 0,-6 0 2,-5 1 0,-4 1 2,-4 1 1,-2 0-1,-1-1 1,-3 1 0,0-2 0,2-3 0,2-3 0,3-2 0,0-3-1,2 0-3,0-2-2,2 0-1,-1-3-3,0-4 0,-2-4-1,0-3-1,-3-2-1,-3 2 1,-5 2 1,-4 3 0,-4-1-3,-5 0-5,-4-2-6,-6 0-6,-5 0-4,-2 3-3,-6 1-4,-2 2-4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3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74231 22790 625,'-8'-15'40,"14"2"3,15 3 5,15 1 4,8 1-3,0 0-9,2 0-9,1 0-9,10-1-7,23-3-2,21-3-2,21-3-4,12-3-3,-1 0-8,0-1-5,0 0-6,2-2-5,5 1-2,3-1-2,4 1-2,-9 1-2,-22 5-1,-21 3-2,-21 4 0,-14 2-2,-5-2-4,-4 0-3,-5-1-3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09:33.2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21987 7090 0,'0'0'0,"0"0"0,0 0 16,0 0-16,0 0 0,0 0 15,0 0-15,0 0 0,0 0 16,0 0-16,0 0 0,30 9 16,-30-9-16,21 7 0,-21-7 15,29 7-15,-29-7 0,35 5 16,-13 0-16,1-1 0,2 1 0,1-2 16,3 2-16,7 1 15,-1 0-15,2-1 0,0 0 0,0-1 16,-1 1-16,10 1 0,2 0 15,-3 0-15,-1-1 0,10 1 16,1 0-16,-2-2 0,-2-1 0,3-1 16,2 1-16,7-2 0,-5 0 15,4 0-15,3 0 0,-4 0 16,-4 0-16,14 2 0,1-1 16,-4 1-16,-4 3 0,34 1 15,-6-3-15,-9-1 0,-8 1 16,5-1-16,3 1 0,-8 0 15,-5 0-15,6-1 0,5-1 16,-6-1-16,-5 0 0,8-1 16,5 1-16,-4-2 0,-4 0 0,11 2 15,7 0-15,-9-2 0,-3 0 16,8-1-16,7-2 0,-8 2 16,-4 1-16,8 0 0,6-1 15,-8 1-15,-5-2 0,6 2 16,5 0-16,-7-1 0,-5 1 15,8-4-15,5 0 0,-10-1 0,-5 1 16,6 1-16,4 2 16,-7 1-16,-6 1 0,6-1 0,4-2 15,-8 1-15,-5 1 0,9-1 16,7 1-16,-6-2 0,-6 2 16,10-2-16,4-1 0,-6 0 15,-6 0-15,8-2 0,2 3 16,-5-2-16,-3 2 0,4 0 15,5 1-15,-9-1 0,-5 1 0,8-2 16,7-1-16,-9 4 16,-7 1-16,5-2 0,3-3 15,-8 5-15,-5 1 0,4 0 16,3-1-16,-8 0 0,-7-2 0,1 0 16,3 1-16,-9 0 0,-4 0 15,2 1-15,0 0 0,-7 2 16,-5-1-16,-1-3 0,2-2 15,-5 3-15,-3 2 0,4 1 16,2-1-16,-3-1 0,-2 0 16,2 0-16,1 0 0,-4 0 15,-3 1-15,1-3 0,2-1 16,-4 2-16,-3 2 0,1 0 16,0-1-16,-3-1 0,-3-2 0,-1-1 15,1 1-15,-15 1 0,-1 0 16,1 1-16,1-2 0,-2 0 15,-2 0-15,-1 1 0,-1-1 16,0 0-16,0-2 0,-4 2 16,0 1-16,-3 2 0,2 1 0,-2-1 15,-1 4-15,-3 0 0,-3-1 16,2 1-16,0-2 0,1 1 16</inkml:trace>
  <inkml:trace contextRef="#ctx0" brushRef="#br0" timeOffset="38146.454">26043 7356 0,'0'0'0,"0"0"0,0 0 0,32-3 16,-16 2-16,5-1 0,4 0 15,10 0-15,2 1 0,5 1 16,3 0-16,10 0 0,-1 0 0,13 1 15,3 2-15,-3 0 16,-3-1-16,14 1 0,2 1 16,-8 0-16,-3 1 0,11 0 0,1 2 15,-7-1-15,-6 0 0,33 3 16,-7-1-16,-13-2 0,-10 0 16,3-1-16,1-1 0,-10 2 15,-7-3-15,6-2 0,4-1 16,-8-2-16,-2-3 0,3 2 15,4 0-15,-6 1 0,-4-1 16,7-2-16,4-2 0,-7 1 0,-3 1 16,4-1-16,5 1 15,-7 1-15,-6 1 0,5 1 0,2-2 16,-6 2-16,-5 0 0,1 1 16,3 1-16,-6 1 0,-3 0 0,1 0 15,0-1-15,-5 2 16,-4 0-16,-1 1 0,1-2 15,-8 1-15,-3-1 0,0 2 16,-2 2-16,-5-2 0,-3-1 0,-9-1 16,2 0-16,-3 0 0,-1 1 15,0 0-15,-3-2 0,0 4 16,-4-2-16,-1 0 0,-2-1 16,1-2-16,-2 0 0,2-1 15,2 1-15,-1-1 0</inkml:trace>
  <inkml:trace contextRef="#ctx0" brushRef="#br0" timeOffset="39312.7367">27520 7792 0,'0'0'16,"0"0"-16,0 0 0,0 0 15,0 0-15,0 0 0,0 0 16,0 0-16,0 0 0,0 0 16,25 4-16,-25-4 0,25 1 0,-25-1 15,40-1-15,-16-2 0,3-1 16,6-2-16,5 0 16,13-4-16,1 1 0,16-4 0,3-4 15,-5 0-15,-3 1 0,12-5 16,0 0-16,3-1 0,-8 2 0,2-4 15,-6 1-15,-9 2 0,-9 3 16,-4-1-16,-2 1 16,-7 4-16,-5 3 0,-4 2 0,-4 2 15,-5 3-15,-4 2 0,-3 4 16,0 2-16,-3 3 0,-2 3 16,-5 5-16,-3 4 0,-5 1 15,-3 2-15,-8 5 0,-8 6 16,-2 0-16,0 1 0,-8 6 15,-5 5-15,-6 5 0,2-2 0,-11 10 16,0 0-16,6-6 0,5-3 16,-14 15-16,11-8 15,11-14-15,9-7 0,4-10 0,4-7 16,3-3-16,2-4 0,5-8 16,5-4-16,3-5 0,2-1 15,0-9-15,0-5 0,1 1 0,0-2 16,2-7-16,2-6 15,0-1-15,0 0 0,3-6 0,2-3 16,0 1-16,-1 0 0,2-2 16,1-4-16,-1 4 0,0 2 15,1-7-15,0 0 0,-1 7 16,-1 4-16,-1 0 0,-1 1 16,0 3-16,0 4 0,-1 4 15,1 1-15,-2 4 0,1 4 0,-2 3 16,1 4-16,-2 2 0,0 2 15,1 2-15,-2 1 0,0 3 16,0 1-16,3 2 0,1 0 16,1 2-16,0 1 0,0 3 15,2 3-15,0 2 0,0 1 16,0 5-16,-1 2 0,2 2 16,0 1-16,2 4 0,2 3 15,-1 1-15,0 1 0,1 3 16,2 2-16,1 5 0,1-3 15,1 2-15,1 3 0,-3-5 16,0-4-16,4 7 0,1 0 16,-2-5-16,-3-2 0,1-2 15,0 1-15,-4-6 0,-2-2 0,-1-3 16,-2 0-16,-2-4 0,-2-2 16,-2-3-16,0-2 0,-3-5 15,0-1-15,-2-2 0,1-1 16,-1-1-16,0 0 0,-6-3 15,-3-1-15,-3-1 0,-2-2 0,-3-1 16,-6-1-16,1-1 0,0 1 16,-3-2-16,-1 1 0,0-2 15,1-1-15,-2-1 0,0-1 16,3 1-16,2 2 0,-5-4 16,2-1-16,8 2 0,1 2 15,-2-4-15,1 0 0,5 4 16,2 0-16,0 1 0,1 0 15,2 3-15,2 1 0,2 1 0</inkml:trace>
  <inkml:trace contextRef="#ctx0" brushRef="#br0" timeOffset="39549.3566">28673 7799 0,'0'0'0,"0"0"0,0 0 15,0 0-15,0 0 0,0 0 16,25 21-16,-25-21 0,19 11 0,-19-11 15</inkml:trace>
  <inkml:trace contextRef="#ctx0" brushRef="#br0" timeOffset="39750.4927">28955 7914 0,'0'0'0,"0"0"0,0 0 15,0 0-15,-12 19 0,12-19 0,-10 21 16,10-21-16,-10 21 0,7-14 16</inkml:trace>
  <inkml:trace contextRef="#ctx0" brushRef="#br0" timeOffset="39948.4905">28822 8156 0,'0'0'0,"0"0"0,0 0 16,0 0-16,-19 16 0,19-16 15,-22 23-15,4-8 0,-4 3 0,2-2 16,3-3-16,1 0 0</inkml:trace>
  <inkml:trace contextRef="#ctx0" brushRef="#br0" timeOffset="198782.1291">22767 15248 0,'0'0'15,"-13"-1"-15,-9-3 0,-7 0 16,-6-1-16,-29-4 0,-33-5 16,-27-3-16,-4-2 0,-52 6 0,-49 5 15,-14 1-15,75 1 0,53 3 16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3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14129 34441 428,'-23'-4'13,"3"8"27,1 8 26,2 7 26,2 7 4,-1 3-19,1 4-19,-1 5-19,-1 4-12,-1 10-4,-3 6-6,-1 9-4,0-2-5,5-9-6,3-10-3,4-10-6,3-5-4,0-1-5,2-2-4,1 1-4,3-14-11,7-25-18,7-24-17,8-23-18,0-8 0,-5 14 16,-5 12 16,-5 14 16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4"/>
    </inkml:context>
    <inkml:brush xml:id="br0">
      <inkml:brushProperty name="width" value="0.0511" units="cm"/>
      <inkml:brushProperty name="height" value="0.0511" units="cm"/>
      <inkml:brushProperty name="color" value="#00BFF3"/>
    </inkml:brush>
  </inkml:definitions>
  <inkml:trace contextRef="#ctx0" brushRef="#br0">14450 34664 430,'15'-19'22,"-1"11"19,-1 9 18,0 10 19,-2 5 1,-1 1-13,0 1-15,-2 1-13,0 4-10,0 7-3,0 6-3,-1 8-5,1 2-2,-2-4-4,-1-2-3,0-3-2,-1-4-4,2-3 0,0-5-3,1-3-2,4-11-2,6-17-3,5-16-4,7-16-2,1-10 0,-3 0 1,-4-2 3,-1 0 2,-4 1 1,-1 6-2,-3 4-2,-1 5-1,-2 5-4,-2 5-3,-2 5-5,-2 5-4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5831" units="cm"/>
      <inkml:brushProperty name="height" value="0.05831" units="cm"/>
      <inkml:brushProperty name="color" value="#00BFF3"/>
    </inkml:brush>
  </inkml:definitions>
  <inkml:trace contextRef="#ctx0" brushRef="#br0">16076 34584 377,'7'-8'3,"0"0"6,-2 1 7,0-1 6,-2 0 2,1 0-3,0 0-3,0 0-2,-1 0 0,0-1 3,-2-2 4,0 0 3,-2-1 1,0 1-1,-2-1-1,0 0 0,-2 1-4,-4 3-4,-2 1-6,-3 2-4,-2 2-3,1 0 0,-1 1-1,0 2 0,0 1 0,-1 2-1,-1 2 0,-1 2 0,-1 2 1,1 1 0,-1 3 2,1 2 0,-1 3 1,2 5 1,1 5 0,1 5 0,1 2 1,1 0-1,0 0 1,2 1 0,1-3 1,2-2-2,3-3 1,1-3 0,1-3-2,2-1-3,0-3-2,2-1-4,3-3-3,6-4-6,5-5-5,7-2-5,3-7-4,1-8 0,1-8 0,1-7-1,0-6 1,1-1 2,-1-2 2,1-2 2,-3 1 2,-3 5 4,-5 6 4,-3 4 3,-4 6 11,-3 8 20,-2 8 19,-4 8 18,0 4 3,0 3-13,2 2-14,0 2-14,2-1-9,0 1-5,1-2-5,2-1-4,0-1-7,-1-1-7,1-1-6,0 0-8,1-2-2,2-3 2,1-1 2,3-2 4,2-3-3,1-4-5,3-4-6,1-3-5,3-7 0,3-8 3,3-7 6,3-8 3,0-4 4,-2 2 2,-1 0 2,-3 1 1,-3 4 4,-5 4 3,-4 5 4,-6 5 4,-3 4 4,-1 5 4,0 3 6,-2 4 4,-1 3 11,-4 0 20,-2 2 17,-3 0 19,-2 2 1,2 4-14,0 2-15,2 4-15,-1 1-10,0 3-3,-1 2-4,-1 1-3,-1 5-3,0 5 0,0 6 0,0 7 0,1 0-2,2-2-1,2-3-2,3-4-1,0-2-2,0-3-3,0-3-4,0-3-2,1-3-4,5-4-5,4-5-6,4-3-5,2-5-2,1-8 0,1-6 0,1-7 1,-1-5-1,-2-3 2,-4-3-1,-3-2 1,-2-2 2,0 1 3,-2 1 2,0 1 4,-2 2 1,-1 2 3,0 1 1,-1 3 3,-1 1-1,0 3 0,0 1 0,0 3-2,-1 0 3,-1 2 4,0 1 6,-1 1 3,-1-1 3,2 0 1,0-1-1,2-1 1,1 0-1,4 4-1,2 3 0,3 3-1,3 1-1,0 0 1,1 0-1,1 0 0,0 1 2,-1 2 4,0 2 3,-2 2 5,-1 2 0,-1 2-1,0 1-1,-2 3-3,-1 3-1,0 4-4,-2 3-3,0 5-2,-2 3-2,-1 2 0,0 4 1,-1 3 0,-3 0-3,0-2-6,-3-2-6,-2-1-6,-1-4-5,2-3-1,1-5-1,0-3-2,3-6-2,4-7-3,4-6-1,4-7-3,2-5 2,2 0 7,0-1 7,1-1 7,1-1 2,-1 0-3,1 1-1,0-1-3,-1 0-2,-1 1-4,-1-1-4,-1 0-3,0 0 0,0-1 2,0-1 3,0-1 4,-2 1-1,1 2-4,-2 4-2,0 3-4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6667" units="cm"/>
      <inkml:brushProperty name="height" value="0.06667" units="cm"/>
      <inkml:brushProperty name="color" value="#00BFF3"/>
    </inkml:brush>
  </inkml:definitions>
  <inkml:trace contextRef="#ctx0" brushRef="#br0">20316 33427 329,'-7'-10'14,"2"10"28,2 12 28,2 10 27,1 8 6,0 6-17,0 6-16,0 6-17,0 6-11,2 6-8,0 5-8,2 7-6,0 8-9,0 14-9,-1 12-8,2 13-10,-1 8-6,1 1-2,2 2-4,0 2-2,0-10-3,-2-21-3,-2-22-2,-2-21-2,-1-12-7,2-4-9,0-2-8,2-3-10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6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56277 33857 494,'-14'-17'9,"4"14"25,4 14 25,4 13 26,2 6 3,0-3-18,0-3-18,0-3-18,0-1-11,0 1-5,0 1-3,0 1-4,-1 4-5,-2 7-5,-2 7-5,-1 6-5,-2 3-6,0 0-6,0-2-6,0 0-7,2-4-3,1-8-2,2-6 0,2-7-2,0-7-1,0-8-5,-2-8-3,0-8-3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41350 13850 477,'-4'-65'65,"-5"23"6,-7 22 5,-5 22 6,-12 24-5,-16 29-18,-15 28-17,-15 28-18,-11 15-11,-2 4-4,-3 3-4,-3 3-6,1-5-2,6-12-1,7-13-1,6-12-1,7-13-1,10-12-1,10-13 0,9-12 0,18-7 0,29 1 2,28-1 2,28 1 1,20-4 0,13-6-2,12-6-2,13-6-2,6-6-4,0-2-5,0-3-6,0-3-5,-7-4-3,-11-3-4,-14-3-1,-11-2-3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56150 33545 377,'7'-8'5,"-1"0"12,0 0 11,-1 1 10,0-1 4,3 2-5,3 1-4,4 0-5,2 0-4,3 0-3,3-1-3,3-1-3,1-1-3,1 2-4,-1 1-3,1 0-3,-3 1-4,-1 0-5,-4 0-5,-3 1-4,-4-5-8,-3-8-12,-4-7-13,-4-9-11,-2-2 2,0 2 14,0 1 15,0 3 15,0 1 10,0 3 6,0 1 5,0 3 6,0 2 5,0 3 4,0 2 4,0 4 5,0 7 5,0 12 9,0 11 9,0 13 7,-1 5 0,-2 0-10,-2 0-11,-1 0-10,-2 1-9,0-1-9,0 0-8,0 0-8,1-2-5,2-4 1,3-3-1,1-5-1,2-4-2,3-5-6,4-5-7,2-4-5,5-6-4,5-6 0,7-6 1,5-5-1,3-5 2,1 0 3,-1-1 5,0 0 4,-1 0 4,-5 4 5,-4 5 6,-3 3 5,-4 4 3,-3 4 1,-2 4 1,-4 4 1,-3 4 4,-2 5 7,-4 5 6,-2 5 8,-2 3 2,0-1 0,0 0-1,0 1 0,1-2-3,0-3-6,2-3-5,0-3-5,3-4-5,4-5-4,4-4-5,4-5-4,3-7-7,3-6-8,3-7-10,3-7-8,2-5-3,1-4 2,0-5 2,2-2 2,0-5 5,-3 0 4,-2-3 6,-1-2 4,-3 0 5,-3 2 3,-3 2 3,-2 3 3,-4 3 4,-3 7 5,-2 7 5,-4 7 5,-1 8 9,0 7 13,0 8 13,0 8 13,0 6 1,-2 7-11,0 5-10,-2 7-12,0 2-7,1 2-2,-1 1-3,0 0-3,1 0-2,4-3-3,2-4-3,4-1-2,0-4-4,1 0-4,0-1-3,0-1-5,0-1-2,2-1 0,0-1-1,1-1 0,-1-1-1,-2-1-1,-4 0-3,-2-2-1,-4 0-1,0 1-1,-3 1 0,-2 1 0,-3 2 1,-6 1-1,-4 3 1,-5 1 0,-2 0 1,0-3-1,-1-3 1,1-3-1,0-3 0,3-4-4,1-5-2,3-2-3,2-5 1,6 0 5,5-3 5,4-2 5,3-1-2,-2-2-8,0 0-8,-1-1-7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60841 33154 400,'-28'1'0,"5"1"0,6 3 0,7 2 0,2 3 8,0 4 15,0 3 16,0 5 16,1 2 7,1 3-1,0 1 0,2 2-2,0 3-4,2 1-10,0 2-9,2 2-10,0 1-6,2-1-4,0-2-3,2 0-3,1-3-3,3-3-4,4-5-3,2-3-2,3-6-5,1-7-4,3-6-5,1-8-4,3-8-2,1-9 2,3-10 0,1-10 2,0-7-1,-1 0-7,-3-3-5,-1-2-5,-4-1-1,-5 0 7,-5 1 4,-4-1 7,-5 3 5,-4 6 7,-4 6 7,-4 6 6,-3 4 5,-1 7 1,-3 4 1,-2 4 1,0 5 2,1 3 0,1 2 0,1 4 0,-1 4 2,-3 6 1,-4 5 1,-1 7 2,0 2-2,6 1-2,6-1-4,7 1-2,4-2-11,6-3-17,4-3-17,5-3-17,6-3-5,5-4 6,7-4 6,5-4 7,0-2 1,-7 0-3,-7 0-4,-7 0-2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7003" units="cm"/>
      <inkml:brushProperty name="height" value="0.07003" units="cm"/>
      <inkml:brushProperty name="color" value="#00BFF3"/>
    </inkml:brush>
  </inkml:definitions>
  <inkml:trace contextRef="#ctx0" brushRef="#br0">62056 33416 314,'27'-12'9,"-11"8"18,-9 8 18,-10 8 19,-6 5 6,-1 5-7,-3 3-7,-2 5-5,0 1-7,1 0-3,1 0-5,1 1-4,1-1-4,2 2-3,2 1-4,2 1-4,3-2-2,4-2-1,4-3-2,4-3-2,3-3-5,5-5-8,3-3-9,5-4-10,3-5-3,5-2-2,3-6-1,4-2 0,2-5-2,0-4-3,0-3-3,1-5-2,-4-1-2,-6 1 0,-6 1-1,-5 1 0,-6 2 2,-3 3 8,-4 2 5,-4 4 8,-3 2 0,-1-1-5,0 0-4,-1 0-5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6832" units="cm"/>
      <inkml:brushProperty name="height" value="0.06832" units="cm"/>
      <inkml:brushProperty name="color" value="#00BFF3"/>
    </inkml:brush>
  </inkml:definitions>
  <inkml:trace contextRef="#ctx0" brushRef="#br0">62616 33667 322,'-10'-17'0,"-2"-1"2,-3-3 2,-3-1 1,-1-1 2,2 3 4,3 1 4,1 3 4,2 1 0,1 4 0,0 3-2,2 3-2,-1 3 9,-2 5 18,-2 6 17,-1 4 19,-1 7 2,0 9-11,2 9-12,1 8-12,-1 11-11,-3 11-8,-3 13-9,-3 11-9,-3 10-5,0 11-1,-1 9-2,0 11 0,0 1-13,5-6-24,3-6-24,4-5-25,3-14-8,3-22 6,1-22 6,2-20 6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6158" units="cm"/>
      <inkml:brushProperty name="height" value="0.06158" units="cm"/>
      <inkml:brushProperty name="color" value="#00BFF3"/>
    </inkml:brush>
  </inkml:definitions>
  <inkml:trace contextRef="#ctx0" brushRef="#br0">21570 20700 357,'-29'8'26,"5"-2"-4,5-1-6,5 0-3,2-2-1,2-1 3,1 0 3,1-1 3,5-2 7,11-1 11,11 0 10,11-1 11,5-2 0,-3 0-10,-2-1-12,-1-2-10,0 0-6,2-1-4,4-2-2,3 0-2,3 0-3,2 1 0,4 0-1,2 2-1,2 1-1,0 0 0,0 2-1,0 1-1,0 0-1,0 0-3,0 0-2,0 0-2,1 1-2,2 0 0,2 2-1,2 0-1,-1 1 1,-1-2 0,-2-1 1,-2 0 0,1-1 0,6-2-2,4 0-2,5-1-1,-1-1-2,-8 0 0,-9 0-1,-6 1 0,-7-1-2,-2 2 1,-3 1-1,-3 0-1,-3 1 1,-3 0-2,-3 0 1,-3 0-1,-5 1-5,-6 1-13,-8 0-11,-6 2-12,-4-1 0,0-1 10,1 0 11,-1-1 10,0-1 5,0 2-2,0 0-1,1 2-3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21627 20077 449,'-15'-36'38,"4"9"-1,3 7-1,2 9-1,1 5 2,-3 4 2,-4 4 4,-2 4 3,-3 5-2,-3 9-7,-3 7-7,-3 9-7,-2 2-5,1 0-4,0-2-3,-1 0-3,1-1-3,-1-3-1,1-2-1,0-1-2,0-3-1,3-2-2,1-1-2,3-2-1,1-3-1,2-1 3,2-3 1,3-1 2,2-1 1,4 2 1,4 0 2,4 1 0,4 1 0,6-1 2,4 1-1,5 0 2,4 0-1,1 1-1,2 1 0,3 1 0,0 1-2,2 1 0,1 1-1,1 1 0,2 0-4,2-1-4,4-1-5,3-1-5,1-2-7,2-3-7,0-2-8,2-4-8,-3-2 0,-6-2 8,-6-3 8,-6 0 8,-4-2-1,-5 0-12,-3 0-11,-4 0-12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21142 16050 464,'-18'-22'2,"-2"4"5,-3 5 4,-2 3 5,-1 4 3,5 6 3,3 4 3,4 6 3,2 5 2,-2 9 4,0 7 3,-1 8 4,0 5-2,-1 2-3,0 2-5,1 2-4,-1 1-4,2-2-3,1 0-3,1-2-2,1-2-2,0-6 0,2-4 0,1-5-1,1-4-8,2-3-14,2-3-16,2-3-16,2-3-11,4-4-7,2-5-8,4-2-7,-1-6 3,-1-4 12,-2-6 13,-2-3 14,-1-4 7,0 2 6,-1 1 4,2 1 4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21150 15498 467,'8'-51'2,"0"9"2,0 10 3,-1 8 4,1 6 3,-2 2 5,-1 4 5,0 3 5,0 2 3,1 2 0,3 2 2,2 2 2,1 5-2,2 8-1,0 7-2,1 9-2,-1 7-1,-3 8-3,-2 8-2,-4 8-2,-2 2-3,0-3-2,-2-3-4,0-2-2,-1-5-4,2-4-4,0-6-3,2-4-3,1-6-4,3-7-3,4-7-3,2-6-2,3-11-1,1-14 1,3-13 3,1-14 2,2-12 2,1-8 4,1-9 2,1-8 2,1-5 4,1 1 0,1 2 3,1 0 1,-2 5-1,-2 7-3,-3 9-2,-2 7-4,-6 9-1,-3 10-3,-6 9-1,-4 11-3,-5 6-2,0 6-5,-3 4-4,-2 6-5,-2 5-3,-2 5-2,-2 7-2,-1 5-2,0 1 2,2-3 6,4-5 6,3-3 7,1-3-1,0-1-5,0-1-5,0 0-7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47" units="cm"/>
      <inkml:brushProperty name="height" value="0.0547" units="cm"/>
      <inkml:brushProperty name="color" value="#00BFF3"/>
    </inkml:brush>
  </inkml:definitions>
  <inkml:trace contextRef="#ctx0" brushRef="#br0">23126 16132 402,'28'-37'52,"-5"7"-6,-6 6-7,-6 5-7,-4 3-5,-1-1-5,-1-1-3,0-1-6,-2 0-1,0 2 0,-2 3-1,0 1-1,-3 2 0,-2 2-4,-3 3-3,-4 1-3,-2 1-2,-3 2-1,-3 0-1,-3 2-2,-2 3 0,-1 7 0,-1 8 0,-1 6 0,-1 6 3,1 4 8,0 6 6,-1 4 7,1 4 3,1 2-1,1 2-2,1 2-1,3-3-1,3-8 0,4-8-2,5-8 0,2-4-2,2-1-1,2-1-2,2 0-1,4-5-1,6-3 0,5-6 0,7-4 0,3-6 0,3-4 0,1-6 0,3-3-1,0-7-6,2-5-12,1-7-12,1-5-13,-2-2-4,-3 2 2,-5 2 3,-3 2 1,-4 2 5,-3 3 7,-3 3 6,-2 3 6,-4 3 5,-1 3 2,-2 3 2,-2 3 1,-1 4 9,0 6 14,0 6 15,0 6 15,1 5 2,2 5-7,2 5-10,2 5-7,1 3-6,2 1-4,0 0-4,1 2-3,1-1-4,0-2-3,-1-1-2,1-3-5,0-1-4,0-3-8,-1-1-6,1-3-9,0-2 0,0-4 2,-1-5 5,1-3 3,0-3-5,0 0-12,-1-2-12,1 0-14,-1-3-3,-2-2 5,-2-3 4,-2-3 5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24981 15138 438,'-7'-17'3,"1"0"7,0-1 8,2-1 6,0 1 4,2 1 4,0 2 2,2 3 2,2 0 3,6 2 0,4 1 2,5 1 2,4 1-3,5 2-4,3 2-5,5 2-4,2 1-5,2 0-3,2 0-3,3 0-4,-2 1-3,0 2-6,-3 2-6,-2 2-4,-2 0-7,-3-1-9,-3-1-8,-3 0-9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41400 14300 409,'-49'-47'27,"4"6"3,3 7 4,3 6 4,3 15 5,3 26 9,3 24 6,4 26 9,2 19-3,4 17-10,3 15-11,3 16-12,1 10-8,1 7-7,-1 6-7,1 7-7,-1-1-8,1-6-6,-1-6-8,1-6-6,1-13-3,3-19 4,3-18 3,4-19 4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847" units="cm"/>
      <inkml:brushProperty name="height" value="0.05847" units="cm"/>
      <inkml:brushProperty name="color" value="#00BFF3"/>
    </inkml:brush>
  </inkml:definitions>
  <inkml:trace contextRef="#ctx0" brushRef="#br0">26184 14053 376,'-10'-9'2,"-2"-3"3,-3-4 5,-3-2 3,0-1 6,4 1 4,4 1 7,5 1 5,1 6 9,0 12 13,0 12 12,0 11 13,1 10-3,2 6-16,2 8-18,2 6-17,0 5-14,0 0-8,-2 1-10,0 1-9,-1 2-4,0 1 4,0 3 1,0 1 4,0-3-14,0-11-30,0-9-30,0-9-30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4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44739 19310 406,'-8'-8'0,"1"0"0,-1 0 0,0 0 0,-1-2 4,-2-3 11,-2-5 8,-1-3 10,1-1 5,8 5-2,7 3 1,6 4-2,7 2 0,7-2 1,7 0 0,7-1 2,6-1-3,8 1-4,6-1-3,8 0-4,5 0-4,6 1-2,7-1-4,5 0-2,3 1-3,0 1 0,0 0-1,1 2 0,-2 1-2,0 1-2,-1 0-3,-2 2-1,-1 0-3,-1 2-6,-3 0-4,-1 2-4,-6 1-2,-7 4 3,-9 2 2,-6 3 3,-8 2-5,-4 0-11,-6-1-12,-4 1-12,-5-1-4,-5 0 3,-4-2 4,-6-1 3,-5 0 2,-6 0 3,-6 0 3,-6 0 2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50824 17943 415,'-7'-8'1,"-1"2"1,0 1 3,0 1 2,5 1 10,10 3 18,10 4 18,9 2 19,6 3 2,3 2-12,1 2-13,2 1-11,1 2-9,-2 2-5,0 0-5,-1 1-4,-1 0-3,1 1 0,-1-1 0,0 1 0,-1 0-1,-3-1-2,-3 1-3,-3-1-1,-3 1-2,-1 0-3,-3-1-1,-1 1-3,-3-2 0,-2 1-1,-4-2 0,-3-1 1,-3 1-2,-6 1-4,-4 3-2,-5 1-4,-6 2-4,-5 1-3,-7 1-5,-5 1-5,-5 1-3,-4 3-2,-4 1-3,-4 3-2,3-3 2,10-6 7,9-5 8,11-6 6,5-5 1,0 1-6,2-2-6,1 0-7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48729 14191 600,'-2'-16'5,"-2"2"9,-4 1 10,-2 1 10,-2 2 4,-1 4-2,-2 4 0,0 4-1,0 4-3,-1 6-4,0 4-4,1 5-5,-1 3-3,2 1-2,1 1-2,1 1-3,1-1-2,2-1 0,2-3-3,3-1 0,2-2-2,4 1-4,3-1-1,5 1-3,3-1-2,2-3 1,1-1 1,3-2-1,0-2 1,-1-1 0,-1 0-1,-1-2 1,-1 0 1,-4 2 1,-3 0 2,-2 1 1,-4 2 1,-3 1 1,-2 3-1,-3 2 0,-4 1 1,-4 1-1,-4 1 1,-3 1-1,-2 0-1,-1-1-3,1-1-4,-1-1-3,2-2-4,1-3-4,3-2-4,1-4-3,3-4-5,2-4-3,4-6-3,3-4-5,1-3 1,2 1 4,0-1 4,2 0 4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49753 14572 392,'5'-6'5,"-2"2"9,-6 4 10,-2 2 10,-5 5 4,-2 6-1,-3 5 0,-3 7-2,0 2-1,2 1-5,4-1-3,3 1-4,2-1-3,0 1-3,2-1-1,1 0-3,1-1-3,3-3-4,4-3-4,2-2-4,3-5-4,2-3-1,2-4-2,1-4-2,3-4-1,2-4 0,1-4 0,3-3 0,1-6-2,3-8-5,1-5-5,3-8-4,-4-1-1,-6 6 4,-6 4 5,-8 5 4,-4 2 6,0-1 5,-2-1 8,0-1 5,-2 1 4,-2 3 0,-2 3 0,-2 3 0,-1 3 1,-2 2 0,0 4 1,-1 3 2,-1 1-1,-2 2 0,0 0-1,-1 2-1,6-2-4,12-2-11,13-3-11,13-4-9,6 1-4,-3 3 7,-2 2 4,-1 4 6,-3 1 3,-3 2 1,-3 0 0,-3 2 2,-3 1 2,-3 5 6,-2 4 5,-4 4 5,-2 2 4,-2 3 3,-2 1 3,-2 3 2,-2 1 1,-2 1-2,-1 0 0,-3 2-2,-1-1-3,0-1-2,0-3-3,1-1-2,1-3-3,2-1-2,4-3-2,2-1-1,3-2-3,0-1-5,2 0-3,0-2-4,3-2-4,6-2-2,4-4-3,5-2-3,3-4-1,1-2 0,1-4-1,1-2 0,0-3 0,1-1 0,-1-3-1,1-2-1,-3 0 2,-3 1 3,-5 1 2,-3 1 3,-3-1 0,-2-1-5,-3-3-5,-1-1-5,-2-1 1,-4 2 7,-2 3 6,-3 1 8,-3 3 4,0 1 3,-2 2 3,0 2 3,0 2 4,-1 1 4,0 0 5,0 2 4,1 0 7,1 2 11,0 0 11,2 2 11,0 3 1,1 6-8,-1 5-8,0 7-8,0 4-4,0 5-3,0 3 0,0 4-3,0 7-2,-1 10-3,-2 10-4,0 9-2,0 7-4,1 3-2,0 2-2,2 4-2,1-2-11,2-6-16,2-5-18,2-7-16,1-7-8,0-10 2,0-10 1,0-10 3,1-6 1,0-5 2,2-3 3,0-4 1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51900 13547 542,'7'-8'6,"-1"0"12,0 0 11,-1 1 12,-1 0 6,3 2 0,2 2-1,2 2 0,1 2-3,1 4-8,1 2-7,2 3-6,-2 4-6,-1 4-3,-2 3-3,-2 5-4,-4 3-2,-2 6-4,-6 5-1,-2 4-4,-4 2-2,-2-4-1,-2-2-3,-1-3-2,-1-5-2,4-4-1,3-5-1,2-5-2,4-4 4,4-4 7,4-5 8,4-2 8,3-5 4,1 0-1,3-3-1,2-2-1,1-1-2,1 0-7,1 1-5,1-1-6,-1 0-6,-3 0-8,-3 0-7,-2 0-8,-4 1-5,1 1-4,-2 0-4,0 2-4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7"/>
    </inkml:context>
    <inkml:brush xml:id="br0">
      <inkml:brushProperty name="width" value="0.04769" units="cm"/>
      <inkml:brushProperty name="height" value="0.04769" units="cm"/>
      <inkml:brushProperty name="color" value="#00BFF3"/>
    </inkml:brush>
  </inkml:definitions>
  <inkml:trace contextRef="#ctx0" brushRef="#br0">52943 13771 461,'-3'-8'13,"10"0"26,10 0 25,9 1 27,5-1 3,1 0-17,-1 0-18,1 0-18,-1 1-14,0 1-7,1 0-9,-1 2-9,-2 0-3,-5 0-1,-5 0 0,-5 0 0,-5 2-17,-6 2-30,-6 4-32,-6 2-30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15609 683,'7'-71'13,"-2"14"27,-3 16 28,0 14 26,-4 11-15,0 7-56,-3 6-58,-2 8-55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11"/>
    </inkml:context>
    <inkml:brush xml:id="br0">
      <inkml:brushProperty name="width" value="0.05874" units="cm"/>
      <inkml:brushProperty name="height" value="0.05874" units="cm"/>
      <inkml:brushProperty name="color" value="#F2395B"/>
    </inkml:brush>
  </inkml:definitions>
  <inkml:trace contextRef="#ctx0" brushRef="#br0">25209 31299 374,'0'-17'3,"2"-1"5,1-3 7,0-1 4,0 0 4,0 2 0,-2 4 1,0 3 0,-3 1 1,-2-1 2,-4-1 3,-2-2 1,-3 2 1,-1 1-4,-3 2-2,-1 2-4,-3 3-2,-2 1-3,-1 2-2,-2 2-4,-3 2-2,-1 2-1,-3 2-1,-1 1-1,-2 4-1,-1 2 0,0 3-1,-2 3 1,0 2-1,2-1-1,0 1-1,1 0-1,2-1-1,3 1 2,4-1-1,2 1 1,2-1 1,1 1 0,1-1 1,1 1 1,0 1 0,2 1 0,1 3 1,1 1-1,2 3 1,2 5 0,4 3-1,3 4 1,1 1 0,2 0-1,0-1 0,2-1-1,0-1 0,2 0-2,0 0 0,2 0-1,1 0 0,1-2 1,3 0 1,2-1 0,1-2 1,0-2-1,-1-1-1,1-3-1,1-1 1,1-3-1,3-1 1,2-3 1,1-1-1,1-1 1,1-1 0,1 0-1,3-3 1,3-1 0,4-2 0,5-2-1,2-3 0,2-3-2,2-2-1,2-4-2,2-3-1,2-7-1,2-6-2,2-5-1,-1-4 0,-1 1 1,-2-1 2,-1 1 2,-3 0-1,-1-1 0,0 1-1,-1 0-2,-3-1-1,-4 1 0,-4-1-2,-3 1-1,-4-3 0,-1-5 1,-3-4 2,-1-6 1,-4-2 1,-3-2 0,-4 0 1,-4-2 1,-3 2-1,-2 2 0,-2 4 0,-2 2-2,-2 3 3,-2 4 3,-2 2 4,-1 3 4,-3 2 1,0 1 0,-1 1 0,-1 1-1,-2 1 0,-2-1 0,-1 1-1,-3-1-1,0 2 0,-1 3 1,1 3 0,-1 3 0,1 2 1,-1 0-2,1 2 0,-1 1-1,-4 2-2,-11 4-5,-9 4-4,-9 4-5,-6 4-3,2 5 1,1 5-1,1 5 0,2 3-1,4-1-3,4 0-2,4 1-1,4 0-1,4 3 2,3 1 1,5 2 3,4-1 0,5-3-1,4-5-1,6-3 0,3-3-5,-1 1-10,0-1-9,0 1-9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27"/>
    </inkml:context>
    <inkml:brush xml:id="br0">
      <inkml:brushProperty name="width" value="0.06539" units="cm"/>
      <inkml:brushProperty name="height" value="0.06539" units="cm"/>
      <inkml:brushProperty name="color" value="#F2395B"/>
    </inkml:brush>
  </inkml:definitions>
  <inkml:trace contextRef="#ctx0" brushRef="#br0">75287 22922 336,'-15'-1'3,"2"0"8,2-2 6,3 0 7,3-1 8,8 2 8,6 0 9,7 2 9,6 0-1,3 0-10,4 0-11,5 0-10,4 0-5,4 0 0,6 0 0,4 0 1,6-1-1,7-4-1,8-2-1,6-3-2,3-2-2,2 2-1,1 1-1,1 1-2,3 0-2,6 0 0,6 0-2,6 0 0,4 1-2,3-1 0,3 0-2,3 0-1,2-1-1,1-2-1,1-1-1,1-3-2,2 0-1,5-1 1,3 0 0,4 1 1,3-1-1,2 0 0,2 1 0,2-1-1,-2 2 1,-6 3 0,-6 3 1,-5 2 0,-6 4 0,-3 4-2,-5 4-2,-3 4-3,-3 2 0,0 3-1,-2 2 1,-1 1-1,-2 1 0,-6-3-1,-4-1 0,-6-2 0,-1-3-2,-1-1-1,0-2-3,0-2-1,-2-1-1,-5 0 1,-5 0-1,-5 0 2,-6-1-2,-6-1-3,-8 0-3,-6-2-3,-7 0-2,-8 0-1,-6 0-2,-6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43000 14450 392,'-69'-46'59,"13"10"-19,12 10-17,13 9-18,4 9-1,-3 9 16,-3 10 18,-2 10 15,-5 11 6,-2 17-8,-3 15-7,-3 16-8,-1 9-4,4 3-4,3 3-3,3 4-3,3 1-3,3 0-2,3 0-3,4 0-2,11-7-5,23-11-8,22-14-7,22-11-8,18-18-6,16-22-4,15-22-6,17-21-4,5-20-2,-3-15 3,-3-15 2,-2-16 3,-11-7 1,-15 4 1,-15 3 2,-16 3 1,-15-1 3,-11-2 5,-14-3 6,-11-3 6,-12 2 3,-9 10 2,-10 10 1,-8 9 0,-6 7 6,1 7 7,-1 6 7,1 7 8,8 5 6,20 7 3,18 6 5,20 7 3,10 5-2,3 7-8,3 6-9,4 7-8,1 10-6,0 16-2,0 15-3,0 17-2,-5 7-2,-9 0-1,-10 0-1,-8 0-1,-8 3 0,-2 6-2,-3 7-1,-3 6 0,-6-1-3,-5-5-2,-7-7-3,-5-5-2,-8-3-4,-5 4-5,-7 3-4,-5 3-4,8-16-6,26-34-5,24-35-7,26-33-5,15-20 2,6-3 11,7-3 10,6-2 11,7 0 7,10 7 3,10 6 2,9 7 4,-4 5 2,-15 7 1,-15 6 2,-16 7 0,-8 4 0,0 3-4,0 3-3,0 4-4,-4-1-4,-5-3-8,-7-3-6,-5-2-7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49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38326 51501 427,'-1'-39'23,"-2"19"13,-2 17 13,-2 18 13,-3 12 1,-3 8-11,-5 8-12,-3 8-11,-3 4-8,-1 2-5,-1 0-5,-1 1-5,0 0-3,3 0 1,1-2 0,3-1 0,1-1-2,1 0-4,0-2-4,2 0-4,3-7-4,3-8 0,4-11-3,4-9-1,6-13-5,8-16-11,7-15-10,9-16-10,2-9-1,-2-2 10,-1-2 8,-3-2 10,-1 1 5,-1 3 2,-1 2 1,0 4 2,-4 2 2,-1 4 3,-4 2 4,-3 4 3,-1 2 2,-2 3 1,-1 3 2,0 3 1,-2 4 3,0 3 5,-2 4 6,0 5 5,-1 1 8,2 2 12,0 1 11,2 0 12,0 2 0,3 0-11,2 2-12,2 0-11,-1 3-5,-2 2 0,-4 3-1,-3 4 1,0 3-2,2 5-2,2 5-3,2 5-2,1 2-3,0 1-2,0-1-1,-1 0-1,1 0-2,0-1 0,0-2-1,0 1-1,-1-2 0,-1 0-2,0 1-1,-2-1-1,1-1-2,0-1-1,1-3-3,2-1-1,-1-1-1,-1-1 1,0 1 2,-2-1 0,0 0 0,0-1 1,0 0 0,0-2 0,0-1 1,0-1 0,0-1 2,0 0 0,-1-2 1,2 1 1,-2 0-1,1 0 1,1-6 2,2-9 4,2-9 3,2-11 4,1-5 0,1-1-2,1 0-4,2-2-3,-1-2-2,1-3 0,0-3 0,-1-2-1,1-2-1,1 0 0,2 0-2,0 0-1,-1 0 0,-1 0-1,-2 0 0,-3 0 0,-1 1 0,0 5 0,-2 4 1,0 4-1,-2 3 1,-1 3 0,-1 3-2,0 3 0,-1 1-2,0 2-3,0 1-5,0 1-3,-2 3-9,-4 6-10,-4 6-13,-4 6-11,-1 3-2,1 1 6,0 1 7,2 2 6,0-1 6,2-1 3,1-1 2,0-1 4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2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41373 52222 510,'-7'-36'1,"2"7"5,2 7 4,2 7 5,0 3 3,0 0 2,-2 0 1,0 1 2,-1-1-1,-2 0-3,0 0-3,-1 1-4,-1-1-2,2 0-1,1 0-1,0 1-2,1-1 0,-2 2 2,0 1 1,-1 1 2,-2 0-2,0 2-3,-1 0-3,-1 2-3,-1 1-2,0 2-1,0 2 1,1 2-1,-2 4 0,0 6 2,-1 5 1,-1 7 1,-1 4 2,1 2 1,-1 4 1,0 3 2,1 1 0,1 0 0,1 0-1,0 1 1,2-3-1,1 0 0,0-3 1,2-1-1,1-4 0,1-2 0,0-3-1,2-3 0,0-2 0,2-3 0,0-1-1,2-2 1,4-5-3,8-8-6,7-8-6,9-8-5,2-4-2,-2-3 2,-2-1 2,-1-3 3,-1-1-1,-1-1-3,1 0-4,-1-2-3,-1 1-2,-1 3 2,-2 3 2,-3 3 0,-1 3 3,-4 3 6,-3 2 4,-2 4 5,-3 3 7,-1 4 9,0 4 10,-2 4 10,0 3 3,-2 4-4,0 2-2,-1 3-3,-1 2-3,2 1-3,0 1-2,2 1-3,0 0-1,2-1-2,0-1-2,2-1-1,-1-1-2,1-1-3,0 0-2,0-2-2,0-1-4,0-1-3,0-1-3,0 0-3,0-2-7,2-1-10,0-1-9,1 0-11,1-4-7,0-2-6,0-6-4,0-2-6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42800 52100 469,'22'-35'25,"-1"9"-2,-3 9 0,-1 8-1,-2 6-1,0 2-1,-2 2 0,-1 2-2,-2 3-2,-2 4-3,-4 4-3,-2 3-4,-3 5-1,-2 3 0,-2 5 0,-2 3 1,-2 2 0,-4-2-1,-2 0-1,-3-1 0,0-2 0,3-1 0,2-3 2,4-1 0,5-6 1,6-7 2,8-8 2,6-8 1,4-6-1,1-3-6,1-5-6,1-3-6,0-4-5,-1 0-4,-1-1-5,-1 0-4,-1-2-2,-1 1-1,0-1-1,-2 1-1,0-2 2,-1-3 2,1-3 4,0-2 2,-2-3 4,-1-1 5,-3 0 5,0-2 4,-3 2 6,1 4 5,0 4 4,0 3 6,-1 5 3,-2 3 3,-3 4 3,0 5 3,-4 5 2,0 6 1,-3 7 1,-2 8 1,-1 5-1,0 7-6,0 5-5,1 7-4,-1 0-4,2 0 0,0-3-2,2-1 0,0-3-1,0 0-1,0-1-1,0-1-2,2-3-1,2-3-1,4-4-3,2-5-1,2-1-2,2 0-1,0-1-1,1 1-1,2-1-2,0-2-2,1-2 0,1-2-3,0 0 0,-1 5-1,0 4-2,-2 4 0,-2 1 1,-4 1 0,-4-1 2,-4 1 1,-4 0 0,-4 1 0,-4 1 0,-3 1-1,-3 0-1,1-1-1,-1-1-1,0-1-1,1-1-1,-1-2-2,0-3-2,1-1-2,1-4-7,5-6-12,3-6-12,4-6-12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45440 51522 467,'6'-33'42,"-4"13"6,-4 13 7,-4 12 7,-2 11 0,0 7-9,1 9-9,-1 7-8,0 3-6,2-2-6,1-2-4,0-1-5,2-3-4,0-2-1,2-2-2,0-1-1,3-3-3,2-3-2,4-3-4,2-3-3,2-5-3,3-6-3,2-8-1,2-6-4,1-7-1,1-5-3,1-7-2,1-5-3,0-5-1,-1-3 2,-1-2 0,-1-4 1,-3-1 1,-3-2 4,-4 0 3,-4-1 4,-3 0 2,-2 3 5,-2 4 2,-2 2 5,-3 5 1,-2 6-2,-3 5 0,-3 7-2,-2 3 2,0 4 4,1 3 5,-1 3 3,0 2 3,-1 3-1,-2 4 0,1 2 0,-2 3-4,0 4-7,1 2-7,-1 3-6,2 3-6,3 1-4,2 3-3,4 1-5,3 1-1,2 1-1,4-1 0,3 1-1,1-3 2,3-5 4,2-5 4,2-5 4,0-2 0,-1-2-4,0-1-4,-2 0-4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46675 52000 467,'7'8'6,"-2"2"11,-2 0 12,-2 1 12,-3 2 5,-2 3-2,-4 3 0,-2 4-1,-2 1-3,-1 4-4,-1 3-4,-1 3-4,0 0-3,2-2-4,2-1-3,3-3-4,1 0-3,2-1 0,2 0-2,2 1-2,2-3-1,4-3-3,2-5-2,3-3-2,4-4-2,2-2-1,3-4-2,3-2 0,2-3-3,1-1-2,1 0-3,1-1-3,-1-1 0,-2 0 1,-1 0 1,-2 0 2,-3 0-8,-1-2-17,-3 0-17,-1-1-15,-3-1-4,-4 0 12,-4 0 11,-4 0 11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47140 52781 434,'-1'-15'1,"-1"0"7,0 2 5,-1 1 7,-1 1 3,0 0 3,0 2 2,0 1 2,-1 2 5,0 6 6,-1 4 6,-1 6 7,-1 4 0,0 7-7,0 5-7,0 7-7,0 4-7,1 4-7,-1 4-6,0 4-7,0 4-4,0 7-3,0 6-2,1 5-1,0 2-9,2-3-11,2-3-14,2-3-12,0-7-10,0-10-7,-2-11-8,0-11-6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48738 52128 452,'-8'-9'4,"-2"-2"8,0-2 9,-1-1 7,2-1 9,6 2 9,6 3 8,6 1 9,5 1-1,7-2-9,5 0-11,7-1-9,3-1-8,2-2-3,2 0-6,3-1-3,0 1-4,0 1-4,0 2-3,0 3-2,-3 0-5,-4 2-3,-5 1-5,-5 0-4,-4 3-6,-3 4-7,-3 4-9,-2 4-8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49607 50813 489,'-29'-16'5,"5"2"8,5 1 10,5 1 8,3 4 9,2 8 6,2 8 8,2 7 8,2 8-3,0 5-9,2 6-11,0 7-9,1 4-9,0 4-4,0 3-5,0 5-5,0 3-6,-2 2-6,0 1-6,-1 3-7,-2-1-3,2-1 2,-1-2 2,0-3 1,0-5-3,2-10-7,0-10-8,2-9-7,0-6-6,0-3-4,0-1-5,0-2-4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52760 51089 462,'-22'-21'0,"6"5"0,5 5 0,5 5 0,2 0 0,0-4 0,0-4 0,0-3 0,1-2 9,0 4 17,2 3 18,0 3 17,2 3 4,2 4-10,2 4-9,2 4-11,0 4-6,-2 5-1,-3 5-3,0 5-1,-2 4-3,0 5-2,0 3-3,0 4-1,-2 3-4,-2 2-5,-4 2-4,-2 2-4,-1 0-6,2-2-9,3-2-7,1-2-9,1-4-3,2-6 0,0-5 1,2-7 0,1-5-5,2-6-8,2-6-9,2-6-9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52650 51983 518,'1'-37'18,"4"7"-3,2 6-4,4 5-4,0 4 4,1 1 8,0 1 10,0 1 9,1 0 6,3 2 0,3 1 2,3 1 1,1 0-3,-1 2-8,-1 1-7,-1 0-8,-1 2-7,-2 0-6,-3 2-7,-1 0-8,-1 1-14,0 0-23,-1 0-23,1 0-23,-2-1-3,-2-4 17,-4-2 16,-2-3 16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638" units="cm"/>
      <inkml:brushProperty name="height" value="0.0638" units="cm"/>
      <inkml:brushProperty name="color" value="#F2395B"/>
    </inkml:brush>
  </inkml:definitions>
  <inkml:trace contextRef="#ctx0" brushRef="#br0">45050 14300 344,'-2'-97'4,"-3"6"6,-3 7 7,-2 6 6,-1 7 7,3 10 5,3 10 4,4 9 6,-1 13 4,-3 20 4,-3 18 3,-2 20 5,-1 24-4,3 31-9,3 32-10,4 31-10,1 18-6,0 7-5,0 6-5,0 7-3,0 7-6,0 9-6,0 10-6,0 10-6,-2 7-8,-3 6-12,-3 7-10,-2 6-12,-3-15 0,1-33 8,-1-35 8,1-34 9,-1-26 0,1-15-9,-1-15-9,1-16-9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5998" units="cm"/>
      <inkml:brushProperty name="height" value="0.05998" units="cm"/>
      <inkml:brushProperty name="color" value="#F2395B"/>
    </inkml:brush>
  </inkml:definitions>
  <inkml:trace contextRef="#ctx0" brushRef="#br0">53610 50412 366,'-7'-9'2,"2"-2"4,2-1 3,2-3 4,0 1 1,0 1-1,-2 2-1,0 2-1,-1 1 2,0 1 4,0-1 5,1 0 6,-1 2 6,3 6 9,2 4 8,3 6 10,-1 3-2,-1 3-10,0 3-10,-2 3-11,0 2-7,0 1-3,0 1-2,0 1-2,0 2-3,0 5-2,0 3-1,0 4-3,-1 5-1,-2 6-2,-2 5 0,-1 7-3,-2 1 0,0-5 1,0-3-1,0-4 1,1-3-5,1 0-10,0-2-10,2 0-10,0-4-6,2-4-1,0-6-2,2-4-2,0-4-1,2-5 1,0-3 1,2-4 1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54000 51581 387,'50'-106'36,"-10"22"1,-10 23 1,-9 22 0,-7 14 0,-1 3-3,-2 4-5,-2 5-2,-2 6-4,-1 10-3,0 10-2,-1 9-4,-3 7-2,-3 3-3,-2 3-2,-3 2-3,-2 0-2,2-3-2,1-5-2,0-3-3,5-6-2,6-7-5,7-7-3,7-6-4,4-8-3,-1-6 1,1-7-1,-1-7-1,0-3 1,-1 0 1,-1-1 1,0 1 1,-3 2 2,-1 5 3,-3 5 3,-1 5 3,-3 6 12,-2 8 21,-4 8 22,-2 8 21,-3 6 4,-1 5-14,0 4-14,-1 6-14,-1 1-9,2-4-3,0-2-1,2-3-4,2-3-2,4-5-3,4-3-3,3-5-2,3-2-2,0-2 1,-1-2 1,1-2 1,0-3-4,1-4-7,1-4-7,2-4-8,-2-3-4,0-3 1,0-3 1,-2-3 1,0-6 0,1-9 0,1-9-1,2-8 1,-4-3 1,-3 2 4,-6 4 3,-4 3 3,-4 3 3,-1 4 2,0 3 1,-1 5 2,-3 5 1,-2 5 1,-3 7-1,-3 5 1,-4 6-1,-2 6-4,-3 6-3,-2 6-3,-5 5-3,-1 8-3,-4 7-4,-3 7-2,2 0-5,6-8-4,5-6-6,7-6-5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58244 51375 449,'-18'0'8,"10"0"17,11 0 15,12 0 17,6 0 4,3 0-8,3 0-9,3 0-8,1 0-6,0 0-3,1 0-3,-1 0-4,0 0-1,1 0-2,-1 0-2,1 0-1,2-1-2,6 0-1,6-2-2,6 0-2,5-3-1,5-2 0,5-3-2,6-3 0,0-1-2,-2 1-5,-1 1-5,-2 0-3,-4 3-5,-5 3-5,-5 2-6,-4 4-4,-6 1-3,-8 0 0,-6 0 0,-7 0 1,-7 2-4,-8 4-6,-8 3-8,-8 5-7,-3 0 3,0-3 9,2-2 11,1-4 10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57615 52241 567,'-28'-2'3,"5"0"7,7-3 8,5-2 6,5-1 6,6-2 5,4 0 6,6-1 4,5-1 1,7 1-7,7-1-5,7 0-7,5 1-5,6 2-3,4 3-5,6 1-3,3 1-3,3 2-3,3 0-3,3 2-3,2 0-7,-1 2-8,1 0-11,-1 2-9,1 0-4,-1 0 0,1-1 2,-1 1 1,-6 0-2,-12 0-3,-13 0-3,-13 0-4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58940 48861 558,'-15'-15'22,"2"4"4,3 3 5,1 3 4,-1 3 2,-4 5-3,-4 6-1,-3 4-2,-3 6-2,-1 5-1,-1 6-2,-1 7 0,0 2-4,0 2-2,-1 0-4,1 2-3,2-2-5,5-2-3,4-3-6,6-3-4,3-5-4,1-4-2,0-5-3,2-4-3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58331 49031 566,'-13'-36'22,"3"9"10,4 8 8,4 7 10,4 6 1,4 6-4,4 4-5,3 6-5,4 3-5,3 3-5,3 3-5,3 3-6,2 3-5,-1 1-6,0 2-8,1 3-6,-1-1-6,-2 0-8,1-1-6,-2-1-7,-3-3-4,-3-5-1,-5-5-2,-3-5-2,-3-2 0,0 0 2,-2 0 1,0 0 2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60273 48894 558,'-2'-18'86,"-2"10"-9,-4 11-9,-2 12-10,-3 7-9,-3 5-10,-3 4-10,-3 6-9,-3 3-9,-1-1-6,-3 0-8,-1 0-6,0-1-7,1-4-7,3-2-7,2-3-7,1-4-5,4-5-3,3-5-3,3-4-2,2-5 0,1-3 5,0-2 4,2-4 5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59850 49047 481,'2'-21'46,"4"7"5,4 5 5,3 6 7,3 5-2,2 4-8,0 4-7,1 3-8,1 4-7,1 3-6,1 3-6,1 3-5,0 2-6,-1-1-2,-1 1-4,-1-1-4,-1 1-12,-1 1-19,-1 1-21,0 1-19,-3-3-7,-3-4 6,-3-5 6,-2-4 6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66116 50105 487,'-2'-13'5,"-2"6"11,-4 6 10,-2 6 10,-2 5 7,-2 5 0,0 5 1,-1 5 1,-1 4-1,-1 1-2,-1 2-3,-1 3-3,-3 2-5,-1 4-8,-4 4-7,-3 4-7,-1 2-4,3 0-1,2 0-1,1 0-1,4-3-4,3-7-10,4-4-9,4-7-10,7-10-9,8-16-8,9-16-9,10-15-9,1-8 1,-3 3 11,-5 1 10,-3 3 10,-3 2 7,-1 3 2,0 3 2,-2 3 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66700 50190 417,'21'-35'4,"-3"7"8,-4 9 8,-4 7 8,-2 7 6,1 6 5,2 6 4,0 6 6,-1 6-1,-3 7-3,-2 6-5,-4 8-3,-1 4-5,-2 0-4,0 2-5,-1 0-3,-1 0-4,0-4-1,0-2-2,0-3-2,0-4-2,2-4-2,0-3-2,2-5-1,3-8-3,6-12-5,5-14-2,7-11-5,4-11-2,1-7 0,2-6 0,3-7-1,0-4 1,1 2 0,-1 1 2,0 1 0,-2 2 2,-5 4 1,-5 4 2,-4 4 2,-5 4 0,-1 3 0,-2 5-1,-2 4-1,-2 6-9,-2 10-17,-2 10-17,-2 10-17,-1 4-3,2-1 11,0-1 12,2 0 11,0-2 7,0 1 3,0 0 4,0 0 2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45700 13150 646,'115'-135'97,"-18"32"-20,-19 31-20,-18 32-20,-6 18-13,10 6-4,10 7-6,9 6-3,1 4-5,-6 4-1,-6 3-1,-6 3-2,-9 1-15,-8 1-25,-10-1-25,-9 1-27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1"/>
    </inkml:context>
    <inkml:brush xml:id="br0">
      <inkml:brushProperty name="width" value="0.06478" units="cm"/>
      <inkml:brushProperty name="height" value="0.06478" units="cm"/>
      <inkml:brushProperty name="color" value="#F2395B"/>
    </inkml:brush>
  </inkml:definitions>
  <inkml:trace contextRef="#ctx0" brushRef="#br0">68316 50257 339,'14'-58'45,"-3"11"-8,-3 12-9,-2 10-8,-2 6-5,0 3-1,0 1-1,0 2-1,-4 3-1,-8 3 0,-8 2 1,-7 4-1,-5 3 0,1 6 0,-1 4 1,1 5 0,-1 4 0,-1 3-1,-1 3 0,-1 3-1,1 1 1,3 1-1,4-1 2,2 0 0,2-1 0,4-1-1,3-3-1,3-1 0,4-4-5,8-5-6,6-5-8,7-4-7,5-7-3,3-8-2,3-8 0,3-7-1,1-5 0,1 1-1,-1-1 0,1 1-1,-4 1 3,-4 5 4,-5 3 4,-4 5 4,-6 6 10,-7 10 13,-4 9 14,-7 11 14,-2 3 4,4-1-8,2-3-5,4-1-8,2-3-5,4-1-4,2-2-5,4-2-3,1-3-5,3-3-3,2-2-3,1-4-5,3-2-3,3-4-5,3-2-5,3-3-4,2-4-4,1-4 0,1-3 0,1-5-2,-1-1 2,-2 1 3,-2 1 2,-1 2 3,-3-1 4,-3 1 4,-3-1 4,-3 1 5,-2 0 3,-2 4 2,-3 3 2,-1 3 1,-4 3 8,-6 2 14,-6 4 13,-5 3 14,-4 3 4,2 5-9,1 5-6,1 6-8,0 1-5,2 1-4,1-1-5,1 1-3,0 0-2,2 1 0,0 1 0,2 1 1,1 1-1,0-1-3,1 1-1,2-1-3,1 0-2,2-1-1,2-1-3,2-1-1,3-2-4,3-2-7,5-4-5,4-3-6,0-5-3,-3-8 0,-3-8 1,-3-7 1,-1-7 0,0-3 1,-1-5 0,1-2 1,-1-5 2,-1-1 1,0-2 2,-2-2 2,0 0 1,2 4 0,0 2 1,2 4-1,-2 3 0,-1 5 1,-2 5 1,-2 5 1,0 4 8,3 6 18,4 5 18,2 4 17,3 6 3,1 4-12,3 5-11,1 5-11,0 1-8,-4-3-2,-5-3-3,-3-2-3,-3-1-3,0 3-1,-2 3-1,0 3-3,-3 3 0,-1 1-2,-2 2-1,-1 3-1,-4 0-2,-2 2-1,-3 1-3,-4 1-1,0-1-1,1-3-1,1-4 0,1-2 0,4-6-2,8-8-2,8-10-2,7-8-3,6-6 2,1-2 4,3-1 6,1-3 3,1 1 3,-3 3 1,-1 3-1,-3 3 0,-1 1 0,-2 2-3,-3 0-1,-1 2-3,-2 0-1,-1 0-2,0 0-1,-2 0-2,0 0 0,-2-2 3,-1 0 1,0-1 3,-2-3-1,-1-2-2,0-3-2,-1-3-2,-1-2 1,2 1 4,0-1 5,1 1 3,1-2 4,-2 0 0,0-1 1,-2 0 0,1-2 3,0 1 2,2-1 4,0 1 2,1-1 4,0 2 3,0 1 5,0 1 4,-1 1 2,-1 1 4,0 1 2,-1 1 2,-1 1 4,0 0 6,0 2 5,0 1 5,0 8 0,0 16-4,0 15-5,0 16-4,-1 9-6,-1 2-6,0 2-5,-1 2-7,-2 3-5,0 5-4,-1 5-4,-2 5-4,1 2-6,1 2-7,0 1-7,2 1-7,-1-1-4,0-2-4,-1-1-4,-2-3-2,0 0 0,-2-1 5,0 0 5,-1 1 4,0-8 5,2-15 3,2-14 5,3-15 5,0-7-7,0-1-14,0 1-15,0 0-16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74133 50883 586,'-6'-21'19,"4"5"5,4 4 5,4 6 5,5 2 2,9-2 1,7 0 1,9-1 1,4-1-3,4 2-4,3 1-6,2 1-5,0 0-4,-2 0-4,-3 0-5,-4 0-3,-2 1-7,-1 2-7,-3 2-7,-1 2-7,-4 1-6,-4 0-3,-3 0-4,-4 0-3,-4-1 0,-1 1 0,-2 0 1,-2 0 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75160 49981 530,'-22'-22'2,"5"3"6,3 3 6,4 3 4,3 6 11,2 11 13,2 12 14,2 10 15,2 6-1,0 2-14,2 3-13,0 1-14,-1 1-11,-2 2-8,-3 1-6,-4 0-9,0 2-9,1 2-11,0 2-13,2 2-12,0-1-5,2-4 3,0-4 3,2-3 2,1-7 3,2-6 3,2-7 2,2-6 3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78146 49775 540,'-1'-21'3,"-1"5"6,0 4 6,-1 6 5,-1 4 9,2 4 9,0 4 10,2 4 10,0 4 0,2 5-8,0 5-10,2 5-9,-1 3-7,-1 0-6,0 2-6,-1 1-6,-3-1-6,0 0-6,-3-1-8,-2-1-6,-1-1-6,0-2-5,0 0-5,1-1-4,-1-3-3,2-5-1,0-5-2,2-4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78200 50339 615,'22'-22'52,"-3"3"-9,-3 3-7,-3 3-10,1 1-2,4 0 3,3 0 2,5 1 3,0 0-1,0 0-4,-1 2-3,-1 1-4,-2 2-8,-3 4-11,-3 4-10,-2 4-13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944" units="cm"/>
      <inkml:brushProperty name="height" value="0.05944" units="cm"/>
      <inkml:brushProperty name="color" value="#F2395B"/>
    </inkml:brush>
  </inkml:definitions>
  <inkml:trace contextRef="#ctx0" brushRef="#br0">79138 48768 370,'-1'-36'3,"-2"9"9,-2 7 7,-2 9 8,0 3 4,1 0 1,0 0 0,2 0 0,0 5 5,0 8 8,0 9 7,0 10 9,0 4-3,0 4-12,0 3-11,1 3-12,-2 1-7,0 2-2,-2 1-3,0 0-3,-1 2 0,0 2-1,1 2 2,-1 2-1,0 0-4,0-2-11,0-2-10,0-2-11,1-2-5,1-2-4,0-1-2,2-3-3,0-2 0,2-3 1,0-3 2,2-3 1,0-6 0,2-7-1,0-8-2,2-8-2,0-7 3,2-8 4,0-6 6,1-6 6,2-4 4,0 1 5,1 1 4,2 2 4,1 0 4,3 3 4,3 1 3,3 3 3,2 1 1,-1 1 0,1 1-1,-1 1-1,0 1 5,-1 2 11,-1 3 12,-1 1 12,-1 3 1,-2 2-7,-3 4-7,-1 3-7,-3 2-5,-2 5-2,-4 4-2,-2 4-1,-4 3-2,0 5-2,-3 3-1,-2 5-3,-2 1 0,-2-2-1,-2 0-2,-1-1 0,0-2-1,2-3-2,4-3-2,3-2-1,3-4-3,4-3 0,3-3-3,5-2-2,5-6-2,4-6-1,5-7-2,5-7-2,3-6 0,4-3 0,3-5 2,3-3 0,-1-3 0,-2 0-4,-3-2-4,-3 0-2,-3-2-1,0 2 5,-1-2 3,-1 1 3,-2 1 5,-3 2 4,-3 2 3,-2 2 5,-4 3 5,-3 5 5,-3 5 5,-2 5 7,-5 8 7,-6 14 10,-6 12 11,-6 13 10,-1 5-1,1 0-11,2-1-13,3-1-11,1 0-7,2 3-2,2 1-2,2 2-2,3-1-2,2-3-2,4-5-2,2-3-1,2-4-3,2-2-3,0-1-2,1-2-3,1-1-3,0 1-3,-1 1-4,1 1-3,-3 1-2,-6 0-2,-6-1 0,-6 1-1,-4-1-2,-3 1-1,-3-1-2,-3 1-1,-2 0-1,-1-1-1,-1 1 0,-1-1 0,1-1 0,3-4 2,3-5 1,3-3 2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557" units="cm"/>
      <inkml:brushProperty name="height" value="0.05557" units="cm"/>
      <inkml:brushProperty name="color" value="#F2395B"/>
    </inkml:brush>
  </inkml:definitions>
  <inkml:trace contextRef="#ctx0" brushRef="#br0">82660 49298 395,'0'-29'5,"2"5"10,0 5 9,2 5 10,-2 8 8,-2 12 4,-4 11 6,-2 13 4,-3 5-1,0 0-8,-1 0-7,-1 1-8,-1-2-5,0 0-3,0-1-1,1-1-3,0-2-2,4-1-3,2-3-2,4-1-2,2-3-5,4-3-7,2-3-7,4-3-6,1-4-4,3-4-1,1-6-2,3-4-1,2-6 0,1-6 2,3-5 0,1-6 1,1-5 2,-3-3 1,-1-3 1,-3-2 1,-1-3-1,-2-3-1,-3 0-3,-1-3-2,-3 0 1,-2 6 3,-4 2 4,-2 5 3,-4 4 3,-2 5 3,-4 5 3,-2 5 3,-2 5 2,-2 3 1,0 4 0,-1 4 0,0 4 0,-1 4-1,0 4-2,1 3-2,-1 4-3,2 1-4,1 3-6,1 2-5,1 0-2,4-1 1,2-1 1,4-1 0,2-2 0,2-3-1,2-3-1,2-2-1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83594 50050 374,'-8'31'143,"-2"-2"-30,0 0-29,-1 0-30,0-3-16,0 0-4,2-1-2,1-1-4,1-1-4,2-3-4,2-1-3,2-2-5,4-3-2,7-3-2,8-3-3,6-2-2,2-3-5,0-1-11,-1 0-9,0-1-11,-3-2-5,0-1-1,-1 0-1,0-1-1,-3-1 0,-1 0 2,-2 0 3,-3 0 0,-1 0 3,0 0 1,-2 0 1,0 1 2,-2-2 1,-1-1 0,-1 0 0,0-1 0,-1-1 3,0 2 4,0 1 6,0 1 4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83743 49710 424,'-22'-28'40,"5"7"-3,3 6-2,4 8-3,2 3 1,0 0 3,1 0 4,-1 1 3,0 2-1,2 7-4,1 7-5,0 8-5,1 4-3,-2 5-4,0 3-3,-1 4-3,-2 3-2,0 4 0,-1 3-1,-1 2 0,-2 5-4,-2 7-6,-1 7-8,-3 8-6,0 0-8,1-2-11,1-3-11,1-3-10,1-7-3,4-14 4,3-12 5,3-13 4,1-7 1,0-1-2,0-1-2,0 0-3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85928 49583 503,'-10'-16'10,"12"1"19,12-1 19,11 0 20,7 2 3,-1 3-14,0 3-12,1 3-14,3 1-6,10 0 1,8 0-1,10 0 1,2 1-4,-3 2-11,-3 2-8,-2 2-11,-6 2-7,-5 2-4,-5 1-5,-7 3-4,-5 0-7,-5-3-7,-5-1-8,-5-2-7,-5-2-1,-4 0 7,-6-2 6,-4 0 7,-2-2 5,0 0 6,2-2 4,1 0 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47450 14700 499,'-146'-68'32,"60"17"11,60 15 12,59 16 11,40 7 0,22 1-10,22-1-11,23 1-10,8 1-8,-3 3-2,-3 3-4,-2 4-3,-5-1-7,-2-3-11,-3-3-9,-3-2-11,-13 0-11,-22 7-10,-22 6-13,-21 7-10,-15 4-1,-6 3 11,-6 3 10,-6 4 10,-7 1 6,-6 0-1,-6 0 0,-6 0-1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87088 48432 458,'-35'-19'93,"11"9"-7,9 8-5,10 10-7,4 10-9,-2 14-14,-2 14-13,-1 14-13,-3 6-10,0 1-5,-1 0-7,-1-1-4,-1-1-9,2-4-11,1-5-9,1-3-12,1-5-7,2-6-5,2-6-5,2-5-4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89621 48607 414,'0'-22'4,"0"4"6,0 5 8,0 3 6,-1 4 9,0 6 10,-2 4 10,0 6 11,-3 5-1,-4 9-10,-4 7-12,-3 8-11,-3 4-6,1 1-3,-1-1-1,1 0-1,0-2-3,4-4-2,3-4-3,3-3-2,3-5-2,4-3-2,4-5-2,4-3-3,4-4-1,5-4-2,5-4-2,5-4-2,5-6-3,7-6-6,5-7-4,6-7-5,0-5-3,-4-4-2,-6-5-1,-4-2-2,-6-2 1,-7 1 6,-7 3 4,-6 2 5,-7 2 3,-6 4 4,-6 2 3,-6 3 2,-4 4 3,-5 5 2,-3 5 1,-4 5 2,-3 3 1,1 2 0,0 2-1,0 2 0,2 2 0,5 2 0,5 2 0,5 2-1,8 1-6,10 1-12,11 2-12,12 0-11,2-1-6,-3-3 2,-5-2 2,-3-4 2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803" units="cm"/>
      <inkml:brushProperty name="height" value="0.05803" units="cm"/>
      <inkml:brushProperty name="color" value="#F2395B"/>
    </inkml:brush>
  </inkml:definitions>
  <inkml:trace contextRef="#ctx0" brushRef="#br0">91350 48850 379,'29'7'67,"-5"-2"-13,-5-3-11,-5 0-14,0-2-4,5 0 0,5 0 3,5 0 0,1 0 1,-1 2-2,-3 0-1,-1 1-2,-3 3-3,-1 2-1,-3 3-3,-1 4-2,-3 2-2,-6 7-2,-5 4 0,-4 4-2,-7 4 0,-6 3 0,-7 1 0,-7 2 1,-4-1-1,-1-4-1,0-4 0,-2-3 0,2-5-1,4-3 0,3-5-1,4-3 0,11-5-3,15-4-8,15-6-6,17-4-7,6-3-3,2-2 3,-1 0 1,0-1 3,-2-1-2,-2 0-5,-3 1-6,-3-1-4,-4 1-6,-3 2-4,-5 2-4,-3 3-5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7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93997 48678 467,'-31'-1'11,"15"0"24,16-2 22,16 0 23,10-2 5,6 0-16,6-1-14,7-1-14,2-1-11,1 0-5,2 0-5,0 1-6,0 0-6,-4 2-5,-2 2-8,-3 2-5,-5 1-9,-6 2-11,-6 0-10,-5 2-12,-7 0-3,-6 1 2,-8 2 4,-6 0 3,-3 0 2,0-2 2,2-3 0,1 0 2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94370 47798 463,'-22'-17'34,"4"11"17,5 12 15,3 11 17,2 9 0,0 5-15,0 5-14,1 5-16,-1 3-11,0 6-8,0 2-8,0 5-8,0 2-6,-2 2-3,0 0-4,-1 1-2,0-2-7,0-3-11,2-4-11,1-4-11,1-6-6,2-10-5,2-8-4,2-8-4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95830 47816 465,'23'-7'110,"-1"2"-18,-1 2-18,0 2-16,-2 2-13,1 4-7,-1 2-9,1 3-7,-2 3-6,-3 0-1,-2 1-4,-4 1-1,-3 1-3,-2 1-2,-4 2-3,-2 0-2,-5 1-2,-6 1-2,-5 1-2,-7 1-2,-4 1-1,-3 1 0,-3 1-1,-2 1 1,-2 0 0,-1 0 0,1 1 1,0-1 0,1-1 1,1-3 2,3-3 1,2-3 2,2-2 2,5-2 2,3-3 2,5-1 3,6-1 0,8-2 1,9-1 0,10 0 0,5-2 0,2-1-2,4 0-1,4-1-2,2-3-5,6-2-8,5-4-9,4-2-8,0 0-3,-6 2 2,-5 4 3,-7 3 2,-2 0 0,1 0-3,1-2-4,1 0-3,-2-1 0,-4 0 4,-3 0 4,-4 0 3,-4 0 0,-1-2-4,-2 0-3,-2-1-5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014" units="cm"/>
      <inkml:brushProperty name="height" value="0.06014" units="cm"/>
      <inkml:brushProperty name="color" value="#F2395B"/>
    </inkml:brush>
  </inkml:definitions>
  <inkml:trace contextRef="#ctx0" brushRef="#br0">98001 47613 365,'7'-9'2,"-2"0"4,-3-2 4,0 1 3,-4-1 6,0 4 7,-3 2 7,-2 4 8,-1 2 2,2 4-1,1 2-1,0 4-2,1 2-1,-2 5 0,0 3-1,-1 5-1,-1 3-2,2 2-4,1 4-3,0 3-5,1 1-4,-2 0-3,0 1-4,-1-1-3,-2 0-3,-2 0-5,-2 0-2,-1 1-5,-2-3-5,2-2-11,1-3-9,1-3-9,1-4-3,0-3 4,2-5 5,1-3 5,1-7-3,2-10-9,2-10-10,2-9-9,1-4 0,0 5 10,0 3 9,0 4 10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48457 547,'14'-29'3,"-1"7"4,-2 5 5,-2 6 5,0 4 2,3-1-2,4 0 0,2 0-1,2 0-1,1 0 1,1 1 1,1-1 1,0 1 2,-1 2 7,-1 2 5,-1 2 6,-1 1 1,-3 0-4,-1 0-4,-2 0-4,-2 0-7,1 0-10,0 0-11,0 0-11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98865 46232 339,'-7'-7'0,"2"-1"0,2 0 0,2 0 0,1 0 4,0-2 5,0 0 8,0-1 6,0 5 11,0 12 16,0 11 16,0 13 16,-1 7 0,0 4-15,-2 4-16,0 4-15,-2 3-9,0 4-4,-1 2-3,-1 3-4,-3 5-2,-4 5-1,-4 6-2,-3 7 0,-2 2-7,1 2-9,1 1-12,1 0-10,2-3-5,2-10 3,4-8 1,3-8 2,2-8-2,0-5-9,2-4-7,1-5-8,0-6-4,0-4-2,0-4-1,0-6-1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10"/>
    </inkml:context>
    <inkml:brush xml:id="br0">
      <inkml:brushProperty name="width" value="0.06794" units="cm"/>
      <inkml:brushProperty name="height" value="0.06794" units="cm"/>
      <inkml:brushProperty name="color" value="#F2395B"/>
    </inkml:brush>
  </inkml:definitions>
  <inkml:trace contextRef="#ctx0" brushRef="#br0">99581 48278 323,'2'-14'25,"2"1"-1,3 2-1,4 2-1,0 2-1,-1 1 2,0 0-1,-2 2 2,2 0 0,5 2 3,5 0 1,5 2 2,3 1 0,1 2-2,1 2-3,1 2-3,-2 1-1,-3 3-4,-5 2-1,-3 2-3,-5 2-2,-3 3-3,-4 3-2,-4 3-2,-5 2-3,-8 2 0,-6 3-3,-7 1-1,-5 0 0,-2 0 0,-4-1 1,-3-1 1,0-2 0,4-3 1,2-3 2,3-3 1,3-3 0,5-3 3,3-3 1,5-2 2,5-2 3,8-1 3,8 1 3,7 0 5,8-1 0,7-2-4,7-3-2,7 0-4,4-3-3,1-1-2,3 0-3,2-1-3,-1-1-3,-4 0-6,-4 0-5,-4 0-5,-4 1-3,-6 0-3,-4 2-2,-4 0-2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47700 15200 573,'-165'45'1,"23"-9"4,22-10 3,22-8 4,18-6 1,16 1 1,15-1 1,17 1 1,14-3 3,17-2 9,15-3 7,16-3 7,18-2 3,22 0-2,22 0-3,23 0-3,14 0-7,10 0-12,10 0-13,9 0-11,-1 0-6,-8 0 1,-10 0 0,-9 0 1,-10 3-2,-9 6-4,-10 7-6,-8 6-4,-12 1-9,-12-3-12,-13-3-11,-12-2-13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5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34384 51710 369,'-23'-29'85,"17"5"-15,16 5-15,17 5-14,7 3-9,-3 4-3,-3 2-3,-3 4-3,-3 1-2,-1 2-4,-3 0-3,-1 2-3,-2 1-2,-3 1-1,-1 3-1,-2 2 0,-2 3-1,0 4-2,-2 3 0,0 5-1,-3 3-1,-1 6-2,-2 5-1,-1 4-2,-3 3-1,-2 0-1,-2 0 0,-2 0-1,-1 0 0,1-2 1,-1 0 2,0-1 0,0-2 0,-1 2-2,-2-1-2,0 0-3,-1-2-1,-3-2 0,-2-3-2,-1-3 0,-3-4 1,-1-2 2,-3-3 3,-1-2 2,-1-5 3,0-1 2,-1-4 2,1-3 3,0-1 1,1-2 2,1-1 0,1 0 2,3-2 1,3-1 3,5 0 2,3-1 2,10-4 3,16-2 4,15-5 3,16-4 4,11-3-1,4-3-6,5-3-6,5-3-6,4-3-5,3-3-3,3-2-4,3-4-3,2 0-5,0 3-6,2 4-7,1 2-5,-3 4-5,-6 5-5,-5 4-3,-6 6-6,-9 3 2,-9 2 7,-9 3 7,-11 1 7,-6 1-3,-3 0-13,-3 0-13,-2 0-12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6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64025 49099 467,'-7'-50'1,"2"10"3,2 9 2,2 11 2,0 3 6,-4-3 10,-2-3 9,-3-3 9,-2 2 4,0 9-5,0 7-4,1 8-4,-1 6-4,0 6-4,0 4-4,1 5-3,0 1-3,2-3-2,2-3-3,3-3-1,-2 4 0,-2 9 0,-4 11 1,-2 9 1,-1 4 0,-1 1-1,0 0-2,1 0-1,0-1 0,4-2-1,3-2-1,3-2 0,2-2-1,3 0-2,4-1-3,2-2-2,5-3-2,7-7-2,8-7-1,6-7-2,4-6 1,6-4 1,3-6 2,4-4 1,2-6 1,2-6 0,0-5 0,1-6-1,-2-3-5,-6 3-11,-6 2-9,-5 1-10,-7 3-4,-6 1 2,-5 2 3,-6 3 2,-4 0 1,-2 1 1,-3-1 1,0 0 0,-3 1 3,-1 1 2,0 1 4,-1 0 4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7"/>
    </inkml:context>
    <inkml:brush xml:id="br0">
      <inkml:brushProperty name="width" value="0.04983" units="cm"/>
      <inkml:brushProperty name="height" value="0.04983" units="cm"/>
      <inkml:brushProperty name="color" value="#00BFF3"/>
    </inkml:brush>
  </inkml:definitions>
  <inkml:trace contextRef="#ctx0" brushRef="#br0">64456 49124 441,'-8'-8'0,"2"-2"0,1 0 0,0-1 0,0 0 2,-2 0 4,-1 2 4,-3 1 4,0 0 4,0 2 6,2 1 5,1 0 4,0 4 4,0 6 0,0 6 0,0 6 2,1 4-1,-1 5-2,0 3-1,0 4-1,0 5-3,-2 6-4,0 6-4,-1 6-4,-2 6-4,-2 7-5,-1 7-6,-3 7-4,0 7-6,-1 8-8,0 8-8,1 7-6,0 2-3,3-7 2,1-5 3,2-6 3,3-11 3,2-17 3,4-17 5,3-16 3,0-9-8,0 1-19,-2-1-18,0 1-19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8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75590 49157 479,'-8'-23'0,"2"4"0,1 3 0,0 3 0,2 1 4,0-2 5,2 0 8,0-1 6,2 2 3,2 3 2,2 4 0,2 4 1,3 3 0,6 4 0,4 2 0,5 4-1,3 1 0,2 3-2,3 1-1,1 3-1,2 1-1,2-1-1,3 1-2,1-1-1,-1 0-3,-2-1-2,-3 0-4,-3-2-2,-4 0-3,-3 1-3,-5 1-3,-3 2-3,-6 0-1,-5 2 0,-6 3 0,-6 2 1,-7 2-1,-9 4-3,-9 4-3,-8 5-3,-8 2 0,-7 3-1,-4 4 1,-7 2-1,-1 2 2,3 0 2,2 0 3,4 0 1,3-3 3,4-5 3,4-4 1,4-5 4,6-6 1,7-7 0,9-7 2,7-7-1,7-4 3,6-2 1,6-3 3,6 0 2,9-7 0,14-8 0,14-9-2,14-9 0,10-6-2,9-4-4,7-4-3,8-4-3,3 0-2,0 4 1,-2 3-1,0 6 1,-2 3-7,-1 5-15,0 5-13,-1 5-14,-10 3-11,-16 2-5,-16 2-6,-17 3-5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04"/>
    </inkml:context>
    <inkml:brush xml:id="br0">
      <inkml:brushProperty name="width" value="0.06124" units="cm"/>
      <inkml:brushProperty name="height" value="0.06124" units="cm"/>
      <inkml:brushProperty name="color" value="#00BFF3"/>
    </inkml:brush>
  </inkml:definitions>
  <inkml:trace contextRef="#ctx0" brushRef="#br0">95633 47433 359,'-7'-16'3,"1"-1"6,0-1 6,2-1 6,3 1 5,6 5 7,5 3 6,7 4 6,3 3 0,1 2-8,1 2-6,1 2-7,1 1-6,-1 2-1,1 0-3,-1 2-3,-1-1-1,-3-1-2,-3-1 0,-2 0-1,-3 0 0,-1 2-1,0 1 1,-2 3 0,-1 2-1,0 3-2,-2 4-2,0 2-3,-3 0 0,-4-1 1,-4-3 1,-4-1 0,-3-1 2,0 1-1,-1 1 1,-1 1 1,-2 2-1,-1 0-1,-3 0-1,-1 3-1,-2-1-2,-1 1-2,-1-1-2,-1 1-2,-1-1-1,1 2 2,-1 1 0,1 1 1,0 0 1,-1-1 1,1-1 1,-1-1 1,2-1 1,-1-1 0,2-1 0,2-1 0,0-1 1,2-3 1,3-1 1,1-2 1,2-2 1,-1-1 0,0-1 1,1 0 0,0-1 1,2 1 1,2 2 0,3 0 2,5-3 1,11-6 2,11-8 4,11-6 1,8-4 2,5 1-1,4-1-2,6 1 0,4-2-2,5 0-1,5-1-2,5-1-1,1 2-5,-5 5-10,-3 4-8,-4 6-9,-3 3-9,1 2-7,0 2-8,0 2-8,-5 0 0,-9 1 8,-8 0 9,-9 0 8,-5-1 0,-3-1-10,-1 0-8,-2-2-9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94635 24368 445,'16'-14'22,"0"5"4,-1 3 5,1 4 5,0 2 0,1 2-6,2 0-4,0 2-5,1 0-4,1 1-1,1 2-2,1 0-2,-1 1-2,-1 2-3,-3 0-2,-1 1-2,-3 2-3,-4 2-1,-5 1-2,-2 3-1,-6 2-2,-6 5-1,-6 3-1,-5 5-2,-5 0 0,-1-2 2,-3-2 2,-1-1 1,-1-4 2,3-3 0,2-5 2,1-3 1,3-2-1,1 0 1,2-1-1,3 1 0,5-1 1,8-2 3,9-3 2,10-1 3,5-2 1,2-4-1,4-2-1,4-3-2,0-3-1,2 0-4,1-2-2,1 1-4,-2-2-2,-2 2-4,-3 1-2,-3 0-2,-2 1-4,-3-1-1,-1-2-2,-2 0-2,-3-2-1,-1-1 1,-2-3 1,-2-1 1,-1-4 2,-1-3 1,1-5 2,0-3 2,-1-2 2,0 1 3,-2 2 3,0 0 3,-1 2 3,1 1 4,2 3 4,0 1 3,0 3 4,0 3 4,-2 3 3,0 3 5,-1 2 4,3 2 6,2 2 5,2 2 6,0 4 1,-3 6-5,-1 6-5,-2 6-5,-1 3-3,0 1-4,0 1-3,0 1-4,-1 1-2,0 1-2,-2 1-3,0 1-3,-3 1 0,-2 2 0,-4 3 0,-2 1 1,-1 1-3,1 0-7,0 1-6,2-1-7,1-3-5,0-4-4,2-4-6,1-6-4,0-7-6,2-7-4,0-8-6,2-7-5,0-7 1,0-3 8,0-5 8,0-3 8,0-2 6,0 1 8,0 1 5,0 1 7,0 3 5,2 3 3,0 4 5,2 5 4,0 1 1,1 1 1,2-1 1,0 0 0,2 0 0,2 1 1,1-1 0,3 0 1,2 1-1,1 0-2,3 2 0,2 1-2,-2 0-2,-1 2-4,-4 1-3,-3 0-5,-1 2-4,0 0-8,-1 2-8,1 1-6,-2-3-6,-2-2-4,-4-5-3,-2-4-3,-2-3 2,0-1 10,0-3 8,0-1 8,-1-1 6,-1 1 2,0 1 1,-1 1 2,-1-1 2,0 1-1,0-2 1,0-1 1,1 0 2,0 1 4,2 1 6,0 1 4,1 1 2,0 2 1,0 3 1,0 1 1,0 2 1,0 0 1,0 2 1,0 1 1,2 2 2,2 4 2,3 4 3,4 4 3,-1 4 0,-1 3-1,-2 5-2,-2 3-2,-2 6-1,0 5-4,-2 6-3,0 6-2,-2 4-4,0 0-3,-2 2-3,0 0-3,-3 1-2,-2 0 2,-3 0-1,-3 0 1,0-3 1,2-6 0,4-6 0,3-6 1,5-6-11,8-9-21,7-7-20,9-8-21,2-7-5,0-5 10,0-7 12,-2-5 11,-2-2 8,-3 5 6,-3 3 5,-3 4 7,-2 5 8,-2 6 11,-2 6 11,-2 6 12,-1 3 0,1 0-10,2-1-9,0 1-10,3-3-8,4-6-6,3-6-7,5-6-5,1-4-3,-1-1 0,-1-3 1,-1-1 1,-2-1 3,-5 4 6,-3 3 7,-4 3 5,-3 4 12,0 6 17,-2 6 16,0 6 18,-1 2 2,0 3-9,0 0-10,0 1-10,1-1-6,2-3-6,2-3-4,2-2-5,1-3-4,3-1-1,2 0-1,2-2-3,1-1-1,1-2-3,1-2-3,1-2-3,1-2-1,-1-4-1,1-2-2,-1-3 0,0-2-1,-2 1-2,-3-1-1,-1 0-2,-3-1-2,-2-3-1,-4-3-2,-2-3-2,-5 1 0,-2 3 2,-5 5 3,-4 3 1,-2 4 1,-1 2-1,-1 4-1,-1 3-2,1 2 0,2 1 0,4 3-1,3 2-1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100340 25331 610,'-19'-13'53,"10"3"-3,10 4 0,10 4-3,6 3-3,5 2-6,3 2-7,5 2-6,2-1-6,2-1-4,3-2-4,1-2-6,0-1-3,-2 0-6,-2 0-5,-1 0-5,-4 1-4,-5 0-4,-5 2-5,-5 0-3,-4 2-7,-4 0-10,-4 1-9,-4 2-9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100227 26197 631,'-33'6'29,"15"-3"10,13-2 11,14-3 11,9-3-2,5 2-10,5-1-13,5 0-11,3 0-10,2 0-9,2 0-10,2 0-9,-1 0-6,-3 1-1,-5-1-4,-4 0-1,-3 0-4,-5 2-6,-3 0-4,-4 2-6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100963 22434 510,'-8'-7'2,"2"4"5,1 3 5,0 2 4,1 4 7,0 6 7,0 4 7,1 5 7,-2 4 0,2 2-9,-1 4-9,0 3-10,0 1-5,2-2-4,0 0-4,2-1-3,0-3-4,0-5-3,0-5-5,0-5-3,1-4-5,2-4-6,2-4-6,2-4-4,3-7-3,5-8 3,5-9 3,5-8 2,3-6 2,3-1 5,1 0 3,3-1 3,-1-1 3,0 3 4,-1 2 2,-1 2 3,-2 4 4,-3 5 5,-4 7 6,-1 5 4,-5 4 5,-3 2 7,-4 3 4,-4 1 7,-3 3 1,-1 4-1,0 4-3,-1 4-1,-4 4-4,-6 5-3,-6 5-6,-5 5-4,-4 1-4,-2 0-2,0-1-4,0-1-2,0-2-5,3-3-4,2-3-5,5-3-4,4-3-7,10-3-5,8-3-7,9-2-6,4-3-1,-3 0 5,-1-2 6,-2 0 5,-2-2 5,-2 0 3,-3-2 4,-1 0 4,-2-1 2,-4 0 3,-2 0 1,-3 0 3,-2 0 1,2-2 0,0 0 1,2-1-1,0-3 0,0-3-2,0-5 0,0-4-2,1-4 0,0-5-1,2-4 0,1-6 0,0-2 0,3 0 3,2 0 1,2 0 3,1 3 3,0 6 5,0 5 4,0 7 5,-2 6 8,-1 7 12,-2 6 12,-2 8 11,-2 6 1,-2 7-8,-2 7-8,-1 7-9,-3 4-6,0 2-3,-2 2-3,0 2-4,1 0-4,3 0-6,2-1-6,4-2-7,3 0-2,4-1-1,3-2-1,5 0 0,3-2-8,1-2-15,3-1-15,2-3-14,-2-3-9,-3-5 0,-5-5-1,-3-4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2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98540 29241 412,'106'-14'64,"-20"5"-10,-23 3-10,-20 4-8,-14 3-8,-2 3-6,-3 4-5,-3 2-6,-4 3-4,-6 1 0,-6 3-1,-6 2 0,-9 4-5,-10 7-7,-11 6-7,-10 8-8,-6 0-3,2-4 3,0-5 2,2-5 3,2-6 2,7-5 4,5-6 3,7-7 3,6-2 5,7 0 6,6 0 7,8 0 6,5-1 2,7-2-1,6-2-2,5-2-2,3-2-3,1 0-4,-1-1-4,0-1-5,0-2-2,-1 0-1,-1-2-1,-1 0 0,-2-1-2,-3-1-4,-3-1-4,-3-1-3,-2-3-5,-2-2-5,-3-3-5,-1-3-5,-2-2 1,-2-2 3,-2-3 5,-2-1 4,-1 1 5,0 5 5,0 5 4,0 5 5,0 4 6,2 3 5,0 3 6,2 2 5,0 4 5,0 2 2,-1 4 2,1 2 3,0 4 2,0 5 3,0 6 3,0 4 3,-1 4-1,0 4-5,-2 4-3,0 5-5,-2 1-5,0 2-3,-2 0-4,0 2-4,-2-2-3,-2-2 1,-2-4 0,-1-2-1,-2-4-2,0-3-7,0-5-6,1-3-7,2-11-10,8-17-14,6-16-14,8-16-15,2-7 0,1 4 13,0 3 12,-1 5 14,2 3 10,1 1 7,3 3 8,2 2 7,-1 2 4,-3 4 2,-3 5 1,-3 3 1,-2 3 0,0 2 0,-2 2-1,-1 2 1,-1-2-9,-2-7-15,-2-8-16,-2-5-14,-1-6-5,0 1 9,0-2 8,0-1 8,0 1 5,2 1 5,0 3 3,2 1 3,0 4 6,0 5 8,0 5 6,0 5 9,-1 5 7,1 7 11,0 7 9,0 8 10,-2 4 1,-2 6-8,-3 5-8,-4 5-9,-3 4-5,-3 4-4,-5 3-3,-3 5-3,-2 0-5,2-4-5,3-4-5,1-4-5,3-5-6,3-8-5,3-6-5,2-6-6,5-7-3,4-5-2,5-5-1,6-4-1,4-6-1,5-4-2,5-5 0,5-5-2,1-2 3,-2 1 5,-2 1 5,-1 1 6,-4 3 3,-5 5 2,-5 4 0,-4 6 2,-5 3 4,-1 4 8,-2 2 7,-2 3 7,0 0 0,2-4-11,2-4-8,2-4-10,2-6-6,3-7-1,4-9-2,2-7-1,1-6-1,-1-3 0,-1-2 0,-1-4 1,-1 1 3,-1 4 5,0 4 6,-2 4 4,-1 3 4,-1 3 0,0 3 1,-2 3 1,0 3 3,-2 2 7,-1 4 7,0 3 6,-2 3 6,-1 4 7,0 4 7,-1 4 6,-1 5 0,0 5-10,0 7-8,0 5-8,-2 8-4,-2 9 2,-4 8 1,-2 9 2,-2 7-1,1 5 0,-1 5-3,0 5-1,0 4-3,1 4-5,-1 3-4,0 5-6,1-1-5,2-6-9,2-6-8,3-5-8,0-8-5,2-6-1,0-7 0,2-6 0,0-6-2,0-4-2,0-4-3,0-4-2,-1-4 0,0-7 3,-2-6 1,0-5 2,-2-6 2,0-4 3,-1-6 0,-1-4 3,-1-3 2,2-2 4,0 0 4,2-1 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224" units="cm"/>
      <inkml:brushProperty name="height" value="0.04224" units="cm"/>
      <inkml:brushProperty name="color" value="#FED406"/>
    </inkml:brush>
  </inkml:definitions>
  <inkml:trace contextRef="#ctx0" brushRef="#br0">66100 23750 520,'92'0'5,"-16"0"1,-15 0 1,-15 0 1,-7 3 6,3 6 14,3 7 12,4 6 13,2 9 5,4 13-4,3 12-4,3 13-3,3 10-7,3 10-9,3 10-9,4 9-9,1 2-9,0-2-12,0-3-10,0-3-11,-4-7-9,-5-9-6,-7-10-7,-5-8-7,-9-11-1,-9-8 5,-10-10 6,-8-9 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52550 13000 429,'21'-27'2,"-5"-3"4,-7-3 3,-5-2 4,-8-1 4,-5 3 4,-7 3 3,-5 4 3,-11 4 1,-11 6-3,-14 7-2,-11 6-3,-11 6-3,-5 6-6,-7 7-5,-5 6-6,-1 3 0,6 0 1,7 0 2,6 0 2,6-2-2,6-3-7,7-3-7,6-2-7,7-1 0,10 3 7,10 3 6,9 4 7,9 1 6,9 0 7,10 0 6,10 0 6,2 4 2,-3 10-1,-3 10-3,-2 9-1,-3 12-2,1 16 0,-1 15-1,1 17 0,-1 13-1,1 13-4,-1 12-2,1 13-4,-3 6-2,-2 0-1,-3 0-2,-3 0-2,-2-5 1,0-9 1,0-10 2,0-8 1,1-11-4,4-8-9,3-10-11,3-9-10,-1-12-9,-2-11-6,-3-14-7,-3-11-6,1-12-6,6-9-1,7-10-2,6-8-3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101329 29320 643,'7'-26'1,"0"-5"0,-2-4 2,0-6 1,-1 1 5,1 8 6,2 6 7,0 7 8,-2 8 3,-4 8 3,-6 9 1,-4 10 3,-6 7-3,-7 8-6,-7 9-6,-7 6-5,-3 5-8,0 0-11,0 0-11,0 0-10,2-4-9,7-6-7,5-7-9,7-7-6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734" units="cm"/>
      <inkml:brushProperty name="height" value="0.02734" units="cm"/>
      <inkml:brushProperty name="color" value="#00BFF3"/>
    </inkml:brush>
  </inkml:definitions>
  <inkml:trace contextRef="#ctx0" brushRef="#br0">102100 29650 804,'23'0'3,"-1"0"6,-1 0 5,-1 0 6,0 1 4,0 2 1,-1 2 1,1 2 1,-2 3-3,-1 5-9,-2 5-7,-3 5-8,-1 5-5,-2 4-5,-2 6-5,-2 5-3,-2-3-8,-1-6-9,0-9-10,-1-7-11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937" units="cm"/>
      <inkml:brushProperty name="height" value="0.02937" units="cm"/>
      <inkml:brushProperty name="color" value="#00BFF3"/>
    </inkml:brush>
  </inkml:definitions>
  <inkml:trace contextRef="#ctx0" brushRef="#br0">100200 34055 749,'31'-2'4,"-2"-2"7,0-4 7,0-2 8,0-2 1,6-1-1,5-1-2,4-1-3,3-1-1,-2 2-3,0 1-2,-1 1-2,-3 1-2,-2 2-3,-3 2-2,-3 3-2,-5 0-7,-4 0-10,-5 0-10,-4 0-10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101341 33640 612,'-9'-5'11,"0"8"21,-1 6 21,-1 7 23,-1 6 1,2 5-18,1 5-17,1 5-17,0 3-14,0 2-9,0 2-10,0 2-8,1 0-8,1 0-7,0-2-6,2 0-6,0-4-3,2-4 2,0-5 2,2-5 1,0-5 2,0-3 5,0-4 3,0-4 5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102678 33191 504,'6'-4'10,"-6"10"22,-4 8 20,-5 9 22,-3 6 3,0 4-14,0 4-14,1 5-15,0-1-10,4-2-5,2-3-7,4-3-5,1-5-4,2-4-2,0-5-3,2-4-2,1-5-3,3-3-6,4-2-4,2-4-6,2-5-2,1-7 0,1-9 0,2-7 0,-2-6 0,1-1 1,-2-2 1,-1-2 0,-2-1 2,-2 3 3,-4 2 3,-3 2 4,-2 2 2,-2 3 5,-2 3 3,-2 3 5,-1 3 1,-2 2-1,0 4-2,-1 3 0,3 2 0,8 2 2,7 2 3,9 2 3,4 2-1,-1 0-2,1 2-3,-1 0-3,-1 2-1,-4 0 2,-5 1 0,-3 2 2,-4 1 2,-2 5 2,-4 4 3,-2 3 2,-4 3 1,-2 1 0,-3 1 1,-3 1-1,-2 0 1,2-1-1,1-1-1,1-1 1,1-2-2,4-3-2,3-3-1,2-3-3,4-2-3,2-2-2,3-2-3,4-2-3,2-2-3,3-1-3,3 0-4,3-1-4,1-3-2,-1 0-1,-1-3-3,0-2 0,-3-2-2,1-4 1,-2-2-1,-1-3 0,-1-3 0,-1-3 0,0-3 0,-2-3 0,-1-2 2,-1-2 2,0-3 3,-2-1 3,0 0 3,-2 2 3,-1 2 4,0 1 4,-1 2 3,2 2 3,0 0 4,1 1 3,1 3 4,-2 5 4,-1 4 5,0 6 4,-1 4 5,2 2 5,0 4 4,1 3 4,1 4 1,-2 7-5,-1 7-3,0 7-4,-2 7-3,-2 8-3,-2 8-1,-2 8-3,-3 6-2,-4 5-3,-4 5-3,-3 5-3,-2 2-5,1 2-7,0 1-6,2 1-6,3-5-8,3-8-6,4-9-7,4-8-7,2-9-6,0-8-6,0-8-5,0-7-5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104182 32650 656,'-24'11'119,"1"5"-30,-1 7-31,1 5-30,-1 4-15,-1 1-1,-1 1 0,-1 0 0,1 0-12,3-3-20,3-3-21,3-3-22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104850 32650 820,'14'14'3,"-1"-1"5,-2-2 6,-2-2 5,-1 0 4,0 3 0,0 3 2,-1 4 1,1 1-3,-2 2-11,-1 3-9,0 1-9,-2-1-12,0-5-15,-2-5-15,0-4-15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85709 37472 565,'-1'40'61,"-1"-1"-10,0 0-10,-1 0-10,-2 0-7,0-2-2,-2 0-3,0-1-3,-2 1-2,-3 4-4,-4 4-2,-2 4-3,-1 0-2,-1-4 0,0-4-2,1-4 0,1-3-2,2-5-4,4-4-3,3-3-4,4-11-9,6-18-15,6-18-15,6-17-14,2-11-1,1-3 13,0-5 13,-1-4 13,0 2 8,-2 7 5,-3 6 3,-1 8 5,-1 6 4,-2 5 4,-1 7 5,0 5 4,0 6 9,2 3 16,1 4 15,3 4 14,0 4 3,0 6-12,-2 4-12,0 5-11,-1 4-7,1 5-3,1 3-2,2 5-3,-2 2-2,-1 4-2,-2 3-2,-2 2-2,-1 1-3,0-4 0,0-2-2,0-3-1,0-4-1,0-2-1,-1-3-1,2-3-2,1-9-2,7-14-3,5-15-4,7-15-3,3-14-2,-1-12 0,0-13 1,1-13 1,-3-3-1,-3 7 1,-4 7 1,-5 7 0,-2 8 0,-2 8 2,-2 10 1,-2 8 0,-3 11-7,-4 14-17,-4 14-17,-4 13-17,0 5 0,2-7 14,4-5 15,3-6 16,0-3 8,-1-1 4,0 1 2,-1 0 4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87619 38450 576,'7'-42'62,"0"8"-11,-2 9-11,0 9-11,-2 4-8,1 1-5,0-1-5,0 0-5,-1 1-4,0 0-2,-1 2-2,-2 1-2,0 0-2,-2 0 1,-1 0 0,0 1 0,-2 0 1,-2 2 2,-1 2 3,-3 2 1,-2 4 4,-2 6 2,-1 5 3,-3 7 3,0 5 1,-1 5 1,1 4-1,-1 6 1,2 0-2,3-2-1,2-3-3,4-3-2,2-4-1,1-2-1,0-3-1,2-3 0,0-2-2,2-3-1,0-1-1,2-2-2,2-4-4,6-6-4,4-6-7,5-6-4,2-3-2,-3-2 4,-1 0 3,-2-1 3,-3 1 2,-1 1-3,-2 2-1,-2 2-2,1-2-2,4-7-1,3-7-1,5-7-2,0 0 1,-5 7 1,-3 7 2,-4 7 2,-1 6 8,2 6 15,1 6 15,3 6 14,0 2 7,0 1 0,-2 0 1,-1-1 0,0 2-4,0 1-7,0 3-7,0 2-8,0-1-6,-1-3-6,1-3-8,0-3-5,0-2-9,0-1-10,0 0-11,-1-2-9,1-1-7,0 0 0,0-2-2,0 0-1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88750 37971 668,'23'-22'72,"-1"7"-12,-1 3-13,-1 6-12,0 3-8,-1 2-2,1 2-2,0 2-2,-1 1-6,1 0-9,-1 0-7,1 0-10,-2-1-7,-1 1-8,-2 0-8,-2 0-7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54200 13300 460,'-47'-44'45,"6"13"-2,7 12-2,6 13-3,1 12 1,-3 13 4,-3 12 2,-2 13 4,-5 16-2,-2 23-7,-3 22-7,-3 22-7,-6 19-6,-5 20-5,-7 18-5,-5 20-5,-3 2-5,4-12-1,3-13-3,3-12-3,3-15-6,3-15-11,3-15-10,4-16-10,5-16-5,10-16-2,10-15 0,9-15-1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66" units="cm"/>
      <inkml:brushProperty name="height" value="0.03266" units="cm"/>
      <inkml:brushProperty name="color" value="#00BFF3"/>
    </inkml:brush>
  </inkml:definitions>
  <inkml:trace contextRef="#ctx0" brushRef="#br0">89328 37213 673,'-1'-15'0,"0"4"0,-2 3 0,0 3 0,0 4 10,2 7 18,2 7 20,2 8 20,0 3 0,0 2-18,-2 3-16,0 1-18,-1 4-12,0 3-5,0 4-6,0 4-7,-2 1-8,-2 0-13,-4-2-12,-2 0-11,0-5-2,1-8 10,2-7 9,2-8 10,1-5 7,-2-1 2,0-1 3,-1 0 4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82599 41013 509,'-77'6'0,"19"-1"0,18-2 0,19-2 0,6-1 0,-5 0 1,-7 0 1,-5 0 0,3 1 6,11 2 13,12 2 12,12 2 12,11 0 3,11-2-6,11-3-6,10 0-7,9-2-4,7 0-3,8 0-2,6 0-2,4-2-2,2 0 1,2-3-1,3-2 0,2-1-1,6-2 0,4 0-2,5-1-1,3 0-2,0 0-4,0 2-4,-1 1-3,0 1-3,-2 2-4,-3 2-4,0 2-3,-5 1-2,-5 2-1,-4 0 0,-5 2-1,-8 0-4,-9 2-6,-10 0-8,-10 1-7,-9 1-3,-8-2 2,-7-1 0,-8 0 1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85934 41452 552,'-7'-21'4,"2"3"6,3 4 6,1 5 8,0 4 4,-1 8 3,0 6 4,-1 7 3,-2 4-1,0-1-7,-1 1-6,-2-1-7,1-1-4,1-2-2,0-4-2,2-3-2,-2 2 0,-4 7 2,-4 7 2,-3 7 3,-1 1 0,5-5 1,3-5-1,4-5-1,4-3-2,4-1-5,4-1-7,4 0-5,3-2-2,3 1 1,3 0 1,3 0 0,0-1-1,-1 1-3,-3 0-3,-1 0-5,-3-1 1,-2 1 1,-4 0 4,-3 0 1,-4 2 2,-8 5 3,-6 5 1,-7 5 2,-4 2 2,-3 0-1,-1 1 2,-2-1 0,-1 0-3,-1 1-4,1-1-5,0 0-5,5-9-8,10-18-9,12-20-10,11-17-10,4-7 0,-1 7 10,-1 7 11,0 7 10,-1 4 7,1-1 2,2 0 3,0 1 3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87363 41994 470,'29'-29'1,"-6"5"3,-3 5 1,-6 5 3,-6 7 8,-6 12 11,-8 10 14,-6 11 12,-4 6 2,-1 3-7,-2 1-8,1 2-8,-1 0-5,4-2-3,3-1-3,3-3-4,2-2-2,2-3 0,2-3-1,2-3-1,3-3-3,4-3-4,4-2-6,3-4-5,4-4-3,1-6-3,3-6-1,2-6-2,0-5-3,1-5-1,-1-5-3,1-5-1,-3-2-2,-3 0 2,-4-1 1,-4 1 2,-5 1 1,-5 2 3,-4 1 3,-5 3 2,-4 3 5,-2 7 6,-2 5 6,-1 6 5,-1 3 4,1 0 0,0 0 1,2 1 2,5-1-2,7 3-2,8 2-2,7 3-2,7-2-5,4-3-8,3-2-9,5-3-7,-1-1-5,-2 2 1,-3 2 1,-3 2 0,-4 5 5,-6 8 7,-6 7 8,-6 9 8,-5 2 4,-2 0 4,-3-1 2,-3-1 3,-2-1 1,2-3 3,1-1 2,1-3 1,1-1-1,4-1-5,2 0-3,4-2-5,3-1-3,4-1 1,4-1-1,4 0 0,2-3-1,3-1-3,1-2-3,3-2-3,1-3-7,3-2-12,1-3-14,3-4-12,-1-2-6,-2-1 1,-1-3 1,-3-2 2,-2-1 1,-4-1 2,-5-1 2,-3-1 3,-3 0 3,-2 0 5,-2 2 6,-2 1 5,-1 1 5,2 3 2,0 1 4,2 2 2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88981 42178 520,'-1'-14'-1,"-1"3"-3,0 2-2,-1 4-3,-2 0 2,0 0 6,-1-1 6,-2-1 6,0 0 5,1 2 2,-1 2 3,0 2 2,0 2 3,0 4 0,0 2 2,1 3 0,-1 4 0,2 2-2,1 3-3,0 3-1,2 3-1,0 5 2,2 3 3,0 4 1,1 5-1,0 4-4,0 6-4,0 4-5,-1 4-2,-2 5-3,-2 3-1,-1 5-3,-2-2-5,2-5-11,0-6-10,2-6-11,1-8-12,2-8-13,2-10-14,2-7-13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89250 41418 588,'0'-29'0,"0"5"0,0 5 0,0 5 0,2 1 4,6-2 5,4-1 7,5-3 7,2 1 4,-3 5 3,-1 3 4,-2 4 4,-2 5-2,-1 6-5,-1 6-6,0 6-4,-3 4-6,-2 6-3,-4 5-4,-2 5-4,-4 2-1,-2 0 0,-3 0 2,-3 0 1,-1-2 0,2-5 0,2-6 0,3-3 0,1-5 0,2-1-1,2-3-2,2-1-1,3-3 1,4-2 0,3-4 2,5-2 1,3-3-2,1-1-5,3 0-6,1-1-6,1-2-9,-3-2-13,-1-2-14,-2-1-13,-3-2-4,-1 0 6,-2 0 5,-2 1 7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90000 42181 652,'2'-14'41,"6"5"11,4 3 11,5 4 11,4 2-8,1 0-27,3 0-27,1 0-25,0 0-22,-5 2-15,-3 0-15,-4 2-15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92250 39978 705,'13'-16'47,"11"2"0,11 1 2,11 1 1,3 2-6,-1 3-12,-2 2-13,-1 4-13,-5 1-11,-4 2-14,-5 0-13,-5 2-13,-5 0-3,-5 1 8,-5 2 7,-4 0 7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293" units="cm"/>
      <inkml:brushProperty name="height" value="0.0293" units="cm"/>
      <inkml:brushProperty name="color" value="#00BFF3"/>
    </inkml:brush>
  </inkml:definitions>
  <inkml:trace contextRef="#ctx0" brushRef="#br0">92280 41000 750,'-21'7'4,"5"-1"7,4 0 7,6-1 8,7-1 4,10 1 2,9 1 1,11 2 2,5-1-5,4-2-10,3-3-10,2 0-9,2-2-11,-2 0-10,0 0-10,-1 0-10,-6-1-5,-8-1-1,-9 0-1,-8-1-1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94400 40597 624,'36'-21'46,"-6"7"-6,-5 5-7,-6 6-5,1 3-1,9 0 1,8 0 2,10 0 3,4 0-3,0 0-4,0 0-7,0 0-5,-1 0-4,-2 0-3,-2 0-3,-2 0-4,-3 0-6,-4 0-12,-3 0-11,-5 0-12,-4 0-4,-5 0 3,-5 0 4,-4 0 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54100 13550 379,'1'-43'14,"4"17"28,3 15 27,3 16 29,3 20 4,3 25-19,3 25-20,4 25-19,-1 21-12,-3 20-8,-3 18-5,-2 20-8,-5 2-3,-2-12-2,-3-13-2,-3-12-3,-4-4-2,-3 7-5,-3 6-4,-2 7-5,-3-12-2,1-28 1,-1-28 2,1-27 2,-9-25-11,-15-18-22,-15-19-22,-16-18-22,-8-18-2,0-16 17,0-15 17,0-15 17,3-9 12,6 1 5,7-1 6,6 1 5,6 4 6,6 9 6,7 10 7,6 10 7,6 7 8,6 6 11,7 7 11,6 6 10,7 3 2,10 0-7,10 0-7,9 0-7,9 1-7,9 4-6,10 3-5,10 3-7,13 1-7,19 1-9,19-1-8,19 1-10,-1 1-5,-18 3-4,-19 3-2,-18 4-4,-15 1-1,-9 0-2,-10 0-2,-8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96009 37247 597,'9'-14'1,"4"2"4,2 4 3,3 3 3,0 1 0,-3 2-4,-2 0-2,-4 2-4,-1 0 5,0 2 13,-1 0 11,1 2 13,-1 2 3,0 7-5,-2 6-6,0 5-6,-5 6-4,-8 7-2,-8 5-3,-7 6-2,-4 1-5,1-2-8,1-4-7,1-2-8,3-4-4,5-4 3,4-4 1,6-3 3,4-5 2,4-5 6,4-5 4,4-4 6,3-4 0,5-1-4,3 0-2,5-1-4,2-3-3,1-2 0,1-4-1,1-2-2,-2-1-4,-4 2-9,-3 3-8,-4 1-9,-4 2-7,-3 4-9,-3 2-7,-2 4-9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96060 41000 430,'-15'0'0,"4"2"0,3 0 0,3 2 0,0 1 8,-1 1 14,0 3 15,-1 2 15,-1 1 5,2 2-5,1 0-4,1 1-6,-1 2-3,2 3-5,-1 3-4,0 3-5,0 2-2,2 1-1,0 1-3,2 1-1,0 0-2,0 2-4,0 1-4,0 1-3,0-2-5,0-2-4,0-3-5,0-3-4,0-2-6,2-3-3,0-1-4,2-2-4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1"/>
    </inkml:context>
    <inkml:brush xml:id="br0">
      <inkml:brushProperty name="width" value="0.04556" units="cm"/>
      <inkml:brushProperty name="height" value="0.04556" units="cm"/>
      <inkml:brushProperty name="color" value="#FED406"/>
    </inkml:brush>
  </inkml:definitions>
  <inkml:trace contextRef="#ctx0" brushRef="#br0">70000 37204 482,'0'-29'0,"0"5"0,0 5 0,0 5 0,0 2-1,0 2-4,0 1-4,0 1-2,1 1 2,2 2 9,2 2 8,2 2 10,1 1 3,-1 2-3,1 0-2,0 2-2,1 0-2,3 1 1,4 2 0,2 0 0,1 0 0,-1 0-1,-1-2-1,-1 0 0,0-2 0,0-1-1,-1 0 1,1-2-1,0 0 1,0 0-1,-1 0 1,1 0 1,-1 0-1,-1-2-1,-1 0 0,0-1-2,-1-1 1,1 0-1,1 0 0,2 0 0,-1-1 0,1 0-1,0-1-1,-1-1-1,2-1 0,1 2 0,3 0 0,2 2 0,1 0 0,1 0-1,1 0-1,1 0 0,0 1-1,0 0 0,1 2 0,-1 1 0,1-1 0,-1-1 0,1 0 0,-1-1 1,1-1-1,1 0 1,1 0-1,1 0 1,-1 0-1,0 0 0,-1 0 0,-1 0 0,0 0-1,1 1 1,1-1 0,1 0-1,1 0 1,2 0 0,3 0 0,1 0 0,0 1 0,-2 0 0,-2 2 0,-1 0-1,-2 1 0,1 0 0,-1 0 0,0 0 1,1 0-1,1-2 1,1 0 1,1-1 0,0-2 0,0 0 2,0-2 0,1 0 0,0 0 1,0 0-1,2 2-1,1 1 0,1 0 0,4 0 0,2 0 0,4 0 0,1-1-1,0 0 0,0-1 0,0-1-2,0 0 1,2 2-1,0 2-1,1 2 0,1 0 1,-2 0-1,-1-2 1,0 0 0,0-1 0,2 0 0,2 0-2,2 0-1,1 1-1,1 0 1,1 2 1,2 1 0,-1-1 1,1-1-1,0 0 1,-1-1 0,3-1 0,4 0 0,3 0 0,5 0-1,1 0 1,2 0 0,1 0-1,1 0 1,-1 0-3,-1 1-7,-3-1-7,-1 0-6,-5 0-5,-5 2-5,-7 0-4,-5 2-5,-7 0 0,-10 0 0,-8 0 1,-8 0 2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68310 38068 553,'-15'-21'0,"4"5"0,3 4 0,3 6 0,-1 1 2,-2 0 5,-4-1 4,-2-1 5,1 2 6,3 8 7,4 6 8,4 7 9,3 6 0,2 5-4,2 5-4,2 5-5,1 2-5,-1 0-4,1 0-3,0 0-5,-1 0-4,-2-2-3,-3 0-3,0-1-5,-2-2-3,0 0-6,0-1-4,0-1-7,-1-2-3,-1-3-5,0-3-3,-1-3-4,0-5-5,2-7-5,2-6-7,2-8-5,1-3 1,0 1 9,-1-1 9,2 0 9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4619" units="cm"/>
      <inkml:brushProperty name="height" value="0.04619" units="cm"/>
      <inkml:brushProperty name="color" value="#FED406"/>
    </inkml:brush>
  </inkml:definitions>
  <inkml:trace contextRef="#ctx0" brushRef="#br0">68592 37898 476,'16'-64'25,"0"16"-2,-1 14-1,1 15-3,4 6-1,9 0 1,9-1 0,8-1 1,6 1 1,0 2 2,2 4 0,0 3 2,0 2 0,-2 0-2,-2 1-2,-2 2-2,-4 1 0,-6 4-3,-6 2-1,-5 4-1,-6 1-4,-3 3-6,-4 2-4,-4 1-7,-5 3-2,-2 1-1,-6 3-1,-2 1 0,-8 3-3,-8 1-2,-9 2-4,-8 3-2,-7-1-1,-4-2 1,-4-1 0,-4-3 1,-2-3 2,0-3 1,1-4 1,-1-5 2,3-2 1,6-2 2,6-2 0,6-2 2,6-3 2,7-4 5,6-4 5,8-4 5,8-3 2,8-2 1,9-1 2,10-3 1,7-1 0,8-3 0,8-1 1,8-3 0,4 1-1,0 1 1,-1 3-1,1 1 1,-3 3-1,-8 5-2,-6 3 0,-7 4-2,-7 4-2,-7 4-5,-7 4-3,-7 4-3,-9 4-3,-14 7 0,-12 5 0,-12 7 0,-9 3 0,-2 0-1,-4 2 1,-2 1-1,0-2 0,5-4 1,2-3 2,5-5 0,5-3 2,6-3 2,5-3 1,7-2 2,5-3 2,6-1-1,6-1-1,7 0 1,4-3-1,5 0 0,5-4 0,6 0 0,2-3-1,4-1 0,3 0-2,3-1 0,0-2-1,-1-2-2,-3-2-2,-1-2-2,-4-1-1,-1-1-2,-4-1-1,-3-1-3,-3-3 0,-1-2-1,-2-3 0,-2-3-1,-2-4 0,-1-4-2,0-6 0,-2-4-1,0-5 0,-2-2 5,0-4 2,-2-2 4,1 0 2,0 4 0,2 4 1,0 4 1,0 5 2,0 6 6,-2 5 5,0 7 4,-1 4 5,0 2 4,0 4 2,0 3 4,0 6 5,0 10 4,0 10 7,0 9 4,-2 7 1,-2 5-7,-4 3-6,-2 4-5,-2 3-5,-3 3-1,-2 4-2,-1 2-2,-1 1-2,2 0-3,2-2-3,3 0-4,1-4-2,2-3-1,2-4-2,3-3 0,0-5-4,4-2-3,0-3-4,4-3-3,1-4-5,5-1-3,4-4-4,4-3-5,3-4-2,2-5-4,4-4-2,4-6-4,-2-3 2,-2-3 7,-3-4 6,-3-2 8,-2-1-2,-2 1-9,-3 1-9,-1 0-8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613" units="cm"/>
      <inkml:brushProperty name="height" value="0.04613" units="cm"/>
      <inkml:brushProperty name="color" value="#FED406"/>
    </inkml:brush>
  </inkml:definitions>
  <inkml:trace contextRef="#ctx0" brushRef="#br0">71314 37425 476,'14'-35'2,"-2"9"2,-4 9 3,-2 9 3,0 2 3,7-4 4,6-4 5,5-3 3,2 0 1,-5 4-3,-3 6-4,-4 5-2,-4 4-4,-3 5-3,-2 6-5,-4 4-5,-4 5-2,-6 5-3,-6 4-2,-5 6-3,-5 2-2,-1-2 0,-2 0-3,-3-1 0,2-3-1,4-3 0,3-5 1,4-3 0,4-4 1,3-3 2,3-3 3,2-2 2,4-4 2,2-1 3,3-2 4,4-2 2,3 0 3,5 2 3,5 2 2,6 2 3,-1 2 1,-2 1-1,-2 3 1,-4 2-1,-4 2 1,-5 1-1,-4 3 1,-6 1 0,-4 4-1,-6 3-1,-4 4-2,-5 5-1,-3-1 0,-1-2-1,-1-3 0,0-3 0,0-4-1,6-1-1,5-4-1,5-3-1,5-4-3,6-5-4,6-4-5,6-6-4,5-6-6,7-9-3,5-9-6,6-9-4,4-7-2,-1-8-1,0-6 1,0-7 0,-3-4 1,-5 1 1,-7-1 2,-5 0 1,-5 3 3,-1 3 6,-2 4 5,-2 4 5,0 5 6,3 4 5,4 6 6,2 4 6,2 4 3,1 3 0,1 3 2,1 3 0,2 3 1,3 3 1,3 2 1,2 4 2,1 3-1,-3 2-2,-3 4-3,-3 3-2,-3 2-3,-3 3-4,-3 3-3,-3 4-3,-4 2-3,-8 3-2,-6 3-1,-7 3-2,-6 1-2,-4 1-2,-3-1-2,-4 0-2,-1-1-1,3-5 1,3-3 1,3-4-1,6-5 2,10-5 0,10-4 2,10-5 0,6-3 2,5 0 0,3 0 3,4 0 0,1 1 2,-3 1-1,-3 0 2,-3 2 0,-8 4 1,-15 8 2,-12 7 2,-15 9 2,-8 4 2,-4 1 0,-5 0 0,-2 2 1,-2 1 1,3-1-1,4 0 2,2 1 0,3-3-1,1-2 0,3-3-1,2-3-1,3-2-1,5-1 1,4 0-1,6-2 0,8-2-2,12-3-7,11-3-5,13-2-6,6-5-5,4-6-1,3-6-4,2-5-1,0-5-1,-2 0 0,-3 0 0,-4-2 1,-5 1 2,-7 4 5,-9 5 3,-7 3 4,-6 3 4,-6 4 4,-4 3 3,-6 2 5,-4 4 1,-7 4-1,-5 3-1,-7 5 0,-1 2 3,0 1 6,1 1 6,1 1 8,3 0 1,5-1-1,5-1-3,5-1-3,4-1-2,2-2-5,4-3-3,3-1-5,2-3-4,5-2-3,4-4-4,4-2-4,3-3-4,5-1-3,3 0-4,5-1-3,1-2-3,-2-2-1,0-2-2,-1-2-2,-2 0 3,-3 1 5,-3 0 5,-2 2 6,-6 3 10,-5 4 14,-6 6 14,-6 4 15,-2 3 2,2 0-7,3-1-8,1 1-8,2-1-7,1-1-5,3 0-5,2-2-6,3-1-8,4 0-10,3-2-9,5 0-11,3-5-3,5-8 2,3-8 3,4-7 3,0-5 3,-3 1 4,-5-1 5,-3 1 3,-3-1 3,1-3 1,-1-1 1,1-2 2,-3 1 1,-5 5-1,-5 5 0,-4 5 0,-5 4 12,-2 6 24,-4 5 25,-2 4 25,-2 6 6,2 4-12,1 5-13,0 5-12,2 2-9,0-1-5,2-1-5,0-1-4,6 0-6,8 0-4,9-1-5,9 1-6,7-1-5,6-1-9,6-1-8,6-1-8,-1-1-2,-8-2 5,-8-3 3,-8-1 5,-5-2-7,-3 0-17,-3-2-18,-2 0-16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3699" units="cm"/>
      <inkml:brushProperty name="height" value="0.03699" units="cm"/>
      <inkml:brushProperty name="color" value="#FED406"/>
    </inkml:brush>
  </inkml:definitions>
  <inkml:trace contextRef="#ctx0" brushRef="#br0">70278 42372 594,'-21'-19'7,"5"7"14,5 8 14,4 8 14,3 4 3,1 2-9,-1 0-7,0 1-9,0 3-5,2 4-2,0 3-2,2 5-2,0 0-1,0-2 0,0-1 0,0-2 0,2-4-16,4-3-30,3-4-29,5-5-31,0-2-6,-2-4 21,-4-2 19,-3-3 19,0-2 12,0 0 6,1 0 4,2 0 5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547" units="cm"/>
      <inkml:brushProperty name="height" value="0.04547" units="cm"/>
      <inkml:brushProperty name="color" value="#FED406"/>
    </inkml:brush>
  </inkml:definitions>
  <inkml:trace contextRef="#ctx0" brushRef="#br0">70755 40793 483,'7'-23'0,"-2"3"0,-2 1 0,-2 3 0,-1 0 3,2 2 6,0 1 5,2 1 6,-1 5 7,-1 10 6,0 10 7,-1 9 7,-1 10 2,0 7-3,0 8-4,0 8-3,-2 6-4,-2 5-4,-4 5-4,-2 5-4,-2 5-5,1 8-8,-1 6-6,0 8-8,1 1-6,0-1-6,2-2-6,1-2-7,0-5-5,2-6-5,1-7-5,0-7-6,1-5 0,-2-3 6,0-3 6,-1-3 5,-1-6 4,0-10 1,0-10 3,1-9 3,-1-7 1,2-3 2,0-3 2,2-2 1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3318" units="cm"/>
      <inkml:brushProperty name="height" value="0.03318" units="cm"/>
      <inkml:brushProperty name="color" value="#FED406"/>
    </inkml:brush>
  </inkml:definitions>
  <inkml:trace contextRef="#ctx0" brushRef="#br0">70577 42791 663,'-6'-37'0,"2"5"2,4 5 2,3 6 0,2 5 10,5 8 14,4 8 16,4 8 16,0 7 1,1 7-13,-2 7-11,-1 7-13,0 3-14,-1 2-15,1 1-17,0 0-16,-2-2-7,-3-7 4,-3-7 4,-2-7 3,-2-5 0,0-1-2,0-2-2,0-2-3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4432" units="cm"/>
      <inkml:brushProperty name="height" value="0.04432" units="cm"/>
      <inkml:brushProperty name="color" value="#FED406"/>
    </inkml:brush>
  </inkml:definitions>
  <inkml:trace contextRef="#ctx0" brushRef="#br0">71435 41872 496,'10'-17'1,"4"-1"1,3-3 1,5-1 2,3 0 6,2 3 11,4 3 12,3 2 11,2 4 2,3 3-7,1 2-7,2 4-8,-2 3-5,-4 4-7,-5 4-5,-5 3-7,-5 3-4,-5 2-5,-5 0-5,-4 1-4,-6 0-3,-4-1-2,-5-1-1,-6-1-1,-2-2-1,-1-2 0,-1-4 0,-1-3 1,0-1 1,1-2 4,0 0 3,2-2 3,1 0 4,1 0 5,1 0 4,1 0 5,0 1 1,0 0-1,0 2-2,1 0-2,-1 3 5,0 4 11,0 3 11,1 5 11,-2 2 5,0 1-3,-1 1-3,-1 1-1,0-1-4,2-3-5,3-3-5,1-2-4,3-3-4,4-1-3,4-1-4,4 0-2,5-3-4,9-2-4,7-4-5,9-2-4,4-4-4,2-2 0,2-3-1,2-3-1,-1-1-1,-6 2 2,-4 2 0,-5 3 2,-8 2 1,-9 6 5,-10 4 3,-10 5 4,-6 4 4,-5 2 3,-4 1 3,-3 3 4,-2-1 1,3-1 0,1-2 1,3-2 0,4-2-3,8 1-6,8 0-6,8 0-6,2 0-3,-4 1-2,-4 1-2,-4 1-2,-6 2 0,-10 3 1,-8 4 2,-8 2 0,-5 0 3,-1-2 4,1-1 3,0-2 5,1-4 2,2-1 5,1-4 3,3-3 4,3-1 4,5-2 1,5-1 3,5 0 2,5-2 0,6-1 0,6 0-3,6-1 0,8-2-5,9-1-7,10 0-8,10-1-7,7-3-5,2-2-5,3-3-4,3-3-3,0-1-6,-6 2-5,-5 2-5,-4 3-7,-5-1-1,-2-2 3,-3-2 2,-3-1 2,-3-5 1,-3-7 1,-4-7 0,-1-7 0,-5 0 4,-3 8 5,-4 6 6,-4 7 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6449" units="cm"/>
      <inkml:brushProperty name="height" value="0.06449" units="cm"/>
      <inkml:brushProperty name="color" value="#F2395B"/>
    </inkml:brush>
  </inkml:definitions>
  <inkml:trace contextRef="#ctx0" brushRef="#br0">55550 13000 341,'-24'-61'47,"4"28"9,3 28 8,3 29 7,-4 27-1,-8 29-11,-10 28-10,-9 28-12,-5 23-5,0 19-4,0 19-1,0 19-4,4 4-2,10-9-4,10-10-4,9-8-3,6-14-2,3-15 0,3-15 0,4-16 0,7-18-5,13-18-14,12-19-13,13-18-12,7-17-9,4-11-3,3-14-3,3-11-3,1-11-4,1-5-4,-1-7-4,1-5-5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6"/>
    </inkml:context>
    <inkml:brush xml:id="br0">
      <inkml:brushProperty name="width" value="0.04761" units="cm"/>
      <inkml:brushProperty name="height" value="0.04761" units="cm"/>
      <inkml:brushProperty name="color" value="#FED406"/>
    </inkml:brush>
  </inkml:definitions>
  <inkml:trace contextRef="#ctx0" brushRef="#br0">73994 40918 462,'32'-42'62,"1"11"-8,1 11-6,1 11-8,-1 6-5,-2 2-6,-2 2-4,-1 2-4,-4 3-6,-3 4-7,-4 3-6,-5 5-7,-3 3-8,-4 3-6,-4 3-9,-4 3-6,-6 1-4,-10-2 1,-8 0 1,-8-1 1,-5-2 2,-1-3 1,1-3 2,0-3 1,1-2 4,2-2 6,1-3 5,3-1 6,3-2 3,3-2 1,5-2 2,3-2 0,9-3 4,12-2 8,13-3 7,13-3 7,7-2 3,1 0-1,0 0-3,2 1 0,-3 0-2,-5 4-2,-7 2-1,-5 4-1,-6 2-1,-3 2-3,-4 2-1,-4 2-1,-5 2-2,-8 5 0,-6 4 0,-7 3 0,-4 3 0,-1 1-1,-1 1 0,0 1 0,0-1-1,3-1 0,3-3-1,3-1-1,3-3-1,5-3-2,3-3-2,4-2-3,5-4-1,6-1-2,5-2-2,7-1-2,4-4-1,3-2-3,3-4-1,3-2-2,0-2-1,-1 1 0,-3-1 0,-1 0-1,-4 1 3,-5 0 4,-5 2 6,-4 1 5,-5 2 10,-1 6 16,-2 4 16,-1 6 15,-2 2 4,0 3-10,0 2-11,0 1-10,0 1-7,0-1-5,0 0-4,0-2-4,0-1-5,0 1-5,0 0-3,1-1-4,-1 0-3,2 0-1,0-2-1,2-1-1,4-3-3,9-6-8,9-6-6,9-6-6,5-4-1,1-3 7,0-3 5,2-3 8,-3 0 3,-5 2 0,-7 4 2,-5 3 0,-5 2 4,-3 1 9,-3 0 9,-2 2 8,-4 1 5,-4 2 4,-4 2 3,-4 3 4,-4 0-1,-5 1-4,-5 2-4,-5 0-3,-3 2-4,-1 0-1,-1 1-2,0 2-2,-1 0-2,1 1-1,1 2-2,2 0-1,-1 1-1,1 1-2,0 1-2,-1 2-1,1 0-2,0 3 1,-1 2 0,1 1-1,1 1 1,3-1 1,3-1 1,3-1 0,3-1 1,5-1 0,3-1-1,4 0-1,4-1 1,4 1 1,4 1 2,4 1 1,5 0 2,7-1 2,7-1 1,7 0 3,9-1-1,13 3 0,13 1-2,13 3-1,13 1-3,14 1-8,13 1-5,14 1-8,7 1-9,0 2-16,0 2-14,0 3-14,-14-3-6,-27-4 5,-28-4 5,-26-6 4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12:59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16755 15102 0,'0'0'0,"0"0"16,0 0-16,0 0 0,0 0 0,0 0 15,-23 14-15,23-14 0,-30 29 16,9-5-16,-5 5 0,-2 6 15,-1 4-15,-14 23 0,-15 26 16,-6 17-16,5 0 0,-6 29 16,-5 26-16,-6 40 0,18-29 15,15-12-15,11-7 0,10-25 16,7-18-16,5-12 0,5-9 16,3-19-16,2-11 0,3-8 15,4-5-15,1-10 0,2-8 0,3-4 16,0-3-16,0-6 0,0-4 15,5-6-15,2-4 0,-2-6 16,1-5-16,4-10 0,4-6 16,-1-6-16,1-3 0,1-11 15,2-7-15,-3-2 0,-2-1 0,1-10 16,2-5-16,-7 4 16,-3 4-16,-7-1 0,-4 0 15,-3 13-15,-5 6 0,-2 4 16,-1 1-16,-4 8 0,0 5 0,-3 8 15,-2 5-15,-2 3 0,-2 3 0,-7 5 16,-6 3-16,9 6 16,-3 2-16,-11 10 0,-8 5 15,-1 3-15,0 3 0,-5 12 0,-2 10 16,4 3-16,3 4 0,-18 44 16,9 0-16,12-12 0,9-9 15,10-25-15,7-18 0,5-10 16</inkml:trace>
  <inkml:trace contextRef="#ctx0" brushRef="#br0" timeOffset="64865.2262">26225 13699 0,'0'0'0,"0"0"15,0 0-15,0 0 0,0 0 0,0 0 16,9 20-16,-9-20 0,0 0 15,22 22-15,-12-14 0,2-1 16,1 2-16,3-1 0,2 2 16,0 1-16,2 0 0,8 3 15,1 1-15,1 0 0,0 0 16,2 0-16,1 1 0,8 3 16,-1 0-16,0 0 15,2 1-15,-1-1 0,0-1 0,8 3 16,1 0-16,-1-4 0,-2 0 0,3-1 15,1-2-15,8 1 0,-3-2 16,4 1-16,2-1 16,1-3-16,0 0 0,11-1 15,1-3-15,-2 0 0,-4-2 0,35-3 16,-7-2-16,-11-3 0,-7-2 16,-1-4-16,1-2 0,-7 1 15,-2 0-15,3-7 0,1-4 16,-3-2-16,-1 0 0,-1-3 15,1-3-15,-5 0 0,-4-1 0,4-9 16,4-5-16,-12 4 0,-6 3 16,3-3-16,1-5 15,0-3-15,-1-4 0,1 1 0,0 0 16,-4 1-16,-4 4 0,2-7 16,1-5-16,-4 3 0,-2 0 0,-2-1 15,-1-3-15,-3 3 16,0 3-16,-3-6 0,-1-2 15,-3 1-15,-3 2 0,-2-2 16,-1-1-16,-4 3 0,-3 4 0,-1-5 16,-2-1-16,-3 2 0,-3 3 15,-2-3-15,-3-3 16,-4 3-16,-2 3 0,-4-3 16,0-2-16,-4 4 0,-2 1 0,-5 1 15,-2 0-15,-2 2 0,-1 3 16,-6-5-16,-5-2 0,-2 6 15,1 5-15,-5-1 0,-4 0 16,0 4-16,1 3 0,-5 1 16,-3 1-16,-3 2 0,-1 1 0,-7 4 15,-3 1-15,1 4 0,2-1 16,-9 3-16,-4-1 0,0 5 16,2 4-16,-8 3 0,-5 2 15,2 2-15,0 3 0,-6 3 16,-5 1-16,2 5 0,2 2 15,-6 6-15,-3 2 0,5 1 16,4 2-16,-7 4 0,-5 4 16,14-1-16,9 0 0,-3 1 0,-2 1 15,4-1-15,2 1 0,-1 4 16,1 4-16,3-1 0,2-1 16,0 4-16,1 3 0,6 0 15,5 0-15,0 2 16,1 4-16,1-2 0,4 2 0,-1 4 15,0 4-15,6 2 0,5 2 0,1 4 16,0 4-16,5-4 0,4-2 16,5 3-16,6 2 15,4-5-15,4-3 0,1 3 16,1 1-16,4-1 0,2-3 0,5 1 16,2-1-16,2-1 0,2-1 15,3 2-15,1 2 0,3-4 16,1-3-16,6 3 0,3 2 15,-2-2-15,1-3 0,3 1 16,4 2-16,0-4 0,4-1 0,2-2 16,3-1-16,0-2 0,2-3 15,1-1-15,2-1 0,0-6 16,-2-4-16,5 2 0,4 0 16,-1-2-16,0 0 0,3-4 15,0-1-15,0-2 0,-2 0 0,4 0 16,1 0-16,-3-5 0,0-3 15,5-1-15,4 1 0,-3-4 16,-2-2-16,6 0 0,1 0 16,1-1-16,1-1 0,5-2 15,5 1-15,-2-3 0,1-2 16,5-1-16,4-2 16,-4 6-16,-1 3 0,-24-1 0,-16-2 15,-10 0-15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55039 11608 999,'-8'-34'-1,"2"13"-4,1 11-4,1 12-3,1 6-5,2 0-6,2 0-5,2-1-7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612,'58'1'60,"-9"4"-7,-8 2-6,-9 3-8,-5 2-5,-1 0-5,-1-1-4,-1 1-5,0 0-2,1 2 0,1 0-1,1 1 0,-2-1-6,-2-1-15,-3-2-12,-2-2-14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14:30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4524 12651 0,'0'0'0,"0"0"0,0 0 16,0 0-16,0 0 0,28 7 15,-28-7-15,25 4 0,-25-4 0,32 3 16,-11 0-16,1 1 15,1-1-15,5 2 0,1 0 0,6 3 16,2 0-16,1 0 0,1 1 16,8 1-16,-3-1 0,3 1 15,2 0-15,-1 1 0,1-1 16,11 0-16,-1 0 0,-5-2 0,-3 0 16,12 0-16,1 1 15,-4-2-15,-1-1 0,12 3 0,3-3 16,-4 1-16,-4-3 0,4 1 15,3-1-15,0 0 0,-7 0 16,0-1-16,-22 0 0,-12-2 16</inkml:trace>
  <inkml:trace contextRef="#ctx0" brushRef="#br0" timeOffset="3366.5073">10771 10491 0,'0'0'0,"0"0"15,-20-8-15,11 4 0,-2 0 16,-4-2-16,-4-1 0,-2-1 16,-1 1-16,-11-4 0,-3 0 15,-1 0-15,0 1 0,-12-3 16,-1 1-16,0 1 0,3 0 0,-14 0 16,-1 0-16,4 0 15,3 2-15,-13-2 0,0 1 16,4 3-16,3-1 0,-11 0 15,-1 2-15,9 1 0,4 2 0,-2 0 16,-5 0-16,5 2 0,1-1 16,-32 2-16,5 2 0,12-1 15,8 1-15,-3 4 0,0 2 16,7-1-16,4-3 0,-3 4 16,-3 2-16,5 2 0,5 0 0,-3 1 15,-3 0-15,6-1 0,4 2 16,-3 0-16,-6 2 0,8 0 15,3 0-15,-3 3 0,-1 3 16,4-1-16,4-2 0,-4 4 16,-1 3-16,6-3 0,4 1 0,-1 4 15,1 1-15,2-1 16,4-3-16,-2 5 0,0 2 16,4-1-16,4-2 0,-5 6 15,0 1-15,4-3 0,5-2 0,-3 3 16,-1 4-16,3-3 0,1-2 15,3 3-15,1 1 16,4-3-16,4-3 0,2 1 0,1 3 16,4-5-16,5-2 0,1-2 15,0-1-15,4-10 0,-2 3 16,4 2-16,4 4 0,-1-3 16,0-1-16,4-1 0,4 4 15,-4-5-15,1-1 0,6 2 16,0-2-16,1 1 0,0 1 0,2 0 15,2 2-15,1-1 16,-2-2-16,4 2 0,1 3 0,-1-3 16,-1-2-16,4 1 0,3-1 15,-2-2-15,-2 1 0,4-1 16,4 0-16,-3-1 0,-1-1 16,5 1-16,4 1 0,-1-2 15,-5 0-15,6 0 0,4 1 16,-2-2-16,-1-1 0,10 3 15,2 0-15,-3-1 0,-6-2 0,6 1 16,3 1-16,-2-1 0,-2-1 16,6 0-16,2 0 15,-7-3-15,-5-2 0,27 6 0,-3-1 16,-4-1-16,-4 1 0,2-2 16,3-1-16,-7-2 0,-5 0 0,5-2 15,6 0-15,-4-1 0,-2-3 16,5 1-16,5 0 15,-7 0-15,-3-1 0,5 2 0,6 2 16,-6-3-16,-3-1 0,7 0 16,4 1-16,-6-1 0,-3 0 15,8 0-15,4 0 0,-5 0 16,-5 1-16,8-1 0,5-1 16,-6 1-16,-6 1 0,6 0 15,5-1-15,-8-2 0,-3-1 16,6 3-16,3 2 0,-6-1 0,-6-3 15,7-2-15,3-1 16,-6 2-16,-2 3 0,4-2 0,7-2 16,-7 0-16,-2-1 0,7 0 15,6-1-15,-8 0 0,-5 2 16,6-4-16,4-2 0,-9 2 16,-5 2-16,5-4 0,4 1 15,-8-3-15,-4 0 0,2 0 0,3 0 16,-6 0-16,-5-1 0,3-2 15,1-3-15,-8 2 0,-6 3 16,5-2-16,2-4 0,-6 0 16,-4-1-16,1-1 0,0-1 15,-7 1-15,-5 4 0,2-3 16,1-2-16,-5 0 0,-4 0 0,-1-1 16,-2-1-16,-3 3 0,-2-1 15,-1-2-15,0-4 16,-4 3-16,-1 2 0,-2-3 0,0-3 15,-7 12-15,0 0 0,1-5 16,-2-2-16,-1 2 0,-1 0 16,-2-4-16,-1-4 0,-1 5 15,-1-1-15,-2-3 0,-3-1 16,-1 0-16,0 1 0,-3-2 16,-2-1-16,-2 1 0,0 0 0,-2-2 15,-2-2-15,1 2 0,1 3 16,-4-3-16,-4-2 15,2 3-15,0 3 0,-2-3 0,0-3 16,-2 2-16,0 1 0,-6-4 16,0-1-16,1 4 0,1 2 0,-4-1 15,-1 1-15,1 2 16,2 2-16,-5-2 0,-3-1 16,2 1-16,3 3 0,-5-3 0,-2-1 15,1 2-15,0 3 0,-26-11 16,3 4-16,24 11 0,0-2 15,-26-8-15,-1 3 16,8 5-16,6 3 0,-5 2 0,-3 1 16,3 2-16,2-1 0,-5 1 15,-4-1-15,6 3 0,6 1 0,-10 0 16,-7 3-16,5 1 0,3 2 16,-7 1-16,-4-1 15,5 0-15,4 0 0,-8 1 16,-4 2-16,6 1 0,4 0 0,-8-1 15,-3 4-15,8-1 0,5-1 16,-6 3-16,-2 2 0,4-1 16,1-1-16,-5 2 0,-4 0 15,5 2-15,6 1 0,-8 1 16,-5 0-16,7 1 0,4-2 16,-7 3-16,-4 1 0,6-1 15,3 1-15,-5 2 0,-3 0 16,8 1-16,6-1 0,-8 3 0,-4 0 15,6 3-15,6-1 0,-6 4 16,-3 3-16,6-2 0,4-1 16,-6 4-16,-3 3 0,7-3 15,5-3-15,-1 3 0,-3 2 16,9 0-16,5 1 0,-4-1 0,0 2 16,4-3-16,1 1 0,0 1 15,-3 1-15,4 1 0,4 0 16,-7 4-16,-4 5 15,10-3-15,4-3 0,-3 4 0,-2 2 16,6-2-16,5-3 0,-2 7 16,-4 2-16,9-8 0,6-2 0,1 3 15,3 1-15,2-4 16,3-3-16,1 4 0,3 3 16,3-6-16,3-3 0,2 2 15,3 1-15,0-3 0,2-3 16,4 4-16,0 2 0,3-1 0,0-1 15,4 2-15,0 1 0,-2-14 16,2 1-16,4 4 0,5 4 16,-3-1-16,3-2 0,4 3 15,4 2-15,1-2 0,-1-2 0,4 1 16,3 1-16,1-1 16,2-3-16,4 2 0,7 0 15,-4-2-15,1-2 0,8 1 16,5 2-16,-2-3 0,-2-2 0,31 11 15,-4-1-15,-8-6 0,-7-3 16,5 1-16,4 2 0,-6-5 16,-6-2-16,7 3 0,4 3 15,-7-3-15,-3-1 0,6-2 16,4-1-16,-4-6 0,0-1 0,6-3 16,5-1-16,-6-1 0,-5-3 15,10-3-15,5-1 16,-5-1-16,-5 0 0,8-3 0,6-4 15,-5-1-15,-3 0 0,9-5 16,8-4-16,-7 2 0,-4-1 16,8-2-16,5-3 0,-8 4 15,-8 2-15,11-5 0,6-5 16,-8 2-16,-7 1 0,6-3 16,6-2-16,-7 1 0,-5 0 0,5-5 15,5-2-15,-8 2 0,-4 1 16,5-5-16,4-3 15,-6 2-15,-3 2 0,3-3 0,3-1 16,-9 2-16,-6 2 0,0-4 16,1-1-16,-5 2 0,-5 1 15,1-3-15,1-3 0,-10 4 16,-9 3-16,2-2 0,0-1 16,-7 3-16,-4 3 0,-2-4 15,0-2-15,-8 2 0,-6 3 0,-5-1 16,-2 1-16,-2 0 0,-1 0 15,-4-1-15,-4-1 0,-4 2 16,-2 2-16,-8-3 0,-4-2 16,-2 3-16,0 1 0,-6-7 15,-4-3-15,-3 4 0,0 2 0,-9 0 16,-6-1-16,1 3 16,1 2-16,-8-2 0,-5-2 15,2 4-15,1 2 0,-8-1 0,-8-1 16,6 2-16,1 3 0,-8-3 15,-6 0-15,4 4 0,3 4 16,-9-1-16,-5 0 0,3 1 16,5 4-16,-16 0 0,-8-1 15,7 2-15,3 4 0,-9-1 16,-6-1-16,7 4 0,2 2 0,-8 1 16,-8 1-16,8 3 15,4 2-15,-11 3 0,-8 2 16,10 0-16,7 2 0,-9 3 0,-7 3 15,9 0-15,6 1 0,-9 5 16,-7 2-16,9 1 0,6 0 16,-10 4-16,-7 5 0,11 1 15,6 1-15,-12 7 0,-11 4 16,11 1-16,6 2 0,-8 12 16,-6 10-16,7-4 0,5-1 0,-10 15 15,-6 10-15,8 0 0,4-1 16,-7 22-16,-6 15 15,14 4-15,7 2 0,34-40 0,21-26 16,17-20-16</inkml:trace>
  <inkml:trace contextRef="#ctx0" brushRef="#br0" timeOffset="4584.1241">13539 11720 0,'0'0'0,"0"0"0,0 0 16,0 0-16,0 0 0,0 0 16,-21-8-16,21 8 0,0 0 0,0 0 15,0 0-15,0 0 0,0 0 16,0 0-16,0 0 0,0 0 15,0 0-15,0 0 0,0 0 16,0 0-16,18 21 0,-18-21 16,29 10-16,-29-10 0,37 11 15,-14-4-15,4-1 0,1 1 16,3-1-16,12 3 0,4 0 16,0-2-16,1 1 0,14 0 15,0 0-15,9-1 0,-5 0 0,1-1 16,1-1-16,7 0 0,-4-2 15,-2 2-15,0 0 0,4 0 16,-4 0-16,-1-1 0,2-2 16,-5 1-16,-2-1 0,27 1 15,-9-1-15,-10-1 0,-7 0 0,-1-1 16,-1 0-16,-5-1 16,-3-3-16,0 2 0,-1 0 15,-2-1-15,-4 0 0,-1 1 16,-1 1-16,-6-1 0,-6-1 0,-4 1 15,-3 0-15,-9 1 16,-6-1-16,-11 2 0,0 0 0,0 0 16,-1-3-16,-1 4 0,-2 0 15,-2-1-15,-4 0 0,-9 0 16,-6 0-16,-10-1 0,-4-1 0,-18 0 16,-11 0-1,1 0-15,1 1 0,6 0 0,16 0 16,11 1-16</inkml:trace>
  <inkml:trace contextRef="#ctx0" brushRef="#br0" timeOffset="5016.5908">13632 12101 0,'0'0'0,"0"0"16,0 0-16,0 0 0,0 0 0,0 0 16,0 0-16,24 4 0,-24-4 15,32-2-15,-9 0 0,4 1 16,2-1-16,8 1 0,5-3 16,13-2-16,0 1 0,20-2 15,4 2-15,-1 0 0,-3 0 0,19 0 16,17 2-16,-12 0 0,-8 2 15,11 0-15,7 2 16,9 2-16,-19-2 0,-7 3 0,-6 2 16,-14 0-16,-8-1 0,0 1 15,-1-1-15,-8 0 0,-4-2 16,-2 1-16,1-3 0,-7 0 16,-4 1-16,-6-1 0,-3 2 15,-10 0-15,-5-2 0,-9-1 16,-6 0-16,0 0 0,-2-4 0,-7-2 15,-3-3-15,-3 1 0,-4 0 16,-8-4-16,-8-5 0,0 3 16,-1 4-16,9 2 0,7 2 15,5 1-15</inkml:trace>
  <inkml:trace contextRef="#ctx0" brushRef="#br0" timeOffset="5283.0227">14902 11954 0,'0'0'0,"0"0"0,0 0 0,0 0 15,0 0-15,0 0 0,23 8 16,-23-8-16,27 3 0,-27-3 16,45 3-16,-18 0 0,4-2 0,6 0 15,4 1-15,15-1 16,-1-1-16,19 1 0,3 0 15,10 1-15,-6 2 0,13 2 0,-2 3 16,-11-1-16,-6 0 0,10 1 16,-2 0-16,-24-2 0,-16-3 0,-12 0 15</inkml:trace>
  <inkml:trace contextRef="#ctx0" brushRef="#br0" timeOffset="19016.2902">11505 4240 0,'0'0'0,"0"0"0,0 0 16,0 0-16,-12-20 0,12 20 16,-4-17-16,3 7 0,-1-1 0,5-3 15,2-3-15,3-1 16,2-2-16,6-9 0,4-2 0,3 2 15,4 1-15,10-6 0,5-1 16,1 3-16,0 1 0,12-4 16,3 3-16,-8 4 0,-6 5 15,2 2-15,-8 7 0,-10 3 16,-8 6-16,-13 6 0,-7 7 16,-7 2-16,-7 3 0,-9 8 0,-9 5 15,-3 3-15,-4 2 0,-17 10 16,-8 4-16,5-2 0,1-1 15,-2 0-15,2-5 16,15-12-16,11-8 0,3-6 0,14-10 16,11-3-16,5-4 0,20-15 15,15-11-15,7 1 0,10-5 16,28-8-16,11-4 0,-1 7 16,-2 3-16,56-12 0,-5 7 15,-21 10-15,-14 8 0,-6 9 16,-7 6-16,-18 3 0,-13 4 0,-18 3 15,-11 2-15,-15 1 0,-8-1 16,-19-4-16,-12-3 0,7 0 16,4 3-16,3 0 0</inkml:trace>
  <inkml:trace contextRef="#ctx0" brushRef="#br0" timeOffset="19749.8297">4460 4291 0,'0'0'0,"0"0"16,0 0-16,0 0 0,0 0 0,0 0 15,6-28-15,-6 28 0,29-30 0,-6 10 16,7-4-16,3-3 16,3-1-16,18-9 0,4-1 0,15-3 15,0 4-15,11 0 0,-5 4 16,-3 2-16,-10 5 0,-14 6 15,-15 7-15,-12 4 0,-12 2 16,-13 7-16,-6 9 0,-13 4 16,-8 5-16,-13 7 0,-11 5 15,-5 4-15,-3 4 0,-6 7 16,-3 4-16,-6 6 0,6-1 0,-10 12 16,22-15-16,28-20 0,14-17 15,21-15-15,9-11 16,23-12-16,14-8 0,0 0 0,16-9 15,12-3-15,9-1 0,13-8 16,-32 17-16,-22 11 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5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32913 17969 479,'-19'-29'3,"10"5"8,10 5 6,10 5 8,6 2 4,1 1 0,3-1 2,1 0 0,1 1-2,-1 1-3,-1 0-5,0 2-5,-2 0-2,1 2-3,-1 1-1,1 0-3,0 1-2,3 1-1,1-1-2,3 0-2,-2 0-1,-3 2 2,-5 0-1,-3 2 2,-3 1-3,-1 2-7,0 2-7,-2 2-5,-3 1-2,-6 3 5,-6 2 6,-5 2 3,-4 2 5,0 5 2,1 3 3,-1 5 3,1 1 2,2 2 1,3 1 1,1 1 0,1 1 2,0 2-1,1 2 0,-1 2 1,1 0-2,2-2-2,2-2-1,2-1-3,1-4 0,0-4-2,0-3 0,0-5-2,2-7-2,4-12-4,4-12-5,3-11-4,2-6-1,-1 1 3,0 1 3,-2 1 2,0 2 4,0 3 4,-1 3 3,1 2 5,0 3 3,0 1-1,-1 1 0,1 0 0,0 2-1,0 1-2,-1 0-4,1 2-1,0 0-3,0 0-1,-1 0-2,1 0-1,-5 2-8,-10 4-13,-10 4-14,-9 4-14,-7 1-2,-1-1 10,-2 0 9,-2-2 11,-2 0 7,1 0 3,0-1 3,0 1 4,0-1 2,3-2 3,1-2 3,3-2 1,2-1 4,1 2 2,3 0 2,1 2 4,3-1 0,3-1 1,2 0-1,4-1 0,2-2 3,1-1 5,0 0 6,2-1 5,0 1 4,2 6 4,0 4 2,2 5 3,0 5-2,0 5-8,0 5-7,0 5-8,0 2-4,2 1-1,0-1-1,2 0-1,-1-1-4,-1-2-4,0-1-6,-1-3-5,-1-1-3,0-1 0,0-1-2,0-1 0,2-5 4,7-9 8,6-8 9,6-10 9,7-4 4,8-3 0,10-2 2,8-1 0,4 0-2,-2 2-5,-3 4-3,0 3-6,-3 2-1,1 0 1,0 2-1,0 1 2,-3 0-4,-4 0-9,-5 0-7,-5 0-7,-5 0-9,-2 2-6,-3 0-7,-2 2-7,-6-1-6,-3-4-4,-6-2-5,-4-3-4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7"/>
    </inkml:context>
    <inkml:brush xml:id="br0">
      <inkml:brushProperty name="width" value="0.05687" units="cm"/>
      <inkml:brushProperty name="height" value="0.05687" units="cm"/>
      <inkml:brushProperty name="color" value="#00BFF3"/>
    </inkml:brush>
  </inkml:definitions>
  <inkml:trace contextRef="#ctx0" brushRef="#br0">34865 17567 386,'-17'-16'30,"14"0"5,14 1 4,14-1 5,6 1-3,0 3-8,1 1-8,-1 2-8,0 2-6,-2 0 0,0 2-1,-1 1-1,-2 0-4,-3 0-8,-3 0-6,-2 0-9,-8-1-8,-11-2-10,-10-2-11,-11-1-11,-4-3 1,3-2 13,3-1 12,3-3 13,2 0 8,0 1 6,2 1 6,1 1 5,1 0 4,0 2 5,2 1 2,1 1 5,1 3 4,2 6 5,2 6 6,2 6 6,2 7-1,2 7-5,2 8-6,2 8-6,0 4-3,-1-2-4,0 0-2,-2-1-4,0-2-1,-2-2-2,0-2 0,-2-1-1,0-4-2,0-2-3,0-3-5,0-3-3,1-6-5,4-12-7,2-11-7,4-9-7,2-8-1,3-3 4,3-3 4,3-3 5,1-1 4,-1 2 3,-1 0 5,-1 1 3,-1 3 3,-3 3 4,-1 5 2,-2 3 4,-2 4 1,-1 1 1,0 2-1,-2 2 1,0 5 0,0 6-1,0 7 0,0 8-2,-2 3-1,-1 3-4,-2 1-4,-2 3-3,-1-1-2,-2 0 0,0-1 0,-2-1 0,0 0-2,-2-1-6,0 1-6,-1-1-6,-1-1-1,0-5 3,0-3 4,1-4 3,-3-2 2,0 0 0,-3-1 0,-1 1 0,-3-1 0,-2 0 2,-2-2 2,-1 0 0,-1-2 2,-1-1-1,1 0 0,-1-1 0,1-1 1,1 1 2,1 2 1,1 0 1,2 1 6,3 0 9,2 0 9,4 0 10,2 1 5,2 4 1,3 2 3,1 3 0,2 3 0,1 1-4,3 3-5,2 1-3,0 3-3,-2 3-3,-2 3-2,-2 3-3,-1-1-2,0-2-3,0-3-2,0-3-4,0-3-2,0-3-2,0-3-3,0-2-3,4-9-3,9-12-6,9-14-5,9-11-6,5-10 0,1-4 6,0-6 4,2-4 6,-2 0 4,-3 6 4,-5 6 4,-3 6 3,-4 6 3,-2 6 1,-1 5 1,-2 6 2,-6 10-1,-6 10-2,-10 13-1,-6 11-1,-6 7-3,-3 1-4,-4 0-3,-1 2-3,-1-1-4,3-4-5,2-2-4,5-3-5,3-4 0,6-7 7,6-5 4,6-6 6,5-5 5,5-4 4,5-4 3,5-4 5,2-1 3,-3 1 0,-1 0 1,-3 2 1,-4 3-2,-6 6-6,-8 6-5,-6 6-6,-6 3-4,-6 3-2,-4 1-3,-5 3-2,-3 0-1,-3 1 3,-1-1 2,-2 1 2,-3 0 2,-2 3 1,-4 1 2,-2 2 1,-1 1 4,1-3 7,3-2 5,2-1 8,3-3 3,6-1 2,4-3 3,5-1 1,7-3 1,10-2 2,10-4 1,10-3 1,10-3-2,14-6-5,13-4-5,12-5-6,8-4-1,5-1 1,3-3 1,4-1 1,2-1-2,1 2-5,-1 3-7,0 1-4,-2 4-7,-2 3-6,-3 4-5,-3 4-6,-4 2-10,-5 0-12,-5 0-13,-4 0-14,-9-1-3,-10 0 5,-12-2 5,-9 0 6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55038 11607 999,'-7'-33'-1,"1"12"-4,1 11-4,1 12-3,1 6-5,2 0-6,2-1-5,2 1-7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33068 17809 592,'-18'-29'30,"10"7"8,12 5 9,10 6 8,8 4-2,5 1-11,5 0-11,5 2-11,4-2-7,6-4-3,4-3-4,5-5-2,0-1-5,-8 3-7,-6 1-6,-7 2-7,-7 2-2,-6 3 2,-5 1 2,-6 2 2,-5 2 1,-4 2 2,-4 2 1,-4 2 1,-4 3 3,-6 4 5,-4 3 4,-5 5 4,-2 2 4,1 1 1,1 1 3,2 1 1,0 0 1,4-1-1,3-1-1,3-1-1,2 1 0,2 1 1,2 3 0,3 1 1,0 2-1,2 3-2,0 1-1,2 2-2,0 1-2,2-3 0,0-2-1,2-1-1,0-3-1,0-2 0,-1-1 0,1-2 0,0-3 0,0-1-2,0-3-2,0-1 0,1-4-1,0-4 1,1-6 2,2-4 0,1-5 0,5-3 1,4-5-1,3-4 1,3-1 0,-1-1-1,1 1 1,-1-1 0,0 2 0,-1 3-2,-1 3 0,-1 3-2,-2 2-1,-2 0-2,-4 2-2,-3 1-2,-3 2-4,-6 4-4,-5 4-5,-4 4-5,-6 4-3,-7 3-1,-7 5-1,-6 4-1,-5 1 2,-1 0 4,-1 1 4,0-1 5,-1 0 3,0-3 3,0-1 4,0-2 2,1-3 4,3-1 1,4-2 4,2-2 1,3-3 4,3-1 4,3-2 3,3-2 4,5 1 7,7 4 8,6 4 10,8 4 10,3 3-1,-1 5-9,1 3-9,0 5-10,-1 1-6,-2 2-5,-3 1-4,0 1-5,-2-1-4,0-2-2,0-2-2,0-1-2,-1-3-1,-1-1 1,0-3 0,-1-1 1,3-4 2,8-3 2,7-4 2,9-4 3,5-4 3,2-4 1,4-4 1,3-4 3,2-2 0,2 1-3,2-1-2,2 0-1,1 1-4,-2 1-2,0 0-4,-2 2-2,-1 0-5,-3 0-4,-4 1-4,-2-1-4,-3 0-6,-3 0-5,-3 0-6,-3 0-6,-2-1-2,-3-1 3,-1-3 2,-2-2 4,-3 1 3,-1 3 7,-2 3 5,-2 2 7,-1 2 4,0-2 3,0 0 3,0-1 3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35121 17785 484,'-28'-1'4,"7"-1"7,7 0 8,7-1 7,6-2 3,7-2-3,8-2-2,6-2-2,4 0-3,-1 1-2,1 0-4,-1 2-3,4 0-1,7-2 1,6 0 1,8-1 1,2-1-3,-2-2-5,-2 0-5,-2-1-6,-4 1-1,-6 1 2,-5 2 3,-7 2 2,-6 1-6,-6 1-14,-8-1-14,-6 0-14,-7 1-3,-4 2 8,-5 2 9,-5 2 9,-2 0 6,-1-2 3,1-2 5,0-1 3,1-3 4,2 0 3,4-2 4,3 0 2,3 1 4,1 1 4,2 2 3,2 2 3,2 4 5,1 4 7,0 5 8,2 6 7,0 3 1,2 5-8,0 3-6,2 5-8,0 2-4,0 4-2,0 3-2,0 2-2,0 1-2,0-2-1,0-1 0,0-3 0,0-3-4,0-3-4,0-5-5,0-3-4,1-6-7,4-5-7,2-6-8,4-6-8,2-8-2,5-10 6,3-9 4,5-10 6,1-6 2,-1-2 1,-1-2 2,-1-2 1,-1 1 2,-1 2 4,-1 3 5,-1 4 3,-2 3 4,-1 5 4,-2 5 4,-2 5 4,-2 5 1,-1 3-1,-1 4 0,0 5-1,-2 2 0,-1 3 4,0 4 2,-2 2 3,-1 4-1,0 6-3,-1 4-3,-2 5-5,0 3-2,-2 1-4,-1 0-3,0 2-3,-1-1-2,-2-1-2,0-3-2,-1-1-2,-1-3 0,2-1 0,1-3 0,0-1 1,1-2-3,1-3-8,-2-1-6,2-2-6,-2-1-3,-2 0 4,-2 0 3,-2 0 3,-2-1 3,-1 1 2,-3 0 2,-1 0 2,-4 1 3,-1 3 3,-4 4 2,-3 2 4,0 0 2,3 1 4,3-2 4,3-1 3,3-1 3,2-3 5,4-1 3,3-2 5,3-1 4,2 0 5,4 0 6,2-1 5,2 2-2,0 0-7,0 1-9,0 2-7,-1 1-5,0 3-1,-2 3-2,0 3-1,-2 0-2,0-1-3,-2-2-3,0-3-3,1-2-5,4-4-7,4-4-6,4-4-8,5-7-1,7-8 5,6-9 5,8-9 4,3-3 4,-1 0 2,-2 1 2,0 1 2,-2 3 2,-5 3 1,-4 5 2,-3 3 1,-4 4 1,-3 5 0,-3 3 0,-2 4 0,-5 5 0,-4 5-2,-6 7-2,-4 6-1,-4 3-2,-2 3 1,-1 1 0,-3 2 0,1 0 0,3-5 0,3-3-2,2-5 1,6-2 0,8-4 4,8-3 3,8-2 2,2-3 3,-1-1-1,-3 0 0,-1-2 0,-4 2-3,-6 2-4,-6 4-6,-6 2-5,-6 3-2,-6 3-1,-5 3-2,-6 3 0,-6 2 0,-3 1 1,-4 1 3,-4 1 1,-3 1 2,-2 1 4,-2 1 2,-2 1 4,1-1 4,4-2 6,4-1 6,4-3 6,5-2 2,5-4-1,7-5-3,5-3-1,9-3 0,10-1 3,12 0 4,10-2 2,10-1 1,8-4-2,10-2-3,8-3-2,7-3-4,5 0-3,5-2-3,5 1-5,2-2-3,1 2-4,-1 0-5,0 2-4,0 1-9,1-1-16,-1 0-15,0 0-16,-7 1-7,-15 0 2,-14 2 1,-15 1 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56500 14150 400,'-25'-46'25,"0"10"-5,0 10-4,0 9-6,0 17 8,0 25 23,0 25 22,0 25 22,0 15 4,0 7-15,0 6-16,0 7-15,3-3-13,6-8-11,7-10-11,6-9-11,6-10-12,6-9-12,7-10-14,6-8-12,4-11-4,4-8 8,3-10 7,3-9 8,-1-7-1,-2-3-8,-3-3-8,-3-2-8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86113 11344 598,'6'-9'1,"-1"0"4,-2-2 2,-2 0 2,-1 3 5,0 6 4,0 8 4,0 6 4,0 5 1,-2 3-4,0 3-5,-1 3-4,-2 4-2,-2 3-2,-2 4-1,-2 4-1,0 1-1,2-3 1,3-4 0,1-2 0,1-3-1,2-3 0,0-3 0,2-3-2,0-3-1,2-3-4,0-3-2,2-2-4,1-3 0,1-1 0,3 0 2,2-2 0,3-4 2,4-8 2,3-7 1,5-9 2,1-5 1,2-4 0,1-5-1,1-3 1,-1-1-1,-3 2 0,-3 2 0,-3 2 0,-4 2 0,-3 3-1,-4 3 1,-4 3-1,-3 3 0,0 1-1,-2 3 1,0 1-1,-3 2 0,-2 2-1,-4 3 0,-2 1 0,-2 1-2,-1 2-1,-2 1-2,0 0-2,0 2 0,-1 2 0,0 2 0,1 2 0,-1 2 0,0 2 1,1 2 0,-1 2 0,1-1 1,2-1-1,3-2 1,1-2 1,7-1-1,12 0-1,11 0-1,13 0 0,7-1 0,4-2 3,4-2 3,4-2 2,0-1 2,-1 2 1,-2 0 0,-2 2 0,-3 1 1,-6 2-1,-4 2 0,-5 2-1,-4 2 0,-5 3-4,-3 3-2,-4 3-3,-4 3-1,-3 3 1,-2 3 2,-4 3 0,-3 2 2,-4 3 2,-4 1 1,-3 2 2,-3 1 2,-2 0 3,0 1 1,-1-1 3,1-3 0,3-4 0,3-5-1,3-5 0,3-4-1,4-3 1,4-2 0,4-4 0,3-3 0,5-2-3,4-4-2,3-2-2,5-5-2,3-4-3,4-5-2,5-5-2,1-4 0,0-3 1,0-3 0,0-2 2,-1-3-4,-1-1-7,-3-1-9,-2 0-8,-2-3-4,-1-1 1,-3-2 0,-1-1 0,-3-5 2,-1-2 3,-3-5 2,-1-4 2,-2 0 3,-2 3 3,-3 3 4,-1 2 2,-1 6 4,-2 8 2,-1 8 3,0 7 3,-2 6 3,-1 3 5,0 3 5,-1 2 4,-1 7 8,0 8 10,0 9 9,0 10 10,0 3 1,0 0-10,0 1-9,0-1-9,0 5-6,0 10-1,0 10-2,0 10-1,-1 4-3,-1-3-2,0-1-3,-1-2-2,-1-1-3,0 3-2,0 1-5,0 3-2,1-1-2,0-3 0,2-2-1,0-4-1,1-3-1,0-4-5,0-4-2,0-4-5,0-4 0,0-4 1,0-3 1,0-5 2,0-3 0,0-5 1,0-3 1,0-4 0,0-5-3,0-2-8,0-6-8,0-2-7,0-4-1,-2-2 8,0-2 8,-1-1 7,-2-2 5,2 1 4,-1-1 3,0 0 3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89756 10906 675,'7'-18'0,"-2"-3"0,-3-5 0,0-3 0,-2 0 0,0 5 0,0 5 0,0 5 0,0 3 5,0 0 10,0 2 10,0 1 10,-3 2 5,-4 6 0,-5 4 0,-5 6 0,-4 3-5,-1 3-9,-3 3-10,-1 3-9,-2 2-7,-1 3-7,-1 1-5,0 2-7,0-1-4,1-3-5,3-5-3,1-3-4,4-3-2,3-1 3,5-1 1,3 0 2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90300 11000 739,'21'0'0,"-3"0"0,-4 0 0,-4 0 0,-2 1 6,3 4 12,2 2 11,1 3 13,1 3 1,-1 2-5,0 1-7,-2 3-7,0 0-7,0 1-7,-1-1-7,1 1-9,-1-1-2,-1 1 1,0-1 1,-2 1 2,-1-2-3,-2-3-7,-3-3-5,0-2-7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13271 20538 445,'-22'-1'4,"-9"0"9,-12-2 8,-10 0 8,3 0 8,19 0 7,19 2 7,19 0 6,10 0-1,7-4-9,4-2-9,4-3-9,6-1-6,5 1-2,4 0-2,6 2-3,3 1-2,3 2-2,3 3-3,3 1-2,1 0-2,-3 0-3,-1-2-2,-2 0-3,-2-1-1,-3 0 0,-1 0 0,-2 0-1,-2 1 0,-4 1-2,-2 0-1,-3 2-2,-4-1-1,0 0 0,-3-2 0,-1 0-1,-3 0 0,-2 0-2,-2 2 0,-1 0-2,-3 1-2,-3-2 0,-3 0-2,-2-2-2,-3 0-5,1 1-9,0-1-10,0 0-9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17522 19150 503,'-19'0'33,"7"0"5,8 0 6,8 0 6,7 1 0,5 2-7,7 2-7,5 2-7,4 0-5,-1 1-3,0 0-3,1 0-4,-2-1-2,0-1-2,-1 0 0,-1-2-2,-1 1-1,-1 0 2,-1 1 2,-1 2 0,-2 0-1,-1 0-4,-2-1-4,-3 1-2,-1 0-3,-2 2 2,-3 0 1,-1 1 0,-1 1 1,-2 0-1,-1-1 0,0 1 0,-2 1-1,-2 0 0,-2 1-1,-2 1 1,-3 2-2,-4 3-1,-4 3-2,-3 3-2,-5 2-4,-5 3-4,-5 1-5,-5 2-5,-2 2-2,-2 1 2,-1 0 2,0 2 2,0-1-4,2-3-6,1-4-7,3-2-7,4-4-2,7-5 4,7-5 4,7-4 4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16414 16350 587,'13'31'88,"-3"1"-14,-4-1-14,-4 0-15,-2 0-10,0-1-6,0-2-5,0 0-5,-1 2-5,0 5-3,-2 4-3,0 6-3,-2 0-5,0-2-6,-1-4-7,-1-2-7,-1-3-5,2-1-1,1-3-4,0-1-2,2-4-4,1-2-5,0-3-6,2-2-6,-1-4 2,0-3 8,-2-3 7,0-2 9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16400 17509 716,'8'-8'-2,"0"2"-2,-1 1-3,1 0-3,0 1 7,2-2 16,0 0 18,1-1 16,2-1 6,3 1-7,3-1-8,3 0-5,1 1-9,-1 0-7,-1 2-10,-1 1-7,-1 0-8,-3 2-8,-1 0-7,-2 2-8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17200 16098 531,'0'-17'47,"2"11"3,0 12 4,2 11 4,-1 10-1,-1 5-8,0 6-8,-1 6-7,-1 4-6,1 0-7,2 2-5,0 0-7,1 1-4,0 0-6,0-1-4,0 1-5,0 0-2,0-2-3,-1-1-1,1 0-2,1-1-7,0 0-11,1 0-12,2 0-11,-1-4-2,-1-6 10,-1-7 7,0-7 10,-1-5 4,0-3 4,0-3 2,0-2 2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17839 15890 656,'-5'-22'8,"6"5"19,6 3 17,6 5 18,4 1 3,7 0-14,3 0-11,6 1-14,1-1-11,0 2-10,-1 1-9,-1 0-11,-2 1-3,-2 1 2,-1-2 2,-3 2 2,-3-1-6,-3 2-12,-4 0-13,-4 2-13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18462 15196 469,'-8'-8'3,"0"2"3,1 1 6,-1 0 4,0 4 10,2 6 17,1 6 18,1 6 16,0 4 1,2 4-15,0 4-14,2 5-15,0 1-11,2 0-4,0 0-6,2 1-5,-1 0-9,1 4-10,0 2-11,0 4-11,0-2-3,0-2 8,0-5 5,0-4 8,-1-3-7,1-3-20,0-4-19,0-1-19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6441" units="cm"/>
      <inkml:brushProperty name="height" value="0.06441" units="cm"/>
      <inkml:brushProperty name="color" value="#F2395B"/>
    </inkml:brush>
  </inkml:definitions>
  <inkml:trace contextRef="#ctx0" brushRef="#br0">57300 14250 341,'-27'-22'5,"-3"6"11,-3 7 10,-2 6 11,-1 6 4,3 6-1,3 7-1,4 6-2,1 7-1,0 10 0,0 10-1,0 9 0,0 10 0,0 14 0,0 11 2,0 14 0,3-1-2,6-12-7,7-13-7,6-12-6,12-10-5,19-6-1,19-6-1,19-6-3,10-21-11,4-34-25,3-35-25,3-33-23,-8-20-4,-19-3 14,-18-3 15,-19-2 15,-12 0 11,-2 7 4,-3 6 6,-3 7 5,-6 7 4,-5 9 2,-7 10 3,-5 10 3,-3 7 7,4 6 12,3 7 11,3 6 13,14 4 4,25 4-4,25 3-3,25 3-4,7 6-6,-8 9-9,-10 10-9,-9 10-8,-9 5-5,-5 4 1,-7 3 0,-5 3 0,-8 6 1,-5 9 2,-7 10 2,-5 10 2,-8 4 1,-5 0-2,-7 0 0,-5 0-2,-6-2-2,-3-3-4,-3-3-2,-2-2-4,-1-6-11,3-6-16,3-6-18,4-6-17,10-16-2,19-25 15,19-25 15,19-25 14,12-11 9,6 3 2,7 3 3,6 4 2,6 4 5,6 6 5,7 7 6,6 6 5,6 6 8,6 6 7,7 7 8,6 6 8,-1 3-1,-5 0-9,-7 0-9,-5 0-10,-12 0-6,-16 0-6,-15 0-4,-15 0-6,-18-13-5,-19-24-6,-18-26-7,-19-24-7,-7-12 2,7 4 9,6 3 11,7 3 9,4 4 6,3 7-1,3 6 2,4 7-1,1 5 6,0 7 9,0 6 11,0 7 10,0 19 10,0 35 10,0 35 9,0 34 11,0 21-4,0 10-14,0 10-15,0 9-14,0 10-12,0 14-8,0 11-8,0 14-8,-4-4-9,-5-19-10,-7-18-11,-5-19-10,-3-18-3,4-15 8,3-15 5,3-16 7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25577 18396 510,'-36'0'54,"9"0"-10,7 0-9,9 0-10,5 0-1,4 0 6,4 0 6,4 0 5,4 0 0,7 2-8,6 0-8,5 2-8,5-1-4,5 1-2,3 0 0,4 0-2,3-1 0,4 0-2,2-2-2,3 0-1,-3-1-1,-12 0-1,-10 0 0,-11 0-1,-2 0 0,5 0 0,7 0 1,5 0 0,4 0-1,4 0-2,3 0-4,2 0-2,0 0-2,-2 0-1,-3 0-1,-4 0-1,-2-1 1,-3 0-1,-4-2 1,-2 0 0,-3 0-1,-3 0-1,-3 2-1,-2 0-1,-3 0-2,1-2-3,0-2-3,-1-1-3,-2-2-3,-6 1-4,-6-1-3,-6 0-5,-3 2 0,0 1 3,0 2 4,1 2 2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24908 17290 603,'-8'-15'2,"2"3"2,0 1 5,2 2 2,-3 6 8,-7 10 12,-7 9 12,-7 11 13,-5 5-1,-1 1-11,-2 0-12,-2 2-11,-1-1-8,1 0-1,2-1-3,0-1-2,1 0-3,1 2-1,2 3-2,0 1-2,2 0-1,5-2 0,4-2 0,3-1 1,4-4-1,2-2 1,4-3 1,3-3 0,1-2-1,2-3 0,0-1-1,2-2-1,1-2 0,4-1 1,2-1 0,3 0 1,6-2 1,10-1 1,7 0 2,10-2 1,4 0 1,2 0 2,0 0 0,2 0 2,-1 0-2,1 2-4,0 0-3,0 1-3,-3 2-2,-6 0 1,-6 1 1,-5 2 1,-5-1-6,-2-1-13,-1-1-12,-2 0-14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24728 14287 518,'-9'-10'1,"-1"-3"0,-3-5 2,-2-3 2,2 2 5,3 10 12,4 10 12,4 10 11,3 7 3,2 5-5,2 5-6,2 5-6,0 2-4,-1 2-3,-1 0-2,0 2-2,-2 0-3,0 0 0,-2 0-2,0 1-1,-1-3-3,0-2-6,0-4-5,0-2-5,-1-3-5,0-3-7,-2-3-6,0-3-5,-1-9-9,0-18-12,0-16-10,0-16-11,1-6 1,1 4 13,0 5 13,2 6 13,0 4 9,0 3 4,0 5 4,0 3 4,0 3 5,0 3 6,0 1 7,0 2 7,0 2 2,2 0-3,0 2-3,1 1-1,2 0 1,2 0 7,2 0 6,2 0 6,2-1 3,5 0 0,3-1-2,5-1 0,1-1-3,-1 2-5,-1 1-5,-1 0-5,-2 1-5,0 0-4,-1 0-3,0 1-5,-3-2-4,-1 2-5,-3-1-3,-1 0-5,-4-1-6,-4-2-7,-6-2-9,-4-1-7,-3-3 0,-2-2 8,0-1 8,-1-3 7,0-1 7,0-1 4,2-1 4,1-1 4,0 1 3,2 1 1,1 2 0,0 3 2,2 1 2,0 2 2,2 3 3,1 1 3,0 3 8,1 6 15,2 4 13,0 6 14,1 4 3,0 5-8,0 5-8,0 5-7,0 1-7,0 0-3,0-1-3,0-1-4,-1 2-1,-1 4-1,0 6 0,-2 5-1,0 0-1,0-2-6,0-4-3,0-2-6,0-3-5,0-2-7,0-2-8,0-1-7,0-4-2,0-3 0,0-5 3,0-3 1,0-5-7,-2-4-15,0-6-16,-1-4-15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26000 15224 640,'9'-8'3,"1"0"5,3 1 6,2-1 5,1 0 4,1 2 2,1 1 4,1 0 2,-1 3 0,-3 2-2,-2 4-3,-4 2-1,-2 3-3,-1 4-3,0 2-3,-2 3-2,-2 3-4,-6 2-2,-4 4-3,-5 3-2,-3 0-4,1-1-3,-1-3-2,0-2-4,2-2 0,1-3 3,2-3 2,3-2 3,2-4 1,6-1 1,4-2 1,5-2 1,4-3-2,3-4-4,3-4-4,4-4-5,0-3-2,1-1-2,-1-3-2,0-1-2,-1-2-1,-3 1 0,-3-1 1,-2 1 0,-4 1 2,-1 2 2,-2 4 4,-2 3 2,-1 1-2,0 1-9,0-1-7,0 0-9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27066 14413 477,'8'-8'12,"1"0"9,1 0 9,2 0 10,0 1 1,3 1-4,1 0-4,3 2-6,0 0-3,-1 2-2,-1 0-2,0 2-2,-2 1-2,-1 4-2,-1 2-2,-1 3-1,-2 4-2,-2 2 0,-4 3-2,-2 3 0,-4 2-2,-2 3-2,-4 1-2,-2 2-2,-3 0-3,-1-1-4,-3-3-2,-1-1-3,-1-3-2,2-1 3,3-3 1,1-1 3,1-3-4,1-3-6,-1-2-7,0-4-7,1-3-1,3-2 5,1-3 4,2-4 6,0-3 3,0-5 2,-1-5 2,-1-5 2,0-3 0,2 1 1,2 0-2,2-1 0,1 3 4,2 1 6,0 4 8,2 3 7,0 8 10,0 12 15,-1 13 13,1 14 15,0 5 0,-2 2-11,0 0-12,-2 2-12,0 0-9,0-2-7,0 0-7,0-1-7,0-1-5,0 2-8,0 1-5,0 0-7,1 0-4,2-1-3,2-3-2,2-2-3,1-3-3,0-5-4,-1-5-4,1-5-4,0-4 0,0-2 2,0-4 4,-1-2 2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28322 14269 492,'-16'-17'79,"2"12"-9,1 13-8,1 14-9,1 6-7,1 0-7,0 2-7,2 1-7,1-1-5,0-2-1,2-1-3,1-3-2,0-2-3,2-3-2,0-3-2,2-2-3,2-3-2,6-1-5,4-1-4,5 0-4,2-5-1,-1-8 1,-1-8 1,-1-7 2,0-6 2,-1-1 0,1-3 1,0-1 2,-1-2 0,-1-2 3,-1-3 1,-1-1 3,-2 1 0,-2 2 3,-4 3 0,-2 4 2,-2 2 1,0 2-2,0 4 1,0 4-2,-2 1-1,-2 2-2,-4 2-2,-2 3-2,-2 1-4,1 2-4,-1 2-5,0 2-5,-1 2-4,-3 4-4,-3 2-4,-3 3-5,-1 5-1,-1 4 3,1 4 3,-1 6 2,3 3 0,5-1-3,5 0-4,5 1-3,2-4 1,2-6 5,0-5 6,2-6 5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29263 15000 516,'6'9'70,"-3"1"-11,-2 3-12,-4 2-11,-2 1-7,-2 3-4,-1 1-2,-3 3-3,0 0-2,2-2-1,3 0 1,1 0-2,1-3 0,2 0 0,0-1-2,2 0 0,1-3-2,2-1-3,2-3-2,2 0-2,2-3-2,5-1 0,4-1-1,3 0 1,2-2-2,-1 0 0,-1-2-3,-1 0-1,0-3-4,1-2-9,1-4-8,1-2-8,-1-2-7,-1-1-2,-3-1-4,-1-1-4,-2-1 0,-3 1 4,-1-1 4,-2 0 3,-2 2 3,-2 1 5,-3 2 3,0 3 4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29872 15066 441,'-36'-7'21,"9"2"4,8 2 1,7 2 2,4 1 2,0 0-2,1 0-1,-1 0-1,0 3 3,0 7 4,0 8 6,1 6 5,0 4-1,2 0-7,2 2-7,2 1-6,1 4-5,0 6-1,0 8-2,0 6-2,0 5-5,2 3-9,0 3-10,2 4-10,-1-1-9,-1-3-7,0-3-8,-1-3-8,-1-7-5,0-10-4,0-12-4,0-9-3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5981" units="cm"/>
      <inkml:brushProperty name="height" value="0.05981" units="cm"/>
      <inkml:brushProperty name="color" value="#F2395B"/>
    </inkml:brush>
  </inkml:definitions>
  <inkml:trace contextRef="#ctx0" brushRef="#br0">30500 14364 367,'22'-15'175,"-1"4"-40,-3 3-41,-1 3-40,0 0-22,1 0-4,3-1-4,2-1-5,0-1-2,0 0-4,1 0-3,-1 0-3,1 1-1,1-1-1,1 0 0,1 0 0,-1 2-2,-1 1-2,-3 2-3,-1 2-3,-2 0-5,1 0-7,0-2-7,-1 0-8,-4 0-6,-10 2-6,-10 2-7,-10 2-5,-4 1-4,1 0-2,1 0-1,1 0-1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38184 17240 462,'-26'-10'-2,"-5"-2"-4,-4-3-4,-6-3-4,2 0 0,9 5 4,9 3 3,9 4 3,3 3 3,-1 0 0,-3 1 2,-2 2 0,0-1 2,1-2 1,1-2 0,0-2 2,2 0 1,1 1 1,0 0 0,2 2 3,0 0 0,-2 0 1,0 0 2,-1 0 1,-1 1 0,1 0-1,-1 2-2,0 1 0,1 0 2,0 0 4,2 0 6,1 0 5,2-1 4,4-1 0,4 0 3,4-1 1,4-2-1,5 0-6,5-2-6,5 0-4,4 0-4,3 0-2,3 2-2,3 1-3,3-1 0,6 0-2,4-1 0,5-2 0,2 1-1,0 1 1,-2 0 1,0 2 0,-3 0-4,-1 2-6,-2 0-6,-2 2-8,-3-1-3,-3 0 1,-5-2 0,-4 0 0,-1 0 2,-1 0 1,0 2 1,1 0 1,-3 1-1,-4-2-2,-3 0-3,-4-1-3,-4-2-2,-1 2-2,-2-1 0,-2 0-2,-3-2-3,-3-2-4,-2-3-4,-4-3-4,-1-2 2,-2 2 7,0 1 7,-1 1 7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471" units="cm"/>
      <inkml:brushProperty name="height" value="0.05471" units="cm"/>
      <inkml:brushProperty name="color" value="#F2395B"/>
    </inkml:brush>
  </inkml:definitions>
  <inkml:trace contextRef="#ctx0" brushRef="#br0">59600 12700 402,'4'-49'1,"10"4"5,10 3 3,9 3 5,6 6 5,3 9 9,3 10 9,4 10 9,2 10 4,4 13-4,3 12-3,3 13-2,-2 9-4,-6 6-6,-6 7-5,-6 6-6,-9 18-2,-8 32 0,-10 31 1,-9 32 0,-13 13 0,-16-3-3,-15-3-2,-15-2-3,-14-5-3,-8-2-6,-10-3-6,-9-3-6,-4-10-8,4-16-9,3-15-10,3-15-10,6-18-2,9-19 7,10-18 6,10-19 6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41266 15850 543,'23'8'87,"3"2"-18,0 0-18,0 1-17,3 1-11,3 1-1,3 1-1,3 2-1,1 0-2,0 1-2,0 1-1,0 1-3,0 0-1,-2-3 0,0-1 0,-1-2-1,-3-2 0,-2 1-3,-3 0-3,-3 0-1,-3-1-2,-4-1-1,-5-1 1,-3 0-2,-5 1 1,-4 5-2,-6 5-2,-4 5 0,-6 3-3,-9 1-2,-7 0-4,-8 2-3,-7 2-3,-2 1-7,-5 2-5,-4 2-5,-3 1-4,-2-2-2,-1 0-2,-3-1-2,6-5 1,13-6 5,12-7 3,13-6 4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39847 14361 565,'-7'-8'-38,"1"2"10,0 1 12,2 1 10,-1 1 12,0 3 14,-1 4 15,-2 2 13,1 4 4,-1 4-8,0 3-7,0 5-8,-2 4-4,-3 8-1,-5 7-1,-3 6-2,-2 2-2,4-4-4,3-4-3,3-4-4,1-2-1,1-1 0,-1-2 1,0 0 1,1-3-5,2-3-10,3-5-11,1-3-9,1-6-10,2-6-8,0-8-8,2-6-8,3-9 1,6-11 9,5-11 10,7-10 8,1-4 8,-1 2 5,-3 4 6,-1 3 5,-1 1 3,0 3 2,-1 2 1,1 2 2,-2 4 2,-3 7 5,-3 7 5,-2 7 5,-2 4 3,0 1 3,0 0 4,0 2 3,0 2 2,3 4 3,2 3 1,2 5 3,0 4-1,-1 2-7,0 3-5,-2 3-6,-1 2-4,0 1-2,-2 1-1,0 0-2,-2 1-3,-1-3-2,0-1-4,-2-3-2,1-2-2,0-3-1,2-2 1,0-4-2,2-3 2,2-4 2,2-4 2,1-4 2,2-5 1,0-6 1,0-5 0,-1-6 1,2-5 1,2-3 1,1-2 3,3-4 1,0 0 0,-1 0-3,-1 1-2,-1 2-2,-1 1-3,-2 4-1,-3 2-3,-1 3 0,-1 4-4,-2 3-3,-1 4-4,0 5-4,-2 5-10,-2 6-16,-2 7-16,-2 8-16,-2 2-1,0-1 11,-1-1 13,-2 0 12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41532 14972 598,'28'-2'16,"-5"-2"0,-7-3 1,-5-3 1,-3-3-1,-2 0-1,-1-1-1,0-1 0,-2-1-2,-1 2 0,0 1 0,-1 1-1,-3 1-1,0 2 0,-3 3-1,-2 1-1,-2 1 0,-4 2-2,-2 0-1,-3 2 0,-3 2-2,-1 4 1,-2 4-1,-3 3 1,0 4 0,1 1 0,1 3 2,1 1 0,2 2 1,3-1 1,3 1 2,3-1 2,2-1 0,0-1-1,2-2-1,1-3-1,1-1-1,2 0-2,2-2-3,2-1-1,3-2-5,4-4-5,4-4-5,3-4-6,4-4-1,3-4 0,4-4 1,2-3 1,0-4 1,0-1 3,-1-3 1,-1-1 3,-1 0 0,-3 1 1,-1 3 0,-2 1 0,-3 3 3,-1 5 8,-2 3 8,-2 4 6,-2 4 4,-1 4-3,-1 4-2,0 4-2,0 2-2,0 1 0,1 1-1,2 2-1,-1 0 0,-1 1-2,-1 1-2,0 1-1,0 0-4,0-3-4,1-1-4,2-2-6,-1-2-3,-1-1-5,-1-1-4,0 0-5,0-4-6,0-2-9,1-6-10,2-2-9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42545 13726 603,'-13'-1'7,"4"0"14,6-2 14,5 0 14,4 0 3,7 0-7,5 2-10,7 0-7,4 1-5,2 0-2,4 0-1,3 0-2,1 0-2,2-2-4,1 0-3,0-2-4,-1 0-4,-4-1-7,-3-2-7,-5 0-5,-5-1-9,-5 1-10,-6-1-9,-7 0-10,-3 1 0,-4 2 11,-2 3 10,-3 1 11,-2 0 4,0 0-3,0-2-2,0 0-2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43495 12990 493,'-21'-5'40,"5"8"13,5 6 12,4 7 13,4 5-2,1 5-13,0 3-15,2 5-14,0 3-10,0 6-8,0 4-8,0 5-6,0 3-10,0 0-9,0-1-9,0 1-11,0-4-6,0-8-4,0-8-4,0-7-4,-1-6-1,0-2 4,-2-1 2,0-2 3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62292 36450 443,'-14'1'93,"4"4"-15,4 2-17,5 3-16,0 5-8,-1 5 1,0 7 0,-1 5 1,-1 5-4,0 2-8,0 4-7,0 3-7,0 1-4,0 3-1,0 2 0,1 2 0,-1-2-9,2-5-15,0-4-15,2-5-15,0-5-9,0-4 0,0-3-2,0-5-1,-1-5 1,-2-8 5,-2-8 5,-2-8 4,0-4 5,1 0 8,0 1 6,2-1 8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62150 37593 491,'0'-50'4,"2"10"4,0 9 3,2 11 2,1 4 5,3 1 6,4-1 5,2 0 5,2 1 3,1 1 0,1 1-1,1 1 0,1 0-1,1 0-3,1 0-3,1 1-2,1-1-3,-1 2-3,1 1-2,-1 0-2,0 2-5,-3 1-6,-1 0-7,-2 2-6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29" units="cm"/>
      <inkml:brushProperty name="height" value="0.05529" units="cm"/>
      <inkml:brushProperty name="color" value="#F2395B"/>
    </inkml:brush>
  </inkml:definitions>
  <inkml:trace contextRef="#ctx0" brushRef="#br0">63345 35694 397,'-1'-47'52,"0"16"9,-2 15 8,0 16 9,0 12-2,0 9-12,2 9-13,0 9-12,1 6-8,0 6-6,0 4-3,0 5-5,-1 6-5,-2 7-7,-2 7-5,-1 6-6,-2 5-7,2 2-7,1 2-7,0 2-7,1-6-2,1-14 2,-1-13 2,0-14 2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63550 37119 489,'29'-57'60,"-3"13"0,-5 10-1,-3 13-1,-3 6-3,-1 4-6,-1 3-5,0 3-5,-3 4-8,-1 7-6,-2 7-8,-2 8-7,-3 4-6,-2 5-6,-4 3-3,-2 4-6,-2 0-3,1-2-2,-1-3-2,0-3-3,0-3 0,2-3 0,1-3 1,0-3 0,4-4 4,6-3 5,6-4 5,6-4 5,3-3 4,1-4 2,1-2 1,1-3 2,-1-1 0,-3 2 1,-3 2 0,-3 3 0,-3 4 0,-2 7-1,-4 9-2,-2 7-1,-5 6-1,-2 3-2,-5 3-1,-4 2-1,-1 1-1,-1-3 0,0-4 0,1-2 0,-2-3-5,0-5-10,-1-3-11,-1-4-11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64550 36088 399,'9'-17'3,"1"-2"6,3-1 5,2-2 5,2-1 6,3 2 2,3 3 5,3 1 3,0 4 3,0 3 3,-1 4 2,-1 4 2,-2 6-1,-1 8-8,-2 7-8,-3 9-7,-2 5-5,-2 4-4,-4 4-5,-3 4-3,-3 2-5,-6 0-2,-4 0-4,-5 0-3,-3-2-4,1-2-4,-1-4-3,1-2-5,-1-4-3,0-5-1,1-5-2,-1-5-2,1-5 0,1-5 5,1-4 4,0-6 3,2-7 0,-1-9-3,0-11-4,1-8-4,0-6 1,4 1 5,2 2 3,4 0 6,1 3 3,2 6 3,0 4 5,2 5 2,0 4 8,0 5 9,-1 3 11,2 4 9,-2 5 10,1 6 12,0 5 9,0 7 12,-1 4 0,0 5-10,-2 3-10,0 5-10,-2 5-7,0 8-6,-2 8-4,0 7-6,-1 5-7,0-1-9,0 1-8,1-1-8,-1-3-9,2-8-9,0-8-9,2-8-8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60850 13850 414,'40'-35'105,"-18"32"-9,-19 31-12,-18 32-9,-15 22-12,-9 17-12,-10 15-12,-8 16-13,-1 4-8,9-6-5,10-6-4,10-6-5,7-10-2,6-12-1,7-13-2,6-12-1,9-13-3,13-12-7,12-13-7,13-12-6,9-9-6,6-2-3,7-3-5,6-3-5,3-6 2,0-5 5,0-7 7,0-5 5,-7-4 0,-11 0-6,-14 0-6,-11 0-7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862" units="cm"/>
      <inkml:brushProperty name="height" value="0.05862" units="cm"/>
      <inkml:brushProperty name="color" value="#F2395B"/>
    </inkml:brush>
  </inkml:definitions>
  <inkml:trace contextRef="#ctx0" brushRef="#br0">65750 36096 375,'7'-9'3,"-2"0"8,-3-1 6,0-1 7,-2 1 10,0 6 13,0 4 13,0 6 13,0 6 0,0 9-14,0 9-13,0 8-13,-1 6-7,-1 2 0,0 2-2,-1 2-1,-1-1-3,2-4-6,0-4-5,2-4-7,0-4-3,2-5-3,0-5-4,2-5-1,1-6-4,3-8-1,4-8-2,2-8-3,3-9-3,3-11-4,3-10-6,3-12-5,-1-5 0,-1-1 2,-4-1 2,-3-1 3,-3 1 4,-1 2 5,-2 4 4,-2 3 6,-3 4 3,-3 6 3,-2 6 2,-3 6 3,-4 5 3,0 6 4,-3 7 3,-2 5 4,-2 7 2,-3 10 0,-3 8 1,-3 9-1,-1 5-3,3 2-6,1 2-8,3 3-6,2-3-9,4-4-8,4-5-10,5-5-8,2-4-5,3-3 4,4-3 1,2-2 4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66897 36900 397,'-1'30'9,"0"-3"19,-2-4 19,0-1 18,-2-2 6,0 3-7,-1 1-7,-1 3-6,0-1-7,2 0-6,2-1-7,2-1-7,2-2-4,4-1-4,2-2-2,3-3-4,3-2-2,2-4-4,1-5-3,3-2-2,3-5-12,7-2-18,5-4-19,6-2-18,1-2-6,-3-1 8,-5-2 9,-4 0 7,-4 1 5,-5 3 2,-5 3 1,-4 2 2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6206" units="cm"/>
      <inkml:brushProperty name="height" value="0.06206" units="cm"/>
      <inkml:brushProperty name="color" value="#F2395B"/>
    </inkml:brush>
  </inkml:definitions>
  <inkml:trace contextRef="#ctx0" brushRef="#br0">67334 37100 354,'-36'0'5,"5"0"9,7 0 9,6 0 10,2 1 8,2 4 7,1 2 7,1 3 7,1 5 1,2 6-4,3 5-4,1 6-4,1 10-7,0 14-8,0 14-9,0 13-7,0 12-10,1 11-12,-1 11-11,0 11-11,0-4-4,2-19 5,0-19 6,2-17 4,0-12-11,0-1-26,0-2-28,0-2-27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95262 37305 580,'1'-13'25,"0"6"11,2 6 11,0 6 12,1 4 0,0 3-12,0 4-12,0 2-11,-1 3-7,0 3 0,-2 2-1,0 5-1,-3 1-2,0 2-6,-3 2-5,-2 2-4,-1 0-6,0-1-6,1-3-6,-1-2-5,0-3-4,0-3-2,0-5-2,1-3-2,0-7-2,2-10-3,2-10-2,2-10-3,1-3 2,2 3 6,0 3 7,2 3 5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95350 37729 668,'7'-8'5,"-1"2"9,0 1 10,-2 1 9,1 0 3,2 2-5,2 0-4,2 2-4,1 0-3,3 0-2,1 0-1,3 0-2,0-1 0,-1 0 0,-1-2 1,-1 0 0,-2-1-10,-1 1-20,-2-1-23,-2 0-20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95921 36444 493,'7'-18'9,"-2"10"20,-3 11 18,0 12 20,-2 7 3,0 5-10,0 4-11,0 6-11,-2 4-7,-2 4-7,-4 4-5,-2 4-6,-2 4-3,-1 4 0,-1 3 0,-1 5 0,-1-1-2,1-3-6,-1-5-4,1-3-5,0-6-11,4-6-13,3-8-15,3-6-15,1-8-5,2-9 5,0-8 3,2-9 5,0-5 5,0 0 9,0 0 8,0 0 8,0-1 6,2-1 2,0-3 2,2-2 3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96250 37299 646,'30'-44'3,"-2"6"4,-1 6 5,-3 5 5,-1 6 3,-1 3 0,-1 4 0,-1 5 0,-1 1 2,-1 2 2,-1 1 2,0 0 3,-3 4-1,-3 6-2,-3 6-3,-2 6-2,-5 3-5,-2 4-4,-5 3-6,-4 3-5,-3 1-3,0-1-4,-1-2-3,-1 0-2,0-3-1,1-5 2,1-4 3,1-6 2,5-5 1,10-5 2,9-4 1,11-5 2,3-2 1,0 0 0,-1 2 1,-1 1 1,-2 2-1,-5 4 0,-3 4-1,-4 4 1,-5 4-2,-2 5 0,-6 5-1,-2 5-1,-5 5-2,-6 5-3,-4 4-2,-4 6-3,-3-1-3,1-4-4,1-6-4,1-4-4,3-7-5,5-9-9,5-8-8,4-9-8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97963 36194 523,'15'-22'5,"3"3"9,0 3 11,1 2 10,-1 4 3,-1 3-2,-2 2-3,-3 4-2,0 4-3,0 6-2,-1 5-3,1 7-1,-2 3-2,-2 3-3,-4 1-3,-2 2-2,-4 2-4,-2 1-4,-4 1-5,-2 0-4,-3 1-5,-1 1-3,-3-1-4,-1 0-4,-1-2-2,1-6-3,0-3-3,2-6-1,1-5-1,1-5 2,1-5 1,1-4 2,1-7 0,2-7-1,2-9 0,2-7-2,2-5 2,1-3 4,0-1 4,2-1 5,1-1 3,1 3 2,3 4 3,2 2 2,1 5 5,0 5 7,0 6 7,0 7 7,-2 6 11,-1 10 15,-2 8 15,-2 9 16,-1 6 1,0 2-13,0 4-14,0 3-13,-1 2-10,-4 4-6,-2 2-7,-3 4-7,-2 2-5,2 3-4,1 3-2,1 3-5,1-1-6,2-6-12,2-7-11,2-4-10,2-9-9,2-8-7,2-9-5,2-8-7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99100 36053 511,'-15'-6'4,"1"1"8,1 2 7,0 2 9,2 1 2,1 0-3,0 0-2,2 0-2,0 0-1,1 2 3,-1 0 2,0 2 3,1 1-1,2 3-4,2 3-4,2 4-3,1 2-3,-2 5-2,0 3-2,-1 5-2,-1 1 0,2 0 1,0 0-1,2 1 1,0-2 0,0 0-2,0-1 0,0-1-1,2-3-3,5-5-3,6-5-5,4-4-3,3-8-3,1-9-4,1-8-4,1-9-2,0-6-3,-2-4 1,0-4 0,0-4 0,-3-2 1,-1 1 3,-3 2 1,-1 0 3,-3 1 4,-2 2 3,-4 0 4,-2 2 4,-5 1 4,-2 5 1,-5 3 2,-4 5 3,-2 4-1,-3 5-3,-2 4-2,-1 6-3,-3 5-2,-3 7 0,-2 8-1,-4 6-1,1 2-4,4 0-8,3-1-10,5-1-8,3-2-6,2-3-5,4-3-4,3-2-3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1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100183 37041 473,'50'-29'78,"-12"8"-15,-10 7-15,-10 7-17,-5 5-7,3 4 0,3 4 1,3 4 1,-2 3-3,-9 5-5,-7 3-5,-8 5-6,-6 3-4,-5 5-3,-5 3-3,-5 4-3,-3 1-2,1-2 2,0-2 0,-1-2 1,3-3 1,3-5 4,4-5 2,5-5 3,6-6 4,10-6 5,10-8 4,9-6 6,7-6 0,5-6-4,3-3-4,4-6-3,3 0-2,0 5-2,2 5-2,0 5 0,0 3-4,-3 2-6,-4 2-6,-2 3-6,-4 0-7,-3 2-9,-5 0-10,-3 2-9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61350 14400 389,'-72'-8'72,"6"34"6,7 35 4,6 35 4,4 19-4,4 7-14,3 6-15,3 7-14,3 2-12,3 1-10,3-1-10,4 1-11,-1-7-16,-3-12-22,-3-13-23,-2-12-22,0-15-6,7-15 10,6-15 10,7-16 9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3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87863 40482 568,'-16'3'7,"1"5"15,-1 7 14,0 6 15,2 4 4,3 6-9,3 5-6,2 5-8,3 2-7,0 2-5,2 0-7,0 2-5,1-2-2,0-4 0,0-4 1,0-4 1,2-13-14,4-22-27,4-23-28,4-22-28,1-16-3,-1-6 20,-1-6 21,0-8 21,0 1 14,3 7 6,3 9 8,3 7 7,1 9 8,1 10 6,-1 10 7,1 9 8,-2 8 3,-1 3-1,-3 4-1,-1 4 0,-2 5-3,-1 7-3,0 8-2,-2 6-4,-2 6-3,-2 6-2,-4 6-3,-2 6-3,-5 5-2,-4 4-1,-6 3-1,-4 5 0,-3 1-3,-3-3-2,-1-1-4,-3-2-2,1-6-3,1-9-3,3-8-4,1-9-3,3-9-1,3-9 1,3-8 1,3-10 2,3-9 0,6-11 1,4-10 0,5-12 2,5-6-2,2-1 0,3-3-3,3-1-1,1 2 1,-1 10 5,-1 8 3,-1 10 4,-2 6 4,-3 8 2,-2 7 2,-4 7 4,-3 7 1,-4 7 0,-4 9 0,-4 7 1,-4 7-1,-6 5-4,-4 4-2,-5 6-4,-4 1-2,-2-3-3,-4-1-3,-3-1-2,-1-3-2,0 0 2,0-2 1,0 0 0,0-1 2,1-2 5,2 0 2,0-1 4,1-3 3,3-2-1,2-3 0,2-3 1,3-4 2,5-3 4,4-4 3,6-4 3,7-6 4,10-6 2,10-8 1,9-6 3,8-5-2,6-3-7,6-3-6,6-3-6,3-1-4,0 0 0,0 0-1,0-1-1,-4 3 0,-5 5-4,-5 5-2,-7 5-3,-5 4-1,-5 2 1,-5 4 1,-5 3 0,-4 2 2,-2 3 1,-4 4 2,-2 2 1,-6 4 2,-4 5 1,-7 5 2,-5 5 0,-7 5 1,-5 5-1,-6 4 0,-6 6-2,-3 1 0,0 1 1,0 0 0,0 0 0,2-4 0,4-8 1,3-7 0,5-9-1,7-9-11,11-12-26,10-12-25,12-12-24,8-8-7,7-6 15,7-6 13,7-6 15,2-1 10,0 6 8,-2 4 9,1 5 7,-3 6 7,0 5 7,-1 7 7,-1 5 6,-2 4 5,-2 2 4,-1 2 4,-3 3 3,-1 0 3,-1 3 4,-1 2 2,-1 2 3,0 2-2,0 2-9,-1 1-8,1 3-9,-1 0-5,1-1-4,-1-1-4,1 0-4,-1-2-8,-3-1-11,-1 0-13,-2-2-10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4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90150 40813 446,'17'-57'27,"1"10"-1,3 11 1,1 12-2,5 3 0,5 0-3,6-1-1,6 0-2,4-2-3,2 1-3,2-1-4,2 1-2,-2 0-5,-3 4-3,-4 3-5,-3 3-4,-7 2-1,-6 3 0,-7 1 2,-7 2 1,-6 2-5,-4 0-9,-6 1-10,-4 2-9,-5 0-1,-6 0 7,-4 0 8,-4 0 7,-4-2 5,1-6 3,-1-4 2,1-5 4,1-3 2,5 1 6,3-1 4,5 1 4,2 1 6,2 2 4,2 4 4,2 3 6,2 3 4,1 6 6,0 4 7,2 6 4,-2 6 0,-2 9-7,-4 9-8,-2 8-7,-5 9-5,-5 8-3,-6 7-4,-7 9-3,-3 2-3,0-2-4,-2-2-2,0-1-4,0-5-4,5-7-5,4-7-6,3-6-6,8-13-9,11-17-13,10-18-14,11-18-14,7-11 0,3-6 12,3-6 12,3-6 13,1-1 10,-1 6 6,-2 4 7,1 5 7,-4 6 4,-2 7 2,-2 7 2,-4 7 2,-3 4 4,-3 2 7,-3 2 8,-2 2 6,-3 3 4,0 5 1,-2 5 3,0 6 0,-1 2-1,0 1-4,0 1-5,0 0-4,-1 3-4,0 1-6,-2 2-4,0 3-5,-2-1-5,0-2-3,-1-2-4,-2-1-3,1-4-5,1-3-4,0-5-6,2-3-4,0-7-3,2-10-1,0-10 0,2-9 0,3-9-2,6-9 0,5-7-1,7-7-1,3-5 2,1 2 6,1 1 4,1 1 6,-2 4 5,-1 8 4,-4 7 4,-3 9 4,-3 6 5,-1 5 6,-2 5 4,-2 4 5,-1 4 4,0 0 0,-1 2 2,1 1 2,0 1 1,0 5 2,0 4 2,-1 4 3,1 3-1,0 3-2,0 3-2,0 3-3,-1 2-2,-1 1-1,0 0-2,-2 2 0,0 2-2,0 1-1,0 2-1,0 2-1,-1 3-1,-2 2-4,-2 4-1,-2 2-4,-2 0-2,0-2-3,-1-3-4,-2-4-4,1-4 0,1-7 1,0-7 2,2-7 2,-1-7-5,-2-6-10,-2-8-11,-1-6-11,-3-8-5,0-9 0,-1-9 1,-1-8 0,0-6 2,4-4 4,3-2 4,3-3 4,2 1 5,4 5 5,2 4 5,4 6 6,1 4 3,1 7 2,1 6 1,2 6 2,-2 8 3,-3 14 5,-2 12 5,-4 13 6,-5 10 1,-7 6-2,-9 8 0,-7 6-2,-5 3-1,1-3 0,0-1-2,-1-2 0,4-5 0,5-8-2,7-7-1,5-9-2,9-10-5,10-14-11,11-14-11,11-13-11,4-7-5,0 1 1,-1 1 0,-1 2 1,-3 1-2,-6 5-2,-3 3-4,-6 5-2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93580 40950 475,'22'-1'41,"-2"-1"-7,-5 0-7,-1-1-7,-1-1-2,3 2 1,3 0 1,3 2 2,1-1-3,-3-2-8,-1-2-8,-2-2-8,-3-1-3,-1 1-1,-2-1 0,-2 0 0,-5 2 1,-5 6 3,-5 4 1,-7 6 3,-4 4 1,-1 7 2,-3 5 1,-1 7 1,-2 2 3,-1 0 4,-1 0 3,-1 1 5,1-4 0,5-4-4,3-5-2,5-5-4,5-5-5,8-6-9,8-6-9,7-6-9,6-4-2,1-4 4,3-2 3,1-3 4,1 0 3,-1 5 4,-1 3 2,-1 4 4,-3 5 2,-5 4 2,-5 5 2,-4 6 2,-5 3 2,-2 3 1,-4 3 0,-2 3 1,-3 0 1,-2-1 0,-2-3 0,-1-1 0,2-5-2,8-5-4,8-6-3,8-6-4,6-5-3,3-2-2,5-3-1,3-3-1,1-1-2,-1 2-3,-3 3-3,-1 1-2,-6 3-2,-7 6 3,-8 4 0,-8 6 2,-7 2 1,-6 1 3,-5 1 1,-6 2 2,-5-2 1,-1-1 0,-2-3 1,-2 0-1,-1-4 1,1-1 1,2-2-1,0-2 1,2-3 2,3-4 3,3-4 3,4-3 3,1-2 1,2 0 1,3 2 0,1 1 0,3 5 8,3 10 17,2 10 15,4 9 16,2 6 3,2-1-11,2 0-11,2 1-10,2-1-8,4-1-5,2-1-4,3-1-5,4-2-4,3-3-5,5-3-6,3-3-5,3-3-2,3-4 1,1-4 1,2-4 1,1-4-6,-2-4-15,0-4-12,-1-3-15,-2-5-5,0-3 3,-1-5 3,-1-3 2,-4 0 4,-5 4 6,-7 3 6,-5 5 5,-4 2 5,0 2 5,-2 3 4,0 1 5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95550 40466 482,'0'-17'0,"0"-1"0,0-3 0,0-1 0,2-1 4,4 3 6,4 1 7,3 3 8,5 0 2,3 0 0,5 1 0,3-1-2,3 2-1,3 2-3,1 4-3,2 3-2,-1 1-4,-3 2-3,-5 0-3,-4 2-3,-3 2-3,-4 4-4,-5 4-3,-3 3-4,-5 4-5,-6 1-4,-6 3-6,-6 2-5,-5 0-2,-5 1 2,-5-1 0,-4 1 2,-3-3 3,3-6 6,2-3 5,1-6 5,3-3 7,1 0 7,3-1 8,1-2 7,3 0 6,1 2 4,2 1 4,3 0 3,1 2 2,4 3-2,3 4-1,2 2-1,2 4-3,0 5-4,0 5-3,0 5-3,0 5-1,0 6 2,0 6 0,0 6 2,0 6-2,0 9-5,0 7-5,0 8-5,0 5-3,0 2-1,0 2-1,0 2-2,0-3-5,0-6-10,0-7-10,0-7-10,0-8-10,0-7-6,0-8-8,0-8-7,1-8 0,0-8 8,2-7 7,0-8 9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6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95833 40778 450,'24'-38'4,"1"2"5,1 2 8,1 1 6,-2 5 2,-3 7-2,-4 7-2,-5 7-3,-2 6-1,-2 6-3,-2 5-3,-2 7-2,-5 7-2,-6 9-4,-7 9-2,-7 8-3,-5 3-3,-1-2-2,-3-4-2,-1-2-3,1-6 0,5-8 1,5-7 0,5-9 1,7-7 2,10-6 0,10-7 3,9-8 1,6-1 2,3 1 4,1 2 3,2 3 4,0 1 2,-5 4 1,-4 2 0,-3 4 0,-5 2 1,-5 5-3,-4 4-1,-6 4-2,-5 2-1,-8 3-1,-6 1-1,-7 3 0,-4-1-2,-1 0-1,0-1-2,-2-1 0,2-3-1,3-5 0,5-4 1,3-6 0,7-4-1,10-4 0,10-4-1,10-3-1,4-2 2,3 2 7,0 2 5,0 2 5,1 2 4,-1 2 0,-1 2 1,-1 2 1,-2 1 0,-1 0-1,-2 0 0,-3 0 0,0-1-2,2-1-3,0 0-2,1-1-2,1-4-5,1-2-5,1-5-7,1-4-5,2-4-3,3-5 1,3-5 2,2-4 2,1-4-4,-5-1-8,-4-1-8,-3 0-8,-4 1-2,-3 5 5,-3 5 3,-2 5 5,-4 4 7,-1 3 7,-2 3 7,-2 3 9,-2 2 10,-4 4 14,-2 2 13,-3 4 14,0 2 2,2 1-9,4 3-10,2 2-8,2 2-9,0 1-4,0 3-5,0 2-6,0 0-3,0 1-4,0-1-3,0 1-3,0-1-5,0-3-5,0-1-7,0-2-6,1-7-8,2-10-9,2-12-10,2-9-9,2-11 0,2-7 10,1-8 9,3-7 10,0-3 9,-1 4 5,-1 4 7,0 4 6,-2 5 5,-3 6 4,-1 6 3,-2 6 5,-2 4 5,0 4 11,-2 5 9,0 3 10,-1 4 6,0 6 4,0 4 4,0 6 2,0 5-2,2 9-9,0 7-9,2 8-10,-1 7-5,0 6 0,-2 6-2,0 6-1,-1 3-2,0 1-3,0 0-4,0 3-2,0-1-6,0 0-8,0 1-9,0-1-9,-1-4-8,0-9-7,-2-8-7,0-9-9,-1-11-2,0-9 2,0-12 1,0-11 2,0-6 3,0-1 7,0-3 5,1-1 7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98166 40947 447,'-7'-64'23,"2"15"-2,2 12-1,2 15-2,2 8 0,2 3 2,2 2 1,2 4 2,1 2-1,3 2-2,2 2-2,2 2-1,1 2-4,3 0-1,1 1-4,3 2-3,1-1 0,1-1 1,1-1 1,1 0 2,-1-3-8,-1-2-15,-3-3-17,-1-4-15,-2-3-6,-1-5 4,-1-5 4,-1-5 4,-1-3 6,-2 1 10,-3 0 8,-1-1 10,-2 3 5,-2 5 2,-2 5 1,-2 5 2,0 4 12,2 4 21,2 4 22,2 4 22,0 2 2,1 0-16,0 0-17,0-1-16,1 1-11,1-2-6,3-1-6,2 0-5,2-3-6,1-2-8,3-4-7,1-2-8,1-2-3,-1-2 2,-1 0 1,-1-1 2,-1-1 1,-3 0 2,-1 1 1,-2-1 2,-4-1 2,-4 0 5,-6-1 4,-4-1 5,-4 2 5,-2 3 3,-2 4 3,-1 4 4,-1 3 2,0 2 0,2 2 0,1 2 0,0 1 0,1 3-2,-1 2 0,0 2-1,1 1 1,0 4 1,2 4 2,1 2 1,1 0 0,4 0-2,3-1-3,2-1-3,3-2-3,4-3-3,2-3-3,3-2-3,2-4-4,1-1-4,2-2-4,0-2-4,0-2-1,-1-1 0,-1 0 0,-1-1 1,-4 1 2,-8 5 3,-8 6 3,-8 4 3,-7 4 2,-5 5 1,-6 3 0,-6 4 1,-2 0-1,3-3 0,3-5 0,3-3-2,3-4 1,1 1 1,3-2 2,1-1 1,6-2 5,9-1 7,8-2 9,10-2 8,8-3 1,10-4-5,10-4-4,11-4-5,4-4-8,3-4-9,2-3-10,2-5-11,-1 0-4,-3 3 1,-3 3 1,-2 3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87600 46719 692,'14'-17'7,"13"-2"14,13-1 14,12-2 15,4-1 2,-4 4-8,-6 3-8,-4 3-8,-3 2-8,2 1-9,1 0-7,0 2-10,-2 0-9,-5 1-11,-7-1-12,-5 0-11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8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87934 45772 441,'-35'-19'19,"9"7"4,9 8 2,9 8 4,3 7-1,-2 5-3,-2 7-4,-2 5-5,-1 7 0,1 9 0,-1 6 3,0 9 1,-1 3-2,-3-1-3,-3 0-4,-3-2-4,-3 0-5,-1 1-5,-3 1-5,-1 2-6,1-4-1,3-7 0,5-6 2,3-7 1,5-13-6,4-15-13,6-18-13,5-16-12,3-8 0,5 0 12,4-1 13,4 1 12,0 2 9,1 5 7,-2 5 6,-1 5 7,0 4 4,-1 4 3,1 4 3,0 4 3,-2 6 3,-1 6 3,-2 7 4,-2 7 3,-2 4-2,-1 4-4,0 3-6,-2 3-5,-1 0-4,0 2-2,-2-1-4,0 0-2,-2-2 0,0-2 0,-2-3 2,0-3 0,0-9-7,2-13-17,2-14-18,2-14-17,4-10-4,4-8 9,5-9 8,5-6 9,4-4 8,5 2 7,3 2 8,4 2 8,3 4 4,-1 8 0,0 6 1,0 7 1,-2 5-1,-3 2-3,-5 4-2,-4 3-3,-3 2-1,-4 2-2,-5 2-1,-3 2-1,-4 2-2,-4 0-2,-4 2-2,-4 0-2,-3 0-1,-3 0-1,-4-1 1,-2-2-1,-2 0 2,-1 0 3,-1 0 2,-1 0 4,0-2 1,1-4 2,1-4 1,1-3 1,2-2 3,2 2 5,4 3 5,3 1 5,2 3 9,0 6 13,2 4 13,1 6 12,0 4 2,2 5-10,0 5-9,2 5-10,0 3-7,0 4-3,0 3-4,0 3-3,0 1-4,0 2-3,0 0-4,0 2-2,2-3-2,6-4 0,4-6 1,5-4 1,4-6-6,3-7-13,3-6-11,3-8-13,2-8-8,2-9-6,3-11-4,1-9-6,-2-2 1,-8 7 7,-6 7 7,-6 7 8,-5 3 4,1-2-1,0 0 1,0-1 1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90863 46623 461,'-21'-31'30,"8"3"1,7 2-2,7 1 1,6 0-3,7-1-2,7-2-3,7-2-3,4-1-3,0 1-1,2 1-1,1 1-2,-1 4-2,-2 5-1,-1 6-2,-3 7-2,-3 5-1,-5 7-4,-5 7-3,-5 8-3,-5 4 0,-8 6 1,-6 5 2,-7 5 2,-4 1 1,-1-2 3,-1-2 2,-1-2 3,1-3 1,3-5 0,3-5 0,3-5 2,4-4-1,8-3-1,6-2 1,7-4-1,4 0-1,1 0-3,2 1-2,0 2-2,-1 0-2,-3 3 2,-3 2 1,-3 2 0,-2 2 1,-2 3 1,-2 3 0,-2 3 1,-3 1 0,-6 1 1,-4-1 0,-5 0 1,-2-2-3,3-5-3,1-5-4,2-4-3,2-5-3,-1-1-2,0-2 0,1-2-2,-1-4-3,2-7-4,1-8-5,0-5-4,2-7-1,-1-3 1,0-4 3,0-4 2,1-2 3,0 3 4,2 2 5,1 2 5,0 4 5,2 5 6,0 7 6,2 5 5,0 6 7,0 6 12,0 6 9,0 6 11,0 6-1,0 7-8,0 7-10,0 7-9,0 6-7,0 6-3,0 6-4,0 6-2,0 7-4,0 8-1,0 10-3,0 8-3,0 4-2,0 0-4,0-2-4,0 0-3,0 0-5,0 3-8,0 4-8,0 2-7,1-7-2,4-16 4,2-17 4,3-16 3,1-14 0,0-8-7,-2-9-6,-1-8-7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92688 46633 458,'-1'-16'0,"0"1"0,-2-1 0,0 0 0,-2 3 4,0 3 7,-1 4 8,-1 4 7,-1 6 4,2 8 0,0 7 1,2 9 0,-1 4-1,0 2-2,-1 2-3,-1 2-2,-1 3-1,2 6-1,0 4 0,2 6-1,0-2-1,0-7-1,0-6-3,0-8-1,1-5-1,0-5-2,2-5-1,1-5 0,1-4-4,3-4-3,4-4-5,2-4-4,4-7-4,7-8-3,5-9-3,7-8-3,1-7-1,0-4 2,-1-4 1,-1-4 1,-4 0 0,-5 1-2,-7 2-1,-5 2-1,-4 4 0,-4 6 2,-3 6 1,-2 6 1,-4 4 5,-6 4 9,-4 5 9,-5 3 9,-4 5 4,-3 6-3,-3 6-1,-2 6-3,-1 4 1,1 5 1,3 3 2,2 4 1,2 3 1,5-1 0,3 0 1,4 0-1,4-2-1,3-3-1,2-5-1,4-3-1,2-3-1,4-3-3,2-1-1,3-2-3,5-2-2,4-2-4,4-3-2,7 0-3,3-4-1,6-4 0,4-4 1,6-4 0,1-1-6,-1-1-13,0 1-13,-1-1-12,-4 1-4,-5 1 7,-4 0 7,-5 2 7,-5 1 0,-5 3-8,-5 1-8,-4 2-7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7701" units="cm"/>
      <inkml:brushProperty name="height" value="0.07701" units="cm"/>
      <inkml:brushProperty name="color" value="#F2395B"/>
    </inkml:brush>
  </inkml:definitions>
  <inkml:trace contextRef="#ctx0" brushRef="#br0">61700 12200 285,'-18'-35'3,"17"-18"7,15-19 6,16-18 6,7 0 2,1 23 0,-1 22-2,1 22-1,4 12-2,9 3-2,10 3-1,10 4-3,2 7-2,-3 13-2,-3 12-3,-2 13-3,-8 7-1,-8 4-1,-10 3-1,-9 3 0,-7 3 1,-3 3 2,-3 3 2,-2 4 3,-5 4 2,-2 6 5,-3 7 3,-3 6 5,-4 1-1,-3-3-2,-3-3-3,-2-2-4,-3 3 2,1 14 8,-1 11 6,1 14 8,1-1-1,3-12-5,3-13-6,4-12-7,-1 9-3,-3 31 0,-3 32-2,-2 31-1,-1 6-1,3-19-1,3-18-3,4-19-1,-1-13-1,-3-6-1,-3-6-1,-2-6 0,-3-9-1,1-8-1,-1-10-3,1-9 0,-6-5-4,-8 0-4,-10 0-6,-9 0-4,-23-4-11,-33-5-16,-35-7-16,-34-5-17,-15-11-3,7-11 9,6-14 9,7-11 8,18-9 9,31-3 6,32-3 7,31-2 6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94283 45953 448,'-6'-8'4,"4"0"8,4 0 9,4 0 9,4 0 3,5 1-2,5-1-2,5 0-2,4-1-2,5-2-5,3-2-2,4-1-5,3-3-3,0-1-2,2-3-2,1-1-2,-2-1-5,0 1-7,-3 1-8,-2 1-8,-5 1-4,-7 4-1,-9 3-2,-7 3-2,-7 2 0,-6 2 2,-6 2 3,-6 2 1,-3 0 2,-1-2 4,-1-2 4,-1-2 4,0-2 3,1-1 4,0-3 3,2-2 3,1 1 5,1 1 6,1 2 4,0 2 6,2 2 4,1 1 4,0 0 4,2 2 3,1 4 4,2 8 3,3 7 2,1 9 2,0 7-1,-1 6-5,0 8-4,-1 6-5,-1 6-4,2 6-5,0 4-4,2 5-5,0 3-3,0 2-1,0 3-3,0 1-1,0 0-2,0-2 1,0-1 1,0-3-1,0-7-9,2-11-21,0-12-21,2-11-21,0-11-9,1-7 6,2-8 4,0-8 5,0-5 6,0 0 8,-2-2 9,0 0 9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95087 46482 414,'0'-24'2,"0"1"4,0-1 5,0 1 5,-2 5 3,-4 12 2,-4 12 3,-3 12 3,-4 7 1,0 6-1,-1 5-1,-1 5-1,-1 2-2,-1 0-2,-1 0-2,-1 0-3,1-1 0,3-2-2,3-2 1,3-2-2,2-3 0,0-3-2,2-5-3,1-3-1,3-9-9,8-11-14,6-12-16,7-11-14,5-9-5,1-6 5,2-6 5,3-6 5,1-4 5,1 0 5,0-1 5,2-2 5,1 3 2,1 3 2,1 4 1,0 4 1,1 4 3,-1 5 5,-1 5 5,-2 5 6,0 4 4,-1 3 6,-1 3 4,-1 3 6,0 2 6,0 2 8,2 2 7,1 2 9,-2 3-1,-3 6-8,-5 4-8,-3 5-9,-3 6-5,-3 7-5,-1 6-3,-2 8-5,-4 3-2,-4 0-2,-6 0-2,-4 0-2,-4-2-3,-1-2-2,-3-4-3,-1-2-3,-3-3-1,-2-2 1,-1-1 0,-2-3 1,-1-3-4,1-5-9,1-5-7,1-4-9,2-7-4,5-5-1,3-5 0,4-7 0,3-6-1,1-7 2,0-7 0,2-6 0,2-5 3,6-2 3,4-2 3,5-2 4,3 2 4,0 8 7,-1 6 6,1 7 7,-1 6 5,-1 5 3,-1 5 4,0 5 3,-3 3 3,-3 6 5,-2 2 4,-4 5 5,-2 5 0,-4 5-2,-2 7-2,-3 5-3,-5 4-3,-4 0-5,-4 2-3,-6 1-4,-3 0-5,-1 0-3,-1 0-3,0 0-4,-1 0-5,3-2-4,2 0-5,1-1-6,4-5-4,4-6-5,3-6-6,4-8-4,4-6-2,2-2 3,4-6 1,3-2 3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612,'58'1'60,"-9"4"-7,-8 2-6,-9 3-8,-5 2-5,-1 0-5,-1-1-4,-1 1-5,0 0-2,1 2 0,1 0-1,1 1 0,-2-1-6,-2-1-15,-3-2-12,-2-2-14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98700 44928 631,'9'-9'6,"3"-2"14,4-1 13,2-3 14,0 2 3,-1 3-3,-2 4-5,-3 4-4,1 3-7,2 2-6,1 2-8,3 2-7,-1 1-7,-3 3-7,-2 2-6,-4 2-7,-4 1-9,-6 4-12,-6 4-12,-6 2-11,-2-1-3,1-4 8,1-3 8,0-4 8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98163 45851 545,'37'-9'32,"-4"0"-6,-4-2-6,-3 0-6,-3 0-2,1 1 2,-1 0 3,1 2 2,-1 1 1,1-1-2,-1 0-1,1 0-3,-5 4 2,-7 8 2,-8 8 4,-8 7 2,-6 6 1,-4 1-4,-3 2-2,-5 3-4,-4 3-2,-5 6-2,-4 6-1,-6 6-2,1 0-4,4-5-4,5-4-6,5-5-5,4-6-3,3-4 0,3-5-1,3-5 0,5-6-9,8-8-15,8-8-17,7-8-16,5-4-2,0-1 14,-1-1 13,1-1 14,-2 1 10,-1 5 11,-2 3 8,-3 4 10,-1 3 8,0 2 9,-2 2 8,-1 2 8,-1 4 4,-2 7 3,-2 7 2,-2 7 1,-1 4-2,0 1-6,0 0-6,0 2-7,0 0-4,0-2-2,0 0-3,0-1-2,-1-2-6,0-3-10,-2-4-9,0-1-9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98950 47389 624,'14'-7'3,"-3"1"6,-3 0 5,-2 2 7,-1 1 5,2 2 5,1 2 6,3 2 4,1 2 2,2 3-5,0 4-5,1 2-3,1 1-7,1 1-7,1 0-7,1-1-7,0-1-8,-3-1-7,-1-2-7,-2-2-6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99364 46298 595,'5'-17'26,"-8"11"9,-6 12 10,-7 11 9,-4 10 2,-1 5-6,-1 6-7,-1 6-6,0 2-7,3-4-11,1-2-10,3-4-9,0-2-8,0-5-7,1-4-5,-1-3-7,2-4-3,2-3-2,4-3-1,3-2-1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100200 45341 504,'9'-9'5,"3"0"9,4-1 10,2-1 10,2-1 1,1 0-4,1 0-7,1 1-5,0-1-4,1 2-1,-1 1-2,1 1-2,-1 1 0,1 2 0,-1 2 1,1 2 1,-2 3 0,-3 4 0,-3 4 0,-3 3 0,-3 4-1,-2 1 0,-4 3-2,-2 2 0,-4 1 1,-2 4 2,-4 3 3,-2 3 1,-2 0 2,-1 0-1,-2-1-1,0-1-1,0-2-6,1-4-14,1-2-11,1-3-14,0-8-12,2-16-13,1-14-13,0-15-13,3-7 1,1-2 14,2-1 15,2 0 15,1 2 9,0 8 7,0 6 5,0 7 6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100606 44479 522,'0'-24'-3,"0"-1"-4,0-1-5,0-1-4,0 1 3,0 5 12,0 3 12,0 5 11,-1 4 9,0 6 3,-2 6 4,0 6 3,-1 6 2,0 7-1,0 7 0,0 7 0,1 4-3,0 1-5,2 4-6,1 1-4,-2 0-6,0-1-3,-3 0-3,-2-2-4,0-1-4,0-4-3,2-2-2,1-3-3,-2-3-12,-2-4-19,-3-2-19,-3-3-19,-1-4-6,2-6 8,3-6 8,1-6 8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99785 45824 516,'-7'-11'10,"4"10"20,2 10 21,4 10 19,0 7 4,2 8-13,-2 7-12,1 6-12,0 4-9,-2 2-7,0 0-6,-2 1-5,-2 0-4,-4-2 1,-4-3 0,-3-1 1,-3-3-9,-2-4-14,0-4-17,-1-3-15,1-6-6,3-6 4,3-5 5,3-6 4,1-6 2,2-6-1,1-6 0,0-6-1,3-5 2,4-5 6,4-5 5,4-4 6,2-3 5,3 3 4,2 2 4,1 2 4,2 1 1,0 1 1,-1 1 0,1 1 1,-2 3 0,-3 5 4,-3 5 3,-2 4 3,-1 1 2,5-3 0,4-5 0,3-4 0,0 1 2,-3 3 3,-4 4 3,-4 4 2,1 1 4,7-1 4,7-3 4,7-2 3,2 1 1,0 2-1,-1 4-2,-1 3-2,-3 3-2,-6 4-2,-3 3-2,-6 5-2,-5 3-2,-5 5-3,-4 3-1,-5 5-2,-7 1-5,-8 0-5,-7 1-6,-8-1-6,-4-1-6,1-2-4,2-1-5,0-3-4,2-2-1,1-3 2,3-3 3,2-2 4,1-4-4,3-3-8,1-2-8,3-4-9,2-2-1,3-2 5,2-2 5,4-1 5,3-4 5,2 0 4,4-3 6,2-1 4,3-1 5,2 2 2,2 2 3,2 3 4,1 0 5,3 2 9,2 1 8,1 0 8,3 3 5,1 2-3,3 4-1,1 2-2,3 2 1,3 2 3,2 0 3,4 1 3,2 0-1,0-1-5,2 0-5,1-2-4,-3-1-9,-4-2-10,-5-2-10,-5-2-11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83500 8000 611,'-69'-19'56,"13"13"-10,12 12-9,13 13-11,4 7-5,-3 4-1,-3 3-1,-2 3-2,-1 4 0,3 7-1,3 6-1,4 7 0,2 5-1,4 7-1,3 6-1,3 7-1,3 2-1,3 1-2,3-1-1,4 1-3,1-1-1,0 1-2,0-1 0,0 1-3,0-4 1,0-6 0,0-6 0,0-6 0,0-6 1,0-2-2,0-3 0,0-3-1,7-7-1,17-9-1,15-10 1,16-8-1,7-11 0,1-8-1,-1-10 1,1-9-2,-1-13 1,1-16 1,-1-15 1,1-15 1,-1-14 1,1-8 1,-1-10 0,1-9 1,-6-4 2,-8 4 0,-10 3 0,-9 3 2,-9 3 0,-5 3 1,-7 3 1,-5 4 0,-6 7 0,-3 13-1,-3 12-1,-2 13-2,-8 7-2,-8 4-1,-10 3-1,-9 3-2,-9 6 0,-5 9 0,-7 10 1,-5 10 1,-4 5-5,0 4-7,0 3-9,0 3-7,1 9-6,4 16-5,3 15-4,3 17-5,6 0 2,9-11 7,10-14 7,10-11 7,5-7 5,4 0 4,3 0 3,3 0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8"/>
    </inkml:context>
    <inkml:brush xml:id="br0">
      <inkml:brushProperty name="width" value="0.06072" units="cm"/>
      <inkml:brushProperty name="height" value="0.06072" units="cm"/>
      <inkml:brushProperty name="color" value="#FED406"/>
    </inkml:brush>
  </inkml:definitions>
  <inkml:trace contextRef="#ctx0" brushRef="#br0">68250 22650 362,'0'-54'74,"0"45"-8,0 43-7,0 45-8,0 24-7,0 6-9,0 7-6,0 6-9,0-1-6,0-5-7,0-7-7,0-5-7,1-9-3,4-9 0,3-10-2,3-8 1,10-29-5,20-47-9,18-47-7,20-46-8,2-24 0,-12 0 8,-13 0 7,-12 0 9,-9 7 6,-2 17 3,-3 15 3,-3 16 4,-4 12 0,-3 9 0,-3 10-3,-2 10 0,-3 16 6,1 26 18,-1 24 15,1 26 18,-3 15 2,-2 6-12,-3 7-11,-3 6-12,-4-1-6,-3-5-1,-3-7-2,-2-5-1,-1-8-5,3-5-9,3-7-9,4-5-8,-1-17-8,-3-24-8,-3-26-6,-2-24-7,0-20 0,7-11 11,6-14 8,7-11 10,5-6 8,7 4 4,6 3 6,7 3 5,0 7 5,-2 14 7,-3 11 5,-3 14 7,-2 8 2,0 7 0,0 6-1,0 7 0,4 2-2,10 1-4,10-1-2,9 1-4,10-4-2,14-6-2,11-6-1,14-6-1,10-6-2,9-2-1,10-3-1,10-3-1,2-1-2,-3 4-2,-3 3-2,-2 3-3,-9 1-2,-12 1-3,-13-1-3,-12 1-2,-13 2-2,-12 7 0,-13 6-1,-12 7 0,-18-3 0,-21-8 0,-22-10-1,-22-9 0,-13-7 1,-3-3 2,-3-3 3,-2-2 2,-3-6 2,1-6 2,-1-6 2,1-6 2,1-1 3,3 7 1,3 6 3,4 7 2,1 4 2,0 3 3,0 3 4,0 4 2,1 5 4,4 10 4,3 10 4,3 9 5,6 23 0,9 38-3,10 37-4,10 38-2,5 21-3,4 7-1,3 6-1,3 7-2,3 7-1,3 9-2,3 10-3,4 10-1,4 4-3,6 0-1,7 0-3,6 0-3,1-5-2,-3-9-3,-3-10-3,-2-8-4,-5-6-3,-2 1-2,-3-1-4,-3 1-2,-6-4-1,-5-6-2,-7-6-1,-5-6 0,-4-12 0,0-15 3,0-15 3,0-16 3,-5-15 1,-9-11-1,-10-14-1,-8-11-1,-11-11 0,-8-5 0,-10-7 2,-9-5 0,-10-12 1,-9-16 1,-10-15 2,-8-15 1,-3-17 2,7-15 0,6-15 1,7-16 1,7-8 3,9 0 3,10 0 4,10 0 4,7 4 5,6 10 7,7 10 6,6 9 6,10 6 3,17 3-3,15 3-3,16 4-3,18-3-2,22-5-4,22-7-2,23-5-3,13-3-1,6 4-2,7 3 0,6 3 0,3 7-8,0 14-11,0 11-13,0 14-13,-10 10-9,-18 9-7,-19 10-7,-18 10-7,-14 2 2,-5-3 8,-7-3 8,-5-2 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63300 12100 470,'98'-22'79,"-3"6"-10,-3 7-8,-2 6-10,0 4-5,7 4-4,6 3-3,7 3-3,2 1-3,1 1-6,-1-1-5,1 1-5,-4-1-9,-6 1-15,-6-1-13,-6 1-13,-10-1-11,-12 1-7,-13-1-6,-12 1-6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4"/>
    </inkml:context>
    <inkml:brush xml:id="br0">
      <inkml:brushProperty name="width" value="0.06006" units="cm"/>
      <inkml:brushProperty name="height" value="0.06006" units="cm"/>
      <inkml:brushProperty name="color" value="#F2395B"/>
    </inkml:brush>
  </inkml:definitions>
  <inkml:trace contextRef="#ctx0" brushRef="#br0">102194 43213 366,'7'-16'3,"-1"2"5,-1 1 7,0 1 5,-1 4 6,2 8 4,0 8 6,2 7 5,-1 6 1,-1 0-4,-1 0-3,0 3-4,0-2-4,2 0-5,1-1-5,3 0-5,2-4-5,3-3-5,4-4-3,2-4-4,2-5-3,1-6-1,1-6 0,1-6 0,-2-1-1,-2 1 0,-3 2-1,-2 3 0,-7 3 0,-9 8 2,-8 6 2,-9 8 1,-6 5 2,-1 8 2,-3 7 1,-1 7 2,-1 3 0,3 0-1,1 0-1,3 0 0,2-3 0,2-7-1,4-7 1,3-7 0,7-8-2,10-7-4,11-8-3,11-7-4,4-6-1,0-4 3,-1-2 3,-1-2 3,-1-1 2,1 2 1,-1 4 2,0 4 0,-7 5 0,-17 11-1,-14 12-1,-17 10-3,-10 7 1,-4 2 0,-6 4 2,-4 3 0,-1 0 1,4-2 0,4-2 1,4-1-1,2-2 1,1-2 1,1 0 2,2-1 1,2-2 2,5-3 3,5-3 4,5-2 2,7-6 1,11-5-1,12-6 0,10-6-2,7-5-2,6-5-1,5-5-3,4-5-2,4-3-1,3 1-2,4-1 0,2 1-1,2-1-2,-1-1-2,1-1-1,-1 0-3,-4 0-1,-8 5 0,-10 3-1,-8 5 0,-10 4 1,-12 6 4,-13 6 3,-10 6 3,-8 5 5,-3 4 6,-3 3 6,-3 5 6,0 3 3,1 5-1,3 3-2,2 4-1,2 3 2,2 4 2,4 3 3,3 2 3,3 3-1,5 2-4,2 1-5,6 3-4,2-2-4,3-6-5,3-6-4,4-6-5,2-5-2,3-3-4,3-5-2,3-3-2,0-5-5,-1-3-3,-3-4-6,-1-4-4,-8-6-6,-11-6-11,-12-7-8,-11-7-10,-5-2 2,3 6 12,3 5 13,3 5 12,-2-4 4,-5-14-5,-7-11-4,-5-14-4,-1-3-1,4 3 5,4 4 4,3 4 4,3 4 4,1 5 4,1 5 3,1 5 5,1 5 3,3 5 4,1 4 3,3 6 5,0 2 2,0 2 4,0 0 2,1 2 4,-1 0 1,2 3 1,1 2 1,1 2 1,0 0 0,2-1-3,0 0-2,2-2-3,3-1-2,8 0-1,6-2-2,7 0-1,4-3-2,1-4-4,1-4-2,1-4-4,-1-1-2,-3 0-1,-3 2-2,-3 1-1,-5 3 0,-6 8-1,-8 6 1,-6 7 0,-7 5 1,-6 3 0,-5 3 0,-6 3 1,-2 0 0,5-3 1,4-3 1,3-3 1,4-3 0,3-3-1,3-3 1,3-2 0,5-4 1,9-2 1,10-4 2,8-2 2,5-3 0,0-2-1,2-2 0,1-2-2,-1 0 0,-3 1-2,-3 0 0,-3 2-1,-8 5-1,-11 8 1,-12 9-1,-11 9 1,-7 5-1,-1 1 0,-1 1 0,0 1-1,0-3 0,5-5 1,3-7-1,5-5 1,6-4 1,8-2 3,9-3 3,10 0 3,5-4 2,5-4-1,3-4 0,4-4 0,2-1 0,1 1 1,-1 1-1,0 1 0,-2 1 0,-5 2-1,-5 2-1,-5 2-2,-6 3-1,-7 2-2,-6 4-2,-7 2-3,-8 4-2,-6 5-1,-6 6-2,-8 4-1,-2 1-1,1 0 0,3-1-1,2-1 0,2-1 1,3-3-1,3-1 2,3-2-1,7-3 2,11-3 1,10-3 2,11-2 0,6-4 1,1-2 0,1-4 0,1-2-1,0-2-1,-2-2-2,1 0-3,-2-1-2,-2-1-1,-1 0 2,-3 0 0,-1 1 1,-6-2-3,-9-2-8,-8-1-7,-9-3-8,-4-1 0,1 1 8,1-1 8,1 1 8,1 0 4,2 1 3,2 0 2,3 2 3,0 2 2,2 3 6,1 3 4,0 2 5,1 4 4,0 4 4,0 4 3,1 4 4,-2 3-1,2 5-4,-1 4-3,0 3-5,0 5-1,2 5 1,0 4-1,2 6 2,-1 5-3,0 7-2,-2 8-5,0 6-3,-1 6-2,-2 8-1,0 6-2,-1 8-2,-1 3-4,0 0-9,0-1-10,0 1-8,2-2-5,1-4-3,2-4-1,2-4-2,0-11 0,0-17 5,-2-18 4,0-17 4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5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104433 45761 413,'-1'-13'8,"0"8"16,-2 7 17,0 6 15,-2 5 4,0 3-10,-1 3-10,-1 3-9,-3 4-9,0 3-6,-3 4-8,-1 5-7,-3 0-4,-2 0-4,-1-2-2,-3 0-3,2-4-2,5-5 0,5-7 0,5-5 0,4-3-1,5 1-1,6 1-2,4 2-1,3 0 3,-1 1 8,1 1 8,0 1 7,-2 1 5,-3 1 2,-3 1 1,-2 1 1,-3 1 1,-2-1-1,-2 0-1,-2 1-1,-2-2-1,-2-3-4,-2-3-2,-2-3-3,1-6-7,1-12-11,2-10-9,2-11-11,4-7-3,6-2 3,6-4 3,5-2 4,6-2 4,3 3 8,5 2 6,3 2 7,3 3 7,0 6 7,2 3 7,1 7 7,-1 2 2,-2 4-1,-2 3-1,-1 2-2,-3 3-2,0 1-1,-1 0-2,-1 2-1,-3 0-5,-3 0-4,-4 0-7,-5 0-5,-4-2-8,-4 0-11,-6-3-11,-4-2-10,-5-2-3,-3-4 5,-5-2 7,-3-3 5,-4-1 5,-1 1 3,-3 1 5,-1 1 4,0 1 5,1 0 4,3 2 5,1 1 4,4 1 3,5 1-2,5 0-2,5 2 0,2 2 7,4 6 19,0 4 17,4 6 17,-1 5 4,1 9-11,0 7-10,0 8-11,-1 5-7,0 2-4,-2 2-3,0 2-4,-1 0-3,2-1-1,0 0-2,2-1-1,0-3-2,0-1-4,-1-2-3,2-1-2,-1-5-3,3-4-1,2-5-2,2-5 0,3-6-4,7-7-5,5-6-7,7-8-6,4-6-2,4-7 1,4-7 2,4-7 0,-2-1-6,-6 6-17,-7 3-15,-7 7-17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2"/>
    </inkml:context>
    <inkml:brush xml:id="br0">
      <inkml:brushProperty name="width" value="0.02653" units="cm"/>
      <inkml:brushProperty name="height" value="0.02653" units="cm"/>
      <inkml:brushProperty name="color" value="#FED406"/>
    </inkml:brush>
  </inkml:definitions>
  <inkml:trace contextRef="#ctx0" brushRef="#br0">70211 10017 829,'-28'-63'7,"7"14"16,7 16 16,7 14 15,3 11-11,0 6-39,0 7-36,0 8-39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6"/>
    </inkml:context>
    <inkml:brush xml:id="br0">
      <inkml:brushProperty name="width" value="0.05354" units="cm"/>
      <inkml:brushProperty name="height" value="0.05354" units="cm"/>
      <inkml:brushProperty name="color" value="#FED406"/>
    </inkml:brush>
  </inkml:definitions>
  <inkml:trace contextRef="#ctx0" brushRef="#br0">28728 24171 410,'-42'0'2,"9"-2"3,11 0 3,9-2 3,5 1 7,1 1 11,-1 0 10,0 2 10,2 0 3,6 0-5,4 0-5,6 0-4,2 0-6,1 2-5,1 0-4,2 1-6,0 1-3,1 0-1,1 0-1,1 0-1,1 0-1,1 2 0,1 0 0,1 1 0,0 1-1,-1 0-1,-1 0-2,0 0-1,-1-1-1,1-1-1,1-1 0,1 0-1,0-2 0,1 0-1,-1-2 0,1 0 0,-1-1 0,1 0-1,-1 0 1,1 0-1,0 0 0,1 0 0,1 0-1,1 0 0,0 0 0,1 0 1,-1 0 0,0 0 1,0 0 0,-1 0 0,-1 0 0,-1 0-1,0 0 1,1 0 0,1 0 1,1 0-1,0 0 0,1 0 0,-1 0 0,1 0 0,-1-1 0,1 0 0,-1-2-1,1 0 1,-1-1-1,0 0 0,1 0-1,-1 0-1,1 1-1,-1 0 0,0 2-1,1 1 0,-1-1-1,1-1 2,-1 0 0,1-1 1,0-1 0,0 0 0,2 0 1,1 0-1,1 0 0,-1-2 0,0 0 1,1-1 0,-1-1 1,0 2 0,1 1 1,-1 0 1,1 1 0,1 1 1,0-1 0,2 0 1,0 0 0,-1 0-1,-1 0 0,-2 0-1,1 0-1,1 1 1,1-1-1,1 0 0,0-1 0,2 0-1,1-1 0,1-2 1,0 2-2,0 1 1,0 2-1,0 2-1,1 1 1,1 0-2,0 0 0,2 0 0,-2-1-1,-2 0 0,-3-2 0,-3 0-1,-2 0 1,-2 0 0,0 2 0,-1 0 1,-1 1 0,-1 0 1,-1 0 1,-1 0 1,0 0 1,-1-2 0,1 0 0,-1-2 0,0 1 0,-1 1-1,-1 0 0,-1 2 0,-1 0 0,-1 0-1,0 0 0,-2 0-1,0-1-4,1 0-6,1-2-9,2 0-7,-4-3-12,-3-2-17,-6-3-17,-4-3-17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54"/>
    </inkml:context>
    <inkml:brush xml:id="br0">
      <inkml:brushProperty name="width" value="0.04141" units="cm"/>
      <inkml:brushProperty name="height" value="0.04141" units="cm"/>
      <inkml:brushProperty name="color" value="#FED406"/>
    </inkml:brush>
  </inkml:definitions>
  <inkml:trace contextRef="#ctx0" brushRef="#br0">36368 40047 531,'-29'-21'28,"7"7"-7,5 5-6,7 6-6,2 6 4,2 6 16,0 5 15,2 7 15,1 4 2,2 1-11,2 2-12,2 3-12,2-2-6,4-2-3,2-3-2,3-3-2,2-3-5,1-4-6,2-5-6,0-3-7,0-4-3,1-6 0,-1-4 0,1-5 0,-1-5 1,1-5 1,0-5 0,-1-5 2,-1-3 0,-3 0 2,-2-2-1,-4 0 2,-2 0 1,-2 5 2,-3 4 3,0 3 1,-5 4 1,-4 3 0,-6 3-1,-3 3-1,-6 3 0,-2 4 0,-2 4 0,-4 4 0,-1 5-6,1 7-11,1 7-12,1 8-13,3-1-4,3-4-1,5-5 0,3-4 1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9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78848 7597 999,'-1'-41'-4,"0"0"-10,-2-3-9,0-2-10,-1 6-2,1 14 5,-1 13 4,0 14 5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71394 16390 447,'-6'-27'13,"2"11"24,4 9 26,3 10 25,0 8 4,1 5-17,0 7-16,0 5-17,-1 6-12,0 5-6,-2 4-8,0 6-6,-3 1-7,0 1-5,-3 0-5,-2 0-7,-1-1-6,-1 0-7,-1-2-7,-1 0-7,0-3-2,2-1 3,3-2 4,1-1 2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71550 17530 505,'16'-29'85,"-1"5"-11,1 5-9,0 5-10,0 2-9,3 1-7,1-1-8,3 0-7,0 1-5,-1 3-1,-1 1-2,-1 2-1,-1 2-7,-1 2-15,-1 2-13,0 2-15,-3 2-13,-3 2-13,-3 1-14,-2 3-13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72697 16193 406,'-14'-3'47,"4"10"15,4 9 17,5 11 17,1 9-2,0 8-17,0 10-19,0 8-17,-1 6-15,-1 3-13,0 2-12,-1 5-13,-1 2-11,2 6-11,0 4-9,2 6-10,0-7-3,0-16 8,0-17 5,0-16 8,0-9-1,0-1-5,0-1-7,0-1-5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72987 16159 603,'-6'-15'7,"6"4"16,4 3 15,6 3 15,3 0 6,5 0-5,3-1-4,5-1-4,3-1-10,4 0-14,4 0-14,4 1-13,-1 0-10,-4 2-3,-5 2-4,-5 2-3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34700 19650 521,'48'-66'1,"-3"19"2,-3 19 3,-2 19 2,-1 7 4,3-3 6,3-3 6,4-2 7,7-1 4,13 3 5,12 3 3,13 4 4,-1 4-2,-11 6-7,-14 7-8,-11 6-7,-9 7-6,-3 10-3,-3 10-5,-2 9-3,-9 9-1,-12 9 1,-13 10 0,-12 10 2,-13 5-5,-12 4-7,-13 3-10,-12 3-8,-10-4-5,-6-8-1,-6-10-1,-6-9 0,-6-9 1,-2-5 4,-3-7 4,-3-5 4,-2-9 4,0-9 3,0-10 4,0-8 2,7-8 2,17-2-1,15-3-1,16-3-1,18-2 6,22 0 14,22 0 15,23 0 14,20 0 3,23 0-7,22 0-7,22 0-8,12-4-10,3-5-10,3-7-11,4-5-10,-1-4-9,-3 0-4,-3 0-5,-2 0-5,-8-2-4,-8-3 0,-10-3-2,-9-2-1,-10-5 0,-9-2 2,-10-3 3,-8-3 3,-12-1 4,-12 4 8,-13 3 7,-12 3 7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73585 15550 514,'-28'4'99,"8"10"-7,6 7-8,7 10-7,4 6-14,2 5-19,2 2-21,2 5-19,0-1-12,-1-6-3,0-6-1,-1-5-3,-1-6-12,0-2-23,0-3-23,0-2-22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75300 15474 608,'16'-21'9,"-1"7"19,1 5 19,0 6 19,0 3 4,1-2-11,1 0-10,1-2-9,0 2-17,-1 2-23,-1 4-21,-1 2-22,-2 2-13,-4 2-6,-5 0-4,-2 1-5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74560 16200 451,'-28'8'67,"7"0"3,7-1 4,7 1 4,4 2-6,1 5-12,0 5-13,2 5-12,0 4-11,0 1-9,0 2-8,0 2-9,-1-1-9,0-6-9,-2-3-9,0-6-8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74607 15838 501,'77'-49'-5,"-19"13"13,-19 13 14,-18 13 13,-10 8 7,-2 4 1,-2 4 2,-2 4 2,-4 4-5,-5 7-9,-4 5-10,-5 7-9,-5 3-7,-3 2-6,-5 2-4,-3 2-6,-2-1-2,0-6 0,0-4 0,-1-5 0,3-5-3,4-3-6,3-4-7,4-4-6,5-5-1,5-2 3,4-6 3,6-2 4,5-6 2,5-4 2,7-5 3,6-5 2,2-2 2,2 1 1,1 1 2,1 2 1,-2 1 2,-6 5 4,-4 3 3,-4 4 3,-5 4 1,-1 4 0,-2 4-2,-2 4 1,-4 3 6,-4 3 13,-5 4 14,-5 2 14,-4 2 4,0 1-4,-1 1-4,-1 1-5,0 0-5,-1-1-5,0-1-5,1-1-6,0-2-3,1-1-5,1-2-3,1-2-4,4-4-8,8-5-13,8-4-13,8-6-13,5-3-4,3-1 4,3-3 4,3-2 4,0 0 5,-2-1 2,-1 1 3,-2-1 4,-4 2 4,-1 4 4,-4 4 6,-3 5 5,-2 2 10,-4 1 15,-3 3 15,-2 2 16,-5 3 0,-6 6-11,-5 4-14,-6 5-11,-5 2-10,-1 2-3,-2 1-5,-3 1-4,0-1-1,0-1 2,0-3 1,0-1 2,0-4 1,3-1 4,2-5 2,2-1 3,3-3 1,5-1 1,4 0 0,6-2 0,9-3 1,14-4 1,13-6 1,14-4 1,8-5-3,2-3-8,2-5-8,2-3-8,-1-1-6,-1 3-4,-2 3-4,-2 3-4,-4 3-2,-4 4 0,-6 5 0,-3 3 1,-6 2-5,-4 2-10,-3 0-10,-4 1-10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6355" units="cm"/>
      <inkml:brushProperty name="height" value="0.06355" units="cm"/>
      <inkml:brushProperty name="color" value="#F2395B"/>
    </inkml:brush>
  </inkml:definitions>
  <inkml:trace contextRef="#ctx0" brushRef="#br0">74968 17387 346,'-35'-6'11,"9"6"23,9 4 22,9 6 22,4 3 5,2 5-13,0 3-14,2 5-14,0 3-8,0 2-2,0 4-2,0 3-1,0 2-4,0 2-5,0 2-3,0 2-4,-1-1-4,0 0-2,-2-4-2,0 0-2,-2-5-9,0-4-12,-1-5-13,-1-5-13,-3-9-4,0-10 7,-3-13 5,-1-12 7,-1-8 3,2-6-2,2-6-1,3-6-2,0-2-1,2 0 0,1 2-1,0 1-1,2 2 3,2 6 7,2 4 6,2 5 6,0 5 7,0 5 8,-2 5 6,0 5 8,-4 7 9,-8 11 12,-6 11 10,-7 11 12,-3 5-1,0 1-16,-1-1-15,1 0-16,0-1-11,3-3-11,1-4-10,3-2-9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76900 16869 490,'10'-9'5,"5"-2"11,5-2 10,5-1 11,5-2 7,5-2 2,4 0 4,6 0 2,2-2 1,0 2-5,0 1-4,0 1-4,-2 2-9,-4 5-15,-4 3-15,-3 4-14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6874" units="cm"/>
      <inkml:brushProperty name="height" value="0.06874" units="cm"/>
      <inkml:brushProperty name="color" value="#F2395B"/>
    </inkml:brush>
  </inkml:definitions>
  <inkml:trace contextRef="#ctx0" brushRef="#br0">77626 15950 320,'-14'3'40,"5"6"10,3 5 9,4 7 9,2 4 1,2 2-6,0 4-6,2 3-7,-1 2-6,2 2-8,-2 2-6,1 3-7,-1-1-3,0 2-1,-1-2 0,-2 2 0,-1-3-6,-4-4-13,-2-4-11,-3-4-13,-3-3-6,-2-3 2,-1-3 1,-3-3 1,0-3 1,1-4-2,1-5-1,1-2-1,-1-6-3,-3-4-4,-3-6-4,-3-3-3,1-5 1,7-2 8,5-1 7,7-2 7,4-1 5,5 1 5,6 1 4,4 1 4,4 2 2,1 3-1,3 3-1,1 3-1,2 2 4,-1 4 7,0 3 6,1 2 8,-1 4 3,-2 6-3,0 4-2,0 5-1,-3 3-5,-1-1-5,-3 1-5,-1 0-6,-3-2-4,-4 0-5,-4 0-4,-4-2-4,-3-2-6,0-1-7,-1-2-7,-2-2-8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76391 18100 384,'-17'0'6,"-1"2"12,-3 0 14,-1 2 11,1 1 9,8 3 3,7 4 4,7 2 3,7 3-1,11 1-7,9 3-6,11 1-6,8 2-9,9 1-7,10 1-10,8 1-8,4 0-10,2 1-15,1-1-12,1 0-14,-3 0-6,-5-1 1,-7-1 1,-5-1 2,-8-3-3,-10-3-6,-10-4-5,-9-4-6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1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80050 16525 455,'10'-22'56,"5"1"-7,5 3-8,5 1-7,3 3-6,1 2-2,1 4-3,0 3-2,0 1-4,-3 2-1,-3 0-3,-3 2-3,-3 3-2,-5 7-4,-3 8-4,-4 6-3,-5 4-4,-6 0 0,-6 2-2,-5 1-1,-3-2-1,2-5 1,3-5 2,1-5 0,3-3 2,5 0 2,2-2 3,6-1 1,2 0 2,5 0-1,4 0 0,3 0-1,1 0 2,-2-1 3,-4 1 2,-3 0 3,-2 0 1,0 2-3,-2 0-3,0 1-1,-3 1-2,-3 2-1,-2 0 0,-3 1-1,-3 1-1,-2-1-3,-2 1-1,-1 0-3,-2-2 0,-2-1 1,0-2 0,0-2 1,-3-3-1,0-1-1,-1-2-3,0-2-1,-1-3-3,2-6-1,3-4-3,1-5-2,3-4-1,3-3 1,3-3 0,2-3 1,3-1 2,2 0 3,2-1 4,2 1 3,2 2 3,0 3 1,1 5 1,2 3 2,-2 3 5,-1 3 11,-2 1 9,-2 2 10,0 6 7,0 8 7,2 9 5,0 9 6,0 7-2,0 5-7,-2 4-9,0 6-8,-2 4-7,0 4-6,-2 4-6,0 3-7,-1 8-8,-2 11-14,0 10-13,-1 12-12,-1 1-10,2-8-4,1-8-5,0-8-4,1-10 0,1-13 5,-1-12 7,0-13 6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314" units="cm"/>
      <inkml:brushProperty name="height" value="0.05314" units="cm"/>
      <inkml:brushProperty name="color" value="#F2395B"/>
    </inkml:brush>
  </inkml:definitions>
  <inkml:trace contextRef="#ctx0" brushRef="#br0">81763 16434 413,'-2'-29'67,"-1"19"3,-2 20 3,-1 19 2,-2 14-5,2 6-12,1 7-14,0 7-12,1 0-9,1-8-5,-1-8-4,0-8-4,1-7-4,4-4-4,2-5-4,4-5-3,2-4-5,3-4-3,3-4-4,3-4-4,4-6-3,3-6-2,4-7-4,5-7-1,1-7-2,0-7 0,0-6 0,0-7 1,-2-4 2,-7 2 5,-5 1 4,-7 1 5,-4 2 5,-4 4 3,-4 4 4,-4 4 4,-3 4 3,-2 7 4,-2 5 3,-1 7 3,-5 4 4,-6 4 2,-5 4 2,-6 4 4,-3 4 0,1 6 0,2 4 0,0 5 0,2 3-1,1 1 0,3 1-2,2 1-1,2-1-1,6 0-1,5-1-2,5-1-1,2-2-1,2-1 0,0-2-2,2-3-1,3-1-3,6-1-3,5 0-4,7-2-5,5-1-8,4-2-15,6-3-13,5-1-13,1-2-6,-2-4 6,-2-2 4,-2-3 4,-3-2 2,-6 0-4,-3 0-4,-6 0-3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36900 19900 448,'-24'-158'3,"4"34"5,3 35 6,3 35 4,3 29 11,3 25 14,3 25 15,4 25 14,1 17 1,0 9-12,0 10-13,0 10-13,-4 8-8,-5 10-4,-7 10-5,-5 9-4,-4 1-7,0-6-8,0-6-10,0-6-10,1-10-3,4-12 0,3-13 1,3-12 1,3-24-9,3-34-17,3-35-20,4-33-17,2-20 1,4-3 20,3-3 21,3-2 20,4 0 10,7 7 1,6 6 1,7 7 1,2 4 6,1 3 15,-1 3 13,1 4 14,1 4 6,3 6 0,3 7 0,4 6-1,-1 3-3,-3 0-5,-3 0-6,-2 0-6,-3 3-6,1 6-6,-1 7-5,1 6-5,-1 1-12,1-3-17,-1-3-17,1-2-16,-4-5-3,-6-2 11,-6-3 13,-6-3 11,-4-2 7,1 0 2,-1 0 3,1 0 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83550 16350 427,'14'19'177,"-2"9"-39,-4 7-40,-3 8-38,-3 5-24,-6 2-8,-4 2-8,-5 1-8,-4 1-8,-1 0-11,-3-2-8,-1-1-10,-2-3-9,1-6-8,-1-6-9,1-5-8,1-7-3,5-4 7,3-4 4,4-6 5,2-3 5,1-2 3,-1-3 4,0 0 4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84167 15666 408,'36'-7'55,"-7"2"-11,-7 2-10,-7 2-11,-3 2-4,0 2 2,-1 2 3,1 2 1,-1 1 0,-3 1-2,-1 2-4,-2 0-3,-1 1-1,0 3 0,0 2 0,0 1 0,-1 4 2,-1 5 1,0 5 2,-1 5 1,-1 3 1,0 4-2,0 2-2,0 4-2,0 0-2,0-1-2,0 0-2,0-2-2,0-1-3,0-4-2,0-2-4,0-3-2,-1-4 0,-1-2 1,0-3 2,-1-3 1,-3-4-8,-2-3-17,-3-4-18,-3-4-18,-2-7-3,-2-9 9,0-8 10,-1-9 9,1-6 7,1-2 3,2-4 3,3-3 3,2-4 3,4-8 2,4-6 1,4-7 2,2 1 4,0 9 5,0 8 6,0 10 6,0 5 4,2 5 2,0 3 4,1 5 1,0 4 4,-2 8 1,-2 6 3,-2 8 2,-3 7-3,-6 9-7,-4 9-8,-5 8-7,-3 5-4,-1 0 0,-1 0-1,-1 0-1,1-4 1,5-6-2,3-7 1,4-7-1,7-6-6,8-5-12,9-4-13,10-6-12,1-3-3,-4-2 9,-3-2 8,-4-2 9,-3-1 1,1-1-6,0-2-4,0 0-6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85763 15593 508,'-15'0'0,"1"0"0,1 0 0,0 0 0,6-1 11,9 0 22,8-2 21,9 0 22,6-2 4,5-2-14,3-1-15,4-3-15,2 0-10,0 1-7,0 0-6,0 2-6,-3 2-3,-5 1 0,-7 2 2,-5 2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86175 15150 491,'-36'0'30,"9"0"2,8 0 2,7 0 2,5 3 5,0 7 4,2 8 4,1 6 6,0 2-2,2 0-9,0-1-8,2-1-9,0-1-9,0-3-10,0-1-8,0-2-11,1-3-10,4-3-11,2-3-12,3-2-12,2-4-3,0-4 4,-1-4 3,1-4 4,-1-2 3,-1 1 5,0-1 3,-2 0 4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86052 14945 488,'21'-28'5,"-5"7"10,-5 7 9,-5 7 11,-5 8 9,-8 10 7,-6 9 7,-7 11 7,-5 5-2,-4 2-11,-5 2-11,-3 2-12,-1 0-10,2-2-9,2-2-10,2-1-9,2-4-8,7-4-7,4-4-8,5-3-8,6-6-5,10-8-7,8-8-5,9-8-5,5-5 2,3 0 13,1-1 11,2-1 11,-1 1 11,-3 4 8,-5 5 9,-3 3 7,-4 3 7,-4 1 3,-5 3 4,-3 2 4,-5 3 1,-5 6 0,-7 4 0,-5 5 0,-4 1-2,3-2-3,0-1-3,1-2-3,-1-1-1,-2 1-1,-1 1 0,-2 1-1,7-3-4,18-5-11,18-7-9,17-4-9,9-7-6,0-2 1,0-5 0,0-4 0,-3 0 0,-6 1 1,-5 2 0,-7 2 1,-5 3 0,-5 5 0,-4 2 1,-6 5 0,-7 5 1,-8 6 3,-9 5 2,-8 7 4,-6 1 0,1-2-1,0-2 1,0-1-1,0-3 4,0-3 9,-1-3 8,1-2 10,3-4 4,4-1 0,5-2 2,5-2-1,5-2 5,8-1 9,7 0 9,6-1 8,7-4 0,7-2-11,7-5-11,7-4-10,3-1-10,2-1-9,0 0-8,2 1-9,-1-1-8,-2 1-6,-2-1-7,-2 0-6,-3 2-3,-6 3-1,-3 2-1,-6 4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86088 16600 521,'-22'9'6,"5"1"10,3 3 11,4 2 11,1 3 8,-2 5 5,-1 5 5,-3 5 6,-2 2-3,-1 2-12,-3 0-12,-1 2-11,-3-1-12,-1-2-13,-2-2-12,-2-1-11,0-4-7,5-3-2,3-5 0,5-3-2,2-4-4,2-3-11,3-3-8,1-2-11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86850 18200 479,'30'29'87,"-3"-4"-7,-4-4-5,-1-3-5,-2-2-8,0-1-10,2 1-10,1-1-9,-1 0-14,-3-1-19,-3-1-17,-2 0-19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88550 15770 480,'8'6'0,"0"-3"0,-1-2 0,1-3 0,1-3 5,4 2 11,2-1 9,3 0 11,5-2 8,7-2 7,6-3 5,8-3 8,2-2-2,0 1-10,-2-1-9,0 1-9,-2 0-12,0 4-12,-1 3-14,-2 3-14,-5 3-10,-11 5-11,-11 6-9,-10 4-11,-8 1-4,-2-1 0,-3-2 0,-3-2 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88091 16585 518,'-50'25'19,"27"-11"15,26-12 14,28-12 16,14-8 1,7-3-11,6-5-11,6-3-11,3-1-7,1 1-5,1 3-4,1 2-5,-4 2-1,-7 6 1,-8 5 1,-8 5 0,-7 2-6,-7 2-14,-7 0-14,-7 2-13,-6 1-13,-4 2-13,-6 2-12,-4 2-13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89195 15421 473,'-8'-8'2,"0"0"4,0 1 4,1-1 4,0 3 12,2 8 21,2 6 20,2 7 20,2 8 1,0 9-18,2 8-18,0 10-19,-1 5-15,-2 5-11,-4 3-12,-2 5-12,-1-3-7,1-7-5,0-8-4,2-8-5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37700 18750 400,'-46'-136'21,"10"28"-1,10 28-1,9 29-1,6 29 8,3 31 17,3 32 19,4 31 16,1 21 2,0 14-15,0 11-16,0 14-15,-2 10-9,-3 9-5,-3 10-4,-2 10-4,-1 8-5,3 10-3,3 10-4,4 9-3,-1 2-4,-3-2-3,-3-3-2,-2-3-3,-1-2-4,3 0-6,3 0-6,4 0-7,1-7-4,0-11-5,0-14-4,0-11-5,0-20 2,0-24 6,0-26 8,0-24 6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89723 15261 448,'0'-13'138,"2"8"-27,0 7-28,2 6-27,-1 5-16,0 5-3,-2 4-5,0 3-3,-2 6-9,0 6-14,-2 8-15,0 6-12,-3 4-10,-4 0-2,-3-1-2,-5 1-4,-1-4 1,3-8 4,1-8 3,3-8 3,0-5-2,0-3-10,1-3-8,-1-2-10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87644 17500 426,'-23'2'63,"20"6"8,18 4 9,19 5 9,12 3-4,6 3-17,5 1-15,7 3-17,3-1-15,1-2-14,1-1-14,1-3-14,-1-1-12,-1-1-10,-3-1-10,-1 0-10,-7-3-4,-12-3 1,-12-3 0,-11-2 2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91438 16339 416,'-2'-18'75,"-4"9"4,-4 10 3,-4 10 2,-3 8-6,-3 7-17,-3 6-19,-3 8-16,-2 2-10,0 0-2,-2-2 0,-1 0-2,0-3-12,2-4-20,0-4-23,1-3-21,2-5-12,3-5-1,3-5-2,3-4-2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90950 15389 395,'25'-5'106,"3"6"-21,3 6-22,2 6-22,5 5-8,5 8 4,4 7 4,6 7 4,1 6 0,1 6-7,0 5-7,0 7-5,-2 1-13,-4-3-16,-4-3-16,-4-2-18,-5-7-16,-8-10-16,-6-10-17,-6-9-16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94898 13900 466,'29'0'90,"-2"0"-13,-3 0-13,-3 0-12,0 0-10,1 0-5,2 0-7,3 0-4,-1 0-7,-3 2-3,-3 0-5,-3 2-5,-4 1-9,-5 5-13,-4 4-13,-5 4-14,-8 3-6,-10 2 1,-9 4 1,-10 3 1,-5 1 2,0-1 4,0-1 3,0-1 5,3-4 5,7-4 9,7-4 9,7-6 9,5-3 6,3-1 3,3 0 5,2-2 3,5-1 3,6-4 2,6-2 2,5-3 3,6-4-1,5-2-1,5-3-3,5-3-2,0-1-3,-4 3-4,-4 1-4,-3 2-3,-7 7 0,-9 10 5,-8 12 5,-10 9 6,-7 8 2,-7 1 0,-7 2 0,-6 2 0,-2-1-1,3-3-1,5-5-1,4-4-2,2-2-3,4-1-4,3-1-4,3-1-5,5-3-6,6-5-6,7-4-6,8-6-7,7-4-4,9-6-4,8-4-2,10-5-3,4-3-1,2-1-2,0-1 1,1-1-1,-3 2 2,-8 5 6,-8 5 6,-7 5 5,-9 3 3,-7 3 4,-8 4 2,-8 2 2,-10 4 2,-9 6 3,-12 4 2,-10 5 2,-6 2 3,2 0 2,0 1 3,2-1 3,1 0 2,4-1-1,2-1-1,4-1-1,3-2 3,7-3 3,5-3 5,7-3 4,5-3 1,6-2-1,6-4-2,6-2-1,7-4-1,9 0-2,9-3-3,8-2-1,6-2-4,2-4-8,2-2-7,2-3-6,-3 0-9,-7 3-10,-6 3-9,-7 3-10,-6 1-4,-5 2-2,-5 1 1,-5 0-2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94494 16300 438,'-37'8'11,"7"0"2,6-1 1,5 1 1,4 1 5,2 2 6,3 2 6,1 1 7,2 4 3,2 5 0,2 5-1,2 5 1,1 5-3,0 4-3,0 6-2,0 4-4,-3 4-4,-7 2-4,-8 1-4,-5 3-5,-6 1-7,-1-1-6,-3 1-8,-1 0-7,-2 0-10,-2 3-13,-2 1-12,-2 3-12,2-8-2,9-17 7,8-16 7,7-16 7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97206 13850 427,'0'51'89,"0"-6"-14,0-8-14,0-6-14,0-4-10,2-3-4,0-1-4,2-3-5,1-2-8,5-3-12,4-2-10,3-4-11,4-4-9,3-6-6,3-6-7,3-6-5,1-3-1,1-1 7,-1-1 7,0-1 6,-2 0 6,-3 3 8,-5 1 8,-3 2 6,-11 8 8,-18 12 8,-17 13 8,-18 13 7,-7 5 1,4-4-7,4-2-8,4-3-7,4-3-6,4-1-7,3-3-5,5-1-7,4-3-4,5-3-3,5-3-4,4-2-2,5-4-2,2-1 2,3-2 0,4-2 2,2-1 1,1 0 4,3 0 3,2 0 2,-2 2 3,-2 4 1,-6 4 2,-3 4 0,-4 3 1,-6 5 0,-4 3 1,-5 5-1,-4 1 1,-5 2 0,-3 1 0,-4 1 1,-2-2 3,3-4 7,2-3 5,1-5 6,3-2 3,1-3-2,3-1-1,2-2-1,3-4 2,6-7 10,6-4 8,6-7 9,6-5 0,8-2-10,6-3-8,7-3-10,2 1-4,-2 3-2,-1 5 0,-3 3-2,-2 3-1,-1 2-3,-2 2-1,-3 2-3,0 1-1,0 2-2,-1 1-1,1 0-2,1 0-2,1-2-4,3-2-3,1-2-3,3-2-4,3-2 0,3-2-1,3-1-2,-2-2 2,-4 2 5,-5 1 5,-5 1 5,-4 2 6,-2 4 8,-4 4 9,-2 4 8,-6 4 5,-5 7 0,-5 5 0,-7 7 1,-2 1 1,3 0 2,1-1 2,3-1 1,1-2 0,2-5-6,2-3-5,2-5-4,4-2-8,4-2-9,5-2-8,6-2-9,3-4-8,3-6-7,3-6-6,3-6-7,0-1-3,-1 1 0,-3 2 0,-1 3 1,-3 2 3,-3 2 8,-3 4 7,-2 2 7,-4 4 5,-1 4 3,-2 4 3,-2 4 3,-1 0 1,0-1-2,0-2-2,0-2-2,1-4-4,4-3-5,2-4-7,4-3-5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101598 11940 495,'9'-8'7,"2"2"12,2 0 14,1 2 13,1 1 5,0 2-4,-2 2-3,-1 2-3,0 3-2,0 4-1,-1 3-1,1 5-1,-2 3-4,-4 5-11,-4 3-9,-4 5-11,-4 1-6,-4 2-4,-4 0-5,-3 2-4,-3-1-7,1-3-11,-1-4-11,1-2-11,0-4-5,2-5 2,3-5 2,1-4 1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925" units="cm"/>
      <inkml:brushProperty name="height" value="0.05925" units="cm"/>
      <inkml:brushProperty name="color" value="#F2395B"/>
    </inkml:brush>
  </inkml:definitions>
  <inkml:trace contextRef="#ctx0" brushRef="#br0">100325 14043 371,'13'3'98,"-5"7"-19,-4 8-22,-5 6-19,-5 4-14,-2 0-4,-4 2-7,-2 1-4,0-2-3,3-3-1,3-5-1,2-3 0,4-5-4,4-5-6,4-4-6,4-5-6,6-7-7,9-8-7,9-7-8,8-9-6,6-3-1,0 0 7,2 0 8,0-1 6,-2 5 4,-8 5 4,-6 8 2,-7 7 2,-6 5 5,-5 2 7,-5 4 6,-4 3 6,-7 3 9,-8 7 8,-8 5 10,-7 7 9,-6 4 1,-3 3-6,-3 2-7,-2 4-7,-2 0-5,1-3-5,2-4-5,0-2-5,4-3-2,7-5 1,7-3-1,7-4 1,10-5-3,15-5-6,15-4-5,15-6-7,6-3-1,0-3 2,-2-4 3,0-1 2,-4-2 2,-4 4 4,-6 3 3,-3 3 3,-12 7 2,-15 12 3,-16 11 3,-15 12 1,-10 6 1,-4-1-3,-5-2-2,-2 0-2,-2-2-3,6-1-1,2-3-1,5-2-2,5-1-1,5-3 0,7-1-1,5-3-1,7-3 3,8-6 6,8-6 6,8-6 5,6-5 2,5-4-5,4-4-3,6-3-4,1-2-5,-3 0-3,-4 2-5,-1 1-4,-5 1-1,-2 1-1,-3 1 2,-2 0 0,-5 1-6,-5-1-13,-5-1-14,-4-1-12,-4 0-2,0 4 8,-1 3 9,-1 3 8,-1 1 9,0 2 7,0 0 9,0 2 6,1 0 8,-1 2 5,0 0 7,0 2 5,0 1 8,-2 3 9,0 3 10,-1 4 10,0 1 0,2 1-6,2 1-6,3 1-7,-1 1-6,2 1-5,-1 1-4,0 1-5,0 1-4,2 1 0,0 1-2,2 1-1,0 0-1,0-1-1,0-1-1,0-1-1,2-2-2,6-3-1,4-3-2,5-3-3,5-3-2,5-2-6,5-4-4,5-2-6,3-5-7,2-4-8,2-6-8,2-3-8,1-5-4,0 0 0,0-1 1,0-1 1,-5 2 3,-8 3 6,-9 5 6,-8 3 6,-7 2 2,1 0-1,-2 0-1,0 0-1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103825 16125 333,'49'20'167,"16"14"-1,15 14 1,17 16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37950 21200 392,'134'-179'33,"-31"45"2,-31 43 2,-31 45 1,-16 27 1,0 13-3,0 12-2,0 13-1,-4 9-5,-5 6-6,-7 7-7,-5 6-6,-4 3-5,0 0-2,0 0-4,0 0-2,7-10-6,17-18-10,15-19-9,16-18-9,10-17-2,7-11 6,6-14 6,7-11 6,-3-4 4,-8 6 5,-10 7 4,-9 6 4,-9 9 4,-5 13 8,-7 12 5,-5 13 8,-4 13 7,0 17 10,0 15 10,0 16 10,-4 5 0,-5-2-9,-7-3-9,-5-3-8,-4 1-7,0 6-3,0 7-2,0 6-4,3-1-1,6-5-2,7-7 0,6-5-1,10-11-5,17-11-10,15-14-9,16-11-10,5-18-4,-2-22 0,-3-22 1,-3-21 1,-6-14 1,-5-2 3,-7-3 3,-5-3 2,-11-2 3,-11 0 0,-14 0 2,-11 0 1,-11 4 1,-5 10 4,-7 10 1,-5 9 4,-9 12 0,-9 16-3,-10 15-1,-8 17-2,-9 11-3,-6 10-5,-6 10-5,-6 9-5,4 2 0,16-2 5,15-3 3,17-3 5,7-2-4,0 0-9,0 0-10,0 0-10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71346 21600 522,'-7'18'134,"2"3"-27,2 4-28,2 5-28,1 0-18,0 0-5,0-1-8,0-1-6,0 0-6,-2 2-4,0 3-5,-1 1-4,-1 0-7,0 0-7,0-1-8,1-1-9,-1-3-4,2-3-3,0-5-1,2-3-2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71400 22162 623,'21'-14'15,"-3"2"7,-4 4 7,-4 3 7,-2 2 4,3 0 1,2 2 0,1 0 1,2 1-4,0-2-7,-1 0-9,1-1-8,-1-1-8,-1 2-12,-1 0-9,0 2-11,-2 0-8,1 0-4,0 0-7,0 0-4,-1 0-2,-1 0 3,-1 0 2,0 0 2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2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72579 20928 452,'0'-10'61,"0"12"7,0 12 6,0 11 8,-1 8-5,0 1-14,-2 2-15,0 2-15,0 4-11,0 6-8,2 6-8,0 6-9,0 4-9,-2 5-12,-2 3-11,-1 4-12,-1-1-4,2-7 1,3-7 2,1-7 1,0-8 1,0-10-2,-2-9 0,0-10-1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4"/>
    </inkml:context>
    <inkml:brush xml:id="br0">
      <inkml:brushProperty name="width" value="0.06461" units="cm"/>
      <inkml:brushProperty name="height" value="0.06461" units="cm"/>
      <inkml:brushProperty name="color" value="#F2395B"/>
    </inkml:brush>
  </inkml:definitions>
  <inkml:trace contextRef="#ctx0" brushRef="#br0">28861 15541 340,'-13'-9'67,"8"0"-2,7-1-3,6-1-1,4-1-7,1 2-8,1 1-9,2 1-9,1-1-5,3 0-3,3-2-1,3 0-2,0 1-3,-3 3-1,-3 2-3,-3 4-1,-1 3-4,-1 4-2,1 4-4,0 3-3,-3 4-2,-3 1-1,-4 3-2,-4 2-2,-3 0 0,-2 2 1,-2 1 1,-2 1 2,-1 0 0,-2-1 0,0-1 2,-1-1 0,-1-2 0,1-1 2,-1-3 1,0-1 1,0 0 1,1 3 0,-1 3 0,0 3 1,1 0 2,1-5 4,0-3 4,2-4 3,1-2 3,2 1 1,2 1 1,2 1 0,6-2 0,8-6-2,9-6-3,9-6-2,3-4-1,-2-2-2,-1-2-1,-3-1-1,0-2-2,1 1-2,0-1-1,2 0-1,-1 2-4,-5 1-2,-3 2-2,-5 2-4,-1 2-6,0-1-10,-1 0-10,1 0-10,-3-1-11,-5-2-11,-4-1-12,-6-3-10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5"/>
    </inkml:context>
    <inkml:brush xml:id="br0">
      <inkml:brushProperty name="width" value="0.06538" units="cm"/>
      <inkml:brushProperty name="height" value="0.06538" units="cm"/>
      <inkml:brushProperty name="color" value="#F2395B"/>
    </inkml:brush>
  </inkml:definitions>
  <inkml:trace contextRef="#ctx0" brushRef="#br0">28920 15713 336,'-12'-2'26,"10"0"18,8-3 18,10-2 18,4-1 1,2 2-14,3 1-15,1 0-15,1 1-9,-3 1-5,-1-1-6,-3 0-4,0 0-4,-1 2-3,1 0-3,-1 2-3,0 1-2,-1 4-2,0 2-2,-2 3-2,-3 3-2,-3 2 1,-4 1 0,-4 3 0,-4 2 2,-2 3 0,-3 3 3,-3 3 1,-3 2 0,-2 2 2,-2 2-1,-1 3 1,-2-2 0,1 0 0,-1-3 1,1-2 0,0-2 1,3-1 0,1-3 2,2-1 0,1-3 1,1-3 1,-1-3 1,0-3 1,5-3 4,8-2 6,10-4 6,8-2 7,7-5-1,6-6-5,6-6-6,7-5-6,-1-3-5,-5 3-5,-4 1-6,-5 3-3,-3 1-5,-1 2 0,-1 2-3,-1 3-1,-2 0-8,-1 2-13,-3 1-14,-1 0-14,-2 2-6,-1 0-1,-1 2 1,0 0-1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7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73050 22828 585,'21'-28'120,"-3"7"-28,-4 7-27,-4 7-27,-2 3-15,3 2-2,2 0-2,1 2-2,1 2-4,-2 4-7,-3 4-5,-1 3-8,-2 3-2,-2 0 2,-2-1 2,-2 1 2,-2-1 0,-2-1-2,-2-1-1,-2 0-1,-1-2 0,-1 1 2,-2 0 1,0 0 2,0-1 2,1-1 3,0-1 3,2 0 2,5-3 0,8-3-4,9-2-3,9-4-5,4-2-6,-3-1-10,-2-3-11,-1-2-8,-2 0-9,-3 2-4,-1 3-5,-2 1-5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74600 21581 588,'9'-13'7,"1"3"3,3 4 4,2 4 2,1 2 4,1 2 3,1 0 5,1 2 4,0 1-1,-1 1-5,-1 3-4,-1 2-5,-1 1-4,-3 1 0,-1 1-2,-2 2-1,-2 0-2,-2 1-3,-3 1-4,0 1-2,-4 1-5,0 1-3,-3 1-4,-2 1-3,-2 0-5,-2-1-3,-1-1-3,-3-1-4,0-2-3,1-3-1,1-3-2,1-2-1,-1-4 2,0-2 5,-1-4 7,-1-2 5,0-5 4,3-4 4,1-5 3,2-5 4,2-3 1,2-1 1,3-1 0,1-1 1,1 2 0,0 3 1,0 5 0,0 3-1,0 3 5,0 1 8,0 0 8,0 2 8,0 2 7,0 4 6,0 4 7,0 4 5,0 3 0,0 3-7,0 4-7,0 2-7,0 5-4,0 6-1,0 8-1,0 7-1,0 1-4,0-1-9,0-2-7,0-1-9,0-2-12,0 0-13,0 0-15,0 0-14,0-3-4,0-6 7,0-5 7,0-7 8,1-4 4,1-4 4,3-4 3,2-4 2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75697 21587 561,'-8'45'86,"2"-2"-13,1-4-15,0-2-14,1-3-9,1 0-5,-1-1-4,0-1-5,0-2-3,2-2-2,0-1-3,2-3-1,2-2-6,6-5-7,4-3-10,5-4-7,4-8-7,5-12-4,3-12-4,5-11-4,-1-7-2,-4-2 2,-4-2 1,-3-2 1,-4 0 5,-5 2 8,-3 2 7,-4 2 9,-3 3 4,-2 6 3,-2 4 3,-2 5 2,-3 4 1,-2 3 0,-3 2 0,-3 4 0,-2 3-2,1 2-5,-1 4-4,0 3-4,0 3-5,-1 5-6,-1 5-6,-1 5-6,1 2 0,2-1 4,4-1 5,3-1 5,2-1 3,0-3 4,2-1 2,1-2 4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76650 22581 648,'30'-7'-21,"-1"1"14,-3 0 14,-1 2 15,-3 0 8,0 2 5,-1 0 4,0 2 4,-3 2 0,-1 6-5,-3 4-3,-1 5-5,-3 4-5,-4 3-7,-4 3-7,-4 3-8,-6 2-4,-6 2-4,-7 2-4,-6 3-3,-4-3-1,5-4 3,2-5 3,3-5 3,2-4-1,2-1-3,3-2-6,1-2-3,4-3 4,6-1 13,6-2 14,6-2 12,5-2 3,5-1-8,5 0-9,5-1-8,2-3-6,-1-2-4,-2-4-3,1-2-5,-4-1-7,-2 3-13,-2 1-12,-4 2-13,-3 1-2,-1 2 8,-2 0 6,-2 2 9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78027 21796 592,'-6'-14'3,"2"3"7,4 3 5,2 3 7,5 1 7,4 2 7,5 0 6,5 2 8,4 0 0,1 2-6,2 0-7,2 2-6,1-1-8,-1 1-10,-2 0-10,1 0-11,-4 0-16,-4-1-23,-3 1-23,-4 0-22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40950 20650 548,'56'-24'115,"13"4"-23,12 3-22,13 3-23,15 1-13,19 1-6,19-1-6,19 1-5,4 1-4,-9 3-5,-10 3-3,-8 4-5,-14 2-4,-15 4-8,-15 3-7,-16 3-6,-13 1-13,-9 1-15,-10-1-16,-8 1-16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0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81250 21300 549,'23'0'119,"-1"0"-23,-1 0-21,-1 0-23,0 0-15,1 0-7,1 0-9,1 0-7,-1 1-7,-2 2-10,-1 2-7,-2 1-8,-3 3-3,-3 2 4,-3 1 2,-2 3 2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80398 21794 573,'-7'16'164,"2"-1"-42,2 1-41,2 0-41,1 0-25,0 1-10,0 1-10,0 1-10,6-6-12,10-13-19,11-12-17,11-12-17,3-7 2,-2 3 21,-3 1 22,-4 3 22,-1 2 14,-3 3 6,-2 3 8,-1 2 6,-4 4 4,-3 3 0,-4 2 0,-4 4 0,-4 2-1,-1 4-2,-2 2-3,-1 3-2,-5 4-3,-5 4-5,-4 3-3,-5 5-4,-3 1-5,-1 1-3,-1-1-5,-1 0-5,0-1-1,1-3-1,1-3 1,1-3 0,2-3-1,2-4-1,4-4-1,3-4-2,3-4-1,4-2 2,4-4 0,4-2 0,3-2 4,2-1 5,1-1 6,3-2 5,1 2 4,-1 1 4,1 2 4,0 3 4,-6 4 6,-9 9 8,-9 9 10,-11 10 9,-6 4-1,-3 0-13,-3 2-12,-2 1-12,-2-1-10,3-1-5,1-3-7,3-1-5,3-3-3,3-3 1,4-3 2,5-3 1,7-5-1,12-6-3,12-8-3,11-6-3,8-6 1,4-5 5,4-5 4,4-4 5,1-2 4,-4 3 5,-2 3 4,-3 3 4,-5 3 3,-4 5 1,-5 3 0,-5 4 2,-6 5 3,-7 5 8,-6 4 7,-7 5 8,-6 4-2,-2 3-10,-3 4-11,-3 2-11,-2 1-5,0-1-3,1-1 0,-1-1-3,2-2 0,3-3-3,3-3-1,2-2-2,1-2-2,-3 1-3,-3 2-4,-3 0-3,-2 1 1,0 1 5,1 1 6,-1 2 5,1-2 7,1-1 8,1-3 7,1 0 8,1-3 4,2 1 0,3 0 0,1 0 1,6-3 1,10-2 1,9-6 2,11-2 1,4-4-3,2-2-9,1-2-8,1-1-10,-1-1-7,0 0-5,-1 2-6,-1 1-6,-2 1-3,-3 0-2,-3 2-1,-3 1-3,-2 0-2,-1-2-3,-1 0-5,0-1-2,-3 0 1,-3 2 9,-3 2 7,-2 3 9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81131 22900 453,'-23'0'0,"4"0"-1,3 0 1,3 0-1,2 0 3,1 0 4,0 0 5,2 0 4,0 0 3,0 0-2,1 0-1,-1 0-2,0 2 5,2 4 10,1 3 11,0 5 10,2 3 2,0 1-6,2 3-6,0 1-5,1 3-5,0 1-4,0 2-3,0 3-4,0 0-2,0 0-3,0 0-2,0 1-3,0-2-2,-2-2-5,0-2-3,-1-1-4,-1-3-4,0-1-2,0-3-3,0-1-2,-1-5-6,-2-6-8,-2-8-8,-1-6-8,-2-7-4,2-5 2,1-7 2,1-5 1,1-3 3,4 0 4,2 0 4,4 0 3,1 1 6,1 5 7,2 4 6,0 3 7,0 4 4,0 3 1,-2 3 1,0 3 0,-2 1 5,2 2 10,-2 1 9,1 0 10,-1 3 7,-2 4 5,-2 4 5,-2 4 5,-4 4-3,-9 7-10,-8 5-10,-7 7-11,-4 2-6,0 0-1,-1 0-3,1 0 0,1-1-7,2-2-11,1-1-10,3-3-10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83200 22607 506,'9'-8'7,"1"0"12,3 0 14,2 1 13,3-1 7,5 0 2,5 0 2,5 1 1,2-1-4,0 0-10,0 0-12,0 1-11,-2 0-9,-3 2-9,-5 2-10,-3 2-8,-5 0-16,-3-4-23,-4-2-23,-4-3-22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83746 21796 434,'-9'-8'2,"0"2"4,-1 1 5,-1 0 4,0 4 11,4 6 17,3 6 19,2 5 17,2 6 2,0 5-15,0 5-13,0 5-16,0 3-9,-2 2-5,0 2-6,-2 1-6,0 0-5,1-6-8,-1-4-6,0-5-7,-1-4-5,0-1-1,-1-3-1,-2-1-2,-1-4-6,-3-5-10,-3-5-9,-3-4-11,0-5-1,3-4 10,2-4 8,4-4 8,3-2 9,2-1 8,4-1 6,2-1 9,4 0 3,2 3 0,3 1 1,3 3 1,2 1 2,2 4 5,0 2 4,1 4 6,-1 1 1,1 0 2,-2 0 0,-1 0 0,-2 1-1,-3 2-6,-3 2-5,-2 2-5,-4 2-7,-2 3-7,-4 3-7,-2 4-8,-3-1-5,-2-1-4,-1-3-4,-3-1-3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82296 23650 413,'-36'0'1,"8"0"2,6 0 2,7 0 3,5 1 9,6 2 18,4 2 17,6 2 18,5 2 3,5 3-10,7 3-11,5 3-9,6 2-8,6 3-5,6 1-3,6 3-6,4-2-3,2-2-3,1-3-4,3-2-3,1-5-12,-1-3-19,1-4-18,-1-4-19,-4-3-6,-10 0 8,-10-2 9,-9 0 6,-7-2 3,0 0-3,-1-1-5,0-1-4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86231 21531 432,'37'-7'89,"-3"1"-19,-5 0-18,-4 2-20,-2 0-11,-1 2-3,-1 0-4,-1 2-3,-3 2-4,-7 6-6,-5 4-5,-6 5-5,-5 4-2,-6 3 1,-3 3 3,-6 3 1,-2-1 1,3-2 0,1-3 1,3-3 0,2-2 2,4-3 4,4-1 4,4-2 4,4-2 1,4-1 0,4 0 0,4-2 0,1 0-2,3 2 0,0 0-1,1 1-1,-1 1-2,-1 0 0,-3-1-2,-1 1-2,-3 0 0,-2 1 2,-4 1 0,-2 2 0,-4 0 1,-4 1 0,-4 1-1,-4 1-1,-2 0 0,-3-1-3,-1-1-2,-3 0-2,0-3-1,1-3-1,1-3-1,2-2 0,-1-4-2,2-2-5,1-4-4,1-2-5,2-5-4,5-6-5,3-5-5,4-6-5,3-6 0,2-3 3,2-4 5,2-4 3,1-1 6,3 2 5,2 2 6,1 2 6,1 3 4,-4 6 3,-3 4 3,-2 5 2,-4 5 7,-1 6 10,-2 6 13,-1 7 10,-3 5 7,0 9 2,-2 8 2,0 7 3,0 5-2,0 2-4,2 2-4,1 2-4,0 1-5,2 0-6,0 0-6,2 0-5,0 1-6,0 2-6,0 2-7,0 2-7,-1 0-8,0-1-9,-2 0-9,0-2-10,0-4-10,2-10-13,2-8-11,2-8-13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87442 21590 426,'8'-5'104,"-1"8"-15,1 6-16,0 7-16,-1 5-10,-2 5-5,-3 3-7,0 5-4,-5 2-5,-2 4-4,-5 2-3,-4 4-3,-4 1-6,-7 0-8,-5-1-6,-6 1-9,-2-3-6,2-6-8,2-5-6,2-7-6,2-5-5,5-5 0,4-5 0,3-4 0,4-5-2,2-4-2,4-4-3,3-4-3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88039 21143 373,'29'-8'18,"-5"2"3,-5 1 3,-5 1 3,-3 1 1,0 3-1,-2 4 0,-1 2-2,0 4 0,-2 6 1,-1 4-2,0 5 1,-2 3-2,0 0-2,-2 2-4,0 1-3,-1 2 0,0 3 2,0 2 2,0 4 3,-1 0 1,0-2 1,-2-2-1,0-1 2,-1 0-2,2 6-3,0 4-1,2 6-3,0-2-4,0-5-4,0-5-5,0-7-4,0-5-4,2-3-4,0-5-4,2-3-3,-5-9-11,-8-14-15,-9-14-15,-9-13-17,-3-8-2,1-1 11,3 0 10,2-1 12,2-3 8,6-1 7,5-2 7,5-1 7,3-1 6,2 6 3,2 2 3,2 5 4,2 4 4,3 4 5,4 3 5,2 5 5,1 3 3,-1 6 1,-1 5 1,0 5 1,-3 5-1,-1 7-1,-2 7-3,-2 7-2,-4 6-1,-4 5-2,-5 4-2,-5 6-1,-5 1-2,-4 0-1,-3-2-1,-4 0-3,-1-4 1,5-6-1,3-5-1,5-6 1,9-9-9,16-11-20,15-10-19,16-11-19,4-5-5,-10 4 8,-8 3 8,-8 3 8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89741 21381 436,'29'-13'51,"-3"3"-1,-5 4-1,-3 4-1,-4 5-1,-1 6-1,-2 5-2,-2 7-1,-3 5-3,-3 6-6,-2 6-6,-3 7-5,-5 2-4,-6 1-4,-6 2-2,-5 0-4,-3-2-5,1-5-5,1-4-7,1-5-6,2-5-6,1-6-9,3-4-7,1-4-8,2-7-8,2-8-9,3-8-10,1-8-9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42300 19500 462,'-49'-2'2,"4"-3"6,3-3 5,3-2 6,4 5 8,7 16 11,6 15 12,7 17 11,7 17 2,9 23-8,10 22-8,10 22-8,2 15-6,-3 9-6,-3 10-4,-2 10-6,-5 2-6,-2-3-7,-3-3-6,-3-2-8,-4-3-12,-3 1-19,-3-1-17,-2 1-18,-3-18-5,1-34 7,-1-35 9,1-33 7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14" units="cm"/>
      <inkml:brushProperty name="height" value="0.05814" units="cm"/>
      <inkml:brushProperty name="color" value="#F2395B"/>
    </inkml:brush>
  </inkml:definitions>
  <inkml:trace contextRef="#ctx0" brushRef="#br0">90547 20882 378,'28'-19'38,"-5"9"0,-7 8 0,-5 10 0,-4 4-2,0 1-4,-2 1-4,0 1-4,-1 2-2,0 3 1,-1 3-1,1 3 1,0 3-1,-2 3-2,0 3-2,-2 2-3,0 5 1,0 4 1,0 6 2,0 4 1,0 1 0,0-4-2,0-4-2,0-4-1,0-5-3,0-6-1,0-6-2,0-5-1,0-3-4,0 1-8,0 1-6,0 1-7,-2-4-7,-4-9-8,-4-8-9,-3-10-7,-2-5-2,1-5 6,0-3 6,2-5 5,1 1 4,2 3 3,3 4 1,1 5 3,0-6 0,-2-13-1,-2-14-1,-1-14 0,0-4 0,4 5 5,4 5 3,4 4 3,3 6 5,2 6 3,1 6 6,3 6 3,0 7 8,-1 10 9,0 10 11,-2 10 8,-3 8 3,-6 9-4,-6 7-5,-5 8-5,-5 4-4,-2 0-3,-1 0-2,-3 0-3,1-3-2,3-4-2,3-5-2,3-5-1,8-9-12,14-11-21,13-12-21,15-12-22,5-7-5,-1-5 11,0-3 10,-1-4 12,-4 0 7,-8 5 6,-6 5 5,-6 5 5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91550 20809 602,'2'-15'6,"6"2"11,4 3 12,5 1 11,1 2 2,-3 2-8,-3 3-8,-2 1-8,0-1-4,7 0 1,6-3 0,5-2 1,3 0 2,1 0 3,-1 2 4,0 1 3,-1 0-5,-1 2-13,-3 0-12,-1 2-12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91839 20316 534,'-15'-7'3,"3"2"9,1 2 6,2 2 8,2 2 3,0 2-2,2 2 0,1 2-1,0 3 1,0 5 7,0 5 5,0 5 6,1 1-2,0-3-7,2-3-9,0-3-7,2-3-7,4-3-4,2-2-5,4-4-4,2-3-7,3-2-10,3-3-9,3-4-10,2-3-5,3-3-3,1-5-2,2-3-2,0-2 1,-3 1 4,-3 1 4,-3 1 4,-4 2 7,-3 4 12,-4 4 12,-4 5 12,-4 2 9,-4 4 9,-4 2 7,-4 4 7,-4 3 5,-3 5-1,-5 5 1,-3 5-1,-3 3-2,-1 1-6,0 0-5,-2 2-6,1-1-7,5-3-6,4-3-8,3-3-7,6-3-11,6-3-13,8-3-14,6-2-13,6-4-3,5-4 9,5-4 8,5-4 9,1-2 7,-3 2 6,-3 1 5,-3 0 7,-4 3 3,-3 2 3,-4 4 2,-4 2 4,-6 4 1,-8 6 1,-8 4 2,-7 5 2,-6 2-1,-1 2 0,-2 1 0,-2 1-1,-1 0-2,-1-2-1,1 0-1,0-1-3,2-2 0,6-3 0,3-3 1,7-3 0,4-3 2,6-2 5,6-4 4,6-3 4,7-2 0,7-4-5,8-2-3,9-3-5,3-3-5,0-2-8,0-2-7,0-1-7,-2-2-6,-2 0-1,-3 1-3,-3-1-2,-4 1-1,-5-1 1,-5 0 0,-5 1 1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91955 21700 577,'-15'0'-35,"2"2"26,3 0 25,1 2 26,0 1 12,0 5-1,-1 4 0,-1 4-2,-2 3-3,0 5-5,-1 3-6,-1 4-5,-2 2-9,-3 0-10,-3 1-12,-3-1-10,-2-1-7,-1 0-2,0-1-4,-2-1-2,2-4-8,5-4-16,5-5-14,5-4-15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92200 23150 612,'23'8'7,"-1"1"16,-1 2 14,-1 0 15,0 1 6,3 1-6,1 1-6,3 2-4,1-1-8,0 1-11,2-1-11,1 1-10,-2-2-6,-6-3 1,-4-3 1,-4-2 1,-4-3-13,1 0-26,0-2-26,0 0-26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94097 20978 498,'17'-8'6,"3"-2"14,3 0 13,3-1 13,2 0 6,1 2-1,1 2-1,1 3 0,0 0-4,0 2-9,0 0-8,1 2-7,-4 1-10,-6 2-12,-5 2-11,-6 2-11,-8 2-10,-8 5-10,-9 4-9,-9 3-9,-7 3-3,-7 1 5,-5 1 6,-6 1 4,-4-1 7,-1-2 9,-3-1 10,-2-3 8,2-1 8,7-3 6,5-1 6,6-2 6,5-3 7,7-1 10,5-2 9,7-2 9,6-2 5,8 0-1,8-2 1,7 0 0,9-3-3,7-4-5,8-4-6,8-4-4,5-2-6,2-1-7,1-1-5,3-1-6,-2 1-6,-4 3-6,-6 3-4,-4 3-5,-6 2-6,-6 2-8,-5 2-7,-7 2-8,-5 0-1,-6 0 5,-6-2 5,-6 0 5,-3-1 0,0 0-5,1 0-4,-1 1-4,-1-2 0,0 0 2,-1-2 4,-1 0 3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95042 20380 432,'-8'-22'3,"2"6"7,1 5 6,0 5 6,1 7 11,1 10 12,-1 9 14,0 10 14,-1 6-1,0 1-11,-1 0-12,-2 2-13,1 1-7,-1 2-6,0 2-4,0 2-5,1-2-10,1-3-16,0-4-16,2-3-15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94957 20331 452,'15'-13'6,"-2"3"10,-3 4 10,-1 4 11,-1 5 7,0 6 3,0 5 3,0 7 3,-2 4 0,-3 5-4,-2 3-5,-4 4-4,-2 3-6,-5 0-10,-4 2-7,-4 0-10,-3 2-8,-3 2-10,-3 2-10,-2 2-10,-4-1-8,-1-4-7,-2-4-7,-2-4-7,0-4 1,5-7 9,4-5 8,3-7 9,4-3 4,1-2-1,3-2 1,1-2-2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93591 22197 478,'-4'-2'14,"8"13"26,8 13 28,7 13 26,8 5 5,5-2-20,6-2-19,6-2-18,5-2-20,4-1-18,4-3-20,4-2-18,2-3-10,1-7-3,1-5-1,1-6-4,-5-4-1,-12-1-1,-12 0-3,-11-1 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96337 21737 466,'0'-15'5,"2"2"9,0 2 11,1 3 10,0 3 9,-4 8 12,-2 6 9,-3 7 12,-5 5-4,-4 5-15,-5 3-17,-5 4-15,-4 2-14,-2-1-9,-4-2-12,-3 0-9,-1-3-8,0-3-3,0-5-4,0-3-4,3-5-7,7-5-12,7-4-10,7-6-12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5883" units="cm"/>
      <inkml:brushProperty name="height" value="0.05883" units="cm"/>
      <inkml:brushProperty name="color" value="#F2395B"/>
    </inkml:brush>
  </inkml:definitions>
  <inkml:trace contextRef="#ctx0" brushRef="#br0">43750 19950 373,'73'-96'37,"-3"10"-3,-3 10-1,-2 9-1,3 9-1,14 9-1,11 10 0,14 10-1,0 8-1,-8 10-4,-10 10-3,-9 9-3,-12 13-4,-11 20-6,-14 18-4,-11 20-5,-14 11-4,-11 7-2,-14 6-3,-11 7-3,-15 2-1,-16 1 1,-15-1-1,-15 1 1,-9-6 0,1-8-2,-1-10 0,1-9-2,4-9 3,9-5 6,10-7 5,10-5 6,7-8 5,6-5 4,7-7 5,6-5 4,9-4 1,13 0 0,12 0 0,13 0-1,10-2-1,10-3-1,10-3-2,9-2-2,15-9-3,22-12-6,22-13-5,23-12-6,3-9-2,-11-2 1,-14-3 0,-11-3 2,-11-4-4,-5-3-5,-7-3-7,-5-2-6,-9-3-3,-9 1 3,-10-1 2,-8 1 2,-9-1 3,-6 1 5,-6-1 3,-6 1 6,-6 2 4,-2 7 4,-3 6 5,-3 7 4,-9 5 5,-11 7 6,-14 6 5,-11 7 6,-7 8 1,0 14-5,0 11-3,0 14-4,1 10-2,4 9-1,3 10-1,3 10 0,6 2-1,9-3-1,10-3-2,10-2-2,5-5-1,4-2-3,3-3-2,3-3-2,6-4-1,9-3 0,10-3 1,10-2 1,7-5-4,6-2-7,7-3-8,6-3-8,3-4-3,0-3 1,0-3 1,0-2 1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5844" units="cm"/>
      <inkml:brushProperty name="height" value="0.05844" units="cm"/>
      <inkml:brushProperty name="color" value="#F2395B"/>
    </inkml:brush>
  </inkml:definitions>
  <inkml:trace contextRef="#ctx0" brushRef="#br0">96250 20666 376,'23'-7'7,"-1"2"12,-1 2 15,-1 2 12,1 4 5,5 7-5,3 8-5,5 6-4,2 5-1,2 6 6,2 5 4,2 4 5,1 5-2,0 6-6,0 4-8,1 5-8,-3 1-13,-2-3-22,-4-3-21,-2-2-21,-4-8-16,-7-10-10,-5-12-10,-6-9-10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98587 19297 496,'17'-21'2,"3"7"2,3 5 4,3 6 3,0 5 10,-1 6 18,-3 4 19,-1 5 17,-4 4-2,-7 5-21,-5 3-22,-6 5-22,-6 0-13,-7 0-5,-7-1-4,-7-1-5,-4-2-6,-1-4-8,-1-2-8,0-2-7,0-6-1,5-3 7,4-6 5,3-4 6,9-6 7,14-6 9,14-6 8,14-5 9,7-3 6,2 2 4,2 3 3,2 1 5,-1 3 3,-4 1 4,-3 2 3,-5 2 4,-4 4 0,-7 3-2,-5 4-3,-6 3-3,-6 5-1,-4 4 0,-6 3 1,-4 5-1,-5 2-1,-3 1-2,-5 1-4,-3 1-2,-2-1-3,0-1-1,-1-3-3,1-1-2,2-3-2,5-3-2,5-3-3,5-2-1,6-3-7,8 1-7,8 0-8,8 0-8,6-3-4,6-2 1,6-6-1,7-2 0,1-4 2,0 0 3,-1-1 3,-2-1 3,-3 0 2,-7 2-1,-7 2 0,-7 2 0,-6 2 0,-6 0 1,-6 2 1,-6 1 1,-6 1 1,-5 1 2,-7 3 3,-5 2 2,-3 1 3,2 2 2,0 0 2,1 1 2,3 0 3,3-2 1,5-2 3,3-2 1,3-1 4,2 1 4,3 2 5,1 0 5,2 1 4,2 2 6,2 0 4,2 1 6,3 0-4,4 0-12,4-2-11,4-1-13,0 1-2,-1 0 6,-2 1 7,-2 2 5,-3 1 6,-1 5 3,-2 3 3,-2 5 4,-3 4 0,-3 4-6,-6 6-5,-2 5-4,-6 2-7,-5 1-9,-7 2-9,-5 0-7,-4 0-5,-4 0 0,-3-2 0,-2 0 0,1-5-4,6-6-7,6-7-7,6-7-8,5-5-5,6-3-4,7-3-4,5-2-4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100982 19991 467,'13'-4'64,"-3"8"6,-4 8 5,-4 7 7,-2 4-5,0-1-14,0-1-13,0-1-14,4-2-21,8-4-24,7-5-26,9-3-25,2-4-10,-2-4 7,-2-4 6,-1-3 6,-6 0 9,-9 6 10,-8 6 10,-10 6 10,-6 3 6,-7 3 2,-5 1 2,-6 3 2,-6 2-1,-5 5-2,-4 3-3,-5 5-3,1-2-1,10-4 0,8-5 1,9-5-1,5-3 2,3-3 2,1-1 2,2-2 2,3-1 5,3 0 7,2-1 7,4 1 7,1 1 2,0 2-2,0 2-4,0 1-2,0 1-3,0-1-3,0-1-3,0 0-2,0-2-2,0-1-1,0 0-1,0-2-1,5-4-2,9-6-2,11-8-2,9-5-3,4-4-1,-3 2 1,-4 3 1,-2 1 1,-3 3 4,-3 2 5,-3 4 6,-3 3 6,-3 2 7,-2 5 7,-4 4 8,-3 4 8,0 1-2,0 1-10,1 0-11,2-1-12,1-2-11,1-6-13,3-6-13,2-6-13,0-3-6,-1-2 3,-1 0 1,0-1 3,-2 0 0,-1 0-2,-1 2-2,0 1-1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103116 18831 672,'15'-7'3,"1"0"5,-1 2 5,1 1 6,-2 0 7,-1 2 10,-2 0 12,-2 2 9,-2 1-3,-1 2-16,0 2-17,-2 2-16,-2 1-15,-6 3-12,-4 2-11,-5 1-13,-3 1-4,-1-2 0,-2-3 1,1-1 1,0-2 4,2 0 7,4-2 8,3 0 8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102344 19416 629,'10'5'54,"4"-3"-4,3-4-6,5-3-4,0-2-5,-1 2-5,-3 2-5,-1 2-5,-2 2-4,-3 2 0,-1 2-2,-2 2-1,-2 1-3,-2 1-6,-3 1-6,0 2-6,-4-1-4,0 1-3,-3 0-4,-2 0-3,-2 0-2,-2 1-1,-1 1 0,-3 1 0,-1 0 1,1-2 3,-1-3 3,1-1 3,-1-1 3,0 2 3,1 0 1,-1 1 3,1 0 4,2 0 3,3-2 5,1-1 5,1 0 1,-2 0 0,0 0-2,-1 0 0,3-2-3,6-1-7,7-2-6,8-2-6,3-2-4,3-4-3,2-2-1,1-3-2,0-1 1,-1 0 4,-3 2 4,-1 1 4,-2 1 4,-3 2 3,-1 2 4,-2 2 2,-4 2 2,-6 4-2,-6 2-2,-6 4 0,-3 1-3,-3 1-5,-1 1-3,-3 1-4,0 1-2,-1 1 1,1 2 1,-1 0 2,1-1 1,1-1 5,1-3 3,1-1 3,3-2 5,3-1 5,4 0 6,5-2 5,4-2 1,7-2-2,7-4-3,8-2-3,3-4-5,4-2-7,3-3-7,3-3-6,-1-1-6,-2 2-5,-3 3-5,-3 1-4,-4 2 0,-3 0 5,-4 2 5,-4 1 4,-6 2 15,-4 5 22,-7 6 23,-6 4 22,-4 3 6,-1-1-13,-3 1-12,-1 0-13,-2 0-13,-1 3-11,-1 1-12,-1 3-12,0 0-5,1-2 2,1 0 1,2 0 3,1-3 3,5-1 6,3-3 5,4-1 6,6-3-2,8-4-6,8-4-9,7-4-6,6-4-6,1-4-3,2-4-2,3-3-3,-2-2-2,-6 3-1,-4 1 0,-4 2-1,-4 2 3,-1 3 4,-1 1 6,0 2 4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102867 21050 521,'-21'0'6,"3"2"5,5 0 3,3 2 3,3 0 4,0 1 4,2 2 4,1 0 4,0 2 2,2 1 0,0 3 2,2 2 0,-1 0-1,0 1-4,-2-1-3,0 1-5,0 0-4,2-1-4,2 1-4,2-1-4,2 0-7,3-3-6,4-1-8,2-2-8,4-3-9,7-4-12,5-4-11,6-4-11,0-2-4,-7-2 7,-8 0 5,-5-1 6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28815 47533 561,'-7'-6'8,"3"4"18,1 4 18,2 4 17,1 4 2,2 3-10,0 5-13,1 3-10,0 2-8,0-1-1,-2-1-2,0-1-1,-1 0-4,0 1-4,0 1-3,0 1-5,0 1-2,0 1-1,0 1-2,0 1-1,0 1-2,0 0 0,0 2-1,0 1-2,0-1-1,0-3-2,0-4-2,0-1-2,0-4-3,0-1-3,0-3-2,0-1-3,0-4-6,0-4-10,0-6-10,0-4-10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28861 48346 602,'-13'-8'44,"8"2"0,7 1 3,6 1 1,4 0-2,1 0-7,1 0-5,2 1-6,-1-1-6,1 2-4,0 0-4,-1 2-5,0 0-4,-1 0-7,-1 0-4,0 0-7,-2 0-7,1 0-10,0 0-11,0 0-10,-1 0-2,-1 0 8,-1 0 7,0 0 7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6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29715 46594 474,'0'-50'8,"0"11"3,0 11 1,0 12 3,0 9 9,0 11 15,0 12 17,0 10 16,-1 5 1,0 2-13,-2 1-14,0 1-12,0 1-10,1 4-4,0 2-5,2 4-5,0 2-5,0 2-4,0 2-3,0 2-5,0 4-3,0 9-2,0 7-1,0 8-2,0 4-6,0-2-8,0 0-9,0-1-9,0-7 0,2-13 7,0-13 8,1-12 8,0-9-1,0-3-7,-2-5-9,0-3-7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30250 48144 600,'30'-8'126,"-3"2"-30,-4 1-30,-1 0-29,-4 3-20,-1 4-8,-3 4-9,-1 4-8,-3 2-6,-4 1-1,-4 1-2,-4 1-2,-3 1-1,-2 0 2,-2-1 1,-2 1 2,0-2 1,-1-1 4,0-2 4,1-2 3,-1-2 2,2-1 1,1 0 2,0-2 0,4-1 7,6 0 9,6-2 11,6 0 10,2-1 1,-1 2-9,-1 0-8,0 2-9,-2 0-6,-1 2-2,-1 0-3,0 1-2,-1 2-2,-1 4-2,1 2-3,0 3-3,-3 2-1,-4 1-3,-6 1-3,-4 1-2,-3-1-2,-1-3-1,-1-3-1,-1-3 0,-1-3-2,0-2-3,1-4-1,-1-2-3,1-4 1,3 0 6,1-3 4,2-2 5,2-2 0,0-2-5,2-1-4,1-3-6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46450 18900 629,'92'-24'110,"-16"4"-24,-15 3-25,-15 3-23,-6 3-15,7 3-2,6 3-4,7 4-3,-1 1-14,-6 0-27,-6 0-26,-6 0-27,-2 0 6,3 0 36,3 0 36,4 0 38,2 0 9,4 0-16,3 0-17,3 0-17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31462 46974 618,'-19'-1'41,"7"0"-1,8-2-1,8 0-2,5 0-4,3 2-3,4 2-5,2 2-5,1 2-2,1 2-1,-1 1-1,1 3-1,-1 1-1,-1 0-2,-1-1-3,-1 1-1,-1 1-3,-3 1-2,-1 3-4,-2 2-1,-2 0-3,-2 1-3,-3-1-3,0 1-2,-4 0-1,0 1 1,-3 1 0,-2 1 2,-2 0-1,-3 0-1,-4 1-2,-2-1-1,-1 0 1,-1-3-1,1-1 2,-1-3 0,1-2-2,1-4-6,1-4-6,1-4-5,1-5-3,3-4 3,1-5 1,2-5 2,2-1 3,0 2 6,2 4 6,1 3 4,0 1 5,2 0 0,0 1 3,2-1 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31400 47601 547,'7'-43'12,"-1"11"2,0 10 2,-2 9 3,0 9 5,2 8 10,0 8 10,1 7 10,0 4-1,-2-3-9,-3-1-10,0-2-9,-2 3-6,0 10-2,0 10-1,0 10-2,-1 5-4,0 0-6,-2 0-8,0-1-5,0 1-7,0-2-8,2-1-7,0 0-6,1-6-2,0-8 7,0-10 6,0-7 6,1-7-3,2-1-11,2-2-12,2-2-11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33062 47306 547,'-7'-6'5,"1"2"12,0 4 11,2 3 11,1 3 3,0 5-7,2 5-5,0 5-7,1 3-4,-2-1 0,0 1-2,-2-1-1,0 1 0,1 3 2,-1 1 3,0 2 1,0 0 0,2-5-4,0-4-4,2-3-4,0-3-2,2-1-2,0-1-2,2 0-1,2-5-3,7-6-2,6-8-4,5-6-4,3-6-1,-1-5-1,-1-5 0,-1-4-1,-2-4 0,-2 1 2,-1 0 1,-2 0 2,-4 0 0,-3 3 0,-4 2 1,-4 2-1,-4 1 3,0 3 2,-3 1 2,-2 3 4,-2 1-1,-2 3 0,-1 1-2,-3 2-1,-1 3-3,-1 3-5,-1 2-6,-1 4-5,-1 4-5,1 6-6,0 5-6,-1 7-5,2 0 0,5-3 7,3-5 7,4-3 6,2-1 3,1 0 1,-1 1-1,0 2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34300 48166 584,'8'-7'52,"0"2"-1,-1 2-1,1 2 0,0 1-4,2 0-6,0 0-8,1 0-6,1 1-5,0 4-4,-1 2-4,1 3-3,-2 3-4,-2 2-4,-4 1-5,-2 3-4,-4 1-3,0 3 0,-3 1-2,-2 3-1,-1 0 0,-2 0 0,0 0 0,-1 1 2,0-2-1,0-3 2,2-3 2,1-3 0,2-3 6,6-3 11,4-3 11,6-2 12,2-3-2,3-2-11,1-2-12,3-2-11,1-1-13,1 0-12,1 0-13,1 0-12,0 0-3,-1 1 4,-1-2 5,-1 2 4,-2-1 6,-3 0 5,-3 0 5,-2 0 5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36470 47698 601,'-11'0'-38,"8"0"35,9 0 37,10 0 37,4 0 11,3 0-12,1 0-13,3 0-12,1 0-12,2 0-8,2 0-9,3 0-9,-1 0-8,0 0-6,-1 0-7,-1 0-5,2 0-5,4 0-5,6 0-4,5 0-5,-3-1 1,-8 0 6,-10-2 4,-7 0 5,-7-1 0,-1 1-6,-2-1-8,-2 0-5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38250 46727 585,'23'-6'106,"-1"2"-20,-1 4-19,-1 3-18,1 1-14,3 3-6,3 2-7,3 2-7,1 0-10,1 1-11,-1 0-13,0 0-12,-1-1-5,-1 1 1,-3 0 2,-1-1 2,-4 0 0,-3 0 1,-5-2 0,-3-1 1,-2 0-2,0 0-1,0 0-2,0 0-2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36780 48328 575,'-21'-1'10,"5"0"19,4-2 18,6 0 20,6-1 3,8 0-12,8 0-13,7 0-13,7 0-8,6 1-7,6-1-6,7 0-5,3 0-3,3 0-1,4 0 0,2 0-1,1 0-4,-1 1-11,-1-1-11,0 0-11,-4 0-6,-5 2-4,-4 0-4,-5 2-3,-6 0 0,-8 0 5,-6 0 4,-6 0 5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36805 48550 633,'-13'0'34,"6"2"11,6 0 13,6 2 12,6 1-3,5 3-18,7 3-18,5 4-19,5 2-14,4 3-11,4 3-13,4 3-12,-2-2-8,-6-4-8,-7-5-7,-7-4-6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41950 46637 520,'0'-15'6,"0"2"9,0 2 12,0 3 10,0 3 7,0 8 3,0 6 5,0 7 3,0 5-2,2 5-9,0 3-10,2 5-10,-1 1-6,-1 0-5,0 0-5,-2 1-5,1-1-8,0 0-8,2 0-10,0 0-10,0-1-7,0-3-7,-2-3-6,0-3-6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42000 47379 589,'7'-16'4,"-2"1"11,-3-1 10,0 1 9,-1 0 4,1 2-3,3 3-3,2 1-3,2 2-2,2-1 0,1 0 0,3 0 0,1 1-2,1 1-3,1 0-3,1 2-3,1 1-7,1 2-14,1 2-13,1 2-13,-1 1-8,-3 2-4,-3 0-3,-2 1-5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47950 20000 480,'126'-22'159,"4"6"-33,3 7-32,3 6-34,1 4-22,1 4-12,-1 3-12,1 3-12,-7 1-11,-12 1-11,-13-1-12,-12 1-11,-13 2-10,-12 7-10,-13 6-10,-12 7-9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42955 45843 462,'-15'-29'10,"4"9"19,3 5 21,3 8 19,2 6 3,2 6-12,2 6-13,2 6-14,0 4-6,0 4-2,-2 5-2,0 3-1,-1 5-3,2 4-2,0 5-3,1 6-2,1 3-5,-2 1-5,0 3-7,-2 2-5,0-1-1,2-1 3,0-3 4,2-1 3,0-1-8,0-2-19,-1-1-19,1 0-20,0-6-7,0-8 4,0-10 2,0-7 5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155" units="cm"/>
      <inkml:brushProperty name="height" value="0.03155" units="cm"/>
      <inkml:brushProperty name="color" value="#F2395B"/>
    </inkml:brush>
  </inkml:definitions>
  <inkml:trace contextRef="#ctx0" brushRef="#br0">43642 45781 697,'-3'-8'9,"8"2"20,9 1 19,10 1 20,4 0-1,4 2-20,3 0-20,3 2-19,-1 0-17,0 0-13,-3 0-11,-2 0-13,-3 0-6,-7 0 1,-5 0-1,-6 0 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44185 44964 551,'-9'-8'5,"0"0"11,-1 1 10,0-1 10,-1 2 8,2 4 2,3 4 5,1 4 3,2 4-3,2 7-7,2 6-10,2 5-7,1 5-13,0 4-15,-1 4-18,1 4-15,-1 0-7,0-6 1,-2-4 4,0-5 1,-1-4-2,0-1-7,0-3-7,0-1-7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44840 47309 589,'-27'-1'10,"11"0"21,9-2 22,10 0 20,9-2 3,7-2-15,9-2-15,7-1-14,5-1-13,2 0-10,2 2-9,2 1-10,0 1-8,-2 0-10,-2 2-8,-2 1-8,-4 0-2,-5 2 4,-7 0 5,-5 2 4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45697 46214 552,'-8'-8'3,"0"0"5,0 1 6,1-1 5,0 2 8,2 4 10,2 4 12,2 4 10,2 5 1,2 9-10,2 7-9,2 9-10,0 4-9,-1 4-6,-1 2-7,0 4-6,-1 1-7,0 1-5,-1 2-5,2 0-4,-2-4-6,1-10-6,0-10-4,0-9-6,0-6-6,0-1-5,0-1-5,0 0-6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48594 45944 505,'-13'-2'104,"5"10"-13,5 11-13,4 11-14,3 6-11,0 0-13,-1 2-12,1 1-12,-1 1-7,0 2-3,-2 2-2,0 2-2,-2-1-10,0-3-17,-2-2-16,0-3-16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48850 46836 655,'2'-15'74,"4"2"-6,4 3-5,3 1-6,3 2-12,1 1-18,2 0-17,0 2-17,0 1-16,1 2-13,-1 2-13,1 2-14,-3 1-3,-3 2 9,-4 0 8,-4 1 8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49579 45305 427,'-7'-30'58,"2"17"8,2 18 7,2 18 8,1 10-3,0 4-13,0 4-13,0 4-12,0 5-12,-2 7-8,0 7-10,-1 7-9,-1 4-8,0-1-11,0 0-8,0 1-11,1-7-5,1-9-5,0-12-4,2-10-3,-1-8-2,0-3-1,-2-5 1,0-3 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49850 47009 722,'2'-22'4,"6"3"6,4 3 7,5 3 7,1 2 3,-1 2-2,-2 2-1,-2 3-2,-1 0 0,1 2-1,1 0-1,1 2 0,1 1-2,-1 4-6,1 2-4,0 3-5,-3 3-5,-3 3-6,-4 3-7,-4 4-7,-4 1-1,-2 2 0,-3 2 3,-3 3 1,-2-2 1,0-4-1,0-3 0,1-5-1,-1-2 2,0-3 7,0-1 5,1-2 6,2-2 7,6-2 7,6-3 8,6 0 7,5-4-5,5 0-20,5-3-18,5-2-20,-1-1-8,-4 1 4,-5-1 4,-4 0 3,-4 0 4,-1 2 4,-1 1 5,0 1 4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51713 45181 515,'22'-13'-15,"-2"3"6,-1 4 7,-2 4 6,-1 3 6,3 2 7,2 2 7,1 2 6,0 1 2,-1 3-4,-3 2-2,-1 2-4,-3 2-3,-2 3-2,-4 3-3,-3 3-3,-3 3-3,-6 6-2,-4 5-3,-5 4-3,-4 3-3,-3 0-5,-3 0-4,-3 0-5,0-3-5,3-8-5,3-6-6,3-7-5,2-6-1,0-5 4,2-4 4,1-6 3,2-7 5,2-9 5,4-11 5,3-9 6,1-6 2,0 0 2,0-2 0,0 0 1,0 1 1,0 7 1,0 6-1,0 6 1,0 3 0,0 2 0,0 2-1,0 3 1,-1 4 15,-1 8 30,0 8 29,-1 8 31,-1 7 3,0 10-22,0 9-21,0 8-21,-1 7-15,0 4-9,-1 3-7,-1 5-8,0 1-12,2-2-17,2 0-17,2 0-17,1-7-7,0-9 7,0-10 4,0-10 6,0-6 4,2-5 4,0-3 2,2-4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5"/>
    </inkml:context>
    <inkml:brush xml:id="br0">
      <inkml:brushProperty name="width" value="0.06181" units="cm"/>
      <inkml:brushProperty name="height" value="0.06181" units="cm"/>
      <inkml:brushProperty name="color" value="#F2395B"/>
    </inkml:brush>
  </inkml:definitions>
  <inkml:trace contextRef="#ctx0" brushRef="#br0">76500 16800 355,'-57'28'1,"-11"6"-1,-14 7 2,-11 6 0,8-2 9,32-9 21,31-10 19,32-8 21,19-8 2,10-2-13,10-3-13,9-3-14,2-2-8,-2 0-4,-3 0-4,-3 0-3,-2 0-4,0 0-1,0 0-1,0 0-1,1 0-2,4 0 1,3 0-2,3 0 0,1 0 0,1 0-1,-1 0 0,1 0-1,-1-2 1,1-3-1,-1-3 1,1-2 1,-1-1-1,1 3 1,-1 3-2,1 4 1,-3 1-1,-2 0 0,-3 0-2,-3 0 0,2-2 0,10-3 0,10-3 1,9-2 0,2-3 1,-2 1 2,-3-1 0,-3 1 3,-6-1-1,-5 1 0,-7-1-1,-5 1-1,0 1-1,10 3-2,10 3-1,9 4-3,-1 1-1,-8 0 1,-10 0-1,-9 0 1,-4-2 0,4-3 0,3-3 0,3-2 1,-1-1 0,-2 3 1,-3 3 0,-3 4 0,-2 1 1,0 0-1,0 0 1,0 0 0,0 0 0,0 0 0,0 0 0,0 0-1,0 0 1,0 0-1,0 0 1,0 0-1,1 0 0,4 0-1,3 0 0,3 0-2,3 0 0,3 0 0,3 0 1,4 0-1,-1 0 1,-3 0 1,-3 0-1,-2 0 1,-1 0 0,3 0 0,3 0 1,4 0-1,-1 0 0,-3 0 1,-3 0 1,-2 0 0,-1 0-1,3 0 1,3 0-1,4 0-1,-1 0 0,-3 0 0,-3 0-2,-2 0-1,-1-2 1,3-3-1,3-3 1,4-2 0,2-1-1,4 3 1,3 3 0,3 4-1,-1 1 1,-2 0 0,-3 0 1,-3 0 0,-1 0 1,4 0 0,3 0 1,3 0-1,1 0 2,1 0 0,-1 0 1,1 0 1,-3 0 0,-2 0 0,-3 0-1,-3 0-1,-1-2 0,4-3-1,3-3-1,3-2-1,4-3 0,7 1 0,6-1 1,7 1 0,2-1 1,1 1-1,-1-1 1,1 1 1,-3-1-1,-2 1 1,-3-1 0,-3 1 0,1 1 0,6 3 0,7 3-1,6 4 0,1 1-1,-3 0 0,-3 0-1,-2 0-1,-1 0-1,3 0 1,3 0 0,4 0 0,1-2 1,0-3 0,0-3 0,0-2 2,1-1 0,4 3 0,3 3 1,3 4 0,-1-1 1,-2-3-1,-3-3 0,-3-2-1,1-1 0,6 3 0,7 3 1,6 4 0,3-1-1,0-3 2,0-3 0,0-2 0,0-1 0,0 3-1,0 3-1,0 4-1,0 1-1,0 0 1,0 0 0,0 0 1,-2-2-1,-3-3 1,-3-3-1,-2-2 1,-3-1-1,1 3 1,-1 3 0,1 4-1,-4 1 1,-6 0-1,-6 0 0,-6 0 1,-4 0-1,1 0 0,-1 0 1,1 0-1,-3 0 0,-2 0 0,-3 0 1,-3 0-1,-6 0 0,-5 0 0,-7 0 0,-5 0-1,-4 0 0,0 0 0,0 0 0,0 0 1,-2 0-1,-3 0 1,-3 0 0,-2 0 1,-3 1-1,1 4 1,-1 3-1,1 3 0,-3-1 0,-2-2 1,-3-3 0,-3-3 1,-2-1 1,0 4-2,0 3 0,0 3 0,3-1-1,6-2 0,7-3 0,6-3 0,-1-2 0,-5 0 0,-7 0 0,-5 0 1,-4 0 0,0 0-1,0 0-1,0 0-1,-2-4-7,-3-5-15,-3-7-16,-2-5-15,-3-1-2,1 6 9,-1 7 11,1 6 9,-3 4 2,-2 4-4,-3 3-6,-3 3-5,-4 1 2,-3 1 7,-3-1 7,-2 1 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47750 20950 503,'-46'1'0,"10"4"0,10 3 0,9 3 0,15-1 11,22-2 20,22-3 21,23-3 21,17-2 5,17 0-11,15 0-10,16 0-10,7 1-11,1 4-10,-1 3-12,1 3-10,1 3-10,3 3-10,3 3-9,4 4-11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4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53444 45565 445,'-8'-14'9,"2"3"18,1 2 18,0 4 18,0 6 5,-1 10-9,-3 9-8,-2 11-8,0 5-6,2 2-6,3 2-4,1 2-4,1 1-4,2-2-3,0 0-3,2-1-3,0-4-3,2-4-2,0-5-3,2-5-3,1-4-2,3-3-1,4-3-1,2-2-1,2-5-3,1-2-3,1-6-4,2-2-3,0-9-3,2-9-2,3-12-2,1-11-2,1-6 1,-3-3 3,-1-4 4,-3-2 2,-2 2 5,-4 5 4,-4 6 4,-5 6 5,-2 5 2,-4 5 2,-2 5 0,-3 5 2,-4 5 2,-2 3 3,-3 4 4,-3 5 3,-3 2-4,-1 3-12,-3 4-13,-1 2-12,0 4-7,3 6-2,3 4-2,3 5-3,2 0-1,4-3-1,3-5-2,2-3-1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54850 46978 424,'23'-28'67,"-1"7"-7,-1 7-7,-1 7-6,0 3-6,-1 2-3,1 0-4,0 2-4,-2 1-4,0 4-5,0 2-5,-2 3-4,-3 4-4,-2 4-3,-6 3-3,-3 5-3,-4 2-3,-3 0-4,-6 2-3,-2 1-4,-4-1-2,-1-3-1,-3-4-2,-1-1-1,-1-5 1,2-1 0,3-4 1,1-3 1,2-1 1,1-2 2,1-1 0,1 0 2,6-2 11,12-1 23,11 0 22,12-1 22,7-3 4,1 0-15,0-3-15,2-2-14,-2 0-9,-3 2-2,-5 2-1,-3 2-3,-3 1-14,1 0-30,-1 0-30,1 0-30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56127 45096 469,'-6'-8'6,"2"0"14,4 1 13,3-1 12,2 2 8,5 1 1,4 2 0,3 2 2,5 1-4,3 0-8,4 0-7,5 0-8,1 0-7,0 0-7,0 0-6,1 0-7,-3 0-10,-4 0-11,-3 0-11,-5 0-12,-2 0-12,-3 2-9,-1 0-11,-2 2-11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3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59149 52563 511,'-5'-15'35,"8"2"1,6 2 1,7 3 0,3 1-1,-1 2-5,0 2-6,-2 2-3,0 1-4,1 0-1,1 0-2,1 0 0,0 0-2,-3 2-4,-1 0-4,-2 2-3,-2 0-3,-1 2 0,-1 0-1,0 1-1,-2 1-1,-1 2 0,0 0 0,-2 1 0,0 2-1,0 0 0,0 1-1,0 1 0,-1 1 0,0-1 1,-2 1 1,0 0 1,-3 0 2,0 1-1,-3 1 2,-2 1 0,-1 1-1,-2-1 0,0 1-1,-1-1-1,-2 1-1,-3-1-2,-4 1 0,-1 0-2,-3-2 0,-1 0 0,-1 0 1,-1-2 0,0-3-1,1-3-2,1-4-2,1-4-3,2-3-1,1-4 1,3-2-1,1-3 1,3-4-1,3-2-3,2-3-2,4-3-3,2-1 0,2 1 3,2 1 2,2 1 3,1 1 2,2 1 5,0 1 2,2 1 5,-1 2 3,-1 2 6,-1 4 4,0 3 5,-2 3 12,0 4 19,-2 3 18,0 5 19,-1 4 1,0 2-18,0 3-17,0 3-19,0 3-9,0 2-4,0 4-4,0 3-3,0 3-6,0 4-9,0 4-9,0 4-8,0 4-6,0 2-1,0 3-2,0 3-2,0-2 1,0-8 5,0-9 4,0-6 4,-1-7-3,0-3-14,-2-5-12,0-3-13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59450 50240 638,'0'-27'39,"0"11"4,0 9 5,0 10 4,0 7-2,0 4-9,0 3-10,0 5-8,0 2-6,0 2-6,0 3-5,0 1-5,0 2-7,0 2-8,0 2-9,0 3-8,0-3-6,0-4-4,0-5-4,0-5-3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60000 50200 707,'8'-26'-42,"0"10"34,-1 12 36,1 11 34,-1 6 11,-2 5-15,-3 3-14,0 5-16,-2 2-9,0 0-4,0 2-5,0 1-5,-1 0-5,0-2-8,-2 0-8,0-1-8,-1-2-2,2-5 4,0-3 3,2-4 4,-1-3-5,0-1-11,-2-1-13,0 0-11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59328 48305 628,'-21'-14'0,"3"4"14,4 4 13,5 4 14,2 4 4,2 4-5,2 4-6,2 4-5,1 2-4,0 3-4,0 1-2,0 3-3,1 0-3,2 1-2,2-1-1,2 1-1,0-2-2,1-3-2,0-3-2,0-3-1,1-2-2,1-2-3,3-3-4,2-1-4,2-3-2,1-6-1,3-4-2,1-5-1,0-4-1,-3-3 1,-3-3 2,-2-3 0,-4-2 2,-1 1 4,-2 0 4,-2-1 4,-2 1 2,-2 1 2,-2 1 2,-2 2 1,-2 1 1,-2 5-1,-2 3 1,-1 4-1,-4 3-1,-2 0-5,-3 2-4,-3 1-4,-1 2-3,1 5-4,1 6-3,1 4-3,2 2-6,3-1-8,2-1-7,4 0-9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6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61417 53566 556,'-32'-7'56,"12"2"3,12 2 3,14 2 4,6 2-4,1 2-13,1 2-12,1 2-12,4 2-9,5 5-7,7 3-6,5 5-8,2 1-4,0 1-5,-2-1-4,0 1-4,-2-1-7,-1 0-8,-3 1-8,-2-1-8,-3-2-3,-5-3 3,-5-4 2,-4-4 4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63909 53850 549,'-14'15'78,"1"-1"-15,2-1-13,2 0-14,2-1-7,1 3-3,0 1-2,2 3-2,0 2-3,0 1-1,0 2-3,0 3-3,0 0-1,1-2-1,-1 0-2,0 0 0,0-3-2,2 0 0,0-1-1,2-1-1,3-1-4,6-3-5,5-1-6,7-2-6,3-5-2,1-6 1,0-8 2,2-6 2,0-5 0,-1-1 0,-1-3 0,-1-1-1,-3-1 0,-3 1 2,-5 1 2,-3 1 1,-3 0 2,-2 1 3,-3-1 3,0 1 3,-4-1 1,-4 1-1,-4-1 0,-4 1 0,-2 0 0,-1 3 2,-1 1 3,-1 2 2,0 2 0,1 3-3,1 1-2,1 2-2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65250 53450 547,'0'22'83,"2"-1"-13,0-3-12,1-1-13,0 0-9,0 3-2,-2 3-5,0 3-3,-1 2-4,0 3-4,0 1-5,0 2-4,0 2-3,0 3-3,0 1-3,0 2-1,0 0-7,0-2-9,0-2-11,0-2-8,0-3-8,0-3-4,0-5-4,0-3-4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6748" units="cm"/>
      <inkml:brushProperty name="height" value="0.06748" units="cm"/>
      <inkml:brushProperty name="color" value="#F2395B"/>
    </inkml:brush>
  </inkml:definitions>
  <inkml:trace contextRef="#ctx0" brushRef="#br0">51200 19450 326,'0'-47'6,"0"6"12,0 7 13,0 6 12,0 13 10,0 23 6,0 22 6,0 22 7,0 16-2,0 14-10,0 11-11,0 14-9,-2 5-7,-3 1-6,-3-1-5,-2 1-6,-3-1-7,1 1-10,-1-1-10,1 1-11,-1-6-8,1-8-5,-1-10-5,1-9-7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65450 54806 667,'7'-35'87,"-1"7"-16,0 9-17,-2 7-15,2 4-12,4 1-5,3-1-5,5 0-6,2 1-6,1 0-7,1 2-6,1 1-6,0 0 0,-1 2 5,-1 0 5,-1 2 6,-2 0-5,-3 2-15,-3 0-16,-2 2-15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66631 53465 544,'-8'-28'51,"2"5"4,1 7 3,1 5 3,0 5-3,2 6-12,0 4-12,2 6-11,0 4-6,0 7-2,0 5-2,0 7 0,0 4-5,2 8-4,0 4-7,2 7-5,-1 5-6,1 5-4,0 5-4,0 5-5,0-3-1,0-9 2,-1-11 2,1-9 2,0-7-6,0-5-11,0-6-13,0-3-13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60100 54500 582,'7'31'131,"-1"-2"-31,0 0-32,-2-1-31,0 0-16,0 1-2,0 0-1,0 2-1,-1 1-10,-1 3-20,0 1-20,-2 2-19,1-2-5,0-4 9,2-5 8,0-5 10,0-4 1,0-3-5,-2-3-5,0-2-5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59780 56600 596,'-13'1'26,"3"4"11,5 2 11,3 3 12,2 3 0,0 2-11,0 1-10,0 3-11,0 2-8,0 3-4,0 3-5,0 3-4,0 2-5,0 2-2,0 2-3,0 2-2,0 1-7,0-2-10,0 0-10,0-1-10,0-4-5,0-6-1,0-5-1,0-6-1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59900 57409 808,'7'-9'3,"-1"0"8,0-1 8,-2-1 7,1 0 2,0 2-3,1 2-3,2 3-3,2-1-3,3 0-5,5-1-3,3-1-4,3 0-6,1 2-5,1 2-6,1 2-5,-1 1-1,-1 0 5,-3 0 6,-1 0 4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61281 56545 616,'-7'-7'6,"0"0"12,2 2 12,1 1 12,0 2 5,2 5-2,0 6-1,2 4-2,0 4-5,0 3-8,0 3-8,0 3-8,0 4-6,2 4-4,0 6-5,2 4-5,0 6-3,1 4-3,2 5-5,0 5-2,0-4-1,-1-13 5,0-12 2,-2-13 5,0-6-8,0-1-17,0 1-17,0 0-18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56602 53843 699,'-22'-1'3,"1"0"4,2-2 4,3 0 6,5-1 5,10 0 9,10 0 8,10 1 8,6-2-1,4 0-10,4-2-12,5 0-10,2 0-11,4 1-11,2 1-11,4 0-11,-1 1-7,-4 0-1,-4 0-1,-4 1-2,-5-1 1,-6 2 1,-5 0 2,-6 2 1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53506 53620 680,'-22'-8'0,"3"1"1,3-1 1,3 0 1,3 3 7,4 6 13,4 6 14,4 6 13,2 4 2,0 7-9,0 4-9,0 4-8,-1 6-7,-1 4-6,0 6-7,-2 4-6,0 3-7,0 0-9,0 0-9,0-1-10,0-2-6,0-8-3,0-6-4,0-7-3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2674" units="cm"/>
      <inkml:brushProperty name="height" value="0.02674" units="cm"/>
      <inkml:brushProperty name="color" value="#F2395B"/>
    </inkml:brush>
  </inkml:definitions>
  <inkml:trace contextRef="#ctx0" brushRef="#br0">53500 54547 822,'1'-24'0,"2"1"0,2-1 0,2 1 0,1 0 3,1 1 6,1 1 6,2 1 5,1 2 4,3 3-2,3 3 0,3 2 0,1 3-4,-1-1-5,-1 0-5,-1 0-7,1 1-4,3 0-6,3 2-5,3 1-6,-2 0-2,-4 2-1,-5 0 0,-4 2-1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54796 52912 577,'-7'-30'-2,"-1"1"8,0 3 7,0 2 7,2 6 8,1 14 10,2 12 9,2 13 9,2 10-1,2 7-8,2 6-9,1 8-10,2 10-7,0 17-6,0 15-6,-1 15-5,1 15-10,2 14-11,0 14-11,1 13-12,0-8-9,-1-32-8,-1-31-8,0-31-7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51300 20500 445,'1'-91'49,"4"19"-8,3 19-9,3 19-9,1 9 0,1 0 9,-1 0 9,1 0 10,4 1 1,9 4-5,10 3-5,10 3-5,5 3-7,4 3-6,3 3-7,3 4-6,-1 1-8,-2 0-8,-3 0-8,-3 0-7,-4 0-15,-3 0-21,-3 0-20,-2 0-21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12584 53883 501,'-37'-6'5,"21"4"13,20 4 14,21 4 13,9 1 5,-3-1-1,-3 0-2,-3-2-2,-2 1-6,-2 0-8,0 1-9,0 2-9,-3 0-6,-3 1-4,-3 2-2,-3 0-3,-1 2-2,-2 3-1,-1 3 0,0 3 0,-2 2-1,-2-1 1,-2 1 1,-2-1 0,-2 0 0,-2-1-1,-2-1 0,-1-1-2,-3-1 0,0-1 0,-1-1-1,-1-1-1,-1-1 0,1-4-3,-1-3-1,0-2-1,2-4-3,1-1-1,2-2-2,2-1-2,2-4 0,-1-4 0,0-4 2,0-3 0,1-3 1,2 1 0,2-1 0,3 0 1,-1 1 2,-1 1 4,0 1 5,-1 1 3,-1 1 4,2 3 2,0 1 2,2 2 1,0 4 12,0 6 20,0 6 22,0 6 20,0 6 2,0 9-16,0 7-17,0 8-16,0 4-9,0 2-3,0 0-3,0 1-2,1 0-13,3-2-21,4-2-21,2-2-23,0-5-4,-2-8 13,-4-7 12,-2-8 13,-2-5 3,2-1-8,0-1-7,2 0-7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12378 51410 581,'-15'-17'2,"4"-1"5,3-3 5,3-1 5,1 3 8,0 9 11,0 8 13,0 10 11,0 8 0,1 10-10,-2 11-11,2 9-12,-1 4-8,2 1-8,0 0-6,2 0-8,0-3-8,0-6-6,0-6-7,0-5-8,1-7-5,4-4-5,2-4-4,3-6-4,2-3-1,0-2 4,-1-3 3,1 0 4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13081 51439 584,'-14'-5'99,"5"6"-19,3 6-20,4 6-19,2 4-11,0 3-5,0 3-3,0 3-4,0 2-3,0 2-4,0 2-3,0 3-2,0-1-5,0-2-6,0-1-6,0-3-5,0-2-8,0-1-9,0-3-9,0-1-10,0-3-3,2-3 0,0-3 1,2-2 1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8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12225 49122 567,'-8'-7'0,"2"0"0,1 2 0,0 1 0,1 0 3,-2 2 7,0 0 7,-1 2 6,0 1 3,0 3-1,2 4-2,1 2-2,0 4 1,0 4 0,0 3 1,0 4 2,1 2 0,0-1-1,2-1 0,0-1-1,2-2-2,2-3-2,2-3-4,2-2-2,2-3-3,1-1-1,3-1-3,2 0-3,1-3-3,3-3-4,1-2-5,3-3-5,0-4-3,1-2 0,-1-4-1,0-2-1,0-3-2,-3-5 0,-1-3-3,-3-4-1,-2-2 1,-4 1 4,-4 1 4,-4 1 3,-4 1 3,-4-1 3,-4 1 2,-4 0 2,-2 1 2,-3 5 1,-1 3 1,-3 4 2,0 4 0,0 3 0,-1 2 0,1 4 1,-1 3-2,1 6-6,-1 4-5,1 5-5,2 3-4,5-1-4,5 1-4,4-1-3,3 0-2,-2-3 3,0-1 2,-1-2 2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14287 54350 608,'-6'6'10,"6"-1"20,4-2 21,6-2 20,3 0 2,3 2-15,3 2-16,3 2-16,3 0-10,3-1-6,3-1-6,2 0-5,2-2-8,-2 0-10,0-2-10,-1 0-11,-1-1-6,-2 0-3,0 0-2,-1 0-4,-3 0 3,-5 0 7,-5 0 8,-4 0 8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16247 54033 550,'-8'16'125,"2"1"-29,1 1-29,0 1-28,1 1-16,1 1-2,-1 1-2,0 1-2,0 0-2,2 1-4,0-1-2,2 1-4,0-1-2,2 0-5,0 1-2,2-1-3,0-1-4,1-3-1,2-3-2,0-2-3,1-4 0,2-1 0,0-2 0,1-2 1,1-4 1,1-6 0,1-6 0,2-5 2,-1-6 0,-1-3 0,-1-5 1,-1-3 0,-2-1 1,-2 2 2,-4 1 3,-2 3 1,-3 1 2,0 2 1,-2 0 0,0 1 2,-2 2 1,0 5 5,-1 3 3,-1 4 4,-2 3 2,0 1-1,-2 0 1,1 2-1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17150 53750 575,'8'10'32,"-1"3"12,1 5 12,0 4 13,-1 4-1,-1 6-12,-1 6-13,0 6-14,-2 3-10,0 0-10,-2 0-11,0 0-9,-1-3-10,0-6-7,0-6-9,0-5-8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2692" units="cm"/>
      <inkml:brushProperty name="height" value="0.02692" units="cm"/>
      <inkml:brushProperty name="color" value="#00BFF3"/>
    </inkml:brush>
  </inkml:definitions>
  <inkml:trace contextRef="#ctx0" brushRef="#br0">17500 54362 817,'16'-14'13,"-1"2"7,1 4 6,-1 3 6,0 1 0,-3 0-7,-1 0-6,-2 1-7,0-1-8,1 2-11,3 0-11,2 2-10,-1 0-2,-1 0 4,-2 0 6,-2 0 5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18565 53405 529,'-6'-13'13,"1"6"26,2 6 26,2 6 26,1 7 2,0 7-22,0 9-22,0 7-21,0 6-15,0 4-6,0 4-6,0 4-6,1 3-9,2 3-13,2 3-12,1 3-12,1-4-3,-1-12 9,0-12 9,-2-12 8,-1-6 0,0-1-5,-2-1-8,0 0-6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12750 56700 641,'1'73'140,"2"-8"-35,2-9-36,1-8-34,1-6-25,0-2-14,-2-2-14,-1-2-13,0-4-13,0-6-8,0-5-11,0-6-9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674" units="cm"/>
      <inkml:brushProperty name="height" value="0.0674" units="cm"/>
      <inkml:brushProperty name="color" value="#F2395B"/>
    </inkml:brush>
  </inkml:definitions>
  <inkml:trace contextRef="#ctx0" brushRef="#br0">52250 18900 326,'1'-33'31,"4"34"18,3 35 17,3 35 18,-1 22 0,-2 14-17,-3 11-17,-3 14-16,-6 7-13,-5 3-8,-7 3-7,-5 4-8,-3-7-3,4-16 2,3-15 2,3-15 3,12-25-11,22-30-25,22-32-22,23-30-24,14-23-4,10-12 17,10-13 17,9-12 17,-2-1 13,-12 14 6,-13 11 7,-12 14 7,-15 22 11,-15 35 15,-15 35 15,-16 34 14,-15 13 3,-11-5-8,-14-7-7,-11-5-9,-1-8-7,13-5-6,12-7-6,13-5-7,13-12-6,17-16-7,15-15-7,16-15-8,12-15-6,9-12-5,10-13-4,10-12-6,5-12 0,4-8 6,3-10 5,3-9 5,-4-10 5,-8-9 3,-10-10 3,-9-8 3,-9-8 2,-5-2 1,-7-3 0,-5-3 0,-8 2 2,-5 10 1,-7 10 1,-5 9 1,-4 10 3,0 14 2,0 11 2,0 14 3,-4 10 3,-5 9 6,-7 10 7,-5 10 4,-3 10 9,4 13 8,3 12 9,3 13 10,-1 15-1,-2 19-9,-3 19-8,-3 19-10,-2 19-5,0 23-4,0 22-3,0 22-4,-4 13-1,-5 7-3,-7 6-1,-5 7-1,-3 4-4,4 3-3,3 3-5,3 4-3,1 2-3,1 4-2,-1 3-2,1 3-2,1-7-1,3-15 1,3-15 0,4-16 0,-1-16-6,-3-16-14,-3-15-13,-2-15-14,-5-17-5,-2-15 2,-3-15 1,-3-16 3,-2-16 4,0-16 5,0-15 6,0-15 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12491 58613 558,'-15'-7'-18,"2"2"14,2 2 14,3 2 13,0 1 8,0 2 2,0 0 1,0 2 3,1 1-1,1 3-4,0 3-3,2 4-3,-1 2-2,0 3-3,-1 3-3,-1 3-1,0 0-2,2-2-1,2-1 0,2-2-1,1-2-1,0 1-2,0-1-3,0 1-2,1-2-2,4-1-4,2-3-2,3-1-3,4-4-3,1-4 0,5-6-2,2-4-1,1-6-3,2-5-2,1-7-5,1-5-2,-1-5-2,-1-1 1,-3-2 1,-1-2 2,-4 1 2,-3 6 2,-4 4 4,-4 5 3,-5 3 3,-6 3 2,-6 1 2,-5 2 1,-5 3 4,-2 3 5,-1 2 4,-2 4 5,-2 2 1,1 4-1,0 2-1,0 3 0,1 3-4,2 0-6,4 1-4,4 1-5,5-2-10,12-5-13,10-4-14,11-5-12,3-4-2,-3 0 10,-5-2 12,-3 0 10,-2-1 7,0 1 3,-1-1 4,1 0 2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14000 58250 547,'7'37'133,"-2"-4"-30,-3-4-29,0-3-30,-2-1-17,0 1-4,0 2-5,0 3-4,-1-2-4,-1-2-4,0-3-6,-1-3-3,0-6-17,4-10-26,2-10-27,4-10-28,1-3-1,1 3 24,2 3 25,0 3 23,1 1 18,1 0 12,1 0 12,2 0 12,0 0 4,3 1-2,1-1-2,3 0-2,0 0-6,-1 0-7,-1 1-9,-1-1-8,-1 0-7,-3 0-7,-1 0-7,-2 0-7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15136 58195 471,'-9'-7'5,"0"0"11,-1 2 10,-1 1 10,0 2 8,2 5 7,3 6 5,1 4 7,2 5-3,2 5-11,2 5-11,2 5-12,1 3-7,0 2-3,-1 2-3,1 2-2,1 4-12,2 7-20,2 7-19,1 8-19,1-3-6,-2-9 11,-3-10 8,-1-10 11,-1-7 1,0-3-5,0-5-5,0-3-5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10538 54930 608,'-15'-1'5,"2"-2"9,3-2 10,1-1 10,5-1 6,8 3 5,8 1 5,7 2 5,6 1-5,3 0-13,3 0-14,3 0-14,2 0-6,2 2-2,2 0 0,2 1 0,0 0-10,-2 0-17,-2-2-18,-1 0-16,-6-1-7,-6 2 4,-7 0 4,-6 1 5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8275 54540 531,'-16'0'6,"1"0"12,-1 0 12,1 0 11,0 3 6,2 5-1,2 7-3,3 6-1,1 3-3,2 2-4,2 3-6,2 1-5,1 0-4,0-1-3,0-3-4,0-1-4,1-3-3,4-3-3,2-3-2,3-3-4,3-2-3,0-3-4,1-1-4,1-2-3,1-1-3,-1 0-1,1 0 0,0 0-1,-1-1 0,-1-2 1,-1-2 0,-1-2 0,-1-2 3,0-2 5,-2-2 4,-1-1 5,0-4 3,-2-2 1,-1-3 2,0-3 2,-2-2 1,0-3 2,-2-1 2,0-2 2,-3 0 1,-2 1-1,-4 3 1,-2 1-1,-1 3 0,1 1-1,0 3-1,2 1-1,0 3 0,-2 3-1,0 2-1,-1 4 0,-1 1-7,1 0-12,-1 0-13,0 1-13,0 0-9,1 3-4,-1 4-4,0 2-4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5890 54172 592,'-28'-19'44,"7"7"8,7 8 8,6 8 7,6 9-4,2 9-15,4 10-15,2 11-16,1 5-9,0 5-1,-2 4-2,0 4-2,-2-2-4,1-7-8,0-6-8,0-8-8,0-4-11,0-3-14,0-3-14,0-3-13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2982" units="cm"/>
      <inkml:brushProperty name="height" value="0.02982" units="cm"/>
      <inkml:brushProperty name="color" value="#00BFF3"/>
    </inkml:brush>
  </inkml:definitions>
  <inkml:trace contextRef="#ctx0" brushRef="#br0">5950 55234 737,'8'-22'31,"0"5"-2,-1 3-1,1 4-2,1 2-2,2-1-1,2-2-1,1 0-2,4 0-2,5-1-3,5 0-2,5 1-3,1-1-7,-2 2-8,-1 1-10,-3 1-9,-3 0-6,-5 2-2,-5 1-2,-5 0-2,-2 1-1,0-2-1,0 0 1,0-1-1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7270 53783 479,'-21'-6'26,"5"4"15,5 4 17,5 4 16,3 6 3,2 9-11,2 9-11,2 9-11,1 9-10,2 11-9,0 11-10,1 11-9,1 7-11,0 4-9,0 3-10,-1 5-11,1-1-2,0-6 5,0-6 4,0-6 5,-1-7-6,1-9-13,0-9-16,0-8-14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25100 53950 559,'17'0'128,"1"0"-29,3 0-29,1 0-29,2 0-16,1 0-3,1 0-4,1 0-3,-2 0-3,-4 2-5,-3 0-4,-4 2-3,-3 1-3,-1 3-1,-1 4-2,0 2-1,-3 3 0,-3 1 1,-2 3 1,-3 1 1,-3 2 0,-2 1-1,-2 1-2,-2 1-2,-1-1-1,1-3-3,-1-3-2,0-3-2,1-3-3,1-3-3,1-3-3,0-2-3,1-3-2,-1-2-1,-2-2-1,0-2-1,0-3 1,3-6 1,1-4 2,2-5 1,1-2 4,0 1 5,0 1 3,1 1 6,-2 2 2,2 3 3,-1 3 1,0 2 2,0 3 4,0 1 3,0 0 5,0 2 4,0 0 7,0 0 11,0 0 11,1 0 11,-1 2 6,2 4 2,0 4 1,2 4 2,0 8-7,0 13-15,0 12-15,0 14-14,-1 3-10,-2-3-3,-2-4-3,-2-4-3,0-1-7,2 1-11,3 3-11,1 2-11,1-5-3,0-12 3,0-11 4,0-13 3,0-5 2,0 0 0,0 0-1,0 0 1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25011 51920 606,'-7'-8'4,"-1"1"8,0-1 7,1 0 8,-1 3 6,2 6 6,1 6 6,1 6 5,0 4-1,2 7-8,0 3-8,2 6-8,0 1-11,0 0-12,0-1-12,0-1-12,1-2-7,4-4-1,2-2-2,3-3-1,0-3-2,-1-2-2,-2-4-3,-2-3-2,-1-2 0,1-2 4,1-3 4,2 0 4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54600 18900 548,'0'-52'0,"0"-3"0,0-3 0,0-2 0,0 2 6,0 9 13,0 10 14,0 10 12,0 11 5,0 17-5,0 15-3,0 16-4,-7 12-2,-11 9-2,-14 10 0,-11 10-2,-11 7-7,-5 6-12,-7 7-14,-5 6-13,-1-2-11,6-9-6,7-10-8,6-8-7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25646 51883 624,'-8'-6'10,"0"4"21,1 4 20,-1 4 20,2 4 3,1 5-17,2 5-16,2 5-17,1 3-12,0 1-7,0 0-9,0 2-6,0-2-4,0-3 3,0-5 2,0-3 2,0-3-5,0-1-10,0-1-10,0 0-11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24847 50056 585,'-15'-8'6,"4"1"11,3-1 12,3 0 10,1 3 6,2 8-3,0 6-2,2 7-2,0 4-4,0 1-4,0 1-5,0 1-4,0-1-4,0-1-4,0-3-4,0-1-3,1-2-3,2-3-2,2-1-3,2-2-1,1-2-5,3-2-6,2-3-5,1 0-7,3-4-1,2 0 1,1-3 2,3-2 1,-1-3 4,-2-3 4,-1-5 5,-2-3 5,-3-3 2,-3 1 1,-3-1 2,-2 1 1,-4 0 2,-4-1 4,-4 1 1,-4-1 4,-3 2 1,-1 1 0,-3 3 0,-1 1-1,-2 3-3,1 5-7,-1 3-6,1 4-7,0 4-5,2 6-2,3 4-4,1 5-3,2 1-4,1-1-8,0-2-8,2-3-6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26800 54350 588,'44'6'168,"-4"-1"-45,-5-2-44,-5-2-43,-3-1-30,0 0-16,1 0-14,-1 0-15,-1 0-9,-1 2-2,-3 0-5,-1 1-2,-3 0 3,-3 0 7,-3-2 8,-2 0 8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28365 53750 611,'0'53'170,"0"-3"-48,0-2-50,0-4-48,-1-1-31,0 0-14,-2 0-14,0 0-14,0-2-6,1-4 5,0-4 3,2-3 3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3" units="cm"/>
      <inkml:brushProperty name="height" value="0.03" units="cm"/>
      <inkml:brushProperty name="color" value="#00BFF3"/>
    </inkml:brush>
  </inkml:definitions>
  <inkml:trace contextRef="#ctx0" brushRef="#br0">28550 54474 733,'7'-22'54,"-1"5"-7,0 3-8,-2 5-8,2 1-6,2 0-4,3 1-3,3-1-4,2 1-4,0 0-4,-1 2-5,1 1-3,-1 0-6,-1 2-5,-1 0-7,0 2-5,-2 0-6,-1 2-5,-1 0-7,0 2-4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29531 53627 473,'-7'-6'10,"0"2"21,2 4 20,1 3 20,0 2 5,2 5-11,0 4-11,2 3-11,0 6-8,0 5-4,0 6-5,0 6-5,0 6-8,2 4-14,0 5-14,2 6-12,0 1-11,3 3-9,2 0-8,2 1-8,-1-6-3,-1-13 4,-2-13 4,-2-11 4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25500 56500 646,'0'18'142,"0"5"-36,0 5-38,0 5-37,0 2-25,2 0-12,0 0-14,1 0-12,0-3-5,0-5 3,-2-7 4,0-5 3,-1-4-3,0 1-6,0 0-8,0 0-6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25225 58189 557,'-15'23'99,"3"-1"-23,1-1-22,2-1-21,0 0-12,-2 1-1,-1 1-1,-3 1 0,2 0 0,3-1-2,4-1-1,4-1 0,2-2-2,0-1-4,0-2-4,0-2-2,1-2-5,2-1-4,2-1-3,2 0-5,2-3-2,3-3 0,3-2 0,3-4-1,2-2 0,-1-5 0,1-4 1,0-3 1,-1-5 0,1-1-1,-1-4-1,1-3 0,-3 0 1,-3 3 4,-4 3 1,-4 3 4,-4 2 2,-4 1 1,-4 1 1,-4 1 2,-3 1 0,-2 4 2,-1 3 0,-3 3 2,1 1 0,1 2 0,2 0 1,3 2 1,5-1-10,12-2-19,10-2-19,11-2-20,4-1-2,-2-2 15,-1 0 13,-3-1 15,-1 0 9,-3 1 4,-1 0 4,-2 2 4,-2 1 4,-1 0 2,-1 2 2,-1 1 2,-1 2 8,0 5 13,-2 6 13,-1 4 12,0 4 2,-2 3-8,-1 3-10,0 3-9,-2 3-6,-2 2-6,-2 4-5,-2 3-5,-1 0-5,0-4-4,0-2-5,0-3-3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2346" units="cm"/>
      <inkml:brushProperty name="height" value="0.02346" units="cm"/>
      <inkml:brushProperty name="color" value="#00BFF3"/>
    </inkml:brush>
  </inkml:definitions>
  <inkml:trace contextRef="#ctx0" brushRef="#br0">26950 58642 937,'8'-9'1,"0"0"1,-1-1 3,1-1 0,0 0 1,2 0-1,0 2-2,1 1-1,2 0 1,0 2 2,1 1 3,1 1 3,1 0-5,-1 2-12,1 0-12,0 2-12,-2-1-7,-3 0 2,-3-2 1,-2 0 2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27731 57864 521,'-1'-14'4,"0"2"9,-2 4 8,0 3 10,-1 6 6,0 10 7,0 9 6,1 11 7,-1 3-3,2 0-10,0-1-11,2-2-10,0 4-6,2 9-1,0 6-2,2 9 0,0 3-8,1-1-14,1-1-16,2-1-14,-1-5-13,-1-10-10,-1-10-12,0-9-10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54700 18250 518,'46'0'3,"-5"0"8,-7 0 7,-5 0 8,2 4 7,13 10 8,12 10 7,13 9 9,6 7 2,0 7-5,0 6-4,0 7-4,-5 5-16,-9 7-24,-10 6-27,-8 7-24,-11-4-17,-8-12-6,-10-13-7,-9-12-7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23466 55096 587,'-12'-2'22,"8"0"13,8-3 11,8-2 12,5 0 3,5 1-10,3 1-7,4 1-9,1 0-9,-3 2-7,-3 0-7,-3 2-8,-1 0-9,1 0-7,1 0-8,1 0-8,-1 0-7,-2 2-7,-1 0-6,-2 2-6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3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22102 54483 619,'-28'1'5,"7"2"11,7 2 12,7 2 10,3 2 4,2 3-2,0 4-3,2 2-2,-1 2-3,0 1-4,-2 1-4,0 1-3,0 0-5,2-2-5,2 0-5,2 0-5,2-3-3,2-1-5,1-3-2,3-1-4,1-3-2,0-2-1,-1-4-2,1-2-1,1-2-1,0 0 0,1 0 1,1 0 0,1-2 1,-1-4 2,1-4 3,0-4 1,-1-4 4,-1-5 4,-1-5 3,0-4 4,-3-4 1,-1-1-2,-2 0-2,-2-2-2,-2 2 2,-2 6 2,-2 4 4,-2 5 3,-3 4 2,-2 5-1,-3 3 1,-3 4 0,-3 3-2,0 2-4,-1 2-3,-1 2-3,-1 4-5,-3 7-7,-1 7-7,-3 7-7,2 1-5,3-5-4,5-5-5,3-5-4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301" units="cm"/>
      <inkml:brushProperty name="height" value="0.03301" units="cm"/>
      <inkml:brushProperty name="color" value="#00BFF3"/>
    </inkml:brush>
  </inkml:definitions>
  <inkml:trace contextRef="#ctx0" brushRef="#br0">20077 54246 666,'-15'-1'0,"3"0"0,1-2 0,3 0-1,0-1 0,2 0-2,1 0-2,1 0-1,0 3 9,2 6 23,0 6 21,2 6 22,0 6 3,2 8-16,0 8-16,2 8-15,-1 5-14,-1 0-11,0 1-10,-2 1-11,1-1-9,0-4-6,2-4-7,0-4-6,1-6 0,2-8 5,0-7 5,1-8 6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20300 55302 720,'7'-22'62,"-2"5"-11,-3 3-12,0 4-12,-1 2-6,3-2 0,4 0-2,2-1 1,3-2-6,3-1-9,3-3-8,3-1-9,1 0-8,-1 4-4,-1 4-6,-1 5-5,-2 1-1,-2 2 3,-4 0 4,-3 2 3,-2-1 1,0 0-2,-2-2-1,0 0-3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21323 53750 517,'-8'-8'1,"2"0"3,1 0 2,1 0 3,0 0 3,0 1 4,0-1 4,1 0 5,-1 2 6,0 6 9,0 4 8,0 6 10,2 7-2,2 11-11,4 10-12,2 12-11,1 11-7,-1 15-1,-1 13-1,0 14-1,-2 14-10,-1 18-15,0 16-17,-2 17-16,1-7-12,0-31-7,2-29-6,0-31-8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7665 43800 553,'-7'9'130,"3"1"-29,1 3-29,2 2-29,1 4-16,0 7-4,0 6-3,0 8-3,0 4-6,0 2-8,0 2-9,0 2-9,0 0-5,0-3-2,0-1-2,0-1-3,0-5-4,2-6-7,0-6-6,1-5-7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7600 44971 626,'0'-22'3,"0"3"6,0 3 5,0 3 6,1 2 5,2 0 5,2 2 4,2 1 5,1 0 0,1 1-3,1-1-4,2 0-2,0 1-5,3 0-7,1 2-5,3 1-7,0 0-6,-1 2-7,-1 0-7,-1 2-7,0 0-9,-1 0-7,1 0-9,0 0-8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8423 43400 469,'0'18'156,"0"3"-35,0 4-32,0 5-34,0 4-20,0 8-6,0 6-7,0 8-7,-1 4-7,0 5-8,-1 3-7,-1 5-8,0-2-6,2-4-5,2-5-5,2-4-6,0-9-7,-1-10-12,-1-12-13,0-9-11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8800 44458 550,'0'-15'1,"0"2"3,0 3 1,0 1 3,0 0 5,2 0 8,0-1 7,2-1 8,1 0 2,5 0-3,4 2-3,4 1-3,0 2-6,-1 4-7,-3 4-9,-1 4-7,-3 4-5,-2 5-2,-4 5-3,-2 5-3,-4 2-2,0-2 1,-3 0 0,-2 0-1,-1-4 1,0-2 2,1-3 0,-1-2 1,2-5 5,4-3 7,4-4 7,4-4 8,2-2 3,3 1-1,2-2-1,2 2-2,0-1 1,-1 2 0,-1 0 0,-1 2 1,-1 2 0,-2 4 1,-2 3-1,-2 5 0,-3 3 0,-3 1-1,-2 3 0,-3 1-1,-3 1-6,0-1-11,-1-1-11,-1-1-12,-1-2-6,0-5 0,0-3 1,1-4-1,0-3-1,0 0-3,2-2-3,1 0-2,0-3-1,2 0 0,1-3 2,0-2 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9900 43097 459,'9'-21'95,"1"7"-17,3 5-16,2 6-17,0 4-11,1 2-6,0 2-5,-1 2-6,1 3-3,0 5-3,-1 5-1,1 5-1,-2 4-3,-3 2-3,-3 4-2,-2 3-4,-3 1-2,0 2-4,-2 1-3,0 0-4,-3 0-1,-2 0 1,-4-1 2,-2-2 0,-1-3-3,1-9-5,0-8-7,2-7-6,-1-6-3,-1-6 0,-3-4-1,-2-5 1,1-7 1,1-6 5,2-6 4,2-8 4,2-2 5,1 1 4,0 3 4,2 2 4,0 3 6,0 3 6,0 5 5,0 3 7,1 7 12,0 8 18,2 10 20,1 8 17,0 7 3,1 7-14,2 5-14,0 6-15,1 5-9,0 2-5,0 3-6,0 4-4,0 0-11,2 1-12,0 0-15,1 0-14,1-5-7,0-6-3,0-9-2,0-8-2,-1-6-4,-1-3-5,-1-4-4,0-4-5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56350 19750 509,'-80'3'32,"41"6"14,40 7 15,42 6 14,30-4 2,22-11-14,22-14-13,23-11-13,11-11-11,4-5-9,3-7-11,3-5-8,-5 2-7,-12 13-1,-13 12-4,-12 13-1,-16 6-7,-19 0-8,-18 0-8,-19 0-10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11202 43210 473,'-15'0'6,"3"1"14,1 2 13,2 0 12,2 4 6,0 4-5,2 5-3,1 5-4,0 5-4,0 3-6,0 4-4,0 5-6,1 1-4,2 2 0,2 0-2,2 2-1,1-2-1,0-4 0,0-4 0,0-3-1,0-4 0,1-3-1,2-3-1,0-3-2,2-4-1,2-5-6,1-4-4,3-6-4,1-5-1,1-9 1,1-8 1,1-7 2,0-6-4,-1-4-8,0-4-9,-2-4-9,-2-2-2,-3 0 6,-3 0 4,-2 0 5,-3 3 5,-2 4 7,-2 5 5,-2 6 6,-2 4 4,-2 7 1,-2 5 1,-1 7 1,-2 3 1,0 2-1,0 2 1,1 2-2,-2 4-4,0 6-11,-1 5-11,-1 7-11,0 2-3,2-1 5,3-1 3,1-1 6,2-1-1,2-3-5,2-1-5,2-2-6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12736 43800 499,'-8'10'174,"-1"5"-41,-2 5-40,0 5-41,-1 4-25,1 3-11,-1 2-11,0 4-9,1-1-5,-1-4 1,0-4 1,1-3 2,0-4 1,2-3 1,2-3 0,2-3 1,4-1 1,6 0 1,6-1 0,6 1 1,3-2-1,0-2-5,2-4-3,1-2-5,1-4-4,1 0-5,1-3-5,1-2-5,-1 0-3,-3 0-1,-3 2-1,-3 1-1,-2 0 2,-1 0 4,-1 0 4,0 0 5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5333" units="cm"/>
      <inkml:brushProperty name="height" value="0.05333" units="cm"/>
      <inkml:brushProperty name="color" value="#00BFF3"/>
    </inkml:brush>
  </inkml:definitions>
  <inkml:trace contextRef="#ctx0" brushRef="#br0">13328 44100 412,'-22'0'67,"5"0"7,3 0 7,5 0 7,2 3-5,2 6-16,2 5-16,2 7-16,1 7-13,2 8-8,0 10-9,2 8-8,0 6-10,1 2-12,2 1-11,0 3-12,0-5-10,-1-9-10,0-10-9,-2-9-9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21000 44300 567,'7'38'173,"-1"-2"-45,-1-2-45,0-1-45,-1-1-27,0 2-13,-1 2-10,1 2-12,-1 1-9,0-2-8,-2 0-7,0-1-7,-1-5-3,2-6 3,0-7 4,2-6 2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21200 44911 688,'1'-15'113,"4"4"-28,2 3-29,3 3-27,3 1-17,0 0-3,1 0-3,1 0-5,1 0-5,-1 0-8,1 0-8,0 1-9,-2-1-6,-1 0-4,-2 0-4,-2 0-4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21750 43350 430,'1'27'208,"2"9"-50,2 6-50,1 9-51,2 5-31,0 4-13,0 2-14,-1 3-13,2 4-12,2 5-10,1 4-11,3 6-10,-1-5-8,-3-13-1,-3-14-4,-2-14-2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22500 44716 605,'29'-7'106,"-6"2"-25,-3 2-25,-6 2-24,-3 2-17,1 2-9,0 2-8,0 2-9,-2 0-4,-3 1 2,-2 0 1,-4 0 2,-2 0 3,-2 1 1,-2 2 3,-1 0 3,0 0 0,4-3 1,4-1-1,4-2 0,3 0 0,5 0 3,3 1 2,5 2 2,0-1 2,-3 1 2,-3 0 2,-3 0 1,-2 0 0,-2 0-2,-2-1-3,-2 1-1,-3 2 0,-3 4 1,-2 3 2,-3 5 3,-3 0-2,0-3-3,-1-3-3,-1-3-4,-2-2-2,0-1-5,-1 0-4,-1-2-3,-1-1-3,1-2-4,-1-3-3,1 0-2,0-4-3,4 0-4,3-3-1,3-2-4,0-1-2,2 0-2,-1 1-4,0-1-2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23650 42824 562,'1'-14'64,"2"3"-7,2 2-8,2 4-8,2 1-5,3 0-3,3 0-3,3 1-2,2 0-4,-1 3-3,1 4-5,-1 2-4,0 3-3,-1 4-2,0 2-2,-2 3-2,-2 3-1,-3 3-1,-3 3-2,-2 3 0,-3 2-4,0 2-6,-2 2-8,0 2-6,-3 1-4,0-2-2,-3 0-2,-2-1 0,-1-4-2,-2-4 1,0-5 1,-1-5 1,0-4 2,0-4 5,2-4 6,1-4 5,0-3 0,0 0-4,0-2-4,1 0-4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23750 43350 506,'0'61'182,"0"-3"-44,0-3-46,0-2-44,1-2-28,2 2-9,2 0-9,1 1-9,3 1-11,0 0-11,1 0-13,1-1-11,0-2-2,-1-8 9,-1-6 9,0-7 10,-1-6 0,-1-2-7,1-3-6,0-2-8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24962 43032 502,'-6'16'140,"1"5"-32,2 2-31,2 3-33,1 1-17,0 0-5,0 1-4,0-1-5,0 0-2,2-1-1,0-1 0,2-1-1,0-2-3,1-3-3,1-3-5,2-3-4,1-3-5,3-2-6,3-4-6,4-2-6,-1-5-1,-1-4 3,-3-6 5,-1-3 3,-1-9 4,-1-7 2,1-10 4,0-8 2,-2-5 2,-1 0 3,-2 1 3,-2-1 2,-2 3 1,-2 8 0,-2 6 0,-2 8 0,-2 4 0,-2 5 1,-2 3 0,-1 4 0,-3 4 1,0 3-2,-1 2-1,-1 4 0,-2 4-6,-1 6-9,-3 5-9,-1 7-11,0 2-1,3 1 4,3-1 4,3 1 5,2-1-1,0-1-7,2-2-7,1 1-7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995" units="cm"/>
      <inkml:brushProperty name="height" value="0.04995" units="cm"/>
      <inkml:brushProperty name="color" value="#F2395B"/>
    </inkml:brush>
  </inkml:definitions>
  <inkml:trace contextRef="#ctx0" brushRef="#br0">57400 18500 440,'-91'0'6,"19"0"10,19 0 12,19 0 12,13 7 5,10 17 3,10 15 1,9 16 2,2 16-1,-2 20-5,-3 18-3,-3 20-4,-2 14-6,0 14-5,0 11-6,0 14-7,-5 5-7,-9 1-8,-10-1-8,-8 1-9,-3-17-8,7-30-9,6-32-7,7-30-9,2-19-6,1-2-6,-1-3-4,1-3-5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5316" units="cm"/>
      <inkml:brushProperty name="height" value="0.05316" units="cm"/>
      <inkml:brushProperty name="color" value="#00BFF3"/>
    </inkml:brush>
  </inkml:definitions>
  <inkml:trace contextRef="#ctx0" brushRef="#br0">26133 44250 413,'22'0'75,"-1"0"-14,-3 0-14,-1 0-14,-2 1-9,-1 4-3,-1 2-4,0 3-3,-4 4-4,-3 2-3,-4 3-5,-4 3-3,-3 3-3,-4 5 0,-2 3 0,-3 4-1,-1 0 0,1-6 1,1-4 1,0-5 1,3-3 1,1-3 0,2-1 0,2-2 1,4-2 1,4-3 3,5-1 2,6-2 2,2-2 1,3-2-1,1-2-1,3-2-1,0-1-1,-2 0 0,0 0 1,0 1 0,-3-1 0,-1 2 2,-3 0 0,-1 2 2,-3 4 3,-4 9 6,-4 9 6,-4 9 5,-4 5 2,-2 0-4,-3 2-5,-3 1-5,-3 1-5,-2 2-7,-1 2-6,-2 2-8,-2 0-10,-1-2-11,-1-2-12,-1-2-12,1-4-10,5-8-5,3-6-6,5-6-7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20824 40656 602,'-11'0'78,"10"0"-10,10 0-8,10 0-8,4-2-10,2-2-11,1-4-11,1-2-11,0-1-11,-1 0-9,-1 2-11,-1 1-10,-3 0-5,-3 2-3,-5 1-2,-3 1-2,-4 1 0,-4 3 2,-4 4 2,-4 2 1,-2 2 6,-2-2 7,0-1 8,-1 0 6,-1-1 7,1 3 3,-1 2 3,0 2 4,1 1 6,3 0 9,1-1 7,2 1 9,2 0 4,0 1 0,1 1 0,2 2 1,0 0-1,0 1-4,0 1-2,0 1-4,0 0-3,2-1-6,1-1-3,0-1-6,0-1-2,0 0 1,-2-2 0,0-1 0,-1 0-5,2 0-8,0-1-8,2 1-10,-2-1-6,-1-1-6,-2 0-4,-1-2-5,-3-1-2,-2-2 4,-2-2 3,-2-2 3,-1-3 3,-1-2 4,-1-4 3,-1-2 4,-1-2 3,2-1 2,1-1 2,1-1 2,2 0 10,2 2 18,4 2 19,3 3 18,1 0 5,3 2-7,2 1-7,2 0-8,1 0-7,2-4-6,0-2-9,1-3-6,2-2-7,1-1-5,3-1-6,2-1-5,-1 0-5,-1 2-4,-3 3-3,-1 1-4,-2 2 0,0 3 4,-2 1 4,-1 2 4,0 2 7,0 0 8,0 1 10,0 2 9,-1 1 2,-1 2-3,-1 2-3,0 2-4,-1 2-3,0 1-3,0 3-3,0 2-3,-1 1-3,-1 1 1,0 1-2,-2 1 0,0-1-2,0-3 1,0-3-2,0-2 1,2-5-4,2-5-5,4-4-5,2-5-5,1-3 0,-3 1 2,-1-1 3,-2 0 4,-2 2 7,-2 4 11,-2 4 11,-2 4 12,-1 4 3,-2 4-4,0 4-3,-1 3-4,-1 1-3,2-3-2,1-2-1,0-4-2,-1 1-1,-3 5-1,-5 5-1,-4 5 0,-1 2-1,-1-3 2,1-1 0,-1-3 1,0-1 1,-1-3 3,-1-1 3,-1-2 2,1-2 2,3-1 1,3-1 2,3 0 2,7-3-1,14-4 0,12-4-2,13-4-1,7-2-4,2 0-9,2 0-8,2 1-9,-1-1-3,-3 2 1,-2 1 1,-3 0 1,-6 2-7,-6 0-15,-7 2-15,-6 0-15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291" units="cm"/>
      <inkml:brushProperty name="height" value="0.0291" units="cm"/>
      <inkml:brushProperty name="color" value="#00BFF3"/>
    </inkml:brush>
  </inkml:definitions>
  <inkml:trace contextRef="#ctx0" brushRef="#br0">22177 40350 755,'15'0'90,"-3"2"-24,-1 0-23,-2 2-24,-2 1-13,0 1-2,-2 3-4,0 2-2,-2 3-3,-1 5-2,0 5-2,-2 5-2,-2 3-2,-3 2-2,-5 3-1,-4 1-2,-1-1-1,3-6 1,1-4 0,2-5 0,3-6 1,2-8-1,4-8 1,3-8-1,2-5 3,3 0 3,3-1 4,4-1 3,0 1 6,1 2 5,-1 4 7,1 3 5,-2 3 3,-3 6-2,-3 4-3,-2 5-1,-3 5 1,0 4 4,-2 3 4,0 4 3,-2 2 1,0-1-6,-2-1-4,0-1-5,-1-3-5,0-3-2,0-5-2,0-3-3,2-6-7,4-8-11,4-8-9,4-8-11,3-6-5,3-7-3,3-5-1,3-6-2,-1 1 4,-5 8 8,-4 7 10,-6 9 9,-2 3 6,0 0 2,0 0 3,0 1 2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22914 39916 702,'8'-7'72,"1"2"-13,1 2-15,2 2-13,-1 1-9,1 0-5,-1 0-3,1 0-4,-1 0-3,-1 0 0,0 0 1,-2 0-2,-2 3-7,-4 7-17,-4 8-17,-4 6-17,-3 2-5,-2 0 6,-1-1 6,-3-1 5,0-2 6,-1-3 6,1-3 6,-1-3 5,2-2 6,1-2 4,2-2 5,3-2 3,2-3 5,4-3 5,4-2 5,4-3 5,2-3 2,3-2-2,2-2-1,1-1-2,2-1-2,-1 2 0,1 3-2,-1 1-1,-1 3-2,-2 4-4,-4 4-2,-3 4-5,-2 2-2,-2 2-3,-2 0-2,-2 1-4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028" units="cm"/>
      <inkml:brushProperty name="height" value="0.03028" units="cm"/>
      <inkml:brushProperty name="color" value="#00BFF3"/>
    </inkml:brush>
  </inkml:definitions>
  <inkml:trace contextRef="#ctx0" brushRef="#br0">22850 40103 726,'10'-16'67,"5"1"-11,5-1-11,5 0-12,2 1-9,-1 1-6,-1 1-7,-1 1-6,-2 1-3,-1 0 1,-3 2 1,-1 1 2,-3 0-7,-1 2-15,-2 1-13,-2 0-15,-3 1-7,-3-2 0,-2 0 0,-3-1-1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22911 39497 554,'-20'-5'37,"7"6"8,6 6 7,8 6 9,3 3-1,2 3-10,0 1-10,1 3-11,1 1-7,0 3-4,0 1-4,0 2-5,-1 0-4,-1-1-2,-1-3-3,0-1-2,-1-3-3,0-1-3,-1-3-2,2-1-3,-4-4-10,-5-6-15,-4-7-17,-5-4-16,-3-7-2,-1-6 10,-1-5 11,-1-6 11,0-3 9,3 3 9,1 1 8,3 3 9,1 2 8,2 5 5,2 3 5,2 5 7,2 1 1,0 0 0,2 0-2,1 0-1,1 0 2,3 1 7,4-1 6,2 0 6,2 0-3,3 0-12,2 0-12,1 1-12,1-2-9,-1-2-8,-1-2-5,0-1-8,-2-1-1,-1 4 4,-1 3 3,-1 3 4,-2 4 8,-4 7 12,-4 7 12,-4 8 12,-5 4 6,-4 4-3,-5 5-3,-5 3-1,-2 1-5,1 0-3,1-2-5,1 0-5,3-2-5,3-3-4,4-3-6,5-3-5,1-4-3,2-3-3,0-5-4,2-3-2,1-4 0,3-4 1,4-4 2,2-4 2,3-4 3,3-3 5,3-5 5,3-3 5,1-1 4,-3 2 3,-2 5 2,-1 1 3,-4 7 3,-6 8 3,-6 10 4,-6 8 2,-5 6-1,-3 5-5,-5 3-6,-3 4-5,-2 0-4,3-4-2,1-4-4,3-3-2,1-5-1,4-5 0,3-5 1,3-4-1,2-6 4,6-4 5,2-5 5,5-6 4,2 0 6,0 1 3,-1 2 5,1 2 4,-1 2 1,-1 1 0,0 0-1,-2 2-1,-1 2-1,-1 4-2,0 4-1,-2 4-1,-2 3-3,-4 5-3,-4 3-3,-3 5-3,-3 0-5,0 0-3,1-1-5,-1 0-5,1-3-4,0-2-3,2-1-4,1-2-3,0-3-3,0-3 1,1-3-1,-1-2-1,0-3 1,0-1 1,0 0 1,1-1 2,-1-3 2,0 0 5,0-3 4,0-2 4,1 0 4,1 0 0,0 2 2,2 1 1,1 0 10,2 0 19,2 0 18,2 0 18,3 0 5,4 0-11,3 0-10,5 0-10,2-1-9,1-2-6,1-1-6,1-3-7,-1-2-3,0 0 1,-1-1 0,-1-1 1,-1 0 0,-3-1 1,-1 0 0,-2 1 1,-2-1-14,-1 0-28,-1 1-29,0-1-27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3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23712 40637 549,'1'-15'12,"2"4"2,2 3 3,2 3 3,1 1 1,0 0 2,-1 0 0,1 0 1,1-1 1,2 0-2,1-1 0,3-1-1,-1-1-2,-1 2-4,-2 1-4,-2 0-3,-3 4-6,-2 6-8,-4 6-9,-2 5-7,-5 6-4,-4 5 2,-5 5 2,-5 5 2,-2 0 2,1-4 3,1-4 3,1-3 2,2-4 4,1-1 4,2-3 5,3-1 3,4-5 8,8-6 7,8-8 9,7-6 8,6-6 0,1-2-8,3-3-10,1-2-8,0-2-8,-1 2-6,-3 3-6,-1 1-8,-3 3-1,-3 1 2,-3 2 3,-3 2 1,-2 1-6,-4-1-17,-3-2-16,-2 0-16,-3-1-2,-2 1 14,-1-1 13,-3 0 13,-1 0 10,1 1 3,-1-1 4,0 0 4,0 1 5,1 1 6,-1 0 6,0 2 5,1 2 14,3 2 19,1 4 19,2 3 20,3 4 0,2 7-18,3 7-19,4 7-20,2 6-10,3 8-3,3 6-3,4 8-3,0 4-11,1 5-19,-1 3-19,1 5-18,-3-5-6,-1-9 5,-4-12 7,-3-10 5,-2-8 3,0-3 2,-2-5 1,0-3 1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4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24916 40128 476,'7'-8'3,"-1"1"5,-1-1 5,0 0 5,0 0 4,0 2 3,1 1 2,2 0 3,0 1-3,1 1-5,1-1-6,2 0-5,-1 1-9,-1 2-9,-1 2-10,0 2-10,-4 2-1,-2 5 5,-6 4 5,-2 4 6,-4 1-1,-2 1-6,-2-1-8,-1 1-5,-1-2 0,2-3 8,3-3 9,1-2 8,1-3 7,0-1 6,0-1 7,1 0 6,0 0 7,2 2 7,2 1 8,2 3 8,1 2 2,2 2-6,0 1-5,2 3-5,0 1-4,0 1-4,-1 1-5,1 1-3,0-1-4,0-1-4,0-3-2,0-1-3,1-5-8,0-6-12,1-8-12,2-6-11,1-9-6,3-11 1,3-11 1,3-10 1,1-3 2,-1 6 5,0 6 5,-2 6 4,-2 6 7,-1 5 8,-2 6 9,-2 7 9,-1 4 11,-1 4 14,1 4 14,0 4 15,-1 4 2,0 3-11,-2 5-11,0 3-10,-2 2-7,1-3-5,0-1-3,0-2-4,0-2-3,0 1-5,0 0-2,0-1-4,-3 0-9,-4-3-17,-5-1-15,-6-2-17,-2-4-3,-1-4 9,-1-6 9,-1-4 10,0-5 5,1-3 2,0-5 3,3-3 2,0-1 5,4 5 5,3 3 6,2 5 5,3 4 9,0 6 11,2 6 10,1 6 11,0 3 2,1 3-8,2 2-7,0 1-7,4-2-9,4-6-10,5-8-8,5-6-11,3-7-6,1-8-4,1-6-4,1-6-5,0-3 0,-2 5 4,1 4 4,-2 3 3,-2 4 4,-1 3 2,-3 3 3,-1 3 3,-3 2 7,-1 2 13,-2 2 14,-2 2 13,-1 2 6,-1 2-3,1 2-1,0 2-2,0 1 1,2 1 4,0 1 6,1 2 4,0 0-2,-2 1-8,-2 1-8,-2 1-9,-2 1-6,1 0-1,0-1-3,0 1-3,-1 1-3,-2 1-5,-2 3-4,-2 1-6,-3 2-7,-3-1-10,-5 1-9,-4-1-10,-2-1-5,-3-3-1,-1-3-1,-3-3-1,1-4 4,1-6 6,3-6 8,1-6 6,4-3 5,3-3 2,4-2 2,5-1 2,2-1 3,3 3 3,4 1 2,2 2 4,4 2 8,4 1 16,3 0 14,5 2 16,2 1 6,3 2-2,1 3-2,2 1-2,2 2-3,-1 3-3,0 4-3,1 2-3,-2 1-3,-2-1-4,-1 0-5,-3-2-3,-2 0-6,-3 0-8,-3 0-7,-2-1-8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51300 40585 562,'21'-15'82,"-3"4"-17,-4 3-16,-4 3-16,0 0-10,5 2-4,5-1-3,5 0-5,1 0-7,-1 2-15,-3 0-13,-1 2-13,-4 4-7,-5 8 3,-5 7 1,-4 9 2,-5 4 2,-4 4 3,-4 3 3,-3 2 3,-4 1 4,0-4 5,-1-2 5,-1-3 5,0-4 5,1-3 1,1-5 4,1-3 2,1-4 1,2-3-3,3-3-2,1-2-2,3-5 9,4-4 21,4-5 21,4-6 21,5-6 1,5-9-17,7-8-17,5-10-18,3-4-10,-1-3-6,-2-2-4,0-2-5,-1 2-3,-3 7-2,-1 5 0,-3 6-2,-2 5 1,-3 7 3,-2 5 3,-4 7 2,-2 6 10,0 8 16,-2 8 14,0 7 16,-1 3 2,1-2-11,1-4-10,2-3-11,1-2-9,3 0-6,4-2-8,2 0-7,1-1-4,-1 1 0,-1 2-1,-1 0-1,-1 1 0,-3 2 0,-1 0 0,-2 1 0,-2 2 0,-2 3 3,-3 3 1,0 4 3,-5 1 1,-4 2 2,-6 3 0,-3 1 1,-3-1 1,0-3-2,2-5-1,1-3-2,1-4-1,1-4-4,1-5-3,0-3-3,3-5-4,3-6-4,2-5-4,4-7-3,2-4-2,2-2 2,2-4 1,2-3 2,0 1 4,1 3 6,0 5 5,0 4 6,-2 5 12,-1 8 17,-2 8 16,-1 8 18,-4 6 6,-1 7-4,-2 5-5,-1 7-4,-4 4-5,-6 4-7,-4 4-6,-4 4-7,-3 0-6,1-2-7,1-4-6,1-2-7,1-4-7,3-4-10,1-4-8,3-3-10,1-5-6,2-5-6,2-5-4,3-4-4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52400 41950 613,'24'9'32,"3"1"12,1 3 12,2 2 12,4 2-3,3 5-17,4 3-16,4 5-18,0-1-8,-2-2 1,-4-3 0,-2-3 0,-5-3-13,-6-3-31,-5-3-28,-6-2-31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4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59500 19150 437,'51'-46'60,"4"10"-1,3 10-1,3 9-1,6 6-4,9 3-5,10 3-6,10 4-6,-1 7-5,-9 13-3,-10 12-4,-8 13-5,-12 12-5,-12 13-7,-13 12-9,-12 13-7,-18 6-3,-21 0 1,-22 0 2,-22 0 2,-21 1-3,-18 4-8,-19 3-6,-18 3-8,-12-2-2,-3-6 3,-3-6 2,-2-6 3,6-12 4,20-15 5,18-15 5,20-16 5,11-10 5,7-3 6,6-3 6,7-2 5,21-9 7,38-12 5,37-13 7,38-12 6,27-7 1,20 1-5,18-1-6,20 1-4,8 2-6,1 7-4,-1 6-4,1 7-4,1 2-11,3 1-14,3-1-14,4 1-16,-6-1-8,-11 1-1,-14-1-2,-11 1-1,-15-3 2,-16-2 6,-15-3 6,-15-3 6,-14-2 6,-8 0 5,-10 0 5,-9 0 4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9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53877 39928 581,'23'-7'150,"-1"-1"-36,-1 0-36,-1 0-36,0 1-22,3 0-9,1 2-8,3 1-8,-5 3-5,-8 7-3,-8 7-1,-9 8-3,-7 2 0,-2 1 3,-3-1 3,-3 0 2,-3 2 1,-3 3 0,-3 3-1,-3 3-1,1-1 0,6-4 1,4-3 0,4-5 1,5-3 1,1-3 1,2-3 1,2-2 1,4-4 0,6-2-1,6-4-1,5-2-2,3-2 2,-3 0 2,-1 0 4,-2 0 3,-2 1 1,-1 2 2,0 2-1,-2 2 2,-1 2-1,-2 3 0,-3 4-2,0 2 0,-3 2 0,-1 1 1,0 1-1,-1 1 2,0-3-5,2-8-10,2-8-8,2-8-10,2-4-3,1 1 5,3-1 6,2 0 3,1 1 2,-1 2-5,1 3-3,0 1-4,-2 2 3,-3 4 9,-2 2 10,-4 4 10,-1 1 7,-2 3 3,0 2 4,-1 2 3,-2-1 3,0-3 0,-2-3 1,0-2 0,1-7-2,2-8-3,4-9-4,2-9-4,3-6-11,0-1-20,1-2-19,2-2-19,-1 3-4,-1 8 10,-1 7 10,0 9 11,-2 2 6,0 0 3,-2-2 3,0 0 3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0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54586 39157 440,'9'-28'4,"1"7"19,3 7 19,2 6 19,3 4 4,3-2-13,5 0-13,3-1-12,2-1-10,1 0-7,-1 0-7,0 1-7,-1-1-2,-1 2 3,-3 0 1,-1 2 2,-4-1-5,-3 0-13,-4-1-13,-4-1-13,-4-1-4,-3 0 5,-2 0 5,-4 0 5,-2-1 5,-3-2 5,-4-1 6,-2-3 4,-2-2 4,-1-1 1,-1-3 1,-1-1 1,1-1 3,2 1 5,4 1 3,3 1 4,1 2 6,0 2 9,0 4 7,1 3 9,0 3 5,2 6 3,2 4 2,2 6 2,1 4-3,2 5-8,0 5-8,2 5-10,-1 3-3,-1 2 0,0 3-1,-1 1 0,-1 0-1,2-2-3,0-2-3,1-1-2,1-3-5,-2-3-5,0-4-4,-2-1-7,-1-4-8,-2-1-13,-2-3-13,-1-1-12,-3-5-3,0-8 7,-2-8 7,1-7 9,-2-8 4,0-4 4,0-4 2,1-6 5,0 0 2,4 4 5,2 3 3,4 5 4,1 3 4,2 3 6,0 3 5,2 2 5,1 4 6,1 5 6,3 3 6,2 4 5,0 2 1,-1 1-7,0 2-4,-2 0-6,0 0-9,2 0-11,0-2-12,1 0-12,2-2-6,0-1 0,1 0 0,1-1-1,0-3 3,-1-2 6,0-4 6,-2-2 4,-3 1 7,-4 6 7,-6 6 6,-4 6 7,-5 5 3,-6 7 1,-4 5 0,-4 7 1,-4 1-1,1-2-3,-1-1-1,1-3-3,0-1-1,3-1 0,1-1 0,3-1-1,2-2-2,2-1-6,4-2-6,3-3-4,3-1-3,4-4 0,4-3 2,4-2 0,3-4 2,3-1 1,4-2 2,2-1 2,1-2 1,-1 0 2,-1 0 2,-1 0 1,-1 1 1,-2 0 0,-3 1-1,-1 2-1,-3 1 0,-4 4 1,-4 2 1,-4 4 1,-3 1 0,-1 1-1,-3 1 0,-2 1 0,1 0-1,1-4-2,2-3-1,2-2 0,5-6-5,6-6-5,8-8-6,6-6-5,3-1-1,-1 3 5,-1 4 5,-1 5 5,-1 2 5,-2 2 6,-3 2 5,-1 2 6,-2 4 3,-4 6 0,-3 5 0,-2 7 2,-5 4-2,-6 5-2,-5 3-1,-6 4-3,-4 2-2,1-1-3,-1-2-3,1 0-2,0-4-3,3-5-2,1-7-4,3-5-2,2-4-1,2-2-2,4-3-1,3-1 0,4-2 1,6-4 1,6-2 3,6-3 3,3-4 0,3-4-1,1-4-1,3-3-1,1-2-3,-1-1-6,1 1-4,-1-1-6,-1 1-1,-3 3 4,-3 1 4,-2 3 3,-4 1 3,-1 2 1,-2 3 2,-2 1 1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55121 40441 536,'0'-15'3,"0"2"4,0 3 6,0 1 4,2 0 5,4 0 3,4-1 4,3-1 3,3 0 1,0 0-4,-1 2-3,1 1-4,-1 1-2,-1 2-1,-1 2 0,0 2 0,-4 5-6,-3 8-9,-4 7-10,-4 9-10,-3 2-4,-3-2 2,-4-2 2,-2-1 1,-2-1 0,-1-1-1,-1 1-1,-1-1-2,1-2-1,2-5 3,4-5 1,3-4 2,4-6 5,6-4 9,6-5 9,6-6 10,3-1 2,1-1-4,1 0-3,1 1-4,-1 0-4,-3 4-1,-2 3-3,-4 3-3,-3 2-1,0 3 0,-4 4-1,0 2 0,-5 4-1,-2 6 2,-5 4 0,-4 5 0,-3 3 1,-1 1 0,-3 0 0,-1 2 0,-2-1 0,-1-1 0,-1-3 0,-1-1 1,1-3 1,1-1 3,3-3 3,1-1 2,3-2 3,1-3 1,2-1 1,3-2 1,5-4 2,10-4 6,10-6 5,9-4 4,7-4 0,5-3-7,3-3-6,4-3-7,1-2-6,0 1-4,-1-1-6,-2 1-3,-2 1-8,-3 3-9,-5 3-10,-4 2-10,-3 3-4,-4 3 1,-5 1-1,-3 2 1,-3 0 2,-2 0 4,-3-1 4,0-1 5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56078 40264 455,'-16'-14'4,"3"2"8,-1 4 8,2 3 8,2 6 12,3 11 13,2 12 15,4 9 15,2 12-3,2 10-16,2 11-17,2 11-18,1 7-14,1 4-14,1 4-12,1 4-12,1 4-13,0 5-11,-1 5-11,1 6-11,-1-12 1,-3-23 13,-1-25 14,-2-24 12,-1-12 5,0 0-3,0-1-3,0 1-3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2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56781 40113 438,'1'-15'5,"2"4"10,2 3 10,2 2 10,2 2 4,3 1-2,4-1-3,2 0-3,1 0-7,-1 2-10,-1 0-12,-1 2-10,-2 2-9,-2 6-5,-4 4-6,-3 5-5,-3 3-2,-4 3 0,-3 1 0,-5 3 2,-3-1 2,0-1 6,-1-3 6,-1-1 5,0-4 4,1-3 3,0-4 1,2-4 3,0-3 2,1 0 1,-1-2 2,0 0 2,2 2 12,2 7 22,4 7 23,3 7 23,0 4 3,-1 1-13,0 1-15,-1 1-14,-1-1-10,2-2-8,0-1-7,2-3-7,2-5-4,4-8-2,4-10-2,3-8 0,4-10-12,1-11-19,3-11-19,2-10-20,-1-4-5,-1 6 8,-3 4 10,-1 6 7,-3 5 9,-3 7 6,-3 7 6,-2 7 8,-2 6 12,0 8 22,0 6 21,0 7 20,-1 5 8,-1 3-7,0 3-7,-1 3-6,-1 1-8,0-2-7,0 0-7,0-1-7,0-2-5,0-3-3,0-3-3,0-3-3,-2-4-12,0-8-21,-3-7-23,-2-6-21,-2-7-6,0-9 11,-1-7 11,-1-8 11,0 0 9,2 7 5,2 9 7,2 7 6,1 5 5,1 1 4,-1 0 4,0 2 3,0 2 12,2 6 20,0 4 19,2 6 19,-1 2 3,0 3-14,-2 2-13,0 1-14,0 1-8,0-1-2,2 0-2,0-2-3,4-4-8,4-7-14,5-6-15,5-7-15,4-8-8,0-5 0,0-8 0,3-7-1,-2-1 3,0 4 5,-1 3 6,0 5 4,-2 3 9,-1 2 9,-1 5 10,-1 1 9,-1 4 11,-2 3 10,-3 2 10,-1 4 11,-1 1 4,2 2-2,0 0-1,1 2-1,0 1-4,0 3-6,-2 3-5,0 4-5,-1 1-5,1 1-2,1 1-3,2 1-3,-1 2-3,-1 3-4,-1 3-3,0 3-3,-3 1-4,-1-2-1,-2 0-3,-1-1-2,-4-1-2,-1-1-4,-2-1-2,-1-1-4,-4-2-2,-6-1 1,-4-3 1,-5-1 0,-2-3-2,0-6-5,-1-5-4,1-4-5,1-5-2,3-4 0,3-4 0,3-3 0,2-3 4,4 1 7,3-1 8,2 1 8,3 0 3,2 0 1,2 2-1,2 1 0,3 2 2,4 5 4,4 3 4,3 4 4,4 3 9,1 2 13,3 2 14,1 2 13,2 2 3,-1 3-8,0 3-9,1 3-8,-1 2-7,-1-1-3,-1 1-5,-1 0-4,-1-2-7,-1-1-7,-1-3-7,-1-1-9,-1-3-15,-3-2-24,-1-4-24,-2-2-24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3T10:15:13.9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19219 14347 0,'0'0'16,"0"0"-16,0 0 0,-33 3 0,20-1 15,-11 1-15,-5 2 16,-1 3-16,-1-1 0,-9 5 0,-3 3 16,-2 0-16,1 1 0,-10 6 15,-1 0-15,1 1 0,1 1 16,-1 2-16,-1 1 0,-7 4 16,4-2-16,-2 1 0,1 1 15,-7 3-15,3-1 0,-1 0 16,0 2-16,3-3 0,3 0 0,-28 11 15,7-4-15,5-1 0,3-1 16,2 0-16,-1 1 0,6-4 16,4-2-16,0 3 0,1 2 15,2-5-15,4-2 0,-4 2 16,-1 3-16,3 2 0,2 0 16,0 2-16,0 0 0,1 3 15,2 3-15,-1 2 0,-2 2 16,0 0-16,0 1 0,-1 3 0,0 1 15,5-2-15,5 0 0,1 2 16,1 1-16,4 0 0,2-1 16,6-3-16,1-2 0,2-7 15,3-5-15,4 2 0,3 3 16,2-5-16,3-1 0,2 0 16,1 0-16,3 0 0,0 0 0,4 2 15,1 1-15,0 0 16,-1 0-16,2 3 0,2 5 15,2 1-15,3 2 0,3 5 0,3 3 16,1-4-16,3-3 0,2-4 16,2-2-16,1-11 0,0-7 15,3-7-15,2-5 0,-9-4 16,-4-4-16,-6-3 0</inkml:trace>
  <inkml:trace contextRef="#ctx0" brushRef="#br0" timeOffset="1366.651">17646 15055 0,'0'0'0,"12"-10"15,1 1-15,-1 0 0,2 0 0,8-7 16,4-1-16,9-6 0,1-1 15,3-1-15,6 0 0,5-2 16,-1 2-16,4-2 0,4-1 16,7-1-16,-3 5 0,3-2 15,3-1-15,8-5 0,-1 4 16,2-3-16,3 0 0,-12 4 16,-7 3-16,29-9 0,-6 5 0,-7 2 15,-4 3-15,-3 1 16,-1 1-16,-1 2 0,-4 3 0,1 0 15,1 1-15,-4 1 0,-4 3 16,4 1-16,1 0 0,-3 1 16,-1 0-16,1 5 0,3 3 15,-4 1-15,-1 0 0,1 2 16,2 1-16,-5-1 0,-2 1 0,2 2 16,0 2-16,-2 2 0,-1 2 15,-1 0-15,1 1 16,-3 1-16,-2 0 0,3 1 0,0 2 15,-2 1-15,-3 0 0,1 4 16,2 2-16,-4-1 0,-1-1 16,1 1-16,2 1 0,-4 0 15,-2-1-15,1 3 0,-1 3 16,-1-3-16,-3 0 0,1 2 16,-1 1-16,-1 0 0,-2-2 0,2-1 15,0 0-15,-2 3 0,-1 2 16,0 1-16,-1 1 0,-1-2 15,-2-1-15,2 0 0,1 1 16,-2-3-16,-2-1 0,-8-7 16,3 6-16,-2-3 0,1 1 15,1 2-15,1 3 0,-1-3 0,0 0 16,0 2-16,1 0 16,-2-1-16,0 1 0,-1 0 15,-1 3-15,-1-4 0,0-2 0,0 3 16,-1 1-16,-2-3 0,-2-2 15,0 3-15,1 0 0,-1 0 16,-2-1-16,1 0 0,0 2 16,-1-2-16,-1-2 0,0 3 15,0 1-15,-2-1 0,0 0 0,-1 1 16,-1 1-16,-1-3 16,-1 0-16,0 2 0,-1 1 15,-1 0-15,0 0 0,-1 1 0,-1 1 16,0-1-16,-1 0 0,-1-1 15,-1 0-15,-1 0 0,1 0 16,-2 2-16,-1-1 0,1 0 16,-2 0-16,-1 0 0,1 1 15,-2-1-15,1-1 0,-2 1 16,0 1-16,0-1 0,0-2 0,-1 2 16,-2 0-16,0-2 15,0-1-15,-2 1 0,0 3 16,-1-1-16,1 0 0,0 0 15,-1 2-15,1-1 0,-1-1 0,-1 2 16,-2 1-16,1-2 0,2 0 16,-4 4-16,-1 1 0,1-1 15,0-1-15,-1 0 0,0-1 16,1 0-16,2 0 0,-2 1 16,0 1-16,0-2 0,0 0 0,-2 2 15,0 1-15,1-3 0,0-2 16,0 1-16,0-1 15,2 0-15,-1-1 0,0-1 0,0-1 16,0 0-16,0-1 0,1 1 16,-1 0-16,1-1 0,0-2 15,-3 1-15,-1-1 0,1-1 0,0 1 16,-2 0-16,-2-1 16,0 1-16,-1-2 0,0 5 0,-2 3 15,2-1-15,-1-2 0,-3 3 16,-3 2-16,4-5 15,5-4-15,-2 1 0,2 1 0,0-1 16,0 0-16,1-1 0,0-2 16,0-2-16,1-1 0,5-4 15,5-4-15,3-3 0</inkml:trace>
  <inkml:trace contextRef="#ctx0" brushRef="#br0" timeOffset="8983.0715">5148 17715 0,'0'0'0,"0"0"16,0 0-16,0 0 0,0 0 0,0 0 15,0 0-15,0 0 0,0 0 16,0 0-16,0 0 0,0 0 15,0 0-15,24-6 0,-24 6 16,0 0-16,35-5 0,-35 5 16,36-7-16,-16 2 0,3 0 15,4-2-15,1-1 0,2-2 16,1 0-16,11-4 0,2 0 16,-1 1-16,-1 0 0,9-2 15,-2 1-15,-4 1 0,-2 1 0,5-1 16,-3 2-16,-3 2 0,-2 0 15,-5 2-15,-3 0 0,-5 0 16,-1 0-16,-6 1 0,-3 1 16,-5 0-16,-4-1 0,-2 3 15,-2 0-15,-1 1 0</inkml:trace>
  <inkml:trace contextRef="#ctx0" brushRef="#br0" timeOffset="9649.8054">1786 17987 0,'0'0'0,"0"0"0,0 0 0,0 0 16,0 0-16,0 0 0,0 0 16,0 0-16,25-14 0,-25 14 15,23-9-15,-7 4 0,-1-1 0,4 0 16,3-1-16,3 0 0,1 0 16,4-1-16,2 0 0,11-4 15,1 1-15,0-1 0,3 0 16,10-2-16,0 1 0,9-5 15,-2 1-15,-4 2 0,0 2 0,6-1 16,-3 1-16,-1 1 0,-1 1 16,-1 0-16,1 1 15,-2 3-15,-4 1 0,10 2 0,0 2 16,-8-1-16,-8-2 0,-12 2 16,-11 0-16,-8 1 0</inkml:trace>
  <inkml:trace contextRef="#ctx0" brushRef="#br0" timeOffset="10149.5888">4286 19047 0,'73'-46'16,"-9"6"-16,-8 6 0,11-1 0,2 5 15,-10 5-15,-7 3 0,13-1 16,-1 3-16,-6 4 0,-6 2 16,15-4-16,2 0 0,-8 3 15,-7 2-15,16-7 0,7-4 16,-20 7-16,-9 3 0,12-3 0,-22 5 16,-10 4-16</inkml:trace>
  <inkml:trace contextRef="#ctx0" brushRef="#br0" timeOffset="18049.6165">11952 5266 0,'0'0'0,"-8"-7"16,0-2-16,1 3 0,-2 0 15,-3-3-15,-5-2 0,-5-4 16,-1 0-16,-2 0 0,-4 1 16,-1 0-16,0 1 0,-12-3 15,-2 1-15,1 2 0,0-1 0,-12 0 16,-1-1-16,3 4 15,2 2-15,-2 3 0,-1 3 0,-4 3 16,4 1-16,-1 5 0,-1 0 16,3 2-16,2 1 0,-13 6 15,-2 2-15,5 3 0,4-2 0,-6 7 16,-4 4-16,3-1 16,1 0-16,-35 18 0,3-1 15,10-1-15,7-3 0,-4 6 16,-2 2-16,7-2 0,8-2 15,-4 1-15,-2 2 0,11-5 0,8-3 16,-5 6-16,-1 5 16,4-4-16,4-2 0,1 3 0,2 4 15,8-8-15,5-2 0,1 3 16,-2 3-16,5-2 0,3-2 16,0 7-16,1 2 0,4 0 15,3-3-15,-2 6 0,1 3 16,3-1-16,4-2 0,2 5 15,1 5-15,4-7 0,2-4 0,4 6 16,2 3-16,3-6 0,2-3 16,5 4-16,3 1 15,2-5-15,1-5 0,11 3 0,4 1 16,0-5-16,0-6 0,7 5 16,7 4-16,-1-8 0,-1-1 0,7 0 15,7 2-15,-3-7 0,-3-4 16,8 2-16,7 3 15,-3-5-15,0-4 0,7 0 0,4 1 16,-4-6-16,-5-4 0,8-2 16,7-1-16,-4-5 0,-3-4 15,8 0-15,6 0 0,-7-6 16,-5-4-16,11-5 0,6-2 16,-7-2-16,-6-2 0,9-6 15,7-6-15,-7 2 0,-6 0 0,6-10 16,5-6-16,-5 1 15,-5 2-15,5-10 0,2-5 16,-7 2-16,-6 1 0,5-6 16,5-3-16,-9 2 0,-5 0 15,3-7-15,1-5 0,-8 1 0,-4 1 16,1-4-16,1-3 0,-7 4 0,-3 3 16,4-6-16,-1-5 15,-7 5-15,-7 4 0,3-6 16,3-2-16,-8 5 0,-6 3 0,1-5 15,-2-3-15,-5 7 0,-5 9 16,-5-9-16,-2-4 0,-5 9 16,-3 6-16,-5-2 0,-3-4 15,-3 5-15,-2 3 0,-6-2 16,-2-1-16,-2 5 0,-2 4 0,-6-5 16,-4-1-16,1 7 15,-1 5-15,-4-1 0,-1-1 0,2 4 16,0 2-16,-5 0 15,-4 0-15,1 5 0,1 3 0,-6 0 16,-5 0-16,2 4 0,1 2 16,-9-2-16,-6-1 0,0 7 15,3 4-15,-8 1 0,-4 1 16,4 0-16,5 1 0,-12 5 16,-6 2-16,5 2 0,2 2 0,-9-1 15,-7 2-15,6 4 16,4 3-16,-9 4 0,-4 4 15,5-1-15,5 0 0,-13 8 16,-8 4-16,6 4 0,6 2 0,-10 6 16,-6 2-16,6 2 0,5-1 0,-16 13 15,-11 10-15,7 1 16,4 2-16,-16 17 0,-10 12 16,15-2-16,9-2 0,-6 20 15,-8 14-15,11-5 0,6-5 0,34-35 16,22-25-16,17-18 0</inkml:trace>
  <inkml:trace contextRef="#ctx0" brushRef="#br0" timeOffset="27600.205">20164 16947 0,'0'0'0,"0"0"16,0 0-16,0 0 0,0 0 0,-24-4 16,24 4-16,0 0 0,0 0 15,-26-1-15,26 1 0,0 0 16,-22 2-16,15 1 0,0-1 15,-1 1-15,2 0 0,-2 3 16,-1 0-16,1 0 0,1 1 16,-1 1-16,0 0 0,2 0 15,-1 0-15,0 0 0,1 1 16,-1 0-16,1 1 0,-1 0 16,1 0-16,1 1 0,-1-1 0,1 0 15,-1 0-15,1 1 0,0-1 16,1 1-16,0-1 0,-1 1 15,2 0-15,1 0 0,0-1 16,0-1-16,1-1 0,1 0 16,1 1-16,1 0 0,0-1 15,1 1-15,1 0 0,1 0 16,0-1-16,2 0 0,0 0 16,0 0-16,1 0 0,1-1 15,0 0-15,1 0 0,0-2 0,-1 0 16,1 0-16,1-2 0,0 0 15,0-2-15,0 0 0,0-2 16,1 0-16,-1-3 0,0-1 16,0-2-16,-1-1 0,1-3 15,0-1-15,0-1 0,-1 0 0,2-6 16,0 0-16,-1 0 0,0-1 16,-1 0-16,-1 0 0,-2 0 15,0 0-15,-2 1 16,0 0-16,-2 2 0,-1 2 0,-1 0 15,1 2-15,-2 1 0,-2 2 16,-1 0-16,-1 0 0,-1 0 16,0 2-16,-2 1 0,-1 2 15,1 0-15,-2 1 0,-1 0 16,-1 1-16,0 0 0,0 1 0,-1 1 16,0 1-16,3 1 0,0-1 15,0 1-15,0 2 0,1 0 16,0 0-16,0 2 0,2 0 15,0 2-15,2 1 0,0 1 16,2 0-16,1-1 0,1 0 16,0-2-16,0 0 0,0-1 0</inkml:trace>
  <inkml:trace contextRef="#ctx0" brushRef="#br0" timeOffset="27952.8648">20436 16659 0,'0'0'0,"0"0"15,0 0-15,0 0 0,0 0 0,0 0 16,0 0-16,0 0 0,0 0 15,-12 22-15,12-22 0,0 0 16,-2 32-16,2-32 0,1 30 16,0-14-16,0 2 0,0 2 15,2 2-15,-1 0 0,0 0 0,1 9 16,0 2-16,-1-1 0,0-1 16,0 3-16,0 3 15,2 6-15,-2-3 0,1 0 16,2 0-16,0-3 0,2-4 0,0 2 15,1-5-15,0-5 0,0-4 0,-3-5 16,-1-3-16,1-3 0</inkml:trace>
  <inkml:trace contextRef="#ctx0" brushRef="#br0" timeOffset="28250.2943">20520 17106 0,'0'0'0,"0"0"0,0 0 16,0 0-16,0 0 0,0 0 15,0 0-15,0 0 0,27-18 0,-27 18 16,18-11-16,-18 11 16,23-10-16,-9 4 0,0-1 15,1 1-15,1 1 0,0 0 16,2-1-16,0 0 0,-1-1 0,1 0 15,1 0-15,-1 0 0,1 2 16,3-2-16,-1 0 0,-1-1 0,-2-1 16,-2-1-16,-1 0 15,-3 1-15,-2 2 0,-2 0 0</inkml:trace>
  <inkml:trace contextRef="#ctx0" brushRef="#br0" timeOffset="28849.8471">20820 16259 0,'0'0'0,"0"0"16,0 0-16,0 0 0,0 0 0,0 0 15,0 0-15,0 0 0,0 0 16,0 0-16,0 0 0,2 29 15,-2-29-15,2 24 0,-2-24 16,3 31-16,-1-15 0,0 2 16,1 2-16,1 0 0,-1 1 0,0 2 15,1-1-15,0 6 0,1-1 16,1 3-16,-1 1 16,1 0-16,-1 0 0,1-1 0,0 2 15,-1 5-15,1-2 0,-1 1 16,1-1-16,-1 0 0,-1 0 15,2-1-15,0 2 0,-2-2 16,0-1-16,2 4 0,-1 0 16,0-3-16,-1-1 0,1-1 15,-1 0-15,0-3 0,1-2 0,-1 1 16,2 1-16,-2-3 0,1 0 16,-1-1-16,0-1 15,1-1-15,-1-2 0,1-1 16,-1 0-16,0-1 0,1 0 0,-2-3 15,0 0-15,0-1 0,-1-2 16,0 0-16,1 1 0,0-2 16,-1-1-16,-1 1 0,0-2 15,0-1-15,0-1 0,-1-1 0,0-1 16,0-1-16,0 1 0,0-2 16,0-1-16,0-1 0,0-2 15,0 3-15,0-3 0,0 0 16,0 0-16,-2-1 0,2 1 15,0-2-15,0 2 0,0-4 16,0 1-16,2-2 0,2-1 16,-2 1-16,0 0 0,0 1 15</inkml:trace>
  <inkml:trace contextRef="#ctx0" brushRef="#br0" timeOffset="29082.8021">21785 17258 0,'0'0'0,"0"0"15,0 0-15,0 0 0,0 0 0,0 0 16,0 0-16,6 26 0,-6-26 15,2 28-15,1-7 0,-2-2 16,0-2-16,0-2 0</inkml:trace>
  <inkml:trace contextRef="#ctx0" brushRef="#br0" timeOffset="35441.2344">11898 8021 0,'0'0'0,"0"0"0,0 0 0,0 0 16,0 0-16,0 0 0,0 0 15,0 0-15,0 0 0,6 22 16</inkml:trace>
  <inkml:trace contextRef="#ctx0" brushRef="#br0" timeOffset="35666.8611">11883 8010 0,'0'0'0,"0"0"16,0 0-16,0 0 0,0 0 0,0 0 15,0 0-15,0 0 16,0 0-16,25-3 0</inkml:trace>
  <inkml:trace contextRef="#ctx0" brushRef="#br0" timeOffset="35783.016">12031 7961 0,'0'0'16,"0"0"-16,0 0 0,0 0 16,0 0-16,0 0 0,0 0 0,0 0 15,0 0-15,23 11 0</inkml:trace>
  <inkml:trace contextRef="#ctx0" brushRef="#br0" timeOffset="61866.1093">27331 6643 0,'0'0'0,"0"0"0,22 0 0,-8 1 16,2-1-16,10 2 0,6 0 16,-1 0-16,0 1 0,10-1 15,2 0-15,-3 0 0,-2-1 0,10 1 16,0 1-16,-4-2 0,-3 1 16,2 0-16,1 0 0,-3 0 15,-4-1-15,11 0 0,0-1 16,-4 1-16,-3 1 0,1 0 15,2-1-15,-3-2 0,-2-1 0,2 2 16,5 3-16,-12-1 16,-9-1-16,-6-1 0</inkml:trace>
  <inkml:trace contextRef="#ctx0" brushRef="#br0" timeOffset="66532.8057">27942 6095 0,'0'0'16,"0"0"-16,0 0 0,-25-10 0,15 6 15,-3 0-15,0-1 0,-2 0 16,-2-3-16,-5 0 0,-1-1 16,0 0-16,0 0 0,-1 0 15,-2 0-15,0-1 0,-1 2 0,0-1 16,-2 0-16,-6-1 15,1 0-15,-2 2 0,0-3 0,1 2 16,-1 2-16,0-1 0,-2-1 16,1 1-16,0 0 0,-9 0 15,1 1-15,2 0 0,2 1 16,-2-1-16,-2 1 0,2 1 16,2 2-16,-1-1 0,-1 0 15,-4-1-15,3 1 0,-1 0 16,0 1-16,2 0 0,2 1 0,-1 1 15,0 0-15,1 0 0,1 0 16,0 2-16,-3 1 0,1 0 16,2-1-16,-2 3 0,-2-1 15,2 1-15,1 0 0,-2 2 16,-1 0-16,2 0 0,3 0 16,-3 1-16,-1 0 0,1 2 15,2 0-15,-6 1 0,1 1 16,7-2-16,1 1 0,-6 2 0,1 2 15,8-3-15,1-1 0,-6 3 16,1 2-16,6-3 0,1 1 16,-1 1-16,-1 1 0,2 0 15,2-1-15,0 1 0,2-1 16,2 2-16,0-1 0,1 0 16,1 2-16,2-2 0,2-1 15,0 1-15,3-1 0,3-1 16,1-1-16,-1 0 0,1 1 0,1 1 15,1-1-15,0 1 0,2-1 16,0-1-16,1-1 0,2 0 16,0-2-16,1 1 0,1 0 15,0 2-15,2-1 0,0 0 16,1 0-16,1 0 0,0 2 16,2-1-16,-1 0 0,1 0 15,2 1-15,-1-2 0,0-1 0,3 2 16,1 1-16,-1-1 0,1 0 15,1 0-15,1-1 16,1-1-16,0-2 0,2 2 0,1 2 16,1-2-16,0-2 0,1 2 15,0 0-15,2-2 0,-1 0 16,3 0-16,1 0 0,-1 1 16,0-2-16,0 2 0,1-4 15,0 3-15,1-2 0,1 1 16,1 1-16,5 1 0,-2-1 0,1-1 15,0-2-15,-2 1 0,0 0 16,1 0-16,0 0 0,0-2 16,-1-1-16,2 0 0,1 0 15,-2-1-15,1 1 0,-1-1 16,2 0-16,0-1 0,-1 0 16,1 2-16,0-2 0,-1 0 15,0 0-15,0 0 0,1 0 16,0 0-16,-2-1 0,2-1 0,1 1 15,-2 0-15,0 0 0,0 2 16,0-1-16,0 0 0,-1-1 16,6-1-16,1-1 0,-4 0 15,0 1-15,1 1 0,0 1 16,-1-1-16,-2 1 0,1-2 16,1-1-16,-2 1 0,1 2 15,-1-1-15,-1 1 0,1-2 0,-2 0 16,2 0-16,0 1 0,-1 0 15,-2 0-15,2-2 0,-2 0 16,-2 1-16,0 1 0,6-1 16,0 0-16,-6-1 0,0-1 15,2 1-15,2 0 0,-1 0 16,0 0-16,1-1 0,2 0 16,0-1-16,-1 1 0,6-2 15,-1 0-15,1 2 0,-2-2 16,-1 1-16,3 0 0,-4-1 0,-1-1 15,2 1-15,1-2 0,-1 1 16,-1 2-16,-1 0 0,1 0 16,0-1-16,0 1 0,-1 0 15,1-2-15,0 2 0,0 0 0,-1 0 16,2-3-16,-2 2 16,0-1-16,0 0 0,2 2 15,-1-3-15,-1 3 0,-1-2 0,1 1 16,-1 0-16,-1-1 0,0 1 15,-1-1-15,-1 0 0,1 1 16,-1-1-16,1 0 0,-2 0 16,-1-1-16,0 0 0,0 3 15,0-2-15,-1-1 0,-2 3 16,2-2-16,-1 1 0,-1 1 0,1-1 16,1 0-16,0 1 15,0-1-15,0 1 0,1 0 16,1 0-16,-2-1 0,0 1 15,0-2-15,-1 2 0,0-1 0,-2 1 16,1-1-16,-1 1 0,-1 1 16,-2-3-16,1 3 15,-1-3-15,0 0 0,0 2 0,1 0 16,-2-1-16,1 1 0,-4-1 16,0 1-16,-1-1 0,0 2 0,0 0 15,0-2-15,0 1 0,0-1 16,0-1-16,0 1 15,0 0-15,-1 1 0,1 1 0,0-1 16,-1 1-16,0-1 0,-1 0 16,0 1-16,-2-2 0,1 1 0,-2 2 15,-1-2-15,1 2 16,-2-1-16,0 0 0,1 0 16,-1 1-16,0-2 0,-1 2 0,0-1 15,0 1-15,1 1 0,-2-2 16,0 1-16,0 0 0,-2 2 15,3-3-15,-3 3 16,2-4-16,-2 4 0,2-3 0,-2-1 16,0 2-16,0 2 0,0-4 15,0 2-15,0-2 0,0 1 16,0 0-16,-1-1 0,0 1 0,0-1 16,0 0-16,-2 1 15,1-2-15,0 0 0,-1 1 0,-1 0 16,1-1-16,0 0 0,-2 0 15,1 1-15,-2-2 0,1 1 16,-1-2-16,1-1 0,-2 0 16,1 1-16,-2 1 0,-1-2 15,1 0-15,1 1 0,-1 0 16,-1-1-16,0 0 0,0 1 0,0-2 16,-2 2-16,-1-1 0,1 0 15,-1 1-15,0-2 0,-1 2 16,0 0-16,0-1 0,-2 1 15,1 0-15,-2 0 0,1-1 16,-2 0-16,-5-1 0,1 2 0,1 0 16,-1-1-16,0 1 15,0 0-15,0 1 0,-1-1 16,0 1-16,1 0 0,-1 1 16,0-1-16,1 0 0,0 2 0,-1-2 15,0 1-15,0-1 0,-1 0 16,0 1-16,0 0 15,0 0-15,-1-1 0,-5 1 0,0 1 16,2 0-16,0 0 0,0 0 16,-1 1-16,1-1 0,0 2 15,1-1-15,-1 0 0,1 0 16,-1 1-16,1 0 0,-2-1 16,2 0-16,1 0 0,-3 1 0,0 0 15,1 0-15,-1 0 0,0-1 16,-1 1-16,0-2 0,1 1 15,-2 0-15,0 2 0,0-1 16,2 1-16,-3 0 0,0 0 16,-5-1-16,1 0 0,1 0 15,0-1-15,1 1 0,0 1 0,1 1 16,0 0-16,-1 0 16,0 1-16,0-2 0,1 1 15,0-1-15,0 1 0,-1 1 0,-1 0 16,1 0-16,2 0 0,-3 1 15,-2 0-15,2-1 0,1-1 16,-1 2-16,-1 0 0,0 0 16,2 2-16,-1-1 0,0-1 15,0 0-15,0 2 0,0 1 16,0-2-16,0 2 0,0-1 0,1 0 16,0 0-16,0 0 15,0 1-15,0 0 0,0 0 16,-1 1-16,4 0 0,-3 0 15,-1 0-15,4-2 0,2 2 0,0-2 16,2 3-16,0-1 0,-1-3 16,1 2-16,-1 1 0,2-2 15,-1 1-15,1-1 0,0 3 16,-1 0-16,2-1 0,-1 1 16,0-1-16,1 0 0,1 1 0,-1 0 15,0-1-15,0 0 0,3 1 16,1 0-16,-1 0 0,3 0 15,0 1-15,0-2 0,-1 1 16,0 0-16,1-1 0,1 1 16,-1 1-16,1 1 0,0 0 15,-1 1-15,0 1 0,0-1 16,1 1-16,1 0 0,-1-1 16,1 1-16,0-2 0,2 3 15,0-1-15,-1 1 0,2 2 0,0-3 16,0-1-16,1 1 0,1 0 15,0 0-15,-1 1 0,5-3 16,-1-1-16,1 2 0,1 0 16,0-2-16,1 0 0,0 1 15,1 0-15,0 0 0,0 1 0,2 0 16,1-1-16,0 1 16,0-1-16,1 0 0,0 2 15,0-1-15,1 1 0,0-3 16,1 2-16,0-1 0,1 1 0,0 0 15,1 0-15,1-1 0,-1 0 16,2 2-16,-1 0 0,2 0 16,-1 0-16,2 0 0,0-1 15,1 0-15,-1 0 0,5 2 16,-1-1-16,0 0 0,0 0 0,0-2 16,1-2-16,2 2 15,-1 1-15,1-2 0,2 1 16,-2-1-16,1-1 0,0-1 0,1 0 15,-1 0-15,2 0 0,0 0 16,0-2-16,1 1 0,-1-1 16,1 1-16,0 0 0,1-1 15,1-1-15,0 0 0,1 1 16,0-2-16,0-1 0,1 1 16,2 0-16,-1 0 0,1 0 0,1 0 15,0-1-15,6 0 16,0 0-16,0 1 0,0-4 15,0 1-15,0 0 0,1-2 0,1-2 16,-1 2-16,-1-2 0,2 0 16,2 0-16,-2 0 0,0-1 15,7-2-15,-1 2 0,-2-2 16,-1 0-16,-1-1 0,0 2 16,0-1-16,-1 1 0,1-1 0,1 1 15,-2 0-15,0-1 0,2 0 16,-1 0-16,-1 1 0,0 2 15,2-2-15,-1 1 0,0 0 16,-1 0-16,6 0 0,0 2 16,-1 0-16,-2 0 0,1 1 15,2 0-15,-1 0 0,0 2 0,1-1 16,2-1-16,0 0 0,-1 1 16,-10 1-16,-7 0 15,-8 1-15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852,'21'21'102,"-3"-5"-56,-4-5-56,-4-4-55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68505 8555 999,'-5'-19'0,"-10"-5"0,-9-7 0,-10-5 0,-2 3-6,7 9-12,7 12-12,7 11-12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62520 10113 999,'-85'-21'-6,"21"8"-12,18 7-12,21 7-12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1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16550 18650 421,'-22'-63'9,"6"26"18,7 24 18,6 26 18,3 18 4,0 13-12,0 12-10,0 13-12,-2 18-6,-3 26-3,-3 24-2,-2 26-2,-1 10-2,3-3-2,3-3 0,4-2-2,1-9-2,0-12-1,0-13-1,0-12-2,0-4-1,0 7-2,0 6 0,0 7-2,0 2-1,0 1 1,0-1 0,0 1-1,0-1 0,0 1-1,0-1 0,0 1-2,1 1 0,4 3 2,3 3 0,3 4 1,-1-4-2,-2-9-3,-3-10-4,-3-8-4,-2-11-2,0-8 0,0-10-1,0-9 1,0-7-1,0-3-1,0-3-1,0-2 0,-4-5-3,-5-2-2,-7-3-4,-5-3-3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6832" units="cm"/>
      <inkml:brushProperty name="height" value="0.06832" units="cm"/>
      <inkml:brushProperty name="color" value="#F2395B"/>
    </inkml:brush>
  </inkml:definitions>
  <inkml:trace contextRef="#ctx0" brushRef="#br0">62000 19550 322,'-4'-82'37,"-5"39"10,-7 36 12,-5 39 9,-8 24 1,-5 13-10,-7 12-11,-5 13-10,-3 6-7,4 0-5,3 0-4,3 0-5,4-4-3,7-5-2,6-7-1,7-5-1,15-11-6,25-11-10,25-14-10,25-11-11,12-18-5,1-22-1,-1-22 0,1-21 0,-6-17 2,-8-8 4,-10-10 5,-9-9 5,-10-5 2,-9 0 2,-10 0-1,-8 0 2,-11 3 2,-8 6 4,-10 7 4,-9 6 4,-5 7 3,0 10 3,0 10 3,0 9 2,12 7 4,26 7 3,24 6 3,26 7 4,12 4-1,0 3-5,0 3-6,0 4-5,-4 5-2,-5 10-1,-7 10 0,-5 9 0,-9 9 0,-9 9 0,-10 10 0,-8 10 1,-8 4-1,-2 0-1,-3 0-1,-3 0-1,-6 1-1,-5 4-2,-7 3 0,-5 3-1,-6-4-3,-3-8-3,-3-10-3,-2-9-4,14-15-7,35-18-9,35-19-9,34-18-10,13-14 0,-5-5 9,-7-7 9,-5-5 10,-8-3 4,-5 4 0,-7 3 2,-5 3 0,-6-2-1,-3-6 0,-3-6-2,-2-6-2,-6-2 1,-6 3 1,-6 3 0,-6 4 2,-6 4 1,-2 6 2,-3 7 1,-3 6 3,1-4 1,6-11 0,7-14 0,6-11 2,1-4 0,-3 6 4,-3 7 2,-2 6 4,-5 6 0,-2 6-2,-3 7-3,-3 6-1,-2 9 11,0 13 25,0 12 25,0 13 24,-2 15 9,-3 19-10,-3 19-9,-2 19-9,-1 19-9,3 23-10,3 22-10,4 22-8,1 12-8,0 3-3,0 3-4,0 4-3,-2 5-9,-3 10-10,-3 10-11,-2 9-11,-5 2-9,-2-2-4,-3-3-5,-3-3-5,-1-23 2,4-40 9,3-40 10,3-41 10,1-24-2,1-6-11,-1-6-11,1-6-11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3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18550 18800 414,'117'-2'190,"-16"-3"-44,-15-3-45,-15-2-44,-7-3-26,3 1-6,3-1-5,4 1-7,-3-1-10,-5 1-18,-7-1-18,-5 1-16,-6-3-13,-3-2-10,-3-3-9,-2-3-9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4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20550 17750 561,'0'-69'18,"0"13"35,0 12 37,0 13 35,-5 12-15,-9 13-67,-10 12-68,-8 13-67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10700 16850 438,'-69'-19'18,"13"13"4,12 12 5,13 13 5,2 10 1,-5 10-2,-7 10-2,-5 9-2,-3 6-2,4 3-3,3 3-4,3 4-2,-2 4-3,-6 6-1,-6 7-2,-6 6 0,-7 7-2,-6 10-1,-6 10-2,-6 9-1,1-2-2,9-12 0,10-13-2,10-12 0,7-13-4,6-12-5,7-13-5,6-12-5,13-18-9,23-21-10,22-22-10,22-22-11,12-21 0,3-18 9,3-19 9,4-18 10,-3-4 7,-5 13 6,-7 12 5,-5 13 5,-9 10 3,-9 10 1,-10 10 2,-8 9 0,-4 9 11,3 9 18,3 10 20,4 10 19,2 10 5,4 13-10,3 12-9,3 13-11,-1 7-6,-2 4-3,-3 3-4,-3 3-3,-2-2-3,0-6-3,0-6-1,0-6-3,4-6-6,10-2-6,10-3-9,9-3-7,4-17-4,1-27-2,-1-28-1,1-28-1,-4-21-3,-6-12-4,-6-13-5,-6-12-4,-6-5 0,-2 3 6,-3 3 6,-3 4 6,-4 5 5,-3 10 6,-3 10 5,-2 9 5,-3 10 6,1 14 3,-1 11 5,1 14 5,-1 16 4,1 22 5,-1 22 6,1 23 5,-1 17 1,1 17-4,-1 15-3,1 16-4,-3 9-4,-2 3-4,-3 3-5,-3 4-3,-6 2-5,-5 4-3,-7 3-4,-5 3-3,-6-4-1,-3-8-1,-3-10 1,-2-9-1,0-12-4,7-11-10,6-14-10,7-11-9,4-18-7,3-22-3,3-22-2,4-21-3,2-23 3,4-21 6,3-22 7,3-22 7,6-8 5,9 6 4,10 7 4,10 6 3,4 6 3,0 6-1,0 7 0,0 6 1,-2 7 5,-3 10 13,-3 10 12,-2 9 12,0 7 4,7 7-3,6 6-4,7 7-4,-1 4-3,-6 3-1,-6 3-3,-6 4-1,-4 2-7,1 4-8,-1 3-10,1 3-9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12250 16100 421,'-24'-46'3,"4"10"4,3 10 5,3 9 6,4 10 7,7 14 12,6 11 12,7 14 12,0 19 1,-2 29-9,-3 28-7,-3 28-10,-2 23-5,0 19-1,0 19-2,0 19-2,-7 9-3,-11 0-7,-14 0-5,-11 0-7,-6 0-5,4 0-6,3 0-7,3 0-5,6-11-3,9-22 2,10-22 1,10-21 2,8-26-6,10-28-11,10-28-11,9-27-12,4-23-4,1-16 1,-1-15 2,1-15 1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13100 17400 473,'-69'-21'57,"13"10"-9,12 10-10,13 9-9,7 12-1,4 16 7,3 15 6,3 17 7,6 7 0,9 0-6,10 0-7,10 0-7,8-4-6,10-5-6,10-7-7,9-5-6,7-8-6,7-5-4,6-7-4,7-5-5,-1-8-5,-6-5-8,-6-7-7,-6-5-8,-4-6-3,1-3-2,-1-3-1,1-2-1,-6-5 2,-8-2 4,-10-3 4,-9-3 4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13850 17400 499,'-71'1'41,"10"4"2,10 3 1,9 3 1,4 7 0,1 14-2,-1 11-3,1 14-1,1 10-4,3 9-2,3 10-4,4 10-2,1 10-7,0 13-8,0 12-7,0 13-10,1 9-6,4 6-7,3 7-6,3 6-6,3-12-1,3-27 5,3-28 4,4-28 6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13250 16200 515,'-41'-46'97,"19"10"-11,19 10-12,19 9-13,18 4-10,19 1-10,19-1-10,19 1-10,9 1-7,0 3-7,0 3-5,0 4-7,-2 1-9,-3 0-12,-3 0-11,-2 0-12,-9 0-4,-12 0 4,-13 0 5,-12 0 5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13950 15050 460,'-69'-46'5,"13"10"12,12 10 10,13 9 11,10 21 12,10 35 15,10 35 15,9 34 14,4 21-8,1 10-32,-1 10-30,1 9-32,1 10-17,3 14-4,3 11-2,4 14-4,-1-9-9,-3-28-12,-3-28-14,-2-27-14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8"/>
    </inkml:context>
    <inkml:brush xml:id="br0">
      <inkml:brushProperty name="width" value="0.0706" units="cm"/>
      <inkml:brushProperty name="height" value="0.0706" units="cm"/>
      <inkml:brushProperty name="color" value="#F2395B"/>
    </inkml:brush>
  </inkml:definitions>
  <inkml:trace contextRef="#ctx0" brushRef="#br0">19150 18700 311,'-40'-2'78,"23"-3"5,22-3 4,22-2 5,12-3-7,3 1-16,3-1-17,4 1-17,2-1-10,4 1-3,3-1-4,3 1-4,1 1-2,1 3-4,-1 3-2,1 4-3,1 1-6,3 0-6,3 0-8,4 0-7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29350 8250 476,'21'-83'32,"-5"34"0,-7 35 0,-5 35-2,-9 27-1,-9 22-1,-10 22-2,-8 23-1,-11 14-2,-8 10-3,-10 10-4,-9 9-2,-12 7-3,-11 7 0,-14 6 0,-11 7-2,-3-10-1,10-25-6,10-25-4,9-25-5,12-21-4,16-15-3,15-15-5,17-16-3,11-16-4,10-16-1,10-15-1,9-15-3,12-20 0,16-21 2,15-22 1,17-22 2,8-10 2,4 4 4,3 3 3,3 3 5,-5 9 4,-12 16 7,-13 15 7,-12 17 6,-9 13 4,-2 13 2,-3 12 1,-3 13 2,-2 7 2,0 4 3,0 3 3,0 3 3,0 6 1,0 9 0,0 10-2,0 10 1,0 2-3,0-3-2,0-3-2,0-2-3,1-3-3,4 1-4,3-1-3,3 1-4,-1-3-2,-2-2 2,-3-3 1,-3-3 1,-1-4-1,4-3-7,3-3-5,3-2-6,1-8-5,1-8-2,-1-10-4,1-9-2,4-16-2,9-22 2,10-22 1,10-21 2,-1-18 0,-9-12-1,-10-13 0,-8-12-1,-9-4 2,-6 7 4,-6 6 4,-6 7 4,-6 11 5,-2 20 5,-3 18 4,-3 20 6,-1 25 6,4 35 8,3 35 8,3 34 9,-1 24-1,-2 17-7,-3 15-7,-3 16-8,-9 21-6,-11 29-2,-14 28-5,-11 28-3,-3-13-4,10-53-3,10-53-5,9-52-4,4-28-6,1 1-7,-1-1-8,1 1-7,-1-13-4,1-25-1,-1-25 0,1-25 0,4-18 3,9-8 6,10-10 6,10-9 7,5-1 7,4 10 8,3 10 8,3 9 7,1 9 7,1 9 4,-1 10 5,1 10 5,-3 5 2,-2 4-3,-3 3-2,-3 3-2,1 3-7,6 3-11,7 3-11,6 4-11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6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80850 18500 518,'0'-41'101,"0"19"-17,0 19-16,0 19-17,1 10-12,4 4-7,3 3-6,3 3-6,1 4-4,1 7-3,-1 6-1,1 7-2,-3 7-3,-2 9-4,-3 10-4,-3 10-4,-1 8-3,4 10-2,3 10-1,3 9-2,-2-1 0,-6-8-1,-6-10 1,-6-9-1,-4-12 0,1-11-2,-1-14-3,1-11-1,-1-20-9,1-24-12,-1-26-13,1-24-13,1-12 0,3 4 14,3 3 13,4 3 13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65000 18650 506,'143'-46'11,"-11"10"21,-14 10 23,-11 9 21,-4 6 6,6 3-12,7 3-10,6 4-12,-2 2-13,-9 4-15,-10 3-15,-8 3-16,-11-1-13,-8-2-14,-10-3-14,-9-3-14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30850 7750 450,'-2'-75'40,"-3"50"11,-3 50 12,-2 50 12,-5 31-1,-2 13-11,-3 12-13,-3 13-12,-2 12-8,0 13-6,0 12-5,0 13-5,-2 10-6,-3 10-8,-3 10-5,-2 9-8,-1 4-2,3 1 2,3-1 2,4 1 2,4-4-2,6-6-6,7-6-8,6-6-5,3-23-7,0-36-5,0-39-4,0-36-6,1-23-1,4-6 3,3-6 1,3-6 3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31550 9500 482,'-47'-65'52,"6"23"7,7 22 6,6 22 6,4 18-2,4 16-12,3 15-12,3 17-12,3 8-9,3 4-6,3 3-6,4 3-6,2-2-3,4-6-2,3-6 1,3-6-1,6-9-3,9-8-3,10-10-3,10-9-4,8-9-3,10-5 0,10-7-2,9-5-1,6-9-3,3-9-6,3-10-6,4-8-6,-6-8 0,-11-2 3,-14-3 4,-11-3 3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32300 9400 485,'-71'-41'8,"10"19"17,10 19 15,9 19 17,7 18 7,7 19-5,6 19-4,7 19-4,0 12-5,-2 6-9,-3 7-7,-3 6-8,-4 7-8,-3 10-7,-3 10-9,-2 9-7,2 4-2,9 1 2,10-1 3,10 1 2,4-15 0,0-28-4,0-28-5,0-27-3,0-17-13,0-3-21,0-3-21,0-2-21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31500 7350 623,'-24'-29'4,"4"-5"7,3-7 8,3-5 7,6-1 4,9 6 4,10 7 1,10 6 4,11 3-1,17 0-3,15 0-2,16 0-3,12 0-6,9 0-10,10 0-10,10 0-9,0 3-5,-5 6 0,-7 7-2,-5 6 0,-11 3-5,-11 0-9,-14 0-10,-11 0-10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32400 5800 414,'-91'-69'7,"19"13"14,19 12 15,19 13 13,10 13 10,4 17 1,3 15 4,3 16 2,3 23-5,3 31-11,3 32-11,4 31-11,1 20-9,0 9-5,0 10-5,0 10-5,-2 5-9,-3 4-10,-3 3-11,-2 3-11,-1-8-7,3-19-4,3-18-4,4-19-4,1-15-2,0-8 0,0-10 0,0-9 0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26600 29250 398,'-54'1'3,"-5"4"6,-7 3 7,-5 3 6,10-1 8,28-2 12,28-3 11,29-3 12,22-2 0,20 0-11,18 0-11,20 0-9,13-5-8,9-9-4,10-10-3,10-8-4,5-4-3,4 3 1,3 3-2,3 4 0,3 4 0,3 6-2,3 7-1,4 6-1,2 4-5,4 4-9,3 3-9,3 3-9,1-1-3,1-2 1,-1-3 2,1-3 0,-3-6 1,-2-5-3,-3-7-3,-3-5-1,-9-6 0,-11-3 2,-14-3 4,-11-2 3,-15 0 0,-16 7 0,-15 6-2,-15 7-1,-23 8-2,-28 14-3,-28 11-2,-27 14-3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27600 28550 465,'-4'-47'1,"-5"6"1,-7 7 1,-5 6 1,-6 9 12,-3 13 20,-3 12 21,-2 13 21,-9 12 3,-12 13-14,-13 12-16,-12 13-15,-9 7-9,-2 4-4,-3 3-4,-3 3-5,-1-1-4,4-2-3,3-3-5,3-3-2,6-6-2,9-5 0,10-7 1,10-5 1,8-6 0,10-3-2,10-3-2,9-2-1,10-3-3,14 1-1,11-1-2,14 1-3,10 1 0,9 3 1,10 3 1,10 4 2,10 4 1,13 6 0,12 7 0,13 6 1,4 3-1,-3 0 2,-3 0-1,-2 0 2,-3-2-1,1-3 2,-1-3 0,1-2 0,-10-8-9,-19-8-22,-18-10-21,-19-9-22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5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27450 31950 475,'-46'3'56,"10"6"-13,10 7-12,9 6-14,-5 20-2,-19 34 6,-18 35 6,-19 35 6,-10 18 1,1 3-4,-1 3-4,1 4-4,1-9-4,3-18-3,3-19-3,4-18-3,7-18-2,13-16-2,12-15-2,13-15-1,15-23-11,19-28-20,19-28-19,19-27-20,18-31-3,19-31 13,19-31 13,19-31 13,7-2 10,-3 28 6,-3 28 7,-2 29 7,-9 24 3,-12 22 0,-13 22 1,-12 23 0,-10 22 6,-6 26 11,-6 24 11,-6 26 11,-7 18 5,-6 13-4,-6 12-2,-6 13-4,-6-2-2,-2-16-4,-3-15-2,-3-15-4,1-15-3,6-12-3,7-13-4,6-12-4,6-12-2,6-8-5,7-10-2,6-9-4,6-18-4,6-24-5,7-26-5,6-24-5,3-24-2,0-22-1,0-22 2,0-21-1,-4-7 0,-5 9 0,-7 10-2,-5 10-1,-8 14 2,-5 23 5,-7 22 5,-5 22 4,-4 26 14,0 31 20,0 32 22,0 31 20,-4 18 4,-5 7-14,-7 6-15,-5 7-14,-6 5-9,-3 7-3,-3 6-3,-2 7-4,-6 2-5,-6 1-5,-6-1-6,-6 1-6,-2-9-5,3-15-3,3-15-4,4-16-2,11-29-5,23-40-5,22-40-6,22-41-5,13-15 3,7 14 12,6 11 13,7 14 11,-1 10 6,-6 9 1,-6 10 1,-6 10 1,-7 5 1,-6 4 4,-6 3 2,-6 3 2,-7-1-5,-6-2-15,-6-3-14,-6-3-16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30000 31700 443,'0'-38'13,"0"26"25,0 24 25,0 26 25,-2 22 5,-3 23-17,-3 22-18,-2 22-16,-5 24-12,-2 29-6,-3 28-7,-3 28-7,-4 15-6,-3 4-5,-3 3-7,-2 3-7,-3-2-7,1-6-10,-1-6-10,1-6-10,2-6-3,7-2 3,6-3 2,7-3 3,4-26 2,3-46 2,3-47 2,4-47 1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30500 33000 512,'-46'3'102,"10"6"-15,10 7-15,9 6-15,4 10-11,1 17-8,-1 15-8,1 16-8,2 9-6,7 3-6,6 3-4,7 4-5,5-4-1,7-9-1,6-10 2,7-8-1,5-11-1,7-8-7,6-10-6,7-9-6,2-9-6,1-5-4,-1-7-5,1-5-5,2-11-2,7-11-1,6-14-1,7-11 0,-6-4 2,-15 6 1,-15 7 2,-16 6 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39050 26850 491,'6'-66'51,"13"19"-2,12 19-3,13 19-2,12 7-3,13-3 1,12-3-2,13-2 0,1 3-4,-9 14-6,-10 11-6,-8 14-6,-12 10-3,-12 9-4,-13 10-1,-12 10-2,-15 8-4,-15 10-6,-15 10-3,-16 9-6,-15 7-5,-11 7-4,-14 6-4,-11 7-5,-11-3 0,-5-8 1,-7-10 3,-5-9 3,-1-12 2,6-11 5,7-14 5,6-11 3,4-11 4,4-5 1,3-7 1,3-5 1,7-8 4,14-5 4,11-7 5,14-5 5,18-6 4,25-3 5,25-3 5,25-2 4,28-9-3,31-12-10,32-13-10,31-12-10,12-7-9,-6 1-6,-6-1-7,-6 1-7,2-1-7,14 1-6,11-1-6,14 1-7,-11 2-1,-30 7 5,-32 6 5,-30 7 5,-25 4 4,-15 3 3,-15 3 5,-16 4 3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31300 32950 518,'-47'1'7,"6"4"13,7 3 13,6 3 14,3 4 5,0 7-1,0 6-3,0 7-1,1 10-4,4 16-6,3 15-7,3 17-6,-1 11-6,-2 10-5,-3 10-4,-3 9-6,-2 2-6,0-2-6,0-3-7,0-3-5,0-6-8,0-5-9,0-7-9,0-5-9,0-14-3,0-18 1,0-19 2,0-18 2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30650 31850 668,'-19'-24'9,"13"4"16,12 3 18,13 3 16,13 1 1,17 1-13,15-1-15,16 1-15,4-1-6,-6 1-2,-6-1 0,-6 1 0,-2-1-7,3 1-13,3-1-11,4 1-12,-6-3-10,-11-2-7,-14-3-8,-11-3-6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7"/>
    </inkml:context>
    <inkml:brush xml:id="br0">
      <inkml:brushProperty name="width" value="0.05345" units="cm"/>
      <inkml:brushProperty name="height" value="0.05345" units="cm"/>
      <inkml:brushProperty name="color" value="#F2395B"/>
    </inkml:brush>
  </inkml:definitions>
  <inkml:trace contextRef="#ctx0" brushRef="#br0">31350 30600 411,'-90'7'55,"23"17"9,22 15 10,22 16 9,12 12-2,3 9-17,3 10-15,4 10-15,2 4-11,4 0-3,3 0-5,3 0-3,-1 0-5,-2 0-2,-3 0-3,-3 0-2,1 9-10,6 19-15,7 19-17,6 19-15,1-6-10,-3-27-5,-3-28-5,-2-28-6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26900 39600 495,'-33'-32'5,"-16"-11"10,-15-14 10,-15-11 11,-1 0 2,16 17-6,15 15-6,17 16-5,-1 9-5,-16 3-1,-15 3-2,-15 4-1,-14 4-2,-8 6-1,-10 7 1,-9 6-1,-9 9-1,-5 13 0,-7 12-1,-5 13 0,-4 9 0,0 6 0,0 7 2,0 6 1,1 4 0,4 4 0,3 3 1,3 3-1,7 7 1,14 14 0,11 11 1,14 14 0,11 11-1,14 14-2,11 11-2,14 14-2,10-3-1,9-15-2,10-15-1,10-16-1,7-13-1,6-9-1,7-10 0,6-8-1,7-9 0,10-6 0,10-6-1,9-6 1,7-7-1,7-6-2,6-6 0,7-6-3,10-9 1,16-8 0,15-10 1,17-9 1,10-12 1,6-11 0,7-14 0,6-11 1,12-12-1,19-9-1,19-10-2,19-8-1,5-8 1,-5-2 1,-7-3 2,-5-3 2,-15-1 0,-22 4 1,-22 3 0,-21 3 0,-18-1-1,-12-2-3,-13-3-1,-12-3-3,-9-6 0,-2-5 2,-3-7 1,-3-5 3,-7-9 1,-9-9 1,-10-10 2,-8-8 2,-9-11 3,-6-8 3,-6-10 3,-6-9 4,-9-4 2,-8 4-1,-10 3-1,-9 3 0,-10 4-1,-9 7-3,-10 6-1,-8 7-2,-8 5-1,-2 7 0,-3 6 0,-3 7 0,1 8 1,6 14-2,7 11 1,6 14 0,1 7-1,-3 3 0,-3 3 0,-2 4-1,-5 7 0,-2 13-2,-3 12 0,-3 13-3,-6 13-2,-5 17-7,-7 15-5,-5 16-6,-8 16-7,-5 20-9,-7 18-9,-5 20-8,8-1-2,26-19 7,24-18 6,26-19 7,10-12 2,-3-2 0,-3-3-1,-2-3 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29700 43650 494,'-72'75'155,"6"0"-37,7 0-36,6 0-37,3 6-21,0 13-4,0 12-5,0 13-5,-2 4-3,-3-3 1,-3-3 0,-2-2 1,-1-8-4,3-8-8,3-10-7,4-9-8,4-10-4,6-9-3,7-10-2,6-8-3,10-14-8,17-15-13,15-15-14,16-16-14,4-8 1,-6 0 18,-6 0 17,-6 0 17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29450 44350 466,'1'-61'13,"4"28"22,3 28 23,3 29 22,3 19 4,3 14-16,3 11-13,4 14-16,1 5-10,0 1-5,0-1-6,0 1-6,-2-4-3,-3-6-3,-3-6-3,-2-6-2,-3-7-4,1-6-4,-1-6-4,1-6-5,5-16-2,14-25-3,11-25-2,14-25-1,5-22-2,1-19 0,-1-18 1,1-19 1,-3-7 0,-2 7 2,-3 6 2,-3 7 2,-7 7 3,-9 9 3,-10 10 3,-8 10 3,-6 7 4,1 6 3,-1 7 3,1 6 4,-1 6 5,1 6 5,-1 7 7,1 6 6,1 15 3,3 26-1,3 24-2,4 26 0,-3 19-2,-5 17-5,-7 15-4,-5 16-5,-6 5-4,-3-2-6,-3-3-5,-2-3-5,-6-6-5,-6-5-5,-6-7-4,-6-5-4,1-23-8,9-37-11,10-38-11,10-37-11,13-27 1,19-16 12,19-15 13,19-15 13,9-4 8,0 9 3,0 10 3,0 10 4,-4 7 2,-5 6 1,-7 7 0,-5 6 2,-8 7 3,-5 10 3,-7 10 5,-5 9 4,-4 4 2,0 1-3,0-1 0,0 1-3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31550 42900 446,'-24'-41'53,"4"19"4,3 19 5,3 19 4,3 23-3,3 28-10,3 28-11,4 29-10,1 27-7,0 29-2,0 28-3,0 28-1,-7 21-3,-11 17-5,-14 15-3,-11 16-4,-11 9-8,-5 3-10,-7 3-11,-5 4-10,2-17-6,13-33-1,12-35-2,13-34-2,10-37 0,10-36 0,10-39-2,9-36 1,6-26 2,3-12 5,3-13 6,4-12 6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32250 44300 535,'-25'-19'108,"0"13"-17,0 12-18,0 13-16,-2 16-14,-3 23-8,-3 22-10,-2 22-8,-3 12-7,1 3-5,-1 3-4,1 4-6,1-7-2,3-16-1,3-15-1,4-15-1,13-15-2,26-12 0,24-13-2,26-12-1,15-10-1,6-6-1,7-6-1,6-6 0,-2-4-3,-9 1-2,-10-1-2,-8 1-4,-6-1-2,1 1-2,-1-1-3,1 1-2,-7-1 1,-12 1 4,-13-1 3,-12 1 4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32650 44450 527,'-44'57'162,"13"17"-38,12 15-39,13 16-37,2 13-23,-5 14-9,-7 11-7,-5 14-9,-3 3-2,4-2 2,3-3 2,3-3 1,1-9-7,1-11-20,-1-14-19,1-11-20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4"/>
    </inkml:context>
    <inkml:brush xml:id="br0">
      <inkml:brushProperty name="width" value="0.06426" units="cm"/>
      <inkml:brushProperty name="height" value="0.06426" units="cm"/>
      <inkml:brushProperty name="color" value="#F2395B"/>
    </inkml:brush>
  </inkml:definitions>
  <inkml:trace contextRef="#ctx0" brushRef="#br0">34700 44200 342,'-96'-44'7,"10"13"13,10 12 14,9 13 13,4 9 4,1 6-7,-1 7-5,1 6-7,1 7-5,3 10-5,3 10-4,4 9-4,-1 7-3,-3 7-2,-3 6-2,-2 7-1,2 0 0,9-2 1,10-3 2,10-3 1,7-4 0,6-3-2,7-3-1,6-2-1,7-5-4,10-2-5,10-3-5,9-3-5,10-4-2,14-3 2,11-3 2,14-2 2,7-8-2,3-8-6,3-10-6,4-9-7,1-15-2,0-18-1,0-19 1,0-18 0,0-18 2,0-16 2,0-15 3,0-15 2,-8-17 3,-16-15 2,-15-15 2,-15-16 3,-12 1 1,-6 19 2,-6 19 2,-6 19 3,-6 16 6,-2 17 13,-3 15 11,-3 16 13,-2 12 7,0 9 0,0 10 1,0 10 1,-2 19 3,-3 32 5,-3 31 4,-2 32 5,-3 27-4,1 26-11,-1 24-11,1 26-13,1 13-8,3 4-6,3 3-5,4 3-7,1 4-7,0 7-7,0 6-8,0 7-7,1 2-7,4 1-6,3-1-5,3 1-6,1-21-5,1-41-5,-1-40-3,1-40-4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41400 26300 409,'21'-129'11,"-5"45"21,-7 43 22,-5 45 22,-8 31 4,-5 23-12,-7 22-13,-5 22-11,-9 13-8,-9 7-5,-10 6-4,-8 7-4,-9 10-4,-6 16-4,-6 15-4,-6 17-5,-2 3-3,3-5-6,3-7-3,4-5-5,7-17-3,13-24-2,12-26-2,13-24-2,18-37-10,26-46-18,24-47-18,26-47-18,8-26-1,-5-2 16,-7-3 15,-5-3 16,-8 4 10,-5 13 4,-7 12 4,-5 13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852,'68'67'102,"-11"-16"-56,-14-15-56,-11-15-55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35200 26700 470,'-47'0'0,"6"0"0,7 0 0,6 0 0,-1-2 6,-5-3 12,-7-3 12,-5-2 12,13-1 7,34 3 2,35 3 1,35 4 3,21 1-5,9 0-9,10 0-9,10 0-10,10-4-6,13-5-3,12-7-3,13-5-2,9-4-3,6 0 2,7 0 0,6 0 0,1 1-1,-3 4-4,-3 3-3,-2 3-4,-8 3-4,-8 3-1,-10 3-3,-9 4-3,-9 2-1,-5 4 0,-7 3-2,-5 3 0,-11 3-4,-11 3-8,-14 3-7,-11 4-8,-14-3-1,-11-5 3,-14-7 4,-11-5 3,-7-6 3,0-3 2,0-3 1,0-2 2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5005" units="cm"/>
      <inkml:brushProperty name="height" value="0.05005" units="cm"/>
      <inkml:brushProperty name="color" value="#00BFF3"/>
    </inkml:brush>
  </inkml:definitions>
  <inkml:trace contextRef="#ctx0" brushRef="#br0">39100 25350 439,'32'50'131,"17"0"-30,15 0-30,16 0-30,9 0-16,3 0-3,3 0-3,4 0-3,-3-2-2,-5-3-1,-7-3 0,-5-2-1,-6-1 0,-3 3-1,-3 3-1,-2 4 0,-5-1-1,-2-3-3,-3-3-1,-3-2-2,-7-3 0,-9 1 0,-10-1 1,-8 1 0,-12 7-2,-12 16-2,-13 15-4,-12 17-2,-15 8-4,-15 4-2,-15 3-3,-16 3-1,-16 4-5,-16 7-4,-15 6-5,-15 7-6,-9-4-2,1-12-3,-1-13-2,1-12-2,12-15 2,25-15 7,25-15 7,25-16 6,14-12 2,3-5-2,3-7-4,4-5-3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879" units="cm"/>
      <inkml:brushProperty name="height" value="0.05879" units="cm"/>
      <inkml:brushProperty name="color" value="#00BFF3"/>
    </inkml:brush>
  </inkml:definitions>
  <inkml:trace contextRef="#ctx0" brushRef="#br0">38250 23700 374,'-25'-71'1,"0"10"2,0 10 2,0 9 2,-4 9 7,-5 9 14,-7 10 13,-5 10 13,-6 14 2,-3 23-7,-3 22-9,-2 22-7,-3 16-6,1 14-2,-1 11-2,1 14-3,4 2-2,9-6-1,10-6-3,10-6-1,8-7-3,10-6-3,10-6-3,9-6-3,9-9-3,9-8-1,10-10-1,10-9-2,8-13 0,10-16-1,10-15 0,9-15 0,7-25-5,7-30-11,6-32-10,7-30-11,-1-22-2,-6-8 6,-6-10 5,-6-9 5,-10 1 5,-12 13 3,-13 12 5,-12 13 3,-13 12 4,-12 13 5,-13 12 5,-12 13 4,-9 12 1,-2 13-2,-3 12-3,-3 13-1,1 18 9,6 26 24,7 24 23,6 26 24,4 16 3,4 10-15,3 10-15,3 9-16,1 4-10,1 1-4,-1-1-3,1 1-4,-1 2-6,1 7-8,-1 6-9,1 7-7,-1-1-5,1-6-1,-1-6-2,1-6-2,-3-12-2,-2-15-7,-3-15-4,-3-16-5,4-21-7,13-24-7,12-26-6,13-24-8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105" units="cm"/>
      <inkml:brushProperty name="height" value="0.05105" units="cm"/>
      <inkml:brushProperty name="color" value="#00BFF3"/>
    </inkml:brush>
  </inkml:definitions>
  <inkml:trace contextRef="#ctx0" brushRef="#br0">39750 23200 430,'-22'-113'0,"6"26"0,7 24 0,6 26 0,1 12 9,-3 0 17,-3 0 16,-2 0 18,11 6 9,29 13 0,28 12 1,28 13 0,12 6-8,-3 0-15,-3 0-17,-2 0-15,-3 1-15,1 4-11,-1 3-12,1 3-13,-7-2-13,-12-6-16,-13-6-15,-12-6-17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705" units="cm"/>
      <inkml:brushProperty name="height" value="0.05705" units="cm"/>
      <inkml:brushProperty name="color" value="#00BFF3"/>
    </inkml:brush>
  </inkml:definitions>
  <inkml:trace contextRef="#ctx0" brushRef="#br0">43600 29200 385,'-74'0'6,"4"0"13,3 0 12,3 0 12,23 0 10,44 0 5,44 0 5,44 0 7,32 0-5,22 0-12,22 0-12,23 0-14,13-4-7,6-5-2,7-7-3,6-5-2,-1-3-3,-5 4-3,-7 3-4,-5 3-4,-8 3-4,-5 3-3,-7 3-5,-5 4-4,-9 2-4,-9 4-4,-10 3-3,-8 3-3,-11-1-3,-8-2-2,-10-3 0,-9-3-2,-13-2 1,-16 0 2,-15 0 1,-15 0 1,-15-4 2,-12-5-1,-13-7 0,-12-5-1,-7-3 2,1 4 4,-1 3 4,1 3 5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44350 28400 438,'23'-69'2,"-3"13"5,-3 12 4,-2 13 5,-12 15 7,-19 19 9,-18 19 11,-19 19 9,-18 15 1,-15 13-9,-15 12-8,-16 13-9,-15 9-5,-11 6-2,-14 7-1,-11 6-3,-4 1-1,6-3-1,7-3-1,6-2-1,12-8-1,19-8 0,19-10-1,19-9 1,15-10-2,13-9 1,12-10-1,13-8 0,21 0-4,32 14-8,31 11-6,32 14-8,19-1-3,10-12 3,10-13 1,9-12 2,6-7 0,3 1-2,3-1 0,4 1-2,2 1 0,4 3 1,3 3 1,3 4 1,-7-3-2,-15-5-5,-15-7-4,-16-5-4,-15-4-6,-11 0-6,-14 0-5,-11 0-6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7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46450 30750 482,'-4'-58'29,"-5"34"13,-7 35 13,-5 35 12,-9 21-1,-9 9-13,-10 10-15,-8 10-14,-8 8-8,-2 10-6,-3 10-4,-3 9-6,2-5-2,10-19-5,10-18-2,9-19-3,6-12-4,3-2-3,3-3-4,4-3-4,2-6-4,4-5-4,3-7-5,3-5-4,9-15 0,16-22 5,15-22 4,17-21 5,11-23 4,10-21 5,10-22 3,9-22 6,1-5 2,-6 13 2,-6 12 3,-6 13 1,-10 12 4,-12 13 3,-13 12 3,-12 13 4,-7 16 11,1 23 22,-1 22 20,1 22 21,1 12 2,3 3-16,3 3-17,4 4-15,-1 7-9,-3 13-4,-3 12-2,-2 13-4,-3 2-2,1-5-4,-1-7-3,1-5-3,-3-8-3,-2-5-1,-3-7-1,-3-5-3,7-29-1,19-50-5,19-50-5,19-50-3,10-33-1,4-16 1,3-15 3,3-15 1,-1-1 2,-2 16 2,-3 15 1,-3 17 2,-10 19 0,-16 26-2,-15 24 0,-15 26-2,-12 22-7,-6 23-12,-6 22-12,-6 22-12,-6 16-2,-2 14 6,-3 11 9,-3 14 7,-1-1 4,4-12 0,3-13-1,3-12 0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48100 31250 443,'21'-47'35,"-5"6"-2,-7 7-3,-5 6-3,-4 1-2,0-3-4,0-3-3,0-2-3,-4-1-2,-5 3 1,-7 3 0,-5 4 1,-6 5-1,-3 10-2,-3 10-2,-2 9-2,-8 9-2,-8 9 0,-10 10 1,-9 10-1,-7 8 1,-3 10 4,-3 10 2,-2 9 4,2 4 1,9 1-1,10-1 1,10 1-1,8-3-1,10-2-3,10-3-3,9-3-3,9-7-3,9-9-5,10-10-3,10-8-5,10-11-2,13-8-2,12-10-1,13-9-1,7-12-4,4-11-3,3-14-4,3-11-4,-1-15-1,-2-16 4,-3-15 3,-3-15 3,-6-6 2,-5 7 2,-7 6 2,-5 7 1,-9 7 2,-9 9 3,-10 10 2,-8 10 3,-4 16 12,3 26 20,3 24 20,4 26 20,1 15 4,0 6-13,0 7-12,0 6-14,0 3-9,0 0-5,0 0-7,0 0-7,-2-4-5,-3-5-7,-3-7-6,-2-5-6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48650 30450 568,'-30'-47'84,"41"6"-7,40 7-6,42 6-8,21 1-9,3-3-14,3-3-13,4-2-14,-6 0-10,-11 7-11,-14 6-8,-11 7-9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687" units="cm"/>
      <inkml:brushProperty name="height" value="0.0687" units="cm"/>
      <inkml:brushProperty name="color" value="#F2395B"/>
    </inkml:brush>
  </inkml:definitions>
  <inkml:trace contextRef="#ctx0" brushRef="#br0">41150 26800 320,'92'-274'9,"-16"54"2,-15 53 3,-15 53 2,-9 32 2,1 14 2,-1 11 0,1 14 2,-1 11 4,1 14 7,-1 11 7,1 14 7,-3 14 1,-2 20-7,-3 18-6,-3 20-6,-4 11-5,-3 7-2,-3 6-4,-2 7-2,-5 7-3,-2 9-2,-3 10-2,-3 10-1,-2 7-4,0 6-3,0 7-4,0 6-3,-2-2-4,-3-9-3,-3-10-4,-2-8-2,-5-17-3,-2-21-1,-3-22-1,-3-22-2,-9-18-2,-11-11-5,-14-14-3,-11-11-4,-7-15 2,0-16 7,0-15 8,0-15 7,3-9 5,6 1 3,7-1 3,6 1 3,6 1 3,6 3 5,7 3 3,6 4 5,7 2 3,10 4 3,10 3 4,9 3 4,10-1 0,14-2-4,11-3-2,14-3-4,10-4-4,9-3-3,10-3-5,10-2-3,5 0-4,4 7-4,3 6-3,3 7-3,-4 2-5,-8 1-6,-10-1-4,-9 1-5,-10 1-2,-9 3 2,-10 3 2,-8 4 2,-8-4 2,-2-9 3,-3-10 4,-3-8 3,-2-8 1,0-2 2,0-3-1,0-3 1,0-6 1,0-5 3,0-7 2,0-5 3,-2-1 3,-3 6 6,-3 7 5,-2 6 5,-3 6 4,1 6 3,-1 7 3,1 6 3,-3 13 5,-2 23 8,-3 22 9,-3 22 7,-2 26 0,0 31-8,0 32-7,0 31-9,-5 10-5,-9-8-3,-10-10-3,-8-9-3,-6 5-2,1 23-1,-1 22-2,1 22 0,2 4-2,7-12-2,6-13-2,7-12-2,4-18-2,3-21-2,3-22-3,4-22-1,7-18-6,13-11-7,12-14-7,13-11-7,12-12-7,13-9-5,12-10-5,13-8-5,-1-9 1,-11-6 8,-14-6 7,-11-6 8,-11-2-1,-5 3-11,-7 3-11,-5 4-10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49550 29500 453,'-69'-24'53,"13"4"-1,12 3 0,13 3-1,7 15-1,4 29 1,3 28 1,3 28-1,1 24-4,1 23-10,-1 22-10,1 22-11,1 12-9,3 3-8,3 3-10,4 4-9,1-9-8,0-18-6,0-19-6,0-18-7,1-21-6,4-22-6,3-22-7,3-21-6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68900 8950 999,'-16'-60'0,"-31"-18"0,-31-19 0,-31-18 0,-6 7-6,23 34-12,22 35-12,22 35-12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63000 10200 999,'-269'-65'-6,"63"23"-12,62 22-12,63 22-12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4"/>
    </inkml:context>
    <inkml:brush xml:id="br0">
      <inkml:brushProperty name="width" value="0.05887" units="cm"/>
      <inkml:brushProperty name="height" value="0.05887" units="cm"/>
      <inkml:brushProperty name="color" value="#FED406"/>
    </inkml:brush>
  </inkml:definitions>
  <inkml:trace contextRef="#ctx0" brushRef="#br0">41650 13100 373,'-22'-115'48,"6"23"-9,7 22-10,6 22-9,-1 10-3,-5 1 3,-7-1 3,-5 1 4,-6-1 0,-3 1-3,-3-1-3,-2 1-3,-6-1-1,-6 1 0,-6-1 1,-6 1 0,-12 4 0,-15 9-1,-15 10 0,-16 10-2,-7 5 0,4 4-2,3 3-1,3 3-1,9 3-3,16 3-1,15 3-1,17 4-3,-3 5 0,-18 10 0,-19 10 2,-18 9 0,-14 9 2,-5 9-1,-7 10 1,-5 10 0,-1 5 0,6 4-1,7 3-2,6 3 0,9-1-1,13-2-1,12-3 1,13-3 0,12-7-1,13-9 0,12-10-1,13-8 0,2-3-1,-5 7 1,-7 6 0,-5 7 0,-1 5 1,6 7 0,7 6 1,6 7 0,4 0 0,4-2-2,3-3 0,3-3-1,6-2-1,9 0 1,10 0 1,10 0 1,8 1-2,10 4-1,10 3-2,9 3-3,9-2 0,9-6-1,10-6 0,10-6 0,10-7 0,13-6 0,12-6 0,13-6 1,9-7 1,6-6 1,7-6 1,6-6 1,3-9 0,0-8 0,0-10 0,0-9 0,-2-12-1,-3-11 1,-3-14-1,-2-11 1,-6-14-2,-6-11-1,-6-14-1,-6-11-2,-7-11-2,-6-5 0,-6-7-1,-6-5 0,-9-8-1,-8-5 2,-10-7 0,-9-5 1,-12-11 1,-11-11 1,-14-14 1,-11-11 2,-12-9 0,-9-3 2,-10-3 1,-8-2 1,-8 8 1,-2 22 2,-3 22 1,-3 23 1,-4 14 1,-3 10 0,-3 10 2,-2 9 0,-5 9 0,-2 9 1,-3 10 0,-3 10-1,-4 5 1,-3 4 0,-3 3 0,-2 3 1,-9 4-1,-12 7-2,-13 6-1,-12 7-1,-12 4-1,-8 3 0,-10 3 1,-9 4-1,-10 7 1,-9 13-3,-10 12-2,-8 13-1,-4 12-4,3 13-5,3 12-4,4 13-6,10 9-4,19 6-3,19 7-4,19 6-2,16 18 0,17 32 5,15 31 4,16 32 5,12-3-4,9-33-13,10-35-13,10-34-13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6"/>
    </inkml:context>
    <inkml:brush xml:id="br0">
      <inkml:brushProperty name="width" value="0.06523" units="cm"/>
      <inkml:brushProperty name="height" value="0.06523" units="cm"/>
      <inkml:brushProperty name="color" value="#FED406"/>
    </inkml:brush>
  </inkml:definitions>
  <inkml:trace contextRef="#ctx0" brushRef="#br0">46750 34450 337,'-13'-55'4,"-24"-9"10,-26-10 9,-24-8 9,-15 2 5,-3 16 1,-3 15 2,-2 17 0,-6 11-2,-6 10-5,-6 10-5,-6 9-5,-10 12-5,-12 16-2,-13 15-3,-12 17-3,-12 11-2,-8 10 1,-10 10-1,-9 9 1,-2 10 0,6 14-1,7 11 1,6 14-1,9 11 0,13 14 1,12 11 1,13 14 0,18 0 0,26-8 1,24-10 0,26-9 1,19-9-1,17-5-1,15-7-1,16-5-2,15-6-1,16-3 0,15-3-2,17-2-1,16-8-2,19-8-2,19-10-4,19-9-2,10-12 0,4-11-1,3-14 2,3-11 1,4-15 0,7-16-1,6-15-1,7-15 0,5-20-1,7-21 0,6-22 0,7-22 1,-1-16-2,-6-9 0,-6-10 0,-6-8-2,-9-9 0,-8-6 1,-10-6-1,-9-6 1,-15-7 0,-18-6 1,-19-6 2,-18-6 1,-20-6 1,-18-2 2,-19-3 1,-18-3 2,-15 4 1,-9 13 2,-10 12 1,-8 13 2,-11 12 1,-8 13 0,-10 12 1,-9 13 1,-10 9 0,-9 6-1,-10 7 0,-8 6-1,-9 10 0,-6 17-1,-6 15 0,-6 16 0,-6 12-1,-2 9 2,-3 10 0,-3 10 2,-6 13-1,-5 19-1,-7 19-2,-5 19 0,-1 12-1,6 6 0,7 7 1,6 6 1,7 6 0,10 6 0,10 7 0,9 6 1,13 6-1,20 6 0,18 7-1,20 6 1,16 3-2,16 0-1,15 0-2,17 0 0,14-7-3,17-11 0,15-14-1,16-11-2,12-12-1,9-9-1,10-10-2,10-8-1,5-12-1,4-12-3,3-13 0,3-12-2,3-15-2,3-15 1,3-15-1,4-16 1,4-21-1,6-24 1,7-26 1,6-24 0,1-18 2,-3-9-1,-3-10 1,-2-8 1,-11-12 0,-15-12-1,-15-13 1,-16-12-1,-18-9 2,-18-2 3,-19-3 2,-18-3 3,-18 7 1,-16 19 2,-15 19 1,-15 19 1,-18 18 2,-19 19 3,-18 19 3,-19 19 4,-15 15 2,-8 13 2,-10 12 1,-9 13 1,-15 16 1,-18 23-1,-19 22-1,-18 22 0,-14 23-1,-5 25-2,-7 25-2,-5 25-2,0 21 0,10 20 0,10 18 0,9 20 1,13 8 1,20 1 1,18-1 0,20 1 1,17-6 0,20-8-1,18-10 0,20-9-2,22-9-1,29-5-3,28-7-2,28-5-3,24-12-1,23-16-3,22-15 0,22-15-2,23-18-3,25-19-5,25-18-4,25-19-4,28-32-5,31-43-4,32-44-3,31-43-4,17-32-2,3-19 0,3-18 0,4-19 0,-31 7 3,-61 35 7,-64 35 5,-61 34 7,-36 18-3,-5 4-12,-7 3-12,-5 3-13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65975 6350 333,'157'63'167,"51"46"-1,49 47 1,51 47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55"/>
    </inkml:context>
    <inkml:brush xml:id="br0">
      <inkml:brushProperty name="width" value="0.05856" units="cm"/>
      <inkml:brushProperty name="height" value="0.05856" units="cm"/>
      <inkml:brushProperty name="color" value="#F2395B"/>
    </inkml:brush>
  </inkml:definitions>
  <inkml:trace contextRef="#ctx0" brushRef="#br0">56350 4850 375,'-47'0'8,"6"0"-3,7 0-3,6 0-3,4-4 2,4-5 5,3-7 8,3-5 6,-2-4 4,-6 0 1,-6 0 2,-6 0 1,-6 0-2,-2 0-3,-3 0-5,-3 0-3,-4 1-3,-3 4 0,-3 3-2,-2 3-1,-6-1-1,-6-2 0,-6-3-1,-6-3 0,-7-2-1,-6 0-1,-6 0-1,-6 0-2,-7 1 0,-6 4 1,-6 3 0,-6 3 2,-1 3 0,7 3 0,6 3 1,7 4 1,7 1 0,9 0-1,10 0 0,10 0-1,0 1-1,-5 4 1,-7 3 0,-5 3 1,-1 3-1,6 3-1,7 3-1,6 4 0,3 5-1,0 10 0,0 10 1,0 9 1,0 2-1,0-2-2,0-3-1,0-3-1,0 1-1,0 6 1,0 7 1,0 6 0,-4 6 1,-5 6-1,-7 7 1,-5 6 0,-3 6 0,4 6 1,3 7 1,3 6 1,4 1 1,7-3-1,6-3-1,7-2 0,4-1-1,3 3 0,3 3 0,4 4-1,4-1 1,6-3-1,7-3 1,6-2 0,4-8-1,4-8 0,3-10-2,3-9 0,3-4-1,3 4 1,3 3 0,4 3 0,2 1 0,4 1 0,3-1 0,3 1 1,6 1-1,9 3 1,10 3-1,10 4 1,4-3 0,0-5-1,0-7 1,0-5 0,4-4 0,10 0-1,10 0-1,9 0-1,6-4 1,3-5 0,3-7 0,4-5 1,1-6 1,0-3-1,0-3 1,0-2-1,1-5 0,4-2 1,3-3-1,3-3 0,-1-2 1,-2 0 0,-3 0-1,-3 0 1,-2-2 0,0-3 0,0-3 0,0-2 0,-2-3 0,-3 1 0,-3-1 0,-2 1 0,0-3 0,7-2 0,6-3 0,7-3-1,0-2 1,-2 0 0,-3 0 0,-3 0 0,1 0 0,6 0 0,7 0-1,6 0 0,7-2 0,10-3 1,10-3-1,9-2 0,4-6 1,1-6 0,-1-6 0,1-6-1,-4-6 1,-6-2 1,-6-3-1,-6-3 1,-7 1-1,-6 6 0,-6 7 0,-6 6-1,-7 4 0,-6 4 0,-6 3 0,-6 3 1,-7 3-1,-6 3 1,-6 3-1,-6 4 0,-4-3 0,1-5 0,-1-7-1,1-5 0,-3-4 0,-2 0 0,-3 0 0,-3 0 1,-2-2 0,0-3 0,0-3 0,0-2 0,0-5 0,0-2 0,0-3 0,0-3 0,0 1 0,0 6-1,0 7-1,0 6-1,3 1 0,6-3 1,7-3 2,6-2 0,3-3 0,0 1 2,0-1 0,0 1 0,-2-1 0,-3 1 0,-3-1 0,-2 1-1,-3-1 0,1 1 1,-1-1 0,1 1 1,2-1 0,7 1 0,6-1 0,7 1-1,-1-1 0,-6 1 0,-6-1-2,-6 1 1,-2 1-1,3 3 0,3 3 0,4 4 1,-1-1-1,-3-3 1,-3-3 1,-2-2 0,-3-1-1,1 3 1,-1 3-2,1 4 1,-4 2-1,-6 4 0,-6 3 0,-6 3 1,-2 3-1,3 3 1,3 3-1,4 4 1,2 1 0,4 0 0,3 0 1,3 0 0,1 1 0,1 4 2,-1 3 0,1 3 2,1 1 0,3 1 0,3-1 1,4 1-1,4-1 0,6 1 0,7-1-1,6 1 0,6-3 0,6-2 0,7-3 0,6-3 1,1 1-1,-3 6 1,-3 7-1,-2 6 1,-3 3 0,1 0-1,-1 0 0,1 0 0,-1 1 0,1 4-1,-1 3 1,1 3-1,-1 1-1,1 1 1,-1-1-1,1 1 1,1-4-1,3-6-1,3-6 0,4-6 0,2-6-1,4-2 0,3-3 0,3-3 0,1-2 0,1 0 0,-1 0 0,1 0 0,-4 0 1,-6 0 0,-6 0 0,-6 0 0,-4 3 1,1 6 0,-1 7 1,1 6 2,-3 1-1,-2-3 0,-3-3-1,-3-2 0,-4 2 0,-3 9 0,-3 10 1,-2 10 1,-1 0 0,3-5-1,3-7-1,4-5-1,1-6-1,0-3 1,0-3 1,0-2-1,-4-1 0,-5 3-1,-7 3-2,-5 4-1,-8 2 1,-5 4-1,-7 3 1,-5 3 1,-3 3 1,4 3 2,3 3 0,3 4 3,3-6-2,3-11-1,3-14-2,4-11-3,1-11-1,0-5-1,0-7 0,0-5-1,0-6 0,0-3 1,0-3 1,0-2 1,0-1 0,0 3 0,0 3 1,0 4-1,-2 4 0,-3 6 1,-3 7 1,-2 6 0,-1 3 0,3 0 1,3 0 1,4 0 1,1 1 0,0 4 0,0 3 1,0 3 0,1-2 0,4-6 0,3-6-1,3-6 0,3-4-1,3 1-2,3-1-3,4 1-2,1-3 0,0-2-1,0-3 1,0-3 0,-2 1 1,-3 6 0,-3 7 1,-2 6 0,-3 1 0,1-3 1,-1-3 0,1-2-1,4-3 1,9 1 0,10-1 1,10 1-1,2-1 1,-3 1-1,-3-1 0,-2 1 0,-1-3 0,3-2 0,3-3 0,4-3 1,-1-1 0,-3 4-1,-3 3 1,-2 3-1,-3 3 1,1 3 0,-1 3 1,1 4 1,2 2 0,7 4 0,6 3 0,7 3 0,2-1 0,1-2-1,-1-3-1,1-3 0,-3-2-1,-2 0-1,-3 0 0,-3 0-1,-6-2 0,-5-3 2,-7-3 0,-5-2 1,-8-5 0,-5-2 2,-7-3 0,-5-3 2,-4-1-1,0 4 2,0 3 0,0 3 1,-2 1-1,-3 1 0,-3-1 0,-2 1 0,-1-1-1,3 1 0,3-1-1,4 1 1,2-3-1,4-2 1,3-3 0,3-3-1,-2-1 0,-6 4-1,-6 3-2,-6 3-1,-6 1-2,-2 1 1,-3-1-1,-3 1 0,-4-3 1,-3-2 3,-3-3 1,-2-3 2,-11-6 0,-15-5-3,-15-7-1,-16-5-4,-8-4 0,0 0 0,0 0-1,0 0 1,0-2 0,0-3-1,0-3 0,0-2-1,1-5 1,4-2 0,3-3 0,3-3 2,1-2-1,1 0 1,-1 0 0,1 0-1,-1-5 1,1-9 0,-1-10 0,1-8 0,-4-6 1,-6 1 0,-6-1 1,-6 1 1,-6-1 0,-2 1-1,-3-1-1,-3 1 0,-7 2 1,-9 7 2,-10 6 1,-8 7 3,-9 4 0,-6 3 0,-6 3-1,-6 4 1,-9 1-1,-8 0-1,-10 0 1,-9 0 0,-12 1 0,-11 4-2,-14 3-1,-11 3-1,-7 4 0,0 7 2,0 6 2,0 7 0,3 4 2,6 3-1,7 3 0,6 4 1,3 2-2,0 4-1,0 3-2,0 3-1,0 1-1,0 1 1,0-1 0,0 1 1,-4 1 0,-5 3 0,-7 3 1,-5 4 0,-4 5-2,0 10-1,0 10-2,0 9-1,-7 4-2,-11 1 0,-14-1 1,-11 1 0,-11 1-1,-5 3 1,-7 3 0,-5 4 0,0-4 1,10-9 1,10-10 2,9-8 2,7-6 1,7 1 1,6-1 2,7 1 1,8-4 2,14-6 0,11-6 2,14-6 1,8-6-1,7-2-2,6-3-1,7-3-3,2-4-1,1-3-1,-1-3-1,1-2 0,-1 0-1,1 7 0,-1 6 0,1 7 0,-6 0 0,-8-2-2,-10-3 0,-9-3-1,-4-1-1,4 4 1,3 3 0,3 3 0,-1 3 0,-2 3 1,-3 3 0,-3 4 0,-2 1 1,0 0-1,0 0 1,0 0 0,1 1 0,4 4 0,3 3 1,3 3 0,3-1 0,3-2 0,3-3 0,4-3 0,2-2 0,4 0 0,3 0 0,3 0 0,-1 0 0,-2 0 0,-3 0 1,-3 0 0,-6 1 0,-5 4-1,-7 3 1,-5 3 0,-8 1-1,-5 1-1,-7-1 0,-5 1-1,-3-1 0,4 1 0,3-1 1,3 1-1,1-1 2,1 1 1,-1-1 0,1 1 2,-3-1 1,-2 1 0,-3-1 0,-3 1 0,2-3 0,10-2 0,10-3-1,9-3 1,9-1 0,9 4-1,10 3 0,10 3 0,4-1-1,0-2 2,0-3-1,0-3 1,1-2 0,4 0-1,3 0-1,3 0-1,1 1 0,1 4-1,-1 3 0,1 3 1,-6 3-1,-8 3 1,-10 3-1,-9 4 2,-5 4-2,0 6-3,0 7-1,0 6-3,0 3 0,0 0 1,0 0 2,0 0 2,1-4 0,4-5 0,3-7-1,3-5 0,3-4-1,3 0-3,3 0-1,4 0-4,8-4-2,17-5-5,15-7-5,16-5-4,18-11-6,22-11-7,22-14-7,23-11-8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66350 10600 999,'-46'-7'0,"10"-11"-2,10-14-1,9-11-1,12-6-5,16 4-11,15 3-9,17 3-11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3"/>
    </inkml:context>
    <inkml:brush xml:id="br0">
      <inkml:brushProperty name="width" value="0.04616" units="cm"/>
      <inkml:brushProperty name="height" value="0.04616" units="cm"/>
      <inkml:brushProperty name="color" value="#FED406"/>
    </inkml:brush>
  </inkml:definitions>
  <inkml:trace contextRef="#ctx0" brushRef="#br0">43050 27900 476,'-54'75'1,"-5"0"1,-7 0 2,-5 0 2,2-8 1,13-16 2,12-15 2,13-15 1,4-11 2,-3-2 2,-3-3 1,-2-3 3,-3-2-1,1 0-1,-1 0-1,1 0-2,-4 1-1,-6 4 0,-6 3 0,-6 3 0,-7 1-1,-6 1 0,-6-1 0,-6 1-1,-4-1 0,1 1 0,-1-1 0,1 1 0,1-3-1,3-2 0,3-3-1,4-3-1,4-6 1,6-5-1,7-7-1,6-5 1,3-11-1,0-11-2,0-14-1,0-11-2,3-18-1,6-22 0,7-22 0,6-21 0,3-10 0,0 3 1,0 3-2,0 4 1,0 5 1,0 10 0,0 10 0,0 9 1,-4 6 1,-5 3 1,-7 3-1,-5 4 2,-6-4-1,-3-9 0,-3-10 0,-2-8 0,-3-9-2,1-6-2,-1-6-4,1-6-3,-1-1-1,1 7 1,-1 6 0,1 7 2,1 4-1,3 3 0,3 3-1,4 4 0,1 2-1,0 4 2,0 3 0,0 3 0,3-2 2,6-6 1,7-6 1,6-6 2,4-6 0,4-2-1,3-3 1,3-3-1,1-1 0,1 4 0,-1 3-1,1 3 1,2 4 0,7 7-1,6 6 1,7 7-1,5 4 0,7 3 0,6 3 1,7 4-1,4-1 0,3-3 0,3-3-1,4-2 0,2-5 0,4-2 0,3-3-1,3-3 1,3-4 0,3-3 0,3-3 0,4-2 0,2-1 0,4 3-1,3 3 1,3 4 0,-1 7 0,-2 13-1,-3 12 0,-3 13-1,-2 10 0,0 10-1,0 10-1,0 9-1,-2 7-1,-3 7 1,-3 6 1,-2 7-1,-6 4 0,-6 3 1,-6 3 0,-6 4-1,-2 1 1,3 0 0,3 0-1,4 0 0,-10 3-8,-22 6-13,-22 7-14,-21 6-14,-17 9-2,-8 13 8,-10 12 9,-9 13 8,-2-1 8,6-11 6,7-14 7,6-11 6,4-11 5,4-5 3,3-7 4,3-5 2,1-3 2,1 4 2,-1 3 0,1 3 2,-1-1 0,1-2 0,-1-3 0,1-3-1,-4 1 0,-6 6-1,-6 7 1,-6 6 0,-4 7-1,1 10 0,-1 10-1,1 9-1,-3 9 0,-2 9-1,-3 10-1,-3 10-1,-1 4-1,4 0 1,3 0-1,3 0 1,4 1-1,7 4 0,6 3 1,7 3-1,2-1 0,1-2-1,-1-3-2,1-3-1,1-1-1,3 4 2,3 3 0,4 3 1,1 6 0,0 9-1,0 10-1,0 10-1,1 8 0,4 10 0,3 10 0,3 9 1,3 2-1,3-2 0,3-3 0,4-3 0,1-7-1,0-9 1,0-10-1,0-8 1,0-4-1,0 3 1,0 3 1,0 4 0,0 2-1,0 4 0,0 3 0,0 3-1,1-1 0,4-2 0,3-3 1,3-3-1,4-6 1,7-5-2,6-7-1,7-5-1,4-8 0,3-5-1,3-7 1,4-5 0,2-4 0,4 0 0,3 0-1,3 0 1,3 1 0,3 4 0,3 3 2,4 3 0,-3 1 1,-5 1 0,-7-1 0,-5 1 0,-3-4 0,4-6-1,3-6 1,3-6 0,-1-6-1,-2-2-1,-3-3 1,-3-3-1,-2-6-1,0-5 2,0-7-1,0-5 1,-2-6-1,-3-3-3,-3-3-1,-2-2-4,-5-3 0,-2 1-2,-3-1-1,-3 1 0,-2-3-3,0-2-1,0-3-4,0-3-2,-4-12-4,-5-18-6,-7-19-7,-5-18-5,-4-10-2,0 0 6,0 0 5,0 0 6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4"/>
    </inkml:context>
    <inkml:brush xml:id="br0">
      <inkml:brushProperty name="width" value="0.03465" units="cm"/>
      <inkml:brushProperty name="height" value="0.03465" units="cm"/>
      <inkml:brushProperty name="color" value="#FED406"/>
    </inkml:brush>
  </inkml:definitions>
  <inkml:trace contextRef="#ctx0" brushRef="#br0">37450 21050 634,'-80'-55'-1,"-9"-9"-2,-10-10-2,-8-8-2,8 0 2,29 14 9,28 11 7,28 14 9,17 5 2,6 1 0,7-1-2,6 1-1,9-4 0,13-6 0,12-6 0,13-6 1,10-7-1,10-6 0,10-6-1,9-6-2,7-9 0,7-8-3,6-10-1,7-9-2,2-2-2,1 6-1,-1 7-2,1 6-1,1 7-2,3 10-1,3 10-3,4 9-1,-3 9-1,-5 9-1,-7 10 0,-5 10 0,-9 5 0,-9 4 0,-10 3 1,-8 3 0,-8 3 1,-2 3 1,-3 3 1,-3 4 1,-6-1 1,-5-3 0,-7-3 1,-5-2-1,-6-1 0,-3 3 1,-3 3-1,-2 4-1,-6 7 2,-6 13 2,-6 12 3,-6 13 3,-9 13 0,-8 17-1,-10 15-1,-9 16 0,-10 16-2,-9 20 0,-10 18-1,-8 20-1,-6 11-3,1 7-3,-1 6-4,1 7-4,1 7-2,3 9 2,3 10 2,4 10 1,7-4-5,13-16-11,12-15-13,13-15-11,6-18-6,0-19 2,0-18 1,0-19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44350 27150 491,'-52'-2'111,"47"-3"-17,47-3-16,48-2-16,27-1-13,9 3-9,10 3-9,10 4-8,2 1-9,-3 0-8,-3 0-7,-2 0-8,-9 1-7,-12 4-9,-13 3-7,-12 3-8,-13-1-4,-12-2-2,-13-3-2,-12-3-2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966" units="cm"/>
      <inkml:brushProperty name="height" value="0.05966" units="cm"/>
      <inkml:brushProperty name="color" value="#FED406"/>
    </inkml:brush>
  </inkml:definitions>
  <inkml:trace contextRef="#ctx0" brushRef="#br0">84850 19500 368,'-46'-68'0,"10"17"6,10 15 5,9 16 6,6 5 4,3-2 1,3-3 3,4-3 2,8 1 1,17 6 0,15 7 1,16 6 0,5 3-1,-2 0-5,-3 0-4,-3 0-3,1 3-2,6 6 2,7 7 2,6 6 2,3 4-1,0 4-1,0 3-2,0 3-2,-2 3-1,-3 3-2,-3 3 0,-2 4-1,-1 1-1,3 0-1,3 0 0,4 0 0,-3 1-1,-5 4-1,-7 3 0,-5 3-1,-3 1-1,4 1-1,3-1-1,3 1 0,-2-1-2,-6 1 0,-6-1-1,-6 1 0,-2-3 0,3-2 0,3-3 0,4-3 0,-1-2 1,-3 0-1,-3 0 1,-2 0 0,-5-2 0,-2-3 0,-3-3 1,-3-2-1,-4 0 1,-3 7-1,-3 6-1,-2 7 1,-1 2-1,3 1 0,3-1 0,4 1 1,-1-3 0,-3-2 0,-3-3 1,-2-3 0,-3-2 0,1 0 1,-1 0-1,1 0 1,-1 0-1,1 0 0,-1 0-1,1 0 1,-1 1-1,1 4 0,-1 3 1,1 3-1,-3 3 1,-2 3 1,-3 3-1,-3 4 1,-2 1 0,0 0 0,0 0-1,0 0 1,-2 0-1,-3 0 1,-3 0-1,-2 0 1,-5 0 0,-2 0 0,-3 0 2,-3 0-1,-2-2 1,0-3 0,0-3-1,0-2-1,0-5 1,0-2-2,0-3 1,0-3-2,0-2 1,0 0-1,0 0 0,0 0 0,0 3-1,0 6 1,0 7 1,0 6-1,-4 4 1,-5 4-1,-7 3 1,-5 3-2,-3-1 1,4-2-1,3-3-1,3-3 0,-1-2 0,-2 0 0,-3 0 0,-3 0 0,-2-2 0,0-3 1,0-3-1,0-2 0,-2-3-1,-3 1-2,-3-1-1,-2 1-2,-5 1-1,-2 3 1,-3 3 1,-3 4 0,-1 2 2,4 4 0,3 3 0,3 3 0,3 3 1,3 3 0,3 3-1,4 4 0,2-4 0,4-9-3,3-10-1,3-8-2,7-26-8,14-41-14,11-40-14,14-40-14,7-17-6,3 10 4,3 10 2,4 9 4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333" units="cm"/>
      <inkml:brushProperty name="height" value="0.05333" units="cm"/>
      <inkml:brushProperty name="color" value="#FED406"/>
    </inkml:brush>
  </inkml:definitions>
  <inkml:trace contextRef="#ctx0" brushRef="#br0">84700 24700 412,'-19'-24'1,"13"4"8,12 3 6,13 3 6,7 1 5,4 1-1,3-1 1,3 1 1,1 5-2,1 14-2,-1 11-3,1 14-2,-4 11 1,-6 14 0,-6 11 3,-6 14 2,-7 11 0,-6 14-2,-6 11-2,-6 14-1,-9 3-3,-8-2 0,-10-3-2,-9-3-1,-4-4-2,4-3 0,3-3-1,3-2-1,1-6-2,1-6-2,-1-6-3,1-6-2,4-9-2,9-8 1,10-10 0,10-9 0,8-9 2,10-5 1,10-7 1,9-5 3,7-8 0,7-5 0,6-7 0,7-5 1,8-11-1,14-11 1,11-14-1,14-11 0,14-12 0,20-9-3,18-10-1,20-8-2,2-3-2,-12 7-6,-13 6-5,-12 7-4,-10 4-6,-6 3-7,-6 3-8,-6 4-7,-12 4-3,-15 6 0,-15 7 0,-16 6 0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5449" units="cm"/>
      <inkml:brushProperty name="height" value="0.05449" units="cm"/>
      <inkml:brushProperty name="color" value="#FED406"/>
    </inkml:brush>
  </inkml:definitions>
  <inkml:trace contextRef="#ctx0" brushRef="#br0">85550 19050 403,'-82'-22'13,"39"6"7,36 7 7,39 6 6,27 4 3,19 4-1,19 3-2,19 3-2,9 6-1,0 9-1,0 10-3,0 10 0,-5 10-4,-9 13-2,-10 12-3,-8 13-3,-12 9-1,-12 6 0,-13 7 1,-12 6-1,-9 1 0,-2-3 0,-3-3 0,-3-2-1,-2-1-1,0 3-2,0 3-1,0 4-2,1-3-1,4-5-1,3-7-2,3-5-1,-1-1-1,-2 6 0,-3 7 1,-3 6 0,-4 3 0,-3 0-1,-3 0 0,-2 0-2,-5 0 1,-2 0 2,-3 0 1,-3 0 2,-4 0 0,-3 0-1,-3 0 0,-2 0 0,-8 1-1,-8 4 1,-10 3 0,-9 3 0,-5 4 0,0 7-3,0 6 0,0 7-3,-2 4-1,-3 3-2,-3 3-1,-2 4-2,-5-1 0,-2-3 1,-3-3 0,-3-2 1,-4-6-2,-3-6-6,-3-6-5,-2-6-6,-1-10-3,3-12-3,3-13-2,4-12-1,7-15-3,13-15-2,12-15-3,13-16-1,7-15-1,4-11 4,3-14 2,3-11 2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4647" units="cm"/>
      <inkml:brushProperty name="height" value="0.04647" units="cm"/>
      <inkml:brushProperty name="color" value="#FED406"/>
    </inkml:brush>
  </inkml:definitions>
  <inkml:trace contextRef="#ctx0" brushRef="#br0">84650 23950 473,'25'95'21,"0"-9"-1,0-10-2,0-8-3,-2-4 1,-3 3 2,-3 3 1,-2 4 3,-5 4 0,-2 6-1,-3 7-1,-3 6-1,-2 9-2,0 13-1,0 12-1,0 13-2,-5 7 0,-9 4-3,-10 3 0,-8 3-2,-6-2-1,1-6-2,-1-6-1,1-6-1,1-9-1,3-8-1,3-10-2,4-9 0,2-10 0,4-9 1,3-10 2,3-8 2,3-9 1,3-6 0,3-6 1,4-6 0,10-6 2,19-2 3,19-3 1,19-3 4,15-13 0,13-22-1,12-22-1,13-21 0,18-23-2,26-21-2,24-22-2,26-22-1,12-4-3,0 17-6,0 15-4,0 16-5,-4 13-8,-5 14-11,-7 11-11,-5 14-10,-23 10-1,-37 9 11,-38 10 10,-37 10 10,-21 4 0,-3 0-12,-3 0-11,-2 0-11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09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49550 26600 463,'-69'-24'-26,"13"4"7,12 3 7,13 3 7,6-1 5,0-2 2,0-3 1,0-3 3,-2-7-1,-3-9 1,-3-10-2,-2-8 0,-6-11 1,-6-8 2,-6-10 2,-6-9 2,-9-4 1,-8 4-1,-10 3-1,-9 3-1,-10 3-2,-9 3 1,-10 3-2,-8 4 0,-8 5 0,-2 10 0,-3 10 0,-3 9 0,-1 7-1,4 7 0,3 6 0,3 7-2,6 4 0,9 3 0,10 3-2,10 4-1,13 2-1,19 4 1,19 3 0,19 3 1,-6 7-1,-27 14 0,-28 11-1,-28 14 0,-15 10-1,1 9 1,-1 10-1,1 10 0,2 7 1,7 6 0,6 7 0,7 6 0,7 1 0,9-3 1,10-3-1,10-2 1,10-6 1,13-6-1,12-6 0,13-6 1,9-1 0,6 7 0,7 6-1,6 7 1,9 0-1,13-2 1,12-3 0,13-3 0,6-9-1,0-11 1,0-14 0,0-11-1,3-9 0,6-3 0,7-3 0,6-2 0,1-1 0,-3 3 0,-3 3 0,-2 4 1,-5 2 0,-2 4 1,-3 3-1,-3 3 0,-4-1 1,-3-2 0,-3-3-1,-2-3 0,-5-2 1,-2 0-1,-3 0 0,-3 0 0,-2-4 0,0-5 0,0-7 1,0-5-1,-2-3 1,-3 4 0,-3 3 1,-2 3 1,0 3-1,7 3 1,6 3-1,7 4 0,2 1 0,1 0 0,-1 0-1,1 0 0,1-2-1,3-3 0,3-3 0,4-2 0,2-1-1,4 3 1,3 3-1,3 4 0,1 1-1,1 0 1,-1 0 0,1 0-1,1 0 1,3 0 0,3 0 0,4 0 2,1 4-1,0 10 0,0 10 0,0 9 0,1 4 1,4 1 1,3-1 2,3 1 1,-1 1 2,-2 3-1,-3 3 1,-3 4-1,-4 1 0,-3 0-1,-3 0-2,-2 0 0,-3-2-2,1-3 1,-1-3 0,1-2 1,-1 0-1,1 7 0,-1 6 0,1 7-1,-3 2 1,-2 1-1,-3-1 1,-3 1-2,-4-1 1,-3 1 0,-3-1-1,-2 1 1,-3-3-1,1-2 1,-1-3 0,1-3 0,-1-6 1,1-5-1,-1-7 0,1-5 1,-3-1-1,-2 6-1,-3 7 0,-3 6-1,-4 4-1,-3 4 1,-3 3 1,-2 3 0,-5 1 0,-2 1 0,-3-1 1,-3 1 0,-6 1 0,-5 3 0,-7 3 0,-5 4 0,-6-3 1,-3-5-1,-3-7 0,-2-5 0,-3-4 0,1 0 0,-1 0-2,1 0 1,-1-2-1,1-3 0,-1-3 0,1-2 1,-4-1 0,-6 3-1,-6 3 0,-6 4-1,-4 2 1,1 4-1,-1 3 0,1 3 0,-3 4 0,-2 7 0,-3 6 0,-3 7 1,-1 7 0,4 9 0,3 10 0,3 10 0,3 0 0,3-5 0,3-7 1,4-5 0,1-4-1,0 0 1,0 0 0,0 0 0,0 7 0,0 17-1,0 15 1,0 16-1,1 5 0,4-2 0,3-3 0,3-3 1,1-9-1,1-11 0,-1-14 0,1-11 0,4-7 0,9 0 0,10 0 1,10 0 0,4 0 0,0 0 0,0 0 1,0 0-1,1-4 0,4-5 0,3-7 0,3-5 1,6-11-1,9-11 0,10-14 0,10-11-1,7-9 0,6-3 0,7-3 0,6-2 0,3-8 0,0-8 1,0-10 0,0-9 2,3-9-1,6-5 1,7-7 0,6-5-1,6-6 1,6-3 1,7-3 1,6-2 0,6-8 0,6-8 1,7-10 1,6-9 0,7-9 0,10-5 0,10-7-1,9-5 0,4-6 0,1-3-1,-1-3-1,1-2 0,-1-6-1,1-6 0,-1-6-1,1-6 1,-1-7-2,1-6 1,-1-6-1,1-6 0,-1-4 1,1 1 0,-1-1 0,1 1 2,-4-9 0,-6-15 0,-6-15 1,-6-16 0,-7-15 0,-6-11 0,-6-14 0,-6-11-2,-10 0 0,-12 17-1,-13 15-1,-12 16-2,-13 7 0,-12 1 0,-13-1 1,-12 1-1,-12-6 0,-8-8-1,-10-10-1,-9-9-2,-9-10 2,-5-9 2,-7-10 4,-5-8 3,-4-18 1,0-25-1,0-25-2,0-25 0,1-5-1,4 16-3,3 15 0,3 17-2,1 22-1,1 32 1,-1 31 0,1 32-1,-1 10 1,1-9-2,-1-10-1,1-8-1,-3-6-1,-2 1 1,-3-1 1,-3 1 0,-7 2 1,-9 7 0,-10 6 1,-8 7 1,-11-9 0,-8-21 0,-10-22-1,-9-22 0,-9-10 0,-5 4-1,-7 3 0,-5 3-1,-4 14 1,0 25 2,0 25 3,0 25 2,0 15 2,0 7-1,0 6 1,0 7 0,1-3 0,4-8-1,3-10 0,3-9-1,-2-5 0,-6 0-2,-6 0-1,-6 0-1,-7 1-1,-6 4 1,-6 3-1,-6 3 0,-7 1 1,-6 1-1,-6-1 0,-6 1-1,-2-1 1,3 1 0,3-1 0,4 1 0,1 4 1,0 9 0,0 10 0,0 10 0,-2 11 0,-3 17-1,-3 15-1,-2 16 0,-3 10 0,1 7-2,-1 6 0,1 7-2,2 11-1,7 20-5,6 18-5,7 20-3,0 36-3,-2 57-2,-3 56-1,-3 57-2,15 10 1,34-34 6,35-35 4,35-33 5,16-23-3,1-9-10,-1-10-12,1-8-10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4"/>
    </inkml:context>
    <inkml:brush xml:id="br0">
      <inkml:brushProperty name="width" value="0.02484" units="cm"/>
      <inkml:brushProperty name="height" value="0.02484" units="cm"/>
      <inkml:brushProperty name="color" value="#FED406"/>
    </inkml:brush>
  </inkml:definitions>
  <inkml:trace contextRef="#ctx0" brushRef="#br0">52300 26450 885,'-91'89'60,"19"-22"-22,19-22-21,19-21-23,9-12-13,0 1-8,0-1-7,0 1-8,0-1 0,0 1 6,0-1 5,0 1 6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6"/>
    </inkml:context>
    <inkml:brush xml:id="br0">
      <inkml:brushProperty name="width" value="0.06144" units="cm"/>
      <inkml:brushProperty name="height" value="0.06144" units="cm"/>
      <inkml:brushProperty name="color" value="#FED406"/>
    </inkml:brush>
  </inkml:definitions>
  <inkml:trace contextRef="#ctx0" brushRef="#br0">52300 26250 358,'-32'-57'1,"-11"-11"5,-14-14 2,-11-11 5,-4-4-2,6 6-4,7 7-6,6 6-5,1 1 0,-3-3 6,-3-3 6,-2-2 6,-5-5 2,-2-2-1,-3-3-2,-3-3 0,-9-2-1,-11 0 1,-14 0 1,-11 0 1,-12 0 0,-9 0-3,-10 0-1,-8 0-2,-9 0-1,-6 0 1,-6 0-1,-6 0 2,-4 1-2,1 4 0,-1 3-1,1 3-1,-3 3-1,-2 3-1,-3 3-1,-3 4-1,-2 5-1,0 10-2,0 10-2,0 9-1,1 9 0,4 9 0,3 10 1,3 10 1,1 11-1,1 17 0,-1 15 0,1 16-2,-4 15 1,-6 16 0,-6 15 2,-6 17 0,-1 14 1,7 17 2,6 15 0,7 16 2,7 26 0,9 38 0,10 37-1,10 38 1,7 20-1,6 3 1,7 3 0,6 4 1,15-9 0,26-18-1,24-19 0,26-18 0,24-28 0,26-33 1,24-35 0,26-34 0,22-29 1,23-21 0,22-22 0,22-22 0,19-11 0,20 0-1,18 0-1,20 0 0,10 4-1,3 10-1,3 10-1,4 9-1,-4 12-1,-9 16 1,-10 15 0,-8 17 0,-8 16 0,-2 19 1,-3 19 1,-3 19 1,-6 7 1,-5-3 0,-7-3 2,-5-2 0,-11-5 0,-11-2-1,-14-3 0,-11-3-1,-15 4 1,-16 13 0,-15 12 2,-15 13 2,-14 4-1,-8-3 0,-10-3 0,-9-2-1,-7 10-1,-3 25 0,-3 25 0,-2 25-1,-8 10-1,-8-2 0,-10-3 0,-9-3-2,-7-10 0,-3-16-1,-3-15-2,-2-15-1,-5-9 1,-2 1-1,-3-1 2,-3 1 0,-6-6 1,-5-8 1,-7-10 1,-5-9 0,-4-7 1,0-3 0,0-3-1,0-2-1,-4 0 0,-5 7 0,-7 6-1,-5 7-1,-6-1 0,-3-6 1,-3-6 2,-2-6-1,-1-1 2,3 7-2,3 6 0,4 7 0,4 4 0,6 3 1,7 3 1,6 4 1,10-12 0,17-24 0,15-26-1,16-24 0,15-24 1,16-22 2,15-22 3,17-21 2,17-15 0,23-6-3,22-6-2,22-6-2,19-10-1,20-12-1,18-13 0,20-12 0,16-12-1,16-8-1,15-10 0,17-9-2,7-10 1,0-9 1,0-10 2,0-8 1,-2-8 1,-3-2 0,-3-3 2,-2-3 0,0-13 0,7-22-1,6-22-1,7-21-1,5-24 0,7-25 1,6-25 1,7-25 0,-1-22 1,-6-19 0,-6-18 0,-6-19 0,-10-7-3,-12 7-4,-13 6-5,-12 7-4,-16 7-3,-19 9 1,-18 10 2,-19 10 0,-22 8 1,-25 10 3,-25 10 1,-25 9 1,-21-10 1,-15-28 1,-15-28 0,-16-27-1,-15-39 1,-11-46-3,-14-47-1,-11-47-1,-14-15-1,-11 20 1,-14 18 0,-11 20 2,-12 28 1,-9 42 4,-10 40 2,-8 41 4,-12 23 1,-12 6 0,-13 7-1,-12 6 1,-13 6-3,-12 6-5,-13 7-5,-12 6-4,-16-12-4,-19-27-1,-18-28-3,-19-28-1,-10-17-2,1-2-1,-1-3 0,1-3-2,5-4 0,14-3-1,11-3-1,14-2-2,14 10-1,20 25-1,18 25-2,20 25-2,28 43 1,42 64 0,40 61 1,41 64 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45450 26200 460,'-47'-25'3,"6"0"8,7 0 7,6 0 8,7 14 10,10 28 15,10 28 13,9 29 14,2 24 0,-2 22-15,-3 22-14,-3 23-14,-6 17-15,-5 17-12,-7 15-14,-5 16-14,-6-1-3,-3-15 3,-3-15 6,-2-16 3,0-24-9,7-31-26,6-31-25,7-31-24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47500 26450 515,'35'-25'2,"23"0"6,22 0 4,22 0 5,2 1 8,-15 4 10,-15 3 10,-16 3 10,-7 3 3,4 3-5,3 3-5,3 4-5,-5 5-8,-12 10-10,-13 10-9,-12 9-9,-15 2-6,-15-2-2,-15-3 0,-16-3-2,-7-4 0,4-3 0,3-3-1,3-2 0,3-8-3,3-8-9,3-10-7,4-9-8,8-1-10,17 10-14,15 10-14,16 9-13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6221" units="cm"/>
      <inkml:brushProperty name="height" value="0.06221" units="cm"/>
      <inkml:brushProperty name="color" value="#F2395B"/>
    </inkml:brush>
  </inkml:definitions>
  <inkml:trace contextRef="#ctx0" brushRef="#br0">49350 24800 353,'14'-19'46,"-22"13"3,-22 12 3,-21 13 5,-14 15-2,-2 19-8,-3 19-7,-3 19-8,-6 13-4,-5 10 0,-7 10-1,-5 9 0,-6 6-1,-3 3-3,-3 3-3,-2 4-1,-3 2-4,1 4-1,-1 3-2,1 3-3,5-1-1,14-2-2,11-3-2,14-3-2,13-10-2,16-16-1,15-15-1,17-15-2,22-15-4,32-12-6,31-13-5,32-12-7,16-19-2,4-25-2,3-25 0,3-25-1,-2-18 0,-6-8 0,-6-10 1,-6-9-1,-13-1 2,-19 10 2,-18 10 4,-19 9 1,-15 6 6,-8 3 5,-10 3 5,-9 4 6,-16 5 4,-22 10 1,-22 10 1,-21 9 2,-14 6 1,-2 3 2,-3 3 1,-3 4 2,-7 5 1,-9 10-1,-10 10 2,-8 9-1,3 2-1,20-2-2,18-3-4,20-3-2,28-4-9,42-3-15,40-3-16,41-2-15,24-11-5,10-15 5,10-15 6,9-16 5,-5-5 4,-19 6 6,-18 7 3,-19 6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588" units="cm"/>
      <inkml:brushProperty name="height" value="0.0588" units="cm"/>
      <inkml:brushProperty name="color" value="#F2395B"/>
    </inkml:brush>
  </inkml:definitions>
  <inkml:trace contextRef="#ctx0" brushRef="#br0">49300 26600 374,'154'-115'33,"-40"23"12,-40 22 11,-41 22 11,-21 23 4,1 25-3,-1 25-3,1 25-3,-3 15-7,-2 7-13,-3 6-11,-3 7-13,-6 5-8,-5 7-7,-7 6-7,-5 7-7,-8-1-10,-5-6-14,-7-6-15,-5-6-14,-1-10-4,6-12 9,7-13 8,6-12 8,6-19 4,6-25 1,7-25 2,6-25 1,6-13 5,6 1 11,7-1 12,6 1 10,7 1 8,10 3 6,10 3 6,9 4 6,7 2 3,7 4 0,6 3 0,7 3 1,-1 3-3,-6 3-4,-6 3-4,-6 4-5,-6 2-4,-2 4-6,-3 3-4,-3 3-5,-4 3-6,-3 3-5,-3 3-5,-2 4-5,-5-3-8,-2-5-8,-3-7-10,-3-5-8,-4-4 1,-3 0 12,-3 0 12,-2 0 11,-3 0 8,1 0 3,-1 0 2,1 0 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94" units="cm"/>
      <inkml:brushProperty name="height" value="0.06694" units="cm"/>
      <inkml:brushProperty name="color" value="#F2395B"/>
    </inkml:brush>
  </inkml:definitions>
  <inkml:trace contextRef="#ctx0" brushRef="#br0">50850 26250 328,'0'-158'4,"0"34"3,0 35 3,0 35 3,-4 16 3,-5 1 4,-7-1 3,-5 1 3,-3 8 9,4 20 16,3 18 15,3 20 17,3 16-1,3 16-16,3 15-15,4 17-17,1 17-10,0 23-4,0 22-4,0 22-4,-2 2-4,-3-15-4,-3-15-4,-2-16-3,-3 6-5,1 28-6,-1 28-5,1 29-7,-3 2-1,-2-21 2,-3-22 3,-3-22 2,-2-16-4,0-9-13,0-10-12,0-8-13,0-15-4,0-19 3,0-18 3,0-19 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80950 19300 544,'23'-72'0,"-3"6"3,-3 7 1,-2 6 1,-1 4 2,3 4 3,3 3 2,4 3 3,4 1 1,6 1 1,7-1 2,6 1 0,3 1 2,0 3 0,0 3-1,0 4 2,0 2-1,0 4 0,0 3 0,0 3 0,0 3 0,0 3-2,0 3-1,0 4 0,0 2-2,0 4 0,0 3 0,0 3-1,-2 3-3,-3 3-5,-3 3-4,-2 4-6,-6 2-2,-6 4-1,-6 3-1,-6 3 0,-6 6-2,-2 9 1,-3 10-2,-3 10 0,-9 5-1,-11 4 2,-14 3 0,-11 3 1,-11-1-1,-5-2-5,-7-3-3,-5-3-3,-6-4-2,-3-3 1,-3-3 0,-2-2 2,2-9 0,9-12 0,10-13 1,10-12 0,5-9 2,4-2 4,3-3 3,3-3 5,6-10 2,9-16 1,10-15 3,10-15 1,8-12 2,10-6 1,10-6 1,9-6 2,7-2 1,7 3 2,6 3 1,7 4 2,0 5 1,-2 10 2,-3 10 1,-3 9 2,-4 7-2,-3 7-5,-3 6-4,-2 7-5,-8 10-4,-8 16-4,-10 15-4,-9 17-3,-10 17-3,-9 23 0,-10 22-1,-8 22-1,-8 10-2,-2 1-1,-3-1-2,-3 1-2,-2-6 1,0-8 2,0-10 2,0-9 3,1-13 4,4-16 5,3-15 4,3-15 4,6-11 4,9-2-1,10-3 1,10-3 0,7-12-2,6-18-3,7-19-3,6-18-4,7-20-3,10-18-2,10-19-1,9-18-2,2-18-2,-2-16 0,-3-15-2,-3-15 0,-6-6-1,-5 7 2,-7 6 1,-5 7 1,-6 10 3,-3 16 5,-3 15 4,-2 17 5,-5 14 4,-2 17 5,-3 15 4,-3 16 5,-2 7 2,0 1 0,0-1 0,0 1-1,-2 1 3,-3 3 5,-3 3 6,-2 4 6,-3 7 0,1 13-5,-1 12-6,1 13-5,-3 16-4,-2 23-3,-3 22-4,-3 22-3,-2 16-3,0 14-1,0 11-3,0 14-1,1 5-2,4 1-1,3-1-2,3 1-1,3-7-1,3-12-1,3-13-1,4-12-1,4-12-1,6-8-3,7-10-1,6-9-2,3-12-1,0-11 0,0-14-2,0-11 0,6-18-5,13-22-9,12-22-10,13-21-9,4-28-2,-3-30 6,-3-32 5,-2-30 7,-3-15 5,1 3 5,-1 3 4,1 4 5,-4 8 4,-6 17 4,-6 15 4,-6 16 4,-4 13 1,1 14 2,-1 11 0,1 14 1,-3 7 2,-2 3 7,-3 3 5,-3 4 5,-4 4 5,-3 6 1,-3 7 2,-2 6 2,-1 4 0,3 4-4,3 3-3,4 3-3,4 3-3,6 3-3,7 3-2,6 4-3,-1 4-5,-5 6-3,-7 7-6,-5 6-5,-4 4-3,0 4-2,0 3-3,0 3-1,-4 1-2,-5 1 0,-7-1 0,-5 1 0,-8 1 0,-5 3 1,-7 3 1,-5 4 1,-8 1-1,-5 0 1,-7 0 0,-5 0 0,-6-2 1,-3-3 2,-3-3 3,-2-2 1,-1-3 2,3 1 0,3-1-1,4 1 1,2-3 2,4-2 7,3-3 6,3-3 6,3-4 5,3-3 3,3-3 2,4-2 3,4 2 2,6 9 1,7 10 3,6 10 1,3 7-2,0 6-5,0 7-6,0 6-5,0 4-5,0 4-3,0 3-3,0 3-3,0-4-4,0-8-2,0-10-4,0-9-3,9-13-7,19-16-11,19-15-9,19-15-12,7-21 0,-3-25 8,-3-25 7,-2-25 9,-6-8 9,-6 9 11,-6 10 12,-6 10 11,-7 10 4,-6 13-4,-6 12-3,-6 13-2,-6 21-3,-2 32-1,-3 31-1,-3 32-1,-4 11-3,-3-5-5,-3-7-4,-2-5-6,3-22-5,14-33-8,11-35-8,14-34-7,8-29 0,7-21 9,6-22 7,7-22 8,4-7 7,3 10 7,3 10 5,4 9 6,-3 10 6,-5 14 4,-7 11 5,-5 14 4,-8 10 2,-5 9 1,-7 10 0,-5 10 0,-8 16-8,-5 26-14,-7 24-15,-5 26-14,-12 15-9,-16 6-1,-15 7-2,-15 6-2,-7-1 1,3-5 3,3-7 2,4-5 3,4-9 4,6-9 4,7-10 5,6-8 4,10-11 6,17-8 6,15-10 7,16-9 7,9-5 3,3 0-3,3 0-2,4 0-2,-1-2-1,-3-3-1,-3-3 0,-2-2-2,-3-1 0,1 3-2,-1 3 0,1 4-2,-6 5-2,-8 10-3,-10 10-4,-9 9-3,-10 9-4,-9 9-7,-10 10-6,-8 10-6,-11 4-3,-8 0 4,-10 0 2,-9 0 3,-9 0 3,-5 0 5,-7 0 5,-5 0 4,-1-4 3,6-5 2,7-7 1,6-5 2,7-8 2,10-5 2,10-7 2,9-5 3,12-6 2,16-3 2,15-3 1,17-2 2,13-6 0,13-6-2,12-6-2,13-6-2,9-4-3,6 1-1,7-1-3,6 1-2,1-4-3,-3-6-2,-3-6-4,-2-6-3,-8-2-4,-8 3-6,-10 3-7,-9 4-6,-9 2-4,-5 4-3,-7 3-3,-5 3-3,-9-1 0,-9-2 2,-10-3 1,-8-3 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31" units="cm"/>
      <inkml:brushProperty name="height" value="0.06631" units="cm"/>
      <inkml:brushProperty name="color" value="#F2395B"/>
    </inkml:brush>
  </inkml:definitions>
  <inkml:trace contextRef="#ctx0" brushRef="#br0">50700 28150 331,'76'-188'3,"4"26"5,3 24 5,3 26 6,3 15 3,3 6 4,3 7 1,4 6 4,-4 9 0,-9 13-1,-10 12-1,-8 13-1,-12 18-1,-12 26-1,-13 24 0,-12 26 0,-16 21-4,-19 19-6,-18 19-5,-19 19-6,-7-1-3,7-18-1,6-19 0,7-18-1,16-25-4,29-27-6,28-28-7,28-28-7,18-24-2,10-19-1,10-18 2,9-19-1,-1-5 3,-8 9 4,-10 10 5,-9 10 4,-9 8 3,-5 10 1,-7 10 0,-5 9 1,-9 20 13,-9 31 25,-10 32 26,-8 31 25,-9 21 4,-6 14-19,-6 11-19,-6 14-18,-1-4-12,7-19-2,6-18-4,7-19-4,13-18-7,22-15-15,22-15-13,23-16-13,10-24-4,0-31 5,0-31 7,0-31 5,-5-16 4,-9 0 4,-10 0 2,-8 0 3,-9 3 2,-6 6 2,-6 7 2,-6 6 1,-9 9 3,-8 13 2,-10 12 2,-9 13 2,-12 10 1,-11 10 0,-14 10 0,-11 9-1,-15 7-1,-16 7-1,-15 6-2,-15 7-1,-7 5-7,3 7-11,3 6-10,4 7-11,5 2-7,10 1-3,10-1-2,9 1-4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54900 27000 445,'-58'21'38,"34"-5"14,35-7 12,35-5 14,27-6 0,22-3-12,22-3-12,23-2-13,13-8-10,6-8-7,7-10-7,6-9-8,-5 1-6,-16 13-7,-15 12-4,-15 13-7,-17 7 0,-15 4 3,-15 3 3,-16 3 4,-12 4-9,-5 7-24,-7 6-22,-5 7-22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56400 26150 437,'-111'-69'38,"28"13"3,28 12 3,29 13 2,15 15 3,3 19 1,3 19 2,4 19 2,-1 13-3,-3 10-9,-3 10-9,-2 9-9,-6 20-6,-6 31-6,-6 32-5,-6 31-6,-2 13-7,3-2-12,3-3-10,4-3-12,4-10-3,6-16 5,7-15 3,6-15 4,3-21-3,0-25-12,0-25-11,0-25-12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2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57800 26250 459,'160'-22'15,"-27"6"-3,-28 7-5,-28 6-3,-13 3 4,3 0 14,3 0 14,4 0 13,-3 6 4,-5 13-7,-7 12-7,-5 13-6,-11 10-7,-11 10-8,-14 10-6,-11 9-7,-23 10-3,-31 14 1,-31 11 0,-31 14 2,-20 7-4,-5 3-8,-7 3-7,-5 4-8,0-9-4,10-18 0,10-19 1,9-18-1,7-15 4,7-9 6,6-10 6,7-8 6,7-11 7,9-8 5,10-10 6,10-9 6,24-10 7,41-9 8,40-10 9,42-8 8,28-6-2,20 1-13,18-1-11,20 1-13,8-1-7,1 1-3,-1-1-1,1 1-4,-7 2-7,-12 7-16,-13 6-15,-12 7-15,-16 2-4,-19 1 8,-18-1 7,-19 1 8,-15-1 0,-8 1-4,-10-1-5,-9 1-6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6324" units="cm"/>
      <inkml:brushProperty name="height" value="0.06324" units="cm"/>
      <inkml:brushProperty name="color" value="#F2395B"/>
    </inkml:brush>
  </inkml:definitions>
  <inkml:trace contextRef="#ctx0" brushRef="#br0">60400 26600 347,'-72'142'203,"6"-16"-49,7-15-49,6-15-49,6-9-26,6 1-5,7-1-3,6 1-5,12-6-9,19-8-11,19-10-12,19-9-13,15-16-6,13-22-1,12-22-3,13-21 0,2-17 0,-5-8 4,-7-10 3,-5-9 4,-12-5 3,-16 0 2,-15 0 1,-15 0 3,-12 0 3,-6 0 4,-6 0 5,-6 0 5,-9 1 1,-8 4-1,-10 3 0,-9 3-1,-2 4 3,6 7 7,7 6 7,6 7 9,6 2 3,6 1 1,7-1 2,6 1 0,13 1-1,23 3-4,22 3-4,22 4-4,10 4-3,1 6-1,-1 7-1,1 6-1,-4 6-2,-6 6-3,-6 7-2,-6 6-2,-7 6-2,-6 6 1,-6 7 0,-6 6 1,-9 4-1,-8 4-1,-10 3 0,-9 3-2,-7 1 1,-3 1-1,-3-1 1,-2 1-1,-6-1 0,-6 1-4,-6-1-2,-6 1-4,-1-3-2,7-2-5,6-3-4,7-3-3,16-15-2,29-24-1,28-26 1,28-24-1,12-13 2,-3 0 4,-3 0 3,-2 0 5,-8 1 0,-8 4-1,-10 3-1,-9 3-1,-7 3-1,-3 3 1,-3 3 0,-2 4 1,-6-1 1,-6-3-1,-6-3-1,-6-2 0,-4-3 2,1 1 2,-1-1 3,1 1 3,-3-3 2,-2-2 2,-3-3 1,-3-3 1,-1-2 1,4 0 0,3 0 0,3 0 1,-1 1 2,-2 4 4,-3 3 5,-3 3 4,-2 3 6,0 3 5,0 3 7,0 4 6,0 15 11,0 28 18,0 28 16,0 29 19,-2 29-4,-3 31-23,-3 32-24,-2 31-23,-5 28-14,-2 25-8,-3 25-8,-3 25-6,-4 3-4,-3-19 0,-3-18-1,-2-19 0,-1-22 0,3-25 0,3-25 1,4-25 0,2-24-14,4-21-28,3-22-28,3-22-28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63450 25900 559,'28'-75'3,"6"0"8,7 0 5,6 0 8,9 0 8,13 0 11,12 0 10,13 0 11,6 6-1,0 13-12,0 12-11,0 13-12,-2 10-15,-3 10-19,-3 10-17,-2 9-18,-11 7-6,-15 7 7,-15 6 5,-16 7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65000 26800 424,'-69'21'7,"13"-5"14,12-7 14,13-5 15,27-4 6,45 0 1,43 0 0,45 0 2,31 0-5,23 0-9,22 0-9,22 0-9,13-2-6,7-3-3,6-3-3,7-2-3,-9-3-6,-21 1-12,-22-1-10,-22 1-12,-21 1-7,-18 3-5,-19 3-6,-18 4-5,-12 1 1,-3 0 6,-3 0 7,-2 0 5,-9 1 5,-12 4-1,-13 3 1,-12 3 0,-9-1 0,-2-2 0,-3-3 1,-3-3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65050 27550 550,'-115'-2'8,"23"-3"15,22-3 16,22-2 15,24-1 5,29 3-7,28 3-7,28 4-6,37-1-7,47-3-3,47-3-5,48-2-4,33-1-5,22 3-7,22 3-6,23 4-5,2-1-6,-16-3-2,-15-3-5,-15-2-3,-20-1-7,-21 3-10,-22 3-12,-22 4-11,-32-1-3,-40-3 5,-40-3 5,-41-2 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67700 24350 546,'-22'-47'6,"6"6"10,7 7 11,6 6 11,4 10 9,4 17 6,3 15 7,3 16 6,1 15-6,1 16-16,-1 15-17,1 17-17,-6 13-14,-8 13-10,-10 12-10,-9 13-10,-7-2-7,-3-16-7,-3-15-5,-2-15-5,0-17-1,7-15 7,6-15 6,7-16 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68100 24550 489,'57'-55'0,"17"-9"0,15-10 0,16-8 0,5 0 3,-2 14 6,-3 11 6,-3 14 5,-10 8 8,-16 7 5,-15 6 8,-15 7 7,-23 16-3,-28 29-11,-28 28-12,-27 28-11,-22 14-8,-11 0-6,-14 0-5,-11 0-6,-1-7-4,13-11-3,12-14-2,13-11-4,10-12-1,10-9 0,10-10 0,9-8 0,17-14 2,25-15 2,25-15 2,25-16 3,18-10 3,14-3 4,11-3 4,14-2 3,-1 5 3,-12 16 3,-13 15 2,-12 17 2,-13 11 2,-12 10 2,-13 10 0,-12 9 2,-15 9 2,-15 9 1,-15 10 1,-16 10 1,-12 2 1,-5-3-1,-7-3 1,-5-2-2,-3-6-1,4-6-1,3-6-3,3-6-2,4-7-2,7-6-1,6-6-1,7-6-1,8-15-5,14-21-8,11-22-9,14-22-9,13-19-3,16-16 2,15-15 1,17-15 3,3-9 2,-5 1 2,-7-1 2,-5 1 2,-9 2 4,-9 7 7,-10 6 7,-8 7 7,-6 10 6,1 16 7,-1 15 7,1 17 7,-3 16 6,-2 19 5,-3 19 6,-3 19 4,-6 19-1,-5 23-8,-7 22-7,-5 22-8,-6 15-6,-3 9-3,-3 10-2,-2 10-4,-3 5-4,1 4-2,-1 3-4,1 3-4,2-8-2,7-19-1,6-18-1,7-19-2,18-27-12,31-34-22,32-35-21,31-33-23,21-37-5,14-37 13,11-38 13,14-37 12,-1-16 10,-12 6 6,-13 7 6,-12 6 6,-12 13 6,-8 23 6,-10 22 7,-9 22 5,-9 16 7,-5 14 7,-7 11 8,-5 14 8,-14 21 8,-18 31 8,-19 32 8,-18 31 9,-12 12-6,-3-6-23,-3-6-23,-2-6-21,0-7-13,7-6-3,6-6-4,7-6-2,7-7-5,9-6-6,10-6-5,10-6-5,-1-1 2,-9 7 8,-10 6 9,-8 7 10,-11 7 9,-8 9 12,-10 10 11,-9 10 12,-5 7 7,0 6 0,0 7 2,0 6 2,3-4-1,6-11-2,7-14-2,6-11-1,4-11-3,4-5-4,3-7-2,3-5-4,9-8-7,16-5-13,15-7-12,17-5-12,10-9-4,6-9 3,7-10 3,6-8 4,-1-12 0,-5-12-4,-7-13-3,-5-12-4,-3-10 0,4-6 5,3-6 4,3-6 4,3-1 5,3 7 3,3 6 3,4 7 4,-1 7 5,-3 9 6,-3 10 6,-2 10 7,-6 8 8,-6 10 7,-6 10 9,-6 9 9,-9 13 2,-8 20-4,-10 18-4,-9 20-4,-10 8-7,-9 1-7,-10-1-8,-8 1-8,-4-4-8,3-6-12,3-6-9,4-6-10,16-12-7,32-15-3,31-15-3,32-16-3,13-10 2,-3-3 6,-3-3 6,-2-2 8,-11 2 4,-15 9 3,-15 10 2,-16 10 4,-13 7 4,-9 6 5,-10 7 5,-8 6 6,-17 9 2,-21 13-1,-22 12 0,-22 13-2,-13 6 0,-3 0-1,-3 0-1,-2 0 0,0-4-2,7-5 1,6-7 0,7-5-1,7-6 2,9-3 2,10-3 3,10-2 2,11-5 4,17-2 6,15-3 4,16-3 5,16-6 0,20-5-5,18-7-5,20-5-5,10-4-2,3 0-2,3 0-1,4 0-1,-3-4-11,-5-5-23,-7-7-21,-5-5-22,-11-3-8,-11 4 7,-14 3 7,-11 3 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84000 19200 548,'-24'-24'0,"4"4"0,3 3 0,3 3 0,-1-2 3,-2-6 7,-3-6 5,-3-6 7,1 10 9,6 29 10,7 28 11,6 28 11,4 23 0,4 19-13,3 19-10,3 19-12,-1 34-9,-2 50-8,-3 50-7,-3 50-8,-2 32-7,0 17-9,0 15-7,0 16-8,0-20-5,0-52-4,0-53-2,0-53-4,0-38 0,0-22 2,0-22 3,0-21 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71350 24000 538,'-113'-85'34,"26"32"8,24 31 10,26 32 7,15 27 2,6 26-10,7 24-7,6 26-9,3 26-7,0 28-5,0 28-6,0 29-5,0-1-9,0-28-11,0-28-12,0-27-11,-2-22-13,-3-11-14,-3-14-13,-2-11-14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72900 25700 462,'51'-44'9,"4"13"16,3 12 18,3 13 16,4 6 5,7 0-7,6 0-8,7 0-7,0 7-5,-2 17-2,-3 15-2,-3 16-3,-9 9-5,-11 3-7,-14 3-8,-11 4-8,-15 2-6,-16 4-2,-15 3-4,-15 3-2,-21 1-4,-25 1-7,-25-1-5,-25 1-7,-16-1 0,-6 1 5,-6-1 3,-6 1 5,-1-4 5,7-6 5,6-6 6,7-6 5,7-9 4,9-8 4,10-10 3,10-9 3,21-9 5,34-5 7,35-7 8,35-5 7,33-6-2,35-3-9,35-3-10,34-2-10,20-5-8,6-2-7,7-3-6,6-3-8,-4 1-8,-11 6-9,-14 7-9,-11 6-10,-20 3-1,-24 0 7,-26 0 7,-24 0 7,-15 1 4,-3 4 0,-3 3 1,-2 3-1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6271" units="cm"/>
      <inkml:brushProperty name="height" value="0.06271" units="cm"/>
      <inkml:brushProperty name="color" value="#F2395B"/>
    </inkml:brush>
  </inkml:definitions>
  <inkml:trace contextRef="#ctx0" brushRef="#br0">76950 25200 350,'-2'-97'2,"-3"6"3,-3 7 2,-2 6 4,-6 3 3,-6 0 1,-6 0 2,-6 0 2,-2 6 3,3 13 2,3 12 3,4 13 3,-3 9-1,-5 6-2,-7 7-4,-5 6-3,-6 7-3,-3 10-5,-3 10-3,-2 9-4,0 6-4,7 3-2,6 3-2,7 4-2,5-1-2,7-3-1,6-3-1,7-2 0,7 0 0,9 7 4,10 6 3,10 7 4,0 2 5,-5 1 6,-7-1 7,-5 1 6,-4 2 3,0 7-1,0 6-2,0 7-1,0 5-2,0 7-2,0 6-1,0 7-1,-2 2-3,-3 1 0,-3-1-3,-2 1-1,-5 1-2,-2 3 0,-3 3 0,-3 4-1,-2 5-1,0 10-3,0 10-2,0 9-2,1-1-3,4-8-3,3-10-3,3-9-2,1-12-5,1-11-3,-1-14-6,1-11-4,-1-11-6,1-5-3,-1-7-6,1-5-4,7-14-2,16-18-1,15-19 0,17-18 1,3-10 1,-5 0 4,-7 0 5,-5 0 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78050 25300 391,'0'-52'2,"0"-3"7,0-3 4,0-2 6,0 2 7,0 9 6,0 10 9,0 10 6,-5 24 5,-9 41 2,-10 40 2,-8 42 2,-11 22-4,-8 7-10,-10 6-9,-9 7-11,-9 2-7,-5 1-5,-7-1-5,-5 1-6,-4-1-2,0 1 2,0-1 1,0 1 1,4-9-5,10-15-14,10-15-13,9-16-13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78000 25600 363,'23'-69'3,"-3"13"9,-3 12 6,-2 13 9,-1 13 8,3 17 12,3 15 11,4 16 11,-1 13 1,-3 14-11,-3 11-11,-2 14-11,-5 16-6,-2 22-3,-3 22-2,-3 23-3,-4 5-4,-3-9-5,-3-10-5,-2-8-5,-6-6-6,-6 1-5,-6-1-6,-6 1-5,-2-10-4,3-19-4,3-18-3,4-19-5,-4-16-4,-9-12-6,-10-13-6,-8-12-5,-8-19 0,-2-25 9,-3-25 10,-3-25 8,-1-16 7,4-6 6,3-6 6,3-6 6,6 2 2,9 14 1,10 11 0,10 14 1,8 8 6,10 7 16,10 6 14,9 7 15,13 2 4,20 1-7,18-1-7,20 1-7,13 2-8,9 7-11,10 6-10,10 7-11,2 2-5,-3 1-1,-3-1-1,-2 1-2,-11 1-4,-15 3-7,-15 3-8,-16 4-7,-10 2-4,-3 4 1,-3 3 2,-2 3 0,-5-4 2,-2-8 6,-3-10 5,-3-9 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79400 25250 332,'0'-49'0,"0"4"0,0 3 0,0 3 0,0 1 5,0 1 8,0-1 8,0 1 9,-2 7 10,-3 16 8,-3 15 11,-2 17 9,-8 21-2,-8 28-12,-10 28-12,-9 29-13,-5 16-5,0 7 0,0 6 2,0 7 0,4 2-1,10 1-2,10-1-4,9 1-3,6-4-7,3-6-10,3-6-12,4-6-10,4-10-6,6-12 1,7-13 1,6-12 0,6-15-3,6-15-7,7-15-8,6-16-8,1-13-3,-3-9 1,-3-10 2,-2-8 1,-5-8 5,-2-2 6,-3-3 7,-3-3 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5483" units="cm"/>
      <inkml:brushProperty name="height" value="0.05483" units="cm"/>
      <inkml:brushProperty name="color" value="#F2395B"/>
    </inkml:brush>
  </inkml:definitions>
  <inkml:trace contextRef="#ctx0" brushRef="#br0">80700 26000 401,'-47'-46'3,"6"10"6,7 10 7,6 9 6,3 9 7,0 9 7,0 10 7,0 10 7,-4 13 1,-5 19-3,-7 19-3,-5 19-5,-3 9-2,4 0-1,3 0-3,3 0-1,4-2-5,7-3-9,6-3-7,7-2-9,8-6-3,14-6 0,11-6 1,14-6 1,8-12-15,7-15-27,6-15-28,7-16-29,-3-10-4,-8-3 18,-10-3 18,-9-2 18,-5-6 11,0-6 4,0-6 4,0-6 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6285" units="cm"/>
      <inkml:brushProperty name="height" value="0.06285" units="cm"/>
      <inkml:brushProperty name="color" value="#F2395B"/>
    </inkml:brush>
  </inkml:definitions>
  <inkml:trace contextRef="#ctx0" brushRef="#br0">81200 26450 350,'-47'-22'64,"6"6"-7,7 7-7,6 6-8,-1 13 0,-5 23 7,-7 22 5,-5 22 7,-1 8-2,6-2-13,7-3-11,6-3-11,6-1-7,6 4-2,7 3-1,6 3-2,13-10-9,23-21-17,22-22-17,22-22-16,7-21-5,-6-18 7,-6-19 8,-6-18 6,-7-12 5,-6-3 3,-6-3 1,-6-2 2,-9-3 4,-8 1 3,-10-1 5,-9 1 5,-5 2 3,0 7 4,0 6 5,0 7 3,-4 7 1,-5 9 0,-7 10-1,-5 10-1,6 10 2,23 13 4,22 12 4,22 13 4,5 9-2,-8 6-9,-10 7-9,-9 6-9,-7 4-5,-3 4-3,-3 3-2,-2 3-2,-6 1-1,-6 1 1,-6-1 2,-6 1 0,-6-3 2,-2-2 0,-3-3 0,-3-3 1,-2-6-1,0-5-1,0-7-1,0-5-1,4-14 1,10-18 2,10-19 4,9-18 2,10-7 3,14 6 3,11 7 3,14 6 2,3 4 1,-2 4-3,-3 3-1,-3 3-3,-2 1-1,0 1-1,0-1-1,0 1-2,0-3-1,0-2-3,0-3-2,0-3-3,-2-4-1,-3-3-1,-3-3-2,-2-2 0,-6-5 0,-6-2 2,-6-3 1,-6-3 3,-4 1 3,1 6 3,-1 7 2,1 6 4,-3 3 6,-2 0 5,-3 0 8,-3 0 6,-2 0 9,0 0 8,0 0 9,0 0 8,3 14 6,6 28 0,7 28 1,6 29 1,-2 16-8,-9 7-14,-10 6-15,-8 7-16,-9 7-7,-6 9-1,-6 10 0,-6 10-2,-2 0-7,3-5-17,3-7-17,4-5-17,-1-9-8,-3-9 1,-3-10-1,-2-8 0,-1-14 3,3-15 6,3-15 5,4-16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82900 24550 473,'1'-72'0,"4"6"0,3 7 0,3 6 0,6 6 4,9 6 9,10 7 7,10 6 9,7 9 2,6 13-3,7 12-5,6 13-4,1 18 2,-3 26 9,-3 24 7,-2 26 8,-8 19 2,-8 17-5,-10 15-5,-9 16-5,-10 2-6,-9-8-6,-10-10-7,-8-9-6,-14-5-5,-15 0-2,-15 0-2,-16 0-2,-13-2-5,-9-3-7,-10-3-8,-8-2-7,-6-5-7,1-2-7,-1-3-8,1-3-8,8-13 1,20-22 7,18-22 8,20-21 8,10-15 5,3-6 4,3-6 3,4-6 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389" units="cm"/>
      <inkml:brushProperty name="height" value="0.05389" units="cm"/>
      <inkml:brushProperty name="color" value="#F2395B"/>
    </inkml:brush>
  </inkml:definitions>
  <inkml:trace contextRef="#ctx0" brushRef="#br0">84500 26150 408,'0'-47'3,"0"6"6,0 7 7,0 6 6,-4 12 10,-5 19 11,-7 19 13,-5 19 12,-4 13 0,0 10-10,0 10-11,0 9-11,3 4-6,6 1-4,7-1-3,6 1-4,4-3-3,4-2-5,3-3-4,3-3-6,4-6-6,7-5-10,6-7-11,7-5-9,7-11-7,9-11-3,10-14-4,10-11-3,4-12-1,0-9 1,0-10 0,0-8 2,-5-8 3,-9-2 8,-10-3 8,-8-3 7,-8 1 6,-2 6 3,-3 7 3,-3 6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85550 18800 580,'-25'212'120,"0"-24"-33,0-26-35,0-24-32,3-21-20,6-16-2,7-15-4,6-15-3,3-14-2,0-8 1,0-10 1,0-9 0,6-7 2,13-3 2,12-3 1,13-2 2,10-5 1,10-2 2,10-3 0,9-3 1,1-7 0,-6-9-3,-6-10-2,-6-8-2,-7-6-2,-6 1 0,-6-1 0,-6 1-1,-7-6-1,-6-8-2,-6-10-2,-6-9-2,-7-7-2,-6-3 0,-6-3-2,-6-2-1,-6 2 0,-2 9 4,-3 10 3,-3 10 3,-1 8 5,4 10 5,3 10 7,3 9 5,-1 6 5,-2 3 3,-3 3 5,-3 4 3,-4 8 4,-3 17 6,-3 15 4,-2 16 4,-6 13 0,-6 14-10,-6 11-7,-6 14-8,-6 8-7,-2 7-4,-3 6-3,-3 7-4,1 0-6,6-2-8,7-3-6,6-3-7,4-9-8,4-11-7,3-14-7,3-11-7,6-14-2,9-11 5,10-14 4,10-11 4,5-12 5,4-9 8,3-10 6,3-8 7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85400 26200 424,'-135'-46'39,"32"10"1,31 10 0,32 9 0,11 7 2,-5 7 2,-7 6 2,-5 7 2,-4 11-1,0 20-7,0 18-7,0 20-6,-5 24-4,-9 31-2,-10 32-2,-8 31-2,0 7-8,14-15-12,11-15-14,14-16-13,7-13-11,3-9-9,3-10-10,4-8-9,2-17-1,4-21 4,3-22 6,3-22 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84950 23950 339,'75'-88'96,"0"26"-20,0 24-19,0 26-18,0 12-13,0 0-6,0 0-5,0 0-7,-2 4-3,-3 10-2,-3 10-2,-2 9-2,-8 4-2,-8 1 0,-10-1-1,-9 1-1,-9 4 1,-5 9 3,-7 10 2,-5 10 3,-8 7 1,-5 6-1,-7 7-2,-5 6-1,-3 4 4,4 4 9,3 3 8,3 3 10,-1 1 3,-2 1-4,-3-1-2,-3 1-2,1-3-4,6-2-3,7-3-4,6-3-2,1-1-3,-3 4-1,-3 3-2,-2 3-1,-3-1-1,1-2-2,-1-3-1,1-3-2,-1-4 0,1-3-3,-1-3-1,1-2-2,-1-3-2,1 1 0,-1-1-1,1 1-2,-3-3-1,-2-2 0,-3-3 0,-3-3-1,-4-6 0,-3-5-1,-3-7-2,-2-5 1,-3-6-1,1-3 1,-1-3 0,1-2 1,-1-5 1,1-2 1,-1-3 1,1-3 2,-7-2-1,-12 0-1,-13 0-1,-12 0-1,-12-2-3,-8-3-3,-10-3-5,-9-2-3,-9-3-3,-5 1-3,-7-1-3,-5 1-4,10-3 2,28-2 6,28-3 5,29-3 6,13-6 2,1-5 0,-1-7-1,1-5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86050 24050 419,'75'-71'59,"0"10"-7,0 10-7,0 9-6,7 7-2,17 7 5,15 6 5,16 7 4,5 4-2,-2 3-6,-3 3-8,-3 4-6,-6 2-7,-5 4-6,-7 3-6,-5 3-6,-12 3-13,-16 3-22,-15 3-21,-15 4-23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88000 26300 526,'-135'0'0,"32"0"0,31 0 0,32 0 0,11-2 6,-5-3 14,-7-3 13,-5-2 12,5-1 5,19 3-5,19 3-6,19 4-5,27-1-2,39-3 0,36-3 0,39-2 1,28-1-4,23 3-7,22 3-8,22 4-6,-1-1-12,-21-3-14,-22-3-13,-22-2-15,-27 0-4,-31 7 8,-31 6 7,-31 7 8,-20 2-2,-5 1-8,-7-1-10,-5 1-8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89350 25300 462,'-46'-24'0,"10"4"0,10 3 0,9 3 0,-2-2 4,-12-6 8,-13-6 8,-12-6 8,-2 1 8,9 9 7,10 10 7,10 10 7,7 16 1,6 26-8,7 24-7,6 26-7,1 19-6,-3 17-5,-3 15-4,-2 16-5,-3 12-8,1 9-8,-1 10-11,1 10-10,-4 5-9,-6 4-9,-6 3-10,-6 3-9,1-19-5,9-41 0,10-40 0,10-40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90950 25050 518,'46'-47'0,"-5"6"0,-7 7 0,-5 6 0,5 3 5,19 0 8,19 0 9,19 0 8,-1 3 2,-18 6-6,-19 7-6,-18 6-6,-6 4-1,10 4 6,10 3 5,9 3 6,-4 12 2,-15 22-3,-15 22-1,-16 23-3,-21 13-3,-24 6-7,-26 7-6,-24 6-5,-17-2-4,-5-9-2,-7-10-2,-5-8 0,2-14-2,13-15 0,12-15 0,13-16-1,16-7 1,23 4 0,22 3 1,22 3 0,19-1 4,20-2 5,18-3 6,20-3 6,6-2 2,-2 0-2,-3 0-1,-3 0-3,-9 3-1,-11 6-2,-14 7-2,-11 6-2,-14 4-2,-11 4-1,-14 3-3,-11 3-3,-14 1 1,-11 1-1,-14-1 2,-11 1 0,-9-3-1,-3-2-4,-3-3-4,-2-3-3,-1-7-4,3-9-5,3-10-6,4-8-4,8-11-5,17-8-2,15-10-3,16-9-3,10-5 0,7 0 2,6 0 2,7 0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5663" units="cm"/>
      <inkml:brushProperty name="height" value="0.05663" units="cm"/>
      <inkml:brushProperty name="color" value="#F2395B"/>
    </inkml:brush>
  </inkml:definitions>
  <inkml:trace contextRef="#ctx0" brushRef="#br0">92800 25050 388,'45'-46'5,"-9"10"8,-10 10 10,-8 9 9,-8 9 10,-2 9 11,-3 10 11,-3 10 10,-1 14 0,4 23-13,3 22-12,3 22-13,-1 13-8,-2 7-6,-3 6-6,-3 7-5,-6 0-5,-5-2-3,-7-3-5,-5-3-4,-8-6-9,-5-5-13,-7-7-13,-5-5-13,-4-9-6,0-9 2,0-10 2,0-8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92800 26250 559,'75'-72'4,"0"6"9,0 7 8,0 6 9,0 6 6,0 6 4,0 7 4,0 6 4,1 4-1,4 4-5,3 3-5,3 3-6,-4 3-6,-8 3-9,-10 3-9,-9 4-9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94250 24700 333,'-22'-96'2,"6"10"7,7 10 5,6 9 6,3 9 4,0 9 2,0 10 4,0 10 2,3 11 6,6 17 9,7 15 10,6 16 8,1 16 1,-3 20-11,-3 18-9,-2 20-10,-5 13-8,-2 9-5,-3 10-4,-3 10-6,-6 7-3,-5 6-5,-7 7-3,-5 6-5,-9 1-4,-9-3-6,-10-3-6,-8-2-4,-4-8-5,3-8-1,3-10-2,4-9-1,4-13-3,6-16-1,7-15-4,6-15-1,10-29-3,17-41-3,15-40-2,16-40-1,15-23 3,16-3 12,15-3 11,17-2 12,10 0 8,6 7 8,7 6 7,6 7 6,-2 7 7,-9 9 3,-10 10 4,-8 10 4,-11 8 2,-8 10-1,-10 10-1,-9 9 0,-13 18-3,-16 29-1,-15 28-3,-15 28-2,-14 12-4,-8-3-5,-10-3-4,-9-2-6,1-6-6,13-6-6,12-6-7,13-6-7,13-12-7,17-15-4,15-15-4,16-16-6,13-12 0,14-5 5,11-7 5,14-5 5,-4-4 4,-19 0 5,-18 0 3,-19 0 5,-8 0-3,3 0-8,3 0-9,4 0-8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817" units="cm"/>
      <inkml:brushProperty name="height" value="0.06817" units="cm"/>
      <inkml:brushProperty name="color" value="#F2395B"/>
    </inkml:brush>
  </inkml:definitions>
  <inkml:trace contextRef="#ctx0" brushRef="#br0">97250 24600 322,'23'-179'29,"-3"45"7,-3 43 6,-2 45 7,-3 35 4,1 28-1,-1 28 1,1 29-1,-6 24-4,-8 22-5,-10 22-8,-9 23-5,-7 16-5,-3 13-2,-3 12-2,-2 13-2,-5 10-2,-2 10-2,-3 10-2,-3 9-1,-1 4-4,4 1-5,3-1-7,3 1-4,6-9-5,9-15-2,10-15-2,10-16-3,4-19-5,0-22-6,0-22-8,0-21-6,-2-18-4,-3-12-1,-3-13 0,-2-12-2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85600 20650 692,'48'26'60,"-3"4"-8,-3 3-8,-2 3-8,-1 3-7,3 3-4,3 3-5,4 4-5,-1 1-3,-3 0-4,-3 0-3,-2 0-3,-5-2-7,-2-3-10,-3-3-10,-3-2-10,-2-9-7,0-12-4,0-13-4,0-12-5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97200 23950 469,'1'-46'5,"4"10"10,3 10 9,3 9 10,-4 10 9,-8 14 6,-10 11 8,-9 14 7,-15 11-2,-18 14-14,-19 11-11,-18 14-14,-14 7-6,-5 3-2,-7 3-1,-5 4-2,3-4-4,17-9-5,15-10-5,16-8-6,10-11-17,7-8-28,6-10-27,7-9-29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97450 24100 492,'165'28'10,"-18"6"18,-19 7 20,-18 6 20,-12 9 5,-3 13-7,-3 12-7,-2 13-7,-9 9-10,-12 6-10,-13 7-12,-12 6-11,-12-8-10,-8-22-10,-10-22-10,-9-21-10,-5-12-13,0 1-15,0-1-16,0 1-15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7"/>
    </inkml:context>
    <inkml:brush xml:id="br0">
      <inkml:brushProperty name="width" value="0.06895" units="cm"/>
      <inkml:brushProperty name="height" value="0.06895" units="cm"/>
      <inkml:brushProperty name="color" value="#F2395B"/>
    </inkml:brush>
  </inkml:definitions>
  <inkml:trace contextRef="#ctx0" brushRef="#br0">48300 34650 319,'-47'0'-1,"6"0"-2,7 0-2,6 0-2,-1 0 3,-5 0 7,-7 0 7,-5 0 6,5 0 12,19 0 13,19 0 16,19 0 13,10 1 2,4 4-13,3 3-13,3 3-12,6-1-8,9-2-3,10-3-2,10-3-2,5-2-2,4 0-2,3 0-2,3 0-1,1 1-1,1 4 0,-1 3-2,1 3 0,2-1-1,7-2-2,6-3-2,7-3-1,2-2-1,1 0-1,-1 0-1,1 0-2,-3 0 0,-2 0 0,-3 0-2,-3 0 1,-2 1-1,0 4 1,0 3 0,0 3 0,0 1 1,0 1 1,0-1 1,0 1 2,0 2-1,0 7 1,0 6 0,0 7 0,0 0-1,0-2 0,0-3 0,0-3 0,3-6-1,6-5 0,7-7 0,6-5-1,6-6 0,6-3 1,7-3 0,6-2 0,1-3 0,-3 1 0,-3-1-1,-2 1 0,-5-1-1,-2 1 0,-3-1 0,-3 1-1,-6 1 0,-5 3 1,-7 3 0,-5 4 0,-1 1 0,6 0 0,7 0 0,6 0-1,4 0 0,4 0 1,3 0 0,3 0 0,3-2 0,3-3 1,3-3-1,4-2 0,1-1 0,0 3 1,0 3 0,0 4 1,1-1 0,4-3-1,3-3 1,3-2-1,-1-3 0,-2 1 0,-3-1 0,-3 1 0,-2 1 0,0 3 1,0 3 0,0 4 0,1-1 1,4-3 0,3-3 1,3-2 0,1-1 0,1 3 0,-1 3-1,1 4 0,-1-1 0,1-3-1,-1-3 1,1-2 0,1-1-1,3 3 2,3 3 1,4 4 0,-1 1 1,-3 0 0,-3 0 1,-2 0 0,-1 0-1,3 0 1,3 0 0,4 0-1,4-2 1,6-3-1,7-3 1,6-2-1,3-3 1,0 1 0,0-1-1,0 1 0,0 1 0,0 3-2,0 3 0,0 4-2,-2-1 0,-3-3 1,-3-3 0,-2-2 1,-3-1 0,1 3-1,-1 3 0,1 4 0,-4-1-1,-6-3 0,-6-3 1,-6-2 0,-6-1 0,-2 3 0,-3 3 0,-3 4 1,-4-1-1,-3-3 1,-3-3-1,-2-2 0,-5-1 1,-2 3-1,-3 3 0,-3 4-1,1 1 0,6 0 0,7 0 0,6 0-1,1 0 0,-3 0 0,-3 0 1,-2 0 0,-1 0 0,3 0-1,3 0 0,4 0-2,4 1 1,6 4 0,7 3 1,6 3-1,4-1 1,4-2 0,3-3 0,3-3 0,-1-4-1,-2-3 1,-3-3-1,-3-2 0,-6-1 0,-5 3 0,-7 3 0,-5 4-1,-8-1 1,-5-3-2,-7-3-1,-5-2-1,-6-3 0,-3 1 0,-3-1 0,-2 1 0,-9 1 0,-12 3-1,-13 3 0,-12 4-1,-21 1-14,-28 0-31,-28 0-30,-27 0-30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29950 36400 580,'1'-50'0,"4"0"0,3 0 0,3 0 0,1 1 2,1 4 3,-1 3 3,1 3 4,-1 3 3,1 3 4,-1 3 4,1 4 4,-6 8 3,-8 17 3,-10 15 3,-9 16 2,-9 15-2,-5 16-4,-7 15-6,-5 17-6,-8 11-3,-5 10-4,-7 10-2,-5 9-3,-4 2-2,0-2-4,0-3-2,0-3-2,1 2-3,4 10-1,3 10-1,3 9-3,4 4 0,7 1-1,6-1 0,7 1 0,5-9-1,7-15 2,6-15-1,7-16 1,5-18-6,7-18-10,6-19-10,7-18-11,4-17-3,3-11 4,3-14 5,4-11 3,2-11 6,4-5 4,3-7 6,3-5 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5594" units="cm"/>
      <inkml:brushProperty name="height" value="0.05594" units="cm"/>
      <inkml:brushProperty name="color" value="#F2395B"/>
    </inkml:brush>
  </inkml:definitions>
  <inkml:trace contextRef="#ctx0" brushRef="#br0">30150 35500 393,'-22'46'27,"6"-5"-5,7-7-8,6-5-5,1 6 1,-3 23 10,-3 22 9,-2 22 10,-1 10 2,3 1-5,3-1-4,4 1-6,1 2-4,0 7-1,0 6-3,0 7-2,0 2-2,0 1 0,0-1-2,0 1 0,0 1-3,0 3-5,0 3-3,0 4-5,0-3-4,0-5-3,0-7-3,0-5-4,0-11-2,0-11-1,0-14-2,0-11 0,-7-14-4,-11-11-2,-14-14-3,-11-11-4,-9-14 2,-3-11 5,-3-14 5,-2-11 6,-9-18 3,-12-22 2,-13-22 2,-12-21 2,-1-7 2,14 9 4,11 10 3,14 10 3,10 7 3,9 6 1,10 7 1,10 6 2,5 6 3,4 6 6,3 7 5,3 6 5,14 4 3,25 4 0,25 3-1,25 3 1,17-4-2,9-8-6,10-10-4,10-9-6,2-4-6,-3 4-10,-3 3-9,-2 3-10,-6 1-6,-6 1-3,-6-1-4,-6 1-3,-9-1-1,-8 1 4,-10-1 4,-9 1 4,-7-6 2,-3-8 3,-3-10 2,-2-9 3,-5-10 1,-2-9 2,-3-10 1,-3-8 2,-4-6 1,-3 1 3,-3-1 2,-2 1 3,-5 4 3,-2 9 5,-3 10 3,-3 10 5,-2 7 2,0 6 1,0 7 1,0 6 1,1 17 7,4 28 14,3 28 14,3 29 15,-1 24 0,-2 22-10,-3 22-13,-3 23-11,-6 10-8,-5 0-2,-7 0-3,-5 0-4,-4 3-2,0 6-2,0 7-3,0 6-1,1 3-3,4 0-2,3 0-2,3 0-2,6-10-2,9-18 1,10-19-2,10-18 1,11-18-4,17-16-4,15-15-7,16-15-4,12-17-6,9-15-5,10-15-5,10-16-5,0-15 1,-5-11 6,-7-14 7,-5-11 6,-14-3-4,-18 10-15,-19 10-14,-18 9-15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3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27150 36600 483,'-107'-24'46,"39"4"2,36 3 2,39 3 1,32 3-2,28 3-4,28 3-6,29 4-4,8 7-5,-8 13-5,-10 12-5,-9 13-6,-13 7-2,-16 4 1,-15 3-1,-15 3 0,-18 7-2,-19 14-5,-18 11-4,-19 14-6,-18 7-5,-15 3-3,-15 3-5,-16 4-3,-8 1-2,0 0 3,0 0 3,0 0 2,-2-2 2,-3-3 3,-3-3 3,-2-2 3,0-8 3,7-8 3,6-10 4,7-9 3,7-12 3,9-11 1,10-14 1,10-11 1,24-9-2,41-3-9,40-3-6,42-2-8,36-12-7,35-19-6,35-18-7,34-19-6,2-5-3,-27 9-1,-28 10-1,-28 10 0,-21 5 0,-12 4 2,-13 3 0,-12 3 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8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33300 37800 492,'-50'0'4,"0"0"10,0 0 9,0 0 10,3 0 3,6 0 0,7 0-2,6 0-1,17 0 2,28 0 5,28 0 5,29 0 5,13 1-3,1 4-12,-1 3-11,1 3-11,-3-1-8,-2-2-4,-3-3-6,-3-3-3,-4-2-4,-3 0-1,-3 0-2,-2 0-1,-5 0-3,-2 0-3,-3 0-3,-3 0-3,-4 0-2,-3 0-2,-3 0-2,-2 0-1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36050 35900 458,'0'-71'2,"0"10"6,0 10 4,0 9 4,0 12 10,0 16 11,0 15 11,0 17 13,-5 17 1,-9 23-11,-10 22-9,-8 22-11,-8 16-6,-2 14-3,-3 11-4,-3 14-1,-4 5-4,-3 1-1,-3-1-2,-2 1-2,-1 2-2,3 7-1,3 6-1,4 7 0,7-3-2,13-8-3,12-10-1,13-9-3,9-15-1,6-18-2,7-19-1,6-18-2,7-20 0,10-18 1,10-19-1,9-18 0,13-25 0,20-27-1,18-28-2,20-28 0,3-18-2,-8-6 0,-10-6-1,-9-6-2,-16 2 2,-22 14 2,-22 11 3,-21 14 2,-18 11 3,-12 14 4,-13 11 3,-12 14 3,-18 10 2,-21 9 0,-22 10 0,-22 10 0,-10 10-1,4 13-2,3 12-1,3 13-2,6 6 0,9 0 0,10 0 1,10 0 0,10-4-3,13-5-11,12-7-8,13-5-10,9-4-4,6 0 2,7 0 2,6 0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36900 38300 486,'-40'-2'6,"23"-3"14,22-3 13,22-2 14,18-5 2,16-2-8,15-3-8,17-3-7,7-6-6,0-5-4,0-7-4,0-5-4,-7-3-2,-11 4 2,-14 3 1,-11 3 1,-15-2-6,-16-6-14,-15-6-13,-15-6-14,-14 2-2,-8 14 6,-10 11 9,-9 14 7,-7 7 6,-3 3 5,-3 3 4,-2 4 6,-3 2 5,1 4 6,-1 3 7,1 3 5,1 7 3,3 14-1,3 11-2,4 14-1,2 10-2,4 9 0,3 10-1,3 10-1,4 2-2,7-3-3,6-3-3,7-2-3,8-6-1,14-6-4,11-6-1,14-6-3,11-6-4,14-2-8,11-3-7,14-3-7,11-9-5,14-11-1,11-14-1,14-11-2,-4-11-1,-19-5 0,-18-7-1,-19-5 0,-13-4-3,-6 0-2,-6 0-4,-6 0-4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38100 36500 572,'-22'-50'0,"6"0"0,7 0 0,6 0 0,4 0 7,4 0 16,3 0 16,3 0 14,10 4 6,20 10-7,18 10-5,20 9-7,13 7-5,9 7-7,10 6-6,10 7-6,-1 8-10,-9 14-12,-10 11-14,-8 14-13,-14-1-12,-15-12-12,-15-13-11,-16-12-12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86850 17850 630,'1'-47'5,"4"6"9,3 7 10,3 6 9,3 4 6,3 4 2,3 3 2,4 3 1,2 1-2,4 1-9,3-1-8,3 1-8,1 5-8,1 14-9,-1 11-7,1 14-9,-6 11-10,-8 14-11,-10 11-11,-9 14-10,-9 5-4,-5 1 7,-7-1 6,-5 1 5,-9-6 8,-9-8 8,-10-10 8,-8-9 8,-3-10 5,7-9 1,6-10 2,7-8 2,4-6 1,3 1-1,3-1 2,4 1-1,2-4 8,4-6 15,3-6 16,3-6 14,6-2 3,9 3-6,10 3-9,10 4-7,0 5-6,-5 10-5,-7 10-5,-5 9-5,-9 9-2,-9 9-1,-10 10-1,-8 10-1,-6 2-1,1-3-1,-1-3-2,1-2-3,2-5-1,7-2-2,6-3-2,7-3-1,8-12-6,14-18-7,11-19-8,14-18-7,10-17 0,9-11 8,10-14 8,10-11 8,0-4 7,-5 6 4,-7 7 5,-5 6 5,-19 20 5,-27 34 2,-28 35 4,-28 35 3,-18 22-3,-6 14-11,-6 11-10,-6 14-11,2-7-6,14-25 1,11-25-1,14-25 1,22-24-3,35-21-2,35-22-3,34-22-4,15-15 1,-3-5 5,-3-7 5,-2-5 4,-3-6 4,1-3 3,-1-3 4,1-2 2,-10 6 6,-19 20 7,-18 18 7,-19 20 8,-21 17 5,-21 20 4,-22 18 4,-22 20 5,-13 13-3,-3 9-9,-3 10-10,-2 10-10,-9 11-8,-12 17-4,-13 15-4,-12 16-5,-2-1-3,9-15 2,10-15 0,10-16 0,10-13-3,13-9-10,12-10-9,13-8-9,12-11-5,13-8 2,12-10 0,13-9 1,9-12 3,6-11 5,7-14 6,6-11 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40250 37500 528,'-91'-2'4,"19"-3"6,19-3 8,19-2 6,27-3 9,39 1 9,36-1 9,39 1 8,24-3 0,13-2-12,12-3-12,13-3-11,4-2-7,-3 0-1,-3 0-1,-2 0-2,-11 3-8,-15 6-18,-15 7-16,-16 6-16,-16 3-6,-16 0 7,-15 0 6,-15 0 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41300 36700 518,'-47'-49'0,"6"4"0,7 3 0,6 3 0,3 4 1,0 7 5,0 6 2,0 7 4,3 11 10,6 20 16,7 18 16,6 20 17,3 19 2,0 22-13,0 22-13,0 23-12,0 17-10,0 17-8,0 15-7,0 16-8,-2 12-9,-3 9-14,-3 10-13,-2 10-12,-1-14-4,3-33 8,3-35 6,4-34 7,2-26-1,4-15-8,3-15-7,3-16-10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43600 36600 519,'1'-47'4,"4"6"9,3 7 9,3 6 8,7 6 6,14 6 3,11 7 3,14 6 4,5 6-1,1 6-4,-1 7-5,1 6-3,-4 7-5,-6 10-5,-6 10-4,-6 9-6,-12 7-4,-15 7-7,-15 6-7,-16 7-6,-15 2-3,-11 1-1,-14-1 1,-11 1-1,-7-6 0,0-8 0,0-10 0,0-9 0,3-7 2,6-3 2,7-3 3,6-2 2,12-6 3,19-6 3,19-6 3,19-6 2,16-6 3,17-2 2,15-3 1,16-3 2,5-1 0,-2 4 0,-3 3-2,-3 3 0,-7 1 0,-9 1-1,-10-1 1,-8 1-1,-11 4 0,-8 9-4,-10 10-1,-9 10-4,-15 8 0,-18 10-1,-19 10 0,-18 9 0,-12 4-2,-3 1-3,-3-1-2,-2 1-4,3-6-2,14-8-6,11-10-5,14-9-5,11-20-8,14-27-14,11-28-14,14-28-13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45100 36850 443,'23'-68'0,"-3"17"0,-3 15 0,-2 16 0,-5 16 12,-2 20 27,-3 18 24,-3 20 27,-1 14 3,4 14-16,3 11-17,3 14-16,-2 7-13,-6 3-8,-6 3-7,-6 4-8,-6 2-8,-2 4-8,-3 3-9,-3 3-8,-1-5-8,4-12-8,3-13-7,3-12-9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45250 37650 577,'23'-91'6,"-3"19"13,-3 19 12,-2 19 13,2 9 4,9 0-3,10 0-3,10 0-4,2 1-4,-3 4-4,-3 3-5,-2 3-3,-3 3-6,1 3-3,-1 3-6,1 4-4,-1 1-17,1 0-28,-1 0-29,1 0-27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46150 36200 384,'-2'-71'0,"-3"10"0,-3 10 0,-2 9 0,-3 4 0,1 1 0,-1-1 0,1 1 0,-1 2 9,1 7 16,-1 6 17,1 7 17,1 11 7,3 20-3,3 18-4,4 20-2,1 14-5,0 14-8,0 11-7,0 14-8,0 8-6,0 7-4,0 6-5,0 7-4,-2 5-5,-3 7-2,-3 6-5,-2 7-3,-1 7-3,3 9-2,3 10-3,4 10-1,-1 2-5,-3-3-4,-3-3-5,-2-2-6,-1-11 1,3-15 3,3-15 4,4-16 5,-1-15-3,-3-11-8,-3-14-9,-2-11-9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46100 38300 388,'28'-58'3,"6"-16"5,7-15 6,6-15 6,6-3 5,6 14 4,7 11 5,6 14 4,-2 11 1,-9 14-2,-10 11-3,-8 14-3,-11 21-3,-8 31-5,-10 32-6,-9 31-4,-9 13-5,-5-2-2,-7-3-2,-5-3-3,-1-9-3,6-11-3,7-14-3,6-11-4,13-22-3,23-27-5,22-28-5,22-28-3,13-20-2,7-8 5,6-10 4,7-9 4,-3 1 3,-8 13 3,-10 12 2,-9 13 2,-10 9 4,-9 6 5,-10 7 6,-8 6 6,-9 15 9,-6 26 12,-6 24 12,-6 26 12,-6 13 1,-2 4-10,-3 3-10,-3 3-11,-1 3-7,4 3-4,3 3-6,3 4-4,3-6-2,3-11 0,3-14 0,4-11 0,11-22-6,23-27-12,22-28-13,22-28-13,5-23-3,-8-15 5,-10-15 6,-9-16 5,-12-5 5,-11 6 4,-14 7 4,-11 6 4,-12 7 2,-9 10 0,-10 10-1,-8 9 0,-11 9-1,-8 9-3,-10 10-1,-9 10-3,-15 10-4,-18 13-7,-19 12-6,-18 13-8,-1 6-1,19 0 1,19 0 3,19 0 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51050 37550 469,'-47'0'0,"6"0"1,7 0 0,6 0 1,1 0 3,-3 0 8,-3 0 7,-2 0 6,6 0 7,20 0 3,18 0 5,20 0 5,21 0 0,25 0-6,25 0-5,25 0-5,17-2-3,9-3-4,10-3-3,10-2-3,8-1-3,10 3-2,10 3-3,9 4-3,1 2-1,-6 4 1,-6 3 1,-6 3 1,-9 3-6,-8 3-15,-10 3-14,-9 4-15,-10-1-5,-9-3 2,-10-3 3,-8-2 2,-14-5 1,-15-2 1,-15-3 0,-16-3 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51700 38400 570,'-204'20'3,"45"-9"5,43-10 7,45-8 5,36-6 8,32 1 10,31-1 11,32 1 11,35-1-2,41 1-10,40-1-12,42 1-11,24 1-9,9 3-4,10 3-6,10 4-4,-6 1-3,-18 0 2,-19 0 1,-18 0 2,-26 0-10,-31 0-19,-31 0-19,-31 0-20,-23 1-7,-11 4 4,-14 3 4,-11 3 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57800 36350 411,'0'-91'4,"0"19"11,0 19 8,0 19 10,-7 19 6,-11 23 2,-14 22 3,-11 22 3,-12 19-3,-9 20-7,-10 18-8,-8 20-7,-6 10-7,1 3-2,-1 3-5,1 4-3,-1 2-2,1 4-2,-1 3 0,1 3-1,4-4-4,9-8-8,10-10-6,10-9-8,10-16-4,13-22-3,12-22-3,13-21-3,12-23 1,13-21 1,12-22 3,13-22 2,13-26 2,17-27 4,15-28 3,16-28 3,2-15 3,-8 1 2,-10-1 3,-9 1 1,-10 5 4,-9 14 4,-10 11 3,-8 14 3,-8 10 2,-2 9-1,-3 10 0,-3 10 0,-4 7 4,-3 6 10,-3 7 11,-2 6 10,0 15 8,7 26 7,6 24 7,7 26 7,0 21-2,-2 19-10,-3 19-9,-3 19-9,-6 13-8,-5 10-5,-7 10-5,-5 9-5,-9 10-5,-9 14-1,-10 11-4,-8 14-2,-4-4-4,3-19-4,3-18-3,4-19-5,2-21-3,4-21-4,3-22-3,3-22-3,-4-26-5,-8-27-5,-10-28-5,-9-28-5,-7-21 2,-3-12 8,-3-13 9,-2-12 8,0-5 6,7 3 1,6 3 1,7 4 1,5 7 5,7 13 8,6 12 9,7 13 9,5 7 5,7 4 3,6 3 1,7 3 3,10 3-2,16 3-4,15 3-5,17 4-4,13 1-7,13 0-7,12 0-7,13 0-7,9 0-5,6 0-4,7 0-4,6 0-2,-4 0-3,-11 0-1,-14 0-1,-11 0-1,-12-2 0,-9-3 0,-10-3 0,-8-2 1,-11-8 1,-8-8 1,-10-10 2,-9-9 2,-7-7 3,-3-3 5,-3-3 4,-2-2 5,-5-1 4,-2 3 2,-3 3 2,-3 4 3,-2 5 5,0 10 7,0 10 6,0 9 8,0 17 10,0 25 14,0 25 14,0 25 15,-4 21 0,-5 20-16,-7 18-13,-5 20-16,-4 11-10,0 7-5,0 6-6,0 7-6,0 5-5,0 7-7,0 6-5,0 7-6,3-3-7,6-8-10,7-10-8,6-9-8,3-18-7,0-24-1,0-26-2,0-24-3,3-23 3,6-18 5,7-19 5,6-18 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86900 19750 611,'48'-24'-1,"-3"4"-1,-3 3-1,-2 3-2,-3 1 5,1 1 11,-1-1 12,1 1 11,1 1 2,3 3-8,3 3-6,4 4-9,-1 4-6,-3 6-8,-3 7-7,-2 6-7,-8 6-5,-8 6-4,-10 7-3,-9 6-3,-13 6 0,-16 6 1,-15 7 1,-15 6 3,-9-1 2,1-5 6,-1-7 5,1-5 4,1-8 4,3-5 0,3-7 2,4-5 1,2-4 0,4 0 0,3 0 0,3 0 1,14-10 6,25-18 12,25-19 13,25-18 11,12-9 5,1 4-6,-1 3-5,1 3-5,-3 4-3,-2 7-4,-3 6-2,-3 7-3,-7 7-5,-9 9-8,-10 10-7,-8 10-8,-12 8-4,-12 10-4,-13 10-3,-12 9-3,-10 2 0,-6-2 0,-6-3 2,-6-3 0,-6-6 1,-2-5 0,-3-7 1,-3-5-1,1-4 3,6 0 6,7 0 5,6 0 5,6-2 6,6-3 5,7-3 5,6-2 6,9-3 9,13 1 10,12-1 12,13 1 12,9-4 0,6-6-11,7-6-9,6-6-10,3-6-14,0-2-15,0-3-18,0-3-16,-2-1-6,-3 4 3,-3 3 2,-2 3 4,-5 3 3,-2 3 4,-3 3 3,-3 4 4,-2 4 4,0 6 4,0 7 6,0 6 4,-4 3-1,-5 0-7,-7 0-7,-5 0-7,-6 0-2,-3 0 0,-3 0 0,-2 0 1,-5-4-1,-2-5-6,-3-7-3,-3-5-6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59350 37950 379,'71'-115'4,"-5"23"8,-7 22 8,-5 22 8,-8 13 5,-5 7 1,-7 6 0,-5 7 1,-6 15-1,-3 25-5,-3 25-4,-2 25-4,-8 12-3,-8 1-3,-10-1-2,-9 1-3,-5-4-2,0-6-2,0-6-2,0-6-3,14-10-5,28-12-8,28-13-8,29-12-8,18-21-4,9-28 3,10-28 2,10-27 1,4-17 2,0-3 1,0-3 1,0-2 1,-8 3 3,-16 14 5,-15 11 5,-15 14 5,-14 10 6,-8 9 6,-10 10 6,-9 10 7,-13 7 9,-16 6 13,-15 7 13,-15 6 13,-9 13 0,1 23-12,-1 22-14,1 22-12,1 13-9,3 7-3,3 6-5,4 7-3,4 2-4,6 1-1,7-1-3,6 1-2,12-10-4,19-19-6,19-18-8,19-19-6,10-27-4,4-34 1,3-35 0,3-33 1,-1-23 1,-2-9 1,-3-10 2,-3-8 2,-9-8 3,-11-2 2,-14-3 4,-11-3 2,-12 5 2,-9 17 2,-10 15 1,-8 16 2,-14 12 0,-15 9 0,-15 10 1,-16 10 0,-15 13-5,-11 19-10,-14 19-9,-11 19-11,3 10-3,23 4 3,22 3 3,22 3 4,10-1-1,1-2-1,-1-3-2,1-3-3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62350 37400 469,'51'0'5,"4"0"10,3 0 9,3 0 10,-5 6 5,-12 13 1,-13 12-1,-12 13 2,-13 10-4,-12 10-6,-13 10-6,-12 9-6,-9 2-4,-2-2-2,-3-3-3,-3-3-3,1-4-3,6-3-6,7-3-5,6-2-6,6-6 0,6-6 4,7-6 5,6-6 4,7-4 4,10 1 1,10-1 2,9 1 1,7-3 3,7-2 4,6-3 2,7-3 4,0-1 0,-2 4-3,-3 3-2,-3 3-3,-7 6-2,-9 9-3,-10 10-4,-8 10-2,-12 8-3,-12 10 0,-13 10 0,-12 9 0,-16 7-3,-19 7-3,-18 6-4,-19 7-3,-10 4-2,1 3 0,-1 3 1,1 4 1,5-9-6,14-18-11,11-19-11,14-18-11,10-14-5,9-5 0,10-7 1,10-5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63950 37900 510,'-68'-2'0,"17"-3"0,15-3 0,16-2 0,10-5 9,7-2 18,6-3 17,7-3 17,7-1 4,9 4-11,10 3-10,10 3-10,18 1-8,28 1-3,28-1-3,29 1-3,13-1-2,1 1-1,-1-1 0,1 1 0,-7 1-6,-12 3-9,-13 3-11,-12 4-9,-16 1-9,-19 0-7,-18 0-7,-19 0-6,-15 3-5,-8 6-2,-10 7-2,-9 6-2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64800 36900 425,'-111'-90'0,"28"23"0,28 22 0,29 22 0,11 7 7,-2-6 14,-3-6 13,-3-6 14,2 10 8,10 29 2,10 28 3,9 28 2,4 20-4,1 13-10,-1 12-10,1 13-10,-3 13-7,-2 17-7,-3 15-5,-3 16-7,-6 13-6,-5 14-8,-7 11-9,-5 14-7,-3 0-8,4-8-8,3-10-8,3-9-7,3-23-4,3-33 1,3-35 0,4-34-1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839" units="cm"/>
      <inkml:brushProperty name="height" value="0.05839" units="cm"/>
      <inkml:brushProperty name="color" value="#F2395B"/>
    </inkml:brush>
  </inkml:definitions>
  <inkml:trace contextRef="#ctx0" brushRef="#br0">70050 36400 376,'-4'-90'18,"-5"23"11,-7 22 13,-5 22 13,-8 18 0,-5 16-8,-7 15-10,-5 17-10,-9 17-3,-9 23 2,-10 22 2,-8 22 3,-8 13-1,-2 7-2,-3 6-3,-3 7-1,1 2-3,6 1-3,7-1-2,6 1-3,10-1-3,17 1-1,15-1-3,16 1-3,10-10-1,7-19-5,6-18-2,7-19-4,13-19-3,22-19-3,22-18-4,23-19-3,11-16-2,4-12 2,3-13 1,3-12 1,-5-13-1,-12-12 1,-13-13-2,-12-12 0,-13-7 0,-12 1 3,-13-1 2,-12 1 1,-18 2 4,-21 7 2,-22 6 2,-22 7 4,-18 5 1,-11 7 1,-14 6 2,-11 7 1,-4 7-1,6 9 0,7 10-2,6 10 0,9 4-4,13 0-6,12 0-5,13 0-6,16 1-4,23 4-3,22 3-4,22 3-1,10-2 0,1-6 5,-1-6 6,1-6 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357" units="cm"/>
      <inkml:brushProperty name="height" value="0.05357" units="cm"/>
      <inkml:brushProperty name="color" value="#F2395B"/>
    </inkml:brush>
  </inkml:definitions>
  <inkml:trace contextRef="#ctx0" brushRef="#br0">70850 36900 410,'26'-50'0,"4"0"0,3 0 0,3 0 0,-4 3 9,-8 6 17,-10 7 19,-9 6 16,-4 24 9,4 45-2,3 43-3,3 45-1,-1 19-7,-2-3-12,-3-3-12,-3-2-11,-9 0-9,-11 7-4,-14 6-7,-11 7-4,-7-1-6,0-6-8,0-6-6,0-6-8,4-16-6,10-25-5,10-25-4,9-25-5,7-22-3,7-19 0,6-18-1,7-19 0,4-10 4,3 1 7,3-1 8,4 1 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71000 37650 522,'48'-113'48,"-3"26"0,-3 24-1,-2 26 0,-1 13-2,3 4-2,3 3-3,4 3-3,7-1-4,13-2-5,12-3-6,13-3-4,1 1-6,-9 6-5,-10 7-4,-8 6-6,-11 6-13,-8 6-23,-10 7-25,-9 6-23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6173" units="cm"/>
      <inkml:brushProperty name="height" value="0.06173" units="cm"/>
      <inkml:brushProperty name="color" value="#F2395B"/>
    </inkml:brush>
  </inkml:definitions>
  <inkml:trace contextRef="#ctx0" brushRef="#br0">72300 36400 356,'-2'-49'0,"-3"4"0,-3 3 0,-2 3 0,-5-4 0,-2-8 0,-3-10 0,-3-9 0,-1 1 11,4 13 24,3 12 22,3 13 22,3 16 6,3 23-15,3 22-13,4 22-14,1 18-8,0 16-3,0 15-3,0 17-3,1 14-3,4 17-3,3 15-4,3 16-2,-1 12-5,-2 9-7,-3 10-5,-3 10-5,-2 8-9,0 10-8,0 10-10,0 9-8,0-4-2,0-15 4,0-15 5,0-16 4,1-26 4,4-33 3,3-35 2,3-34 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73050 35850 668,'15'-49'6,"32"4"11,31 3 12,32 3 11,11 4 5,-5 7-3,-7 6-2,-5 7-2,-4 4-6,0 3-9,0 3-9,0 4-9,-5 1-10,-9 0-13,-10 0-13,-8 0-13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73750 34850 506,'-86'-7'72,"28"39"-2,28 36 1,29 39-2,15 28-5,3 23-10,3 22-11,4 22-11,-3 2-14,-5-15-17,-7-15-19,-5-16-16,-4-21-16,0-24-13,0-26-13,0-24-13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1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88950 18050 671,'73'0'97,"-3"0"-21,-3 0-20,-2 0-22,0 1-14,7 4-5,6 3-7,7 3-6,-7 3-6,-19 3-6,-18 3-5,-19 4-6,-13 2-6,-6 4-7,-6 3-5,-6 3-7,-9 1 0,-8 1 7,-10-1 6,-9 1 8,-5-3 5,0-2 4,0-3 4,0-3 4,3-4 2,6-3 0,7-3 0,6-2 0,10-3 8,17 1 14,15-1 15,16 1 15,2 1 3,-8 3-10,-10 3-10,-9 4-10,-9 2-8,-5 4-10,-7 3-9,-5 3-8,-11 7-6,-11 14-3,-14 11-2,-11 14-2,-4-1 1,6-12 6,7-13 5,6-12 6,4-7 4,4 1 5,3-1 5,3 1 4,1-1 5,1 1 4,-1-1 5,1 1 4,2-3 3,7-2 2,6-3 2,7-3 1,4 2 0,3 10-3,3 10-3,4 9-2,-1 4-2,-3 1-4,-3-1-3,-2 1-2,-3 7-5,1 16-3,-1 15-5,1 17-3,-1-1-3,1-16 0,-1-15 1,1-15 0,5-18-11,14-19-23,11-18-21,14-19-22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9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33500 42150 378,'-35'-68'4,"32"17"7,31 15 9,32 16 8,8 9 1,-11 3-3,-14 3-4,-11 4-3,2 4-2,19 6 0,19 7 1,19 6 0,7 6-1,-3 6-2,-3 7-3,-2 6-3,-11 4-3,-15 4-5,-15 3-3,-16 3-4,-23 9-3,-27 16-2,-28 15-2,-28 17-2,-18 7 0,-6 0 0,-6 0 0,-6 0 2,-7-2 0,-6-3 0,-6-3 2,-6-2 0,-2-8 3,3-8 4,3-10 3,4-9 4,7-10 4,13-9 2,12-10 4,13-8 3,18-12 3,26-12 5,24-13 5,26-12 5,27-10-2,32-6-9,31-6-7,32-6-9,21-7-4,13-6 0,12-6 1,13-6 0,1 1-3,-9 9-5,-10 10-6,-8 10-6,-12 4-5,-12 0-3,-13 0-5,-12 0-3,-15 0-1,-15 0 1,-15 0 1,-16 0 2,-13-4 1,-9-5 1,-10-7 2,-8-5 2,-8-11 2,-2-11 4,-3-14 3,-3-11 4,-2-9 3,0-3 3,0-3 4,0-2 3,0 0 4,0 7 2,0 6 2,0 7 4,1 8 3,4 14 5,3 11 4,3 14 6,-1 7 1,-2 3-3,-3 3-4,-3 4-4,1 11 2,6 23 4,7 22 6,6 22 5,-1 16-1,-5 14-5,-7 11-8,-5 14-5,-8 10-4,-5 9-2,-7 10-2,-5 10-1,-4 4-3,0 0-4,0 0-5,0 0-5,1-8-7,4-16-10,3-15-10,3-15-10,4-39-7,7-58-6,6-60-6,7-59-6,0-23 5,-2 17 16,-3 15 14,-3 16 16,1 12 12,6 9 6,7 10 8,6 10 8,3 5 2,0 4 0,0 3-1,0 3-1,4 3 1,10 3 4,10 3 2,9 4 3,2 2-1,-2 4-5,-3 3-5,-3 3-5,-1 1-4,4 1-4,3-1-3,3 1-3,-1-1-8,-2 1-13,-3-1-13,-3 1-12,-6-10-3,-5-19 5,-7-18 6,-5-19 5,-6-10 7,-3 1 6,-3-1 6,-2 1 7,-5-1 4,-2 1 5,-3-1 3,-3 1 4,-4 4 1,-3 9-1,-3 10 0,-2 10-1,-1 7 7,3 6 12,3 7 13,4 6 13,-1 15 5,-3 26 0,-3 24-1,-2 26-1,-1 21-3,3 19-4,3 19-4,4 19-5,1 16-4,0 17-5,0 15-4,0 16-5,-2 24-6,-3 35-5,-3 35-5,-2 34-7,-1 12-8,3-9-10,3-10-11,4-8-10,1-29-6,0-47 1,0-47 0,0-46 0,3-32-2,6-16-4,7-15-5,6-15-4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37250 42050 999,'-22'-47'0,"6"6"0,7 7 0,6 6 0,13 3-4,23 0-9,22 0-10,22 0-8,15 3 1,9 6 15,10 7 13,10 6 13,-1 3 7,-9 0 0,-10 0-2,-8 0 0,-12 0-8,-12 0-16,-13 0-15,-12 0-16,-10 1-3,-6 4 9,-6 3 9,-6 3 10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37950 41050 621,'-72'-46'2,"6"10"5,7 10 6,6 9 4,7 10 6,10 14 6,10 11 8,9 14 6,6 18 1,3 25-6,3 25-4,4 25-6,5 15-5,10 7-5,10 6-4,9 7-5,2-3-12,-2-8-19,-3-10-18,-3-9-18,-4-18-8,-3-24 3,-3-26 4,-2-24 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36950 42050 461,'-47'-25'1,"6"0"4,7 0 4,6 0 3,10 0 12,17 0 19,15 0 19,16 0 20,10 1 1,7 4-17,6 3-18,7 3-17,7 1-11,9 1-5,10-1-4,10 1-5,-1 2-2,-9 7 0,-10 6 1,-8 7 1,0 0-4,14-2-10,11-3-8,14-3-9,3-2-7,-2 0-5,-3 0-7,-3 0-5,-6-2-3,-5-3-1,-7-3-1,-5-2 0,-11-3 3,-11 1 7,-14-1 9,-11 1 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38150 40950 503,'-90'-27'6,"23"-3"2,22-3 3,22-2 2,12-1 4,3 3 6,3 3 5,4 4 6,1 8 5,0 17 6,0 15 6,0 16 5,-2 18-2,-3 22-10,-3 22-10,-2 23-10,-5 17-15,-2 17-17,-3 15-18,-3 16-17,1-5-8,6-25 3,7-25 5,6-25 3,4-18 0,4-8-5,3-10-5,3-9-4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39750 43500 591,'-60'-5'9,"32"-9"19,31-10 17,32-8 18,30-6 4,32 1-12,31-1-11,32 1-12,13 1-9,-3 3-4,-3 3-6,-2 4-4,-8 4-7,-8 6-9,-10 7-7,-9 6-8,-15 4-8,-18 4-7,-19 3-8,-18 3-6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41000 42600 495,'-94'-47'27,"13"6"5,12 7 5,13 6 4,12 10 3,13 17 3,12 15 3,13 16 3,9 18-3,6 22-11,7 22-9,6 23-10,1 10-7,-3 0-3,-3 0-3,-2 0-2,-5 6-10,-2 13-15,-3 12-13,-3 13-16,-2-4-5,0-18 4,0-19 2,0-18 4,1-20 1,4-18-1,3-19-2,3-18-1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42700 42800 436,'1'-68'0,"4"17"0,3 15 0,3 16 0,6 4 5,9-6 9,10-6 10,10-6 10,5 1 4,4 9 1,3 10 0,3 10 0,3 4-1,3 0-5,3 0-4,4 0-5,-6 6-5,-11 13-6,-14 12-5,-11 13-7,-14 10-2,-11 10-1,-14 10 0,-11 9-1,-14 7-1,-11 7-3,-14 6-3,-11 7-3,-7-1-1,0-6 0,0-6 2,0-6 0,6-6 4,13-2 5,12-3 6,13-3 5,9-6 2,6-5 0,7-7 0,6-5-1,13-11 0,23-11 0,22-14 1,22-11 0,18-14-1,16-11-4,15-14-4,17-11-3,5-12-2,-3-9-1,-3-10 0,-2-8-1,-8-3-1,-8 7 0,-10 6 0,-9 7 0,-12 2 0,-11 1 0,-14-1 1,-11 1-1,-11 1 0,-5 3-1,-7 3 0,-5 4-2,-8 1 1,-5 0 0,-7 0 0,-5 0 1,-8 1 2,-5 4 2,-7 3 2,-5 3 4,-6 4 1,-3 7 4,-3 6 2,-2 7 3,-3 5 3,1 7 3,-1 6 3,1 7 3,-1 7 1,1 9-2,-1 10-3,1 10-1,4 7-2,9 6 1,10 7-1,10 6 0,5 4 0,4 4-4,3 3-1,3 3-3,7-1-4,14-2-2,11-3-5,14-3-4,7-4-5,3-3-7,3-3-8,4-2-8,2-8-4,4-8-1,3-10-1,3-9-2,-4-9-3,-8-5-6,-10-7-6,-9-5-6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45350 41600 652,'-7'-44'10,"39"13"20,36 12 19,39 13 20,18 9 1,0 6-14,0 7-17,0 6-15,-13 3-24,-24 0-30,-26 0-31,-24 0-31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48450 42700 633,'-66'-47'0,"19"6"0,19 7 0,19 6 0,19 6 8,23 6 15,22 7 17,22 6 15,19 3 5,20 0-7,18 0-7,20 0-6,3 1-11,-8 4-16,-10 3-16,-9 3-16,-13 3-10,-16 3-5,-15 3-6,-15 4-4,-17 1-4,-15 0 0,-15 0-2,-16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83700 8700 631,'184'0'-13,"-31"0"9,-31 0 9,-31 0 11,-20-2 5,-5-3 1,-7-3 2,-5-2 1,-9 3-1,-9 14-6,-10 11-3,-8 14-6,-8 10-2,-2 9 0,-3 10 0,-3 10 0,-10 8-3,-16 10-2,-15 10-4,-15 9-3,-7 1-3,3-6 0,3-6-2,4-6 0,1-9 0,0-8 3,0-10 2,0-9 3,4-9 2,10-5 2,10-7 2,9-5 3,10-4 2,14 0 5,11 0 4,14 0 4,7-2 1,3-3-1,3-3-3,4-2-2,2-3-1,4 1-2,3-1-1,3 1-2,-2 1-1,-6 3-2,-6 3-3,-6 4-2,-7 2-1,-6 4-2,-6 3 0,-6 3-2,-4 4 0,1 7-2,-1 6-2,1 7 0,-6 5 0,-8 7 0,-10 6 0,-9 7 2,-10 5-2,-9 7-2,-10 6-2,-8 7-2,-8 0-5,-2-2-4,-3-3-6,-3-3-5,-2-10-3,0-16-2,0-15-1,0-15-2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3359" units="cm"/>
      <inkml:brushProperty name="height" value="0.03359" units="cm"/>
      <inkml:brushProperty name="color" value="#F2395B"/>
    </inkml:brush>
  </inkml:definitions>
  <inkml:trace contextRef="#ctx0" brushRef="#br0">88800 20050 654,'95'-93'3,"-9"17"6,-10 15 6,-8 16 5,-3 10 2,7 7-2,6 6-1,7 7-3,2 4-2,1 3-2,-1 3-2,1 4-3,-1 2-1,1 4 1,-1 3-1,1 3 1,-1 4 0,1 7 0,-1 6 0,1 7 0,-6 0 0,-8-2-1,-10-3 1,-9-3 0,-9-1-1,-5 4-3,-7 3-1,-5 3-2,-8-1-1,-5-2 1,-7-3 0,-5-3 1,-8-1 0,-5 4 3,-7 3 2,-5 3 1,-11 4 1,-11 7-1,-14 6-1,-11 7-2,-9 2-1,-3 1 0,-3-1-2,-2 1-2,0-4-1,7-6-4,6-6-4,7-6-3,0-7-4,-2-6-3,-3-6-3,-3-6-3,1-7-1,6-6 2,7-6 2,6-6 2,6-12-1,6-15-1,7-15-2,6-16-2,4-10 1,4-3 5,3-3 4,3-2 6,3-1 5,3 3 9,3 3 7,4 4 8,2 5 4,4 10 2,3 10 0,3 9 2,1 6-1,1 3 1,-1 3 0,1 4-1,1 5-3,3 10-4,3 10-6,4 9-5,4 4-3,6 1-1,7-1-2,6 1-1,6-4-3,6-6-5,7-6-5,6-6-6,4-9-4,4-8-2,3-10-3,3-9-2,-5-1 2,-12 10 8,-13 10 8,-12 9 9,-19 13 7,-25 20 10,-25 18 9,-25 20 9,-16 11 1,-6 7-9,-6 6-7,-6 7-9,-2 0-5,3-2-2,3-3-2,4-3-3,4-7-2,6-9-4,7-10-3,6-8-4,6-8 1,6-2 4,7-3 3,6-3 4,12-6 4,19-5 5,19-7 5,19-5 5,10-8 1,4-5-2,3-7-1,3-5-3,1-4-2,1 0-4,-1 0-2,1 0-3,-4 1-6,-6 4-5,-6 3-7,-6 3-7,-15 1-3,-21 1-3,-22-1 0,-22 1-3,-8 1 5,6 3 11,7 3 11,6 4 11,3 1 8,0 0 6,0 0 6,0 0 6,3 3 6,6 6 5,7 7 6,6 6 5,3 12 0,0 19-8,0 19-8,0 19-7,0 26-6,0 34-5,0 35-5,0 35-4,-2 32-9,-3 31-16,-3 32-14,-2 31-15,-3-21-7,1-71-3,-1-72 0,1-72-2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48250 43250 551,'-80'23'2,"-9"-3"7,-10-3 5,-8-2 6,17-5 8,48-2 10,47-3 12,47-3 10,38-4-1,32-3-11,31-3-13,32-2-12,16-3-6,4 1-1,3-1-2,3 1 0,-2 1-12,-6 3-22,-6 3-22,-6 4-22,-24 1-6,-41 0 9,-40 0 8,-40 0 9,-20 0 5,4 0 4,3 0 1,3 0 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51350 42050 453,'0'-93'4,"0"17"9,0 15 8,0 16 9,1 23 10,4 31 10,3 32 12,3 31 11,-1 17-2,-2 3-13,-3 3-14,-3 4-14,-2 4-10,0 6-4,0 7-6,0 6-5,0-1-7,0-5-7,0-7-8,0-5-8,-2-8-6,-3-5-5,-3-7-4,-2-5-6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51350 43100 570,'25'-71'6,"0"10"13,0 10 11,0 9 14,0 6 3,0 3-4,0 3-5,0 4-4,6-3-3,13-5-2,12-7 0,13-5-3,4 0-3,-3 10-8,-3 10-6,-2 9-8,-6 6-2,-6 3 1,-6 3 2,-6 4 2,-4 2-12,1 4-26,-1 3-27,1 3-27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52650 41500 356,'-24'-91'29,"4"19"-2,3 19-1,3 19-2,1 18 4,1 19 7,-1 19 8,1 19 8,-1 16 1,1 17-7,-1 15-7,1 16-7,-1 7-5,1 1-4,-1-1-3,1 1-4,-4-1-5,-6 1-3,-6-1-5,-6 1-4,-4-4-6,1-6-8,-1-6-9,1-6-7,4-10-5,9-12-1,10-13-1,10-12-1,16-24-1,26-34-1,24-35 1,26-33-1,13-18 4,4 0 7,3 0 8,3 0 8,-4 7 4,-8 17 1,-10 15 1,-9 16 2,-12 10 6,-11 7 13,-14 6 12,-11 7 13,-11 10 6,-5 16-3,-7 15-1,-5 17-2,-6 11-4,-3 10-5,-3 10-5,-2 9-6,-1 2-2,3-2-2,3-3-1,4-3-1,1-6-2,0-5-3,0-7-3,0-5-3,7-9-6,17-9-6,15-10-8,16-8-7,12-14-3,9-15-1,10-15-1,10-16 1,4-13 0,0-9 1,0-10 1,0-8 2,0-11 1,0-8 3,0-10 3,0-9 2,-4-7 2,-5-3 2,-7-3 2,-5-2 3,-8 2 2,-5 9 3,-7 10 3,-5 10 3,-6 5 1,-3 4-3,-3 3-1,-2 3-3,-6 6 8,-6 9 17,-6 10 18,-6 10 16,-9 19 13,-8 32 5,-10 31 7,-9 32 6,-4 32-6,4 34-15,3 35-17,3 35-15,3 0-11,3-30-5,3-32-5,4-30-4,4 2-5,6 38-1,7 37-4,6 38-2,1 16-4,-3-2-5,-3-3-4,-2-3-6,-5-1-2,-2 4 1,-3 3-1,-3 3 1,-7-8-1,-9-19 1,-10-18 0,-8-19-1,-6-19-3,1-19-8,-1-18-7,1-19-9,1-21-1,3-21 3,3-22 5,4-22 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55500 40900 559,'-10'-58'53,"-18"34"4,-19 35 1,-18 35 4,-14 24-3,-5 16-9,-7 15-9,-5 17-8,-1 5-12,6-3-14,7-3-15,6-2-14,9-12-9,13-19-3,12-18-5,13-19-2,6-12-5,0-2-5,0-3-4,0-3-6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55350 41200 483,'96'3'61,"-5"6"-1,-7 7-2,-5 6 0,-6 9-4,-3 13-5,-3 12-4,-2 13-6,-3 6-6,1 0-6,-1 0-8,1 0-7,-7-4-10,-12-5-13,-13-7-13,-12-5-12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39800 49450 427,'-68'-50'4,"17"0"10,15 0 9,16 0 9,13 6 6,14 13 3,11 12 4,14 13 2,13 4 1,16-3-5,15-3-4,17-2-3,7-3-5,0 1-3,0-1-5,0 1-4,-4 4-3,-5 9-2,-7 10-2,-5 10-2,-12 7-3,-16 6-4,-15 7-5,-15 6-3,-15 12-5,-12 19-6,-13 19-6,-12 19-5,-15 9-3,-15 0 1,-15 0 2,-16 0 2,-12-4 2,-5-5 2,-7-7 2,-5-5 3,-3-9 2,4-9 4,3-10 2,3-8 2,4-9 4,7-6 3,6-6 3,7-6 3,32-13 6,59-19 9,60-18 8,60-19 8,22-7-2,-11 7-13,-14 6-14,-11 7-13,-1 2-8,13 1-3,12-1-2,13 1-3,-2 1-1,-16 3 1,-15 3 2,-15 4 0,-9-1-3,1-3-10,-1-3-8,1-2-9,-3-6-1,-2-6 6,-3-6 5,-3-6 6,-7-2 5,-9 3 6,-10 3 5,-8 4 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42650 49050 377,'21'-69'0,"-5"13"0,-7 12 0,-5 13 0,-1-1 1,6-11 2,7-14 3,6-11 1,-1-4 5,-5 6 5,-7 7 5,-5 6 5,-4 6 4,0 6 2,0 7 4,0 6 2,-7 9 2,-11 13 2,-14 12 1,-11 13 3,-7 18-3,0 26-7,0 24-6,0 26-7,0 21-5,0 19-2,0 19-3,0 19-3,-5 15-3,-9 13-3,-10 12-2,-8 13-5,-3-5-2,7-22-6,6-22-4,7-21-5,7-20 0,9-15 1,10-15 4,10-16 2,13-24-10,19-31-22,19-31-22,19-31-22,5-20-3,-5-5 15,-7-7 16,-5-5 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8"/>
    </inkml:context>
    <inkml:brush xml:id="br0">
      <inkml:brushProperty name="width" value="0.06633" units="cm"/>
      <inkml:brushProperty name="height" value="0.06633" units="cm"/>
      <inkml:brushProperty name="color" value="#F2395B"/>
    </inkml:brush>
  </inkml:definitions>
  <inkml:trace contextRef="#ctx0" brushRef="#br0">42650 49100 331,'25'-165'4,"0"23"9,0 22 8,0 22 8,-2 15 5,-3 9-2,-3 10 0,-2 10 0,-3 16 0,1 26 4,-1 24 2,1 26 3,1 22-2,3 23-4,3 22-5,4 22-5,-1 21-3,-3 22-4,-3 22-3,-2 23-3,-5 6-2,-2-5-2,-3-7-2,-3-5-2,-1-12-2,4-16-3,3-15-3,3-15-2,-1-15-3,-2-12-4,-3-13-4,-3-12-3,-4-12-6,-3-8-6,-3-10-9,-2-9-6,-9-16 0,-12-22 7,-13-22 9,-12-21 8,-9-17 4,-2-8 2,-3-10 1,-3-9 2,-2-7 3,0-3 4,0-3 4,0-2 4,3 0 5,6 7 5,7 6 3,6 7 6,6 5 4,6 7 3,7 6 5,6 7 4,21-1 0,39-6-5,36-6-6,39-6-5,22-2-5,10 3-8,10 3-5,9 4-8,-1 1-6,-8 0-5,-10 0-5,-9 0-6,-9 0-3,-5 0-1,-7 0-1,-5 0-1,-12-4 1,-16-5 3,-15-7 3,-15-5 3,-11-8 2,-2-5 1,-3-7 3,-3-5 1,-2-8 3,0-5 3,0-7 3,0-5 3,-2-1 2,-3 6 0,-3 7 1,-2 6 1,-3 9 4,1 13 8,-1 12 7,1 13 9,-3 9 5,-2 6 4,-3 7 4,-3 6 4,-4 10 2,-3 17 1,-3 15 1,-2 16 0,-5 18-2,-2 22-5,-3 22-5,-3 23-6,-2 17-3,0 17-2,0 15-3,0 16-2,3 10-4,6 7-3,7 6-5,6 7-4,4-7-3,4-19 0,3-18-3,3-19 0,7-18-3,14-15-6,11-15-6,14-16-5,8-15-1,7-11 0,6-14 1,7-11 2,2-12-4,1-9-7,-1-10-7,1-8-8,-6-6-7,-8 1-5,-10-1-7,-9 1-4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45800 50150 534,'-25'-27'0,"0"-3"0,0-3 0,0-2 0,1 0 2,4 7 5,3 6 4,3 7 4,15 2 11,29 1 14,28-1 15,28 1 14,23-4 2,19-6-14,19-6-13,19-6-14,7-6-10,-3-2-7,-3-3-7,-2-3-8,-11 1-7,-15 6-8,-15 7-6,-16 6-7,-15 6-6,-11 6-3,-14 7-3,-11 6-3,-14 7-2,-11 10-2,-14 10-1,-11 9-1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2329" units="cm"/>
      <inkml:brushProperty name="height" value="0.02329" units="cm"/>
      <inkml:brushProperty name="color" value="#F2395B"/>
    </inkml:brush>
  </inkml:definitions>
  <inkml:trace contextRef="#ctx0" brushRef="#br0">91350 19200 944,'-46'-18'3,"10"17"4,10 15 5,9 16 4,6 16-2,3 20-11,3 18-9,4 20-12,1 10-5,0 3-2,0 3-2,0 4-1,-4-4 0,-5-9 3,-7-10 1,-5-8 3,-3-14 4,4-15 3,3-15 4,3-16 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47000 48550 508,'-90'-47'3,"23"6"8,22 7 6,22 6 7,8 4 6,-2 4 3,-3 3 4,-3 3 4,1 12 2,6 22 0,7 22 0,6 23 0,1 24-3,-3 28-8,-3 28-7,-2 29-8,-3 21-8,1 16-9,-1 15-7,1 17-10,-1 5-5,1-3-3,-1-3-2,1-2-3,1-25-2,3-43-2,3-44-2,4-43 0,1-26-4,0-6-4,0-6-4,0-6-5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49200 48300 489,'51'-44'4,"4"13"10,3 12 9,3 13 9,4 9 5,7 6 0,6 7 0,7 6 0,-7 10-2,-19 17-6,-18 15-4,-19 16-5,-21 13-5,-21 14-5,-22 11-6,-22 14-6,-15 3-3,-5-2-3,-7-3-2,-5-3-3,0-10 0,10-16 0,10-15 0,9-15 2,7-14 0,7-8 3,6-10 3,7-9 3,19-9 2,35-5 4,35-7 2,34-5 4,20-6 2,6-3 2,7-3 2,6-2 2,-4 0 1,-11 7 0,-14 6 0,-11 7 1,-14 5-2,-11 7-2,-14 6-2,-11 7-1,-14 4-3,-11 3-1,-14 3-1,-11 4-2,-18 4-1,-22 6-1,-22 7-1,-21 6-1,-9 1-1,7-3-2,6-3-2,7-2-1,5-6-3,7-6-4,6-6-4,7-6-4,16-10-9,29-12-14,28-13-16,28-12-14,10-10-2,-5-6 8,-7-6 10,-5-6 9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51200 48750 449,'25'-72'2,"0"6"5,0 7 4,0 6 5,-2 18 12,-3 32 20,-3 31 21,-2 32 20,-6 22 0,-6 17-18,-6 15-19,-6 16-19,-9 12-14,-8 9-7,-10 10-7,-9 10-9,-4-1-5,4-9-3,3-10-3,3-8-4,4-15-5,7-19-10,6-18-9,7-19-8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50950 50150 523,'26'-119'14,"4"13"4,3 12 6,3 13 5,4 7 4,7 4 2,6 3 2,7 3 3,4 1 0,3 1-4,3-1-2,4 1-2,1 4-4,0 9-3,0 10-4,0 10-2,-5 7-8,-9 6-10,-10 7-12,-8 6-10,-9 7-13,-6 10-16,-6 10-16,-6 9-15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52100 48300 373,'0'-55'1,"0"-9"2,0-10 3,0-8 1,0-4 4,0 3 5,0 3 4,0 4 4,0 4 3,0 6 2,0 7 1,0 6 1,1 28 7,4 50 8,3 50 10,3 50 10,-1 26-2,-2 4-14,-3 3-13,-3 3-13,-4 14-8,-3 25-5,-3 25-3,-2 25-3,-3 10-5,1-2-2,-1-3-3,1-3-4,-1-9-1,1-11 0,-1-14 1,1-11 0,-1-9-3,1-3-9,-1-3-6,1-2-9,1-12-4,3-19 0,3-18 0,4-19 0,1-19 1,0-19 3,0-18 2,0-19 3,1-12 0,4-2-3,3-3-3,3-3-3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1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52550 50450 395,'23'-29'0,"-3"-5"0,-3-7 0,-2-5 0,3-9 0,14-9 0,11-10 0,14-8 0,3-3 6,-2 7 13,-3 6 13,-3 7 12,-4 8 5,-3 14-3,-3 11-3,-2 14-4,-6 13-5,-6 16-4,-6 15-6,-6 17-5,-9 14-5,-8 17-3,-10 15-6,-9 16-3,-5 1-3,0-12-4,0-13-1,0-12-4,6-12-2,13-8-5,12-10-3,13-9-4,12-12 0,13-11 2,12-14 3,13-11 2,6-14 3,0-11 0,0-14 2,0-11 1,-2-6 3,-3 4 3,-3 3 5,-2 3 3,-6 4 5,-6 7 6,-6 6 6,-6 7 7,-6 11 4,-2 20 4,-3 18 3,-3 20 3,-6 11-1,-5 7-7,-7 6-7,-5 7-6,-3 7-4,4 9 0,3 10-1,3 10 0,1-1-2,1-9-4,-1-10-3,1-8-4,7-12-2,16-12-2,15-13-2,17-12-3,7-16-1,0-19-2,0-18-2,0-19-1,-2-18-1,-3-15 3,-3-15 2,-2-16 1,-8-7 2,-8 4 2,-10 3 1,-9 3 1,-10 4 1,-9 7 0,-10 6-1,-8 7 1,-14 11-1,-15 20-2,-15 18-2,-16 20-2,-10 14-4,-3 14-7,-3 11-7,-2 14-8,-3 13-4,1 16-3,-1 15-4,1 17-2,5-1-1,14-16 2,11-15 3,14-15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2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57100 49850 566,'221'1'129,"-5"4"-27,-7 3-26,-5 3-26,-3-1-18,4-2-8,3-3-9,3-3-9,-1-6-8,-2-5-5,-3-7-7,-3-5-5,-10-1-3,-16 6-1,-15 7 0,-15 6 0,-20 6-4,-21 6-9,-22 7-7,-22 6-8,-18 3-1,-11 0 8,-14 0 7,-11 0 7,-7 0 6,0 0 3,0 0 2,0 0 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57450 50600 594,'-179'0'0,"45"0"0,43 0 0,45 0 0,16-2 3,-9-3 6,-10-3 6,-8-2 5,10-3 8,31 1 5,32-1 8,31 1 7,35 1 0,42 3-6,40 3-7,41 4-7,26 1-5,13 0-6,12 0-6,13 0-6,1 1-8,-9 4-10,-10 3-10,-8 3-10,-14 3-7,-15 3-2,-15 3-4,-16 4-3,-27-3 0,-37-5 2,-38-7 4,-37-5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58850 47450 608,'-24'-50'4,"4"0"6,3 0 7,3 0 7,3 3 5,3 6 0,3 7 3,4 6 1,4 17 2,6 28 1,7 28 2,6 29 0,-1 16-4,-5 7-12,-7 6-11,-5 7-13,-8 4-8,-5 3-7,-7 3-6,-5 4-6,-3-7-6,4-16-3,3-15-4,3-15-4,1-14-1,1-8 2,-1-10 2,1-9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59300 47750 519,'54'-57'2,"10"-11"5,10-14 4,9-11 5,2-1 3,-2 13 1,-3 12 3,-3 13 1,-9 10 2,-11 10-1,-14 10 1,-11 9 0,-12 13-3,-9 20-6,-10 18-6,-8 20-5,-14 14-4,-15 14-2,-15 11-2,-16 14-2,-10 3-4,-3-2-6,-3-3-7,-2-3-7,0-10-2,7-16-1,6-15 1,7-15-1,7-12 2,9-6 2,10-6 2,10-6 2,8-9 3,10-8 2,10-10 1,9-9 3,13-9 3,20-5 2,18-7 2,20-5 4,8-3 0,1 4 1,-1 3 1,1 3 0,-7 6 1,-12 9 0,-13 10-1,-12 10 1,-13 10 1,-12 13 3,-13 12 2,-12 13 2,-12 6 2,-8 0 0,-10 0 0,-9 0 0,-10 1 3,-9 4 5,-10 3 5,-8 3 6,-3-1 0,7-2-3,6-3-3,7-3-4,7-6-3,9-5-2,10-7-3,10-5-2,10-12-3,13-16-6,12-15-4,13-15-5,12-17-2,13-15-2,12-15 0,13-16 0,2-13-2,-5-9-1,-7-10-2,-5-8-1,-9-8-1,-9-2 0,-10-3-1,-8-3 0,-8-4 2,-2-3 5,-3-3 4,-3-2 4,-2 6 9,0 20 11,0 18 12,0 20 12,-2 30 8,-3 44 6,-3 44 5,-2 44 7,-6 34-3,-6 25-11,-6 25-10,-6 25-11,-2 9-7,3-6-3,3-6-4,4-6-4,2-7-2,4-6-2,3-6-1,3-6-2,3-9-3,3-8-6,3-10-4,4-9-6,5-15-3,10-18-5,10-19-4,9-18-4,10-15-3,14-9-2,11-10-4,14-8-1,2-9 0,-6-6 4,-6-6 5,-6-6 4,-7-6 2,-6-2-1,-6-3 0,-6-3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91600 19500 608,'48'-47'-3,"-3"6"-7,-3 7-6,-2 6-6,-1 3-1,3 0 7,3 0 6,4 0 7,2 1 5,4 4 5,3 3 6,3 3 5,1 3 2,1 3-2,-1 3-1,1 4-1,-6 2-3,-8 4-5,-10 3-4,-9 3-4,-9 4-2,-5 7 2,-7 6 0,-5 7 1,-9 8-1,-9 14-5,-10 11-4,-8 14-5,-11 5-2,-8 1 2,-10-1 1,-9 1 1,-7-4 2,-3-6 1,-3-6 0,-2-6 1,-3-4 4,1 1 7,-1-1 6,1 1 7,5-4 3,14-6-2,11-6 0,14-6-1,13-9-2,16-8-1,15-10 0,17-9-3,13-9 0,13-5-1,12-7 0,13-5-2,9-8-2,6-5-2,7-7-4,6-5-3,-1-4-3,-5 0-3,-7 0-2,-5 0-4,-9 0 0,-9 0 2,-10 0 2,-8 0 1,-9-4-1,-6-5-3,-6-7-4,-6-5-4,-9-9 1,-8-9 4,-10-10 6,-9-8 5,-7-6 2,-3 1 2,-3-1 0,-2 1 2,-5 5 0,-2 14 0,-3 11 1,-3 14-1,1 10 1,6 9 0,7 10 0,6 10 0,3 5 2,0 4 4,0 3 4,0 3 4,3 12 8,6 22 12,7 22 11,6 23 12,3 17 2,0 17-9,0 15-9,0 16-9,0 18-6,0 22-3,0 22-4,0 23-3,-2 3-3,-3-11-5,-3-14-3,-2-11-5,-3-12-1,1-9-1,-1-10-1,1-8 1,1-14-2,3-15-2,3-15-1,4-16-2,4-16-1,6-16-1,7-15 0,6-15-2,6-12 0,6-6-2,7-6-3,6-6-1,4-12-1,4-15 2,3-15 1,3-16 1,3-10-2,3-3-4,3-3-5,4-2-6,-3 2 1,-5 9 5,-7 10 6,-5 10 4,-8 7 7,-5 6 8,-7 7 8,-5 6 8,-6 4 6,-3 4 5,-3 3 4,-2 3 5,0 4 2,7 7-2,6 6-1,7 7-2,0 8-2,-2 14-1,-3 11-3,-3 14-1,-1 5-2,4 1-5,3-1-3,3 1-3,-1-1-2,-2 1-1,-3-1 1,-3 1 0,-4-3-1,-3-2-4,-3-3-2,-2-3-4,-5-4-11,-2-3-20,-3-3-20,-3-2-19,-2-5-5,0-2 11,0-3 10,0-3 10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61250 46650 622,'1'-93'4,"4"17"8,3 15 9,3 16 7,4 12 8,7 9 4,6 10 7,7 10 4,-1 11-2,-6 17-12,-6 15-12,-6 16-11,-6 7-6,-2 1-4,-3-1-3,-3 1-2,-4-4-4,-3-6-7,-3-6-6,-2-6-6,-12 10-4,-19 29-2,-18 28-2,-19 28-3,-2-1 2,16-27 4,15-28 5,17-28 4,7-17-1,0-2-5,0-3-6,0-3-5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60800 47850 626,'-25'28'49,"0"6"-6,0 7-5,0 6-7,0 6-4,0 6 0,0 7-1,0 6-2,0-1 0,0-5-1,0-7-1,0-5-1,12-14-6,26-18-11,24-19-13,26-18-11,15-17-9,6-11-7,7-14-6,6-11-8,-1-14-2,-5-11 1,-7-14 2,-5-11 1,-8-7 6,-5 0 10,-7 0 8,-5 0 10,-4 4 8,0 10 4,0 10 5,0 9 6,-4 12 0,-5 16-2,-7 15-3,-5 17-3,-6 14 11,-3 17 24,-3 15 25,-2 16 24,-9 12 1,-12 9-22,-13 10-22,-12 10-21,-5-1-12,3-9-2,3-10-2,4-8-1,15-15-9,28-19-17,28-18-15,29-19-17,8-7-1,-8 7 15,-10 6 14,-9 7 13,-18 11 11,-24 20 5,-26 18 4,-24 20 6,-21 10 2,-16 3-2,-15 3-3,-15 4-1,-7-1-2,3-3-1,3-3-1,4-2-1,2-5 0,4-2 0,3-3 0,3-3 0,7-7 1,14-9 4,11-10 2,14-8 3,21-6 2,31 1 1,32-1 1,31 1 1,20-6-6,9-8-15,10-10-13,10-9-15,2-7-9,-3-3-3,-3-3-2,-2-2-3,-14 0 1,-21 7 5,-22 6 4,-22 7 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61950 46750 626,'-46'-71'4,"10"10"6,10 10 6,9 9 7,6 24 8,3 42 7,3 40 8,4 41 7,2 26-1,4 13-10,3 12-11,3 13-11,-2 10-13,-6 10-14,-6 10-15,-6 9-14,-4-15-5,1-36 7,-1-39 7,1-36 7,-1-23-2,1-6-12,-1-6-10,1-6-11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6"/>
    </inkml:context>
    <inkml:brush xml:id="br0">
      <inkml:brushProperty name="width" value="0.06268" units="cm"/>
      <inkml:brushProperty name="height" value="0.06268" units="cm"/>
      <inkml:brushProperty name="color" value="#F2395B"/>
    </inkml:brush>
  </inkml:definitions>
  <inkml:trace contextRef="#ctx0" brushRef="#br0">66250 47850 350,'-24'-25'0,"4"0"0,3 0 0,3 0 0,-1 6 6,-2 13 12,-3 12 12,-3 13 12,-1 10 2,4 10-9,3 10-8,3 9-8,-8 17-5,-19 25 1,-18 25 0,-19 25 1,-12 17-2,-2 9-2,-3 10-3,-3 10-1,-1 0-3,4-5-2,3-7-1,3-5-2,7-15-2,14-22-4,11-22-4,14-21-4,18-28-5,25-30-9,25-32-8,25-30-8,17-34-1,9-34 5,10-35 5,10-33 6,0-22 4,-5-5 4,-7-7 4,-5-5 3,-9 2 4,-9 13 3,-10 12 2,-8 13 3,-6 13 4,1 17 5,-1 15 6,1 16 5,-3 12 7,-2 9 8,-3 10 7,-3 10 9,-2 19 3,0 32-1,0 31-3,0 32-2,-4 21-3,-5 13-7,-7 12-5,-5 13-5,-8 16-6,-5 23-4,-7 22-5,-5 22-4,-6 10-3,-3 1-2,-3-1-3,-2 1-3,-5-10-1,-2-19 0,-3-18-2,-3-19 0,1-21-4,6-21-8,7-22-8,6-22-7,1-22-3,-3-22-1,-3-22 1,-2-21 0,-3-20 3,1-15 6,-1-15 7,1-16 5,2-12 5,7-5 4,6-7 3,7-5 3,4-1 5,3 6 5,3 7 5,4 6 6,4 9 3,6 13 3,7 12 3,6 13 3,7 9-1,10 6-5,10 7-4,9 6-4,9 3-4,9 0-5,10 0-3,10 0-5,5 3-6,4 6-9,3 7-10,3 6-9,-2 1-4,-6-3-1,-6-3 0,-6-2 0,-9-3 1,-8 1 3,-10-1 2,-9 1 3,-9-7 3,-5-12 3,-7-13 4,-5-12 4,-3-13 3,4-12 2,3-13 4,3-12 2,-2-5 2,-6 3 4,-6 3 2,-6 4 3,-4 4 3,1 6 1,-1 7 3,1 6 1,-3 7 5,-2 10 5,-3 10 6,-3 9 5,-6 10 6,-5 14 4,-7 11 6,-5 14 4,-4 18-2,0 25-9,0 25-10,0 25-9,0 17-6,0 9-2,0 10-2,0 10-1,0 8-3,0 10-4,0 10-4,0 9-3,0 1-2,0-6 1,0-6 0,0-6 1,1-12-5,4-15-12,3-15-11,3-16-12,4-16-6,7-16-2,6-15-1,7-15 0,5-18-1,7-19 2,6-18 1,7-19 2,7-19 4,9-19 9,10-18 8,10-19 8,5-5 6,4 9 6,3 10 5,3 10 6,-1 7 6,-2 6 6,-3 7 8,-3 6 6,-7 6 3,-9 6 0,-10 7-3,-8 6 0,-14 21-3,-15 39-4,-15 36-5,-16 39-3,-13 13-4,-9-9-2,-10-10-1,-8-8-2,-3-9-2,7-6-1,6-6 0,7-6-2,18-10-1,31-12-2,32-13-2,31-12-2,21-18-3,14-21-2,11-22-4,14-22-2,5-16-2,1-9-4,-1-10-3,1-8-3,-6-8 0,-8-2 2,-10-3 4,-9-3 2,-12 2 3,-11 10 6,-14 10 6,-11 9 5,-12 10 5,-9 14 6,-10 11 6,-8 14 6,-17 25 7,-21 42 7,-22 40 8,-22 41 8,-8 24-2,6 10-11,7 10-10,6 9-11,6-2-6,6-12-1,7-13-1,6-12-2,6-10-2,6-6-2,7-6-4,6-6-3,17-13-3,28-19-5,28-18-5,29-19-4,11-22-3,-2-25-1,-3-25 0,-3-25-1,-6-21 0,-5-15 2,-7-15 1,-5-16 1,-11-13 2,-11-9 4,-14-10 2,-11-8 4,-9 0 1,-3 14 1,-3 11 0,-2 14 1,-11 16 1,-15 22 0,-15 22 0,-16 23 0,-10 17-2,-3 17-2,-3 15-3,-2 16-2,-6 21-6,-6 29-8,-6 28-7,-6 28-8,4 4-5,16-18-2,15-19-3,17-18-3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7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70850 49950 429,'31'-50'2,"13"0"5,12 0 4,13 0 5,1 4 7,-9 10 9,-10 10 10,-8 9 10,-11 10 0,-8 14-6,-10 11-8,-9 14-7,-9 13-7,-5 16-7,-7 15-5,-5 17-6,-9 7-4,-9 0 2,-10 0 0,-8 0 2,-1-5-3,9-9-3,10-10-5,10-8-4,7-8-1,6-2 1,7-3 2,6-3 2,6-2 3,6 0 3,7 0 4,6 0 4,7 0 2,10 0 3,10 0 2,9 0 2,1 3 1,-6 6-2,-6 7-1,-6 6-1,-7 4-1,-6 4-3,-6 3-2,-6 3-2,-16 10-2,-25 20-5,-25 18-2,-25 20-4,-19 8-5,-12 1-5,-13-1-6,-12 1-5,-7-3-2,1-2 2,-1-3 2,1-3 2,10-15-7,22-24-17,22-26-17,23-24-16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72850 50050 546,'-44'-25'0,"13"0"0,12 0 0,13 0 0,20 0 6,28 0 13,28 0 12,29 0 13,10 1 5,-6 4-5,-6 3-3,-6 3-4,12 1-3,31 1 0,32-1-2,31 1-1,9 1-5,-12 3-8,-13 3-10,-12 4-10,-16 2-10,-19 4-12,-18 3-14,-19 3-12,-18-1-3,-15-2 6,-15-3 6,-16-3 5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74450 48800 466,'-68'-46'0,"17"10"0,15 10 0,16 9 0,5 4 8,-2 1 16,-3-1 16,-3 1 17,-1 7 4,4 16-6,3 15-6,3 17-6,-1 22-6,-2 32-5,-3 31-4,-3 32-5,-4 21-3,-3 13-2,-3 12-1,-2 13-3,-1 4-6,3-3-14,3-3-14,4-2-12,2-19-8,4-30-4,3-32-3,3-30-3,3-20-3,3-6-2,3-6-3,4-6-2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77950 48250 420,'29'-47'0,"10"6"0,10 7 0,9 6 0,1 4 8,-6 4 18,-6 3 17,-6 3 17,-6 6 3,-2 9-10,-3 10-9,-3 10-11,-6 10-7,-5 13-5,-7 12-3,-5 13-5,-11 12-4,-11 13-5,-14 12-3,-11 13-5,-11 4-2,-5-3-2,-7-3-1,-5-2-2,-6-9 0,-3-12-1,-3-13 1,-2-12-1,3-12 2,14-8 0,11-10 3,14-9 1,19-7 3,29-3 4,28-3 3,28-2 4,20-5 2,13-2 1,12-3 2,13-3 0,1-1 0,-9 4 2,-10 3 1,-8 3 1,-14 4 0,-15 7-2,-15 6-2,-16 7-1,-16 7-1,-16 9 0,-15 10 0,-15 10-1,-17 4 0,-15 0-1,-15 0-1,-16 0-1,-8 0-1,0 0-1,0 0 0,0 0 0,1-4-3,4-5-5,3-7-3,3-5-5,9-6-6,16-3-5,15-3-6,17-2-7,17-6-6,23-6-5,22-6-5,22-6-5,5-9-2,-8-8 2,-10-10 3,-9-9 2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79500 48950 391,'48'-93'0,"-3"17"0,-3 15 0,-2 16 0,-5 9 10,-2 3 22,-3 3 21,-3 4 22,-6 11 5,-5 23-10,-7 22-10,-5 22-10,-4 18-7,0 16-7,0 15-5,0 17-6,-2 10-6,-3 6-6,-3 7-4,-2 6-6,-6-1-6,-6-5-6,-6-7-7,-6-5-5,-2-11-7,3-11-6,3-14-7,4-11-6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79700 50100 491,'4'-54'3,"10"-5"8,10-7 8,9-5 7,6-1 6,3 6 5,3 7 5,4 6 5,2 4 0,4 4-3,3 3-3,3 3-3,1 4-5,1 7-4,-1 6-5,1 7-5,-3 2-6,-2 1-10,-3-1-8,-3 1-10,-4 1-15,-3 3-22,-3 3-22,-2 4-21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2301" units="cm"/>
      <inkml:brushProperty name="height" value="0.02301" units="cm"/>
      <inkml:brushProperty name="color" value="#F2395B"/>
    </inkml:brush>
  </inkml:definitions>
  <inkml:trace contextRef="#ctx0" brushRef="#br0">95350 20750 956,'20'-24'2,"-9"4"7,-10 3 4,-8 3 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6463" units="cm"/>
      <inkml:brushProperty name="height" value="0.06463" units="cm"/>
      <inkml:brushProperty name="color" value="#F2395B"/>
    </inkml:brush>
  </inkml:definitions>
  <inkml:trace contextRef="#ctx0" brushRef="#br0">81100 48250 340,'0'-47'0,"0"6"0,0 7 0,0 6 0,0 1 0,0-3-1,0-3-1,0-2 0,-2-5 3,-3-2 8,-3-3 8,-2-3 8,-1 1 4,3 6 3,3 7 1,4 6 3,-1 10 3,-3 17 5,-3 15 3,-2 16 5,-1 15-2,3 16-7,3 15-7,4 17-9,-1 8-4,-3 4-3,-3 3-3,-2 3-2,-3 4-2,1 7-1,-1 6-2,1 7 0,-1 4-2,1 3-2,-1 3 0,1 4-2,-3 2-3,-2 4-6,-3 3-5,-3 3-4,-2-4-7,0-8-6,0-10-7,0-9-5,0-12-4,0-11 0,0-14-1,0-11 1,3-12-3,6-9-6,7-10-6,6-8-6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6761" units="cm"/>
      <inkml:brushProperty name="height" value="0.06761" units="cm"/>
      <inkml:brushProperty name="color" value="#F2395B"/>
    </inkml:brush>
  </inkml:definitions>
  <inkml:trace contextRef="#ctx0" brushRef="#br0">81050 50200 325,'54'-79'3,"10"-5"5,10-7 6,9-5 5,4 0 3,1 10 0,-1 10-1,1 9 1,-6 10 0,-8 14 2,-10 11 2,-9 14 1,-9 10 0,-5 9-4,-7 10-3,-5 10-4,-11 11-1,-11 17-3,-14 15-2,-11 16-2,-11 9-1,-5 3-1,-7 3-1,-5 4-1,-3-4 0,4-9 0,3-10 1,3-8-1,9-9-1,16-6-5,15-6-5,17-6-3,13-10-4,13-12-1,12-13-2,13-12-2,10-15 1,10-15 1,10-15 2,9-16 2,2-15-2,-2-11-6,-3-14-5,-3-11-5,-1-14-1,4-11 3,3-14 3,3-11 3,-2-3 3,-6 10 5,-6 10 3,-6 9 3,-4 6 4,1 3 3,-1 3 2,1 4 3,-6 5 4,-8 10 6,-10 10 7,-9 9 6,-9 9 5,-5 9 4,-7 10 5,-5 10 5,-8 22 3,-5 39 3,-7 36 4,-5 39 2,-6 24-2,-3 13-9,-3 12-10,-2 13-9,-5 10-6,-2 10-3,-3 10-3,-3 9-3,-1 12-3,4 16-2,3 15-2,3 17-3,-2 5-2,-6-3-3,-6-3-3,-6-2-3,-6 2-5,-2 9-6,-3 10-8,-3 10-5,-1-15-2,4-37 6,3-38 4,3-37 5,1-19-1,1 0-6,-1 0-5,1 0-7,1-10-6,3-18-6,3-19-5,4-18-7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84550 47700 490,'0'-49'6,"0"4"13,0 3 13,0 3 12,-4 9 7,-5 16 4,-7 15 2,-5 17 3,-11 14-4,-11 17-10,-14 15-11,-11 16-10,-11 9-10,-5 3-7,-7 3-7,-5 4-9,0 1-9,10 0-10,10 0-11,9 0-10,9-7-5,9-11 0,10-14 1,10-11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84150 47950 431,'73'-68'47,"-3"17"-1,-3 15-2,-2 16-1,-1 10-1,3 7 0,3 6 0,4 7 0,1 7-2,0 9-6,0 10-5,0 10-6,-4 5-2,-5 4-1,-7 3-1,-5 3-1,-9 3-4,-9 3-12,-10 3-9,-8 4-10,-9-1-3,-6-3 5,-6-3 4,-6-2 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53050 32100 437,'-46'-57'13,"10"39"24,10 36 25,9 39 25,6 22 3,3 10-16,3 10-17,4 9-16,-1 13-12,-3 20-5,-3 18-5,-2 20-4,-3-1-6,1-19-4,-1-18-5,1-19-3,-1-8-6,1 3-6,-1 3-6,1 4-6,1-10-4,3-22-3,3-22-3,4-21-3,-1-23-4,-3-21-5,-3-22-3,-2-22-6,-3-19 3,1-16 8,-1-15 9,1-15 8,1-6 6,3 7 6,3 6 5,4 7 6,1 10 3,0 16 3,0 15 3,0 17 2,6 10 10,13 6 17,12 7 17,13 6 16,6 3 3,0 0-11,0 0-10,0 0-11,1-2-8,4-3-5,3-3-4,3-2-6,-1-3-2,-2 1 1,-3-1-1,-3 1 1,-4-3-9,-3-2-21,-3-3-19,-2-3-19,-6-4-8,-6-3 4,-6-3 4,-6-2 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53850 31550 397,'0'-41'32,"0"19"19,0 19 21,0 19 19,0 16 2,0 17-18,0 15-18,0 16-17,0 15-12,0 16-5,0 15-6,0 17-6,-2 16-4,-3 19-3,-3 19-3,-2 19-2,-3 10-2,1 4 0,-1 3 0,1 3 1,1 6-4,3 9-8,3 10-9,4 10-9,2 8-7,4 10-6,3 10-4,3 9-6,1-24-2,1-56 5,-1-56 3,1-56 4,-1-34 4,1-8 4,-1-10 4,1-9 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54250 33750 455,'1'-47'26,"4"6"-1,3 7 0,3 6-2,7 1 3,14-3 7,11-3 8,14-2 6,5 0 2,1 7-6,-1 6-6,1 7-5,-3 5-7,-2 7-5,-3 6-6,-3 7-6,-7 7-5,-9 9 0,-10 10-3,-8 10 0,-9 8-4,-6 10-5,-6 10-4,-6 9-5,-9 6-3,-8 3-1,-10 3-1,-9 4 0,-5-4 0,0-9 1,0-10 2,0-8 1,0-8 4,0-2 6,0-3 5,0-3 7,4-6 4,10-5 4,10-7 3,9-5 5,20-8 4,31-5 6,32-7 6,31-5 6,26-12 0,22-16-8,22-15-6,23-15-8,8-7-11,-3 3-16,-3 3-15,-2 4-15,-20 4-14,-34 6-14,-35 7-13,-33 6-13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43050 40850 390,'-157'-88'13,"39"26"5,36 24 4,39 26 5,18 10 2,0-3-3,0-3-1,0-2-2,-4-1-3,-5 3-1,-7 3-3,-5 4-2,-3 10-1,4 19-3,3 19-1,3 19-3,1 18 0,1 19-1,-1 19 1,1 19 0,2 7 1,7-3-1,6-3 1,7-2 0,4-11 0,3-15 0,3-15-1,4-16 1,4-13-1,6-9 1,7-10-1,6-8 0,6-11 0,6-8-2,7-10-2,6-9-1,9-12 0,13-11-1,12-14 0,13-11 0,9-20 0,6-24-3,7-26 0,6-24-2,1-20-3,-3-11-3,-3-14-4,-2-11-2,-9-1-2,-12 13 0,-13 12 1,-12 13 1,-10 12 1,-6 13 1,-6 12 1,-6 13 2,-9 7 2,-8 4 2,-10 3 3,-9 3 3,-5 6 2,0 9 4,0 10 4,0 10 3,-7 14 7,-11 23 9,-14 22 9,-11 22 9,-3 15 0,10 9-7,10 10-8,9 10-9,2 14-4,-2 23-1,-3 22-1,-3 22-1,1 7-1,6-6-1,7-6 0,6-6-1,3-2-2,0 3-1,0 3-2,0 4-2,0 1-5,0 0-9,0 0-9,0 0-9,3-10-2,6-18 3,7-19 3,6-18 4,3-15-6,0-9-14,0-10-16,0-8-14,0-11-3,0-8 9,0-10 11,0-9 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44300 40950 419,'70'23'6,"-9"-3"14,-10-3 12,-8-2 13,-3-1 4,7 3-4,6 3-4,7 4-5,0 1-3,-2 0-5,-3 0-3,-3 0-5,-6 1-4,-5 4-4,-7 3-5,-5 3-5,-8 4-3,-5 7-2,-7 6-2,-5 7-2,-11 7-3,-11 9-3,-14 10-4,-11 10-3,-12 2-2,-9-3 2,-10-3 0,-8-2 2,-4-8 2,3-8 4,3-10 4,4-9 4,4-5 2,6 0 0,7 0 0,6 0-1,12-5 7,19-9 14,19-10 14,19-8 15,18-9 3,19-6-6,19-6-7,19-6-5,18-10-6,19-12-3,19-13-2,19-12-4,16-9-5,17-2-7,15-3-5,16-3-7,-7 4-8,-28 13-9,-28 12-9,-27 13-10,-25 6-10,-18 0-12,-19 0-10,-18 0-13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9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59750 39600 538,'-66'-40'61,"19"23"0,19 22-2,19 22 0,4 18-6,-9 16-8,-10 15-10,-8 17-8,-12 19-7,-12 26-4,-13 24-4,-12 26-3,-7 15-5,1 6-3,-1 7-5,1 6-4,2-13-2,7-31 1,6-31 0,7-31 2,13-37-8,22-40-14,22-40-14,23-41-14,20-48-5,23-52 4,22-53 5,22-53 5,1-2 6,-19 50 9,-18 50 8,-19 50 8,-10 26 5,1 4 2,-1 3 0,1 3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4"/>
    </inkml:context>
    <inkml:brush xml:id="br0">
      <inkml:brushProperty name="width" value="0.06552" units="cm"/>
      <inkml:brushProperty name="height" value="0.06552" units="cm"/>
      <inkml:brushProperty name="color" value="#F2395B"/>
    </inkml:brush>
  </inkml:definitions>
  <inkml:trace contextRef="#ctx0" brushRef="#br0">27050 45350 335,'-69'0'3,"13"0"10,12 0 10,13 0 12,4 0 4,-3 0-2,-3 0 0,-2 0-2,-5 0-2,-2 0-4,-3 0-4,-3 0-4,-1 1-1,4 4-2,3 3 0,3 3 0,12 3 0,22 3 1,22 3 2,23 4 2,22 2-2,26 4-3,24 3-3,26 3-5,5-2-1,-11-6-2,-14-6-1,-11-6-2,-7-6 0,0-2 0,0-3-1,0-3 0,3-2 0,6 0-1,7 0 1,6 0-1,-2 0-1,-9 0 1,-10 0-1,-8 0 0,-6 1 0,1 4 1,-1 3 0,1 3 2,-1 1-1,1 1 1,-1-1-1,1 1 0,-3-1-1,-2 1 1,-3-1 0,-3 1 0,-1-1-1,4 1-1,3-1-1,3 1 0,-1-3-1,-2-2 1,-3-3 0,-3-3 1,1-2 1,6 0-1,7 0 1,6 0-1,1 0 1,-3 0-1,-3 0 1,-2 0 0,-5 0 0,-2 0 0,-3 0 0,-3 0-1,-1 0 0,4 0 0,3 0-1,3 0 0,-2 0 0,-6 0 1,-6 0-1,-6 0 1,-2 0-1,3 0 0,3 0 0,4 0-1,1 0 0,0 0 0,0 0 0,0 0 0,-2 0 1,-3 0 0,-3 0 0,-2 0 0,-3 0 1,1 0-1,-1 0-1,1 0 1,-1 0-1,1 0 0,-1 0-1,1 0 0,2 0-1,7 0-2,6 0-1,7 0-1,-4-5-18,-12-9-32,-13-10-33,-12-8-33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0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59700 39550 458,'23'-49'2,"-3"4"3,-3 3 4,-2 3 3,-5 10 6,-2 20 9,-3 18 9,-3 20 8,-2 14 2,0 14-8,0 11-6,0 14-8,0 7-2,0 3 2,0 3 2,0 4 1,-2 2 0,-3 4-4,-3 3-4,-2 3-4,-1 4-2,3 7-2,3 6-1,4 7-1,2-6-2,4-15-1,3-15-1,3-16-2,9-26-2,16-33-3,15-35-3,17-34-4,10-34 0,6-30 0,7-32 2,6-30 1,6-22 1,6-8-1,7-10 1,6-9-1,-5 2 0,-16 17 1,-15 15 0,-15 16 2,-15 18 0,-12 22 1,-13 22 0,-12 23 1,-16 30-5,-19 41-11,-18 40-10,-19 42-12,-7 24-7,7 9-3,6 10-3,7 10-4,7-9 3,9-24 10,10-26 9,10-24 9,4-13 6,0 0 1,0 0 2,0 0 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1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61500 40500 321,'92'-97'42,"-16"6"-6,-15 7-7,-15 6-6,-14 6-4,-8 6-3,-10 7-2,-9 6-2,-12 6-2,-11 6-1,-14 7-2,-11 6-1,-14 17-1,-11 28-1,-14 28-2,-11 29-2,-4 15 0,6 3 0,7 3-1,6 4 1,4 1 0,4 0 3,3 0 1,3 0 3,4-2 1,7-3 1,6-3 2,7-2 0,5-5 1,7-2 0,6-3-1,7-3 0,18-15-3,31-24-3,32-26-5,31-24-3,17-31-5,3-33-2,3-35-2,4-34-4,-3-15 0,-5 7-2,-7 6 1,-5 7-1,-11 15 1,-11 25 2,-14 25 2,-11 25 2,-17 21 3,-18 20 7,-19 18 4,-18 20 7,-9 14 2,4 14 3,3 11 0,3 14 2,1 3 1,1-2-1,-1-3-1,1-3 0,10-10-3,22-16-6,22-15-5,23-15-6,8-18-3,-3-19 2,-3-18 1,-2-19 1,-3-15-5,1-8-9,-1-10-11,1-9-10,1-7-2,3-3 7,3-3 7,4-2 7,-7 3 6,-16 14 5,-15 11 5,-15 14 5,-11 10 5,-2 9 5,-3 10 4,-3 10 6,-7 14 3,-9 23 4,-10 22 3,-8 22 5,-4 15-2,3 9-5,3 10-4,4 10-6,1 4-2,0 0-2,0 0 0,0 0-2,3-2 0,6-3-1,7-3-1,6-2-1,6-8-1,6-8-1,7-10-2,6-9-2,10-15-3,17-18-5,15-19-5,16-18-5,4-20-2,-6-18-1,-6-19 0,-6-18-1,-10-10 0,-12 0-1,-13 0 0,-12 0-1,-9 1 2,-2 4 2,-3 3 3,-3 3 2,-2 6 4,0 9 2,0 10 2,0 10 3,0 4 4,0 0 5,0 0 5,0 0 6,4 4 1,10 10-1,10 10-2,9 9-3,6 7-1,3 7-1,3 6-2,4 7-2,-3 7 0,-5 9-1,-7 10-2,-5 10 1,-4 7-2,0 6 0,0 7-1,0 6-1,-4 4-1,-5 4-2,-7 3-2,-5 3-1,-11 7-3,-11 14-3,-14 11-4,-11 14-3,-4-1-2,6-12 0,7-13-1,6-12 1,13-32-2,23-49-2,22-51-2,22-49-3,10-21 2,1 9 6,-1 10 7,1 10 6,-3 8 4,-2 10 2,-3 10 2,-3 9 1,-4 7 1,-3 7 0,-3 6 0,-2 7-1,-5-1-8,-2-6-16,-3-6-17,-3-6-17,-4-7-2,-3-6 10,-3-6 11,-2-6 11,-5-9 7,-2-8 4,-3-10 4,-3-9 4,-2-7 4,0-3 4,0-3 5,0-2 3,0 6 3,0 20 4,0 18 3,0 20 3,0 10 3,0 3 2,0 3 3,0 4 3,1 22 6,4 45 10,3 43 9,3 45 10,-1 24-1,-2 6-12,-3 7-12,-3 6-12,-2 20-8,0 34-7,0 35-5,0 35-6,-2 29-6,-3 25-6,-3 25-6,-2 25-5,-1 12-9,3 1-9,3-1-11,4 1-10,1-10-5,0-19 0,0-18 0,0-19 0,0-41 5,0-62 10,0-63 10,0-62 11,-2-32 4,-3 1-2,-3-1-2,-2 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2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70050 32450 361,'-7'-47'3,"-11"6"7,-14 7 6,-11 6 7,-11 7 5,-5 10 3,-7 10 4,-5 9 4,-4 10 0,0 14-6,0 11-4,0 14-6,1 14-3,4 20-3,3 18-1,3 20-3,6 11-1,9 7 0,10 6-1,10 7-1,7-6 0,6-15 0,7-15-1,6-16 1,10-16-1,17-16-1,15-15-2,16-15 0,10-14-1,7-8-2,6-10 1,7-9-2,10-16-2,16-22-7,15-22-6,17-21-6,7-23-3,0-21 1,0-22 1,0-22 0,-10-11 0,-18 0-2,-19 0-2,-18 0-1,-17 1 1,-11 4 3,-14 3 3,-11 3 2,-9 9 4,-3 16 3,-3 15 3,-2 17 2,-6 14 6,-6 17 6,-6 15 6,-6 16 8,-6 20 5,-2 25 4,-3 25 5,-3 25 5,-2 17-1,0 9-3,0 10-5,0 10-4,0 8-3,0 10-3,0 10-3,0 9-2,3 10-3,6 14-1,7 11-1,6 14-1,1 2-4,-3-6-5,-3-6-7,-2-6-6,-1-7-6,3-6-7,3-6-7,4-6-6,1-13-5,0-19-3,0-18-3,0-19-3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71250 33200 378,'140'0'125,"-18"0"-25,-19 0-27,-18 0-25,-14 3-15,-5 6-4,-7 7-4,-5 6-3,-9 9-4,-9 13-5,-10 12-3,-8 13-5,-12 10-4,-12 10-3,-13 10-3,-12 9-4,-10 4 0,-6 1 1,-6-1 2,-6 1 1,-4-6-2,1-8-6,-1-10-6,1-9-6,2-10 0,7-9 7,6-10 5,7-8 8,19-11 9,35-8 15,35-10 14,34-9 15,18-7 2,4-3-9,3-3-10,3-2-9,-1-5-6,-2-2-4,-3-3-4,-3-3-3,-6 1-7,-5 6-6,-7 7-9,-5 6-6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55"/>
    </inkml:context>
    <inkml:brush xml:id="br0">
      <inkml:brushProperty name="width" value="0.07156" units="cm"/>
      <inkml:brushProperty name="height" value="0.07156" units="cm"/>
      <inkml:brushProperty name="color" value="#F2395B"/>
    </inkml:brush>
  </inkml:definitions>
  <inkml:trace contextRef="#ctx0" brushRef="#br0">27300 51000 307,'-90'-46'-5,"23"10"5,22 10 4,22 9 5,27 6 9,35 3 14,35 3 14,34 4 13,18 5 1,4 10-11,3 10-11,3 9-11,3 6-7,3 3-2,3 3-3,4 4-3,-4-1-2,-9-3 0,-10-3-1,-8-2-1,-6-5-1,1-2 0,-1-3 1,1-3-1,-1-6-1,1-5-1,-1-7-1,1-5-2,-4-9 0,-6-9-1,-6-10-1,-6-8 1,-2-3 0,3 7 0,3 6 1,4 7 1,-3 2 1,-5 1-1,-7-1 1,-5 1-1,-6 2 1,-3 7-1,-3 6 1,-2 7-1,0 4 1,7 3 0,6 3 1,7 4 1,2-3-1,1-5-2,-1-7 0,1-5-3,4-6 0,9-3-1,10-3-1,10-2-1,7-6 0,6-6-1,7-6 1,6-6-1,4-2 1,4 3 0,3 3 1,3 4 0,-4 4 1,-8 6 0,-10 7 1,-9 6 1,-9 1 1,-5-3 0,-7-3 2,-5-2 0,-9-1 1,-9 3 1,-10 3 0,-8 4 1,-6 1-1,1 0 1,-1 0-1,1 0 0,2 0 0,7 0 0,6 0 0,7 0 1,5-4-1,7-5-2,6-7-1,7-5-1,8-6-1,14-3 0,11-3 2,14-2 0,2-1-1,-6 3-2,-6 3-3,-6 4-1,-4 1-1,1 0 0,-1 0 1,1 0 1,-3 3 0,-2 6 2,-3 7-1,-3 6 2,-9 3 1,-11 0 2,-14 0 1,-11 0 2,-4 1 1,6 4 2,7 3 0,6 3 2,3 4-1,0 7-2,0 6-2,0 7-2,-4-1-2,-5-6 1,-7-6-1,-5-6 0,-4-4 0,0 1-4,0-1-1,0 1-2,0-1-3,0 1-5,0-1-3,0 1-4,0-3-9,0-2-16,0-3-14,0-3-15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1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72350 45550 414,'-2'146'133,"-3"-5"-31,-3-7-30,-2-5-30,-3-1-17,1 6-3,-1 7-3,1 6-2,1 6-3,3 6 0,3 7-1,4 6-1,-1 7-1,-3 10 0,-3 10 0,-2 9 0,-1 6-2,3 3 0,3 3-1,4 4-1,1 1-1,0 0-1,0 0-1,0 0 0,1-4-2,4-5 0,3-7-1,3-5-2,-1 0 0,-2 10 0,-3 10 0,-3 9-1,-1 4 0,4 1 0,3-1-1,3 1-1,-1-3 0,-2-2-1,-3-3 0,-3-3-2,-4 1 0,-3 6-1,-3 7-1,-2 6-1,-1 1 0,3-3-1,3-3 1,4-2 0,-1-8 0,-3-8-1,-3-10 0,-2-9-1,-3-7-1,1-3-2,-1-3-1,1-2-3,1-9-1,3-12-1,3-13-1,4-12-2,1-15-1,0-15-3,0-15-2,0-16-2,3-18-3,6-18-1,7-19-1,6-18-1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683" units="cm"/>
      <inkml:brushProperty name="height" value="0.0683" units="cm"/>
      <inkml:brushProperty name="color" value="#00BFF3"/>
    </inkml:brush>
  </inkml:definitions>
  <inkml:trace contextRef="#ctx0" brushRef="#br0">68900 52550 322,'-65'0'1,"-27"0"4,-28 0 2,-28 0 4,-1 0 1,29 0 2,28 0 2,28 0 0,23 0 9,19 0 12,19 0 14,19 0 13,18-2 1,19-3-9,19-3-11,19-2-11,13-1-6,10 3-3,10 3-3,9 4-3,9-1-3,9-3 0,10-3-3,10-2 0,7-3-3,6 1 0,7-1-2,6 1-1,9-4-1,13-6 0,12-6 0,13-6-1,7-2 0,4 3-3,3 3-1,3 4-1,1 1-1,1 0-1,-1 0 1,1 0-1,-1 1 0,1 4-2,-1 3-2,1 3-2,-4 1-2,-6 1-1,-6-1-1,-6 1-2,-10 1-1,-12 3 1,-13 3 0,-12 4 1,-10 1-1,-6 0 1,-6 0-1,-6 0-1,-9 0 1,-8 0 1,-10 0 0,-9 0 2,-12 1-1,-11 4-2,-14 3-1,-11 3-1,-23-2-10,-31-6-17,-31-6-17,-31-6-17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68950 50850 425,'-5'-38'70,"-9"26"-4,-10 24-3,-8 26-5,-9 13-5,-6 4-10,-6 3-10,-6 3-8,-9 6-7,-8 9-4,-10 10-3,-9 10-5,-7 5-2,-3 4 0,-3 3 0,-2 3 0,-1 3-1,3 3-2,3 3-3,4 4-2,4-4 0,6-9 1,7-10 1,6-8 1,9-11 1,13-8 1,12-10 1,13-9 0,10-7 2,10-3 3,10-3 2,9-2 4,9-6 0,9-6-2,10-6-1,10-6-2,10-2-1,13 3-1,12 3-1,13 4-1,6 2 0,0 4-2,0 3 0,0 3-2,-2 3-2,-3 3-5,-3 3-4,-2 4-6,-1 1-4,3 0-4,3 0-6,4 0-4,-4-2 0,-9-3 4,-10-3 6,-8-2 4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6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74250 53500 444,'-115'75'88,"23"0"-18,22 0-16,22 0-17,12-2-10,3-3-2,3-3-3,4-2-2,2-1-3,4 3 0,3 3-2,3 4-2,3-3 0,3-5-3,3-7-1,4-5-2,8-6-1,17-3-4,15-3-3,16-2-3,12-19-3,9-30-2,10-32-2,10-30-2,0-20-1,-5-6 1,-7-6 2,-5-6 2,-4-7-1,0-6 1,0-6-1,0-6 1,-8 4-1,-16 16 3,-15 15 2,-15 17 2,-14 10 2,-8 6 2,-10 7 2,-9 6 3,-10 9 1,-9 13 0,-10 12-1,-8 13 1,-8 10-1,-2 10-2,-3 10-1,-3 9-1,-2 6-1,0 3-1,0 3-1,0 4-1,12-3-3,26-5-6,24-7-7,26-5-6,24-15-3,26-22 1,24-22 2,26-21 0,8-12 2,-5 1 2,-7-1 2,-5 1 2,-9 4 3,-9 9 3,-10 10 5,-8 10 3,-11 5 4,-8 4 7,-10 3 5,-9 3 5,-5 10 7,0 20 7,0 18 8,0 20 7,-2 8 2,-3 1-4,-3-1-4,-2 1-4,-3 4-5,1 9-6,-1 10-7,1 10-6,-4 8-6,-6 10-3,-6 10-6,-6 9-4,-4 2-4,1-2-3,-1-3-5,1-3-3,-1-12-4,1-18-2,-1-19-2,1-18-3,2-29-2,7-37-2,6-38-3,7-37-1,5-19 2,7 0 6,6 0 7,7 0 5,0 4 7,-2 10 9,-3 10 8,-3 9 8,-1 9 5,4 9 2,3 10 1,3 10 1,-1 5 1,-2 4 2,-3 3 2,-3 3 0,-1 3-2,4 3-8,3 3-9,3 4-6,-1-3-16,-2-5-21,-3-7-22,-3-5-21,-6-4-2,-5 0 16,-7 0 17,-5 0 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6104" units="cm"/>
      <inkml:brushProperty name="height" value="0.06104" units="cm"/>
      <inkml:brushProperty name="color" value="#00BFF3"/>
    </inkml:brush>
  </inkml:definitions>
  <inkml:trace contextRef="#ctx0" brushRef="#br0">76350 52850 360,'21'-55'11,"-5"41"23,-7 40 22,-5 42 23,-6 27 4,-3 16-15,-3 15-15,-2 17-15,-5 10-7,-2 6-1,-3 7 0,-3 6-1,-1 9-2,4 13-4,3 12-4,3 13-4,3 2-5,3-5-6,3-7-7,4-5-7,1-15-6,0-22-10,0-22-7,0-21-10,3-20-2,6-15 0,7-15 2,6-16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30350 48350 530,'-4'51'101,"-5"4"-21,-7 3-21,-5 3-20,-4 10-12,0 20-2,0 18-1,0 20-2,1 6-2,4-2-2,3-3-3,3-3-3,3-4-2,3-3-2,3-3-3,4-2-1,4-6-3,6-6-3,7-6-3,6-6-2,6-6-5,6-2-6,7-3-7,6-3-6,6-4-4,6-3-2,7-3-1,6-2-2,4-9 0,4-12 1,3-13 0,3-12 1,-5-9 2,-12-2 3,-13-3 5,-12-3 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5693" units="cm"/>
      <inkml:brushProperty name="height" value="0.05693" units="cm"/>
      <inkml:brushProperty name="color" value="#00BFF3"/>
    </inkml:brush>
  </inkml:definitions>
  <inkml:trace contextRef="#ctx0" brushRef="#br0">77150 53750 386,'48'-44'81,"-3"13"-10,-3 12-12,-2 13-12,0 6-6,7 0-3,6 0-2,7 0-2,2 0-3,1 0-3,-1 0-2,1 0-3,1 0-2,3 0-2,3 0-1,4 0-1,1 0-3,0 0-6,0 0-7,0 0-4,-7 4-21,-11 10-31,-14 10-34,-11 9-33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1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60800 47750 439,'-29'-27'5,"-5"-3"9,-7-3 9,-5-2 9,-9 5 3,-9 16-3,-10 15-2,-8 17-2,2 7-5,16 0-4,15 0-4,17 0-5,2 9-2,-9 19 1,-10 19 1,-8 19 1,-4 9 0,3 0-2,3 0 1,4 0-2,7-4 0,13-5 0,12-7 1,13-5-1,9-8 1,6-5-1,7-7-1,6-5-1,9-8 0,13-5-2,12-7-2,13-5 0,10-12-2,10-16-1,10-15-2,9-15-1,6-17-2,3-15-2,3-15-3,4-16-2,-1-13-1,-3-9 0,-3-10 0,-2-8 0,-9-6 1,-12 1 0,-13-1 1,-12 1 1,-13 1 0,-12 3 2,-13 3 2,-12 4 2,-9 7 2,-2 13 2,-3 12 3,-3 13 3,-6 12 3,-5 13 3,-7 12 4,-5 13 4,-6 18 4,-3 26 3,-3 24 4,-2 26 4,0 18-2,7 13-4,6 12-6,7 13-6,2 4-3,1-3-1,-1-3-1,1-2-3,1-3-1,3 1-2,3-1-3,4 1-3,1 1-3,0 3-4,0 3-4,0 4-3,0-7-4,0-16-6,0-15-5,0-15-5,3-21-7,6-25-10,7-25-10,6-25-10,1-13 2,-3 1 12,-3-1 12,-2 1 12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61700 47900 590,'70'-66'27,"-9"19"1,-10 19 3,-8 19 1,-4 12 2,3 6 1,3 7-1,4 6 0,-3 6-1,-5 6-4,-7 7-4,-5 6-3,-8 4-4,-5 4-5,-7 3-4,-5 3-5,-4 1-2,0 1-3,0-1-1,0 1-3,0-4 0,0-6-3,0-6-2,0-6-2,-2-6 1,-3-2 2,-3-3 1,-2-3 3,3-7 1,14-9 1,11-10-1,14-8 2,11-12-5,14-12-6,11-13-9,14-12-6,5-9-5,1-2 1,-1-3 0,1-3 1,-7 2 1,-12 10 4,-13 10 3,-12 9 4,-10 6 0,-6 3-2,-6 3-2,-6 4-2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4872" units="cm"/>
      <inkml:brushProperty name="height" value="0.04872" units="cm"/>
      <inkml:brushProperty name="color" value="#00BFF3"/>
    </inkml:brush>
  </inkml:definitions>
  <inkml:trace contextRef="#ctx0" brushRef="#br0">61250 50300 451,'3'-63'-9,"6"-24"7,7-26 8,6-24 7,1 1 6,-3 28 3,-3 28 2,-2 29 4,-1 19 3,3 14 5,3 11 4,4 14 5,-3 13-1,-5 16-6,-7 15-6,-5 17-6,-4 16-3,0 19-3,0 19-1,0 19-2,-2 12-2,-3 6 0,-3 7-2,-2 6 0,-3 6-3,1 6-3,-1 7-3,1 6-5,1-1-3,3-5-6,3-7-4,4-5-6,1-15-1,0-22 1,0-22 2,0-21 1,0-37-7,0-49-17,0-51-17,0-49-16,0-20-2,0 14 14,0 11 15,0 14 13,0 3 9,0-2 3,0-3 4,0-3 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61450 49800 572,'-24'-115'5,"4"23"9,3 22 10,3 22 9,1 21 8,1 22 7,-1 22 6,1 23 6,-6 16-3,-8 13-15,-10 12-15,-9 13-13,-7 7-9,-3 4-2,-3 3-3,-2 3-1,0-7-6,7-15-10,6-15-9,7-16-10,4-16-9,3-16-10,3-15-10,4-15-10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61500 49250 517,'95'-22'4,"-9"6"9,-10 7 9,-8 6 8,-4 7 6,3 10 1,3 10 3,4 9 2,-1 7-1,-3 7-1,-3 6-2,-2 7-1,-5 4-5,-2 3-7,-3 3-6,-3 4-8,-6-1-4,-5-3-2,-7-3-2,-5-2-2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88000 48650 999,'1'-49'-68,"4"4"17,3 3 16,3 3 18,1 3 9,1 3 2,-1 3 0,1 4 2,-1 1 1,1 0 0,-1 0 0,1 0 0,-1 0 0,1 0 0,-1 0-1,1 0 0,-3 0 0,-2 0 1,-3 0 1,-3 0 0,-1 1 0,4 4 1,3 3 0,3 3-1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88350 47700 434,'1'-49'5,"4"4"5,3 3 6,3 3 7,3 4 5,3 7 5,3 6 6,4 7 5,-3 8 0,-5 14-4,-7 11-6,-5 14-3,-4 13-4,0 16-2,0 15-1,0 17-1,-2 7-2,-3 0-2,-3 0-2,-2 0-2,-1 1-1,3 4-4,3 3-2,4 3-3,1 6-2,0 9 0,0 10-1,0 10 0,0 7-1,0 6-3,0 7-2,0 6-2,-2-4-2,-3-11-2,-3-14-3,-2-11-1,-1-15-3,3-16-3,3-15-2,4-15-3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88550 47350 566,'1'-63'2,"4"-24"4,3-26 3,3-24 5,1 2 1,1 32 1,-1 31 1,1 32 0,-3 15 2,-2 0 1,-3 0 2,-3 0 3,-4 9 1,-3 19 3,-3 19 3,-2 19 2,-9 18 0,-12 19-6,-13 19-5,-12 19-5,-9 9-5,-2 0-4,-3 0-4,-3 0-4,-2-5-7,0-9-8,0-10-9,0-8-7,4-11-6,10-8 0,10-10 0,9-9-1,6-10-3,3-9-4,3-10-5,4-8-5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88800 47050 583,'92'26'56,"-16"4"-6,-15 3-5,-15 3-6,-6 3-2,7 3-1,6 3 1,7 4-1,0 1-4,-2 0-8,-3 0-8,-3 0-8,-4-2-8,-3-3-4,-3-3-6,-2-2-5,-5-5-8,-2-2-9,-3-3-9,-3-3-9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32050 48000 689,'90'46'133,"-18"-5"-37,-19-7-37,-18-5-37,-9-4-23,4 0-12,3 0-11,3 0-11,1-4-5,1-5-1,-1-7 0,1-5 0,-4-6 1,-6-3 2,-6-3 3,-6-2 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89500 43150 487,'0'-41'12,"0"19"22,0 19 23,0 19 23,1 18 4,4 19-15,3 19-14,3 19-16,-1 15-10,-2 13-6,-3 12-8,-3 13-6,-2 6-4,0 0-3,0 0-3,0 0-3,0-8-4,0-16-10,0-15-8,0-15-9,-2-15-5,-3-12-4,-3-13-2,-2-12-3,-3-18-2,1-21 0,-1-22-1,1-22 1,1-18 4,3-11 11,3-14 10,4-11 11,1-4 7,0 6 4,0 7 5,0 6 3,1 6 7,4 6 7,3 7 7,3 6 7,3 6 3,3 6 1,3 7-1,4 6 0,5 3 0,10 0-2,10 0-3,9 0 0,6 1-4,3 4-3,3 3-3,4 3-5,-3 1-4,-5 1-6,-7-1-8,-5 1-5,-6 1-5,-3 3-2,-3 3-3,-2 4-1,-6-6-8,-6-11-12,-6-14-11,-6-11-12,-6-4 1,-2 6 11,-3 7 14,-3 6 12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90500 43000 453,'-46'-69'-7,"10"13"9,10 12 8,9 13 9,6 15 11,3 19 12,3 19 13,4 19 13,1 19 1,0 23-9,0 22-9,0 22-9,-4 18-9,-5 16-6,-7 15-7,-5 17-6,-3 2-6,4-9-4,3-10-5,3-8-4,3-12-7,3-12-11,3-13-11,4-12-11,1-16-6,0-19-2,0-18-3,0-19-1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90800 44550 521,'93'0'40,"-11"0"0,-14 0 1,-11 0 1,-7 3-2,0 6-4,0 7-5,0 6-3,-4 6-4,-5 6-2,-7 7-3,-5 6-3,-8 6-2,-5 6-4,-7 7-3,-5 6-4,-6 3-1,-3 0 1,-3 0-1,-2 0 1,-3-4 0,1-5 2,-1-7 1,1-5 1,4-8 1,9-5-2,10-7-2,10-5 0,11-6-2,17-3 1,15-3 1,16-2-1,10-11-3,7-15-10,6-15-8,7-16-9,-3-10-8,-8-3-6,-10-3-7,-9-2-7,-12 3-2,-11 14 2,-14 11 1,-11 14 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0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69950 58250 465,'67'-311'-18,"-16"78"6,-15 78 7,-15 79 7,-11 38 4,-2 1 4,-3-1 2,-3 1 5,-2 1 3,0 3 7,0 3 6,0 4 5,-4 2 1,-5 4-6,-7 3-6,-5 3-5,-6 3-3,-3 3-2,-3 3-2,-2 4-1,-5 7-1,-2 13-2,-3 12 0,-3 13-2,-4 12-1,-3 13-2,-3 12 0,-2 13-1,-1 9-1,3 6 0,3 7 0,4 6 1,4-1-1,6-5 0,7-7-1,6-5-1,4-9 1,4-9-2,3-10 1,3-8-1,4-9 0,7-6 0,6-6 1,7-6-1,5-7-1,7-6 0,6-6-1,7-6-1,4-4-1,3 1 0,3-1 0,4 1 0,4-4-2,6-6 0,7-6-1,6-6-1,3-10-1,0-12 1,0-13 0,0-12 0,-2-10-2,-3-6-4,-3-6-4,-2-6-5,-5-7-2,-2-6 1,-3-6-1,-3-6 1,-4-10 2,-3-12 2,-3-13 2,-2-12 4,-5-1 1,-2 14 3,-3 11 3,-3 14 1,-6 14 3,-5 20 3,-7 18 3,-5 20 2,-4 10 2,0 3 2,0 3 1,0 4 2,0 8 7,0 17 15,0 15 14,0 16 15,0 15 0,0 16-13,0 15-12,0 17-14,-4 14-9,-5 17-5,-7 15-5,-5 16-6,-3 7-3,4 1-5,3-1-2,3 1-5,3-9-2,3-15-4,3-15-3,4-16-3,1-15-3,0-11-3,0-14-3,0-11-2,4-14-3,10-11-1,10-14-2,9-11-2,1-12 2,-6-9 6,-6-10 6,-6-8 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71150 57900 523,'70'46'100,"-9"-5"-20,-10-7-19,-8-5-20,-6-6-11,1-3-4,-1-3-3,1-2-3,-3 0-2,-2 7-1,-3 6-1,-3 7-1,-4 7-5,-3 9-8,-3 10-7,-2 10-9,-9 5-5,-12 4-2,-13 3-1,-12 3-2,-9-4-1,-2-8-1,-3-10 0,-3-9-2,-1-9 2,4-5 5,3-7 4,3-5 4,3-8 9,3-5 13,3-7 14,4-5 13,11-4 6,23 0 0,22 0-2,22 0 0,13 0-6,7 0-10,6 0-10,7 0-10,4-2-4,3-3-1,3-3 1,4-2-1,-6-5-5,-11-2-11,-14-3-11,-11-3-11,-9-1-11,-3 4-10,-3 3-9,-2 3-10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73050 58250 514,'-72'23'7,"6"-3"14,7-3 13,6-2 13,13-5 4,23-2-8,22-3-6,22-3-8,19-4-4,20-3 1,18-3 0,20-2-1,14-6 0,14-6-3,11-6-3,14-6-3,5-2-2,1 3-5,-1 3-2,1 4-4,-7 4-6,-12 6-5,-13 7-7,-12 6-6,-13 3-3,-12 0 2,-13 0 2,-12 0 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74250 57050 465,'-66'-15'43,"19"23"8,19 22 10,19 22 9,9 16-1,0 14-11,0 11-11,0 14-11,0 13-8,0 16-5,0 15-4,0 17-4,0 5-6,0-3-4,0-3-5,0-2-4,1-3-11,4 1-14,3-1-16,3 1-14,-1-17-4,-2-30 7,-3-32 8,-3-30 8,-1-17 3,4 1-2,3-1-1,3 1-2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2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76550 57250 546,'-13'21'102,"26"-5"-21,24-7-18,26-5-21,7-3-12,-9 4-5,-10 3-5,-8 3-5,-1 9-4,9 16-1,10 15 0,10 17-2,-6 7 0,-18 0 0,-19 0 1,-18 0 0,-17 3-6,-11 6-14,-14 7-13,-11 6-13,-12-2-6,-9-9 3,-10-10 3,-8-8 2,-6-8 4,1-2 6,-1-3 6,1-3 6,-3-2 4,-2 0 3,-3 0 3,-3 0 3,2-4 3,10-5 1,10-7 3,9-5 2,9-6 3,9-3 2,10-3 3,10-2 2,18-5 2,28-2 3,28-3 3,29-3 2,19-4-1,14-3-2,11-3-4,14-2-3,10-9-6,9-12-8,10-13-9,10-12-8,-1-5-8,-9 3-10,-10 3-8,-8 4-10,-14 2-3,-15 4 2,-15 3 0,-16 3 2,-15 4 4,-11 7 5,-14 6 7,-11 7 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5088" units="cm"/>
      <inkml:brushProperty name="height" value="0.05088" units="cm"/>
      <inkml:brushProperty name="color" value="#00BFF3"/>
    </inkml:brush>
  </inkml:definitions>
  <inkml:trace contextRef="#ctx0" brushRef="#br0">78350 58000 432,'-47'0'25,"6"0"-4,7 0-3,6 0-3,3 9 1,0 19 9,0 19 9,0 19 8,1 10 0,4 4-7,3 3-8,3 3-7,-1-1-5,-2-2-2,-3-3-2,-3-3-3,1-6 0,6-5 0,7-7 0,6-5 0,15-19-2,26-27-7,24-28-5,26-28-6,7-21-3,-9-12 1,-10-13 0,-8-12 1,-12-5 0,-12 3 1,-13 3 0,-12 4 0,-9 5 3,-2 10 2,-3 10 4,-3 9 2,-6 7 2,-5 7-3,-7 6 0,-5 7-2,3 2 4,17 1 11,15-1 10,16 1 9,7 4 3,1 9-6,-1 10-6,1 10-5,-3 10-5,-2 13 0,-3 12-1,-3 13-1,-6 7-2,-5 4 1,-7 3-2,-5 3-1,-4 4 0,0 7 0,0 6-1,0 7 0,-4 2-2,-5 1-3,-7-1-4,-5 1-3,-3-4-4,4-6-5,3-6-5,3-6-4,7-10-4,14-12-3,11-13-2,14-12-4,8-15 4,7-15 7,6-15 8,7-16 9,4-10 4,3-3 1,3-3 1,4-2 0,-3 0 2,-5 7-2,-7 6 1,-5 7-1,-8 0-2,-5-2-4,-7-3-4,-5-3-5,-6-2-1,-3 0 2,-3 0 2,-2 0 1,-5-4 1,-2-5-1,-3-7-1,-3-5 0,-4-4 2,-3 0 4,-3 0 5,-2 0 5,-1 3 4,3 6 4,3 7 5,4 6 4,1 6 4,0 6 4,0 7 3,0 6 4,-2 12 8,-3 19 10,-3 19 13,-2 19 10,-1 18 0,3 19-12,3 19-12,4 19-12,-1 15-10,-3 13-5,-3 12-5,-2 13-7,-3 7-5,1 4-9,-1 3-6,1 3-8,-1 4-7,1 7-8,-1 6-9,1 7-8,1-18 0,3-41 6,3-40 7,4-40 7,-1-23 0,-3-3-6,-3-3-6,-2-2-7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80100 56700 594,'96'-24'148,"-5"4"-34,-7 3-34,-5 3-35,-4 3-27,0 3-17,0 3-20,0 4-18,-5 1-13,-9 0-9,-10 0-8,-8 0-10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8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33150 47350 434,'21'26'49,"-5"4"-11,-7 3-10,-5 3-11,-3-1-6,4-2-4,3-3-3,3-3-3,1-2-3,1 0-4,-1 0-2,1 0-2,2-4-2,7-5 1,6-7 0,7-5 1,4-8-1,3-5-3,3-7-3,4-5-2,1-8-2,0-5 2,0-7 0,0-5 2,-2 0 2,-3 10 6,-3 10 4,-2 9 4,-6 4 5,-6 1 4,-6-1 4,-6 1 3,-6 4 6,-2 9 4,-3 10 7,-3 10 4,-10 8 0,-16 10-7,-15 10-6,-15 9-6,-12 7-7,-6 7-8,-6 6-7,-6 7-8,-4-1-4,1-6-3,-1-6-1,1-6-2,1-9 0,3-8 2,3-10 3,4-9 2,-1-5 2,-3 0 2,-3 0 2,-2 0 2,2-2 2,9-3 0,10-3 0,10-2 0,7-3 5,6 1 6,7-1 8,6 1 8,3 4 7,0 9 8,0 10 8,0 10 9,0 7-2,0 6-9,0 7-9,0 6-10,0 4-7,0 4-3,0 3-4,0 3-5,3-4-3,6-8-4,7-10-3,6-9-5,9-18-5,13-24-5,12-26-6,13-24-5,15-26-1,19-24 6,19-26 6,19-24 5,4-4 6,-9 19 3,-10 19 4,-8 19 5,-3 9 3,7 0 2,6 0 3,7 0 2,-7 7 2,-19 17 2,-18 15 2,-19 16 1,-13 12 2,-6 9-2,-6 10 0,-6 10 0,-7 8-3,-6 10-3,-6 10-3,-6 9-5,-9 6-3,-8 3-4,-10 3-4,-9 4-5,-5 1-3,0 0-2,0 0-2,0 0-1,0-5-1,0-9 2,0-10 2,0-8 2,3-8 3,6-2 2,7-3 1,6-3 3,12-2 7,19 0 12,19 0 11,19 0 11,9 0 4,0 0-7,0 0-5,0 0-7,-2 3-3,-3 6-2,-3 7-1,-2 6-3,-5 4-1,-2 4-1,-3 3-1,-3 3-2,-6 3-1,-5 3-2,-7 3-2,-5 4-1,-4-4-2,0-9-2,0-10-2,0-8-2,-7-4-3,-11 3-5,-14 3-6,-11 4-4,-9-6-2,-3-11 3,-3-14 2,-2-11 3,0-11 2,7-5 2,6-7 2,7-5 3,2-6 2,1-3 2,-1-3 2,1-2 2,4-3 3,9 1 5,10-1 4,10 1 4,8 1 1,10 3-1,10 3-2,9 4-1,7-3-3,7-5-1,6-7-3,7-5-1,5-8-4,7-5-5,6-7-3,7-5-6,2-4-1,1 0 2,-1 0 0,1 0 2,-3-2-1,-2-3-5,-3-3-4,-3-2-4,-6-5-1,-5-2 2,-7-3 2,-5-3 2,-8 4 3,-5 13 2,-7 12 5,-5 13 2,-6 10 3,-3 10 2,-3 10 1,-2 9 2,-3 7 12,1 7 22,-1 6 21,1 7 22,-1 8 3,1 14-14,-1 11-13,1 14-15,-3 7-9,-2 3-5,-3 3-3,-3 4-5,-2 2-4,0 4-3,0 3-2,0 3-4,0-1-3,0-2-7,0-3-5,0-3-6,0-7-2,0-9-2,0-10 1,0-8-1,-4-20-5,-5-28-7,-7-28-8,-5-27-8,-1-19 0,6-5 10,7-7 9,6-5 9,4 2 6,4 13 5,3 12 3,3 13 4,4 9 6,7 6 6,6 7 9,7 6 6,4 4 5,3 4 1,3 3 1,4 3 2,1-1-1,0-2-1,0-3-4,0-3-1,0-1-3,0 4-2,0 3-4,0 3-2,0 1-2,0 1-3,0-1 0,0 1-3,-2-1-2,-3 1-2,-3-1-2,-2 1-3,-3 1-4,1 3-6,-1 3-7,1 4-6,-6-4-3,-8-9 1,-10-10 0,-9-8 1,-7-9 2,-3-6 4,-3-6 4,-2-6 3,-6-4 3,-6 1 2,-6-1 2,-6 1 1,-1 2 1,7 7 0,6 6 0,7 7 0,0 5 4,-2 7 8,-3 6 6,-3 7 9,-1 7 10,4 9 13,3 10 13,3 10 13,3 14 1,3 23-14,3 22-12,4 22-14,1 7-9,0-6-4,0-6-4,0-6-6,0 4-3,0 16-4,0 15-5,0 17-4,0 2-1,0-9 0,0-10 2,0-8 1,-2-9-2,-3-6-6,-3-6-5,-2-6-5,-3-9-2,1-8 0,-1-10 3,1-9 0,-6-10 0,-8-9-4,-10-10-3,-9-8-3,-4-11 1,4-8 4,3-10 6,3-9 4,3-5 5,3 0 4,3 0 4,4 0 3,4 0 7,6 0 7,7 0 7,6 0 9,4 0 2,4 0-4,3 0-3,3 0-2,7-4-4,14-5 0,11-7-3,14-5 0,5-1-2,1 6 0,-1 7 0,1 6 0,-3 6-2,-2 6-2,-3 7-3,-3 6-1,-4 3-3,-3 0-3,-3 0-3,-2 0-2,-6 9-4,-6 19-6,-6 19-6,-6 19-5,-9 5-1,-8-5 3,-10-7 4,-9-5 2,-10-3 3,-9 4 1,-10 3 2,-8 3 2,-6-1 0,1-2 1,-1-3-1,1-3 2,-3-6 1,-2-5 3,-3-7 5,-3-5 3,1-4 3,6 0 3,7 0 2,6 0 3,6 0 2,6 0 2,7 0 2,6 0 1,18-4 4,32-5 6,31-7 7,32-5 6,15-4-1,0 0-7,0 0-9,0 0-6,0-2-6,0-3-4,0-3-4,0-2-3,-2-3-3,-3 1-5,-3-1-4,-2 1-4,-1 1-2,3 3 2,3 3 0,4 4 2,-3 4-2,-5 6-4,-7 7-3,-5 6-4,-9 3-9,-9 0-14,-10 0-14,-8 0-14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81300 58100 585,'57'-5'120,"17"-9"-24,15-10-26,16-8-24,4-1-16,-6 9-7,-6 10-6,-6 10-7,-4 4-7,1 0-8,-1 0-6,1 0-7,-7 3-13,-12 6-18,-13 7-19,-12 6-19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81100 58900 541,'-29'23'6,"-5"-3"11,-7-3 12,-5-2 12,5-5 4,19-2-3,19-3-2,19-3-4,19-2-3,23 0-5,22 0-4,22 0-3,12-2-3,3-3 2,3-3 0,4-2 2,5-5-7,10-2-13,10-3-15,9-3-13,-2-4-10,-12-3-6,-13-3-6,-12-2-7,-16 0-1,-19 7 1,-18 6 1,-19 7 2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84150 57950 404,'0'-49'3,"0"4"5,0 3 7,0 3 6,0 3 1,0 3-2,0 3-3,0 4-2,-4 1 2,-5 0 5,-7 0 6,-5 0 6,-11 12 2,-11 26-5,-14 24-4,-11 26-4,-3 13-4,10 4-3,10 3-3,9 3-4,6 4-1,3 7-1,3 6 0,4 7 0,2 0-1,4-2-1,3-3-1,3-3-1,3-6 0,3-5 0,3-7 1,4-5 0,16-17-3,32-24-7,31-26-6,32-24-6,13-21-4,-3-16-1,-3-15 1,-2-15-2,-5-15 1,-2-12-1,-3-13 1,-3-12 0,-7-7 3,-9 1 2,-10-1 4,-8 1 4,-12 8 3,-12 20 3,-13 18 4,-12 20 3,-10 21 10,-6 25 18,-6 25 18,-6 25 17,-4 20 3,1 16-14,-1 15-14,1 17-13,1 8-9,3 4-3,3 3-3,4 3-4,1 1-1,0 1-3,0-1-1,0 1-2,3-6-8,6-8-11,7-10-11,6-9-13,3-10-6,0-9-3,0-10-2,0-8-3,1-14 1,4-15 4,3-15 3,3-16 4,-2-8 4,-6 0 4,-6 0 4,-6 0 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5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86000 56700 518,'48'46'144,"-3"-5"-30,-3-7-30,-2-5-30,-3-6-20,1-3-8,-1-3-9,1-2-9,1-5-8,3-2-9,3-3-9,4-3-8,-1-7-14,-3-9-16,-3-10-17,-2-8-17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86250 58500 542,'-75'43'50,"50"-11"5,50-14 4,50-11 4,28-9-2,6-3-12,7-3-11,6-2-11,6-3-8,6 1-4,7-1-3,6 1-5,-4 1-4,-11 3-8,-14 3-7,-11 4-6,-12 1-6,-9 0-2,-10 0-3,-8 0-3,-11-2-3,-8-3-4,-10-3-4,-9-2-4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87400 57650 513,'-46'-2'4,"10"-3"8,10-3 8,9-2 7,4 6 8,1 20 7,-1 18 7,1 20 7,1 14 0,3 14-9,3 11-8,4 14-8,1 7-6,0 3-6,0 3-5,0 4-5,0 1-7,0 0-9,0 0-8,0 0-8,3-7-9,6-11-10,7-14-10,6-11-9,4-15-3,4-16 4,3-15 5,3-15 3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89450 57700 434,'-69'21'72,"13"-5"-15,12-7-15,13-5-16,4 2-7,-3 13-2,-3 12-2,-2 13-1,-3 7-1,1 4 0,-1 3-1,1 3 0,1 3 0,3 3-2,3 3-1,4 4 0,4 1-1,6 0 2,7 0 2,6 0 1,3-5-1,0-9-2,0-10-2,0-8-2,7-9-3,17-6-3,15-6-5,16-6-3,10-9-1,7-8-1,6-10 1,7-9-1,2-13-1,1-16-6,-1-15-4,1-15-5,-3-14-2,-2-8-2,-3-10 0,-3-9 0,-7-9 1,-9-5 5,-10-7 6,-8-5 4,-8-4 3,-2 0 2,-3 0 0,-3 0 2,-6 10 0,-5 23-1,-7 22 0,-5 22-1,-8 23 14,-5 25 27,-7 25 27,-5 25 28,-4 28 3,0 31-17,0 32-19,0 31-19,-2 17-11,-3 3-5,-3 3-4,-2 4-5,0-1-2,7-3-2,6-3 0,7-2-2,4-11-2,3-15-7,3-15-5,4-16-6,2-16-5,4-16-2,3-15-5,3-15-2,9-17-1,16-15 2,15-15 3,17-16 2,8-24-1,4-31-4,3-31-3,3-31-5,1-15 0,1 4 3,-1 3 3,1 3 4,-7 7 4,-12 14 2,-13 11 5,-12 14 3,-10 13 3,-6 16 5,-6 15 3,-6 17 5,-9 11 6,-8 10 7,-10 10 9,-9 9 8,-7 13 4,-3 20 0,-3 18 1,-2 20 0,-3 10-1,1 3-1,-1 3-1,1 4-2,2-1-2,7-3-5,6-3-3,7-2-5,5-5-2,7-2-2,6-3 0,7-3-2,5-7-2,7-9-5,6-10-3,7-8-4,5-11-4,7-8-4,6-10-3,7-9-5,4-10-2,3-9-1,3-10-1,4-8 0,1-14 0,0-15 2,0-15 0,0-16 2,-4-12 1,-5-5 2,-7-7 2,-5-5 2,-9-3 2,-9 4 3,-10 3 3,-8 3 2,-12 6 3,-12 9 2,-13 10 3,-12 10 1,-12 10 0,-8 13 0,-10 12 0,-9 13-2,-5 13 0,0 17 1,0 15 1,0 16 1,0 12-4,0 9-9,0 10-8,0 10-9,4-3-6,10-11-4,10-14-5,9-11-4,7-7-1,7 0 1,6 0 3,7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92050 56300 558,'-38'23'11,"26"-3"22,24-3 21,26-2 22,21-6 2,19-6-18,19-6-17,19-6-19,15-6-8,13-2-1,12-3-1,13-3-1,2-1-9,-5 4-17,-7 3-17,-5 3-18,-19 3-11,-27 3-4,-28 3-5,-28 4-4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93000 58200 549,'-99'89'73,"54"-22"-6,53-22-7,53-21-7,35-18-6,20-12-6,18-13-8,20-12-6,8-5-6,1 3-6,-1 3-6,1 4-4,-7 4-8,-12 6-7,-13 7-7,-12 6-7,-16 4-3,-19 4 5,-18 3 3,-19 3 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94400 57600 506,'-90'-61'41,"23"28"11,22 28 13,22 29 10,10 24 0,1 22-14,-1 22-14,1 23-14,-1 11-10,1 4-8,-1 3-9,1 3-7,-1 3-6,1 3-5,-1 3-5,1 4-4,2-6-7,7-11-7,6-14-8,7-11-7,4-20-1,3-24 9,3-26 9,4-24 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9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37950 47600 532,'-2'-41'3,"-3"19"6,-3 19 8,-2 19 5,-11 18-2,-15 19-12,-15 19-10,-16 19-13,-5 4-4,6-9 0,7-10 1,6-8 1,7-11 1,10-8 2,10-10 3,9-9 2,7-7 2,7-3 3,6-3 3,7-2 3,4-5 2,3-2 2,3-3 1,4-3 2,-1 5 7,-3 17 16,-3 15 13,-2 16 15,-5 12 3,-2 9-12,-3 10-9,-3 10-11,-4 8-6,-3 10-3,-3 10-2,-2 9-2,-1 2-2,3-2-2,3-3-1,4-3-1,1-6-2,0-5-2,0-7-2,0-5-1,0-8-2,0-5-3,0-7 0,0-5-3,0-9-1,0-9-3,0-10-1,0-8-2,4-29-13,10-47-22,10-47-22,9-46-22,1-14-2,-6 23 18,-6 22 18,-6 22 18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96650 56500 468,'-46'34'9,"10"19"20,10 19 18,9 19 19,6 16 6,3 17-10,3 15-8,4 16-10,1 10-6,0 7-6,0 6-6,0 7-5,-4-1-5,-5-6-6,-7-6-4,-5-6-7,-6-9-3,-3-8-4,-3-10-3,-2-9-4,-3-13-5,1-16-8,-1-15-6,1-15-8,7-32-7,16-47-8,15-47-7,17-46-7,8-21 3,4 6 14,3 7 14,3 6 15,-1 6 9,-2 6 3,-3 7 4,-3 6 3,-4 10 5,-3 17 5,-3 15 5,-2 16 5,-1 9 11,3 3 14,3 3 16,4 4 14,4-1 2,6-3-15,7-3-13,6-2-14,4-5-9,4-2-6,3-3-4,3-3-5,1-6-8,1-5-10,-1-7-13,1-5-10,-6-3-6,-8 4-1,-10 3 0,-9 3-2,-7 3 3,-3 3 6,-3 3 5,-2 4 7,-3 1 3,1 0 4,-1 0 3,1 0 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9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97350 56700 410,'-21'-38'13,"10"26"28,10 24 26,9 26 27,2 19 4,-2 17-20,-3 15-19,-3 16-19,-2 15-13,0 16-4,0 15-5,0 17-5,-2 8-4,-3 4-3,-3 3-3,-2 3-2,-5-1-3,-2-2-1,-3-3-2,-3-3 0,1-9-3,6-11-4,7-14-4,6-11-5,3-17-1,0-18 3,0-19 1,0-18 2,4-23-2,10-24-5,10-26-5,9-24-7,9-28 0,9-27 4,10-28 4,10-28 4,4-12 3,0 7 3,0 6 2,0 7 2,-2 11 4,-3 20 5,-3 18 4,-2 20 5,-8 14 2,-8 14-2,-10 11-1,-9 14-2,-7 13 4,-3 16 8,-3 15 8,-2 17 9,-6 11 3,-6 10-3,-6 10-3,-6 9-2,-4 1-4,1-6-6,-1-6-4,1-6-7,7-12-7,16-15-11,15-15-10,17-16-12,13-19-2,13-22 5,12-22 4,13-21 6,6-10 3,0 3 5,0 3 4,0 4 4,-5 8 4,-9 17 4,-10 15 3,-8 16 4,-12 18 6,-12 22 10,-13 22 11,-12 23 9,-9 8 0,-2-3-9,-3-3-9,-3-2-10,-1-5-6,4-2-2,3-3-4,3-3-2,7-9-3,14-11-1,11-14-1,14-11-1,7-9-3,3-3-2,3-3-2,4-2-3,2-9 0,4-12 3,3-13 3,3-12 3,-2-12 2,-6-8 1,-6-10 1,-6-9 1,-9-5 1,-8 0 1,-10 0 1,-9 0 0,-15 3 0,-18 6-1,-19 7-3,-18 6-1,-23 10-2,-24 17-5,-26 15-4,-24 16-3,-26 13-2,-24 14 1,-26 11 1,-24 14 1,7 3-7,41-2-16,40-3-15,42-3-15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69200 11700 999,'-393'-152'-78,"117"47"18,115 47 19,116 48 18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52750 4950 460,'-24'-47'14,"4"6"7,3 7 7,3 6 7,-1 6 4,-2 6 1,-3 7 3,-3 6 2,-1 7-1,4 10-5,3 10-4,3 9-4,-1 6-5,-2 3-4,-3 3-3,-3 4-6,-2 5-1,0 10-3,0 10-1,0 9-1,-4 7-2,-5 7-2,-7 6-1,-5 7-3,-4 4 0,0 3-1,0 3 1,0 4 0,1 1-2,4 0-4,3 0-4,3 0-4,3-5-3,3-9-3,3-10-2,4-8-3,4-12-2,6-12-2,7-13-2,6-12-2,9-19-5,13-25-5,12-25-5,13-25-5,2-10 1,-5 7 10,-7 6 9,-5 7 10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52500 4950 452,'23'-69'-1,"-3"13"9,-3 12 9,-2 13 8,-1 9 3,3 6 0,3 7-1,4 6-1,1 7 2,0 10 5,0 10 4,0 9 4,-2 9-1,-3 9-6,-3 10-6,-2 10-6,-3 8-5,1 10-3,-1 10-2,1 9-4,-3 7-2,-2 7-2,-3 6-2,-3 7-2,-1-1-1,4-6 0,3-6-2,3-6 0,1-12 0,1-15 0,-1-15 2,1-16 0,5-18 1,14-18 2,11-19 3,14-18 1,7-26 2,3-31 1,3-31 0,4-31 0,1-23 0,0-11-1,0-14-2,0-11-2,0 0-1,0 17-2,0 15-1,0 16-1,-7 16-1,-11 20 1,-14 18-1,-11 20 2,-9 10-3,-3 3-3,-3 3-4,-2 4-4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55250 5150 436,'0'-47'13,"0"6"0,0 7 1,0 6 0,0 1 0,0-3 1,0-3 2,0-2 0,0-1 1,0 3 2,0 3 0,0 4 0,-2 1 1,-3 0-3,-3 0-2,-2 0-3,-11 4-2,-15 10-3,-15 10-3,-16 9-4,-7 12-1,4 16-1,3 15 0,3 17-1,4 3 0,7-5 0,6-7 0,7-5 0,4-6 0,3-3 1,3-3 0,4-2 0,-9 22 2,-18 51 1,-19 49 1,-18 51 2,-4 13 1,13-21-1,12-22-1,13-22 0,10-21 0,10-18-1,10-19 0,9-18 0,13-20-2,20-18-2,18-19-3,20-18-2,11-23-3,7-24-2,6-26-2,7-24-3,2-17-1,1-5 1,-1-7 1,1-5 1,-4-4 1,-6 0 1,-6 0 0,-6 0 1,-9 7 4,-8 17 4,-10 15 5,-9 16 5,-7 12 5,-3 9 1,-3 10 3,-2 10 2,-3 19 3,1 32 1,-1 31 1,1 32 3,1 13-2,3-3-6,3-3-5,4-2-6,2-5-3,4-2-2,3-3-1,3-3-2,1-7-1,1-9 1,-1-10 0,1-8 0,2-8-6,7-2-13,6-3-13,7-3-13,-1-6-3,-6-5 5,-6-7 4,-6-5 6,-2-12 4,3-16 2,3-15 4,4-15 3,2-15 3,4-12 2,3-13 3,3-12 3,-1-4 4,-2 7 4,-3 6 6,-3 7 5,-6 4 2,-5 3 1,-7 3 0,-5 4 1,-8 5 4,-5 10 5,-7 10 6,-5 9 7,-4 6 3,0 3 2,0 3 1,0 4 3,-7 13-3,-11 26-7,-14 24-6,-11 26-7,-7 16-4,0 10-5,0 10-3,0 9-4,3 4-1,6 1-1,7-1 1,6 1 0,6-4-1,6-6 1,7-6-2,6-6 1,3-7-1,0-6-1,0-6-1,0-6-1,6-9-1,13-8-3,12-10-3,13-9-1,7-7-3,4-3-3,3-3-1,3-2-3,3-8 0,3-8 0,3-10 1,4-9 1,1-13 0,0-16-1,0-15-1,0-15-1,-4-21 0,-5-25 2,-7-25 1,-5-25 3,-4-11 0,0 3 2,0 3 1,0 4 1,-4 10 3,-5 19 4,-7 19 6,-5 19 4,-8 15 2,-5 13 0,-7 12-1,-5 13-1,-4 9 8,0 6 16,0 7 17,0 6 16,-4 15 3,-5 26-11,-7 24-11,-5 26-11,-4 21-8,0 19-5,0 19-6,0 19-4,1 13-5,4 10-4,3 10-6,3 9-4,3 1-5,3-6-7,3-6-5,4-6-7,1-9-4,0-8-6,0-10-6,0-9-4,0-16 1,0-22 8,0-22 8,0-21 8,0-14 2,0-2-4,0-3-3,0-3-3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59050 5400 569,'79'-24'136,"10"4"-31,10 3-30,9 3-29,9 3-19,9 3-7,10 3-6,10 4-7,2-1-7,-3-3-4,-3-3-6,-2-2-6,-11-1-1,-15 3 2,-15 3 2,-16 4 2,-13 1-7,-9 0-15,-10 0-17,-8 0-17,-12-4-2,-12-5 11,-13-7 9,-12-5 11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60250 4450 522,'-91'-46'24,"19"10"2,19 10 0,19 9 1,10 15 6,4 22 8,3 22 9,3 23 9,3 22-1,3 26-11,3 24-11,4 26-10,-1 21-10,-3 19-7,-3 19-10,-2 19-7,0-1-10,7-18-11,6-19-10,7-18-12,5-20-5,7-18 0,6-19 1,7-18 0,-1-21 4,-6-22 7,-6-22 7,-6-21 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62350 4450 487,'0'-36'71,"0"28"3,0 28 4,0 29 2,0 18-5,0 9-18,0 10-17,0 10-16,-4 8-13,-5 10-8,-7 10-10,-5 9-7,-1 2-10,6-2-9,7-3-8,6-3-10,1-12-2,-3-18 3,-3-19 4,-2-18 4,-1-29 2,3-37 0,3-38 1,4-37 1,1-18 4,0 4 8,0 3 7,0 3 8,1 6 7,4 9 8,3 10 8,3 10 7,3 7 6,3 6 6,3 7 4,4 6 5,2 3 1,4 0 0,3 0-2,3 0-2,4 0-3,7 0-5,6 0-6,7 0-5,0 1-4,-2 4-3,-3 3-2,-3 3-2,-2 1-4,0 1-6,0-1-5,0 1-5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63150 3850 403,'0'-113'6,"0"26"12,0 24 12,0 26 12,0 19 9,0 17 6,0 15 6,0 16 6,0 16-3,0 20-12,0 18-13,0 20-12,-2 17-8,-3 20-5,-3 18-5,-2 20-4,-3 10-3,1 3 0,-1 3-1,1 4 1,1 1-4,3 0-3,3 0-6,4 0-4,-3-4-5,-5-5-6,-7-7-4,-5-5-6,-1-11-3,6-11 1,7-14-1,6-11 1,1-15-2,-3-16 0,-3-15-1,-2-15-1,-1-20 1,3-21 5,3-22 3,4-22 5,-1-11 2,-3 0 3,-3 0 1,-2 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0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38200 48250 433,'23'-25'19,"-3"0"6,-3 0 3,-2 0 6,2 1-1,9 4-4,10 3-5,10 3-4,5 1-3,4 1-1,3-1 0,3 1 0,1-1-2,1 1-5,-1-1-3,1 1-5,-3-1-3,-2 1-4,-3-1-3,-3 1-2,-6-3-4,-5-2-3,-7-3-4,-5-3-2,-8-2-2,-5 0 2,-7 0 2,-5 0 2,-6 0 1,-3 0 3,-3 0 2,-2 0 2,-6-5 1,-6-9-1,-6-10 0,-6-8-1,-2-3 2,3 7 1,3 6 3,4 7 1,2 4 4,4 3 5,3 3 6,3 4 4,3 10 12,3 19 15,3 19 18,4 19 15,-3 18 2,-5 19-15,-7 19-15,-5 19-15,-3-1-9,4-18-5,3-19-4,3-18-6,1-7-2,1 6-4,-1 7-2,1 6-3,-3 9-1,-2 13 2,-3 12 0,-3 13 1,-1 2 0,4-5 0,3-7-2,3-5-1,3-9-1,3-9 1,3-10-1,4-8 0,2-9 0,4-6 1,3-6 0,3-6 1,4-9-1,7-8 1,6-10 1,7-9 0,8-7 0,14-3 0,11-3 1,14-2 1,5-9 0,1-12-1,-1-13 1,1-12-1,-3-7 0,-2 1-1,-3-1 0,-3 1 0,-9 2-1,-11 7-1,-14 6-2,-11 7-1,-9 4-3,-3 3-3,-3 3-4,-2 4-4,-11 1-2,-15 0 1,-15 0 1,-16 0 1,-13 1 0,-9 4 1,-10 3 1,-8 3 1,-11 1 2,-8 1 1,-10-1 3,-9 1 1,-4 2 2,4 7 3,3 6 1,3 7 3,3 4 3,3 3 7,3 3 6,4 4 7,5-1 2,10-3 0,10-3 0,9-2 0,9-3 0,9 1 2,10-1 1,10 1 1,21-4 3,34-6 2,35-6 2,35-6 2,19-7-2,7-6-8,6-6-6,7-6-8,-6-1-6,-15 7-4,-15 6-4,-16 7-5,-12 2-1,-5 1-2,-7-1 1,-5 1-1,-9 7 2,-9 16 5,-10 15 4,-8 17 4,-8 10 4,-2 6 2,-3 7 3,-3 6 1,-2 7 2,0 10-1,0 10 0,0 9 0,0 4-1,0 1 0,0-1-2,0 1-1,0-3 0,0-2-1,0-3-1,0-3 1,1-4-1,4-3-2,3-3-1,3-2-1,1-6-1,1-6-1,-1-6-1,1-6-2,-3-6 0,-2-2-2,-3-3-2,-3-3-1,-4-4-5,-3-3-6,-3-3-6,-2-2-7,-8-9-3,-8-12 2,-10-13 1,-9-12 3,-12-12-1,-11-8 1,-14-10-1,-11-9 0,-6-10 1,4-9 1,3-10 0,3-8 2,4-1 2,7 9 4,6 10 4,7 10 3,5 8 2,7 10-1,6 10-1,7 9 0,4 4 7,3 1 13,3-1 15,4 1 13,5 7 5,10 16-6,10 15-5,9 17-5,4 5-8,1-3-9,-1-3-10,1-2-8,1-5-8,3-2-5,3-3-5,4-3-5,5-7-2,10-9 4,10-10 3,9-8 2,-1-6 1,-8 1-1,-10-1-2,-9 1-2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3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63000 6550 433,'73'-208'4,"-3"34"6,-3 35 8,-2 35 8,-3 19 2,1 7-2,-1 6 0,1 7-3,-4 7 3,-6 9 5,-6 10 5,-6 10 6,-4 21-1,1 34-7,-1 35-8,1 35-8,-6 16-5,-8 1-6,-10-1-5,-9 1-5,-7-7-5,-3-12-3,-3-13-3,-2-12-3,5-18-4,16-21-3,15-22-5,17-22-4,10-21 1,6-18 6,7-19 5,6-18 5,1-7 3,-3 6 1,-3 7 0,-2 6 1,-5 6 2,-2 6 3,-3 7 4,-3 6 3,-6 7 10,-5 10 18,-7 10 17,-5 9 16,-9 15 5,-9 22-10,-10 22-11,-8 23-9,-4 14-8,3 10-8,3 10-5,4 9-8,1-1-3,0-8 0,0-10-1,0-9 0,4-12-3,10-11-5,10-14-5,9-11-5,6-14-2,3-11 1,3-14 2,4-11 1,2-17 1,4-18-2,3-19 0,3-18-2,-2-15 0,-6-9 2,-6-10 2,-6-8 1,-7-6 4,-6 1 3,-6-1 5,-6 1 4,-6 8 2,-2 20 1,-3 18 1,-3 20 1,-7 11 0,-9 7-2,-10 6-1,-8 7-1,-11 7-5,-8 9-6,-10 10-8,-9 10-8,-15 10-6,-18 13-6,-19 12-7,-18 13-6,-3 7 0,17 4 6,15 3 7,16 3 7,13-2 1,14-6-5,11-6-4,14-6-4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67600 5300 493,'-38'0'19,"26"0"12,24 0 11,26 0 13,22 0 2,23 0-9,22 0-7,22 0-9,21-4-4,22-5-3,22-7-2,23-5-2,8-3-3,-3 4-3,-3 3-2,-2 3-3,0 3-2,7 3 0,6 3-2,7 4-2,0 1-2,-2 0-4,-3 0-5,-3 0-4,-10 0-2,-16 0 1,-15 0 1,-15 0 0,-15-2-1,-12-3-3,-13-3-4,-12-2-3,-15-1-3,-15 3-2,-15 3-2,-16 4-3,-18 2-5,-18 4-7,-19 3-7,-18 3-8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66500 6850 584,'-111'-2'4,"28"-3"7,28-3 8,29-2 8,24-3 5,22 1 0,22-1 0,23 1 1,27-6-1,34-8-4,35-10-2,35-9-4,24-2-1,16 6-2,15 7-1,17 6 0,11 3-3,10 0-3,10 0-4,9 0-2,1 3-6,-6 6-4,-6 7-6,-6 6-6,-7 3-5,-6 0-5,-6 0-4,-6 0-6,-10-4-3,-12-5-2,-13-7-1,-12-5-1,-29-1 2,-43 6 7,-44 7 6,-43 6 7,-23 1 3,1-3 0,-1-3 1,1-2-1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69250 2950 614,'-119'190'128,"13"-18"-28,12-19-30,13-18-30,10-18-17,10-16-8,10-15-6,9-15-8,2-6-10,-2 7-13,-3 6-12,-3 7-13,2-6-4,10-15 1,10-15 3,9-16 3,4-24 2,1-31 4,-1-31 4,1-31 3,1-15 5,3 4 6,3 3 6,4 3 5,-1 7 4,-3 14 1,-3 11 1,-2 14 1,2 10 12,9 9 23,10 10 22,10 10 23,7 8 0,6 10-19,7 10-20,6 9-20,7 6-13,10 3-6,10 3-8,9 4-5,2 1-9,-2 0-8,-3 0-8,-3 0-10,-9-5 0,-11-9 6,-14-10 8,-11-8 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70600 3300 693,'-27'-13'127,"-3"26"-35,-3 24-33,-2 26-35,-6 16-20,-6 10-4,-6 10-5,-6 9-5,-4 1-2,1-6 2,-1-6 3,1-6 1,5-10-3,14-12-10,11-13-9,14-12-9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69750 3550 628,'7'-43'28,"17"17"9,15 15 11,16 16 10,10 13 0,7 14-9,6 11-7,7 14-9,4 10-14,3 9-20,3 10-19,4 10-19,-9-6-8,-18-18 6,-19-19 4,-18-18 5,-10-9 0,0 4-5,0 3-5,0 3-5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76350 4500 567,'-47'48'130,"6"-3"-31,7-3-30,6-2-30,-4 8-17,-11 22-2,-14 22-2,-11 23-3,-7 14-4,0 10-4,0 10-5,0 9-4,-2 1-4,-3-6-2,-3-6-3,-2-6-3,3-12-1,14-15 1,11-15 0,14-16 0,14-19-8,20-22-17,18-22-16,20-21-18,8-15 0,1-6 13,-1-6 14,1-6 15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76500 4500 470,'21'-10'19,"-5"32"15,-7 31 15,-5 32 16,-4 18 0,0 6-11,0 7-12,0 6-12,0 6-9,0 6-6,0 7-7,0 6-6,1-5-4,4-16 0,3-15 0,3-15-1,1-14 1,1-8 1,-1-10 2,1-9 1,4-13 1,9-16 1,10-15 1,10-15 0,7-26 2,6-34 3,7-35 2,6-33 3,7-25 0,10-11-3,10-14-3,9-11-2,1 0-3,-6 17 2,-6 15 0,-6 16 0,-7 12-1,-6 9-2,-6 10-3,-6 10-2,-9 10-5,-8 13-9,-10 12-8,-9 13-9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79150 5100 490,'23'-25'70,"-3"0"-16,-3 0-16,-2 0-15,-3-4-10,1-5-2,-1-7-3,1-5-2,-4-1-1,-6 6-2,-6 7 1,-6 6-2,-9 9 0,-8 13-2,-10 12 0,-9 13-2,-9 10 0,-5 10 0,-7 10 2,-5 9 1,-4 9 0,0 9 1,0 10 0,0 10 2,3 4 0,6 0 2,7 0 2,6 0 1,6-7 1,6-11-2,7-14-2,6-11-2,6-9-3,6-3-4,7-3-3,6-2-5,9-8-1,13-8-1,12-10-1,13-9 1,12-13-1,13-16-1,12-15-2,13-15 0,4-14 0,-3-8 2,-3-10 1,-2-9 2,-8 1 1,-8 13 4,-10 12 2,-9 13 3,-10 16 8,-9 23 16,-10 22 15,-8 22 14,-8 10 2,-2 1-12,-3-1-13,-3 1-12,1 1-7,6 3-4,7 3-2,6 4-4,4-1-3,4-3-4,3-3-5,3-2-4,4-8-4,7-8-2,6-10-2,7-9-3,4-12 0,3-11 1,3-14 2,4-11 0,5-14 3,10-11 3,10-14 2,9-11 4,1-4 3,-6 6 5,-6 7 5,-6 6 5,-10 6 3,-12 6 2,-13 7 1,-12 6 3,-10 6 2,-6 6 6,-6 7 4,-6 6 5,-16 13 6,-25 23 6,-25 22 6,-25 22 5,-8 15-1,9 9-12,10 10-11,10 10-10,8 4-9,10 0-5,10 0-5,9 0-4,6-4-4,3-5 0,3-7-1,4-5-1,5-9-1,10-9 0,10-10 0,9-8 0,7-11-2,7-8-2,6-10-1,7-9-3,5-15 0,7-18-2,6-19 0,7-18 0,5-20 0,7-18 2,6-19 1,7-18 2,-1-7 1,-6 6 2,-6 7 1,-6 6 3,-7 3-1,-6 0 0,-6 0-2,-6 0 0,-10 4 1,-12 10 4,-13 10 5,-12 9 5,-7 7 4,1 7 5,-1 6 5,1 7 5,-3 5 7,-2 7 6,-3 6 6,-3 7 8,-7 13-2,-9 22-10,-10 22-9,-8 23-10,-6 19-8,1 19-3,-1 19-6,1 19-3,-1 12-4,1 6 1,-1 7-1,1 6 0,4-4 0,9-11 1,10-14 0,10-11 0,5-11-2,4-5-4,3-7-5,3-5-4,4-9-2,7-9 1,6-10-1,7-8 2,2-11-2,1-8-2,-1-10-3,1-9-2,4-9 0,9-5 1,10-7 3,10-5 1,4-11 3,0-11 2,0-14 3,0-11 4,-4-4 1,-5 6 3,-7 7 3,-5 6 1,-8 6 5,-5 6 6,-7 7 6,-5 6 6,-8 3 8,-5 0 9,-7 0 10,-5 0 8,-6 17 1,-3 34-7,-3 35-8,-2 35-9,-1 14-6,3-2-6,3-3-7,4-3-5,1-9-5,0-11-1,0-14-3,0-11-2,6-11-2,13-5-5,12-7-3,13-5-4,6-11-1,0-11 2,0-14 3,0-11 2,1-14 1,4-11 0,3-14 0,3-11 1,-2-9 2,-6-3 6,-6-3 5,-6-2 6,-6-3 3,-2 1 1,-3-1 0,-3 1 0,-6 2-1,-5 7-1,-7 6-2,-5 7-1,-9 4-1,-9 3 0,-10 3 0,-8 4 0,-8 2-3,-2 4-4,-3 3-6,-3 3-5,-6 6-7,-5 9-9,-7 10-10,-5 10-10,-6 10-3,-3 13 1,-3 12 2,-2 13 1,5 2 2,16-5 0,15-7 0,17-5 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85050 4900 509,'170'-24'144,"-9"4"-33,-10 3-32,-8 3-32,-8 1-18,-2 1-3,-3-1-5,-3 1-3,-7 1-6,-9 3-9,-10 3-8,-8 4-8,-11 1-8,-8 0-7,-10 0-7,-9 0-6,-7 0-1,-3 0 5,-3 0 4,-2 0 4,-5-2 0,-2-3-8,-3-3-8,-3-2-6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85150 7000 732,'-38'0'76,"26"0"-16,24 0-15,26 0-16,10 1-9,-3 4-5,-3 3-3,-2 3-5,-5 7-4,-2 14-2,-3 11-5,-3 14-3,-7 7-2,-9 3-2,-10 3-2,-8 4-2,-11 2 1,-8 4 1,-10 3 1,-9 3 3,-5-2 0,0-6 3,0-6 1,0-6 1,3-7 3,6-6 2,7-6 3,6-6 3,13-7 3,23-6 1,22-6 3,22-6 1,13-7-1,7-6-5,6-6-6,7-6-5,2-4-5,1 1-5,-1-1-5,1 1-5,-3-4-6,-2-6-6,-3-6-8,-3-6-6,-9-4 1,-11 1 8,-14-1 9,-11 1 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40250 49750 463,'23'26'0,"-3"4"0,-3 3 0,-2 3 0,0 3 5,7 3 11,6 3 10,7 4 10,2 1 4,1 0-2,-1 0-4,1 0-2,-1-2 0,1-3 3,-1-3 2,1-2 4,-1-5 0,1-2-2,-1-3-2,1-3-2,-10-10-22,-19-16-45,-18-15-44,-19-15-43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86150 3650 488,'-22'-19'12,"6"13"26,7 12 24,6 13 26,3 15 2,0 19-20,0 19-20,0 19-19,0 13-12,0 10-2,0 10-2,0 9-2,0 9-7,0 9-8,0 10-9,0 10-10,-2 4-7,-3 0-5,-3 0-4,-2 0-6,-1-5 1,3-9 5,3-10 5,4-8 6,-1-20-2,-3-28-7,-3-28-7,-2-27-9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88900 3650 467,'-22'-18'13,"6"17"27,7 15 27,6 16 26,3 12 2,0 9-20,0 10-22,0 10-20,-2 8-14,-3 10-2,-3 10-4,-2 9-3,-6 4-6,-6 1-8,-6-1-8,-6 1-9,-4-3-5,1-2-2,-1-3-3,1-3-3,2-6-1,7-5-1,6-7-2,7-5 0,2-9-2,1-9 1,-1-10 0,1-8 0,-1-9 2,1-6 5,-1-6 4,1-6 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88850 4500 527,'6'-47'69,"13"6"-2,12 7 0,13 6-1,7 4-7,4 4-10,3 3-12,3 3-11,1 3-9,1 3-6,-1 3-6,1 4-8,-3 1-1,-2 0 2,-3 0 2,-3 0 2,-4 1-13,-3 4-26,-3 3-29,-2 3-26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89900 2650 459,'0'59'152,"0"19"-38,0 19-37,0 19-38,-2 16-22,-3 17-5,-3 15-7,-2 16-5,-6 4-4,-6-6-2,-6-6-2,-6-6-2,-6-9-3,-2-8-4,-3-10-4,-3-9-4,2-16-4,10-22-1,10-22-4,9-21-2,20-31-2,31-36-1,32-39 1,31-36-2,15-18 4,1 3 6,-1 3 8,1 4 7,-7 8 8,-12 17 12,-13 15 10,-12 16 12,-10 10 6,-6 7 2,-6 6 2,-6 7 2,-6 4-1,-2 3-2,-3 3-2,-3 4-3,-4 5-3,-3 10-4,-3 10-4,-2 9-5,-5 7-3,-2 7-2,-3 6-2,-3 7-2,-2 5-2,0 7-3,0 6-3,0 7-2,1-4-2,4-12 0,3-13-1,3-12 0,3-9-2,3-2-3,3-3-3,4-3-4,7-7 0,13-9 2,12-10 2,13-8 2,13-17-1,17-21-5,15-22-3,16-22-4,7-19-1,1-16 1,-1-15 2,1-15 1,-7-18 1,-12-19 1,-13-18 1,-12-19 0,-15 4 4,-15 29 6,-15 28 6,-16 28 5,-10 20 5,-3 13 6,-3 12 4,-2 13 4,-5 10 4,-2 10 2,-3 10 2,-3 9 1,-2 6 3,0 3 6,0 3 5,0 4 5,1 13 0,4 26-8,3 24-6,3 26-6,-1 22-6,-2 23-1,-3 22-3,-3 22-1,-6 16-3,-5 14-1,-7 11-2,-5 14-2,-4 2-3,0-6-2,0-6-3,0-6-2,0-2-2,0 3 0,0 3 0,0 4 0,1 4-2,4 6-1,3 7-3,3 6-2,3-5-3,3-16-4,3-15-5,4-15-3,1-17-3,0-15-1,0-15-1,0-16 0,-2-16 0,-3-16 3,-3-15 1,-2-15 3,-6-15-1,-6-12-2,-6-13-4,-6-12-1,1-9 0,9-2 5,10-3 6,10-3 4,2-4 3,-3-3 1,-3-3 1,-2-2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93000 2000 564,'0'-69'4,"0"13"9,0 12 9,0 13 9,-4 10 8,-5 10 7,-7 10 8,-5 9 7,-14 12-2,-18 16-14,-19 15-14,-18 17-12,-15 11-11,-9 10-4,-10 10-7,-8 9-5,-4 7-6,3 7-6,3 6-6,4 7-5,10-6-5,19-15-3,19-15-4,19-16-3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92950 1600 552,'70'25'116,"-9"0"-21,-10 0-21,-8 0-21,-3 3-14,7 6-8,6 7-9,7 6-9,-1 3-9,-6 0-8,-6 0-9,-6 0-9,-4 3-7,1 6-3,-1 7-4,1 6-4,-6-2-5,-8-9-5,-10-10-6,-9-8-5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3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61100 28000 501,'-46'-24'0,"10"4"0,10 3 0,9 3 0,-12 3 0,-30 3 0,-32 3 0,-30 4 0,-3 1 0,29 0 0,28 0 0,28 0 0,12 1 0,-3 4 0,-3 3-1,-2 3 1,-3 3 0,1 3 4,-1 3 4,1 4 3,1 2 2,3 4 2,3 3 1,4 3 1,4-1 1,6-2-3,7-3-2,6-3-2,10-6 3,17-5 8,15-7 9,16-5 9,15-4 0,16 0-6,15 0-7,17 0-6,2 0-5,-9 0-1,-10 0-1,-8 0-1,-8 1-2,-2 4-3,-3 3-3,-3 3-2,-1-1-3,4-2 0,3-3-2,3-3 0,4-4 0,7-3 1,6-3 0,7-2 1,4-3 0,3 1 1,3-1 1,4 1 0,1 1 1,0 3 0,0 3 0,0 4 0,3 1 0,6 0 0,7 0-1,6 0-1,4-2 0,4-3 0,3-3-1,3-2 0,-1-5 0,-2-2 1,-3-3-1,-3-3 2,-6-2-1,-5 0 0,-7 0 0,-5 0 0,-3 3 0,4 6 1,3 7 0,3 6 1,3 1 0,3-3-1,3-3 0,4-2-1,1-3 0,0 1-1,0-1 0,0 1 0,4-3 0,10-2 0,10-3-1,9-3 0,2 1 0,-2 6 0,-3 7 0,-3 6 0,1 1 0,6-3 1,7-3-1,6-2 1,1 0 0,-3 7 1,-3 6-1,-2 7 0,-3 2 0,1 1 0,-1-1 0,1 1 0,-3-1 0,-2 1 0,-3-1 0,-3 1 0,-1-1 0,4 1-2,3-1-1,3 1-2,-2-3 0,-6-2-1,-6-3 0,-6-3 0,-6-2 0,-2 0 0,-3 0 1,-3 0 0,-6 0 0,-5 0 0,-7 0 0,-5 0 0,-9 0-1,-9 0-3,-10 0-2,-8 0-2,-34 6-10,-56 13-15,-56 12-17,-56 13-15,-16 1-1,25-9 14,25-10 15,25-8 14,9-4 8,-6 3 2,-6 3 1,-6 4 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4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35750 29800 640,'-74'-27'1,"4"-3"4,3-3 2,3-2 2,7 5 4,14 16 3,11 15 3,14 17 3,10 8 1,9 4-2,10 3-2,10 3-1,11 1-2,17 1-2,15-1-1,16 1-2,12-3-1,9-2-1,10-3 0,10-3 0,7-6-1,6-5 0,7-7 0,6-5 0,3-4 0,0 0 0,0 0 0,0 0 0,1-2-1,4-3-2,3-3-1,3-2-1,-1-6-2,-2-6 1,-3-6-1,-3-6 0,-1-1 1,4 7-1,3 6 0,3 7 0,-5 4 0,-12 3-1,-13 3 0,-12 4 0,-7 1-1,1 0 1,-1 0 0,1 0 1,-1 1 0,1 4-1,-1 3 0,1 3 0,-3-1 0,-2-2-2,-3-3-2,-3-3-1,-4-1-2,-3 4 1,-3 3-1,-2 3 0,-5-1-2,-2-2-1,-3-3-2,-3-3-3,-9 1-2,-11 6-5,-14 7-6,-11 6-4,-11 4-3,-5 4-1,-7 3-2,-5 3-2,-8-2 2,-5-6 5,-7-6 6,-5-6 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39450 27500 554,'-24'-71'-1,"4"10"-2,3 10-2,3 9-3,3 6 3,3 3 6,3 3 6,4 4 6,8 4 4,17 6 3,15 7 3,16 6 3,13 3-1,14 0-4,11 0-3,14 0-4,7 0-3,3 0-1,3 0-3,4 0-2,4-2 0,6-3 0,7-3 0,6-2 0,7-5 0,10-2 1,10-3 0,9-3 0,7-2 0,7 0 1,6 0 0,7 0 0,7 0 1,9 0-2,10 0 1,10 0-2,2 3 0,-3 6 0,-3 7 0,-2 6-1,-6 4-1,-6 4 1,-6 3 0,-6 3 0,-10 4-1,-12 7 0,-13 6-1,-12 7 0,-9 2-1,-2 1 1,-3-1 0,-3 1 0,-4-3 0,-3-2 1,-3-3 0,-2-3 1,-3-2 0,1 0-1,-1 0-1,1 0 1,-3-2-2,-2-3 0,-3-3-1,-3-2-1,-2-5 0,0-2 0,0-3 2,0-3 1,0-4 0,0-3 1,0-3 0,0-2 1,0-5 0,0-2 0,0-3 0,0-3 0,0-2-1,0 0 0,0 0 0,0 0-1,0 1 0,0 4-1,0 3 0,0 3 0,0 1-1,0 1 0,0-1 1,0 1-1,0 1 1,0 3 0,0 3-1,0 4 1,1 1-1,4 0 1,3 0-2,3 0 1,-1 1-1,-2 4 1,-3 3-1,-3 3 1,-1-1 0,4-2 0,3-3 0,3-3 0,1-2 1,1 0-1,-1 0 0,1 0 0,-1 1 1,1 4 0,-1 3 0,1 3 1,-1-1 0,1-2 0,-1-3-1,1-3-1,-1-1 0,1 4 0,-1 3 0,1 3 0,-3-1 1,-2-2-1,-3-3 2,-3-3-1,-2-2 1,0 0 0,0 0 1,0 0-1,-2 0 1,-3 0-2,-3 0 0,-2 0-1,-3 0 0,1 0 0,-1 0 1,1 0-1,-1 1 0,1 4 0,-1 3 0,1 3 0,-1-1 0,1-2-1,-1-3 0,1-3 0,-4-1-1,-6 4 0,-6 3 0,-6 3 0,-2 1-1,3 1 0,3-1 0,4 1-1,-1-1 0,-3 1 1,-3-1-1,-2 1-1,-3-3 1,1-2-2,-1-3-2,1-3 0,2-1-2,7 4-3,6 3-2,7 3-2,2 3-6,1 3-6,-1 3-8,1 4-6,-12-1-1,-21-3 8,-22-3 7,-22-2 8,-11-3 1,0 1-3,0-1-4,0 1-3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19250 37950 418,'-166'0'10,"69"0"21,69 0 19,69 0 21,41-2 4,17-3-14,15-3-14,16-2-13,13-3-9,14 1-1,11-1-3,14 1-2,2-1-2,-6 1-1,-6-1-3,-6 1-2,12-1-1,31 1-1,32-1 0,31 1-1,10 1-2,-8 3 0,-10 3-2,-9 4-1,-4 1-1,4 0-3,3 0-2,3 0-1,3 0-1,3 0 1,3 0 2,4 0 2,-1-2-2,-3-3-1,-3-3-2,-2-2-2,-5-3-2,-2 1 1,-3-1-1,-3 1 0,-1-1 0,4 1 0,3-1 1,3 1-1,-4-1 1,-8 1-1,-10-1 0,-9 1-1,-13 1 0,-16 3-2,-15 3-2,-15 4-2,-1 1-2,16 0-3,15 0-1,17 0-2,-3 0-3,-18 0-1,-19 0-1,-18 0-2,-25 0 1,-27 0 2,-28 0 3,-28 0 3,-17-2 1,-2-3-3,-3-3-2,-3-2-2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41400 47600 430,'221'67'95,"-55"-16"-22,-57-15-21,-55-15-23,-20-3-10,19 14 0,19 11 0,19 14 0,5 7 0,-5 3 2,-7 3 0,-5 4 0,-6 2 1,-3 4-2,-3 3-2,-2 3-2,-8 1-1,-8 1-2,-10-1-1,-9 1-2,-7 4-2,-3 9-2,-3 10-2,-2 10-1,-6-3-1,-6-11 1,-6-14 2,-6-11 0,-13 0-5,-19 17-16,-18 15-14,-19 16-15,-26 13-8,-30 14-1,-32 11-1,-30 14-1,-1-11 0,31-30 2,32-32 1,31-30 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4"/>
    </inkml:context>
    <inkml:brush xml:id="br0">
      <inkml:brushProperty name="width" value="0.05652" units="cm"/>
      <inkml:brushProperty name="height" value="0.05652" units="cm"/>
      <inkml:brushProperty name="color" value="#00BFF3"/>
    </inkml:brush>
  </inkml:definitions>
  <inkml:trace contextRef="#ctx0" brushRef="#br0">18700 32050 389,'-57'3'0,"-11"6"-1,-14 7 1,-11 6-1,-4 1 2,6-3 5,7-3 3,6-2 5,9-3 3,13 1 0,12-1 1,13 1 2,21-3 1,32-2 5,31-3 2,32-3 5,21-10-1,13-16-6,12-15-4,13-15-7,9-12-2,6-6-2,7-6-2,6-6-1,6-4-1,6 1-2,7-1-1,6 1-1,1-4-1,-3-6-2,-3-6-1,-2-6-1,-8-1-2,-8 7 0,-10 6-2,-9 7-1,-13 5-1,-16 7 2,-15 6 0,-15 7 0,-23 21 5,-28 38 6,-28 37 6,-27 38 8,-23 26 1,-16 16-3,-15 15-3,-15 17-2,-15 16-2,-12 19-2,-13 19 0,-12 19-2,-5 5-1,3-5-2,3-7-1,4-5-3,4-3-1,6 4-1,7 3-1,6 3-2,7-11 1,10-25 0,10-25 1,9-25 0,9-21 2,9-15 2,10-15 0,10-16 3,2-26-2,-3-33-2,-3-35-4,-2-34-3,0-41-2,7-47-4,6-47-2,7-46-3,2-21-1,1 6 1,-1 7 1,1 6 1,-1 1 2,1-3 3,-1-3 3,1-2 3,1 3 2,3 14 0,3 11-1,4 14 0,1 16 3,0 22 2,0 22 5,0 23 3,-2 19 4,-3 19 0,-3 19 3,-2 19 1,6 16 3,20 17 1,18 15 3,20 16 1,14 23 0,14 31-2,11 32-5,14 31-2,-4 6-3,-19-19-1,-18-18-3,-19-19-2,-12-10-2,-2 1 0,-3-1 0,-3 1-2,16 37 0,39 75-1,36 75-1,39 75 0,8 14 0,-18-47-3,-19-47 0,-18-46-1,-14-28-2,-5-5 0,-7-7-1,-5-5-1,-8-11 0,-5-11 1,-7-14 2,-5-11 1,-11-15 0,-11-16 1,-14-15 1,-11-15 0,-26-17 5,-37-15 9,-38-15 8,-37-16 10,-24-18 1,-9-18-7,-10-19-6,-8-18-7,-9-14-3,-6-5-1,-6-7 1,-6-5-1,1 0-3,9 10-4,10 10-5,10 9-5,10 6-2,13 3-1,12 3 0,13 4-1,7 2 0,4 4 2,3 3 2,3 3 1,12 4 1,22 7 1,22 6 2,23 7 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59750 38950 567,'-158'4'3,"34"10"6,35 10 7,35 9 7,18 4 5,3 1 3,3-1 5,4 1 4,-4 8 1,-9 20-3,-10 18-3,-8 20-2,-4 6-4,3-2-5,3-3-6,4-3-6,-1 1-4,-3 6-2,-3 7-4,-2 6-2,-3 6-3,1 6-6,-1 7-5,1 6-5,2-5-3,7-16-4,6-15-2,7-15-2,5-17-3,7-15 1,6-15 0,7-16-1,7-19 1,9-22 0,10-22 0,10-21 1,11-28 1,17-30 3,15-32 3,16-30 3,-1-1 3,-15 31 4,-15 32 4,-16 31 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58850 39900 520,'26'-72'1,"4"6"2,3 7 3,3 6 1,-2 13 10,-6 23 18,-6 22 17,-6 22 17,-6 16 2,-2 14-13,-3 11-13,-3 14-12,-2 7-10,0 3-5,0 3-5,0 4-4,1-3-4,4-5-1,3-7 0,3-5-1,1-8-1,1-5-2,-1-7 0,1-5-2,5-15 0,14-22 1,11-22 1,14-21 1,7-21 0,3-19 0,3-18 0,4-19 1,2-15-2,4-8 0,3-10-3,3-9-2,1-4 0,1 4 0,-1 3-1,1 3 1,-7 7-2,-12 14-5,-13 11-4,-12 14-4,-15 24-6,-15 38-5,-15 37-5,-16 38-7,-8 15-4,0-6-4,0-6-2,0-6-5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61300 40400 539,'-21'-74'61,"10"4"-11,10 3-10,9 3-11,2 1-7,-2 1-4,-3-1-5,-3 1-5,-2 1-2,0 3-1,0 3-2,0 4-1,-5 5-2,-9 10 0,-10 10-1,-8 9-1,-8 7-1,-2 7 0,-3 6 0,-3 7 0,-4 10 1,-3 16 2,-3 15 2,-2 17 3,-5 11 2,-2 10 1,-3 10 3,-3 9 1,1 4 2,6 1-1,7-1 0,6 1 1,7-6-2,10-8 0,10-10-2,9-9-1,6-9 0,3-5-1,3-7 1,4-5 0,5-11-3,10-11-4,10-14-6,9-11-4,10-20-4,14-24-1,11-26-1,14-24-2,7-17-1,3-5-3,3-7-1,4-5-2,-6 3 0,-11 17 2,-14 15 4,-11 16 1,-11 13 2,-5 14 0,-7 11-1,-5 14 0,-4 16 10,0 22 19,0 22 20,0 23 19,-2 8 6,-3-3-10,-3-3-9,-2-2-10,-3 0-8,1 7-7,-1 6-8,1 7-7,1-1-6,3-6-7,3-6-5,4-6-6,1-9-6,0-8-5,0-10-7,0-9-5,0-9 0,0-5 6,0-7 7,0-5 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62000 39200 562,'-33'-2'65,"34"-3"-2,35-3-2,35-2 0,16-5-7,1-2-11,-1-3-11,1-3-10,-3-1-8,-2 4-3,-3 3-4,-3 3-2,-6 4-7,-5 7-8,-7 6-8,-5 7-9,-9 7-2,-9 9 0,-10 10 2,-8 10 1,-6 2-5,1-3-12,-1-3-11,1-2-11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62650 38400 456,'-69'-44'6,"13"13"12,12 12 12,13 13 13,9 15 8,6 19 5,7 19 5,6 19 5,3 13-3,0 10-11,0 10-12,0 9-11,-2 9-11,-3 9-8,-3 10-10,-2 10-8,-1 2-10,3-3-9,3-3-10,4-2-10,1-15 0,0-25 7,0-25 7,0-25 8,1-13-2,4 1-11,3-1-11,3 1-11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10"/>
    </inkml:context>
    <inkml:brush xml:id="br0">
      <inkml:brushProperty name="width" value="0.05645" units="cm"/>
      <inkml:brushProperty name="height" value="0.05645" units="cm"/>
      <inkml:brushProperty name="color" value="#F2395B"/>
    </inkml:brush>
  </inkml:definitions>
  <inkml:trace contextRef="#ctx0" brushRef="#br0">86150 26450 389,'-46'-46'0,"10"10"1,10 10 0,9 9 0,1-1 9,-6-8 19,-6-10 17,-6-9 18,-4-2 3,1 6-12,-1 7-12,1 6-12,-7 4-8,-12 4-3,-13 3-4,-12 3-2,-12 3-3,-8 3-2,-10 3 0,-9 4-2,-5 2 0,0 4 0,0 3 1,0 3 1,-2 4-2,-3 7-2,-3 6-3,-2 7-3,-1 4-1,3 3 1,3 3 1,4 4 0,5 1 1,10 0 2,10 0 0,9 0 2,9 0 0,9 0 0,10 0-1,10 0 1,7 1-1,6 4 0,7 3 1,6 3 0,6 1 0,6 1 0,7-1-1,6 1 0,3 2 0,0 7-2,0 6 1,0 7-2,1 2 0,4 1 1,3-1-1,3 1 1,1 1 0,1 3-1,-1 3 0,1 4 0,-1-1 1,1-3-1,-1-3 2,1-2 0,1-5 0,3-2 0,3-3-1,4-3 1,5-6-2,10-5 1,10-7-1,9-5-1,13-8 0,20-5 0,18-7-1,20-5-1,13-6 0,9-3-1,10-3-1,10-2 0,8-9-1,10-12-1,10-13-1,9-12-1,7-12 0,7-8 1,6-10 2,7-9 0,-1-7 2,-6-3 0,-6-3 1,-6-2 1,-6-3 1,-2 1 0,-3-1 0,-3 1 1,-9-4 0,-11-6 0,-14-6 0,-11-6 1,-15-4-1,-16 1 1,-15-1-1,-15 1 0,-17 1 0,-15 3-2,-15 3 0,-16 4-2,-15 2 0,-11 4 0,-14 3 1,-11 3 1,-11 3-1,-5 3-2,-7 3 0,-5 4-2,-8 1 0,-5 0 0,-7 0 1,-5 0 1,-8 1 0,-5 4 0,-7 3 0,-5 3 0,-6 1 1,-3 1 0,-3-1 1,-2 1 0,-8 2 0,-8 7 1,-10 6 0,-9 7 0,-7 5 1,-3 7-1,-3 6 1,-2 7-1,-3 4 0,1 3 1,-1 3 0,1 4 0,1 7 1,3 13-1,3 12-1,4 13 0,2 9 0,4 6 0,3 7-1,3 6 0,4 3 0,7 0 1,6 0-1,7 0 1,4 3-1,3 6-1,3 7 0,4 6-2,4 3-1,6 0 2,7 0 0,6 0 0,7 0-2,10 0-5,10 0-7,9 0-5,9 0-3,9 0-2,10 0 0,10 0-1,8-7-1,10-11-2,10-14-1,9-11-1,4-12-1,1-9 3,-1-10 1,1-8 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33"/>
    </inkml:context>
    <inkml:brush xml:id="br0">
      <inkml:brushProperty name="width" value="0.06007" units="cm"/>
      <inkml:brushProperty name="height" value="0.06007" units="cm"/>
      <inkml:brushProperty name="color" value="#F2395B"/>
    </inkml:brush>
  </inkml:definitions>
  <inkml:trace contextRef="#ctx0" brushRef="#br0">68450 54700 366,'-44'93'8,"13"-11"15,12-14 16,13-11 15,12-7 5,13 0-9,12 0-8,13 0-9,4-2-4,-3-3-4,-3-3-3,-2-2-2,-1-3-3,3 1-1,3-1-3,4 1-1,5-3-1,10-2-1,10-3 0,9-3-1,7-6-1,7-5 0,6-7-2,7-5-1,4-4-1,3 0 0,3 0-2,4 0 0,1-5 0,0-9 0,0-10 0,0-8 0,0-4 0,0 3 1,0 3-1,0 4 1,-4 2-1,-5 4 1,-7 3 0,-5 3 0,-6 4 0,-3 7 0,-3 6 0,-2 7 0,-8 7 0,-8 9 1,-10 10-1,-9 10 1,-7 2 0,-3-3 0,-3-3 1,-2-2-1,-3-3 0,1 1 0,-1-1-1,1 1-1,1-4 0,3-6 0,3-6-1,4-6-1,2-6 0,4-2 1,3-3-1,3-3 1,3-2-1,3 0 0,3 0 0,4 0-1,1-2 0,0-3-1,0-3 1,0-2 0,1-5 0,4-2 0,3-3 0,3-3 0,1-2 0,1 0 0,-1 0 0,1 0 0,-1 0 0,1 0 0,-1 0-1,1 0 0,-3 1 1,-2 4 0,-3 3 1,-3 3 1,-2 3 0,0 3 1,0 3-1,0 4 1,-4 2-1,-5 4 1,-7 3 0,-5 3 0,0 1 0,10 1-1,10-1-2,9 1 0,6-6-1,3-8-2,3-10-2,4-9 0,8-12-2,17-11 2,15-14 0,16-11 2,5-4-1,-2 6 0,-3 7 0,-3 6 0,-4 7 1,-3 10 1,-3 10 3,-2 9 1,-9 10 2,-12 14 1,-13 11 0,-12 14 2,-12 5 0,-8 1-1,-10-1-1,-9 1 0,-4-1 0,4 1 0,3-1 1,3 1 1,3-4-2,3-6-1,3-6-1,4-6-2,4-7-2,6-6 0,7-6-2,6-6 1,6-4-2,6 1 1,7-1 0,6 1 1,-1-1 0,-5 1 0,-7-1 1,-5 1 0,-6 1 1,-3 3 0,-3 3 1,-2 4 0,-6 1 0,-6 0 0,-6 0 1,-6 0-1,-6-2 0,-2-3-2,-3-3-2,-3-2-1,-6-6-7,-5-6-11,-7-6-12,-5-6-12,-8-10-4,-5-12 3,-7-13 4,-5-12 3,-4-1-1,0 14-3,0 11-6,0 14-3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2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69050 13400 484,'-11'-25'92,"28"0"-13,28 0-13,29 0-13,15 0-11,3 0-8,3 0-8,4 0-8,1 0-5,0 0 0,0 0 0,0 0 0,-7 3-1,-11 6 1,-14 7-1,-11 6 0,-11 7-8,-5 10-14,-7 10-15,-5 9-16,-14 10-2,-18 14 9,-19 11 11,-18 14 8,-12 3 7,-3-2 1,-3-3 3,-2-3 2,0-4 2,7-3 5,6-3 3,7-2 3,5-5 3,7-2-2,6-3 0,7-3 0,10-4-2,16-3-1,15-3-1,17-2-1,5-6-2,-3-6 0,-3-6-2,-2-6-1,-3-2 1,1 3 0,-1 3 3,1 4 0,-4 5 1,-6 10 1,-6 10-1,-6 9 1,-9 1-1,-8-6-3,-10-6-1,-9-6-3,-5-4-2,0 1-3,0-1-3,0 1-3,-2-1-1,-3 1-2,-3-1 0,-2 1-1,-3-4-1,1-6-2,-1-6-1,1-6-2,-1-6 0,1-2 1,-1-3 1,1-3 1,-3-7 0,-2-9-3,-3-10-2,-3-8-3,1-11 0,6-8 1,7-10 1,6-9 0,3-9 3,0-5 3,0-7 3,0-5 4,1 0 1,4 10 1,3 10-1,3 9 1,3 9 3,3 9 6,3 10 7,4 10 6,1 4 9,0 0 11,0 0 12,0 0 10,0 15 4,0 32-5,0 31-5,0 32-4,0 21-6,0 13-6,0 12-6,0 13-6,-2 9-8,-3 6-10,-3 7-11,-2 6-11,-1 10-6,3 17-3,3 15-1,4 16-3,2 2-5,4-8-5,3-10-7,3-9-6,-1-26 2,-2-40 9,-3-40 10,-3-41 10,1-21 6,6 1 0,7-1 1,6 1 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71500 13150 527,'-2'53'139,"-3"6"-32,-3 7-32,-2 6-33,-1 4-18,3 4-1,3 3-4,4 3-1,-4 7-5,-9 14-4,-10 11-5,-8 14-6,-9 7-1,-6 3 0,-6 3 1,-6 4 2,-4-6-9,1-11-16,-1-14-15,1-11-17,2-15-5,7-16 6,6-15 4,7-15 6,4-14 6,3-8 6,3-10 6,4-9 7,1-9 3,0-5 1,0-7-1,0-5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39"/>
    </inkml:context>
    <inkml:brush xml:id="br0">
      <inkml:brushProperty name="width" value="0.02316" units="cm"/>
      <inkml:brushProperty name="height" value="0.02316" units="cm"/>
      <inkml:brushProperty name="color" value="#F2395B"/>
    </inkml:brush>
  </inkml:definitions>
  <inkml:trace contextRef="#ctx0" brushRef="#br0">16850 51600 949,'-72'-4'0,"6"-5"0,7-7 0,6-5 0,6-1 4,6 6 5,7 7 7,6 6 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70950 13150 375,'139'-91'29,"-22"19"-2,-22 19-1,-21 19-1,-14 10-3,-2 4-1,-3 3-3,-3 3-1,-2 3-3,0 3-1,0 3-1,0 4-2,-2 2-1,-3 4-2,-3 3 1,-2 3-2,-1 4 0,3 7 3,3 6 0,4 7 2,-3 2 1,-5 1 0,-7-1 0,-5 1 0,-8-1 0,-5 1 1,-7-1 1,-5 1 0,-3 4 2,4 9 0,3 10-1,3 10 1,-1 10 0,-2 13-2,-3 12-2,-3 13 0,-2 7-1,0 4 0,0 3 2,0 3 0,0 1 0,0 1-1,0-1-2,0 1 0,0-4-3,0-6-2,0-6-2,0-6-4,0-9-1,0-8 0,0-10-1,0-9-1,0-9-1,0-5-1,0-7-2,0-5-2,-10-14-4,-18-18-10,-19-19-8,-18-18-9,-12-21-3,-3-22 6,-3-22 3,-2-21 5,-1-14 3,3-2 2,3-3 3,4-3 2,7 1 3,13 6 4,12 7 5,13 6 4,9 4 2,6 4 1,7 3 1,6 3 1,6 4 3,6 7 3,7 6 4,6 7 4,6 5 1,6 7 0,7 6-1,6 7 0,1 7-2,-3 9-2,-3 10-2,-2 10-3,-9 24-2,-12 41-3,-13 40-2,-12 42-2,-12 13-4,-8-12-6,-10-13-6,-9-12-6,-4-12-2,4-8 3,3-10 2,3-9 3,3-12 2,3-11 2,3-14 3,4-11 1,18-20 1,34-24-4,35-26-3,35-24-3,5-9 0,-21 10 3,-22 10 4,-22 9 3,-11 6 1,0 3-1,0 3-2,0 4-1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72800 13800 435,'-35'-2'34,"32"-3"7,31-3 7,32-2 8,18-6-1,6-6-9,7-6-8,6-6-8,-1-2-8,-5 3-6,-7 3-7,-5 4-6,-8 2-4,-5 4-2,-7 3-1,-5 3-3,-15-5-11,-22-12-21,-22-13-21,-21-12-22,-14-9-1,-2-2 18,-3-3 17,-3-3 18,-1 1 12,4 6 4,3 7 7,3 6 4,4 6 6,7 6 5,6 7 5,7 6 5,4 18 14,3 32 20,3 31 21,4 32 20,1 22 2,0 17-19,0 15-18,0 16-19,0 13-11,0 14-5,0 11-6,0 14-4,0-1-6,0-12-6,0-13-7,0-12-5,1-21-2,4-28 2,3-28 3,3-27 3,-1-12-7,-2 6-14,-3 7-16,-3 6-14,-1-2-5,4-9 7,3-10 5,3-8 7,-1-14 2,-2-15 1,-3-15 0,-3-16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73550 13650 463,'21'-25'0,"-5"0"0,-7 0 0,-5 0 0,-9 4 7,-9 10 14,-10 10 14,-8 9 14,-11 20 0,-8 31-10,-10 32-13,-9 31-11,-5 15-7,0 1-3,0-1-2,0 1-3,0-4 0,0-6 1,0-6 2,0-6 1,1-10 1,4-12-1,3-13 0,3-12 0,20-21-5,38-28-9,37-28-9,38-27-9,26-30-3,16-27 3,15-28 2,17-28 4,3-9 2,-5 14 6,-7 11 3,-5 14 6,-9 10 5,-9 9 6,-10 10 7,-8 10 6,-11 8 6,-8 10 3,-10 10 5,-9 9 4,-5 9 2,0 9 2,0 10 1,0 10 2,-4 11-4,-5 17-8,-7 15-8,-5 16-9,-6 10-4,-3 7-2,-3 6-3,-2 7-2,-5 7-2,-2 9-3,-3 10-2,-3 10-2,-9-1-2,-11-9-3,-14-10-1,-11-8-3,-9-8-3,-3-2-4,-3-3-4,-2-3-6,-1-9 0,3-11 1,3-14 1,4-11 1,2-12 2,4-9 3,3-10 2,3-8 2,3-15 2,3-19-1,3-18 1,4-19-1,4-15 0,6-8-2,7-10-2,6-9-2,7 2 3,10 17 5,10 15 6,9 16 6,2 12 7,-2 9 5,-3 10 6,-3 10 6,-9 14 5,-11 23 8,-14 22 5,-11 22 8,-15 19-3,-16 20-10,-15 18-10,-15 20-10,-6 0-8,7-15-5,6-15-6,7-16-6,2-12-3,1-5 0,-1-7 0,1-5-1,4-8 1,9-5 0,10-7 1,10-5 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73800 14450 517,'46'0'4,"-5"0"10,-7 0 8,-5 0 9,-3 3 6,4 6 2,3 7 3,3 6 2,6 6-2,9 6-4,10 7-5,10 6-4,2 4-6,-3 4-3,-3 3-6,-2 3-4,-3 3-1,1 3 0,-1 3 2,1 4 0,-1-1-11,1-3-23,-1-3-25,1-2-25,-6-8-8,-8-8 7,-10-10 5,-9-9 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77700 14025 333,'157'63'167,"51"46"-1,50 47 1,49 47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45650 14300 446,'-88'-4'3,"26"-5"4,24-7 6,26-5 4,18-8 4,13-5 3,12-7 3,13-5 2,13-11-1,17-11-3,15-14-4,16-11-3,9-4-4,3 6-4,3 7-3,4 6-3,-7 10-2,-16 17 1,-15 15 2,-15 16 0,-15 16-2,-12 20-7,-13 18-8,-12 20-6,-15 19-3,-15 22 1,-15 22 0,-16 23 2,-13 10 1,-9 0 5,-10 0 3,-8 0 4,0-10 4,14-18 3,11-19 2,14-18 4,16-17 4,22-11 7,22-14 6,23-11 6,11-11 2,4-5-4,3-7-3,3-5-5,-2-1-3,-6 6-3,-6 7-4,-6 6-2,-9 7-4,-8 10-4,-10 10-3,-9 9-4,-9 2-2,-5-2 0,-7-3-1,-5-3 1,-8-6-3,-5-5-3,-7-7-3,-5-5-4,-4-8-1,0-5 0,0-7 2,0-5 0,-2-9 0,-3-9 2,-3-10 0,-2-8 1,-3-17 2,1-21 0,-1-22 2,1-22 1,5-18 1,14-11 3,11-14 1,14-11 3,7 2 2,3 19 5,3 19 3,4 19 4,2 16 6,4 17 4,3 15 7,3 16 5,3 13 5,3 14 3,3 11 4,4 14 4,-1 27-3,-3 44-7,-3 44-7,-2 44-7,-5 26-5,-2 9-3,-3 10-1,-3 10-3,-2 2-3,0-3-2,0-3-3,0-2-3,0 20-5,0 48-6,0 47-6,0 47-6,4 7-5,10-31-4,10-31-3,9-31-4,4-29 0,1-24 3,-1-26 4,1-24 3,-4-31 4,-6-33 5,-6-35 3,-6-34 4,-2-21-2,3-6-12,3-6-10,4-6-10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47500 14350 483,'-24'-24'0,"4"4"0,3 3 0,3 3 0,-1 1 5,-2 1 9,-3-1 8,-3 1 10,-2 1 5,0 3 2,0 3 1,0 4 2,1 13-1,4 26-5,3 24-4,3 26-3,3 15-5,3 6-2,3 7-4,4 6-3,1-1-3,0-5-1,0-7-3,0-5-2,3-9-1,6-9 1,7-10-1,6-8 0,4-9-1,4-6-1,3-6 0,3-6-3,3-9 0,3-8-1,3-10-1,4-9-1,5-15 0,10-18-1,10-19 1,9-18 0,2-17 0,-2-11 0,-3-14 1,-3-11 1,-7-15-1,-9-16-2,-10-15-3,-8-15-2,-11-7-1,-8 3-2,-10 3-2,-9 4 0,-12 13-1,-11 26 2,-14 24 1,-11 26 3,-7 19 0,0 17 2,0 15 0,0 16 1,-5 12 2,-9 9-1,-10 10 1,-8 10 0,-6 14 0,1 23 2,-1 22 1,1 22 2,4 12 0,9 3-1,10 3 1,10 4-1,8-4 2,10-9 4,10-10 4,9-8 4,9-9 1,9-6-1,10-6-2,10-6 0,10-12-1,13-15 1,12-15 0,13-16 0,9-10 0,6-3-1,7-3 0,6-2-2,3-6-6,0-6-11,0-6-12,0-6-11,-2-2-12,-3 3-11,-3 3-12,-2 4-12,-11 1 2,-15 0 13,-15 0 14,-16 0 13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48600 14150 402,'-83'-29'21,"34"-5"13,35-7 12,35-5 12,24-6 4,16-3-6,15-3-5,17-2-6,7-1-7,0 3-7,0 3-8,0 4-7,0 5-6,0 10-5,0 10-5,0 9-4,-4 6-8,-5 3-7,-7 3-7,-5 4-9,-15-4-9,-22-9-12,-22-10-11,-21-8-11,-18-9 2,-12-6 17,-13-6 17,-12-6 17,-7-6 10,1-2 3,-1-3 4,1-3 3,2 2 4,7 10 5,6 10 6,7 9 5,5 6 5,7 3 7,6 3 5,7 4 7,4 10 8,3 19 12,3 19 12,4 19 11,1 27-1,0 39-16,0 36-15,0 39-16,1 35-11,4 34-7,3 35-7,3 35-7,1-1-5,1-34 0,-1-35-1,1-33 0,4-14-11,9 10-21,10 10-22,10 9-22,0-15-4,-5-36 10,-7-39 11,-5-36 11,-6-28 9,-3-15 4,-3-15 6,-2-16 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49900 13650 419,'-25'-66'5,"0"19"11,0 19 11,0 19 11,-4 16 4,-5 17-4,-7 15-3,-5 16-4,-9 20-6,-9 25-9,-10 25-9,-8 25-9,-6 9-5,1-6 2,-1-6 0,1-6 1,1-7 0,3-6 1,3-6 0,4-6-1,5-12 2,10-15 2,10-15 2,9-16 1,21-24-1,35-31-6,35-31-5,34-31-6,21-23-4,10-11-1,10-14-1,9-11-2,2-11 2,-2-5 3,-3-7 3,-3-5 3,-6 0 5,-5 10 5,-7 10 4,-5 9 6,-9 10 2,-9 14-1,-10 11-1,-8 14 0,-9 11 4,-6 14 13,-6 11 11,-6 14 11,1 10 5,9 9-2,10 10-3,10 10-1,-3 7-6,-11 6-8,-14 7-9,-11 6-7,-9 17-4,-3 28-2,-3 28 0,-2 29-1,-5 10-3,-2-6-5,-3-6-6,-3-6-4,-9-7-2,-11-6-2,-14-6 0,-11-6 0,-9-9-1,-3-8 0,-3-10-2,-2-9 1,-1-12-1,3-11 2,3-14 0,4-11 1,1-12-1,0-9-6,0-10-4,0-8-5,3-20-4,6-28 1,7-28-1,6-27-1,6-22 1,6-11 1,7-14 1,6-11 2,6 0 3,6 17 6,7 15 7,6 16 6,4 13 6,4 14 4,3 11 6,3 14 4,-5 21 11,-12 31 18,-13 32 18,-12 31 17,-15 26 2,-15 22-15,-15 22-15,-16 23-16,-10 8-14,-3-3-10,-3-3-11,-2-2-12,-3-8-7,1-8-3,-1-10-4,1-9-2,2-13-3,7-16 0,6-15-1,7-15 0,7-14 0,9-8 2,10-10 2,10-9 3,7-9 0,6-5 0,7-7-1,6-5-1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8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49800 14850 454,'71'-22'0,"-5"6"0,-7 7 0,-5 6 0,-3 4 9,4 4 19,3 3 19,3 3 18,4 6 4,7 9-9,6 10-11,7 10-10,2 5-5,1 4 1,-1 3 1,1 3 1,-1 3-9,1 3-19,-1 3-17,1 4-18,-1 1-12,1 0-8,-1 0-7,1 0-7,-9-7-3,-15-11 1,-15-14 1,-16-11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0"/>
    </inkml:context>
    <inkml:brush xml:id="br0">
      <inkml:brushProperty name="width" value="0.06301" units="cm"/>
      <inkml:brushProperty name="height" value="0.06301" units="cm"/>
      <inkml:brushProperty name="color" value="#F2395B"/>
    </inkml:brush>
  </inkml:definitions>
  <inkml:trace contextRef="#ctx0" brushRef="#br0">15500 51450 349,'-47'-2'7,"6"-3"3,7-3 3,6-2 3,3-1 2,0 3 1,0 3 0,0 4 1,6 4 7,13 6 11,12 7 12,13 6 13,12-1-1,13-5-13,12-7-11,13-5-13,2-4-7,-5 0-3,-7 0-2,-5 0-3,-4 0-1,0 0-1,0 0-1,0 0-1,4 0-1,10 0-1,10 0 1,9 0-2,1 0 1,-6 0-1,-6 0 1,-6 0-1,-6-2 0,-2-3 0,-3-3 0,-3-2-1,-2-1 0,0 3-1,0 3-1,0 4 0,0 1-1,0 0 0,0 0 1,0 0 0,1-2 0,4-3 0,3-3 1,3-2-1,1-1 1,1 3-1,-1 3-1,1 4 0,-1 1 0,1 0 1,-1 0-1,1 0 1,-1 0 0,1 0 0,-1 0 0,1 0 0,1 0 0,3 0-1,3 0 1,4 0 0,2-2-1,4-3 1,3-3 1,3-2 0,-2-1 0,-6 3 0,-6 3-1,-6 4 0,-4-1 1,1-3 0,-1-3 1,1-2 0,-3-1 1,-2 3-1,-3 3 0,-3 4-1,-1 1 0,4 0-1,3 0 0,3 0 0,3 0 0,3 0-1,3 0 0,4 0 0,1 0 0,0 0 0,0 0 0,0 0 1,0 0 0,0 0-1,0 0 1,0 0 0,-2 0 0,-3 0 0,-3 0 0,-2 0 0,-3 0-1,1 0 1,-1 0-1,1 0 0,2 0-1,7 0 1,6 0 1,7 0-1,2 0 0,1 0 1,-1 0 0,1 0 0,-1 0 0,1 0 0,-1 0 0,1 0 0,-3 0 0,-2 0 0,-3 0 0,-3 0-1,-2 0 1,0 0 0,0 0 0,0 0-1,1 0 1,4 0 0,3 0 0,3 0 0,-1 0 0,-2 0 0,-3 0 0,-3 0 0,-4-2 0,-3-3 0,-3-3 0,-2-2 0,-5-1 0,-2 3 0,-3 3 1,-3 4-1,-1 1 1,4 0 0,3 0 0,3 0 0,1 0 0,1 0 0,-1 0 0,1 0 1,2 0-1,7 0-1,6 0 1,7 0-1,8-4 1,14-5-1,11-7 1,14-5 0,2-3 0,-6 4 1,-6 3 1,-6 3 2,-9 1-1,-8 1 0,-10-1-1,-9 1-1,-9 1 0,-5 3 0,-7 3 1,-5 4-1,3 2-1,17 4-1,15 3-2,16 3-2,-1-1-1,-15-2 0,-15-3 2,-16-3 0,-8-2 0,0 0 1,0 0 0,0 0 1,0 0 0,0 0 0,0 0-1,0 0 1,1 0 0,4 0-1,3 0 1,3 0-2,3 0 1,3 0-1,3 0-1,4 0 0,2-2 0,4-3 0,3-3 1,3-2 0,-2-1 0,-6 3 1,-6 3 1,-6 4-1,-6-1 1,-2-3 1,-3-3-1,-3-2 0,-1-3 1,4 1-1,3-1-1,3 1 1,-13-3-17,-28-2-31,-28-3-33,-27-3-31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80700 3800 999,'-41'-46'-4,"19"10"-10,19 10-9,19 9-9,7 4-2,-3 1 3,-3-1 6,-2 1 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4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86900 2400 437,'-10'-52'38,"-18"47"14,-19 47 13,-18 48 13,-10 27-1,0 9-14,0 10-15,0 10-15,0 7-10,0 6-2,0 7-4,0 6-3,1-1-3,4-5-3,3-7-3,3-5-3,3-3-1,3 4 0,3 3 1,4 3-1,4-5 1,6-12-2,7-13 0,6-12 0,4-4-2,4 7 0,3 6-1,3 7 0,6-7-1,9-19 0,10-18-1,10-19 1,7-15-1,6-8 1,7-10-1,6-9 0,7-10 1,10-9-1,10-10 1,9-8 0,10-22 0,14-30 1,11-32 1,14-30 1,2-23-1,-6-12-1,-6-13-2,-6-12-2,-10 4 0,-12 22 3,-13 22 1,-12 23 3,-13 14 1,-12 10 1,-13 10 0,-12 9 1,-13 9 1,-12 9 0,-13 10 2,-12 10 0,-10 5 1,-6 4 0,-6 3 0,-6 3 0,-7 4-1,-6 7-1,-6 6-2,-6 7-2,-7 7-3,-6 9-4,-6 10-5,-6 10-3,-4 7-6,1 6-8,-1 7-6,1 6-7,4 7-6,9 10-4,10 10-4,10 9-3,11-5 2,17-19 7,15-18 8,16-19 8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88900 3950 459,'-24'51'149,"4"4"-34,3 3-36,3 3-36,1 6-18,1 9-3,-1 10-3,1 10-4,-1-1-1,1-9-3,-1-10-1,1-8-2,1-4 0,3 3-1,3 3-1,4 4 1,-1 8-4,-3 17-9,-3 15-8,-2 16-8,-1-1-6,3-15-6,3-15-5,4-16-5,2-15 0,4-11 7,3-14 6,3-11 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88650 4100 454,'190'-22'149,"-18"6"-35,-19 7-35,-18 6-34,-14 4-20,-5 4-7,-7 3-5,-5 3-7,-11 3-3,-11 3 1,-14 3 0,-11 4 0,-9-1-2,-3-3-5,-3-3-4,-2-2-6,-6 2 1,-6 9 5,-6 10 6,-6 10 5,-10 2 4,-12-3 2,-13-3 4,-12-2 1,-7-3 1,1 1-1,-1-1-2,1 1-2,-7 7-2,-12 16-4,-13 15-2,-12 17-4,-7 5-3,1-3-4,-1-3-3,1-2-4,-1-6-2,1-6-1,-1-6-2,1-6 0,2-6 0,7-2 1,6-3 1,7-3 1,18-10 8,31-16 13,32-15 13,31-15 13,24-14 1,20-8-10,18-10-11,20-9-11,6-4-6,-2 4-3,-3 3-2,-3 3-4,2 1-3,10 1-3,10-1-5,9 1-3,-8-1-7,-25 1-11,-25-1-9,-25 1-11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6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92000 4300 489,'-27'21'5,"-3"-5"12,-3-7 11,-2-5 11,10-6 9,25-3 9,25-3 8,25-2 8,21-3-4,20 1-17,18-1-16,20 1-18,13-1-14,9 1-16,10-1-14,10 1-14,-3-1-11,-11 1-5,-14-1-7,-11 1-5,-18-1 1,-22 1 10,-22-1 9,-21 1 9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95450 1400 531,'26'-22'112,"4"6"-23,3 7-21,3 6-21,7 4-13,14 4-3,11 3-3,14 3-3,5 3-5,1 3-9,-1 3-8,1 4-7,-4 2-9,-6 4-7,-6 3-9,-6 3-7,-10 3-5,-12 3-1,-13 3-1,-12 4 0,-12 1-1,-8 0 0,-10 0 0,-9 0 0,-5-5 4,0-9 8,0-10 8,0-8 8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95000 2300 538,'-24'31'81,"4"13"-2,3 12-3,3 13-2,1 13-10,1 17-17,-1 15-18,1 16-18,-3 10-11,-2 7-9,-3 6-8,-3 7-7,-2-9-10,0-21-12,0-22-11,0-22-12,1-18 0,4-11 8,3-14 10,3-11 9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94900 3000 529,'56'-54'1,"13"-5"0,12-7 2,13-5 1,6 0 4,0 10 7,0 10 8,0 9 8,6 6 3,13 3-1,12 3-1,13 4 0,-1 2-3,-11 4-4,-14 3-3,-11 3-4,-15 3-4,-16 3-4,-15 3-3,-15 4-3,-23 11-7,-28 23-10,-28 22-9,-27 22-11,-23 12-4,-16 3 0,-15 3 0,-15 4 0,-3-4 2,14-9 3,11-10 3,14-8 2,11-12 4,14-12 1,11-13 2,14-12 3,10-13 2,9-12 3,10-13 4,10-12 3,5-4 4,4 7 4,3 6 4,3 7 5,1 2 3,1 1 2,-1-1 4,1 1 1,-6 13 11,-8 29 16,-10 28 18,-9 28 18,-13 15-2,-16 4-17,-15 3-19,-15 3-18,-9-2-12,1-6-6,-1-6-6,1-6-5,1-7-10,3-6-11,3-6-12,4-6-12,7-9-5,13-8 3,12-10 3,13-9 3,10-13 0,10-16-1,10-15-2,9-15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96150 2950 485,'142'0'87,"-16"0"-12,-15 0-11,-15 0-11,-12 3-10,-6 6-7,-6 7-8,-6 6-7,-9 3-8,-8 0-8,-10 0-6,-9 0-7,-12 3-9,-11 6-8,-14 7-10,-11 6-8,-14 7-5,-11 10 1,-14 10 1,-11 9 0,-14-1 3,-11-8 4,-14-10 5,-11-9 5,-9-7 4,-3-3 6,-3-3 6,-2-2 5,3-5 3,14-2 1,11-3 1,14-3 2,11-4 2,14-3 6,11-3 5,14-2 6,13-6 9,16-6 14,15-6 14,17-6 14,21-10 1,28-12-11,28-13-12,29-12-11,15-5-8,3 3-6,3 3-6,4 4-6,-7 4-4,-16 6-2,-15 7 0,-15 6-3,-20 15-3,-21 26-5,-22 24-7,-22 26-5,-24 13-1,-24 4 7,-26 3 5,-24 3 6,-15 1 4,-3 1 1,-3-1 2,-2 1 0,-3-3 3,1-2 0,-1-3 3,1-3 0,1-2 1,3 0-1,3 0-1,4 0 0,4-2-2,6-3 0,7-3-1,6-2-1,9-8 0,13-8-2,12-10 0,13-9 0,18-10-1,26-9 1,24-10 0,26-8 2,21-11-1,19-8 0,19-10-1,19-9 0,9-5-2,0 0-2,0 0-3,0 0-3,-4 3-2,-5 6-2,-7 7-1,-5 6-2,-11 4-4,-11 4-9,-14 3-8,-11 3-8,-12 1-6,-9 1-1,-10-1-3,-8 1-1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5748" units="cm"/>
      <inkml:brushProperty name="height" value="0.05748" units="cm"/>
      <inkml:brushProperty name="color" value="#00BFF3"/>
    </inkml:brush>
  </inkml:definitions>
  <inkml:trace contextRef="#ctx0" brushRef="#br0">96400 4500 382,'-24'-24'0,"4"4"0,3 3 0,3 3 0,1 1 4,1 1 5,-1-1 8,1 1 6,-3 8 11,-2 20 15,-3 18 14,-3 20 15,1 17 1,6 20-14,7 18-13,6 20-15,3 19-8,0 22-7,0 22-4,0 23-7,1 8-2,4-3-2,3-3-2,3-2-1,-1-6-2,-2-6-2,-3-6-4,-3-6-3,-6-10-1,-5-12 1,-7-13 0,-5-12 1,-3-16-1,4-19-6,3-18-3,3-19-5,-5-26-3,-12-30-2,-13-32-2,-12-30-2,-1-39-2,14-43-3,11-44-2,14-43-4,7-26-1,3-6-3,3-6-2,4-6-1,2 10 2,4 29 9,3 28 9,3 28 8,1 24 6,1 23 3,-1 22 3,1 22 3,-1 16 3,1 14 1,-1 11 3,1 14 1,-6 10 7,-8 9 10,-10 10 11,-9 10 10,-13 14 5,-16 23-1,-15 22 0,-15 22-1,-12 16-3,-6 14-9,-6 11-7,-6 14-9,-7 2-7,-6-6-8,-6-6-7,-6-6-8,-4-9-6,1-8-5,-1-10-3,1-9-5,12-16 1,25-22 4,25-22 5,25-21 4,14-12 1,3 1-4,3-1-4,4 1-3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1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21950 51900 394,'46'-25'0,"-5"0"0,-7 0 0,-5 0 0,-11 6 9,-11 13 20,-14 12 19,-11 13 20,-11 9 1,-5 6-13,-7 7-14,-5 6-14,-6 6-9,-3 6-3,-3 7-5,-2 6-2,-5 4-3,-2 4-2,-3 3 0,-3 3-2,2-5 0,10-12-1,10-13 1,9-12-1,1-4 0,-6 7-2,-6 6-2,-6 7-2,-1-1 0,7-6-1,6-6 0,7-6 0,0-4-1,-2 1 2,-3-1 0,-3 1 0,1-3 2,6-2 0,7-3 2,6-3 0,9-2 2,13 0 0,12 0 1,13 0 1,10-4 0,10-5 1,10-7 1,9-5 1,6-3-1,3 4 1,3 3-1,4 3 0,1-1 0,0-2-1,0-3 0,0-3-2,-2-1 0,-3 4-1,-3 3 0,-2 3-1,-1-1 1,3-2-1,3-3 1,4-3 1,-4-2 0,-9 0 0,-10 0 0,-8 0 1,-6-2 3,1-3 5,-1-3 6,1-2 4,-6-9 2,-8-12-4,-10-13-2,-9-12-3,-7-7-3,-3 1-2,-3-1-3,-2 1-1,-5-1-3,-2 1 0,-3-1-3,-3 1 0,-1-3 0,4-2 0,3-3 1,3-3 1,1-4 0,1-3-1,-1-3-1,1-2 0,-3 0-1,-2 7 0,-3 6 0,-3 7 0,-1 2-4,4 1-6,3-1-7,3 1-8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98050 4350 472,'45'-24'5,"-9"4"10,-10 3 11,-8 3 11,-4 3 3,3 3-1,3 3-3,4 4-1,-10 19-1,-22 39 1,-22 36 0,-21 39 2,-15 25-2,-6 17-5,-6 15-3,-6 16-5,1 2-4,9-8-6,10-10-5,10-9-5,7-18-7,6-24-12,7-26-11,6-24-11,3-28-11,0-27-12,0-28-13,0-28-12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63" units="cm"/>
      <inkml:brushProperty name="height" value="0.063" units="cm"/>
      <inkml:brushProperty name="color" value="#00BFF3"/>
    </inkml:brush>
  </inkml:definitions>
  <inkml:trace contextRef="#ctx0" brushRef="#br0">98350 3500 349,'31'-27'1,"13"-3"1,12-3 3,13-2 1,4 0 5,-3 7 7,-3 6 7,-2 7 6,-6 7 3,-6 9-4,-6 10-3,-6 10-3,-7 10-3,-6 13-2,-6 12-1,-6 13-1,-6 10-1,-2 10 2,-3 10 1,-3 9 2,-2 9 1,0 9 1,0 10 1,0 10 0,-2 10 0,-3 13-1,-3 12-1,-2 13-1,-1 10-2,3 10-2,3 10-3,4 9-1,-1-8-3,-3-25 0,-3-25-2,-2-25 0,-1-21-3,3-15-4,3-15-5,4-16-2,-14-35-12,-27-53-15,-28-53-17,-28-52-16,-7-42-5,16-28 9,15-28 8,17-27 7,11-8 8,10 17 5,10 15 5,9 16 5,4 20 5,1 25 5,-1 25 3,1 25 5,1 18 2,3 14-1,3 11-2,4 14 0,2 19 8,4 29 17,3 28 18,3 28 18,-8 23 3,-19 19-11,-18 19-10,-19 19-11,-10 9-9,1 0-7,-1 0-8,1 0-7,5-13-3,14-24 0,11-26 0,14-24 0,30-38-2,51-50-6,49-50-5,51-50-6,26-30-1,3-9 4,3-10 3,4-8 4,-20 11 0,-40 35-6,-40 35-4,-41 34-5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99950 3300 459,'-19'-27'3,"13"-3"8,12-3 7,13-2 7,10-5 7,10-2 3,10-3 6,9-3 4,9-1 1,9 4-1,10 3-2,10 3-1,7 3-4,6 3-8,7 3-6,6 4-7,-2 2-4,-9 4-1,-10 3-1,-8 3-2,-11 3-11,-8 3-24,-10 3-24,-9 4-23,-16-1-7,-22-3 8,-22-3 9,-21-2 9,-18-9 7,-12-12 5,-13-13 7,-12-12 6,-5-5 5,3 3 6,3 3 5,4 4 5,4 5 4,6 10 3,7 10 3,6 9 2,6 9 9,6 9 16,7 10 15,6 10 16,6 13 5,6 19-5,7 19-4,6 19-5,1 12-6,-3 6-8,-3 7-8,-2 6-7,-3 3-7,1 0-4,-1 0-3,1 0-5,1-8-6,3-16-10,3-15-9,4-15-9,7-20-9,13-21-9,12-22-10,13-22-9,2-15 0,-5-5 13,-7-7 11,-5-5 11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101650 1900 392,'14'-33'47,"-22"34"9,-22 35 10,-21 35 8,-20 25-5,-15 20-17,-15 18-19,-16 20-17,-5 13-12,6 9-4,7 10-4,6 10-3,9-9-7,13-24-7,12-26-8,13-24-8,10-21-3,10-16 2,10-15 2,9-15 1,9-18 4,9-19 5,10-18 6,10-19 5,4-8 6,0 3 8,0 3 7,0 4 8,0 4 6,0 6 5,0 7 6,0 6 6,-2 9 2,-3 13 1,-3 12 0,-2 13 1,-5 13-3,-2 17-4,-3 15-5,-3 16-4,-7 5-4,-9-2-4,-10-3-2,-8-3-4,-8-2-1,-2 0 0,-3 0 0,-3 0 0,1-8-4,6-16-10,7-15-8,6-15-10,10-28-7,17-36-6,15-39-8,16-36-6,13-29-1,14-19 6,11-18 5,14-19 6,8 1 6,7 22 8,6 22 7,7 23 7,-1 16 6,-6 13 5,-6 12 3,-6 13 5,-10 12 1,-12 13-2,-13 12-3,-12 13-1,-10 12 4,-6 13 10,-6 12 9,-6 13 10,-12 13 3,-15 17-6,-15 15-7,-16 16-5,-15 5-5,-11-2-4,-14-3-6,-11-3-3,-4-7-5,6-9-5,7-10-4,6-8-4,7-11-7,10-8-11,10-10-10,9-9-10,23-16-2,38-22 8,37-22 5,38-21 8,12-6 6,-12 14 5,-13 11 6,-12 14 6,-7 5 4,1 1 4,-1-1 3,1 1 3,-12 4 1,-21 9 0,-22 10-2,-22 10-2,-22 8-2,-22 10-4,-22 10-5,-21 9-4,-15 9-2,-6 9 2,-6 10 1,-6 10 1,-6 5 1,-2 4 1,-3 3 1,-3 3 1,7-7 0,19-15 0,19-15-1,19-16 1,12-8 6,6 0 14,7 0 14,6 0 13,13-7 5,23-11-6,22-14-6,22-11-6,23-11-4,25-5-3,25-7-4,25-5-3,18-12-1,14-16 0,11-15 0,14-15 0,3-4-3,-2 9-6,-3 10-5,-3 10-7,-9 5-5,-11 4-2,-14 3-4,-11 3-2,-17 4-4,-18 7-2,-19 6-4,-18 7-2,-26-3-7,-31-8-7,-31-10-9,-31-9-8,-16-2 0,0 6 7,0 7 7,0 6 7,4 3 6,10 0 7,10 0 4,9 0 7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5491" units="cm"/>
      <inkml:brushProperty name="height" value="0.05491" units="cm"/>
      <inkml:brushProperty name="color" value="#00BFF3"/>
    </inkml:brush>
  </inkml:definitions>
  <inkml:trace contextRef="#ctx0" brushRef="#br0">101100 4950 400,'-24'-24'6,"4"4"12,3 3 12,3 3 11,4 10 9,7 20 6,6 18 5,7 20 5,-1 21-1,-6 25-10,-6 25-8,-6 25-9,-13 15-9,-19 7-8,-18 6-9,-19 7-7,-13-4-8,-6-12-3,-6-13-5,-6-12-4,-1-13-6,7-12-6,6-13-7,7-12-6,8-16-6,14-19-4,11-18-5,14-19-4,10-15 0,9-8 5,10-10 5,10-9 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101500 6500 479,'56'9'5,"13"19"8,12 19 9,13 19 10,2 9 3,-5 0-3,-7 0-1,-5 0-3,-8 0 1,-5 0 2,-7 0 3,-5 0 3,-8-2 1,-5-3-2,-7-3 0,-5-2-2,-8-6-6,-5-6-12,-7-6-13,-5-6-11,-11-7-20,-11-6-27,-14-6-25,-11-6-26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14"/>
    </inkml:context>
    <inkml:brush xml:id="br0">
      <inkml:brushProperty name="width" value="0.05577" units="cm"/>
      <inkml:brushProperty name="height" value="0.05577" units="cm"/>
      <inkml:brushProperty name="color" value="#F2395B"/>
    </inkml:brush>
  </inkml:definitions>
  <inkml:trace contextRef="#ctx0" brushRef="#br0">50000 45650 394,'-46'1'8,"10"4"17,10 3 17,9 3 16,9 6 3,9 9-9,10 10-11,10 10-10,7 5-7,6 4-3,7 3-4,6 3-4,1-1-1,-3-2-2,-3-3-1,-2-3-1,-1-1-1,3 4 1,3 3 0,4 3 0,-1-1 0,-3-2 0,-3-3-1,-2-3-1,0-6 0,7-5-1,6-7 0,7-5-2,2-6 0,1-3 0,-1-3 1,1-2 0,1-5 0,3-2 0,3-3-1,4-3 1,2-7 0,4-9 0,3-10 0,3-8 1,-1-4-1,-2 3 1,-3 3-1,-3 4 1,-4-1-1,-3-3 0,-3-3-1,-2-2-1,-5-1 0,-2 3 0,-3 3-1,-3 4 1,-2-1 0,0-3 0,0-3 0,0-2 1,-2-1-1,-3 3-4,-3 3-3,-2 4-3,-3-1-1,1-3 0,-1-3 2,1-2 0,-3-3 0,-2 1 1,-3-1 1,-3 1 1,-2-3 0,0-2 1,0-3 0,0-3 1,0-2 1,0 0 0,0 0 0,0 0 1,0-2 0,0-3 0,0-3 1,0-2 0,-2-1 0,-3 3 0,-3 3-1,-2 4 0,-5-1 0,-2-3-1,-3-3 0,-3-2-1,-2-3 0,0 1 0,0-1 1,0 1-1,-2 1 1,-3 3-1,-3 3-1,-2 4 0,-5 2 0,-2 4 1,-3 3-1,-3 3 1,-4 1 1,-3 1 0,-3-1 0,-2 1 1,-5-3 0,-2-2 1,-3-3-1,-3-3 0,-1-2 1,4 0 0,3 0-1,3 0 1,-1 1 0,-2 4-1,-3 3-1,-3 3 1,-1 1-1,4 1 0,3-1 0,3 1 0,-2 2 0,-6 7 0,-6 6 0,-6 7 0,-2 2 1,3 1-1,3-1 0,4 1 0,-1-1 1,-3 1-1,-3-1 1,-2 1 0,-5 1 1,-2 3-1,-3 3-1,-3 4 1,-2 1-1,0 0 1,0 0-1,0 0 1,-2 3-1,-3 6 0,-3 7 1,-2 6-1,-1 4 0,3 4 1,3 3 0,4 3 0,2 1-1,4 1 1,3-1-1,3 1 0,1 1-1,1 3 1,-1 3 0,1 4 0,1 4 0,3 6 1,3 7-1,4 6 0,2 3 0,4 0 0,3 0-1,3 0 0,3 1-1,3 4 1,3 3 0,4 3 0,2 1 0,4 1 1,3-1 1,3 1 0,3-1 1,3 1-1,3-1 1,4 1-1,1 1 0,0 3 0,0 3 0,0 4 0,3 1-1,6 0 0,7 0-1,6 0 0,6 0 0,6 0-2,7 0 0,6 0-1,6-5-1,6-9-1,7-10-1,6-8 0,7-8-2,10-2-4,10-3-2,9-3-3,15-7-1,22-9 1,22-10 0,23-8 0,-6-9-5,-31-6-12,-31-6-11,-31-6-12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0"/>
    </inkml:context>
    <inkml:brush xml:id="br0">
      <inkml:brushProperty name="width" value="0.0602" units="cm"/>
      <inkml:brushProperty name="height" value="0.0602" units="cm"/>
      <inkml:brushProperty name="color" value="#F2395B"/>
    </inkml:brush>
  </inkml:definitions>
  <inkml:trace contextRef="#ctx0" brushRef="#br0">43100 36950 365,'-49'-2'6,"4"-3"13,3-3 13,3-2 12,3-5 3,3-2-9,3-3-9,4-3-9,-1-1-4,-3 4-3,-3 3-1,-2 3-3,-3 1-1,1 1-1,-1-1 0,1 1-2,-3 1 0,-2 3 0,-3 3-1,-3 4 0,-2 4 0,0 6 0,0 7 0,0 6 1,0 4 0,0 4-1,0 3-1,0 3-1,0 6-1,0 9 1,0 10 0,0 10 1,1 4-1,4 0 1,3 0 1,3 0 0,3 0 1,3 0-1,3 0 1,4 0 0,2 0-1,4 0 2,3 0-1,3 0 1,3 0 0,3 0-1,3 0 0,4 0 0,1-2-1,0-3 0,0-3 0,0-2-1,1-5-1,4-2-1,3-3-2,3-3-1,4-6-1,7-5 1,6-7-1,7-5 0,0-3 1,-2 4-1,-3 3 1,-3 3 1,1-2-1,6-6 1,7-6 0,6-6 1,4-7-2,4-6-1,3-6-2,3-6-2,4-12-2,7-15 0,6-15-2,7-16 0,0-12-2,-2-5 0,-3-7 0,-3-5 0,-7 0 0,-9 10 0,-10 10 2,-8 9 1,-8 9 2,-2 9 6,-3 10 3,-3 10 5,-6 13 4,-5 19 4,-7 19 2,-5 19 3,-4 10 0,0 4-3,0 3-3,0 3-4,1 1-2,4 1 0,3-1-2,3 1-1,6-4-1,9-6-3,10-6-3,10-6-3,8-18-3,10-28-4,10-28-5,9-27-4,-1-17-1,-8-3 2,-10-3 3,-9-2 2,-5-3 2,0 1 2,0-1 1,0 1 2,-4 2 1,-5 7 2,-7 6 2,-5 7 2,-4 5 2,0 7 3,0 6 2,0 7 3,0 10 7,0 16 11,0 15 11,0 17 11,-4 13 2,-5 13-7,-7 12-8,-5 13-7,-3 6-5,4 0-3,3 0-2,3 0-3,1 0-1,1 0-3,-1 0-1,1 0-3,1-2 0,3-3-3,3-3-1,4-2-1,1-5-5,0-2-7,0-3-7,0-3-6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1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42900 37650 521,'-22'-41'7,"6"19"22,7 19 24,6 19 23,4 16 4,4 17-15,3 15-15,3 16-15,1 9-9,1 3-4,-1 3-3,1 4-2,-1-7-21,1-16-34,-1-15-36,1-15-35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6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56050 25200 480,'-41'-2'31,"19"-3"-3,19-3-2,19-2-2,19-5-2,23-2-1,22-3-2,22-3-1,15-6-2,9-5-1,10-7-2,10-5-1,2-4-2,-3 0-2,-3 0-3,-2 0-2,-8 4-3,-8 10-4,-10 10-3,-9 9-4,-10 4-2,-9 1-3,-10-1-3,-8 1-2,-20-6-4,-28-8-7,-28-10-7,-27-9-6,-17-10 2,-3-9 8,-3-10 10,-2-8 9,-1-6 6,3 1 2,3-1 2,4 1 2,2 1 3,4 3 1,3 3 4,3 4 1,3 2 4,3 4 4,3 3 4,4 3 3,4 4 3,6 7 3,7 6 2,6 7 3,3 10 4,0 16 6,0 15 6,0 17 6,0 27-1,0 41-7,0 40-8,0 42-8,0 30-5,0 22-3,0 22-2,0 23-4,0 17-2,0 17-3,0 15-3,0 16-2,0 5-6,0-2-7,0-3-6,0-3-8,1-15-5,4-24-7,3-26-6,3-24-6,1-26-1,1-24 3,-1-26 3,1-24 4,-3-24 2,-2-22 0,-3-22 0,-3-21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0:53"/>
    </inkml:context>
    <inkml:brush xml:id="br0">
      <inkml:brushProperty name="width" value="0.04935" units="cm"/>
      <inkml:brushProperty name="height" value="0.04935" units="cm"/>
      <inkml:brushProperty name="color" value="#6ADCAB"/>
    </inkml:brush>
  </inkml:definitions>
  <inkml:trace contextRef="#ctx0" brushRef="#br0">33650 56000 445,'-179'25'-26,"45"0"13,43 0 15,45 0 14,24 0 11,6 0 9,7 0 7,6 0 9,9-2 0,13-3-10,12-3-9,13-2-8,6-1-8,0 3-3,0 3-4,0 4-4,0 1-2,0 0-1,0 0 1,0 0-1,1-2 1,4-3 0,3-3 0,3-2 1,-1-3 0,-2 1 1,-3-1-1,-3 1 1,-1-1 0,4 1 0,3-1 0,3 1-1,1 1 0,1 3 0,-1 3-1,1 4 0,-1-1-1,1-3 1,-1-3-2,1-2 1,-1-1-1,1 3 0,-1 3-2,1 4 0,-1-3 0,1-5 0,-1-7 0,1-5 1,-1-4 1,1 0-1,-1 0 0,1 0 1,1-2 0,3-3-1,3-3-1,4-2 1,-1-1-1,-3 3 0,-3 3 1,-2 4 0,-3-1 1,1-3-2,-1-3 1,1-2 0,1-1-1,3 3 1,3 3-1,4 4 0,1-1 0,0-3 0,0-3 0,0-2 1,0-1-1,0 3 0,0 3 0,0 4 0,1-1 1,4-3-1,3-3 2,3-2 0,3-1 0,3 3 0,3 3 0,4 4-1,1 1 1,0 0 0,0 0 0,0 0 1,4-2-1,10-3 1,10-3-1,9-2 0,4-1 0,1 3-1,-1 3 1,1 4 0,5-1 0,14-3-1,11-3 0,14-2-1,3-1 0,-2 3 3,-3 3 2,-3 4 1,-4-1 1,-3-3-3,-3-3-1,-2-2-3,0-3 0,7 1-1,6-1 0,7 1 1,0-1-1,-2 1 1,-3-1-1,-3 1-1,-6-1 1,-5 1 0,-7-1 0,-5 1 0,-6 1 0,-3 3 1,-3 3 0,-2 4 0,-5 1 0,-2 0 0,-3 0 1,-3 0 0,-6 1 0,-5 4 0,-7 3 1,-5 3-1,-4 3 1,0 3-1,0 3 0,0 4 0,-4-3-1,-5-5 1,-7-7-1,-5-5 1,-4-3-1,0 4 0,0 3 0,0 3 0,-2 1 1,-3 1-1,-3-1 2,-2 1-1,-1-3 1,3-2-1,3-3 0,4-3-1,-1 1 0,-3 6 0,-3 7 0,-2 6-1,-1 1 1,3-3-1,3-3 0,4-2 0,1-3 0,0 1-1,0-1 1,0 1 1,0-1-1,0 1 1,0-1 1,0 1 1,0-3 0,0-2 0,0-3 0,0-3 0,-2-1 0,-3 4 0,-3 3 0,-2 3-1,-5-1-1,-2-2 0,-3-3 0,-3-3-1,-2-2 0,0 0 0,0 0-1,0 0 1,0 0-1,0 0 0,0 0-2,0 0 1,0 0-1,0 0 0,0 0 0,0 0 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7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56400 24350 591,'-63'-113'41,"26"26"1,24 24 1,26 26 2,19 13-2,17 4-5,15 3-6,16 3-5,9 3-4,3 3-1,3 3-3,4 4-1,-1 2-6,-3 4-8,-3 3-9,-2 3-8,3-1-10,14-2-8,11-3-9,14-3-10,0-9-2,-8-11 4,-10-14 6,-9-11 4,-13-11 4,-16-5 2,-15-7 1,-15-5 2,-11-3 4,-2 4 5,-3 3 6,-3 3 5,-6 6 6,-5 9 5,-7 10 4,-5 10 5,-8 5 7,-5 4 7,-7 3 7,-5 3 9,-6 9 3,-3 16-1,-3 15 0,-2 17-1,-12 16-3,-19 19-5,-18 19-5,-19 19-5,-12 16-5,-2 17-6,-3 15-6,-3 16-5,-2 12-4,0 9 0,0 10-1,0 10-1,4-7-1,10-22-4,10-22-4,9-21-3,12-23-3,16-21 1,15-22-1,17-22 1,16-24-4,19-24-6,19-26-7,19-24-6,12-13 0,6 0 7,7 0 8,6 0 8,3 4 8,0 10 11,0 10 12,0 9 10,-4 6 5,-5 3-3,-7 3-2,-5 4-1,-1 2 0,6 4 4,7 3 3,6 3 5,1 3-3,-3 3-7,-3 3-8,-2 4-7,-5 1-9,-2 0-6,-3 0-7,-3 0-8,-2-4-2,0-5 1,0-7 2,0-5 1,-4-6 0,-5-3-5,-7-3-2,-5-2-4,-6-5-2,-3-2 2,-3-3 0,-2-3 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8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58750 24600 520,'0'-113'2,"0"26"4,0 24 3,0 26 4,3 24 8,6 26 14,7 24 14,6 26 13,-1 19 2,-5 17-12,-7 15-11,-5 16-11,-6 5-9,-3-2-8,-3-3-8,-2-3-8,-3-10-8,1-16-8,-1-15-8,1-15-9,2-29-6,7-41-5,6-40-5,7-40-6,2-26 3,1-9 8,-1-10 9,1-8 9,2-11 8,7-8 4,6-10 5,7-9 6,2 7 5,1 26 6,-1 24 4,1 26 6,-3 16 4,-2 10 1,-3 10 2,-3 9 3,-2 12 4,0 16 9,0 15 7,0 17 10,-2 13-1,-3 13-7,-3 12-9,-2 13-7,-5 12-5,-2 13-4,-3 12-2,-3 13-3,-2 9-4,0 6-2,0 7-2,0 6-4,-4-4-3,-5-11-3,-7-14-6,-5-11-3,-3-14-5,4-11-7,3-14-6,3-11-6,-5-22-3,-12-27 0,-13-28-1,-12-28-1,-1-23 3,14-15 5,11-15 5,14-16 5,7-7 5,3 4 5,3 3 4,4 3 4,5 7 5,10 14 1,10 11 3,9 14 2,4 10 3,1 9 3,-1 10 4,1 10 3,-3 5 2,-2 4 2,-3 3 2,-3 3 1,-2 7 0,0 14-3,0 11-4,0 14-2,-5 16-5,-9 22-9,-10 22-7,-8 23-9,-12 13-4,-12 6-3,-13 7-2,-12 6-2,-7-5-1,1-16 1,-1-15-1,1-15 1,-4-12 0,-6-6 2,-6-6 0,-6-6 0,-7-7 4,-6-6 3,-6-6 5,-6-6 3,1-7 5,9-6 2,10-6 3,10-6 2,10-6 4,13-2 3,12-3 4,13-3 3,16-6 4,23-5 8,22-7 6,22-5 8,18-4-2,16 0-6,15 0-9,17 0-7,10 1-7,6 4-6,7 3-5,6 3-6,-2 1-7,-9 1-9,-10-1-9,-8 1-8,-9 1-4,-6 3 3,-6 3 3,-6 4 2,-9-1-2,-8-3-4,-10-3-4,-9-2-6,-10-3 2,-9 1 7,-10-1 6,-8 1 7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60450 22650 434,'-46'-177'6,"10"47"11,10 47 11,9 48 11,4 35 4,1 25-3,-1 25-5,1 25-3,1 14-5,3 3-5,3 3-4,4 4-5,5-4-3,10-9-3,10-10-3,9-8-2,7-12-2,7-12-3,6-13-1,7-12-2,4-9-1,3-2 1,3-3 2,4-3 0,-3-4-1,-5-3-3,-7-3-3,-5-2-2,-12 2-4,-16 9-3,-15 10-3,-15 10-3,-17 7 0,-15 6 3,-15 7 3,-16 6 3,-5 1 3,6-3 3,7-3 5,6-2 3,4-5 1,4-2-2,3-3-2,3-3-1,14-7 4,25-9 9,25-10 9,25-8 11,10-4 1,-2 3-4,-3 3-6,-3 4-4,-6 2-3,-5 4 0,-7 3-2,-5 3 0,-14 10-4,-18 20-5,-19 18-5,-18 20-6,-15 11-3,-9 7-1,-10 6-1,-8 7-2,-4 0 1,3-2 2,3-3 1,4-3 3,1-6 2,0-5 3,0-7 3,0-5 3,6-9 3,13-9 1,12-10 2,13-8 2,12-12 3,13-12 5,12-13 5,13-12 5,12-13 0,13-12-3,12-13-3,13-12-4,7-9-3,4-2-2,3-3-3,3-3-2,-4 1-4,-8 6-5,-10 7-6,-9 6-4,-10 4-5,-9 4-1,-10 3-3,-8 3-2,-12 1 0,-12 1 0,-13-1 3,-12 1 0,-7 4 5,1 9 6,-1 10 7,1 10 7,-1 5 6,1 4 6,-1 3 5,1 3 6,1 7 2,3 14-1,3 11 0,4 14-1,2 10-1,4 9-1,3 10-1,3 10-1,1 4 0,1 0 0,-1 0 1,1 0-1,1 1-1,3 4-3,3 3-3,4 3-4,1-5 0,0-12-1,0-13 0,0-12 1,12-29-11,26-43-20,24-44-20,26-43-21,10-29-6,-3-12 9,-3-13 9,-2-12 9,-8-4 7,-8 7 5,-10 6 6,-9 7 4,-9 11 7,-5 20 4,-7 18 7,-5 20 4,-6 13 3,-3 9-3,-3 10-2,-2 10-2,-3 13 10,1 19 20,-1 19 23,1 19 20,-4 15 5,-6 13-13,-6 12-11,-6 13-13,-2 9-8,3 6-6,3 7-5,4 6-5,-3 1-5,-5-3-4,-7-3-4,-5-2-4,-1-9-5,6-12-8,7-13-8,6-12-9,1-19-11,-3-25-15,-3-25-17,-2-25-15,0-15 1,7-2 15,6-3 17,7-3 17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61450 23600 372,'73'-94'11,"-3"13"1,-3 12 0,-2 13 2,-1 9-1,3 6-2,3 7-2,4 6-1,-3 4-1,-5 4-1,-7 3 1,-5 3-1,-8 3 0,-5 3 0,-7 3 0,-5 4-1,-4 5 1,0 10-1,0 10 0,0 9 1,0 7 1,0 7 5,0 6 3,0 7 5,-4 4 2,-5 3-1,-7 3 1,-5 4 0,-3-1 0,4-3 0,3-3 1,3-2-1,1 5 1,1 16-1,-1 15 1,1 17-2,-1 3 0,1-5-1,-1-7-3,1-5-1,1 2-1,3 13-2,3 12-2,4 13-2,-1-1-1,-3-11-1,-3-14-2,-2-11-1,-3-11-3,1-5-1,-1-7-4,1-5-3,-3-8-2,-2-5-3,-3-7-3,-3-5-2,-13-20-9,-22-31-17,-22-31-16,-21-31-15,-9-26-3,7-18 12,6-19 12,7-18 11,7 0 7,9 23 2,10 22 1,10 22 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0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61900 23800 608,'-21'-35'16,"10"32"10,10 31 9,9 32 11,-1 15-3,-8 0-14,-10 0-14,-9 0-14,-5-4-9,0-5-6,0-7-6,0-5-6,3-8-1,6-5 4,7-7 3,6-5 5,7-8 3,10-5 6,10-7 4,9-5 5,6-1 4,3 6 4,3 7 4,4 6 4,-3 6 2,-5 6 0,-7 7 2,-5 6-1,-8 4 1,-5 4-3,-7 3-2,-5 3-3,-9 1 0,-9 1-1,-10-1-1,-8 1 0,-6-4 0,1-6-2,-1-6 0,1-6-2,-1-9 0,1-8 0,-1-10-2,1-9 1,4-23-5,9-33-5,10-35-8,10-34-5,7-13-4,6 9 3,7 10 2,6 10 2,4 8-8,4 10-19,3 10-19,3 9-18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90450 23350 538,'-52'-21'0,"-3"10"8,-3 10 8,-2 9 7,-3 9 3,1 9-5,-1 10-4,1 10-5,2 2-3,7-3-4,6-3-4,7-2-4,4-5-1,3-2-2,3-3 0,4-3 0,1-2-1,0 0 1,0 0 0,0 0 0,6 3 2,13 6 6,12 7 4,13 6 6,6 1 0,0-3-1,0-3-2,0-2-1,-4 8 2,-5 22 7,-7 22 8,-5 23 8,-6 13 1,-3 6-4,-3 7-4,-2 6-4,-6 1-3,-6-3-3,-6-3-2,-6-2-2,-2-6 0,3-6-1,3-6 2,4-6 0,4-12-4,6-15-7,7-15-9,6-16-7,10-24-14,17-31-18,15-31-18,16-31-19,2-13-2,-8 6 15,-10 7 14,-9 6 16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90250 24050 637,'54'-4'93,"10"-5"-18,10-7-19,9-5-18,6-4-12,3 0-3,3 0-6,4 0-3,-3-2-4,-5-3-4,-7-3-2,-5-2-3,-9 0-5,-9 7-4,-10 6-5,-8 7-4,-17 11-2,-21 20 0,-22 18 0,-22 20 1,-13 11 3,-3 7 6,-3 6 7,-2 7 6,-5 4 4,-2 3 2,-3 3 3,-3 4 1,-2 4 1,0 6-3,0 7-2,0 6-2,3-2-3,6-9 0,7-10-1,6-8-1,7-12-1,10-12-1,10-13-1,9-12 0,15-13-1,22-12-1,22-13 0,23-12-2,14-13 1,10-12 1,10-13 0,9-12 1,1-7-2,-6 1-5,-6-1-6,-6 1-4,-6 2-3,-2 7 2,-3 6 0,-3 7 2,-7 4 1,-9 3 1,-10 3 1,-8 4 1,-9 7 5,-6 13 10,-6 12 10,-6 13 9,-7 10 3,-6 10-4,-6 10-5,-6 9-5,-4 4-2,1 1-2,-1-1-1,1 1-2,1-4-1,3-6-2,3-6-2,4-6 0,-1-15-12,-3-21-18,-3-22-20,-2-22-19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91450 22700 555,'-2'-52'0,"-3"-3"0,-3-3 0,-2-2 0,-1 0 3,3 7 4,3 6 6,4 7 4,2 4 5,4 3 4,3 3 4,3 4 4,-1 10 0,-2 19-4,-3 19-5,-3 19-4,-7 21-3,-9 26-2,-10 24-1,-8 26-1,-4 15-1,3 6 1,3 7 1,4 6 0,4 3 0,6 0-2,7 0-2,6 0-2,1-2-2,-3-3-3,-3-3-1,-2-2-3,-1-5 0,3-2-1,3-3-1,4-3 0,4-9-1,6-11-1,7-14-1,6-11-2,3-15-1,0-16-3,0-15-3,0-15-1,4-12-4,10-6-4,10-6-2,9-6-5,7-7 0,7-6-1,6-6 0,7-6 1,-1-9-1,-6-8 0,-6-10-1,-6-9 0,-9-2 1,-8 6 4,-10 7 3,-9 6 3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93550 21850 486,'-68'-69'6,"17"13"-1,15 12-1,16 13 0,7 12 4,1 13 11,-1 12 9,1 13 11,1 13 2,3 17-5,3 15-7,4 16-5,5 7-4,10 1-2,10-1-1,9 1-2,7-4-2,7-6-4,6-6-4,7-6-3,0-10-4,-2-12-3,-3-13-5,-3-12-4,-7-5-3,-9 3-1,-10 3-2,-8 4-2,-8 1 0,-2 0 2,-3 0 2,-3 0 1,-10 1 3,-16 4 1,-15 3 1,-15 3 2,-9 1 1,1 1 2,-1-1 0,1 1 2,2-4 2,7-6 4,6-6 5,7-6 4,11-4 3,20 1 2,18-1 0,20 1 2,10-1-2,3 1-4,3-1-3,4 1-5,-3-1-2,-5 1-3,-7-1-3,-5 1-2,-11 4-2,-11 9 0,-14 10-1,-11 10 0,-15 7 0,-16 6 1,-15 7 1,-15 6 1,-7 1 1,3-3 3,3-3 3,4-2 2,2-3 1,4 1-1,3-1 0,3 1 0,6-4 0,9-6 4,10-6 4,10-6 2,16-9 1,26-8 0,24-10 0,26-9-2,13-10-1,4-9-3,3-10-4,3-8-3,-2-6-4,-6 1-4,-6-1-4,-6 1-5,-10-1-1,-12 1 0,-13-1 0,-12 1 1,-12-1 0,-8 1 2,-10-1 0,-9 1 0,-9 2 4,-5 7 5,-7 6 4,-5 7 5,-3 4 5,4 3 3,3 3 4,3 4 3,1-1 2,1-3-2,-1-3-1,1-2-2,2 2 1,7 9 2,6 10 4,7 10 1,4 8 1,3 10-3,3 10-3,4 9-3,-1 10-1,-3 14 0,-3 11 1,-2 14-1,-3 5 1,1 1-2,-1-1 0,1 1-2,1-6 0,3-8-2,3-10 0,4-9-1,5-12-4,10-11-7,10-14-6,9-11-7,7-14-3,7-11 3,6-14 1,7-11 2,7-20-2,9-24-6,10-26-7,10-24-6,0-15-2,-5-3 1,-7-3 2,-5-2 2,-8 3 2,-5 14 7,-7 11 5,-5 14 7,-8 11 3,-5 14 3,-7 11 2,-5 14 3,-6 7 6,-3 3 11,-3 3 11,-2 4 10,-1 7 5,3 13 2,3 12 1,4 13 0,-3 12-2,-5 13-7,-7 12-8,-5 13-6,-8 12-6,-5 13-3,-7 12-3,-5 13-4,-6 9-1,-3 6-3,-3 7-2,-2 6-1,-1-5-4,3-16-4,3-15-3,4-15-4,2-15-2,4-12 3,3-13 1,3-12 1,4-16-7,7-19-17,6-18-17,7-19-17,4-12-4,3-2 8,3-3 9,4-3 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5798" units="cm"/>
      <inkml:brushProperty name="height" value="0.05798" units="cm"/>
      <inkml:brushProperty name="color" value="#F2395B"/>
    </inkml:brush>
  </inkml:definitions>
  <inkml:trace contextRef="#ctx0" brushRef="#br0">94850 23000 379,'51'-47'46,"4"6"-7,3 7-7,3 6-9,1 4-5,1 4-4,-1 3-4,1 3-4,1 1-3,3 1-1,3-1-2,4 1-2,-1 1 0,-3 3 0,-3 3 1,-2 4 0,-5 2 0,-2 4 2,-3 3-1,-3 3 1,-4 3 1,-3 3 2,-3 3 2,-2 4 1,-6 1 2,-6 0 2,-6 0 2,-6 0 1,-6 3 1,-2 6 0,-3 7-1,-3 6-1,-2 7 1,0 10 3,0 10 1,0 9 3,-2 9 1,-3 9-1,-3 10 0,-2 10 0,-1 7-2,3 6-1,3 7-3,4 6-2,1 4-1,0 4 1,0 3 0,0 3 0,0-4 0,0-8-3,0-10-2,0-9-2,1-12-3,4-11-3,3-14-2,3-11-3,1-11-2,1-5-1,-1-7-1,1-5-1,-10-15-9,-19-22-17,-18-22-18,-19-21-17,-7-15-3,7-6 12,6-6 12,7-6 11,4-4 6,3 1-2,3-1-3,4 1-1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1"/>
    </inkml:context>
    <inkml:brush xml:id="br0">
      <inkml:brushProperty name="width" value="0.04833" units="cm"/>
      <inkml:brushProperty name="height" value="0.04833" units="cm"/>
      <inkml:brushProperty name="color" value="#6ADCAB"/>
    </inkml:brush>
  </inkml:definitions>
  <inkml:trace contextRef="#ctx0" brushRef="#br0">49350 3700 455,'81'-52'37,"13"-3"-1,12-3-1,13-2-3,2-1-2,-5 3-5,-7 3-5,-5 4-4,-8 4-3,-5 6-2,-7 7-2,-5 6-2,-8 6-1,-5 6 0,-7 7 0,-5 6-1,-9 9-3,-9 13-8,-10 12-7,-8 13-7,-12 7-1,-12 4 5,-13 3 6,-12 3 6,-7 1 3,1 1 4,-1-1 1,1 1 4,1-3 0,3-2-1,3-3 0,4-3 0,4-2-1,6 0 2,7 0 1,6 0 1,7-5 0,10-9-3,10-10-1,9-8-3,2-4-1,-2 3 1,-3 3-1,-3 4 1,-2 5 0,0 10 0,0 10-1,0 9 0,-8 2-1,-16-2-1,-15-3-2,-15-3 0,-9-9-1,1-11 0,-1-14 0,1-11 0,-3-7 1,-2 0-1,-3 0 0,-3 0-1,-1-2 1,4-3 0,3-3 1,3-2 0,-1-8-1,-2-8-2,-3-10-2,-3-9-3,2-7-1,10-3-1,10-3-1,9-2-2,4-1 2,1 3 3,-1 3 3,1 4 3,1 4 4,3 6 3,3 7 5,4 6 3,1 15 9,0 26 14,0 24 13,0 26 14,-2 15 1,-3 6-15,-3 7-12,-2 6-14,-1 10-10,3 17-8,3 15-6,4 16-8,1 7-6,0 1-8,0-1-5,0 1-8,1-7-4,4-12-2,3-13-2,3-12-3,-1-15 3,-2-15 8,-3-15 7,-3-16 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3239" units="cm"/>
      <inkml:brushProperty name="height" value="0.03239" units="cm"/>
      <inkml:brushProperty name="color" value="#F2395B"/>
    </inkml:brush>
  </inkml:definitions>
  <inkml:trace contextRef="#ctx0" brushRef="#br0">95050 23600 679,'43'51'140,"-11"4"-40,-14 3-41,-11 3-40,-15 6-24,-16 9-9,-15 10-8,-15 10-7,-6 0-6,7-5 0,6-7 0,7-5-2,5-11 1,7-11 2,6-14 1,7-11 1,13-14 7,22-11 11,22-14 13,23-11 12,8-6 5,-3 4 0,-3 3 1,-2 3-1,-6 4 4,-6 7 5,-6 6 7,-6 7 6,-9 8 0,-8 14-3,-10 11-6,-9 14-3,-10 8-5,-9 7-4,-10 6-4,-8 7-4,-9 0-4,-6-2-1,-6-3-3,-6-3-1,-4-6-1,1-5 0,-1-7 0,1-5 1,4-9-1,9-9 1,10-10 1,10-8-1,10-23-2,13-34-4,12-35-6,13-33-5,12-23-2,13-9 2,12-10 1,13-8 2,9 0-3,6 14-10,7 11-8,6 14-9,-7 16-3,-18 22 5,-19 22 4,-18 23 4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97625 23825 333,'157'63'167,"51"46"-1,50 47 1,49 47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9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21450 41600 453,'-72'0'-1,"6"0"-1,7 0-2,6 0-2,6-2 4,6-3 8,7-3 7,6-2 9,6-5 1,6-2-2,7-3-4,6-3-3,3-4-3,0-3 0,0-3-3,0-2 0,0-1-1,0 3 0,0 3 1,0 4 0,0-1-1,0-3-3,0-3-3,0-2-2,3-1-1,6 3 0,7 3 0,6 4 1,3 4-1,0 6 1,0 7 0,0 6 1,3 3-1,6 0 2,7 0 1,6 0 1,3 1 1,0 4 2,0 3 2,0 3 2,0 1 1,0 1-2,0-1 1,0 1-2,0-1 0,0 1-1,0-1 0,0 1-1,3-1-1,6 1 1,7-1-1,6 1 1,1-3-1,-3-2 1,-3-3-2,-2-3 1,0-4-1,7-3 0,6-3-1,7-2-2,4-5 1,3-2-1,3-3 1,4-3-1,-3-1 0,-5 4 1,-7 3 1,-5 3-1,-6 1 1,-3 1 0,-3-1 0,-2 1-1,-3 1 1,1 3 0,-1 3 1,1 4 1,-4 1 1,-6 0-1,-6 0-1,-6 0 1,-2 0-1,3 0 1,3 0 1,4 0 1,1 0 0,0 0 0,0 0-1,0 0-1,3 0 1,6 0-1,7 0 0,6 0-1,6 0 0,6 0-1,7 0-1,6 0-2,6-4 1,6-5-1,7-7 0,6-5 0,1-6 0,-3-3-2,-3-3-1,-2-2 0,-6-1-1,-6 3 1,-6 3 1,-6 4 1,-7 4 0,-6 6 2,-6 7-1,-6 6 2,-7 3-1,-6 0 0,-6 0 0,-6 0-1,-1 1 2,7 4 2,6 3 2,7 3 3,0-1 1,-2-2-3,-3-3-2,-3-3-1,1-2-2,6 0 0,7 0-1,6 0 0,7 0-1,10 0 0,10 0-1,9 0 1,4-2-1,1-3 1,-1-3 0,1-2 1,-1-1 1,1 3 0,-1 3 0,1 4 1,-4-1 1,-6-3 0,-6-3 1,-6-2 1,-6-3-1,-2 1 0,-3-1-1,-3 1-1,-1 1 0,4 3-2,3 3-2,3 4-1,-1-1 0,-2-3 1,-3-3 1,-3-2 0,-1-3 0,4 1-1,3-1-3,3 1-1,1-1 0,1 1 0,-1-1 2,1 1 0,-4 1 1,-6 3 2,-6 3 0,-6 4 1,-6 1 0,-2 0 0,-3 0 1,-3 0 1,-2 0-2,0 0 1,0 0-2,0 0-1,1 0-1,4 0-3,3 0-3,3 0-3,3 0-4,3 0-5,3 0-5,4 0-6,2 1-4,4 4-1,3 3-1,3 3-3,-7 1-2,-15 1-5,-15-1-4,-16 1-4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4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21750 49400 406,'0'50'119,"0"0"-26,0 0-26,0 0-26,0-2-15,0-3-4,0-3-5,0-2-3,-4 0-3,-5 7 1,-7 6 0,-5 7 1,-4 2-1,0 1-1,0-1-1,0 1 0,-2-1-1,-3 1 0,-3-1-1,-2 1-1,-1 1 1,3 3-2,3 3 0,4 4 0,-1-1-1,-3-3 0,-3-3-1,-2-2-1,-1-1 0,3 3 1,3 3-1,4 4 0,1-1 1,0-3-1,0-3 0,0-2 1,0-5-3,0-2-6,0-3-5,0-3-5,0-1-7,0 4-6,0 3-7,0 3-6,7-8-10,17-19-11,15-18-10,16-19-12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5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20450 50400 409,'-52'0'2,"-3"0"5,-3 0 5,-2 0 4,2-2 4,9-3 2,10-3 4,10-2 3,8 2 6,10 9 12,10 10 10,9 10 12,9 7-2,9 6-13,10 7-15,10 6-13,5 3-8,4 0-4,3 0-3,3 0-4,1 0-2,1 0-1,-1 0-2,1 0-1,1 0-1,3 0 0,3 0-1,4 0-1,1 0 0,0 0 0,0 0 0,0 0-1,-2 0-1,-3 0-1,-3 0-2,-2 0-2,-5 0 0,-2 0-1,-3 0 0,-3 0 0,-4-2 0,-3-3-1,-3-3 0,-2-2 0,-1-1-4,3 3-4,3 3-6,4 4-6,-4-1-5,-9-3-6,-10-3-5,-8-2-7,-9-5 0,-6-2 5,-6-3 4,-6-3 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6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20400 53600 390,'25'51'152,"0"4"-38,0 3-37,0 3-37,3 3-21,6 3-3,7 3-3,6 4-4,-1 2-2,-5 4-3,-7 3-3,-5 3-2,-3-1-2,4-2 0,3-3-1,3-3 0,-1-6-1,-2-5 2,-3-7 1,-3-5 2,1-8 2,6-5 4,7-7 4,6-5 4,4-11 2,4-11 0,3-14-1,3-11 0,4-15-1,7-16 0,6-15-2,7-15 0,5-15-2,7-12-1,6-13-1,7-12-2,7-9-2,9-2-5,10-3-4,10-3-5,5-4-5,4-3-8,3-3-7,3-2-8,1-9-3,1-12 2,-1-13 1,1-12 1,-9 4 2,-15 22 1,-15 22 1,-16 23 1,-15 16-1,-11 13-4,-14 12-4,-11 13-3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8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39300 50350 416,'-94'3'140,"13"6"-36,12 7-34,13 6-36,4 3-19,-3 0-2,-3 0-3,-2 0-2,-9 6-4,-12 13-2,-13 12-4,-12 13-2,-5 6-1,3 0 1,3 0 1,4 0 1,2-2 1,4-3 1,3-3-1,3-2 0,4-5 1,7-2 0,6-3 1,7-3 0,7-6 2,9-5 2,10-7 3,10-5 2,16-3 3,26 4 2,24 3 3,26 3 2,16-1 1,10-2-4,10-3-1,9-3-4,4-1-2,1 4-1,-1 3-1,1 3-1,-1-1-2,1-2-1,-1-3-2,1-3-1,-3-4-1,-2-3 0,-3-3 0,-3-2-1,-6-3-1,-5 1-2,-7-1-3,-5 1-2,-8-1-5,-5 1-8,-7-1-8,-5 1-8,-15-9-10,-22-15-14,-22-15-13,-21-16-13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42300 48900 467,'-72'31'82,"6"13"-12,7 12-11,6 13-11,6 9-9,6 6-6,7 7-6,6 6-6,1 6-3,-3 6-2,-3 7 0,-2 6-1,-1 4-2,3 4 0,3 3-2,4 3-1,4-1-2,6-2 0,7-3-3,6-3 0,1-6-1,-3-5-1,-3-7 1,-2-5-1,0-11-1,7-11-4,6-14-1,7-11-4,8-12-2,14-9-3,11-10-2,14-8-3,7-18 0,3-25 1,3-25 1,4-25 1,-3-13 2,-5 1-1,-7-1 0,-5 1 0,-8 1 2,-5 3 1,-7 3 2,-5 4 2,-8 4 1,-5 6 0,-7 7 1,-5 6 0,-8 6 1,-5 6 4,-7 7 5,-5 6 3,-9 4 1,-9 4 0,-10 3 0,-8 3-1,-11 6-3,-8 9-5,-10 10-6,-9 10-5,-4 7-4,4 6-1,3 7-1,3 6 0,3 4-3,3 4-1,3 3-4,4 3-1,7-1-4,13-2-1,12-3-4,13-3-1,9-6 0,6-5 6,7-7 4,6-5 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42850 50850 596,'48'70'144,"-3"-9"-34,-3-10-36,-2-8-35,-3-8-21,1-2-5,-1-3-8,1-3-5,-3-2-6,-2 0-8,-3 0-7,-3 0-6,-2-2-9,0-3-10,0-3-11,0-2-9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44050 49000 475,'21'-19'12,"-5"13"23,-7 12 23,-5 13 23,-6 10 4,-3 10-17,-3 10-17,-2 9-16,-8 12-11,-8 16-5,-10 15-6,-9 17-6,-4 5-3,4-3-5,3-3-3,3-2-4,1-6-1,1-6 0,-1-6 0,1-6 2,1-4 0,3 1 2,3-1 3,4 1 2,2-7 0,4-12 0,3-13 0,3-12-1,15-10 2,29-6 4,28-6 3,28-6 4,12-9 1,-3-8-2,-3-10-2,-2-9-2,-5-5-1,-2 0-1,-3 0 0,-3 0 0,-6 1-1,-5 4-1,-7 3-2,-5 3-2,-4 1-6,0 1-11,0-1-10,0 1-11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65400 5150 999,'-111'-200'-39,"28"50"2,28 50 1,29 50 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5488" units="cm"/>
      <inkml:brushProperty name="height" value="0.05488" units="cm"/>
      <inkml:brushProperty name="color" value="#F2395B"/>
    </inkml:brush>
  </inkml:definitions>
  <inkml:trace contextRef="#ctx0" brushRef="#br0">44200 49650 400,'-44'-29'17,"13"45"31,12 43 34,13 45 32,7 28 3,4 17-26,3 15-27,3 16-25,-4 30-20,-8 48-11,-10 47-11,-9 47-11,-4 2-5,4-40 4,3-40 3,3-41 3,1-32-13,1-21-28,-1-22-29,1-22-28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86750 33900 999,'-19'21'-46,"13"-5"5,12-7 5,13-5 4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86800 33700 601,'-18'-24'-4,"17"4"19,15 3 19,16 3 19,9 3 5,3 3-9,3 3-9,4 4-9,5 2-7,10 4-1,10 3-4,9 3-2,4 1-3,1 1-3,-1-1-3,1 1-3,-1-1-4,1 1-4,-1-1-4,1 1-5,-1-3-4,1-2-3,-1-3-4,1-3-3,-1-2-3,1 0-1,-1 0 0,1 0-3,-6-2-1,-8-3-3,-10-3-4,-9-2-3,-10-3 2,-9 1 8,-10-1 9,-8 1 7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68050 35800 730,'-58'0'13,"34"0"16,35 0 18,35 0 17,24 4-3,16 10-22,15 10-22,17 9-23,5 4-11,-3 1 3,-3-1 1,-2 1 1,-9-4-6,-12-6-16,-13-6-15,-12-6-16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6"/>
    </inkml:context>
    <inkml:brush xml:id="br0">
      <inkml:brushProperty name="width" value="0.04926" units="cm"/>
      <inkml:brushProperty name="height" value="0.04926" units="cm"/>
      <inkml:brushProperty name="color" value="#F2395B"/>
    </inkml:brush>
  </inkml:definitions>
  <inkml:trace contextRef="#ctx0" brushRef="#br0">92900 33850 446,'-57'0'1,"-11"0"0,-14 0 1,-11 0 1,0 0 1,17 0 1,15 0 1,16 0 2,9 0 0,3 0 2,3 0-1,4 0 1,16-7 3,32-11 4,31-14 5,32-11 4,21-6 1,13 4-2,12 3-3,13 3-2,6 6-1,0 9-1,0 10 0,0 10-1,-2 4 0,-3 0-1,-3 0-2,-2 0 0,-3 1-2,1 4 1,-1 3 0,1 3 0,-1 1-1,1 1 1,-1-1-1,1 1 0,5 1 0,14 3-1,11 3-1,14 4-1,2-1 0,-6-3-1,-6-3 0,-6-2-2,-6-3 0,-2 1-4,-3-1-1,-3 1-4,-7-1-1,-9 1-1,-10-1 0,-8 1 0,-11-3-3,-8-2-3,-10-3-4,-9-3-4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101" units="cm"/>
      <inkml:brushProperty name="height" value="0.05101" units="cm"/>
      <inkml:brushProperty name="color" value="#F2395B"/>
    </inkml:brush>
  </inkml:definitions>
  <inkml:trace contextRef="#ctx0" brushRef="#br0">71250 23600 431,'-25'-90'2,"0"23"5,0 22 5,0 22 4,0 12 4,0 3 2,0 3 2,0 4 3,-4 1-2,-5 0-4,-7 0-5,-5 0-4,-11 4-3,-11 10-1,-14 10 0,-11 9-2,-7 6-1,0 3-5,0 3-4,0 4-5,3-1-2,6-3 0,7-3-2,6-2 0,6-6 1,6-6 4,7-6 3,6-6 4,6-4 1,6 1 0,7-1-1,6 1 0,10 5 6,17 14 12,15 11 13,16 14 12,4 7 2,-6 3-5,-6 3-8,-6 4-6,-4 8-3,1 17-2,-1 15-1,1 16-1,-3 10-1,-2 7-2,-3 6-3,-3 7-1,-2-1-1,0-6-1,0-6 1,0-6-2,0-7-1,0-6-2,0-6-4,0-6-1,0-6-3,0-2-2,0-3-1,0-3-2,1-7 0,4-9 0,3-10 2,3-8 0,1-9-2,1-6-5,-1-6-6,1-6-5,2-7-7,7-6-10,6-6-11,7-6-9,0-9-4,-2-8 6,-3-10 4,-3-9 4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72400 23900 437,'0'-47'-5,"0"6"4,0 7 4,0 6 3,-4 3 6,-5 0 7,-7 0 6,-5 0 8,-8 3 0,-5 6-6,-7 7-6,-5 6-5,-6 4-4,-3 4-1,-3 3 0,-2 3-2,-5 9 1,-2 16 0,-3 15 0,-3 17 1,1 7 0,6 0-1,7 0 0,6 0-1,1 14 0,-3 28 1,-3 28 0,-2 29 1,2 7 0,9-12-1,10-13 0,10-12-1,5-12-1,4-8-1,3-10-1,3-9 0,4-12-1,7-11-1,6-14 0,7-11-2,5-11-1,7-5-2,6-7-2,7-5-2,5-9-1,7-9 2,6-10 2,7-8 1,5-11-2,7-8-8,6-10-6,7-9-8,0-5-3,-2 0 1,-3 0 0,-3 0 1,-6-2 2,-5-3 3,-7-3 3,-5-2 3,-8 2 3,-5 9 2,-7 10 1,-5 10 2,-8 4 3,-5 0 3,-7 0 3,-5 0 3,-4 9 5,0 19 5,0 19 6,0 19 6,0 10 2,0 4 0,0 3 0,0 3 0,0 1-2,0 1-4,0-1-4,0 1-4,3-4-4,6-6-5,7-6-4,6-6-5,4-9-5,4-8-5,3-10-5,3-9-5,4-13-3,7-16 0,6-15 0,7-15 0,2-14 1,1-8 2,-1-10 0,1-9 3,-4-5 2,-6 0 2,-6 0 4,-6 0 2,-7 4 4,-6 10 3,-6 10 4,-6 9 3,-7 21 13,-6 35 18,-6 35 20,-6 34 19,-4 18 2,1 4-15,-1 3-15,1 3-14,1 3-11,3 3-4,3 3-6,4 4-4,1-3-5,0-5-2,0-7-5,0-5-3,6-8-6,13-5-10,12-7-9,13-5-10,4-9-4,-3-9-1,-3-10 0,-2-8 0,-5-6 0,-2 1-1,-3-1-1,-3 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0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75050 23950 493,'-71'6'75,"10"13"-9,10 12-11,9 13-8,4 12-7,1 13-5,-1 12-4,1 13-4,1 10-3,3 10-4,3 10-4,4 9-3,4 4-2,6 1 0,7-1 0,6 1 0,3-6-2,0-8-5,0-10-4,0-9-3,4-12-5,10-11-5,10-14-3,9-11-6,7-11-5,7-5-6,6-7-6,7-5-7,4-9-2,3-9 3,3-10 2,4-8 2,-6-6 4,-11 1 4,-14-1 5,-11 1 4,-7-3 3,0-2 2,0-3 1,0-3 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76650 23850 436,'-46'3'8,"10"6"14,10 7 14,9 6 16,1 6 2,-6 6-8,-6 7-9,-6 6-8,-6 7-6,-2 10-4,-3 10-3,-3 9-5,-2 7-2,0 7 1,0 6 0,0 7 1,-4 2-3,-5 1-4,-7-1-5,-5 1-4,0-7-4,10-12-2,10-13-2,9-12-2,13-26-5,20-36-7,18-39-8,20-36-7,11-20-1,7 1 8,6-1 8,7 1 7,4-1 8,3 1 8,3-1 8,4 1 9,-4 7 3,-9 16-2,-10 15-2,-8 17-2,-8 10 3,-2 6 5,-3 7 6,-3 6 6,-4 13 3,-3 23 2,-3 22 0,-2 22 2,-3 7-3,1-6-4,-1-6-6,1-6-6,-1-6-6,1-2-8,-1-3-7,1-3-9,10-21-6,22-37-5,22-38-5,23-37-5,3-16 0,-11 6 5,-14 7 5,-11 6 6,-9 3 3,-3 0 5,-3 0 4,-2 0 4,-3 4 2,1 10-1,-1 10 0,1 9-1,-3 6 3,-2 3 6,-3 3 6,-3 4 5,-2 8 7,0 17 7,0 15 7,0 16 6,-4 13-1,-5 14-11,-7 11-11,-5 14-10,-8 7-8,-5 3-4,-7 3-6,-5 4-4,-4-3-4,0-5-1,0-7-3,0-5-2,1-9-1,4-9-3,3-10-1,3-8-1,6-15-3,9-19-2,10-18-3,10-19-2,5-10 2,4 1 7,3-1 7,3 1 6,3-1 9,3 1 8,3-1 9,4 1 10,-1 2 2,-3 7-1,-3 6-3,-2 7-3,-3 0-4,1-2-7,-1-3-7,1-3-7,-1-6-10,1-5-12,-1-7-12,1-5-13,-6-8-2,-8-5 10,-10-7 8,-9-5 9,-5-1 6,0 6 4,0 7 3,0 6 4,0 6 2,0 6 1,0 7 3,0 6 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6536" units="cm"/>
      <inkml:brushProperty name="height" value="0.06536" units="cm"/>
      <inkml:brushProperty name="color" value="#F2395B"/>
    </inkml:brush>
  </inkml:definitions>
  <inkml:trace contextRef="#ctx0" brushRef="#br0">78350 23650 336,'21'-140'1,"-5"23"2,-7 22 1,-5 22 3,-3 15 3,4 9 5,3 10 5,3 10 5,-1 10 9,-2 13 9,-3 12 10,-3 13 11,-4 16-2,-3 23-11,-3 22-12,-2 22-13,-5 18-4,-2 16 1,-3 15 3,-3 17 1,-2 14 0,0 17-3,0 15-3,0 16-3,0 12-5,0 9-8,0 10-6,0 10-7,-4 16-6,-5 26-3,-7 24-3,-5 26-4,-1-6-5,6-33-8,7-35-9,6-34-8,3-34-3,0-30 1,0-32 2,0-30 2,1-26 6,4-19 8,3-18 8,3-19 9,1-12 4,1-2-1,-1-3-2,1-3-1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49800 3400 574,'-86'-4'30,"28"-5"14,28-7 14,29-5 13,24-8-1,22-5-15,22-7-15,23-5-15,11-3-10,4 4-5,3 3-4,3 3-5,-4 6-2,-8 9-1,-10 10-2,-9 10 0,-9 4-2,-5 0-2,-7 0-1,-5 0-1,-6 3-1,-3 6 0,-3 7 1,-2 6 1,-9 9 1,-12 13 2,-13 12 1,-12 13 3,-9 4 1,-2-3 0,-3-3 2,-3-2 1,-2-5 1,0-2 1,0-3 1,0-3 1,1-2 0,4 0 2,3 0 0,3 0 1,4 0-1,7 0-3,6 0-2,7 0-3,5 0-1,7 0-1,6 0 1,7 0 0,-1-2-1,-6-3 1,-6-3-1,-6-2 1,-6-3-1,-2 1 1,-3-1 0,-3 1 0,-2-1 1,0 1-1,0-1 0,0 1 0,-5-3 1,-9-2-1,-10-3 1,-8-3 0,-6-6 0,1-5-1,-1-7-1,1-5-1,-3-6 0,-2-3 0,-3-3-1,-3-2-1,-1-6 0,4-6-1,3-6-1,3-6-2,1-10-1,1-12 0,-1-13 0,1-12 0,2-2 0,7 9 1,6 10 0,7 10 0,2 7 2,1 6 4,-1 7 4,1 6 3,-1 13 7,1 23 7,-1 22 10,1 22 8,1 18 0,3 16-9,3 15-9,4 17-8,1 22-8,0 32-5,0 31-5,0 32-5,1 2-7,4-24-6,3-26-7,3-24-6,-1-17-1,-2-5 4,-3-7 4,-3-5 4,-1-15 2,4-22-2,3-22-2,3-21-2,1-15 1,1-6 3,-1-6 3,1-6 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78450 24200 468,'137'-22'111,"-24"6"-24,-26 7-23,-24 6-25,-17 6-15,-5 6-6,-7 7-6,-5 6-7,-8 9-3,-5 13 0,-7 12 0,-5 13 0,-12 9-5,-16 6-9,-15 7-8,-15 6-9,-7-2-5,3-9 3,3-10 0,4-8 1,4-11 2,6-8 6,7-10 3,6-9 6,12-10 5,19-9 10,19-10 8,19-8 9,12-9 6,6-6 1,7-6 4,6-6 1,1 1 0,-3 9-1,-3 10-3,-2 10-2,-6 14-1,-6 23 0,-6 22 1,-6 22-1,-15 10 0,-21 1-3,-22-1-3,-22 1-3,-11-1-5,0 1-8,0-1-7,0 1-8,-2-4-7,-3-6-4,-3-6-5,-2-6-5,-3-9-3,1-8-4,-1-10-2,1-9-4,4-9 1,9-5 4,10-7 3,10-5 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79400 23100 456,'46'-66'0,"-5"19"0,-7 19 0,-5 19 0,0 13 11,10 10 20,10 10 21,9 9 22,2 10 3,-2 14-10,-3 11-13,-3 14-11,-6 8-8,-5 7-6,-7 6-4,-5 7-6,-9 7-6,-9 9-4,-10 10-4,-8 10-6,-12 7-3,-12 6-1,-13 7-1,-12 6-1,-16 6-11,-19 6-19,-18 7-19,-19 6-21,4-19-1,29-44 15,28-43 16,28-44 15,14-21 7,0 4-4,0 3-2,0 3-2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80700 24600 534,'-5'75'173,"-9"0"-44,-10 0-45,-8 0-43,-8 0-24,-2 0-6,-3 0-5,-3 0-5,-2-2-3,0-3-3,0-3-2,0-2-3,3-6-1,6-6 1,7-6-2,6-6 1,10-7 1,17-6 3,15-6 2,16-6 2,12-6 5,9-2 3,10-3 6,10-3 4,4-2 1,0 0-2,0 0-3,0 0-2,-4-2-3,-5-3-1,-7-3-3,-5-2-1,-4-1-4,0 3-4,0 3-4,0 4-3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81000 24450 479,'-68'3'10,"17"6"19,15 7 20,16 6 19,7 15 6,1 26-8,-1 24-9,1 26-9,-1 16-8,1 10-8,-1 10-8,1 9-8,-4 1-8,-6-6-11,-6-6-9,-6-6-10,-1-9-9,7-8-10,6-10-11,7-9-9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81750 22500 359,'28'-44'27,"6"13"-2,7 12 0,6 13-1,4 10-2,4 10-2,3 10-3,3 9-2,-1 4-3,-2 1-1,-3-1-2,-3 1-2,-4-1-1,-3 1 0,-3-1 0,-2 1 1,-6 2-1,-6 7 1,-6 6-1,-6 7 0,-6 4 1,-2 3 3,-3 3 3,-3 4 2,-4 4 3,-3 6 0,-3 7 2,-2 6 1,-3 4 1,1 4-2,-1 3 0,1 3-1,-1 7-1,1 14-1,-1 11-2,1 14 0,-1 5-2,1 1 0,-1-1-1,1 1-1,1-4 0,3-6-1,3-6 0,4-6 0,-1-10-2,-3-12-2,-3-13-3,-2-12-1,-1-10-3,3-6 0,3-6-1,4-6-1,-12-4-4,-24 1-7,-26-1-8,-24 1-7,-15-9-5,-3-15-1,-3-15-3,-2-16-2,-6-12 0,-6-5 3,-6-7 2,-6-5 3,10-4 1,29 0 3,28 0 0,28 0 3,14 0-2,0 0-3,0 0-4,0 0-3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83350 21850 527,'50'-90'52,"0"23"-2,0 22-2,0 22-1,0 12-3,0 3-5,0 3-4,0 4-4,-4 8-4,-5 17-2,-7 15-3,-5 16-2,-14 15-4,-18 16-6,-19 15-4,-18 17-6,-17 8-4,-11 4-4,-14 3-4,-11 3-5,-6-5-3,4-12-4,3-13-3,3-12-4,6-13 0,9-12 4,10-13 2,10-12 3,16-10 8,26-6 13,24-6 13,26-6 13,19-10 5,17-12-4,15-13-3,16-12-4,7-5-2,1 3-1,-1 3-1,1 4-1,-6 2-7,-8 4-12,-10 3-13,-9 3-11,-10 3-10,-9 3-6,-10 3-6,-8 4-7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84100 21950 607,'70'-46'28,"-9"10"4,-10 10 5,-8 9 5,3 4 1,20 1-3,18-1-3,20 1-3,6 1-4,-2 3-5,-3 3-5,-3 4-4,-10 1-7,-16 0-10,-15 0-8,-15 0-9,-11 1-13,-2 4-18,-3 3-18,-3 3-18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84850 20850 536,'-47'-19'11,"6"13"21,7 12 21,6 13 22,4 15 3,4 19-13,3 19-12,3 19-14,1 16-10,1 17-11,-1 15-8,1 16-9,-4 15-11,-6 16-12,-6 15-10,-6 17-12,-1-15-9,7-44-6,6-43-8,7-44-7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85250 24250 525,'-93'-2'80,"67"-3"-8,65-3-8,66-2-7,38-5-8,14-2-7,11-3-7,14-3-8,10-2-6,9 0-7,10 0-7,10 0-6,-4 1-2,-16 4 1,-15 3 2,-15 3 2,-17 3-7,-15 3-18,-15 3-18,-16 4-18,-16 1-8,-16 0-2,-15 0-2,-15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87500 23250 478,'-36'-24'32,"28"4"6,28 3 5,29 3 5,18 6 1,9 9-3,10 10-3,10 10-3,7 5-4,6 4-5,7 3-4,6 3-6,3 3-3,0 3-3,0 3-2,0 4-4,-8 1-2,-16 0-3,-15 0-2,-15 0-4,-15 0-9,-12 0-19,-13 0-18,-12 0-17,-15 0-6,-15 0 9,-15 0 8,-16 0 8,-5-5 5,6-9 2,7-10 3,6-8 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51500 3800 626,'-19'-21'37,"13"10"5,12 10 6,13 9 5,4 7-2,-3 7-10,-3 6-10,-2 7-10,-5 8-7,-2 14-3,-3 11-3,-3 14-4,-4 7-1,-3 3 0,-3 3 0,-2 4 0,-8 2-3,-8 4-8,-10 3-9,-9 3-7,-5-2-5,0-6-2,0-6-1,0-6-2,0-12-2,0-15-2,0-15 0,0-16-3,4-15 2,10-11 5,10-14 4,9-11 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85500 25300 504,'-299'43'33,"104"-11"8,103-14 8,103-11 8,74-15 0,48-16-7,47-15-7,47-15-7,23-7-7,0 3-4,0 3-7,0 4-5,-4 4-3,-5 6 0,-7 7 1,-5 6-1,-17 4-6,-24 4-15,-26 3-13,-24 3-13,-24 4-9,-22 7-3,-22 6-4,-21 7-3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85400 25400 538,'-80'-22'9,"41"6"21,40 7 18,42 6 21,24 9 4,9 13-10,10 12-10,10 13-11,7 6-9,6 0-9,7 0-11,6 0-8,1-2-11,-3-3-10,-3-3-11,-2-2-10,-9-6-4,-12-6 2,-13-6 2,-12-6 3,-10-4-2,-6 1-7,-6-1-6,-6 1-5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6"/>
    </inkml:context>
    <inkml:brush xml:id="br0">
      <inkml:brushProperty name="width" value="0.05394" units="cm"/>
      <inkml:brushProperty name="height" value="0.05394" units="cm"/>
      <inkml:brushProperty name="color" value="#F2395B"/>
    </inkml:brush>
  </inkml:definitions>
  <inkml:trace contextRef="#ctx0" brushRef="#br0">92500 23200 407,'1'-118'3,"4"17"7,3 15 5,3 16 6,-1 10 4,-2 7-2,-3 6 1,-3 7-1,-6 5-1,-5 7-3,-7 6-1,-5 7-2,-11 4-2,-11 3 0,-14 3-1,-11 4-1,-11 8 0,-5 17 0,-7 15-1,-5 16 1,-6 12 0,-3 9-1,-3 10 1,-2 10-1,0 5 1,7 4-1,6 3-1,7 3 1,5 3 0,7 3-1,6 3 1,7 4 0,7 1 0,9 0 1,10 0 0,10 0 1,8-2 0,10-3-1,10-3-2,9-2 0,13-8-1,20-8-2,18-10-2,20-9-1,8-12-4,1-11-3,-1-14-5,1-11-4,4-12-3,9-9 0,10-10-2,10-8-1,0-14-2,-5-15-4,-7-15-3,-5-16-3,-6-8-1,-3 0 1,-3 0 1,-2 0 2,-11 3 2,-15 6 5,-15 7 5,-16 6 4,-15 15 10,-11 26 15,-14 24 15,-11 26 15,-7 13 4,0 4-6,0 3-8,0 3-6,1-2-5,4-6-3,3-6-3,3-6-2,9-7-9,16-6-12,15-6-13,17-6-12,8-13-5,4-19 4,3-18 6,3-19 3,-1-10 3,-2 1-1,-3-1-1,-3 1-2,-4 4 3,-3 9 5,-3 10 4,-2 10 6,-3 7 9,1 6 14,-1 7 15,1 6 14,-3 9 4,-2 13-7,-3 12-6,-3 13-8,-1 7-4,4 4-2,3 3-4,3 3-2,1 1-2,1 1-1,-1-1-1,1 1-1,1-4-11,3-6-23,3-6-21,4-6-23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94200 21300 480,'-41'-24'5,"19"4"10,19 3 10,19 3 10,15 3 5,13 3 0,12 3 1,13 4-1,6 1-1,0 0-5,0 0-4,0 0-4,-5 6-4,-9 13-4,-10 12-3,-8 13-3,-11 9-2,-8 6 0,-10 7 1,-9 6 0,-10-1-1,-9-5 0,-10-7-1,-8-5-1,-4-6-5,3-3-7,3-3-9,4-2-9,-9 5-8,-18 16-8,-19 15-10,-18 17-8,-4-1 1,13-16 10,12-15 12,13-15 10,9-11 6,6-2 2,7-3 1,6-3 2,15-7 7,26-9 10,24-10 12,26-8 11,15-9 3,6-6-6,7-6-6,6-6-7,-1-4-6,-5 1-8,-7-1-7,-5 1-9,-11 2-1,-11 7 2,-14 6 4,-11 7 4,-9 0-4,-3-2-10,-3-3-11,-2-3-10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94900 21400 640,'187'0'120,"-24"0"-26,-26 0-28,-24 0-28,-13 0-16,0 0-8,0 0-9,0 0-6,-5 0-11,-9 0-13,-10 0-12,-8 0-12,-11-2-7,-8-3 1,-10-3-1,-9-2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96050 20550 540,'-46'-19'8,"10"13"14,10 12 16,9 13 14,4 16 6,1 23-5,-1 22-4,1 22-4,-3 23-6,-2 25-5,-3 25-7,-3 25-5,-2 12-9,0 1-14,0-1-12,0 1-14,1-20-14,4-36-15,3-39-17,3-36-16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94750 24300 570,'64'-5'9,"28"-9"17,28-10 18,29-8 18,15-3 3,3 7-10,3 6-12,4 7-11,-6 2-6,-11 1-4,-14-1-2,-11 1-4,-14 1-7,-11 3-11,-14 3-12,-11 4-12,-14-1-14,-11-3-14,-14-3-16,-11-2-15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95900 23200 537,'-44'-8'55,"13"34"9,12 35 9,13 35 8,6 24-5,0 16-19,0 15-20,0 17-19,-2 16-16,-3 19-14,-3 19-11,-2 19-14,-1-15-4,3-46 2,3-47 4,4-47 2,-1-26-2,-3-2-7,-3-3-9,-2-3-7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9"/>
    </inkml:context>
    <inkml:brush xml:id="br0">
      <inkml:brushProperty name="width" value="0.05785" units="cm"/>
      <inkml:brushProperty name="height" value="0.05785" units="cm"/>
      <inkml:brushProperty name="color" value="#F2395B"/>
    </inkml:brush>
  </inkml:definitions>
  <inkml:trace contextRef="#ctx0" brushRef="#br0">99900 23150 380,'-180'157'87,"41"-33"-21,40-35-19,42-34-19,10-7-13,-19 22-4,-18 22-5,-19 23-3,-8 6-3,3-5-1,3-7-1,4-5-1,5-9-1,10-9 0,10-10-1,9-8 0,18-18-4,29-25-7,28-25-8,28-25-7,24-24-1,23-21 3,22-22 5,22-22 4,5-5 3,-8 13 5,-10 12 2,-9 13 5,-12 12 4,-11 13 5,-14 12 5,-11 13 5,-9 9 6,-3 6 6,-3 7 6,-2 6 5,-3 12 3,1 19-2,-1 19-1,1 19-1,-6 7-4,-8-3-5,-10-3-5,-9-2-5,-5-3-4,0 1-2,0-1-3,0 1-2,4-6-5,10-8-8,10-10-6,9-9-8,6-15-3,3-18 1,3-19-1,4-18 1,4-18 1,6-16 1,7-15 1,6-15 1,3-7 1,0 3 2,0 3 1,0 4 2,-5 7 3,-9 13 3,-10 12 3,-8 13 4,-8 10 2,-2 10-2,-3 10-1,-3 9-1,-6 12 7,-5 16 16,-7 15 15,-5 17 16,-6 8 2,-3 4-10,-3 3-10,-2 3-10,-3 4-8,1 7-4,-1 6-5,1 7-4,-3 2-3,-2 1-1,-3-1-2,-3 1-1,-2-4-3,0-6-3,0-6-4,0-6-2,1-7-5,4-6-4,3-6-5,3-6-4,4-21-3,7-34-1,6-35 1,7-33-1,5-18 4,7 0 6,6 0 7,7 0 6,5 3 4,7 6 0,6 7 0,7 6 1,0 7 3,-2 10 8,-3 10 6,-3 9 8,-6 7 3,-5 7-2,-7 6 0,-5 7-3,-4 4-1,0 3-3,0 3-3,0 4-3,0-7-7,0-16-8,0-15-9,0-15-9,-4-9-1,-5 1 5,-7-1 7,-5 1 6,-3-3 4,4-2 2,3-3 3,3-3 2,1-1 3,1 4 3,-1 3 2,1 3 4,-3 4 3,-2 7 4,-3 6 4,-3 7 3,-4 21 9,-3 38 17,-3 37 16,-2 38 16,-5 21 1,-2 7-14,-3 6-14,-3 7-14,-1 7-9,4 9-6,3 10-3,3 10-6,-2 11-4,-6 17-5,-6 15-4,-6 16-3,-2 4-7,3-6-6,3-6-7,4-6-7,-1-9-2,-3-8 4,-3-10 2,-2-9 5,-3-15-4,1-18-8,-1-19-10,1-18-8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101850 24150 507,'90'-46'33,"-18"10"-4,-19 10-4,-18 9-5,-10 6-2,0 3-2,0 3 0,0 4-1,3 1 1,6 0 5,7 0 4,6 0 5,-4 6-2,-11 13-5,-14 12-7,-11 13-5,-17 9-5,-18 6-3,-19 7-3,-18 6-3,-7-1-2,6-5 0,7-7 0,6-5-1,4-6 0,4-3-1,3-3 0,3-2-1,9-3 1,16 1 3,15-1 3,17 1 4,10-6 1,6-8 2,7-10 0,6-9 2,3-2 1,0 6 1,0 7 1,0 6 2,-4 3-1,-5 0 0,-7 0-1,-5 0-1,-6 1-1,-3 4 1,-3 3 0,-2 3 0,-5 1 0,-2 1-1,-3-1-1,-3 1-2,-4 1 0,-3 3-2,-3 3-1,-2 4-2,-9 2 0,-12 4 0,-13 3 0,-12 3 1,-10 1-5,-6 1-9,-6-1-8,-6 1-9,-10-1-7,-12 1-6,-13-1-6,-12 1-5,4-7-3,22-12 1,22-13 1,23-12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86150 7250 692,'-41'0'51,"19"0"1,19 0 1,19 0-1,16 0-6,17 0-14,15 0-15,16 0-13,9 0-9,3 0-5,3 0-6,4 0-4,-4-2-2,-9-3 3,-10-3 2,-8-2 2,-11-5-5,-8-2-13,-10-3-12,-9-3-14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5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51500 3450 482,'26'-30'0,"4"-9"0,3-10 0,3-8 0,1-3 2,1 7 6,-1 6 6,1 7 5,1 4 3,3 3-3,3 3 0,4 4-1,-3 4-3,-5 6-4,-7 7-3,-5 6-4,-3 3 0,4 0 0,3 0 1,3 0 0,-1 1 1,-2 4-1,-3 3-1,-3 3-1,-2 4 0,0 7 2,0 6 0,0 7 2,-4 4 1,-5 3 0,-7 3 2,-5 4 0,-3 2 1,4 4 3,3 3 2,3 3 2,-1 3 0,-2 3 1,-3 3-1,-3 4-1,-2 4 0,0 6-3,0 7-1,0 6-1,0 4-1,0 4 0,0 3 0,0 3 1,0-1-1,0-2-2,0-3-3,0-3-2,0-4-1,0-3-2,0-3-1,0-2 0,0-3-2,0 1 0,0-1-1,0 1-1,-2-7 0,-3-12-1,-3-13 0,-2-12-1,-5-9-1,-2-2-3,-3-3-1,-3-3-3,-2-10-1,0-16 1,0-15 1,0-15 0,-5-18 0,-9-19 0,-10-18-1,-8-19 0,-6-13-1,1-6-3,-1-6-1,1-6-3,4 2 2,9 14 3,10 11 5,10 14 4,5 10 3,4 9 4,3 10 3,3 10 3,4 2 2,7-3 2,6-3 1,7-2 2,5 0-1,7 7 1,6 6-2,7 7 0,2 4-1,1 3-1,-1 3-1,1 4-1,-1 4-2,1 6-2,-1 7-2,1 6-3,-6 10-1,-8 17-2,-10 15 0,-9 16-1,-7 10-2,-3 7 0,-3 6-1,-2 7-2,-6 0 1,-6-2 2,-6-3 2,-6-3 2,-4-6 1,1-5 2,-1-7 2,1-5 2,2-8 1,7-5 1,6-7 2,7-5 1,7-6-1,9-3-5,10-3-3,10-2-5,10-11-4,13-15-7,12-15-5,13-16-6,7-12-3,4-5 0,3-7 1,3-5 1,-1-3 2,-2 4 2,-3 3 4,-3 3 2,-9 7 4,-11 14 4,-14 11 3,-11 14 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97350 22300 559,'1'-43'8,"4"17"17,3 15 16,3 16 17,-7 20 2,-15 25-12,-15 25-13,-16 25-11,-12 12-7,-5 1-1,-7-1 0,-5 1-1,-1-3 0,6-2 0,7-3-1,6-3 0,9-7-2,13-9-6,12-10-5,13-8-4,15-9-3,19-6-2,19-6-2,19-6 0,16-7-1,17-6 2,15-6 0,16-6 1,9-7 2,3-6 2,3-6 1,4-6 2,-7-6-9,-16-2-19,-15-3-19,-15-3-19,-15-2-4,-12 0 9,-13 0 11,-12 0 10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98050 22650 514,'-93'-38'19,"17"26"17,15 24 18,16 26 16,9 21 4,3 19-12,3 19-11,4 19-11,-1 18-9,-3 19-8,-3 19-7,-2 19-7,-5 30-9,-2 45-12,-3 43-11,-3 45-12,-1 0-3,4-40 5,3-40 5,3-41 6,3-33-4,3-25-15,3-25-14,4-25-14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38500 3650 593,'1'-60'3,"4"-18"7,3-19 7,3-18 7,-1 8 4,-2 39 5,-3 36 2,-3 39 4,-2 27-1,0 19-6,0 19-5,0 19-7,-2 7-3,-3-3-2,-3-3-3,-2-2-2,0-9-1,7-12-1,6-13-2,7-12 0,11-12-2,20-8 0,18-10-1,20-9 0,8-9-1,1-5-1,-1-7-1,1-5 0,-6-3-1,-8 4-4,-10 3-2,-9 3-4,-7 3 0,-3 3 0,-3 3 0,-2 4 1,-12 2 0,-19 4-3,-18 3-3,-19 3-2,-10-1 0,1-2 4,-1-3 3,1-3 3,1-1 2,3 4 0,3 3 1,4 3 0,7-1-5,13-2-8,12-3-11,13-3-8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38100 5350 999,'-21'-24'-45,"10"4"4,10 3 4,9 3 6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38150 5600 485,'78'-96'49,"6"10"-8,7 10-8,6 9-9,-7 10-5,-18 14-2,-19 11-2,-18 14-3,-1 2 0,19-6-1,19-6 1,19-6-1,2-1 0,-11 7-1,-14 6 0,-11 7 0,-20 18-9,-24 31-16,-26 32-16,-24 31-16,-21 18-6,-16 7 5,-15 6 6,-15 7 4,-7-1 6,3-6 5,3-6 5,4-6 5,2-9 4,4-8 2,3-10 4,3-9 3,7-12 4,14-11 6,11-14 7,14-11 5,8-9 2,7-3-3,6-3-4,7-2-3,10-6 1,16-6 7,15-6 6,17-6 7,10-9 2,6-8-3,7-10-2,6-9-3,6-7-3,6-3-1,7-3-2,6-2-2,1-1-2,-3 3-4,-3 3-4,-2 4-3,-8 4-6,-8 6-6,-10 7-7,-9 6-7,-13 3-7,-16 0-8,-15 0-8,-15 0-8,-12-2 1,-6-3 10,-6-3 8,-6-2 10,-7-3 7,-6 1 6,-6-1 6,-6 1 5,1 2 6,9 7 5,10 6 5,10 7 4,4 4 6,0 3 7,0 3 6,0 4 7,1 7 0,4 13-6,3 12-6,3 13-6,3 15-4,3 19-1,3 19-2,4 19-2,-1 9-1,-3 0-1,-3 0-1,-2 0-2,-1-5-2,3-9-1,3-10-3,4-8-3,4-12-1,6-12-3,7-13-2,6-12-1,6-12-5,6-8-6,7-10-7,6-9-7,4-13-1,4-16 4,3-15 2,3-15 4,4-28-2,7-36-5,6-39-6,7-36-6,0-26-1,-2-12 2,-3-13 3,-3-12 2,-6 7 3,-5 29 5,-7 28 4,-5 28 5,-8 24 4,-5 23 7,-7 22 5,-5 22 6,-6 15 7,-3 9 10,-3 10 10,-2 10 9,-6 14 5,-6 23 3,-6 22 3,-6 22 2,-2 12-4,3 3-13,3 3-13,4 4-11,1-4-9,0-9-4,0-10-5,0-8-3,7-9-3,17-6 0,15-6 0,16-6 0,10-6 0,7-2 0,6-3 0,7-3 0,0-2 1,-2 0 0,-3 0 1,-3 0 1,-7-2 0,-9-3 0,-10-3-1,-8-2 0,-15 2-3,-19 9-8,-18 10-5,-19 10-8,-18 10-2,-15 13 4,-15 12 2,-16 13 3,-12 6 3,-5 0 5,-7 0 3,-5 0 3,-3-2 4,4-3 2,3-3 1,3-2 2,7-5 2,14-2-1,11-3 0,14-3 0,10-7 6,9-9 11,10-10 12,10-8 11,22-8 6,39-2-3,36-3-2,39-3-3,21-12-2,6-18-5,7-19-4,6-18-5,-2-6-3,-9 10-2,-10 10-4,-8 9-2,-8 4-8,-2 1-11,-3-1-11,-3 1-13,-10 1-5,-16 3 1,-15 3 1,-15 4 1,-12-3-3,-6-5-5,-6-7-7,-6-5-6,-13-8 0,-19-5 8,-18-7 6,-19-5 8,-13-8 6,-6-5 5,-6-7 7,-6-5 5,1-3 4,9 4 1,10 3 1,10 3 1,5 4 3,4 7 2,3 6 3,3 7 3,6 7 3,9 9 3,10 10 4,10 10 4,7 22 10,6 39 17,7 36 18,6 39 18,-1 19 1,-5 4-17,-7 3-17,-5 3-16,-9 9-12,-9 16-8,-10 15-8,-8 17-8,-11 10-4,-8 6 1,-10 7 2,-9 6 1,-5-4-1,0-11-2,0-14-3,0-11-2,4-22-2,10-27-1,10-28-1,9-28-2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40800 6250 602,'70'29'79,"-9"10"-11,-10 10-10,-8 9-9,-4 6-9,3 3-5,3 3-6,4 4-6,2 1-8,4 0-13,3 0-13,3 0-12,-2-4-10,-6-5-9,-6-7-9,-6-5-9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42800 5000 574,'51'-22'112,"4"6"-18,3 7-20,3 6-20,1 1-14,1-3-12,-1-3-11,1-2-11,-4-1-14,-6 3-17,-6 3-17,-6 4-18,-12 1-7,-15 0 2,-15 0 3,-16 0 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42700 4300 480,'-25'-25'1,"0"0"2,0 0 3,0 0 2,1 14 13,4 28 24,3 28 25,3 29 24,4 19 1,7 14-21,6 11-22,7 14-22,2 11-15,1 14-9,-1 11-9,1 14-9,-3 3-10,-2-2-12,-3-3-12,-3-3-12,-2-12-4,0-18 4,0-19 4,0-18 3,-2-20 5,-3-18 5,-3-19 5,-2-18 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41300 7100 479,'218'-25'163,"-11"0"-37,-14 0-38,-11 0-37,-6 1-22,4 4-4,3 3-5,3 3-5,-2 3-11,-6 3-19,-6 3-16,-6 4-18,-15 1-8,-21 0 3,-22 0 2,-22 0 3,-16 0 2,-9 0 0,-10 0-1,-8 0 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45650 2050 426,'-24'-18'13,"4"17"13,3 15 13,3 16 14,3 9-1,3 3-13,3 3-14,4 4-12,7-1-9,13-3-1,12-3-3,13-2-3,9-6 0,6-6-1,7-6 0,6-6 1,3-6 0,0-2 0,0-3 2,0-3 0,-7-1 0,-11 4-1,-14 3 0,-11 3-2,-9 4 1,-3 7 0,-3 6 2,-2 7 1,-14 8-4,-21 14-7,-22 11-9,-22 14-7,-13 7-3,-3 3 2,-3 3 3,-2 4 3,-3-4 2,1-9 4,-1-10 3,1-8 3,5-9 5,14-6 5,11-6 5,14-6 5,19-7 8,29-6 11,28-6 11,28-6 11,15-7 0,4-6-10,3-6-9,3-6-10,-5-2-9,-12 3-5,-13 3-6,-12 4-7,-10 5-3,-6 10-2,-6 10-2,-6 9-1,-12 9-4,-15 9-5,-15 10-4,-16 10-6,-15 5 0,-11 4 3,-14 3 4,-11 3 3,-9-2 4,-3-6 3,-3-6 4,-2-6 4,2-6 2,9-2 4,10-3 2,10-3 2,10-6 5,13-5 6,12-7 6,13-5 5,15-6 4,19-3 4,19-3 3,19-2 3,15-11-1,13-15-6,12-15-7,13-16-7,7-7-4,4 4-3,3 3-3,3 3-4,-5 1-5,-12 1-7,-13-1-6,-12 1-8,-12 1-6,-8 3-4,-10 3-6,-9 4-3,-9-1-1,-5-3 4,-7-3 5,-5-2 4,-9-1 4,-9 3 5,-10 3 3,-8 4 5,-9 2 4,-6 4 4,-6 3 5,-6 3 4,-1 3 4,7 3 5,6 3 3,7 4 5,4 1 3,3 0 1,3 0 2,4 0 0,2 3 2,4 6 0,3 7 0,3 6 1,-1 9-1,-2 13-2,-3 12 0,-3 13-3,-1 12 0,4 13-1,3 12-1,3 13-1,3 13-1,3 17-2,3 15-2,4 16-2,2 1-1,4-12-3,3-13-2,3-12-1,3-15-4,3-15-2,3-15-5,4-16-3,2-15 0,4-11 0,3-14 3,3-11 0,3-12-2,3-9-7,3-10-6,4-8-8,4-17-5,6-21-3,7-22-2,6-22-4,7-41-2,10-59-1,10-60-3,9-58 0,-7 0 0,-21 64 3,-22 61 3,-22 64 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53100 3850 527,'-63'-4'15,"26"-5"14,24-7 14,26-5 14,19-6 3,17-3-9,15-3-8,16-2-9,5-1-6,-2 3-2,-3 3-3,-3 4-4,-6 2-2,-5 4-4,-7 3-4,-5 3-4,-8-4-16,-5-8-31,-7-10-30,-5-9-31,-12-9-4,-16-5 23,-15-7 23,-15-5 22,-7-1 15,3 6 6,3 7 5,4 6 5,1 4 7,0 4 5,0 3 6,0 3 6,0 6 9,0 9 14,0 10 12,0 10 14,1 11 3,4 17-9,3 15-7,3 16-8,1 34-7,1 53-5,-1 53-6,1 54-4,-1 26-7,1 0-8,-1 0-9,1 0-7,2 1-9,7 4-9,6 3-8,7 3-8,4-13-4,3-28 1,3-28 3,4-27 1,-1-25 1,-3-18 2,-3-19 0,-2-18 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47150 2400 427,'46'-140'3,"-5"23"8,-7 22 7,-5 22 7,-6 13 4,-3 7 1,-3 6 1,-2 7 2,-1 5 0,3 7 2,3 6 0,4 7 2,4 13-5,6 22-7,7 22-7,6 23-9,-5 13-6,-16 6-3,-15 7-4,-15 6-4,-12 4-3,-6 4-1,-6 3-2,-6 3 0,-9-2-7,-8-6-10,-10-6-10,-9-6-10,-4-9 0,4-8 8,3-10 9,3-9 9,4-9 8,7-5 4,6-7 5,7-5 6,10-8 8,16-5 12,15-7 13,17-5 11,13-9 4,13-9-5,12-10-6,13-8-5,6-4-5,0 3-3,0 3-3,0 4-4,-5 2-1,-9 4-2,-10 3 0,-8 3-1,-18 12-9,-25 22-16,-25 22-17,-25 23-15,-10 6-4,7-5 10,6-7 11,7-5 10,4 0 15,3 10 18,3 10 18,4 9 20,1 9 5,0 9-8,0 10-8,0 10-6,0 13-7,0 19-5,0 19-4,0 19-4,-4 19-2,-5 23-1,-7 22-1,-5 22 1,-4-2-7,0-25-14,0-25-13,0-25-14,-4-19-8,-5-12-4,-7-13-4,-5-12-4,-1-18 1,6-21 8,7-22 6,6-22 8,4-13 3,4-3-2,3-3-1,3-2-1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45650 5150 473,'64'-32'2,"28"-11"3,28-14 5,29-11 3,18-4 6,9 6 6,10 7 6,10 6 7,0 4-1,-5 4-7,-7 3-8,-5 3-8,-12 3-6,-16 3-5,-15 3-6,-15 4-5,-17 1-7,-15 0-6,-15 0-8,-16 0-7,-13 0-3,-9 0 2,-10 0 2,-8 0 2,-14-2 4,-15-3 5,-15-3 5,-16-2 6,-12-3 4,-5 1 2,-7-1 1,-5 1 3,-1 1 2,6 3-1,7 3 1,6 4 1,6 2 3,6 4 7,7 3 6,6 3 7,4 9 10,4 16 13,3 15 13,3 17 14,1 17-1,1 23-15,-1 22-15,1 22-14,-3 8-9,-2-2-2,-3-3-2,-3-3-2,1-10-5,6-16-8,7-15-7,6-15-7,10-18-11,17-19-10,15-18-13,16-19-12,7-24-1,1-28 6,-1-28 8,1-27 7,-4-14 7,-6 4 5,-6 3 5,-6 3 6,-6 7 4,-2 14 3,-3 11 3,-3 14 3,-4 10 7,-3 9 9,-3 10 10,-2 10 9,-9 13 9,-12 19 5,-13 19 7,-12 19 5,-5 10-2,3 4-11,3 3-10,4 3-12,4-1-12,6-2-14,7-3-15,6-3-14,3-6-7,0-5 3,0-7 2,0-5 1,3-6 3,6-3 3,7-3 3,6-2 3,-4 2 3,-11 9 3,-14 10 4,-11 10 4,-14 8 3,-11 10 1,-14 10 1,-11 9 2,-7 6 2,0 3 1,0 3 2,0 4 1,1-1 0,4-3-1,3-3 0,3-2-1,6-8 0,9-8 0,10-10 1,10-9 1,7-9 5,6-5 12,7-7 11,6-5 12,7-8 2,10-5-7,10-7-6,9-5-6,12-14-6,16-18-4,15-19-5,17-18-4,8-14-3,4-5-2,3-7-1,3-5-2,-2-1-2,-6 6-1,-6 7-3,-6 6-3,-7 6 2,-6 6 2,-6 7 2,-6 6 4,-9 6 2,-8 6 2,-10 7 3,-9 6 2,-9 13 4,-5 23 5,-7 22 7,-5 22 4,-12 16 1,-16 14-5,-15 11-7,-15 14-5,-14 7-5,-8 3-8,-10 3-5,-9 4-7,-9-1-6,-5-3-4,-7-3-7,-5-2-4,-3-8-4,4-8-2,3-10-3,3-9-1,1-13 0,1-16 2,-1-15 2,1-15 2,10-11 5,22-2 5,22-3 5,23-3 6,10-4 2,0-3-4,0-3-3,0-2-3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46200 5600 484,'4'-44'22,"10"13"14,10 12 14,9 13 14,12 15 3,16 19-9,15 19-7,17 19-8,13 16-6,13 17-7,12 15-7,13 16-5,10 5-6,10-2-8,10-3-5,9-3-8,2-9-4,-2-11-3,-3-14-3,-3-11-2,-7-11-7,-9-5-11,-10-7-11,-8-5-10,-18-11 0,-25-11 7,-25-14 10,-25-11 9,-13-6 4,1 4 2,-1 3 1,1 3 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5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51050 2150 497,'-22'71'60,"6"-5"-12,7-7-12,6-5-11,3 5-6,0 19 3,0 19 2,0 19 2,6 1-1,13-16-5,12-15-4,13-15-4,12-12-4,13-6-2,12-6-2,13-6-2,4-9-3,-3-8-2,-3-10-3,-2-9-2,-8-5-1,-8 0-1,-10 0-1,-9 0-1,-15 4-3,-18 10-5,-19 10-5,-18 9-5,-18 9-1,-16 9 6,-15 10 4,-15 10 5,-7 0 4,3-5 2,3-7 3,4-5 2,5-6 3,10-3 3,10-3 2,9-2 4,17-6 6,25-6 8,25-6 8,25-6 8,10-6 0,-2-2-7,-3-3-8,-3-3-7,-4-1-7,-3 4-5,-3 3-5,-2 3-7,-8 4-3,-8 7-2,-10 6-2,-9 7-3,-16 8-1,-22 14-1,-22 11 0,-21 14-1,-15 7 0,-6 3 1,-6 3 2,-6 4 2,-4 1 2,1 0 4,-1 0 3,1 0 5,5-5 2,14-9 2,11-10 1,14-8 2,10-9 3,9-6 6,10-6 6,10-6 6,18-12 4,28-15 1,28-15 1,29-16 1,18-15-2,9-11-7,10-14-7,10-11-7,-1-6-7,-9 4-6,-10 3-7,-8 3-7,-12 3-4,-12 3-2,-13 3-1,-12 4-2,-10 1 0,-6 0 2,-6 0 0,-6 0 2,-9 3 3,-8 6 2,-10 7 3,-9 6 3,-7 4 3,-3 4 3,-3 3 5,-2 3 3,-1 3 4,3 3 7,3 3 6,4 4 5,2 5 4,4 10-1,3 10-1,3 9-1,1 9 1,1 9 2,-1 10 0,1 10 2,1 10 0,3 13-1,3 12 1,4 13-1,4 4-2,6-3-4,7-3-2,6-2-4,1-8-4,-3-8-4,-3-10-5,-2-9-3,3-15-5,14-18-4,11-19-3,14-18-4,7-32-8,3-44-14,3-43-14,4-44-12,-3-27-5,-5-9 7,-7-10 7,-5-8 6,-8 11 7,-5 35 6,-7 35 7,-5 34 7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6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52450 3350 403,'117'-230'2,"-16"41"4,-15 40 3,-15 42 3,-11 24 5,-2 9 7,-3 10 5,-3 10 6,-4 8 1,-3 10-5,-3 10-3,-2 9-4,-6 21-4,-6 35-2,-6 35-4,-6 34-2,-13 20-6,-19 6-11,-18 7-11,-19 6-10,-10-2-4,1-9 2,-1-10 3,1-8 1,2-14 4,7-15 1,6-15 3,7-16 3,4-13 3,3-9 2,3-10 3,4-8 3,13-9 5,26-6 4,24-6 7,26-6 4,10-4 2,-3 1-1,-3-1-1,-2 1-2,-8 2-1,-8 7 2,-10 6 0,-9 7 2,-13 8-6,-16 14-9,-15 11-9,-15 14-11,-12 7-4,-6 3 1,-6 3 1,-6 4 1,-4-1 4,1-3 3,-1-3 3,1-2 5,4-8 4,9-8 2,10-10 3,10-9 4,19-7 3,32-3 3,31-3 4,32-2 3,16-8 0,4-8-2,3-10-3,3-9-3,-2-5-2,-6 0-1,-6 0-2,-6 0-2,-10 3 0,-12 6 0,-13 7 1,-12 6 0,-16 6-6,-19 6-10,-18 7-10,-19 6-12,-18 10-4,-15 17 3,-15 15 1,-16 16 2,-16 10 2,-16 7 3,-15 6 2,-15 7 3,-7 2 4,3 1 4,3-1 5,4 1 5,8-6 6,17-8 5,15-10 8,16-9 5,30-13 6,48-16 5,47-15 4,47-15 5,33-17 0,23-15-6,22-15-6,22-16-5,7-7-6,-6 4-4,-6 3-6,-6 3-4,-12 1-5,-15 1-1,-15-1-4,-16 1-2,-15 2-5,-11 7-9,-14 6-9,-11 7-7,-18-4-12,-22-12-14,-22-13-14,-21-12-13,-18-7 1,-12 1 18,-13-1 18,-12 1 17,-5 1 12,3 3 8,3 3 8,4 4 7,4 5 4,6 10-2,7 10-2,6 9-2,6 6 7,6 3 12,7 3 14,6 4 13,4 10 9,4 19 6,3 19 5,3 19 6,6 35-4,9 54-14,10 53-13,10 53-14,4 49-12,0 48-10,0 47-11,0 47-10,0 37-4,0 28 2,0 28 1,0 29 2,0-21-2,0-69-6,0-68-5,0-69-6,0-57-9,0-43-12,0-44-12,0-43-12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60500 6600 999,'68'-24'-59,"-11"4"10,-14 3 11,-11 3 10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65750 2400 562,'1'140'112,"4"-18"-33,3-19-34,3-18-33,3-15-18,3-9 1,3-10-1,4-8 0,5-8 0,10-2-2,10-3 0,9-3-1,9-7 0,9-9 3,10-10 2,10-8 2,0-8 1,-5-2 1,-7-3 1,-5-3 0,-11 1 1,-11 6 0,-14 7 0,-11 6 0,-12 7-3,-9 10-6,-10 10-5,-8 9-6,-15 13-3,-19 20 0,-18 18 0,-19 20-1,-15 6 1,-8-2 3,-10-3 2,-9-3 3,-2-6 2,6-5 3,7-7 3,6-5 2,10-9 3,17-9 1,15-10 1,16-8 3,10-9 3,7-6 7,6-6 6,7-6 7,13-6 4,22-2 1,22-3 1,23-3 2,11-2-2,4 0-5,3 0-5,3 0-5,-4-2-6,-8-3-6,-10-3-6,-9-2-7,-13 6-7,-16 20-9,-15 18-11,-15 20-9,-14 8-2,-8 1 9,-10-1 6,-9 1 8,-10 1 4,-9 3 0,-10 3 2,-8 4 0,-9 4 5,-6 6 8,-6 7 8,-6 6 9,4-2 4,16-9 1,15-10 0,17-8 1,11-11 0,10-8-2,10-10 0,9-9-1,10-7-1,14-3-3,11-3-2,14-2-3,11-11-2,14-15-2,11-15-4,14-16-3,7-13-2,3-9-4,3-10-3,4-8-3,-1-6-2,-3 1-4,-3-1-2,-2 1-3,-12 1-1,-19 3 2,-18 3 0,-19 4 1,-12 7 2,-2 13 4,-3 12 3,-3 13 4,-7 7 4,-9 4 6,-10 3 6,-8 3 5,-8 3 2,-2 3-1,-3 3-2,-3 4-1,-1 4 2,4 6 4,3 7 5,3 6 5,3 6 3,3 6 1,3 7 2,4 6 1,4 6 0,6 6-2,7 7-2,6 6-3,3 6-1,0 6-4,0 7-1,0 6-4,0 3-1,0 0-2,0 0-1,0 0-2,0-5-3,0-9-7,0-10-7,0-8-5,7-15-7,17-19-6,15-18-7,16-19-6,10-27-2,7-34 2,6-35 3,7-33 2,2-26 3,1-16 3,-1-15 2,1-15 3,-4-4 1,-6 9 2,-6 10 1,-6 10 2,-6 13 0,-2 19 2,-3 19 1,-3 19 0,-6 16 8,-5 17 12,-7 15 13,-5 16 13,-8 15 10,-5 16 7,-7 15 9,-5 17 7,-8 13-1,-5 13-12,-7 12-11,-5 13-12,-1 6-8,6 0-2,7 0-3,6 0-4,13-7-6,23-11-8,22-14-10,22-11-8,10-12-3,1-9 3,-1-10 4,1-8 3,-6-6 2,-8 1 0,-10-1 1,-9 1 1,-18 5-2,-24 14-4,-26 11-4,-24 14-3,-23 10-2,-18 9 1,-19 10 1,-18 10 1,-10 4 1,0 0 4,0 0 2,0 0 2,1-2 5,4-3 5,3-3 5,3-2 7,9-6 3,16-6 2,15-6 2,17-6 3,24-9 1,34-8 4,35-10 2,35-9 2,22-10 1,14-9-4,11-10-3,14-8-3,8-6-3,7 1-1,6-1-1,7 1-3,-3 1-2,-8 3-3,-10 3-5,-9 4-4,-13 1-5,-16 0-9,-15 0-7,-15 0-8,-18-4-9,-19-5-11,-18-7-11,-19-5-10,-12-3 2,-2 4 15,-3 3 15,-3 3 15,-2 3 9,0 3 4,0 3 3,0 4 4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67600 3650 497,'-46'-118'-8,"10"17"1,10 15 1,9 16 3,10 27 12,14 42 22,11 40 23,14 41 22,0 27 4,-8 17-17,-10 15-15,-9 16-18,-12 10-8,-11 7-2,-14 6-2,-11 7-3,-11 4 0,-5 3-1,-7 3-1,-5 4 0,-4-4-7,0-9-16,0-10-15,0-8-14,4-15-9,10-19-5,10-18-3,9-19-4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67600 5350 657,'96'3'16,"-5"6"9,-7 7 9,-5 6 8,-6 7 2,-3 10-4,-3 10-3,-2 9-3,-1 7-6,3 7-7,3 6-7,4 7-6,-1 0-10,-3-2-10,-3-3-10,-2-3-11,-8-10-6,-8-16-2,-10-15-2,-9-15-1,-5-9 0,0 1 3,0-1 2,0 1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70550 4100 621,'29'-93'62,"10"17"-3,10 15-1,9 16-2,4 9-6,1 3-12,-1 3-9,1 4-12,-3 2-9,-2 4-7,-3 3-7,-3 3-7,-13 12-12,-22 22-14,-22 22-14,-21 23-15,-12 2-2,1-16 11,-1-15 10,1-15 10,1-9 9,3 1 6,3-1 6,4 1 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53700 4200 561,'-2'-90'6,"-3"23"13,-3 22 12,-2 22 13,-6 16 1,-6 14-7,-6 11-9,-6 14-9,-7 11-5,-6 14-4,-6 11-4,-6 14-2,-2 5-3,3 1 2,3-1-1,4 1 1,4-4 0,6-6-3,7-6 0,6-6-2,4-9 0,4-8 1,3-10 0,3-9 2,12-18-3,22-24-9,22-26-8,23-24-8,13-15 0,6-3 6,7-3 7,6-2 6,-1 0 6,-5 7 5,-7 6 5,-5 7 4,-8 5 4,-5 7 3,-7 6 3,-5 7 3,-6 7 1,-3 9-1,-3 10-3,-2 10-1,-3 11-3,1 17-4,-1 15-3,1 16-3,-6 10-4,-8 7-3,-10 6-4,-9 7-2,-10 4-1,-9 3-1,-10 3 1,-8 4 0,-6 1 0,1 0 1,-1 0 0,1 0 1,-1-7-1,1-11-1,-1-14-2,1-11-2,1-9-4,3-3-5,3-3-6,4-2-7,4-11-2,6-15 1,7-15 1,6-16 0,3-19 2,0-22 3,0-22 1,0-21 4,1-10 1,4 3 1,3 3 1,3 4 1,1 8 3,1 17 6,-1 15 5,1 16 6,-1 10 2,1 7-4,-1 6-2,1 7-2,-9 11 6,-15 20 17,-15 18 17,-16 20 16,-8 10-1,0 3-17,0 3-19,0 4-17,0 5-13,0 10-8,0 10-8,0 9-8,4-8 0,10-25 5,10-25 5,9-25 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70250 3350 474,'-25'-49'0,"0"4"0,0 3 0,0 3 0,0 1 2,0 1 1,0-1 3,0 1 2,3 1 4,6 3 4,7 3 3,6 4 5,3 11 7,0 23 13,0 22 11,0 22 12,3 19 0,6 20-13,7 18-13,6 20-12,1 10-9,-3 3-6,-3 3-5,-2 4-4,-3 2-7,1 4-7,-1 3-7,1 3-7,-3 4-6,-2 7-8,-3 6-6,-3 7-7,-4-12 0,-3-28 9,-3-28 8,-2-27 9,-3-20 0,1-9-7,-1-10-7,1-8-7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68650 6250 513,'34'-71'25,"19"10"12,19 10 12,19 9 11,18 6 1,19 3-7,19 3-7,19 4-9,10 4-5,4 6-5,3 7-3,3 6-6,-1 3-9,-2 0-14,-3 0-15,-3 0-14,-7 0-9,-9 0-2,-10 0-3,-8 0-3,-18 0-1,-25 0-1,-25 0 0,-25 0-2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72850 1350 521,'-22'92'87,"6"-16"-19,7-15-19,6-15-19,1-6-11,-3 7-3,-3 6-3,-2 7-2,0 2-2,7 1 1,6-1 1,7 1 1,10-6-3,16-8-8,15-10-7,17-9-8,8-9-3,4-5 0,3-7 1,3-5 1,-1-4 0,-2 0 2,-3 0 1,-3 0 1,-9 0 2,-11 0-1,-14 0 1,-11 0 1,-12 4-2,-9 10-1,-10 10-3,-8 9-1,-15 12-3,-19 16-1,-18 15-2,-19 17-2,-12 5 1,-2-3 4,-3-3 3,-3-2 4,2-9 3,10-12 3,10-13 2,9-12 4,10-10 3,14-6 4,11-6 4,14-6 5,16-6 3,22-2 6,22-3 5,23-3 5,8-4 0,-3-3-5,-3-3-5,-2-2-4,-6-1-6,-6 3-3,-6 3-6,-6 4-3,-7 7-5,-6 13-3,-6 12-3,-6 13-4,-15 12-4,-21 13-4,-22 12-5,-22 13-3,-15 4-1,-5-3 3,-7-3 5,-5-2 3,-3-6 4,4-6 2,3-6 3,3-6 2,6-7 1,9-6 1,10-6 0,10-6 0,8-6 4,10-2 8,10-3 7,9-3 7,18-7 5,29-9-1,28-10-1,28-8-1,12-11-4,-3-8-9,-3-10-10,-2-9-9,-6-5-6,-6 0-3,-6 0-2,-6 0-3,-9-2-2,-8-3-3,-10-3-2,-9-2-2,-10-1 0,-9 3 6,-10 3 4,-8 4 6,-9 4 3,-6 6 3,-6 7 2,-6 6 3,-4 6 4,1 6 7,-1 7 5,1 6 6,1 7 5,3 10 3,3 10 5,4 9 4,2 7 3,4 7 1,3 6 1,3 7 2,-1 5-2,-2 7-4,-3 6-3,-3 7-4,1 5-3,6 7-3,7 6-1,6 7-3,1 0-2,-3-2-3,-3-3-2,-2-3-2,-1-6-5,3-5-4,3-7-7,4-5-4,11-20-7,23-31-6,22-31-8,22-31-7,10-29-2,1-24 3,-1-26 2,1-24 4,-3-20-1,-2-11-2,-3-14-3,-3-11-2,-6-3 1,-5 10 4,-7 10 5,-5 9 5,-8 17 6,-5 25 10,-7 25 8,-5 25 10,-6 18 11,-3 14 12,-3 11 12,-2 14 13,-6 18 5,-6 25-4,-6 25-3,-6 25-4,-2 9-7,3-6-11,3-6-11,4-6-11,4-7-7,6-6-2,7-6-2,6-6-3,7-9-4,10-8-4,10-10-6,9-9-5,2-5-1,-2 0 1,-3 0 1,-3 0 3,-4 0-1,-3 0-3,-3 0-3,-2 0-2,-11 0 1,-15 0 4,-15 0 4,-16 0 5,-10 0 3,-3 0 2,-3 0 2,-2 0 1,-3 0 3,1 0 0,-1 0 3,1 0 0,-1 0 1,1 0 0,-1 0-1,1 0 1,1 0-8,3 0-13,3 0-13,4 0-14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74500 1550 487,'-19'-24'8,"13"4"15,12 3 15,13 3 16,10 4 2,10 7-11,10 6-12,9 7-11,2 5-9,-2 7-9,-3 6-9,-3 7-9,-7 7-6,-9 9-5,-10 10-6,-8 10-5,-15 5-1,-19 4 0,-18 3 3,-19 3 0,-16-1 4,-12-2 4,-13-3 4,-12-3 5,-7-6 4,1-5 3,-1-7 5,1-5 4,4-6 2,9-3 1,10-3 0,10-2 0,11-6 3,17-6 4,15-6 4,16-6 4,10-4 5,7 1 4,6-1 5,7 1 5,11-4 0,20-6-5,18-6-3,20-6-4,11-7-4,7-6-5,6-6-4,7-6-4,-3-2-3,-8 3-1,-10 3-3,-9 4 0,-23 7-5,-33 13-6,-35 12-7,-34 13-6,-16 12 0,3 13 9,3 12 9,4 13 8,1 20 9,0 28 9,0 28 10,0 29 9,1 8 2,4-8-6,3-10-6,3-9-6,1 4-2,1 19 0,-1 19 1,1 19 0,1-2-2,3-22-5,3-22-4,4-21-6,2-12-3,4 1 0,3-1-2,3 1 0,-1 7-3,-2 16-5,-3 15-6,-3 17-4,-2-4-7,0-22-7,0-22-7,0-21-7,1-23-1,4-21 3,3-22 5,3-22 4,-1-15 0,-2-5-1,-3-7-3,-3-5-3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72800 4800 606,'56'-96'2,"13"10"6,12 10 5,13 9 6,10 4 6,10 1 9,10-1 8,9 1 8,6-1 0,3 1-9,3-1-10,4 1-8,-3 4-6,-5 9-3,-7 10-2,-5 10-2,-11 4-7,-11 0-12,-14 0-11,-11 0-10,-11 1-8,-5 4-2,-7 3-4,-5 3-2,-11-4-1,-11-8 1,-14-10 0,-11-9 2,-14-4 5,-11 4 8,-14 3 9,-11 3 9,-3 4 5,10 7 2,10 6 2,9 7 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3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75050 3150 414,'-54'0'0,"-5"0"0,-7 0-1,-5 0 1,2 0 1,13 0 4,12 0 3,13 0 4,7 6 5,4 13 7,3 12 7,3 13 6,3 13 1,3 17-7,3 15-5,4 16-7,1 5-3,0-2-2,0-3 0,0-3-2,3-9-1,6-11-2,7-14-2,6-11-2,4-14-7,4-11-12,3-14-13,3-11-12,6-14-5,9-11 2,10-14 3,10-11 2,2-14 4,-3-11 6,-3-14 6,-2-11 5,-8-3 5,-8 10 3,-10 10 2,-9 9 3,-9 9 5,-5 9 8,-7 10 7,-5 10 9,-12 19 2,-16 32-2,-15 31-1,-15 32-3,-7 15-3,3 0-6,3 0-7,4 0-5,1-4-7,0-5-7,0-7-6,0-5-8,0-8-1,0-5 3,0-7 2,0-5 4,4-6 2,10-3 5,10-3 4,9-2 4,4-6 3,1-6 3,-1-6 4,1-6 2,5-6 3,14-2 0,11-3 0,14-3 2,11-6-1,14-5 1,11-7 0,14-5 0,7-6-1,3-3-1,3-3-1,4-2-2,-4-1 2,-9 3 2,-10 3 4,-8 4 2,-9 4 2,-6 6-2,-6 7 0,-6 6-1,-9 9-1,-8 13-1,-10 12-1,-9 13-2,-13 7-2,-16 4-4,-15 3-3,-15 3-4,-12 3-3,-6 3-3,-6 3-3,-6 4-3,-9 1-2,-8 0-2,-10 0 0,-9 0-2,-4-5-2,4-9-2,3-10-3,3-8-3,4-11 0,7-8 1,6-10 1,7-9 1,7-12 2,9-11 4,10-14 3,10-11 4,8-11 3,10-5 2,10-7 3,9-5 1,6-1 2,3 6 1,3 7-1,4 6 2,2 7 3,4 10 8,3 10 7,3 9 7,6 6 6,9 3 4,10 3 3,10 4 4,8 2 0,10 4-2,10 3-4,9 3-4,7 6 0,7 9 2,6 10 1,7 10 1,2 5-1,1 4-2,-1 3-3,1 3-3,-3 3-5,-2 3-4,-3 3-6,-3 4-4,-7-3-4,-9-5-1,-10-7-1,-8-5-2,-9-8 0,-6-5 1,-6-7-2,-6-5 1,-12-15-17,-15-22-34,-15-22-35,-16-21-34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4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77350 1550 514,'-47'76'68,"6"4"-11,7 3-11,6 3-11,6 7-7,6 14-4,7 11-4,6 14-3,13-9-4,23-28-7,22-28-5,22-27-7,8-19-2,-2-5-1,-3-7 1,-3-5-1,-1-9 0,4-9-1,3-10-1,3-8-1,-7-3 1,-15 7 0,-15 6 2,-16 7 0,-18 8-1,-18 14-5,-19 11-4,-18 14-5,-14 10 1,-5 9 3,-7 10 4,-5 10 3,-4 0 4,0-5 2,0-7 1,0-5 3,17-9 6,34-9 10,35-10 11,35-8 11,19-8 2,7-2-7,6-3-6,7-3-8,-6 1-5,-15 6-6,-15 7-5,-16 6-5,-13 9-3,-9 13 0,-10 12 1,-8 13 0,-15 10-2,-19 10-4,-18 10-5,-19 9-5,-10-1-1,1-8 2,-1-10 2,1-9 1,1-7 1,3-3 2,3-3 0,4-2 0,7-8 6,13-8 10,12-10 10,13-9 10,10-5 3,10 0-2,10 0-4,9 0-2,10-5-4,14-9-2,11-10-4,14-8-2,5-12-3,1-12-3,-1-13-1,1-12-3,-4-9-2,-6-2-4,-6-3-3,-6-3-3,-9-2-2,-8 0 2,-10 0 1,-9 0 2,-9 6 3,-5 13 4,-7 12 5,-5 13 5,-4 7 4,0 4 5,0 3 4,0 3 5,0 4 3,0 7 4,0 6 1,0 7 4,1 8 0,4 14 1,3 11-1,3 14-1,3 8 0,3 7-1,3 6-1,4 7-2,1 4-1,0 3-1,0 3-3,0 4-1,0 2-3,0 4-2,0 3-2,0 3-3,0-4-2,0-8-2,0-10-3,0-9-1,0-9-4,0-5-3,0-7-3,0-5-3,6-15-8,13-22-14,12-22-12,13-21-13,6-18-3,0-12 7,0-13 7,0-12 7,-4-2 4,-5 9 1,-7 10 2,-5 10 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5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79100 2200 451,'26'-24'0,"4"4"0,3 3 0,3 3 0,-1 3 7,-2 3 14,-3 3 14,-3 4 14,-1 1 3,4 0-6,3 0-7,3 0-7,1 6-5,1 13-3,-1 12-4,1 13-4,-6 10-3,-8 10-3,-10 10-2,-9 9-3,-7 7-3,-3 7-4,-3 6-4,-2 7-4,-11 2-3,-15 1-2,-15-1-2,-16 1-3,-7-4 0,4-6 0,3-6 1,3-6 0,3-10 0,3-12-2,3-13-1,4-12-2,1-12 1,0-8 2,0-10 2,0-9 2,4-12 2,10-11 0,10-14 2,9-11 0,6-11 2,3-5 1,3-7 1,4-5 1,5-1 5,10 6 5,10 7 7,9 6 6,6 6 5,3 6 3,3 7 5,4 6 4,-1 3 0,-3 0-2,-3 0-1,-2 0-4,-1 3-2,3 6-4,3 7-3,4 6-4,-4 10-4,-9 17-6,-10 15-4,-8 16-6,-8 9-3,-2 3-3,-3 3-3,-3 4-3,-7-1-1,-9-3 0,-10-3 1,-8-2-1,-11-5 2,-8-2 0,-10-3 0,-9-3 2,-7-4 1,-3-3-1,-3-3 1,-2-2 0,0-8 0,7-8 0,6-10 2,7-9 0,5-10 1,7-9 2,6-10 1,7-8 2,7-8 3,9-2 1,10-3 3,10-3 2,4-1 3,0 4 5,0 3 4,0 3 5,1 4 3,4 7 4,3 6 2,3 7 4,4 15 2,7 25 2,6 25 1,7 25 3,-1 15-3,-6 7-7,-6 6-6,-6 7-6,-6 7-5,-2 9-3,-3 10-2,-3 10-3,-2 0-2,0-5-3,0-7-1,0-5-2,0-9-1,0-9 0,0-10 0,0-8-1,0-12 1,0-12 0,0-13 1,0-12 2,12-18-4,26-21-8,24-22-7,26-22-8,13-24-3,4-24 4,3-26 2,3-24 3,4-12 3,7 4 1,6 3 3,7 3 2,-6 7 2,-15 14 1,-15 11 0,-16 14 2,-16 13 5,-16 16 10,-15 15 8,-15 17 9,-20 8 6,-21 4 4,-22 3 3,-22 3 4,-13 3-2,-3 3-9,-3 3-8,-2 4-8,-1 5-5,3 10-4,3 10-4,4 9-2,5 2-2,10-2 1,10-3 1,9-3 1,7 1 1,7 6 2,6 7 3,7 6 1,10-1 1,16-5 0,15-7-1,17-5 0,11-3 0,10 4-1,10 3 0,9 3 0,13 3 2,20 3 4,18 3 3,20 4 5,6 1 1,-2 0 0,-3 0 1,-3 0-1,-6 3-1,-5 6-1,-7 7-2,-5 6-2,-9-1-4,-9-5-6,-10-7-5,-8-5-7,-12-9-5,-12-9-5,-13-10-6,-12-8-6,-15-12-3,-15-12-5,-15-13-3,-16-12-5,-7-5-3,4 3-4,3 3-4,3 4-3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871,'70'46'60,"-9"-5"-18,-10-7-19,-8-5-20,-6-4-12,1 0-8,-1 0-9,1 0-7,-4-2-2,-6-3 4,-6-3 4,-6-2 5,-4-3 2,1 1 0,-1-1 0,1 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30250 19050 709,'-24'-24'1,"4"4"1,3 3 1,3 3 2,-2 9 6,-6 16 9,-6 15 10,-6 17 9,-4 11 1,1 10-7,-1 10-7,1 9-7,1 2-5,3-2-3,3-3-3,4-3-2,4-6-3,6-5 1,7-7-2,6-5 0,7-8 0,10-5 0,10-7 1,9-5 0,6-11-1,3-11-3,3-14-3,4-11-2,1-12-3,0-9 0,0-10-2,0-8 0,-2-8-1,-3-2 2,-3-3 1,-2-3 2,-6-1 1,-6 4-2,-6 3-2,-6 3 0,-6 3-1,-2 3 3,-3 3 1,-3 4 2,-6 5 2,-5 10 1,-7 10 0,-5 9 2,-4 6 0,0 3-3,0 3-2,0 4-2,-4 7-2,-5 13-4,-7 12-4,-5 13-3,2 4 0,13-3 1,12-3 1,13-2 2,4-6 0,-3-6-3,-3-6-2,-2-6-3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53950 4950 590,'90'23'53,"-18"-3"-4,-19-3-6,-18-2-4,-4 2-4,13 9-2,12 10-2,13 10-2,4 5-2,-3 4-3,-3 3-3,-2 3-2,-5 3-12,-2 3-21,-3 3-19,-3 4-20,-7-6-11,-9-11 0,-10-14-1,-8-11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2546" units="cm"/>
      <inkml:brushProperty name="height" value="0.02546" units="cm"/>
      <inkml:brushProperty name="color" value="#F2395B"/>
    </inkml:brush>
  </inkml:definitions>
  <inkml:trace contextRef="#ctx0" brushRef="#br0">30850 19550 864,'92'25'72,"-16"0"-27,-15 0-27,-15 0-26,-9 0-16,1 0-2,-1 0-4,1 0-4,-4-2 0,-6-3 1,-6-3 0,-6-2 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31850 18500 657,'-66'-25'3,"19"0"5,19 0 7,19 0 6,9 6 4,0 13 5,0 12 3,0 13 4,0 13-1,0 17-6,0 15-7,0 16-5,0 12-4,0 9-1,0 10 0,0 10-1,0 8-4,0 10-5,0 10-5,0 9-7,0 6-5,0 3-7,0 3-7,0 4-5,0-10-4,0-22 3,0-22 0,0-21 2,0-18 0,0-12-3,0-13-1,0-12-2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38500 19300 703,'-47'-41'16,"6"19"11,7 19 9,6 19 9,4 15 1,4 13-10,3 12-10,3 13-10,-1 6-5,-2 0-1,-3 0-2,-3 0-2,1-4 0,6-5-2,7-7-2,6-5-1,6-9-2,6-9-3,7-10-4,6-8-3,3-12-1,0-12 2,0-13 0,0-12 1,1-13 1,4-12-3,3-13 0,3-12-2,-1-10-1,-2-6-2,-3-6-1,-3-6-1,-6 4 1,-5 16 5,-7 15 5,-5 17 5,-8 10 2,-5 6-1,-7 7-3,-5 6 0,-8 6-1,-5 6 4,-7 7 1,-5 6 4,-3 6-2,4 6-5,3 7-5,3 6-5,4 4-3,7 4-2,6 3-2,7 3-1,2-1-1,1-2 0,-1-3 1,1-3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871,'70'46'60,"-9"-5"-18,-10-7-19,-8-5-20,-6-4-12,1 0-8,-1 0-9,1 0-7,-4-2-2,-6-3 4,-6-3 4,-6-2 5,-4-3 2,1 1 0,-1-1 0,1 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40050 18650 644,'-46'-40'8,"10"23"17,10 22 15,9 22 17,6 19 1,3 20-11,3 18-12,4 20-13,1 19-6,0 22-1,0 22-2,0 23-2,-2 13-3,-3 6-8,-3 7-5,-2 6-7,-1-18-3,3-40 4,3-40 2,4-41 2,1-21-8,0 1-21,0-1-21,0 1-21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45950 19200 645,'-68'-47'4,"17"6"8,15 7 9,16 6 7,9 9 5,3 13-1,3 12 0,4 13 0,-1 12-3,-3 13-5,-3 12-5,-2 13-4,-3 7-3,1 4 0,-1 3-1,1 3 0,1-5-1,3-12-2,3-13-2,4-12-2,4-13-5,6-12-5,7-13-6,6-12-6,7-15-2,10-15 3,10-15 3,9-16 3,1-8 1,-6 0-1,-6 0-1,-6 0 0,-7 1-1,-6 4-2,-6 3 0,-6 3-1,-6 4 2,-2 7 3,-3 6 3,-3 7 4,-6 5 3,-5 7 1,-7 6 1,-5 7 2,-8 4 0,-5 3 0,-7 3-1,-5 4 0,-4 5-3,0 10-6,0 10-7,0 9-5,3 6-4,6 3-2,7 3-2,6 4 0,4-3 0,4-5 2,3-7 4,3-5 3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2576" units="cm"/>
      <inkml:brushProperty name="height" value="0.02576" units="cm"/>
      <inkml:brushProperty name="color" value="#F2395B"/>
    </inkml:brush>
  </inkml:definitions>
  <inkml:trace contextRef="#ctx0" brushRef="#br0">46500 19350 854,'70'3'57,"-9"6"-14,-10 7-15,-8 6-13,-6 6-13,1 6-7,-1 7-8,1 6-9,-4-1-5,-6-5-1,-6-7-1,-6-5-2,-4-6 0,1-3 1,-1-3 1,1-2 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1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47850 18500 650,'-24'-36'51,"4"28"0,3 28 0,3 29-1,3 27-4,3 29-9,3 28-8,4 28-9,1 26-8,0 26-9,0 24-10,0 26-9,0-7-2,0-37 4,0-38 4,0-37 4,0-26-8,0-11-20,0-14-21,0-11-21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641" units="cm"/>
      <inkml:brushProperty name="height" value="0.02641" units="cm"/>
      <inkml:brushProperty name="color" value="#F2395B"/>
    </inkml:brush>
  </inkml:definitions>
  <inkml:trace contextRef="#ctx0" brushRef="#br0">24600 19200 833,'-46'93'-2,"10"-11"9,10-14 10,9-11 9,2-7 1,-2 0-5,-3 0-7,-3 0-6,-1 3-3,4 6 0,3 7 0,3 6-1,3-1 0,3-5 0,3-7 0,4-5 0,8-11-3,17-11-3,15-14-4,16-11-4,7-15-2,1-16-1,-1-15 0,1-15 0,-3-14-1,-2-8 0,-3-10 0,-3-9 0,-7-5 0,-9 0 2,-10 0 3,-8 0 1,-9 6 2,-6 13 3,-6 12 1,-6 13 1,-7 9 2,-6 6 1,-6 7 0,-6 6 0,-4 7 0,1 10-1,-1 10-1,1 9-1,1 7-3,3 7-4,3 6-4,4 7-4,2 2-3,4 1-3,3-1-2,3 1-2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318" units="cm"/>
      <inkml:brushProperty name="height" value="0.02318" units="cm"/>
      <inkml:brushProperty name="color" value="#F2395B"/>
    </inkml:brush>
  </inkml:definitions>
  <inkml:trace contextRef="#ctx0" brushRef="#br0">25450 19350 949,'25'23'-32,"0"-3"18,0-3 17,0-2 18,1-1 6,4 3-8,3 3-6,3 4-7,-1 4-3,-2 6-1,-3 7-1,-3 6 0,-2-2-1,0-9-3,0-10-3,0-8-3,0-6-6,0 1-10,0-1-9,0 1-9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7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61050 3300 527,'3'-47'39,"6"6"-3,7 7-3,6 6-3,7 3-1,10 0 0,10 0 0,9 0-1,1 1-2,-6 4-3,-6 3-5,-6 3-4,-4 3-3,1 3-5,-1 3-2,1 4-4,-4 5-3,-6 10-3,-6 10-2,-6 9-3,-6 9-2,-2 9-2,-3 10-3,-3 10-1,-6 4-2,-5 0 2,-7 0 2,-5 0 1,-3-5 2,4-9 4,3-10 4,3-8 3,3-8 3,3-2 2,3-3 0,4-3 2,1-1 1,0 4 0,0 3 0,0 3 1,3 1 0,6 1 2,7-1 1,6 1 1,1 1 0,-3 3 0,-3 3-1,-2 4-1,-8 1-2,-8 0-3,-10 0-4,-9 0-2,-7-4-2,-3-5-2,-3-7 1,-2-5-2,-5-8-1,-2-5-2,-3-7-1,-3-5-2,-2-11-1,0-11 0,0-14 1,0-11 0,0-12 1,0-9 0,0-10 1,0-8 1,4-4 2,10 3 3,10 3 4,9 4 3,6 4 4,3 6 6,3 7 5,4 6 6,2 6 6,4 6 6,3 7 6,3 6 6,3 9-1,3 13-8,3 12-7,4 13-9,1 13-5,0 17-2,0 15-2,0 16-2,-4 20-2,-5 25-2,-7 25-2,-5 25-2,-4 29-4,0 35-9,0 35-8,0 34-9,0 10-4,0-11-3,0-14-1,0-11-2,4-20-3,10-24-2,10-26-4,9-24-3,1-31 2,-6-33 7,-6-35 7,-6-34 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26900 18350 778,'-46'4'45,"10"10"-7,10 10-7,9 9-7,4 12-5,1 16-2,-1 15-1,1 17-3,1 21-2,3 28-5,3 28-4,4 29-5,1 21-6,0 16-7,0 15-8,0 17-7,1-20-1,4-53 5,3-53 6,3-52 5,-1-30-2,-2-2-5,-3-3-8,-3-3-6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628" units="cm"/>
      <inkml:brushProperty name="height" value="0.02628" units="cm"/>
      <inkml:brushProperty name="color" value="#F2395B"/>
    </inkml:brush>
  </inkml:definitions>
  <inkml:trace contextRef="#ctx0" brushRef="#br0">17150 19350 837,'-2'-85'-31,"-3"32"20,-3 31 21,-2 32 21,-5 22 7,-2 17-7,-3 15-8,-3 16-7,-1 7-3,4 1-3,3-1 0,3 1-2,3-6-2,3-8-1,3-10-2,4-9-3,5-10 0,10-9-2,10-10-2,9-8-2,7-15-1,7-19-1,6-18-3,7-19-1,-1-13 0,-6-6 2,-6-6 1,-6-6 2,-7-4 1,-6 1 0,-6-1 1,-6 1 1,-6 4 2,-2 9 1,-3 10 2,-3 10 2,-7 8 2,-9 10-1,-10 10 1,-8 9 1,-8 7 0,-2 7-1,-3 6 0,-3 7-1,-1 7-4,4 9-10,3 10-9,3 10-9,6 7-5,9 6 1,10 7 0,10 6 2,2-5 2,-3-16 5,-3-15 5,-2-15 5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256" units="cm"/>
      <inkml:brushProperty name="height" value="0.02256" units="cm"/>
      <inkml:brushProperty name="color" value="#F2395B"/>
    </inkml:brush>
  </inkml:definitions>
  <inkml:trace contextRef="#ctx0" brushRef="#br0">17800 19500 975,'48'26'-36,"-3"4"19,-3 3 17,-2 3 17,-5 1 7,-2 1-6,-3-1-7,-3 1-5,-2-3-4,0-2-4,0-3-2,0-3-3,1-4-3,4-3-3,3-3-4,3-2-3,-1-5-1,-2-2 3,-3-3 1,-3-3 4,-4-4-1,-3-3-1,-3-3-1,-2-2-2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4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19200 18450 741,'-4'-38'6,"-5"26"12,-7 24 11,-5 26 13,-1 22 2,6 23-7,7 22-7,6 22-6,3 24-8,0 29-6,0 28-7,0 28-8,0 26-7,0 26-7,0 24-8,0 26-7,0-18-6,0-59-4,0-60-3,0-58-4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9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64050 11400 999,'-2'-54'0,"-3"-5"0,-3-7 0,-2-5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2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51950 2550 620,'-13'-22'9,"26"6"18,24 7 17,26 6 18,10 3 3,-3 0-13,-3 0-13,-2 0-12,2 1-9,9 4-3,10 3-4,10 3-4,-3-1-4,-11-2-4,-14-3-4,-11-3-5,-9-1-3,-3 4-3,-3 3-3,-2 3-2,-5 1-3,-2 1-2,-3-1 0,-3 1-3,-6 4-3,-5 9-6,-7 10-6,-5 10-7,-8 0 2,-5-5 10,-7-7 11,-5-5 10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52300 2950 526,'-91'-22'5,"19"6"12,19 7 10,19 6 11,10 12 5,4 19-3,3 19-3,3 19-3,1 12-2,1 6-4,-1 7-3,1 6-3,-1 4-3,1 4-2,-1 3-2,1 3-3,1 3 0,3 3 0,3 3 0,4 4 1,-1 1-4,-3 0-5,-3 0-5,-2 0-6,-3 0-4,1 0-1,-1 0-2,1 0 0,1-4-3,3-5-3,3-7-3,4-5-3,1-11-3,0-11-2,0-14-4,0-11-2,0-26-3,0-37-2,0-38-2,0-37-2,1-12 3,4 17 10,3 15 8,3 16 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51900 4600 481,'3'-47'3,"6"6"7,7 7 7,6 6 7,6 6 2,6 6 0,7 7-3,6 6-1,7 3 0,10 0-2,10 0-2,9 0 0,6-2-2,3-3-1,3-3-3,4-2-1,-1-3-3,-3 1-3,-3-1-4,-2 1-4,-6-1-2,-6 1-3,-6-1-3,-6 1-2,-9-1-2,-8 1 0,-10-1-1,-9 1 0,-7-6 0,-3-8 1,-3-10 0,-2-9 1,-8-5 1,-8 0 2,-10 0 3,-9 0 3,-7 1 1,-3 4 4,-3 3 3,-2 3 2,-5 3 3,-2 3 3,-3 3 1,-3 4 4,-2 5 0,0 10 1,0 10-1,0 9 0,-2 10 1,-3 14 0,-3 11 1,-2 14 0,-3 8 1,1 7 1,-1 6-1,1 7 2,2 2-2,7 1 0,6-1-3,7 1-1,7-3-2,9-2-1,10-3-2,10-3-2,8-4 0,10-3 1,10-3 0,9-2 2,9-6-4,9-6-9,10-6-8,10-6-9,5-6-6,4-2-5,3-3-5,3-3-4,1-6-2,1-5 0,-1-7 2,1-5 1,-9-4 1,-15 0 4,-15 0 4,-16 0 3,-8-2 2,0-3-2,0-3-1,0-2-1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54200 1900 623,'28'-44'32,"6"13"-1,7 12 0,6 13-1,1 7-1,-3 4-1,-3 3-2,-2 3-1,-6 6-3,-6 9-5,-6 10-6,-6 10-4,-7 5-4,-6 4-4,-6 3-4,-6 3-3,-7 1-3,-6 1 0,-6-1-2,-6 1-1,-2-6 0,3-8 4,3-10 2,4-9 2,7-4 6,13 4 6,12 3 7,13 3 6,7-2 3,4-6-1,3-6-3,3-6-1,1-2-2,1 3 0,-1 3-2,1 4-2,-7 7-1,-12 13-5,-13 12-4,-12 13-5,-12 6-1,-8 0 2,-10 0 0,-9 0 1,-7-2-2,-3-3-7,-3-3-6,-2-2-7,-1-9-5,3-12-3,3-13-3,4-12-4,2-10-1,4-6-3,3-6-2,3-6-3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55000 2350 666,'68'0'19,"-11"0"3,-14 0 2,-11 0 3,-1-2 3,13-3 4,12-3 5,13-2 3,6-1-3,0 3-9,0 3-11,0 4-10,-2 1-10,-3 0-9,-3 0-9,-2 0-8,-5 0-7,-2 0-3,-3 0-3,-3 0-3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62350 3400 531,'0'-57'61,"0"39"-3,0 36-2,0 39-3,-2 25-5,-3 17-8,-3 15-9,-2 16-9,-1 5-5,3-2-2,3-3-2,4-3-3,-1-7-1,-3-9-1,-3-10-1,-2-8 0,0-12-2,7-12 0,6-13-3,7-12 0,5-9-3,7-2-2,6-3-2,7-3-3,4-7 0,3-9-1,3-10 1,4-8 0,4-15 0,6-19 2,7-18 0,6-19 2,-1-19-1,-5-19 1,-7-18 0,-5-19-1,-9-8 1,-9 3-1,-10 3 0,-8 4 0,-9 8 1,-6 17 1,-6 15 3,-6 16 1,-7 12 1,-6 9 0,-6 10 1,-6 10 0,-4 8-1,1 10 0,-1 10-1,1 9-1,-3 7 0,-2 7-1,-3 6 0,-3 7 0,-1 7-1,4 9 1,3 10 0,3 10 0,1 4 1,1 0 0,-1 0 1,1 0 0,2 1 0,7 4 0,6 3 0,7 3-1,4-2 1,3-6 2,3-6 4,4-6 2,4-6 0,6-2 1,7-3-1,6-3 0,7-2-2,10 0-5,10 0-5,9 0-4,6 0-2,3 0 1,3 0 0,4 0 0,2-2-5,4-3-13,3-3-13,3-2-12,-7-5-6,-15-2 1,-15-3 0,-16-3 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55950 1400 576,'-68'-15'52,"17"23"6,15 22 6,16 22 6,9 15-5,3 9-15,3 10-14,4 10-15,1 7-13,0 6-12,0 7-11,0 6-12,-2 4-9,-3 4-7,-3 3-8,-2 3-6,-3-10-1,1-21 4,-1-22 5,1-22 5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58000 2450 502,'73'4'156,"-3"10"-39,-3 10-36,-2 9-37,0 2-21,7-2-4,6-3-3,7-3-3,4 1-4,3 6-1,3 7-2,4 6-2,-3 1-3,-5-3-1,-7-3-2,-5-2-3,-6-5-1,-3-2 0,-3-3 0,-2-3-2,-6-4 2,-6-3 0,-6-3 1,-6-2 2,-6-1 1,-2 3 3,-3 3 2,-3 4 3,-18 7 0,-31 13-2,-31 12-2,-31 13-2,-21 6-4,-9 0-5,-10 0-4,-8 0-4,-11 1-4,-8 4 0,-10 3-1,-9 3-2,-2-1-1,6-2-6,7-3-5,6-3-5,10-6-1,17-5 3,15-7 3,16-5 2,15-9 3,16-9 3,15-10 3,17-8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64350 2850 559,'0'-49'22,"0"4"-2,0 3-3,0 3-2,0 3-2,0 3 0,0 3 0,0 4-1,-2-1 0,-3-3 0,-3-3-1,-2-2 0,-1-1-1,3 3-4,3 3-4,4 4-2,-3-1-2,-5-3 0,-7-3 2,-5-2 0,-6 0 1,-3 7 0,-3 6 1,-2 7 0,-3 4 1,1 3 0,-1 3 1,1 4 0,-3 1 0,-2 0 0,-3 0-1,-3 0 0,-4 6-1,-3 13 0,-3 12 1,-2 13-1,-3 9 0,1 6 1,-1 7 1,1 6 0,-1 4 1,1 4 1,-1 3-1,1 3 1,2 4 0,7 7 0,6 6-1,7 7 0,4-1 0,3-6-1,3-6 1,4-6-1,2-6 0,4-2-1,3-3-1,3-3-1,3-4 0,3-3 0,3-3 0,4-2 0,1-6 0,0-6 0,0-6 0,0-6 0,3-6 0,6-2-3,7-3-1,6-3-1,4-4-2,4-3-1,3-3-1,3-2-1,6-5 0,9-2-2,10-3-1,10-3-2,7-9 0,6-11 0,7-14 0,6-11 0,1-11-1,-3-5 0,-3-7 0,-2-5-1,-6-4 0,-6 0 4,-6 0 1,-6 0 3,-9 3 2,-8 6 1,-10 7 1,-9 6 2,-9 15 6,-5 26 13,-7 24 11,-5 26 12,-8 16 2,-5 10-6,-7 10-7,-5 9-8,-1 1-3,6-6-2,7-6-1,6-6-2,3-6-1,0-2-4,0-3-1,0-3-3,0-4-2,0-3-1,0-3-2,0-2 0,9-12-6,19-19-10,19-18-9,19-19-10,7-15-3,-3-8 5,-3-10 3,-2-9 4,-5-4 4,-2 4 3,-3 3 3,-3 3 2,-6 7 4,-5 14 5,-7 11 4,-5 14 6,-4 13 7,0 16 13,0 15 12,0 17 13,-2 8 3,-3 4-6,-3 3-5,-2 3-5,-3 1-7,1 1-5,-1-1-8,1 1-6,-1-4-5,1-6-3,-1-6-5,1-6-2,1-4-10,3 1-13,3-1-15,4 1-14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2767" units="cm"/>
      <inkml:brushProperty name="height" value="0.02767" units="cm"/>
      <inkml:brushProperty name="color" value="#00BFF3"/>
    </inkml:brush>
  </inkml:definitions>
  <inkml:trace contextRef="#ctx0" brushRef="#br0">66400 1700 794,'71'-22'-35,"-5"6"13,-7 7 13,-5 6 14,-4 6 9,0 6 1,0 7 4,0 6 1,-4 4 0,-5 4-5,-7 3-5,-5 3-4,-6 3-3,-3 3 1,-3 3 1,-2 4 0,-9 2-1,-12 4-4,-13 3-2,-12 3-4,-13 4-2,-12 7-3,-13 6-1,-12 7-3,-9-1 0,-2-6 2,-3-6 2,-3-6 1,4-6 3,13-2 2,12-3 4,13-3 3,6-6 3,0-5 5,0-7 5,0-5 4,14-6 3,28-3 2,28-3 3,29-2 2,19-5-1,14-2-5,11-3-5,14-3-6,2-6-5,-6-5-6,-6-7-5,-6-5-7,-6-4-7,-2 0-7,-3 0-8,-3 0-7,-7 1-3,-9 4 3,-10 3 1,-8 3 2,-8-1 5,-2-2 7,-3-3 7,-3-3 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356" units="cm"/>
      <inkml:brushProperty name="height" value="0.02356" units="cm"/>
      <inkml:brushProperty name="color" value="#00BFF3"/>
    </inkml:brush>
  </inkml:definitions>
  <inkml:trace contextRef="#ctx0" brushRef="#br0">67250 2300 933,'143'-22'28,"-11"6"-8,-14 7-7,-11 6-8,-11 3-5,-5 0-5,-7 0-4,-5 0-4,-8 0-4,-5 0-4,-7 0-3,-5 0-4,-6-2 0,-3-3 1,-3-3 1,-2-2 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68300 1450 766,'-47'-22'2,"6"6"3,7 7 4,6 6 3,6 6 4,6 6 4,7 7 4,6 6 4,1 10 1,-3 17-4,-3 15-3,-2 16-3,-1 9-5,3 3-6,3 3-7,4 4-7,1 2-5,0 4-2,0 3-3,0 3-3,0-5-3,0-12-3,0-13-5,0-12-3,-2-9-2,-3-2 1,-3-3-1,-2-3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70000 2050 509,'-11'-19'62,"28"13"-6,28 12-5,29 13-6,11 6-5,-2 0-6,-3 0-4,-3 0-6,4 1-3,13 4-1,12 3-1,13 3-1,4-1-1,-3-2-2,-3-3-3,-2-3-2,2-1-3,9 4-2,10 3-1,10 3-3,-3 1-2,-11 1 0,-14-1-1,-11 1-1,-14-1 1,-11 1 0,-14-1 2,-11 1 0,-14-1-1,-11 1-4,-14-1-4,-11 1-3,-15-4-1,-16-6 5,-15-6 5,-15-6 4,-12-1 3,-6 7 0,-6 6 1,-6 7 0,-6 2 1,-2 1-1,-3-1 0,-3 1 0,-10 7-1,-16 16-2,-15 15-2,-15 17-2,-3 2-4,14-9-1,11-10-4,14-8-3,7-4-1,3 3 2,3 3 0,4 4 1,4-1-1,6-3-3,7-3-3,6-2-4,9-8-4,13-8-9,12-10-8,13-9-8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4:41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80000 27400 708,'0'-41'16,"0"19"11,0 19 10,0 19 11,0 9 1,0 0-11,0 0-10,0 0-11,0 0-6,0 0-2,0 0-2,0 0-3,0-7-7,0-11-15,0-14-14,0-11-14,3-6-6,6 4-1,7 3 1,6 3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5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74550 1600 506,'-2'-61'40,"-3"28"3,-3 28 1,-2 29 1,-5 21 0,-2 16-6,-3 15-6,-3 17-4,-4 10-4,-3 6-2,-3 7-3,-2 6-2,-1 7-2,3 10 0,3 10-1,4 9-1,2 2-2,4-2-3,3-3-4,3-3-2,1-7-5,1-9-4,-1-10-3,1-8-5,1-12-3,3-12-3,3-13-2,4-12-4,1-19-7,0-25-12,0-25-12,0-25-12,-2-13 0,-3 1 11,-3-1 12,-2 1 10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74200 2700 651,'70'-2'45,"-9"-3"-5,-10-3-3,-8-2-4,-4-1-3,3 3-1,3 3-1,4 4-2,2 1-2,4 0-4,3 0-5,3 0-3,-1 0-5,-2 0-4,-3 0-6,-3 0-4,-4 0-8,-3 0-13,-3 0-12,-2 0-11,-8-5-6,-8-9 4,-10-10 1,-9-8 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63650 3850 540,'-40'-24'33,"23"4"7,22 3 6,22 3 8,16-2 1,14-6-7,11-6-6,14-6-6,8-4-6,7 1-4,6-1-6,7 1-4,-3 2-6,-8 7-6,-10 6-7,-9 7-6,-9 2-5,-5 1-6,-7-1-5,-5 1-5,-9-4-9,-9-6-13,-10-6-12,-8-6-13,-9-2 3,-6 3 15,-6 3 16,-6 4 17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4774" units="cm"/>
      <inkml:brushProperty name="height" value="0.04774" units="cm"/>
      <inkml:brushProperty name="color" value="#00BFF3"/>
    </inkml:brush>
  </inkml:definitions>
  <inkml:trace contextRef="#ctx0" brushRef="#br0">75600 1300 460,'1'-49'0,"4"4"0,3 3 0,3 3 0,1-1 2,1-2 3,-1-3 2,1-3 4,-3 10 10,-2 26 16,-3 24 15,-3 26 17,-2 19 1,0 17-12,0 15-12,0 16-12,0 7-7,0 1-4,0-1-2,0 1-2,0 2-4,0 7-4,0 6-3,0 7-5,-4 13-2,-5 22-5,-7 22-4,-5 23-3,-3 10-6,4 0-8,3 0-8,3 0-8,1-8-3,1-16 0,-1-15 2,1-15 0,1-15 2,3-12 2,3-13 0,4-12 2,1-18 4,0-21 4,0-22 6,0-22 5,-4-10 3,-5 4 0,-7 3 1,-5 3 1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76750 1550 672,'-44'-49'4,"13"4"6,12 3 7,13 3 8,16 6 5,23 9 5,22 10 4,22 10 6,13 4-3,7 0-9,6 0-9,7 0-10,0 0-7,-2 0-4,-3 0-6,-3 0-5,-7 0-5,-9 0-7,-10 0-6,-8 0-7,-14 3-7,-15 6-6,-15 7-7,-16 6-7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77500 800 588,'-27'-27'1,"-3"-3"2,-3-3 2,-2-2 3,-1 0 2,3 7 5,3 6 3,4 7 4,2 13 7,4 22 7,3 22 8,3 23 8,1 17-1,1 17-9,-1 15-10,1 16-10,-1 10-8,1 7-7,-1 6-6,1 7-8,-1 0-9,1-2-14,-1-3-12,1-3-13,1-15-7,3-24 3,3-26 0,4-24 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7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79250 1900 599,'-24'-24'4,"4"4"11,3 3 9,3 3 10,15 6 5,29 9 1,28 10 0,28 10 1,15 5-4,4 4-7,3 3-7,3 3-7,-1-1-6,-2-2-2,-3-3-3,-3-3-2,-6-1-1,-5 4 2,-7 3 2,-5 3 2,-9 1-1,-9 1-3,-10-1-4,-8 1-3,-8-3-3,-2-2-3,-3-3-2,-3-3-3,-9-1 1,-11 4 4,-14 3 4,-11 3 4,-11 1 1,-5 1 1,-7-1 1,-5 1-1,-9 1 0,-9 3-1,-10 3-2,-8 4-1,-14 5-2,-15 10-2,-15 10-2,-16 9-1,-4 2-2,10-2-1,10-3-1,9-3-2,9-4-1,9-3-5,10-3-3,10-2-4,10-9-3,13-12-5,12-13-4,13-12-4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82350 1650 559,'6'-44'56,"13"13"-6,12 12-4,13 13-5,10 7-5,10 4-6,10 3-5,9 3-7,1 4-3,-6 7-5,-6 6-4,-6 7-3,-7 2-3,-6 1-2,-6-1-2,-6 1-1,-7-3-1,-6-2 0,-6-3 1,-6-3 1,-12 4-2,-15 13-2,-15 12-4,-16 13-3,-16 4 0,-16-3 0,-15-3 2,-15-2 1,-14-1 1,-8 3 1,-10 3 1,-9 4 2,1 1 1,13 0 0,12 0 2,13 0 1,9-4 1,6-5 3,7-7 3,6-5 3,18-8 2,32-5-1,31-7-1,32-5 0,21-9 0,13-9-3,12-10-1,13-8-2,7-11-2,4-8-3,3-10-1,3-9-2,1-5-2,1 0-2,-1 0 0,1 0-2,-6 0 0,-8 0-2,-10 0-1,-9 0-1,-9 1 0,-5 4 4,-7 3 2,-5 3 2,-8 3 5,-5 3 5,-7 3 4,-5 4 6,-6 13 9,-3 26 12,-3 24 12,-2 26 13,-6 13 1,-6 4-13,-6 3-11,-6 3-11,-6 1-8,-2 1-4,-3-1-2,-3 1-5,-2-7-1,0-12-1,0-13 0,0-12-2,10-18-9,23-21-19,22-22-20,22-22-19,8-15-3,-2-5 13,-3-7 14,-3-5 14,-2-1 6,0 6 2,0 7 1,0 6 1,-5 7 8,-9 10 12,-10 10 14,-8 9 13,-3 13 11,7 20 11,6 18 10,7 20 9,-1 10-1,-6 3-14,-6 3-15,-6 4-13,-4 1-11,1 0-5,-1 0-6,1 0-7,-1-4-2,1-5 1,-1-7 1,1-5 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84750 1050 612,'95'-68'32,"-9"17"-1,-10 15-2,-8 16-1,-8 12 1,-2 9 3,-3 10 5,-3 10 4,-4 8-3,-3 10-6,-3 10-8,-2 9-7,-6 6-6,-6 3-5,-6 3-6,-6 4-4,-13-1-3,-19-3 0,-18-3 1,-19-2 0,-12-5-3,-2-2-6,-3-3-6,-3-3-7,2-6 1,10-5 4,10-7 4,9-5 6,4-6 4,1-3 5,-1-3 5,1-2 5,12-3 4,25 1 1,25-1 3,25 1 2,15-6 1,7-8-2,6-10-2,7-9 0,2-5-9,1 0-12,-1 0-15,1 0-12,-7 0-5,-12 0 6,-13 0 5,-12 0 5,-7 1 1,1 4-7,-1 3-6,1 3-5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366" units="cm"/>
      <inkml:brushProperty name="height" value="0.03366" units="cm"/>
      <inkml:brushProperty name="color" value="#00BFF3"/>
    </inkml:brush>
  </inkml:definitions>
  <inkml:trace contextRef="#ctx0" brushRef="#br0">85900 1350 653,'-35'1'35,"32"4"6,31 3 5,32 3 6,18-1-1,6-2-8,7-3-8,6-3-7,-1-2-13,-5 0-15,-7 0-15,-5 0-16,-6 0-7,-3 0 2,-3 0 1,-2 0 3,-8-4-2,-8-5-5,-10-7-5,-9-5-4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86550 650 545,'-69'-24'-29,"13"4"35,12 3 33,13 3 34,9 12 11,6 22-14,7 22-13,6 23-14,-1 16-9,-5 13-6,-7 12-5,-5 13-6,-4 9-7,0 6-11,0 7-11,0 6-9,0 4-11,0 4-8,0 3-10,0 3-10,1-15-2,4-30 4,3-32 4,3-30 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9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87900 2050 601,'81'4'109,"13"10"-23,12 10-21,13 9-22,1 2-15,-9-2-5,-10-3-7,-8-3-6,-1 1-3,9 6-2,10 7-1,10 6-2,-4-1-2,-16-5 0,-15-7-2,-15-5-1,-14-4-2,-8 0-2,-10 0-1,-9 0-3,-16 0 1,-22 0 3,-22 0 4,-21 0 2,-15 3 3,-6 6-1,-6 7 0,-6 6 1,-12 7-2,-15 10-3,-15 10-2,-16 9-4,-5 2-2,6-2-3,7-3-3,6-3-2,6-4-3,6-3-2,7-3-4,6-2-1,9-5-3,13-2-2,12-3-2,13-3-1,10-7 1,10-9 5,10-10 4,9-8 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91850 1600 687,'3'-75'-5,"6"50"19,7 50 19,6 50 19,3 23 4,0-3-12,0-3-11,0-2-12,-4-3-6,-5 1 0,-7-1-2,-5 1 0,-4 5-5,0 14-8,0 11-7,0 14-9,-4 2-5,-5-6-2,-7-6-2,-5-6-2,-3-13-3,4-19-2,3-18-2,3-19-3,1-19-1,1-19 3,-1-18 2,1-19 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64700 2650 548,'-90'-113'-19,"23"26"14,22 24 15,22 26 14,10 19 13,1 17 11,-1 15 10,1 16 12,-1 32-2,1 51-12,-1 49-13,1 51-13,-1 27-10,1 7-10,-1 6-8,1 7-11,1-3-3,3-8 0,3-10 1,4-9 1,2-10-4,4-9-8,3-10-8,3-8-8,-1-25-1,-2-36 7,-3-39 7,-3-36 6,-2-22 0,0-2-12,0-3-10,0-3-10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2345" units="cm"/>
      <inkml:brushProperty name="height" value="0.02345" units="cm"/>
      <inkml:brushProperty name="color" value="#00BFF3"/>
    </inkml:brush>
  </inkml:definitions>
  <inkml:trace contextRef="#ctx0" brushRef="#br0">92200 2250 938,'25'-25'2,"0"0"4,0 0 4,0 0 3,0 1 1,0 4-4,0 3-5,0 3-3,0 3-6,0 3-4,0 3-5,0 4-5,0 1-2,0 0-2,0 0 0,0 0-2,-2-2 1,-3-3 1,-3-3 1,-2-2 1,-3-3 2,1 1 3,-1-1 4,1 1 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92800 1200 539,'3'-52'0,"6"-3"2,7-3 2,6-2 1,1 2 1,-3 9 2,-3 10 1,-2 10 1,-1 4 3,3 0 6,3 0 5,4 0 5,1 6 2,0 13-4,0 12-2,0 13-4,-2 9-2,-3 6 0,-3 7-3,-2 6 0,-3 6 0,1 6 1,-1 7 2,1 6 1,-3 6 0,-2 6-3,-3 7-2,-3 6-2,-2 9-3,0 13-3,0 12-4,0 13-3,-2 20-4,-3 28-6,-3 28-7,-2 29-5,-6 18-4,-6 9-4,-6 10-3,-6 10-4,-1-3-2,7-11-5,6-14-3,7-11-4,4-31 3,3-46 9,3-47 9,4-47 9,1-26 5,0-2 2,0-3 0,0-3 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3143" units="cm"/>
      <inkml:brushProperty name="height" value="0.03143" units="cm"/>
      <inkml:brushProperty name="color" value="#00BFF3"/>
    </inkml:brush>
  </inkml:definitions>
  <inkml:trace contextRef="#ctx0" brushRef="#br0">93950 1400 700,'-63'-4'-8,"26"-5"21,24-7 20,26-5 21,15-1 5,6 6-12,7 7-11,6 6-12,6 3-8,6 0-4,7 0-3,6 0-4,3 1-6,0 4-6,0 3-7,0 3-6,-4-1-7,-5-2-6,-7-3-6,-5-3-5,-8-2-2,-5 0 4,-7 0 4,-5 0 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2838" units="cm"/>
      <inkml:brushProperty name="height" value="0.02838" units="cm"/>
      <inkml:brushProperty name="color" value="#00BFF3"/>
    </inkml:brush>
  </inkml:definitions>
  <inkml:trace contextRef="#ctx0" brushRef="#br0">94800 700 775,'-25'-25'0,"0"0"-1,0 0 0,0 0 0,1 1 4,4 4 10,3 3 9,3 3 9,-1 15 4,-2 29-3,-3 28-2,-3 28-3,-1 17-5,4 6-11,3 7-9,3 6-11,-1 3-8,-2 0-9,-3 0-7,-3 0-9,1-11-3,6-22 2,7-22 1,6-21 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95300 2050 639,'-50'-15'91,"0"23"-16,0 22-15,0 22-16,1 12-12,4 3-8,3 3-8,3 4-9,3 4-3,3 6-1,3 7-1,4 6 0,4 3-2,6 0-6,7 0-5,6 0-4,4-5-6,4-9-3,3-10-5,3-8-4,9-12-2,16-12 0,15-13 0,17-12 1,2-9 2,-9-2 1,-10-3 3,-8-3 2,-8-6 2,-2-5 3,-3-7 3,-3-5 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96250 2200 638,'-91'0'39,"19"0"-1,19 0 1,19 0 0,10 6-2,4 13-3,3 12-3,3 13-2,3 9-4,3 6-6,3 7-6,4 6-4,-1 4-5,-3 4 0,-3 3-3,-2 3-1,-3-1-4,1-2-7,-1-3-8,1-3-7,-1-7-7,1-9-5,-1-10-6,1-8-5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95750 3050 537,'26'-91'-9,"4"19"2,3 19 2,3 19 3,-1 10 5,-2 4 8,-3 3 8,-3 3 8,-1-1 3,4-2-4,3-3-3,3-3-4,-1 1-4,-2 6-6,-3 7-7,-3 6-5,-2 1-2,0-3-1,0-3 2,0-2 0,0-1-1,0 3-3,0 3-1,0 4-4,0-1-3,0-3-3,0-3-4,0-2-5,-2-5 0,-3-2 3,-3-3 3,-2-3 3,-3-4 2,1-3 5,-1-3 3,1-2 3,-3-3 3,-2 1 1,-3-1 0,-3 1 1,-1 1 0,4 3 1,3 3-1,3 4 1,-1 8 11,-2 17 22,-3 15 23,-3 16 22,-2 10 5,0 7-14,0 6-15,0 7-13,-4 4-9,-5 3-4,-7 3-4,-5 4-5,-4-1-2,0-3-2,0-3-1,0-2-1,3-6-7,6-6-12,7-6-11,6-6-12,10-10-9,17-12-7,15-13-7,16-12-7,5-9 1,-2-2 10,-3-3 10,-3-3 9,-4 1 6,-3 6 4,-3 7 3,-2 6 4,-6 6 5,-6 6 5,-6 7 7,-6 6 6,-6 3 7,-2 0 6,-3 0 7,-3 0 6,1-4 1,6-5-7,7-7-5,6-5-7,7-9-11,10-9-16,10-10-15,9-8-16,2-8-7,-2-2 4,-3-3 3,-3-3 3,-6 2 6,-5 10 5,-7 10 7,-5 9 6,-8 9 10,-5 9 14,-7 10 12,-5 10 14,-8 7 7,-5 6 2,-7 7 2,-5 6 2,-1 1-2,6-3-7,7-3-7,6-2-7,6-3-5,6 1-4,7-1-4,6 1-5,6-6-8,6-8-10,7-10-12,6-9-11,3-9-5,0-5-1,0-7 1,0-5-1,-4-8 3,-5-5 4,-7-7 6,-5-5 4,-8-4 6,-5 0 3,-7 0 6,-5 0 4,-9 1 3,-9 4-2,-10 3-1,-8 3-1,-9 3-2,-6 3-5,-6 3-4,-6 4-4,2 1-3,14 0 2,11 0 0,14 0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98250 1650 543,'79'3'61,"10"6"-8,10 7-7,9 6-9,6 6-6,3 6-4,3 7-5,4 6-4,-1 1-3,-3-3 0,-3-3 0,-2-2 0,-9-1-1,-12 3-2,-13 3-1,-12 4-2,-12 1 0,-8 0 0,-10 0 2,-9 0 0,-10 0-1,-9 0-5,-10 0-4,-8 0-6,-11 1-2,-8 4-2,-10 3-2,-9 3-1,-16 6-3,-22 9-4,-22 10-3,-21 10-3,-20 5-4,-15 4-3,-15 3-3,-16 3-3,7-7 1,32-15 5,31-15 5,32-16 5,21-12 1,13-5-4,12-7-4,13-5-4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7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100750 1300 553,'-40'3'8,"23"6"18,22 7 16,22 6 18,13 4 3,7 4-11,6 3-9,7 3-11,8 3-7,14 3-4,11 3-5,14 4-3,0 1-4,-8 0-1,-10 0-1,-9 0-1,-7 0-2,-3 0-1,-3 0-1,-2 0-1,-6-4-1,-6-5-1,-6-7-3,-6-5 0,-6-4-1,-2 0 0,-3 0 0,-3 0 0,-12 3 2,-18 6 3,-19 7 4,-18 6 3,-12 1 1,-3-3-1,-3-3-2,-2-2-1,-14 3-2,-21 14-2,-22 11-4,-22 14-3,-11 7-1,0 3 2,0 3 2,0 4 1,7-4-4,17-9-11,15-10-12,16-8-10,15-9-6,16-6-2,15-6-1,17-6-2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103150 1800 501,'21'-69'21,"-5"13"9,-7 12 10,-5 13 9,-9 15 4,-9 19-2,-10 19-3,-8 19-2,-8 15-6,-2 13-6,-3 12-8,-3 13-7,-4 9-6,-3 6-2,-3 7-3,-2 6-4,-6 9-1,-6 13-1,-6 12-1,-6 13-2,-2 1-3,3-9-6,3-10-5,4-8-7,7-18-6,13-25-4,12-25-6,13-25-6,12-19-2,13-12 1,12-13 0,13-12 1,7-10 3,4-6 7,3-6 7,3-6 6,-1-4 3,-2 1 1,-3-1-1,-3 1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64600 3850 485,'-47'-21'28,"6"10"-6,7 10-6,6 9-8,-1 13 0,-5 20 3,-7 18 4,-5 20 3,-8 10 1,-5 3-2,-7 3-4,-5 4-2,-3 1-2,4 0 0,3 0-1,3 0 1,3-2-1,3-3-1,3-3 0,4-2 0,4-9-1,6-12-1,7-13 0,6-12-2,17-19-2,28-25-6,28-25-5,29-25-5,19-24-1,14-21 1,11-22 1,14-22 2,5-10 0,1 4-5,-1 3-3,1 3-4,-6 6-1,-8 9 1,-10 10 1,-9 10 2,-12 10 6,-11 13 11,-14 12 11,-11 13 12,-11 10 9,-5 10 5,-7 10 5,-5 9 6,-4 9 1,0 9-5,0 10-4,0 10-5,0 10-4,0 13-3,0 12-2,0 13-4,0 9-1,0 6-2,0 7 0,0 6-2,-4 3-1,-5 0-2,-7 0-1,-5 0-2,-8 0-3,-5 0-2,-7 0-2,-5 0-2,-9 0-2,-9 0 1,-10 0 1,-8 0 0,-4-7-2,3-11-9,3-14-7,4-11-7,1-12-4,0-9-2,0-10-1,0-8 0,3-20-1,6-28 1,7-28 0,6-27 1,6-22 1,6-11-1,7-14 0,6-11 0,9-3 2,13 10 6,12 10 5,13 9 5,2 13 5,-5 20 7,-7 18 5,-5 20 6,-4 10 2,0 3-2,0 3-3,0 4-3,-4 7 10,-5 13 22,-7 12 20,-5 13 22,-11 13 3,-11 17-16,-14 15-15,-11 16-15,-11 7-10,-5 1-6,-7-1-4,-5 1-7,-4-1-4,0 1-5,0-1-4,0 1-5,1-4-4,4-6-5,3-6-3,3-6-4,4-9-4,7-8-5,6-10-3,7-9-4,5-12-2,7-11 3,6-14 2,7-11 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103150 1800 469,'25'-47'1,"0"6"3,0 7 1,0 6 3,-2 12 8,-3 19 15,-3 19 14,-2 19 14,-5 15 3,-2 13-10,-3 12-9,-3 13-11,-2 9-5,0 6-4,0 7-3,0 6-3,-2 3-2,-3 0-1,-3 0 0,-2 0-1,-1-4-2,3-5-2,3-7-3,4-5-2,10-28-5,19-46-5,19-47-5,19-47-5,15-41-4,13-34-1,12-35-2,13-33-1,6-12 1,0 13 1,0 12 3,0 13 3,-7 10 1,-11 10 0,-14 10 1,-11 9 1,-15 15 0,-16 22 0,-15 22 0,-15 23 0,-15 19-6,-12 19-11,-13 19-11,-12 19-11,-5 9 0,3 0 10,3 0 11,4 0 10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104900 2700 475,'92'-72'6,"-16"6"4,-15 7 2,-15 6 3,-11 4 1,-2 4 0,-3 3 1,-3 3 0,-6 3 1,-5 3 1,-7 3 1,-5 4 2,-8 2-1,-5 4-1,-7 3-2,-5 3 0,-8 3-2,-5 3 0,-7 3 0,-5 4 0,-4 7-1,0 13-1,0 12-1,0 13-1,-4 9 0,-5 6 0,-7 7-1,-5 6 1,-4 9-2,0 13 0,0 12-2,0 13-2,3 4-1,6-3-2,7-3-1,6-2-1,7-9-2,10-12 0,10-13-1,9-12 0,12-12-2,16-8-3,15-10-4,17-9-3,10-16-2,6-22-4,7-22-3,6-21-2,9-23-5,13-21-6,12-22-5,13-22-6,-2-2 1,-16 19 11,-15 19 8,-15 19 10,-14 16 7,-8 17 4,-10 15 4,-9 16 3,-9 18 11,-5 22 17,-7 22 17,-5 23 17,-3 14 4,4 10-10,3 10-8,3 9-10,-1 2-7,-2-2-5,-3-3-6,-3-3-6,1-6-5,6-5-6,7-7-4,6-5-7,3-9-7,0-9-11,0-10-10,0-8-10,1-9-7,4-6-3,3-6-2,3-6-3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3446" units="cm"/>
      <inkml:brushProperty name="height" value="0.03446" units="cm"/>
      <inkml:brushProperty name="color" value="#00BFF3"/>
    </inkml:brush>
  </inkml:definitions>
  <inkml:trace contextRef="#ctx0" brushRef="#br0">105600 1200 638,'6'-91'3,"13"19"6,12 19 6,13 19 6,2 12 4,-5 6 4,-7 7 2,-5 6 4,5 3 0,19 0-4,19 0-1,19 0-4,9 1-3,0 4-4,0 3-5,0 3-3,-4 1-7,-5 1-6,-7-1-9,-5 1-6,-8-1-11,-5 1-12,-7-1-13,-5 1-13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106550 300 548,'-68'-47'2,"17"6"6,15 7 4,16 6 4,9 10 10,3 17 14,3 15 13,4 16 14,1 18 0,0 22-11,0 22-13,0 23-11,0 14-12,0 10-11,0 10-10,0 9-10,-4 6-11,-5 3-8,-7 3-10,-5 4-9,-3-12-1,4-24 6,3-26 7,3-24 6,1-17 2,1-5-5,-1-7-3,1-5-4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107375 2925 333,'157'63'167,"51"46"-1,50 47 1,49 47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73200 16450 999,'-19'-305'-39,"13"91"2,12 90 1,13 92 3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67075 12675 333,'157'63'167,"51"46"-1,50 47 1,49 47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7:59"/>
    </inkml:context>
    <inkml:brush xml:id="br0">
      <inkml:brushProperty name="width" value="0.02228" units="cm"/>
      <inkml:brushProperty name="height" value="0.02228" units="cm"/>
    </inkml:brush>
  </inkml:definitions>
  <inkml:trace contextRef="#ctx0" brushRef="#br0">63900 14700 987,'-8'-49'1,"-16"4"1,-15 3 2,-15 3 1,-3 9-6,14 16-15,11 15-14,14 17-16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2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103950 57700 999,'-22'48'-3,"6"-3"-7,7-3-7,6-2-6,1-5-4,-3-2 0,-3-3 0,-2-3 0,-6 5 6,-6 17 11,-6 15 12,-6 16 12,-1 5 4,7-2-3,6-3-2,7-3-3,2-6-4,1-5-5,-1-7-4,1-5-6,7-9-2,16-9-3,15-10-1,17-8-3,3-9 2,-5-6 3,-7-6 3,-5-6 4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54200 60300 999,'48'1'-6,"-3"4"0,-3 3 0,-2 3 0,-3-1-2,1-2-4,-1-3-3,1-3-5,-3-4-1,-2-3-2,-3-3 0,-3-2 0,-4-5 1,-3-2 5,-3-3 5,-2-3 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64900 4650 612,'156'68'48,"-37"-11"-8,-38-14-9,-37-11-9,-15-3-1,10 10 5,10 10 7,9 9 5,2 2 0,-2-2-5,-3-3-6,-3-3-6,-2 2-11,0 10-16,0 10-16,0 9-16,-5-2-3,-9-12 8,-10-13 7,-8-12 9,-6-9-3,1-2-13,-1-3-13,1-3-12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50"/>
    </inkml:context>
    <inkml:brush xml:id="br0">
      <inkml:brushProperty name="width" value="0.04356" units="cm"/>
      <inkml:brushProperty name="height" value="0.04356" units="cm"/>
      <inkml:brushProperty name="color" value="#FED406"/>
    </inkml:brush>
  </inkml:definitions>
  <inkml:trace contextRef="#ctx0" brushRef="#br0">65400 11150 505,'-50'-30'2,"0"-9"6,0-10 5,0-8 5,18 5 4,39 22 0,36 22 2,39 23 0,11 6 1,-11-5-3,-14-7-2,-11-5-2,-3-8-2,10-5 0,10-7 0,9-5-1,7-4-1,7 0-2,6 0-2,7 0-1,0 1-2,-2 4 0,-3 3 0,-3 3-1,-1 3 0,4 3-1,3 3 0,3 4 0,1 1-1,1 0-2,-1 0-1,1 0-1,1 0-2,3 0 1,3 0 0,4 0-1,1-2 2,0-3 1,0-3 1,0-2 2,0-1 0,0 3 1,0 3 0,0 4 0,-2 1-1,-3 0 1,-3 0-1,-2 0 0,-8 1 0,-8 4 0,-10 3-1,-9 3 1,2 1-1,17 1-1,15-1-1,16 1 0,4-1-1,-6 1 0,-6-1 0,-6 1 0,-6-3 0,-2-2 0,-3-3-1,-3-3-1,1-2 1,6 0 0,7 0 1,6 0-1,-1 1 1,-5 4 1,-7 3 0,-5 3 1,-4 3-1,0 3 1,0 3-1,0 4 1,3-1-1,6-3 0,7-3 1,6-2 0,3-5 0,0-2 0,0-3-1,0-3 0,4-2 0,10 0-1,10 0 0,9 0-1,2 0 1,-2 0 0,-3 0 0,-3 0 1,-6 0 0,-5 0 0,-7 0-1,-5 0 1,-4 0 0,0 0-1,0 0 0,0 0 1,-2 1-1,-3 4 0,-3 3 1,-2 3-1,-3-1 0,1-2-1,-1-3-2,1-3-2,-3-2 1,-2 0 0,-3 0 1,-3 0 0,-4-2 2,-3-3 1,-3-3 0,-2-2 1,-3-1 1,1 3 1,-1 3 0,1 4 0,-1-1 1,1-3-1,-1-3 0,1-2-1,1-3-1,3 1-1,3-1 0,4 1-2,-3-1 1,-5 1-1,-7-1 1,-5 1 1,-9 1 0,-9 3-2,-10 3 0,-8 4-2,-15 1-2,-19 0-2,-18 0-4,-19 0-3,-19-2 0,-19-3 1,-18-3 3,-19-2 2,-18-3 2,-15 1-1,-15-1 2,-16 1 0,-13-1 0,-9 1 2,-10-1 1,-8 1 1,-8-1 0,-2 1 0,-3-1-1,-3 1 0,-1-3 1,4-2 1,3-3 1,3-3 2,1-1 1,1 4 0,-1 3-1,1 3 0,-4 1 0,-6 1 0,-6-1 0,-6 1 0,-4-1 0,1 1-1,-1-1 0,1 1 0,-6 1-1,-8 3 0,-10 3 0,-9 4 0,-1 2 0,10 4 0,10 3-1,9 3 1,4 1-1,1 1 0,-1-1 0,1 1 1,1-3-1,3-2 0,3-3 0,4-3-1,4-2 0,6 0 2,7 0 0,6 0 1,6 0 1,6 0 0,7 0-1,6 0 1,3 0-1,0 0 1,0 0-1,0 0 0,4 0 0,10 0 0,10 0 0,9 0 0,-1 0 0,-8 0-2,-10 0 0,-9 0-1,-2 1 0,6 4 0,7 3 1,6 3 1,7 1 0,10 1 1,10-1 1,9 1 0,6 1 0,3 3 0,3 3-1,4 4 0,4-1 0,6-3 1,7-3 1,6-2 1,6-1 0,6 3 0,7 3-2,6 4-1,15-1 0,26-3 0,24-3 0,26-2 1,21-5 0,19-2 1,19-3 1,19-3 1,15-2 1,13 0-1,12 0-1,13 0 0,10-2-1,10-3-1,10-3-1,9-2-1,10-3-1,14 1 2,11-1 0,14 1 0,5-3 0,1-2-2,-1-3-1,1-3-3,-6 1 0,-8 6 2,-10 7 0,-9 6 3,-5 3-1,0 0 2,0 0-1,0 0 1,0 0 0,0 0 2,0 0 1,0 0 2,0 0-1,0 0 0,0 0 0,0 0-2,-2 0 1,-3 0-1,-3 0 0,-2 0 0,-3 0 0,1 0-1,-1 0 0,1 0 0,-1 0 0,1 0 0,-1 0 0,1 0 1,-1-2 0,1-3 0,-1-3-2,1-2 0,1-3 0,3 1 0,3-1-1,4 1 0,-7-3 0,-16-2-1,-15-3 1,-15-3-1,-11-1 1,-2 4-1,-3 3 0,-3 3 0,-6 3 0,-5 3 0,-7 3 2,-5 4-1,-9 1 1,-9 0 0,-10 0 0,-8 0-1,-8 0 1,-2 0-1,-3 0 0,-3 0 0,-2 1 0,0 4-1,0 3-1,0 3 0,0 1 0,0 1 0,0-1 0,0 1 0,0-1 1,0 1-1,0-1 1,0 1-1,0-1 1,0 1 1,0-1 0,0 1 0,0-3 1,0-2 0,0-3 0,0-3 0,-4-1-1,-5 4 0,-7 3 0,-5 3-1,-8-4-2,-5-8-1,-7-10-1,-5-9-2,-8-7-1,-5-3 3,-7-3 1,-5-2 2,-4-5 0,0-2 2,0-3-1,0-3 1,-2-2-1,-3 0-1,-3 0-2,-2 0 0,-1 1-1,3 4 0,3 3 1,4 3 0,-1-1 0,-3-2 2,-3-3 1,-2-3 1,-1-1 0,3 4 0,3 3-1,4 3 0,-1-1 0,-3-2 0,-3-3 1,-2-3-1,-1-2 1,3 0 0,3 0 1,4 0 0,1 0 1,0 0-1,0 0 1,0 0 0,-2 0 0,-3 0 0,-3 0-1,-2 0 0,-1 0-1,3 0 1,3 0-1,4 0 0,-1-2 0,-3-3-1,-3-3 0,-2-2 0,-3-1-1,1 3 0,-1 3 0,1 4 1,-1 2-1,1 4 1,-1 3 0,1 3 0,-3-1 0,-2-2 1,-3-3 0,-3-3 0,-4 5-1,-3 17-1,-3 15-2,-2 16-1,0 13-1,7 14 0,6 11 2,7 14-1,2 3 2,1-2 0,-1-3 3,1-3 1,-7-12 0,-12-18 0,-13-19 0,-12-18-1,-5-10-1,3 0 0,3 0-1,4 0-2,-3 1 0,-5 4 1,-7 3-1,-5 3 1,-4 1 0,0 1 1,0-1 0,0 1 1,-5 1-1,-9 3 1,-10 3-1,-8 4 1,-9 1-1,-6 0-1,-6 0 1,-6 0-1,-6 0-1,-2 0 1,-3 0 0,-3 0 0,-1-2-1,4-3 2,3-3 0,3-2 0,-1-3 1,-2 1 0,-3-1 0,-3 1 0,-6 1 1,-5 3 0,-7 3 0,-5 4 0,-4 1 1,0 0-1,0 0 1,0 0-1,0 0 0,0 0 0,0 0 0,0 0 0,-2 0 0,-3 0-2,-3 0 0,-2 0-1,-5 1 0,-2 4 0,-3 3 0,-3 3 2,-2-1-1,0-2 1,0-3 1,0-3-1,-2-1 1,-3 4-1,-3 3 1,-2 3 0,-1-1 0,3-2 0,3-3 0,4-3 1,-3-2-1,-5 0 0,-7 0 1,-5 0-1,0 0 0,10 0 1,10 0-1,9 0 0,1 0 1,-6 0 0,-6 0 0,-6 0 1,-2 0-1,3 0 0,3 0 0,4 0-1,2 0 1,4 0 0,3 0 1,3 0 0,4 0 1,7 0-1,6 0 0,7 0-1,0 1-1,-2 4 0,-3 3 0,-3 3-1,-2-1 0,0-2 0,0-3 0,0-3 0,-2-2 0,-3 0 0,-3 0 1,-2 0-1,-1 1 0,3 4 0,3 3-1,4 3 0,-3 1 0,-5 1 0,-7-1 1,-5 1 1,-3 1 0,4 3 0,3 3 1,3 4-1,4-1 0,7-3 0,6-3 0,7-2-1,4-5 0,3-2 0,3-3 1,4-3 0,-1-2 1,-3 0-1,-3 0 0,-2 0 0,-1 0 0,3 0 0,3 0 0,4 0-1,1 1 1,0 4-1,0 3 1,0 3-1,1-1 1,4-2 1,3-3 0,3-3 0,1-1 1,1 4 0,-1 3 0,1 3 0,-1 1 0,1 1-2,-1-1 0,1 1-1,-3-3-1,-2-2-1,-3-3 1,-3-3-2,1-2 1,6 0 0,7 0 0,6 0 1,6 0 1,6 0 1,7 0 2,6 0 1,4 0 2,4 0-1,3 0 1,3 0 0,3 0 0,3 0 0,3 0-2,4 0 0,-1 1-1,-3 4-1,-3 3-1,-2 3 0,0 1-2,7 1 1,6-1 0,7 1 0,2-1-1,1 1 1,-1-1 0,1 1 0,4-1 1,9 1 0,10-1 0,10 1 2,4-1 0,0 1 1,0-1 1,0 1 2,3 2 0,6 7-1,7 6 0,6 7 0,3 4-1,0 3 0,0 3-1,0 4 0,3 4-1,6 6 0,7 7-1,6 6-1,3 4 0,0 4-1,0 3 0,0 3-1,0 1 0,0 1 0,0-1 1,0 1-1,-2-1 0,-3 1 0,-3-1 0,-2 1 0,-5 1 0,-2 3 0,-3 3 1,-3 4-1,-2 1 0,0 0 1,0 0 0,0 0-1,0-2 1,0-3 1,0-3 0,0-2 0,0-8 1,0-8 0,0-10 0,0-9-1,3-10 1,6-9 0,7-10 0,6-8 0,6-6 1,6 1-1,7-1 1,6 1 1,4-4 0,4-6 0,3-6 2,3-6 1,6-6 1,9-2 1,10-3 1,10-3 0,8-4 0,10-3-1,10-3-1,9-2-1,9-5-2,9-2-1,10-3 0,10-3-2,7-1 0,6 4 1,7 3 1,6 3 0,4 3 1,4 3-2,3 3-1,3 4-1,4 1-1,7 0 2,6 0 1,7 0 0,2 0 2,1 0 0,-1 0 0,1 0 1,2 1-1,7 4 0,6 3-2,7 3 0,0 1-1,-2 1 1,-3-1-1,-3 1-1,2-3 1,10-2 1,10-3-1,9-3 2,2-1-1,-2 4 1,-3 3 0,-3 3-1,-2 1 1,0 1 1,0-1-1,0 1 0,-5 1 1,-9 3 0,-10 3-1,-8 4 1,-9 4-1,-6 6 0,-6 7-1,-6 6-1,-1-1 0,7-5-2,6-7 1,7-5-1,2-4 0,1 0 0,-1 0-1,1 0 1,-1 0 1,1 0-1,-1 0 0,1 0 0,2-4 0,7-5 0,6-7 0,7-5 0,0-3 0,-2 4 0,-3 3-1,-3 3 0,-6-1-1,-5-2 0,-7-3 0,-5-3 0,-4 1 0,0 6 0,0 7-1,0 6 1,-7 3 0,-11 0 0,-14 0 0,-11 0 1,-7 0-2,0 0-1,0 0-3,0 0 0,0 0-3,0 0-2,0 0-1,0 0-3,-2 1-1,-3 4-2,-3 3-3,-2 3-1,-5 3 0,-2 3-1,-3 3 0,-3 4 1,-17-3-3,-27-5-7,-28-7-6,-28-5-7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74950 10200 999,'-115'-68'-6,"23"17"-12,22 15-12,22 16-12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6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13350 29750 428,'-25'-22'13,"0"6"14,0 7 13,0 6 14,0 9 3,0 13-7,0 12-7,0 13-7,0 7-6,0 4-4,0 3-4,0 3-3,0-1-4,0-2 0,0-3-2,0-3 0,1 1-2,4 6-1,3 7-1,3 6-1,3 4-1,3 4 0,3 3-1,4 3 0,1-1 0,0-2 0,0-3 1,0-3 0,0-4-1,0-3-3,0-3-5,0-2-2,1-5-5,4-2-3,3-3-4,3-3-3,6-4-6,9-3-6,10-3-7,10-2-7,4-6 0,0-6 9,0-6 7,0-6 9,-2-4-3,-3 1-10,-3-1-12,-2 1-12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14500 30350 476,'-4'-41'33,"-5"19"7,-7 19 7,-5 19 6,-4 16 0,0 17-8,0 15-8,0 16-8,1 5-5,4-2-3,3-3-3,3-3-3,3-4-2,3-3-1,3-3 0,4-2-1,1-5 0,0-2 0,0-3 0,0-3 0,0-4-1,0-3-5,0-3-3,0-2-5,9-9-3,19-12-4,19-13-3,19-12-2,9-13-3,0-12 0,0-13 1,0-12-1,-7-7 0,-11 1 1,-14-1 1,-11 1 0,-7-6 1,0-8 0,0-10 2,0-9 0,-4 1 0,-5 13 1,-7 12-1,-5 13 1,-8 7 1,-5 4 5,-7 3 4,-5 3 4,-6 4 2,-3 7-3,-3 6-3,-2 7-2,-3 4-2,1 3-3,-1 3-1,1 4-2,1 2-3,3 4-3,3 3-5,4 3-3,2 3-2,4 3-1,3 3-1,3 4-1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15550 31050 516,'25'25'117,"0"0"-22,0 0-22,0 0-22,-4 4-13,-5 10-5,-7 10-4,-5 9-5,-8 4-8,-5 1-9,-7-1-8,-5 1-11,-8 1-8,-5 3-11,-7 3-10,-5 4-9,-1-6-7,6-11-3,7-14-4,6-11-3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16600 29550 468,'0'73'136,"0"-3"-30,0-3-28,0-2-30,0 5-16,0 16-4,0 15-2,0 17-4,0 13-3,0 13-3,0 12-4,0 13-4,0 9-8,0 6-16,0 7-15,0 6-15,-2-16-12,-3-37-8,-3-38-10,-2-37-9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18150 30850 618,'23'-15'108,"-3"23"-19,-3 22-19,-2 22-18,-6 12-17,-6 3-14,-6 3-14,-6 4-16,-10 4-12,-12 6-12,-13 7-11,-12 6-11,-2-7-5,9-18 3,10-19 4,10-18 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19400 30200 508,'-47'28'41,"6"6"4,7 7 3,6 6 3,6 3-3,6 0-8,7 0-8,6 0-10,1 4-3,-3 10-2,-3 10 0,-2 9 0,-3 4-2,1 1 0,-1-1 0,1 1-2,1-6-1,3-8-2,3-10-2,4-9-3,8-9-3,17-5-9,15-7-6,16-5-7,7-20-3,1-31 1,-1-31 2,1-31 2,-3-20 1,-2-5 1,-3-7-1,-3-5 1,-9-3 3,-11 4 5,-14 3 5,-11 3 5,-11 7 2,-5 14 0,-7 11 0,-5 14 0,-6 11-1,-3 14 0,-3 11 0,-2 14-1,-3 5-4,1 1-7,-1-1-8,1 1-6,2 4-3,7 9 3,6 10 4,7 10 3,2 4-3,1 0-10,-1 0-10,1 0-9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20650 29850 455,'20'29'186,"-9"10"-45,-10 10-46,-8 9-45,-9 9-24,-6 9-7,-6 10-5,-6 10-5,-4 2-5,1-3-4,-1-3-3,1-2-4,4-8-2,9-8 0,10-10-1,10-9-1,14-10-2,23-9-7,22-10-6,22-8-6,7-11-1,-6-8 5,-6-10 4,-6-9 5,-4-4 1,1 4-2,-1 3-1,1 3-2,-6 3-1,-8 3-1,-10 3-1,-9 4-1,-5 1 0,0 0 0,0 0 0,0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21200 29750 467,'-47'4'13,"6"10"27,7 10 27,6 9 26,4 12 4,4 16-19,3 15-19,3 17-19,1 11-15,1 10-10,-1 10-10,1 9-9,-1 6-6,1 3-1,-1 3-1,1 4-1,1-10 1,3-22 0,3-22 2,4-21 2,1-15-13,0-6-24,0-6-25,0-6-25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89750 6400 655,'28'-22'86,"6"6"-16,7 7-15,6 6-16,7 4-10,10 4-5,10 3-5,9 3-4,4 4-7,1 7-11,-1 6-8,1 7-11,-6 4-2,-8 3 2,-10 3 3,-9 4 4,-13 4-5,-16 6-11,-15 7-11,-15 6-11,-11-4-2,-2-11 9,-3-14 9,-3-11 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68250 4450 659,'25'-18'164,"0"17"-53,0 15-52,0 16-52,-4 9-36,-5 3-18,-7 3-18,-5 4-19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1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19850 31600 580,'-16'28'97,"19"6"-14,19 7-15,19 6-13,7-2-12,-3-9-10,-3-10-8,-2-8-10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2"/>
    </inkml:context>
    <inkml:brush xml:id="br0">
      <inkml:brushProperty name="width" value="0.05713" units="cm"/>
      <inkml:brushProperty name="height" value="0.05713" units="cm"/>
      <inkml:brushProperty name="color" value="#F2395B"/>
    </inkml:brush>
  </inkml:definitions>
  <inkml:trace contextRef="#ctx0" brushRef="#br0">21900 29300 385,'70'1'125,"-9"4"-32,-10 3-31,-8 3-32,-4 1-17,3 1-5,3-1-3,4 1-4,-3 4-2,-5 9-2,-7 10-2,-5 10 0,-8 7 2,-5 6 5,-7 7 7,-5 6 6,-6 1 4,-3-3 5,-3-3 3,-2-2 5,-1-1-1,3 3-4,3 3-3,4 4-5,1 1-3,0 0-3,0 0-3,0 0-2,0 1-2,0 4-1,0 3-1,0 3-1,0-1-2,0-2-3,0-3-3,0-3-3,1-4-1,4-3-1,3-3 1,3-2-1,-1-5-1,-2-2 1,-3-3 0,-3-3 1,-6-2-2,-5 0-3,-7 0-1,-5 0-3,-8-5-1,-5-9-1,-7-10-1,-5-8-1,-8-8-1,-5-2-2,-7-3-3,-5-3-3,0-4-4,10-3-7,10-3-9,9-2-6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5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28850 29950 433,'-2'-69'92,"-3"13"-23,-3 12-23,-2 13-22,-5 4-13,-2-3-4,-3-3-4,-3-2-3,-2 0-2,0 7-1,0 6 0,0 7-1,-2 2 0,-3 1 2,-3-1 1,-2 1 1,-3 1 0,1 3 1,-1 3 1,1 4 0,-3 2 0,-2 4 0,-3 3 0,-3 3 0,-2 6 1,0 9 1,0 10 2,0 10 2,0 7 0,0 6 0,0 7 0,0 6 1,1 6-1,4 6 1,3 7 0,3 6 0,3 6 1,3 6 0,3 7 0,4 6 0,2 3 0,4 0 0,3 0-2,3 0 0,3-5-1,3-9-1,3-10 0,4-8-2,2-9 0,4-6-1,3-6 0,3-6-2,4-9 1,7-8 0,6-10 1,7-9 0,4-7 0,3-3-3,3-3-2,4-2-3,2-5-2,4-2-1,3-3-2,3-3-1,4-6-1,7-5-2,6-7-1,7-5-2,2-12-2,1-16-2,-1-15-2,1-15-1,-4-11-2,-6-2 1,-6-3 1,-6-3 1,-9 2 1,-8 10 3,-10 10 3,-9 9 2,-9 9 6,-5 9 7,-7 10 8,-5 10 6,-6 16 8,-3 26 8,-3 24 8,-2 26 7,-3 13 2,1 4-2,-1 3-4,1 3-2,1-1-4,3-2-6,3-3-5,4-3-5,2-4-5,4-3-3,3-3-4,3-2-4,10-17-10,20-28-18,18-28-18,20-27-18,5-20-5,-6-9 10,-6-10 8,-6-8 9,-9-3 8,-8 7 6,-10 6 7,-9 7 5,-7 15 18,-3 25 28,-3 25 28,-2 25 28,-1 17 5,3 9-19,3 10-19,4 10-18,-1 2-18,-3-3-15,-3-3-17,-2-2-15,-3-6-9,1-6 0,-1-6 0,1-6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30100 28800 569,'28'-22'101,"6"6"-19,7 7-19,6 6-20,3 6-10,0 6-4,0 7-4,0 6-2,-2 4-6,-3 4-6,-3 3-8,-2 3-5,-8 3-6,-8 3-4,-10 3-4,-9 4-3,-12 2-4,-11 4-2,-14 3-2,-11 3-3,-7-1 1,0-2 1,0-3 1,0-3 3,1-6 3,4-5 7,3-7 6,3-5 7,9-8 9,16-5 13,15-7 12,17-5 14,13-6 0,13-3-12,12-3-12,13-2-12,7-5-8,4-2-8,3-3-7,3-3-7,-7-2-10,-15 0-15,-15 0-15,-16 0-14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31100 29150 649,'56'-47'152,"13"6"-43,12 7-43,13 6-42,2 4-26,-5 4-5,-7 3-6,-5 3-5,-9 4-5,-9 7-3,-10 6-3,-8 7-4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31700 28350 545,'-68'-43'12,"17"17"24,15 15 23,16 16 25,9 16 3,3 20-17,3 18-18,4 20-17,2 13-17,4 9-17,3 10-15,3 10-18,-1-1-4,-2-9 5,-3-10 6,-3-8 5,-1-12-4,4-12-16,3-13-16,3-12-15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31650 31150 553,'-75'23'73,"50"-3"-2,50-3-1,50-2-2,28-6-7,6-6-14,7-6-15,6-6-14,1-6-12,-3-2-7,-3-3-10,-2-3-8,-12 1-2,-19 6 2,-18 7 3,-19 6 4,-12 1-9,-2-3-20,-3-3-21,-3-2-20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32450 30300 483,'-46'-16'69,"10"19"1,10 19 1,9 19 1,6 16-5,3 17-13,3 15-11,4 16-12,1 10-10,0 7-8,0 6-8,0 7-7,0 0-3,0-2 2,0-3 2,0-3 2,0-13-4,0-22-9,0-22-10,0-21-10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33500 30450 409,'1'-47'-12,"4"6"15,3 7 14,3 6 15,10 3 11,20 0 7,18 0 8,20 0 7,3 3-3,-8 6-11,-10 7-11,-9 6-13,-9 7-8,-5 10-7,-7 10-7,-5 9-6,-8 10-4,-5 14-2,-7 11-2,-5 14-1,-12 11-2,-16 14 1,-15 11 0,-15 14 1,-7-3-1,3-15 1,3-15-1,4-16 1,4-12 1,6-5 5,7-7 4,6-5 4,10-6 5,17-3 4,15-3 5,16-2 5,15-12-1,16-19-5,15-18-6,17-19-5,10-15-2,6-8-1,7-10 0,6-9-1,-2-5-3,-9 0-9,-10 0-8,-8 0-8,-11 0-5,-8 0 1,-10 0 0,-9 0 0,-10 0 1,-9 0 2,-10 0 1,-8 0 2,-11 6 3,-8 13 3,-10 12 4,-9 13 3,-7 9 2,-3 6 0,-3 7 0,-2 6-1,-1 6 8,3 6 16,3 7 15,4 6 16,1 7 7,0 10-1,0 10 0,0 9-2,3 7-3,6 7-9,7 6-7,6 7-8,4-1-5,4-6-1,3-6-1,3-6-2,4-6-4,7-2-5,6-3-6,7-3-6,5-7-7,7-9-11,6-10-8,7-8-11,-1-8-5,-6-2 0,-6-3-1,-6-3-1,-6-2 1,-2 0-1,-3 0 1,-3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35350 29400 579,'32'-22'174,"17"6"-47,15 7-48,16 6-48,5 4-25,-2 4-2,-3 3-5,-3 3-2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67825 5175 333,'157'63'167,"51"46"-1,49 47 1,51 47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36650 30250 448,'-63'-2'54,"26"-3"7,24-3 5,26-2 7,22-3-2,23 1-11,22-1-12,22 1-10,10 1-9,1 3-6,-1 3-7,1 4-7,-4 2-6,-6 4-5,-6 3-6,-6 3-6,-7 3-6,-6 3-8,-6 3-8,-6 4-8,-10 2-4,-12 4-3,-13 3-2,-12 3-3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36550 31150 533,'-35'0'12,"32"0"25,31 0 25,32 0 24,15 1 2,0 4-20,0 3-21,0 3-21,9 4-11,19 7-4,19 6-2,19 7-4,1 0-10,-16-2-19,-15-3-18,-15-3-19,-17-6-9,-15-5 2,-15-7 1,-16-5 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9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40300 29500 371,'-7'-50'9,"-11"0"11,-14 0 9,-11 0 10,-6 4 2,4 10-5,3 10-4,3 9-6,-1 4-3,-2 1-3,-3-1-2,-3 1-2,-2 2 0,0 7 0,0 6 1,0 7 0,-2 7 0,-3 9-1,-3 10 0,-2 10-1,-5 10-2,-2 13 1,-3 12-1,-3 13-1,1 10 0,6 10-2,7 10 0,6 9-1,4 7 0,4 7-2,3 6 0,3 7-2,3-3 1,3-8-2,3-10-1,4-9 0,4-15-2,6-18-2,7-19-1,6-18-3,18-20-6,32-18-11,31-19-12,32-18-10,15-20-5,0-18 5,0-19 5,0-18 5,-5-9 3,-9 4 5,-10 3 4,-8 3 4,-15 9 4,-19 16 6,-18 15 5,-19 17 6,-13 22 11,-6 32 20,-6 31 19,-6 32 18,-2 10 4,3-9-15,3-10-13,4-8-15,1-8-9,0-2-6,0-3-6,0-3-6,4-4-10,10-3-16,10-3-16,9-2-15,7-15-7,7-25 2,6-25 3,7-25 3,2-18 3,1-8 5,-1-10 3,1-9 5,-4-2 4,-6 6 6,-6 7 6,-6 6 4,-9 9 8,-8 13 8,-10 12 9,-9 13 9,-5 18 14,0 26 23,0 24 21,0 26 21,1 12 2,4 0-21,3 0-21,3 0-20,1-4-15,1-5-9,-1-7-8,1-5-8,1-4-21,3 0-34,3 0-34,4 0-32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2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73500 30700 392,'25'-161'1,"0"28"1,0 28 2,0 29 2,0 16 1,0 7 3,0 6 1,0 7 4,-4 4-1,-5 3 1,-7 3-1,-5 4-1,-4-1 1,0-3-1,0-3 1,0-2 1,-5 0-1,-9 7-1,-10 6 0,-8 7-2,-8 2 0,-2 1-1,-3-1-1,-3 1 0,-6 5-1,-5 14-1,-7 11 0,-5 14 0,-3 11-1,4 14-1,3 11 1,3 14-1,-1 11 0,-2 14 0,-3 11 1,-3 14 0,-1 5 1,4 1 0,3-1 1,3 1 1,4-3 0,7-2 0,6-3-1,7-3 1,7-9-2,9-11-1,10-14-1,10-11-1,8-14-2,10-11-1,10-14-3,9-11-1,10-12-2,14-9-3,11-10-3,14-8-2,13-18-2,16-25-1,15-25 0,17-25-1,-1-8-2,-16 9-2,-15 10-2,-15 10-3,-17 10 2,-15 13 4,-15 12 5,-16 13 4,-15 13 7,-11 17 11,-14 15 11,-11 16 9,-7 12 4,0 9-2,0 10-3,0 10-2,1 0-1,4-5 0,3-7 2,3-5-1,6-6 0,9-3-4,10-3-4,10-2-4,7-11-7,6-15-8,7-15-9,6-16-9,10-16-7,17-16-3,15-15-3,16-15-4,1-3 0,-12 14 4,-13 11 4,-12 14 3,-12 16 13,-8 22 21,-10 22 21,-9 23 22,-7 8 5,-3-3-12,-3-3-10,-2-2-11,6-8-15,20-8-18,18-10-17,20-9-18,8-15-8,1-18 5,-1-19 3,1-18 4,-1-14 4,1-5 4,-1-7 5,1-5 3,-7-1 6,-12 6 5,-13 7 6,-12 6 5,-12 6 6,-8 6 7,-10 7 7,-9 6 6,-10 9 8,-9 13 9,-10 12 7,-8 13 10,-6 13 1,1 17-7,-1 15-6,1 16-6,-1 10-5,1 7-5,-1 6-5,1 7-4,1 0-3,3-2-2,3-3-2,4-3-1,4-6-2,6-5-1,7-7-2,6-5-1,13-6-6,23-3-11,22-3-10,22-2-11,10-14-3,1-21 4,-1-22 5,1-22 3,-3-15 2,-2-5-4,-3-7-3,-3-5-2,-7-11-2,-9-11 2,-10-14 0,-8-11 2,-8-9 3,-2-3 5,-3-3 6,-3-2 4,-6 3 5,-5 14 5,-7 11 5,-5 14 4,-3 11 5,4 14 4,3 11 4,3 14 3,-2 25 10,-6 42 12,-6 40 14,-6 41 13,-4 21-1,1 4-14,-1 3-13,1 3-15,-1-2-10,1-6-8,-1-6-7,1-6-7,1-7-9,3-6-12,3-6-10,4-6-12,1-10-7,0-12-2,0-13-3,0-12-2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76700 31100 528,'115'-90'96,"-18"23"-14,-19 22-13,-18 22-14,-12 15-11,-3 9-7,-3 10-8,-2 10-7,-8 8-7,-8 10-3,-10 10-5,-9 9-4,-15 7-3,-18 7-2,-19 6-2,-18 7-2,-6-1-2,10-6-1,10-6-1,9-6 0,6-9-1,3-8 0,3-10-1,4-9 1,11-10-1,23-9-1,22-10-1,22-8-1,12-8-4,3-2-9,3-3-7,4-3-8,-4-1-1,-9 4 4,-10 3 6,-8 3 5,-8 1 3,-2 1 0,-3-1 0,-3 1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78800 30700 661,'59'-4'0,"19"-5"3,19-7 0,19-5 3,19-4 8,23 0 17,22 0 16,22 0 17,16 0-1,14 0-16,11 0-16,14 0-18,-12 3-8,-34 6 0,-35 7-2,-33 6 1,-29 4-15,-22 4-25,-22 3-26,-21 3-26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78500 31300 585,'-63'1'23,"26"4"11,24 3 10,26 3 10,24-1 2,26-2-8,24-3-6,26-3-8,29-4-6,34-3-6,35-3-6,35-2-5,19-5-9,7-2-8,6-3-9,7-3-10,-17 1-4,-36 6 1,-39 7 0,-36 6 0,-34 3-4,-28 0-11,-28 0-10,-27 0-10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79500 28400 517,'31'-29'3,"13"-5"4,12-7 4,13-5 6,6 0 6,0 10 10,0 10 10,0 9 9,-7 7-1,-11 7-11,-14 6-11,-11 7-11,-9 7-8,-3 9-4,-3 10-4,-2 10-5,-14 5-5,-21 4-3,-22 3-5,-22 3-5,-11-1-1,0-2 0,0-3 1,0-3 1,4-7 0,10-9 0,10-10 2,9-8 0,17-9 6,25-6 8,25-6 10,25-6 10,15-6 2,7-2-2,6-3-4,7-3-2,-4 1-3,-12 6-1,-13 7-3,-12 6-2,-12 6-2,-8 6 1,-10 7-2,-9 6 1,-15 6-3,-18 6-3,-19 7-3,-18 6-3,-10-1-2,0-5 3,0-7 0,0-5 3,4-8 1,10-5 2,10-7 3,9-5 2,13-8 1,20-5 1,18-7 1,20-5 0,6-1 1,-2 6 3,-3 7 1,-3 6 3,-6 6 0,-5 6-1,-7 7-1,-5 6 0,-12 6-1,-16 6 0,-15 7 1,-15 6 1,-7 1 0,3-3 0,3-3-1,4-2 1,24-14-6,47-21-11,47-22-10,48-22-11,17-10-3,-8 4 4,-10 3 3,-9 3 4,-13 6 4,-16 9 5,-15 10 5,-15 10 6,-18 5 7,-19 4 13,-18 3 13,-19 3 11,-13 4 2,-6 7-9,-6 6-10,-6 7-9,-6-1-5,-2-6-1,-3-6-1,-3-6-1,-4-4-6,-3 1-12,-3-1-11,-2 1-12,-3-1-5,1 1 1,-1-1 1,1 1 2,4-3 5,9-2 8,10-3 10,10-3 8,5-2 5,4 0 0,3 0 0,3 0 1,7 4 7,14 10 16,11 10 16,14 9 15,13 4 4,16 1-10,15-1-9,17 1-10,11 1-7,10 3-3,10 3-3,9 4-2,6-3-8,3-5-12,3-7-10,4-5-12,-1-8-10,-3-5-10,-3-7-8,-2-5-10,-12-6-3,-19-3 5,-18-3 5,-19-2 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81150 28550 545,'-27'120'149,"-3"-9"-33,-3-10-34,-2-8-33,-3-6-21,1 1-9,-1-1-9,1 1-9,1-7-7,3-12-10,3-13-8,4-12-8,11-26-10,23-36-13,22-39-12,22-36-13,15-18 3,9 3 19,10 3 17,10 4 18,5 5 9,4 10 3,3 10 1,3 9 2,-5 7 6,-12 7 11,-13 6 11,-12 7 10,-12 7 8,-8 9 3,-10 10 3,-9 10 3,-13 10-1,-16 13-5,-15 12-4,-15 13-5,-17 10-6,-15 10-6,-15 10-7,-16 9-6,-7 1-6,4-6-5,3-6-5,3-6-5,7-10-6,14-12-6,11-13-5,14-12-6,21-13-1,31-12 1,32-13 3,31-12 2,10-4 4,-8 7 4,-10 6 6,-9 7 4,-7 4 6,-3 3 7,-3 3 8,-2 4 7,-12 7 5,-19 13 2,-18 12 3,-19 13 2,-10 1-2,1-9-5,-1-10-7,1-8-5,1-8-3,3-2-1,3-3 1,4-3-1,2-12-5,4-18-11,3-19-12,3-18-10,6-7-2,9 6 5,10 7 7,10 6 7,2 4 3,-3 4 0,-3 3 1,-2 3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81550 28200 492,'1'-50'0,"4"0"0,3 0 0,3 0 0,-2 9 9,-6 19 19,-6 19 19,-6 19 19,-6 18 3,-2 19-12,-3 19-12,-3 19-12,-1 10-6,4 4 0,3 3-1,3 3 0,4-2-3,7-6-8,6-6-6,7-6-9,5-9-7,7-8-10,6-10-10,7-9-10,4-7-5,3-3-1,3-3 0,4-2-1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1"/>
    </inkml:context>
    <inkml:brush xml:id="br0">
      <inkml:brushProperty name="width" value="0.06788" units="cm"/>
      <inkml:brushProperty name="height" value="0.06788" units="cm"/>
      <inkml:brushProperty name="color" value="#F2395B"/>
    </inkml:brush>
  </inkml:definitions>
  <inkml:trace contextRef="#ctx0" brushRef="#br0">40350 31550 324,'-85'0'21,"32"0"16,31 0 14,32 0 15,21 0 1,13 0-11,12 0-13,13 0-10,4 0-9,-3 0-3,-3 0-5,-2 0-3,-3 0-3,1 0 0,-1 0-1,1 0 0,1 1-2,3 4 1,3 3-1,4 3-1,2-1 0,4-2-1,3-3 0,3-3-1,4-2 1,7 0-1,6 0 0,7 0 1,0-2-1,-2-3 1,-3-3-1,-3-2 0,-2-5 0,0-2-1,0-3 1,0-3 0,0 1 0,0 6-1,0 7 1,0 6 0,0 1-1,0-3 1,0-3-1,0-2 0,-2-1 0,-3 3 0,-3 3 1,-2 4-1,-3 1 1,1 0-1,-1 0 1,1 0-1,2-2 0,7-3 1,6-3-1,7-2 1,2-1-1,1 3 0,-1 3-2,1 4 0,-1-1 0,1-3-1,-1-3 1,1-2-1,-1-1 0,1 3 1,-1 3-1,1 4 0,-3 1 0,-2 0 0,-3 0 0,-3 0 0,-2 0-1,0 0 1,0 0 1,0 0 0,0 0 0,0 0 0,0 0 0,0 0 0,0 0 0,0 0 0,0 0-1,0 0 1,0 1-1,0 4 1,0 3 0,0 3 0,0-1 0,0-2-2,0-3 1,0-3-2,1-4 1,4-3 0,3-3 0,3-2 1,1-3 0,1 1 0,-1-1 0,1 1 0,-1 1 0,1 3 0,-1 3 0,1 4 1,-1-1-2,1-3 1,-1-3-1,1-2-1,-4-1 0,-6 3 0,-6 3-2,-6 4 1,-2-1-1,3-3 1,3-3-1,4-2 1,-4-3-1,-9 1 1,-10-1-1,-8 1 1,-8-1-1,-2 1 0,-3-1 1,-3 1-1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6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85000 30000 427,'45'-93'43,"-9"17"-4,-10 15-6,-8 16-6,-12 7-4,-12 1-3,-13-1-3,-12 1-3,-7 4-2,1 9-2,-1 10-1,1 10-1,-4 5 0,-6 4 1,-6 3 1,-6 3 1,-6 6 0,-2 9 2,-3 10 1,-3 10 1,-1 8 0,4 10 1,3 10 0,3 9 1,4 9 0,7 9-1,6 10-1,7 10-1,5 2 0,7-3-1,6-3-1,7-2 0,4-8-1,3-8 0,3-10 0,4-9 0,7-10-5,13-9-13,12-10-12,13-8-12,12-17-5,13-21 1,12-22 0,13-22 1,4-16 1,-3-9 3,-3-10 3,-2-8 2,-9 0 3,-12 14 5,-13 11 5,-12 14 4,-13 21 11,-12 31 19,-13 32 18,-12 31 18,-7 10 4,1-8-12,-1-10-10,1-9-12,4-7-12,9-3-15,10-3-14,10-2-14,10-14-8,13-21 0,12-22-1,13-22 0,4-13 1,-3-3 5,-3-3 4,-2-2 4,-6 0 5,-6 7 7,-6 6 7,-6 7 6,-7 10 10,-6 16 14,-6 15 12,-6 17 13,-4 10 4,1 6-9,-1 7-7,1 6-8,-1 6-12,1 6-14,-1 7-15,1 6-16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86650 30550 583,'-22'-25'7,"6"0"11,7 0 13,6 0 12,12 3 6,19 6 0,19 7 0,19 6 0,15 3-5,13 0-10,12 0-10,13 0-11,2 0-7,-5 0-6,-7 0-5,-5 0-6,-11 0-6,-11 0-6,-14 0-5,-11 0-6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87550 29350 436,'-68'4'51,"17"10"9,15 10 8,16 9 9,9 15-3,3 22-14,3 22-13,4 23-13,-1 14-8,-3 10-4,-3 10-2,-2 9-4,-6 2-8,-6-2-10,-6-3-11,-6-3-11,-1-12-10,7-18-11,6-19-9,7-18-10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746" units="cm"/>
      <inkml:brushProperty name="height" value="0.05746" units="cm"/>
      <inkml:brushProperty name="color" value="#F2395B"/>
    </inkml:brush>
  </inkml:definitions>
  <inkml:trace contextRef="#ctx0" brushRef="#br0">89300 30100 382,'-4'-113'5,"-5"26"10,-7 24 10,-5 26 10,-4 15 5,0 6 2,0 7 1,0 6 1,-2 7-3,-3 10-5,-3 10-7,-2 9-5,-3 12-5,1 16 0,-1 15-1,1 17-2,1 7 0,3 0 0,3 0-1,4 0 1,2-2-3,4-3-3,3-3-3,3-2-3,14-11-8,25-15-10,25-15-10,25-16-11,14-19-3,3-22 3,3-22 3,4-21 4,-3-20-1,-5-15-7,-7-15-7,-5-16-5,-8-10-1,-5-3 7,-7-3 6,-5-2 7,-6 5 4,-3 16 4,-3 15 3,-2 17 4,-8 11 6,-8 10 7,-10 10 9,-9 9 7,-5 18 17,0 29 26,0 28 25,0 28 26,0 20 1,0 13-24,0 12-23,0 13-25,-4 7-13,-5 4-5,-7 3-4,-5 3-4,-4-5-9,0-12-13,0-13-14,0-12-13,6-27-16,13-41-16,12-40-16,13-40-17,13-26 3,17-9 22,15-10 22,16-8 22,2 0 14,-8 14 3,-10 11 5,-9 14 5,-1 8 7,10 7 12,10 6 10,9 7 12,-2 7 6,-12 9-2,-13 10-1,-12 10 0,-12 11-4,-8 17-4,-10 15-5,-9 16-5,-10 13-3,-9 14-2,-10 11-2,-8 14-1,-8 2-2,-2-6-3,-3-6-3,-3-6-2,2-9-3,10-8-3,10-10-3,9-9-3,12-12-4,16-11-3,15-14-5,17-11-4,16-14-3,19-11-2,19-14-3,19-11-1,2-7 1,-11 0 6,-14 0 6,-11 0 6,-12 0 3,-9 0 0,-10 0-2,-8 0 1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92650 29100 502,'-24'-25'3,"4"0"4,3 0 4,3 0 6,3 7 4,3 17 5,3 15 5,4 16 5,1 15 1,0 16-2,0 15-3,0 17-2,0 14-2,0 17 1,0 15 0,0 16-1,0 15-1,0 16-4,0 15-5,0 17-3,-5 2-5,-9-9-5,-10-10-6,-8-8-5,-3-15-4,7-19-5,6-18-4,7-19-4,2-16-7,1-12-10,-1-13-9,1-12-9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92650 28800 565,'-4'-46'9,"-5"10"16,-7 10 18,-5 9 16,-8 13 5,-5 20-8,-7 18-8,-5 20-8,-6 8-8,-3 1-7,-3-1-6,-2 1-8,-6-1-8,-6 1-7,-6-1-8,-6 1-8,-1-7-8,7-12-6,6-13-7,7-12-6,7-10-5,9-6-1,10-6-2,10-6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92600 28650 628,'92'25'4,"-16"0"8,-15 0 9,-15 0 7,-3 4 9,14 10 9,11 10 9,14 9 9,2 4-7,-6 1-22,-6-1-22,-6 1-23,-10-6-10,-12-8 1,-13-10 2,-12-9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13250 35450 513,'-25'-19'57,"0"13"-5,0 12-2,0 13-3,0 9-5,0 6-5,0 7-6,0 6-5,-2 7-4,-3 10-2,-3 10-2,-2 9-2,-3 7-1,1 7-1,-1 6-1,1 7-1,2-1-3,7-6-4,6-6-4,7-6-6,2-6-3,1-2-3,-1-3-3,1-3-3,2-6-3,7-5-2,6-7-3,7-5-1,11-4-4,20 0-3,18 0-4,20 0-3,6-7 0,-2-11 1,-3-14 1,-3-11 3,-9-7 1,-11 0 5,-14 0 3,-11 0 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14150 35950 536,'-68'28'94,"17"6"-20,15 7-20,16 6-19,5 3-11,-2 0-2,-3 0-2,-3 0-1,-1 1-2,4 4 0,3 3-1,3 3 0,3-1-1,3-2-2,3-3-3,4-3-1,1-4-3,0-3-3,0-3-5,0-2-3,4-6-2,10-6-3,10-6-2,9-6-2,6-13-2,3-19-2,3-18-1,4-19-2,-1-15 1,-3-8 2,-3-10 4,-2-9 3,-5-5 2,-2 0 0,-3 0 1,-3 0 1,-6 3 2,-5 6 6,-7 7 4,-5 6 4,-4 7 2,0 10-2,0 10-2,0 9-2,-8 10-6,-16 14-11,-15 11-11,-15 14-11,-4 8-2,9 7 5,10 6 6,10 7 5,5 0 0,4-2-5,3-3-7,3-3-5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15100 36450 613,'23'23'5,"-3"-3"9,-3-3 9,-2-2 9,-1-1 7,3 3 2,3 3 3,4 4 2,-1 4-2,-3 6-10,-3 7-8,-2 6-9,-3 3-6,1 0-4,-1 0-4,1 0-2,-6 0-8,-8 0-9,-10 0-10,-9 0-10,-5-5-8,0-9-9,0-10-9,0-8-7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8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36300 37300 376,'-41'-22'33,"19"6"3,19 7 4,19 6 3,10 3-2,4 0-7,3 0-8,3 0-6,6 0-5,9 0 1,10 0 0,10 0 1,-1 0-2,-9 0-2,-10 0-2,-8 0-2,-6 1-2,1 4 1,-1 3-1,1 3 0,1-1-1,3-2 0,3-3-1,4-3-1,2-2 1,4 0-1,3 0 2,3 0-1,1 0 0,1 0 0,-1 0 0,1 0-1,1 0 0,3 0-1,3 0 1,4 0 0,-1 0-1,-3 0 0,-3 0 0,-2 0 0,-3 0-1,1 0 1,-1 0 0,1 0 0,1 0 0,3 0 0,3 0 1,4 0-1,2 0 1,4 0-1,3 0 1,3 0-1,3-2 1,3-3-1,3-3 1,4-2-1,-1-1 1,-3 3-1,-3 3 1,-2 4-1,-5 1 0,-2 0 0,-3 0-1,-3 0 1,-1 0-1,4 0 0,3 0 1,3 0 0,1 0-1,1 0 1,-1 0-1,1 0 0,-1 0 0,1 0 0,-1 0-1,1 0 0,-3 0 0,-2 0 0,-3 0 0,-3 0 1,1 1 0,6 4 0,7 3-1,6 3-1,1-1 1,-3-2-1,-3-3 1,-2-3-1,-1-2 0,3 0 0,3 0 1,4 0 0,-1 0 0,-3 0 0,-3 0 0,-2 0 0,-1 0 0,3 0 0,3 0-1,4 0 0,-3 1 0,-5 4 0,-7 3-1,-5 3 0,-6 1-1,-3 1-1,-3-1 0,-2 1-1,-3-1 0,1 1 1,-1-1-1,1 1 1,1-3-1,3-2-2,3-3-1,4-3-3,-3-2 0,-5 0 0,-7 0 1,-5 0 1,-6-4-4,-3-5-9,-3-7-7,-2-5-9,-17-1-10,-28 6-12,-28 7-12,-27 6-11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16250 35000 493,'92'-22'82,"-16"6"-12,-15 7-13,-15 6-12,-4 4-9,9 4-4,10 3-5,10 3-5,-4 6-4,-16 9-5,-15 10-4,-15 10-5,-14 8-3,-8 10-2,-10 10-2,-9 9-2,-10 7-2,-9 7-4,-10 6-3,-8 7-2,-3-3-1,7-8 1,6-10 1,7-9 2,7-10 2,9-9 6,10-10 5,10-8 5,10-9 4,13-6 3,12-6 2,13-6 3,6-6 1,0-2 0,0-3 1,0-3 0,-4 1 0,-5 6-3,-7 7-2,-5 6-3,-6 6-1,-3 6-2,-3 7-1,-2 6-1,-9 6-4,-12 6-3,-13 7-3,-12 6-5,-10 3-3,-6 0-2,-6 0-2,-6 0-3,-4-4-4,1-5-9,-1-7-8,1-5-9,4-9-4,9-9-2,10-10-3,10-8-1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17800 36850 610,'67'4'118,"-16"10"-24,-15 10-23,-15 9-23,-9 6-17,1 3-12,-1 3-11,1 4-10,-10 5-6,-19 10 0,-18 10 1,-19 9-1,-7-4-10,7-15-23,6-15-23,7-16-23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19300 35900 483,'-24'-19'68,"4"13"-3,3 12-4,3 13-3,3 12-7,3 13-8,3 12-9,4 13-9,-1 7-6,-3 4-1,-3 3-2,-2 3-2,-1-4-2,3-8-1,3-10-1,4-9-2,5-7-4,10-3-8,10-3-5,9-2-8,4-11-2,1-15 4,-1-15 3,1-16 3,2-19-2,7-22-7,6-22-7,7-21-6,-4-12-1,-12 1 7,-13-1 7,-12 1 7,-9 7 4,-2 16 0,-3 15 0,-3 17 2,-9 8 2,-11 4 4,-14 3 6,-11 3 3,-7 6 0,0 9-7,0 10-7,0 10-6,1 8-10,4 10-14,3 10-14,3 9-13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20700 36050 513,'1'53'204,"4"6"-55,3 7-58,3 6-55,-1-2-31,-2-9-3,-3-10-5,-3-8-3,-2-6-16,0 1-27,0-1-27,0 1-28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22000 34800 537,'-30'100'172,"-9"0"-44,-10 0-44,-8 0-44,-4-2-24,3-3-5,3-3-4,4-2-5,4-8-1,6-8-1,7-10 1,6-9-1,12-7 0,19-3 1,19-3-2,19-2 1,16-8-1,17-8-3,15-10-2,16-9-3,4-7-3,-6-3-5,-6-3-5,-6-2-5,-9-1-3,-8 3-1,-10 3 0,-9 4-2,-9 1-3,-5 0-3,-7 0-5,-5 0-4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22200 35050 573,'-44'17'108,"13"34"-16,12 35-16,13 35-16,6 21-15,0 9-15,0 10-14,0 10-17,-2-7-11,-3-22-9,-3-22-9,-2-21-9,-3-17-8,1-8-9,-1-10-7,1-9-8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22750 34500 395,'117'0'65,"-16"0"-16,-15 0-16,-15 0-15,-12 1-9,-6 4-3,-6 3-3,-6 3-2,-6 3-3,-2 3-2,-3 3-1,-3 4-3,-6 2 4,-5 4 7,-7 3 8,-5 3 7,-6 3 6,-3 3 4,-3 3 4,-2 4 5,-3 5 0,1 10-4,-1 10-4,1 9-4,1 6-4,3 3-1,3 3-3,4 4-2,1 2-3,0 4-3,0 3-2,0 3-4,0 1 0,0 1 0,0-1 0,0 1 0,1-6 1,4-8 0,3-10 0,3-9 1,-1-5-1,-2 0-1,-3 0 0,-3 0 0,-4 0-1,-3 0 2,-3 0 0,-2 0 0,-8-4 1,-8-5-4,-10-7-1,-9-5-2,-10-11-4,-9-11-5,-10-14-5,-8-11-6,-14-7-6,-15 0-7,-15 0-8,-16 0-7,2 0-7,23 0-5,22 0-5,22 0-7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28500 34800 567,'25'23'145,"0"-3"-35,0-3-35,0-2-36,4-5-20,10-2-3,10-3-5,9-3-3,1-1-3,-6 4-2,-6 3-2,-6 3-1,-2 6-2,3 9 0,3 10 0,4 10 1,-6 2-1,-11-3 0,-14-3-1,-11-2 0,-11-1-2,-5 3 0,-7 3-2,-5 4-1,-8 1-1,-5 0-2,-7 0-3,-5 0-2,-8 0 0,-5 0 0,-7 0 1,-5 0 1,-3-2 1,4-3 0,3-3 1,3-2 2,1-5 2,1-2 3,-1-3 5,1-3 3,4-2 4,9 0 0,10 0 3,10 0 1,19-4 4,32-5 4,31-7 5,32-5 4,15-4-1,0 0-10,0 0-8,0 0-9,-5 3-8,-9 6-6,-10 7-7,-8 6-8,-6 1-5,1-3-7,-1-3-6,1-2-7,-6-5 1,-8-2 4,-10-3 7,-9-3 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422" units="cm"/>
      <inkml:brushProperty name="height" value="0.04422" units="cm"/>
      <inkml:brushProperty name="color" value="#F2395B"/>
    </inkml:brush>
  </inkml:definitions>
  <inkml:trace contextRef="#ctx0" brushRef="#br0">30100 34550 497,'21'-18'98,"-5"17"-18,-7 15-17,-5 16-17,-4 13-10,0 14-2,0 11-2,0 14-3,0 10-2,0 9-6,0 10-3,0 10-6,-2 7-5,-3 6-9,-3 7-8,-2 6-8,-5-2-7,-2-9-4,-3-10-6,-3-8-5,1-12-3,6-12-1,7-13-1,6-12-1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29900 35950 659,'1'-91'50,"4"19"-6,3 19-8,3 19-6,6 5-4,9-5 1,10-7 2,10-5 0,7-1-3,6 6-6,7 7-6,6 6-7,1 4-4,-3 4-4,-3 3-3,-2 3-2,-6 3-7,-6 3-9,-6 3-10,-6 4-10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49500 44050 553,'-90'1'-10,"23"4"8,22 3 8,22 3 9,21-5 7,22-12 9,22-13 8,23-12 8,14-9 1,10-2-8,10-3-8,9-3-7,2 1-6,-2 6-2,-3 7-3,-3 6-2,-7 6-2,-9 6-2,-10 7-2,-8 6-1,-9 6-2,-6 6-3,-6 7-2,-6 6-2,-9 4-2,-8 4-1,-10 3 0,-9 3 0,-9 4 0,-5 7 0,-7 6 2,-5 7 1,-8 2 1,-5 1 0,-7-1 1,-5 1 0,-3-3 1,4-2 0,3-3 1,3-3 1,3-4 1,3-3 2,3-3 3,4-2 1,4-3 1,6 1 0,7-1 0,6 1 0,9-4-1,13-6-1,12-6-1,13-6-2,4-2 0,-3 3 1,-3 3 0,-2 4 0,-5 2 1,-2 4-2,-3 3 0,-3 3-1,-6 3 0,-5 3-1,-7 3 0,-5 4-1,-6-1-1,-3-3 0,-3-3-2,-2-2 0,-6-5-3,-6-2-1,-6-3-1,-6-3-3,-6-4-2,-2-3-1,-3-3-2,-3-2-3,-2-6 0,0-6 0,0-6 0,0-6 0,-2-10 0,-3-12-1,-3-13-1,-2-12-1,0-12 0,7-8-2,6-10 0,7-9-1,5-5 2,7 0 2,6 0 2,7 0 4,4 1 2,3 4 3,3 3 3,4 3 3,1 6 1,0 9 2,0 10 0,0 10 2,0 7 4,0 6 9,0 7 9,0 6 9,3 15 6,6 26 3,7 24 3,6 26 2,-1 21-2,-5 19-9,-7 19-7,-5 19-9,-4 9-6,0 0-4,0 0-4,0 0-5,0 0-7,0 0-8,0 0-10,0 0-8,0 1-3,0 4 4,0 3 5,0 3 3,0-11 0,0-25-6,0-25-5,0-25-6,1-18-1,4-8 3,3-10 2,3-9 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31100 34500 445,'-44'-27'93,"13"47"-3,12 47-5,13 48-3,6 27-11,0 9-15,0 10-16,0 10-16,-4 13-13,-5 19-9,-7 19-8,-5 19-9,-1 5-9,6-5-10,7-7-9,6-5-9,3-20-3,0-31 5,0-31 4,0-31 5,-2-23 1,-3-11-1,-3-14-1,-2-11-1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31400 34750 713,'12'-47'77,"26"6"-13,24 7-14,26 6-14,15 4-10,6 4-8,7 3-6,6 3-9,-5 3-7,-16 3-10,-15 3-10,-15 4-9,-14 2-6,-8 4 1,-10 3 0,-9 3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32200 33900 503,'-25'-22'53,"0"6"6,0 7 5,0 6 7,3 12-4,6 19-11,7 19-11,6 19-11,3 16-10,0 17-8,0 15-9,0 16-7,-2 13-6,-3 14-3,-3 11-2,-2 14-3,-3-11-13,1-30-23,-1-32-24,1-30-24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31950 36200 641,'25'-44'35,"0"13"-9,0 12-9,0 13-8,7 4-2,17-3 6,15-3 7,16-2 5,9-1 6,3 3 5,3 3 5,4 4 5,-3 1-9,-5 0-22,-7 0-21,-5 0-22,-11 1-16,-11 4-10,-14 3-11,-11 3-10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33000 35350 493,'-47'1'5,"6"4"9,7 3 9,6 3 10,6 6 9,6 9 9,7 10 7,6 10 10,3 11-3,0 17-11,0 15-13,0 16-12,-2 10-12,-3 7-11,-3 6-10,-2 7-11,-3 0-5,1-2 4,-1-3 2,1-3 3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34150 35400 431,'25'-68'50,"0"17"-9,0 15-10,0 16-8,3 7-1,6 1 8,7-1 7,6 1 8,4 1-1,4 3-7,3 3-8,3 4-8,-2 5-7,-6 10-6,-6 10-6,-6 9-6,-10 10-5,-12 14-3,-13 11-3,-12 14-3,-16 13-3,-19 16-1,-18 15-1,-19 17-2,-7-1 1,7-16 5,6-15 4,7-15 4,4-11 3,3-2 1,3-3 1,4-3 2,5-9 4,10-11 8,10-14 8,9-11 9,10-11 3,14-5 1,11-7 1,14-5-1,13-8-1,16-5-4,15-7-5,17-5-4,10-11-5,6-11-4,7-14-5,6-11-4,1-6-3,-3 4-1,-3 3-2,-2 3-1,-9 1-3,-12 1-6,-13-1-5,-12 1-5,-12-3-3,-8-2 2,-10-3 1,-9-3 1,-9 2 3,-5 10 2,-7 10 2,-5 9 4,-9 6 4,-9 3 8,-10 3 7,-8 4 7,-8 5 7,-2 10 4,-3 10 7,-3 9 4,-1 7 4,4 7 1,3 6 1,3 7 1,1 7-3,1 9-3,-1 10-5,1 10-4,4 2-4,9-3-3,10-3-2,10-2-3,7-1-3,6 3-1,7 3-1,6 4-2,7-3-6,10-5-10,10-7-10,9-5-9,6-8-5,3-5 1,3-7 1,4-5 1,-1-8-1,-3-5-5,-3-7-4,-2-5-4,-8-4-1,-8 0 2,-10 0 2,-9 0 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36050 34700 639,'4'-46'55,"10"10"2,10 10 3,9 9 2,12 4-7,16 1-16,15-1-15,17 1-16,0 1-8,-11 3-1,-14 3-1,-11 4-2,-9 2-12,-3 4-24,-3 3-24,-2 3-24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37000 35350 559,'29'-24'113,"10"4"-26,10 3-25,9 3-26,10 1-11,14 1 0,11-1 0,14 1 0,3 2-4,-2 7-6,-3 6-9,-3 7-6,-9 5-10,-11 7-11,-14 6-11,-11 7-12,-14 0-4,-11-2 2,-14-3 1,-11-3 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36900 36250 592,'-61'0'70,"28"0"-5,28 0-7,29 0-5,24-2-7,22-3-6,22-3-7,23-2-6,14-1-11,10 3-17,10 3-15,9 4-16,-5 2-7,-19 4 1,-18 3 2,-19 3 0,-18 1-1,-15 1-6,-15-1-6,-16 1-5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39600 34750 447,'-47'0'11,"6"0"22,7 0 23,6 0 22,6 7 5,6 17-12,7 15-13,6 16-12,1 12-10,-3 9-7,-3 10-7,-2 10-7,-1 5-6,3 4-4,3 3-5,4 3-4,-3 3-7,-5 3-10,-7 3-10,-5 4-10,-4-7-2,0-16 4,0-15 4,0-15 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51300 43950 631,'21'-40'9,"-5"23"17,-7 22 17,-5 22 18,-6 18 1,-3 16-11,-3 15-14,-2 17-12,-6 7-8,-6 0-2,-6 0-4,-6 0-4,-6-2-3,-2-3-4,-3-3-4,-3-2-5,-6 0-5,-5 7-5,-7 6-6,-5 7-6,2-7-2,13-19 0,12-18 1,13-19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39400 35600 661,'23'-27'3,"-3"-3"7,-3-3 6,-2-2 6,3-1 6,14 3 7,11 3 7,14 4 6,8 2-1,7 4-10,6 3-10,7 3-11,-1 1-8,-6 1-11,-6-1-8,-6 1-10,-9 1-12,-8 3-13,-10 3-16,-9 4-13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40350 34350 478,'-22'-35'13,"6"32"26,7 31 26,6 32 26,1 18 3,-3 6-20,-3 7-20,-2 6-21,-5 6-11,-2 6-5,-3 7-5,-3 6-4,-1-4-9,4-11-11,3-14-11,3-11-11,10-22-11,20-27-9,18-28-10,20-28-9,11-18 3,7-6 16,6-6 17,7-6 16,-3 4 13,-8 16 10,-10 15 10,-9 17 11,-10 13 4,-9 13-1,-10 12-1,-8 13 0,-8 12 3,-2 13 6,-3 12 6,-3 13 6,-7 2-1,-9-5-7,-10-7-7,-8-5-6,-1-9-8,9-9-4,10-10-7,10-8-4,8-12-9,10-12-11,10-13-10,9-12-11,9-18-7,9-21-2,10-22-4,10-22-2,4-10 0,0 4 6,0 3 5,0 3 5,-7 7 6,-11 14 5,-14 11 6,-11 14 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42150 34250 426,'0'-47'3,"0"6"4,0 7 5,0 6 5,0 9 8,0 13 14,0 12 12,0 13 13,0 18 1,0 26-9,0 24-10,0 26-10,-2 19-7,-3 17-5,-3 15-4,-2 16-5,-5 12-2,-2 9-1,-3 10 0,-3 10-1,-2 0-2,0-5-3,0-7-5,0-5-3,1-14-11,4-18-17,3-19-16,3-18-18,1-21-6,1-22 7,-1-22 5,1-21 7,-1-14 4,1-2 3,-1-3 3,1-3 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42150 33700 613,'-75'54'89,"0"10"-15,0 10-13,0 9-15,-2 4-11,-3 1-5,-3-1-5,-2 1-7,-1-4-9,3-6-14,3-6-12,4-6-14,7-10-12,13-12-10,12-13-12,13-12-12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41800 33850 634,'95'28'81,"-9"6"-13,-10 7-11,-8 6-12,-8 3-9,-2 0-5,-3 0-5,-3 0-6,-6-2-18,-5-3-33,-7-3-31,-5-2-33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52900 30850 679,'115'-44'77,"-18"13"-17,-19 12-18,-18 13-16,11 4-9,45-3-3,43-3-2,45-2-3,13-1 1,-16 3 1,-15 3 2,-15 4 2,-25 1-4,-30 0-8,-32 0-8,-30 0-9,-17 3-12,1 6-17,-1 7-18,1 6-16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2314" units="cm"/>
      <inkml:brushProperty name="height" value="0.02314" units="cm"/>
      <inkml:brushProperty name="color" value="#F2395B"/>
    </inkml:brush>
  </inkml:definitions>
  <inkml:trace contextRef="#ctx0" brushRef="#br0">52900 35600 950,'354'65'34,"-40"-18"-18,-40-19-19,-41-18-17,-33-10-10,-25 0-3,-25 0-3,-25 0-3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73950 35000 529,'4'-46'98,"10"10"-20,10 10-21,9 9-19,6 6-12,3 3-2,3 3-3,4 4-2,11 2-2,23 4 1,22 3-1,22 3 1,-1 6-3,-21 9-3,-22 10-4,-22 10-4,-16 7-4,-9 6-1,-10 7-4,-8 6-2,-20 7-3,-28 10-4,-28 10-3,-27 9-3,-20 2-2,-9-2 2,-10-3 0,-8-3 0,-1-9 1,9-11 0,10-14-1,10-11 0,8-12 3,10-9 5,10-10 5,9-8 5,9-8 5,9-2 4,10-3 3,10-3 3,14-2 5,23 0 3,22 0 5,22 0 3,18 0-1,16 0-9,15 0-7,17 0-9,10 0-7,6 0-5,7 0-6,6 0-6,-2-2-3,-9-3-2,-10-3-2,-8-2-2,-8-8-2,-2-8-4,-3-10-4,-3-9-4,-12-2 1,-18 6 6,-19 7 6,-18 6 5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75900 35300 465,'-2'-125'34,"-3"50"13,-3 50 14,-2 50 13,-1 34-1,3 19-14,3 19-16,4 19-15,-1 10-9,-3 4-1,-3 3-1,-2 3-3,-5-2-7,-2-6-15,-3-6-13,-3-6-14,1-13-5,6-19 5,7-18 5,6-19 5,3-29-3,0-36-12,0-39-11,0-36-12,0-18 3,0 3 16,0 3 16,0 4 16,0 4 11,0 6 6,0 7 7,0 6 5,3 9 5,6 13 5,7 12 4,6 13 5,6 6 0,6 0-2,7 0-3,6 0-2,6 3-4,6 6-7,7 7-7,6 6-7,-1 3-2,-5 0 2,-7 0 0,-5 0 3,-6 1-7,-3 4-13,-3 3-13,-2 3-14,-8-5-8,-8-12-1,-10-13-2,-9-12-2,-5-12 5,0-8 11,0-10 12,0-9 10,0-4 10,0 4 7,0 3 7,0 3 7,0 4 7,0 7 5,0 6 6,0 7 5,1 16 8,4 29 8,3 28 10,3 28 8,-1 23-1,-2 19-15,-3 19-14,-3 19-14,-4 16-12,-3 17-9,-3 15-10,-2 16-10,0-9-7,7-30-5,6-32-5,7-30-5,8-26-7,14-19-9,11-18-8,14-19-9,5-18 1,1-15 11,-1-15 10,1-16 11,-4-7 7,-6 4 5,-6 3 4,-6 3 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77800 35600 414,'46'-161'2,"-5"28"6,-7 28 5,-5 29 6,-8 18 4,-5 9 3,-7 10 4,-5 10 3,-8 5 3,-5 4-1,-7 3 1,-5 3 1,-8 10-3,-5 20-5,-7 18-5,-5 20-5,-4 16-1,0 16 1,0 15 2,0 17 2,3 5-1,6-3-3,7-3-3,6-2-4,7-6-4,10-6-3,10-6-5,9-6-4,9-10-3,9-12-1,10-13-2,10-12-1,8-12-4,10-8-5,10-10-5,9-9-6,7-16-3,7-22-4,6-22-1,7-21-3,-3-18 0,-8-12 3,-10-13 3,-9-12 3,-10-9 4,-9-2 4,-10-3 4,-8-3 4,-9 2 5,-6 10 6,-6 10 4,-6 9 5,-6 13 10,-2 20 15,-3 18 13,-3 20 14,-4 30 9,-3 44 3,-3 44 4,-2 44 2,-3 24-7,1 7-19,-1 6-19,1 7-19,1 4-16,3 3-12,3 3-12,4 4-12,1-15-3,0-31 5,0-31 5,0-31 6,1-18-4,4-3-12,3-3-12,3-2-11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51050 43950 443,'71'-136'24,"-5"28"2,-7 28 1,-5 29 0,-4 15 0,0 3-3,0 3-3,0 4-2,-2 4-3,-3 6-3,-3 7-1,-2 6-3,-3 3-1,1 0-2,-1 0-2,1 0-1,-4 4 0,-6 10 1,-6 10 1,-6 9 2,-4 10-1,1 14-1,-1 11 0,1 14-1,-3 8 2,-2 7 5,-3 6 4,-3 7 4,-2 2 2,0 1 0,0-1-1,0 1 0,0-1-2,0 1-2,0-1-2,0 1-2,0-4-3,0-6 0,0-6-2,0-6-1,0-2-1,0 3 0,0 3 2,0 4-1,1-4-1,4-9-7,3-10-5,3-8-5,-5-15-6,-12-19-7,-13-18-5,-12-19-6,-9-21-2,-2-21 2,-3-22 4,-3-22 2,-4-15 1,-3-5 1,-3-7 1,-2-5 1,2 0 2,9 10 5,10 10 5,10 9 4,5 9 4,4 9 3,3 10 4,3 10 3,3 4 3,3 0 2,3 0 2,4 0 2,5 1 3,10 4 4,10 3 2,9 3 4,4 4 1,1 7-3,-1 6-1,1 7-2,-7 19-4,-12 35-4,-13 35-4,-12 34-5,-15 18-4,-15 4-5,-15 3-4,-16 3-5,-8-4-2,0-8-1,0-10 1,0-9 0,4-10 1,10-9 1,10-10 2,9-8 1,27-28 0,48-43-2,47-44-3,47-43-3,21-21-1,-3 3-1,-3 3-1,-2 4 0,-12 5 0,-19 10 3,-18 10 3,-19 9 2,-13 9 1,-6 9-1,-6 10-3,-6 10-1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80700 35400 999,'59'-22'-72,"19"6"16,19 7 16,19 6 15,16 3 12,17 0 6,15 0 6,16 0 7,15 0 1,16 0-1,15 0-3,17 0-2,3-2-2,-5-3-2,-7-3-4,-5-2-2,-26-1 0,-44 3 2,-43 3 1,-44 4 3,-24-1 1,-3-3 1,-3-3 0,-2-2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80150 36150 984,'128'-2'-32,"6"-3"17,7-3 18,6-2 18,9-1 3,13 3-11,12 3-11,13 4-12,10-1-7,10-3-5,10-3-4,9-2-4,-13-1 0,-34 3 4,-35 3 4,-33 4 5,-23 1 3,-9 0 2,-10 0 4,-8 0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9"/>
    </inkml:context>
    <inkml:brush xml:id="br0">
      <inkml:brushProperty name="width" value="0.02771" units="cm"/>
      <inkml:brushProperty name="height" value="0.02771" units="cm"/>
      <inkml:brushProperty name="color" value="#F2395B"/>
    </inkml:brush>
  </inkml:definitions>
  <inkml:trace contextRef="#ctx0" brushRef="#br0">81800 33350 793,'32'-71'4,"17"10"9,15 10 7,16 9 9,2 9 2,-8 9-4,-10 10-5,-9 10-4,-4 7-4,4 6-4,3 7-4,3 6-4,-5 6-2,-12 6 2,-13 7 1,-12 6 1,-15 4-6,-15 4-13,-15 3-11,-16 3-14,-12-2-3,-5-6 5,-7-6 5,-5-6 5,-1-7 3,6-6 4,7-6 1,6-6 4,18-9 5,32-8 9,31-10 8,32-9 9,16-5 5,4 0 2,3 0 0,3 0 2,-7 3-3,-15 6-5,-15 7-6,-16 6-6,-15 9-5,-11 13-1,-14 12-3,-11 13-2,-17 7-1,-18 4 1,-19 3 1,-18 3 1,-9-2 1,4-6 0,3-6 1,3-6 0,7-9 0,14-8 2,11-10 0,14-9 1,14-9 1,20-5 3,18-7 3,20-5 3,8-1 1,1 6 1,-1 7 1,1 6 0,-6 7 1,-8 10 1,-10 10 1,-9 9 1,-12 7 0,-11 7-1,-14 6-3,-11 7-1,-6-3-3,4-8-2,3-10-1,3-9-3,15-15-5,29-18-8,28-19-7,28-18-8,20-12-6,13-3-1,12-3-2,13-2-2,1 2 0,-9 9 3,-10 10 2,-8 10 4,-14 7 6,-15 6 12,-15 7 12,-16 6 11,-13 7 7,-9 10 1,-10 10 2,-8 9 2,-15 6-2,-19 3-4,-18 3-3,-19 4-5,-10-1-4,1-3-6,-1-3-5,1-2-4,1-6-4,3-6-3,3-6-1,4-6-2,-1-4-2,-3 1-2,-3-1-2,-2 1-1,-1-3 1,3-2 6,3-3 6,4-3 6,4-2 7,6 0 11,7 0 10,6 0 10,21 4 8,39 10 7,36 10 4,39 9 7,25 1-8,17-6-19,15-6-19,16-6-21,4-6-14,-6-2-10,-6-3-10,-6-3-9,-16-2-1,-25 0 10,-25 0 8,-25 0 9,-15 1 6,-2 4 3,-3 3 2,-3 3 3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83250 33650 781,'-24'-38'8,"4"26"7,3 24 6,3 26 8,1 15 0,1 6-3,-1 7-5,1 6-4,-1-2-2,1-9-1,-1-10-2,1-8-1,13-15-11,29-19-20,28-18-21,28-19-21,14-15-5,0-8 12,0-10 10,0-9 12,-4-1 9,-5 10 7,-7 10 9,-5 9 8,-11 9 6,-11 9 4,-14 10 5,-11 10 4,-11 7 5,-5 6 6,-7 7 6,-5 6 6,-15 7 0,-22 10-7,-22 10-6,-21 9-7,-10 2-7,3-2-6,3-3-8,4-3-6,7-6-5,13-5-1,12-7-2,13-5-2,16-8 0,23-5 2,22-7 0,22-5 2,7-4 0,-6 0-2,-6 0-2,-6 0-2,-7-4-3,-6-5-4,-6-7-4,-6-5-5,-6-4 2,-2 0 7,-3 0 7,-3 0 6,-2 0 5,0 0 1,0 0 2,0 0 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83950 33250 652,'-4'-85'-2,"-5"32"13,-7 31 13,-5 32 13,-4 21 5,0 13-2,0 12-1,0 13-2,0 9-4,0 6-4,0 7-5,0 6-6,3 3-6,6 0-8,7 0-9,6 0-9,6-2-4,6-3-1,7-3-1,6-2-1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86900 34600 506,'-2'-33'142,"-3"34"-27,-3 35-28,-2 35-28,-6 25-19,-6 20-12,-6 18-11,-6 20-12,-1 3-10,7-8-9,6-10-9,7-9-10,2-12-4,1-11 3,-1-14 1,1-11 2,2-14-5,7-11-8,6-14-11,7-11-9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86600 35650 640,'0'-47'10,"0"6"5,0 7 5,0 6 5,10 3 5,23 0 5,22 0 6,22 0 5,8 1-1,-2 4-9,-3 3-8,-3 3-9,-6 3-9,-5 3-11,-7 3-10,-5 4-10,-6-1-13,-3-3-14,-3-3-16,-2-2-14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87550 34350 472,'-2'-83'30,"-3"34"11,-3 35 11,-2 35 13,-5 24 1,-2 16-8,-3 15-9,-3 17-9,-2 8-7,0 4-6,0 3-4,0 3-7,0 3-3,0 3-5,0 3-3,0 4-4,1-4-4,4-9-7,3-10-6,3-8-6,7-15-5,14-19-6,11-18-5,14-19-6,7-16-1,3-12 3,3-13 3,4-12 2,2-10 2,4-6 3,3-6 2,3-6 3,7-9 3,14-8 4,11-10 3,14-9 4,-3 4 6,-15 19 7,-15 19 7,-16 19 7,-13 15 3,-9 13-3,-10 12-4,-8 13-2,-11 15 4,-8 19 12,-10 19 12,-9 19 11,-7 9 4,-3 0-7,-3 0-5,-2 0-5,0-7-7,7-11-5,6-14-7,7-11-6,8-12-7,14-9-8,11-10-9,14-8-9,8-9-2,7-6 1,6-6 3,7-6 1,7-15-3,9-21-10,10-22-9,10-22-9,-6-4 0,-18 17 10,-19 15 10,-18 16 10,-10 9 7,0 3 2,0 3 2,0 4 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89700 34500 476,'23'-90'4,"-3"23"9,-3 22 8,-2 22 9,-5 23 8,-2 25 6,-3 25 6,-3 25 7,-2 20-1,0 16-10,0 15-8,0 17-8,-2 16-8,-3 19-4,-3 19-4,-2 19-4,-3 7-2,1-3-1,-1-3 0,1-2 1,-3-15-6,-2-25-8,-3-25-10,-3-25-9,-1-18-11,4-8-11,3-10-12,3-9-11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89850 34550 541,'21'-93'5,"-5"17"10,-7 15 10,-5 16 10,-9 13 7,-9 14 5,-10 11 4,-8 14 5,-14 13-3,-15 16-8,-15 15-10,-16 17-7,-10 7-12,-3 0-10,-3 0-13,-2 0-12,6-8-9,20-16-11,18-15-8,20-15-10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53350 43050 403,'0'-40'37,"0"23"11,0 22 11,0 22 11,0 18-1,0 16-13,0 15-12,0 17-13,0 16-6,0 19-1,0 19-1,0 19 0,0 10-2,0 4-3,0 3-4,0 3-2,0 6-4,0 9-1,0 10-2,0 10-3,-2 5-2,-3 4-6,-3 3-5,-2 3-4,-1-8-3,3-19 1,3-18 1,4-19 0,1-12-7,0-2-12,0-3-14,0-3-13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89850 34200 635,'46'-24'2,"-5"4"6,-7 3 5,-5 3 4,0 4 5,10 7 1,10 6 2,9 7 1,6 4 5,3 3 5,3 3 6,4 4 5,1 4-5,0 6-18,0 7-18,0 6-17,-7-2-18,-11-9-19,-14-10-18,-11-8-18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90550 35650 707,'-41'-46'4,"19"10"8,19 10 8,19 9 7,23 6 5,28 3 1,28 3 2,29 4 1,18 1-3,9 0-7,10 0-7,10 0-8,-1 0-6,-9 0-8,-10 0-8,-8 0-6,-17 0-7,-21 0-8,-22 0-6,-22 0-7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91800 34850 539,'-46'-24'7,"10"4"14,10 3 13,9 3 13,4 7 6,1 14-4,-1 11-4,1 14-4,-1 13-3,1 16-3,-1 15-4,1 17-4,1 16-6,3 19-10,3 19-10,4 19-11,1 1-7,0-16-9,0-15-6,0-15-8,0-18-8,0-19-8,0-18-8,0-19-7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94700 34950 396,'-50'-4'1,"0"-5"2,0-7 2,0-5 1,-4-3 2,-5 4 1,-7 3-1,-5 3 1,0 3 4,10 3 5,10 3 7,9 4 5,7 4 2,7 6-2,6 7-2,7 6-3,4 9-3,3 13-2,3 12-3,4 13-3,1 7-2,0 4 0,0 3-2,0 3 0,0 1-1,0 1 0,0-1-1,0 1 0,6-9-3,13-15-4,12-15-5,13-16-4,10-13-5,10-9-8,10-10-6,9-8-7,6-17-3,3-21 1,3-22 1,4-22 2,-1-15 0,-3-5 1,-3-7 0,-2-5 1,-9-1 2,-12 6 5,-13 7 4,-12 6 5,-12 7 6,-8 10 9,-10 10 9,-9 9 8,-5 9 9,0 9 9,0 10 7,0 10 9,-2 14 4,-3 23 2,-3 22 1,-2 22 0,-5 15-2,-2 9-7,-3 10-8,-3 10-7,-4 7-6,-3 6-6,-3 7-5,-2 6-7,-1 3-5,3 0-9,3 0-6,4 0-8,2-10-8,4-18-9,3-19-9,3-18-8,6-25-8,9-27-5,10-28-6,10-28-6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95400 35200 533,'92'-68'6,"-16"17"13,-15 15 13,-15 16 13,-9 9 4,1 3-3,-1 3-5,1 4-2,-6 10-5,-8 19-2,-10 19-4,-9 19-3,-9 12-4,-5 6-4,-7 7-4,-5 6-5,-8 1-2,-5-3-3,-7-3-1,-5-2-1,-1-9-2,6-12-1,7-13 0,6-12 0,10-13-5,17-12-8,15-13-9,16-12-8,13-13-6,14-12-3,11-13-5,14-12-3,-1-4-1,-12 7 1,-13 6 0,-12 7 1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97150 34150 485,'-25'-24'0,"0"4"0,0 3 0,0 3 0,3 6 9,6 9 17,7 10 18,6 10 18,1 14 6,-3 23-8,-3 22-8,-2 22-6,-1 21-9,3 22-6,3 22-9,4 23-7,-1 11-4,-3 4-1,-3 3-1,-2 3-1,-1-4-4,3-8-6,3-10-8,4-9-7,-1-13-10,-3-16-11,-3-15-13,-2-15-12,-3-20 0,1-21 9,-1-22 11,1-22 10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96950 34100 527,'-30'-79'50,"-9"45"7,-10 43 9,-8 45 8,-9 19-3,-6-3-12,-6-3-14,-6-2-12,-6-5-16,-2-2-18,-3-3-19,-3-3-18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97150 33950 592,'28'-21'10,"6"10"19,7 10 19,6 9 20,6 9 3,6 9-11,7 10-11,6 10-11,-4 0-14,-11-5-14,-14-7-14,-11-5-14,-7-4-16,0 0-18,0 0-17,0 0-18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13200 40100 623,'-47'-16'57,"6"19"-4,7 19-5,6 19-3,1 13-5,-3 10-6,-3 10-7,-2 9-5,-1 10-6,3 14-2,3 11-4,4 14-2,4 8-5,6 7-10,7 6-9,6 7-9,4-3-7,4-8-5,3-10-6,3-9-5,3-18 0,3-24 4,3-26 5,4-24 5,2-15 4,4-3 3,3-3 4,3-2 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14050 40750 574,'-44'71'99,"13"-5"-21,12-7-23,13-5-21,4-3-12,-3 4-2,-3 3-1,-2 3-2,-1 1-1,3 1-3,3-1-1,4 1-2,1-1-2,0 1-2,0-1-2,0 1-2,0-3 0,0-2 0,0-3 1,0-3 1,1-4-5,4-3-9,3-3-10,3-2-9,6-17-1,9-28 5,10-28 6,10-27 7,4-23 3,0-16 2,0-15 1,0-15 3,-4-4 1,-5 9 3,-7 10 1,-5 10 3,-8 11 0,-5 17 2,-7 15 0,-5 16 0,-8 9-1,-5 3-5,-7 3-5,-5 4-4,-8 4-4,-5 6-4,-7 7-4,-5 6-4,-1 6-3,6 6-2,7 7-3,6 6-1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53500 43050 581,'-2'-50'6,"-3"0"12,-3 0 13,-2 0 11,-5 7 5,-2 17-2,-3 15-1,-3 16-3,-7 18-3,-9 22-5,-10 22-5,-8 23-5,-6 13-7,1 6-9,-1 7-9,1 6-9,-1-4-8,1-11-6,-1-14-6,1-11-7,4-12-3,9-9 1,10-10 1,10-8 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14950 41700 640,'25'26'135,"0"4"-34,0 3-33,0 3-34,-2 6-20,-3 9-7,-3 10-6,-2 10-8,-8 0-4,-8-5 1,-10-7-1,-9-5 1,-5-4-10,0 0-20,0 0-20,0 0-19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16150 40200 601,'23'-27'-2,"-3"-3"-5,-3-3-4,-2-2-4,-8 8 7,-8 22 21,-10 22 18,-9 23 21,-7 13 5,-3 6-9,-3 7-10,-2 6-8,0 3-7,7 0-1,6 0-4,7 0-1,4-4-2,3-5-2,3-7-1,4-5-2,2-6-1,4-3 0,3-3 0,3-2 0,7-5-3,14-2-6,11-3-6,14-3-6,5-6-4,1-5 1,-1-7-1,1-5 1,-3-4-1,-2 0-4,-3 0-3,-3 0-3,-6 0-3,-5 0-5,-7 0-5,-5 0-3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16700 39950 558,'-24'-24'8,"4"4"18,3 3 17,3 3 18,1 10 4,1 20-7,-1 18-8,1 20-7,-3 19-9,-2 22-8,-3 22-8,-3 23-8,-4 24-11,-3 28-12,-3 28-12,-2 29-12,0-10-3,7-47 7,6-47 6,7-46 7,2-24-3,1 0-13,-1 0-14,1 0-13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1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18450 41600 669,'46'4'101,"-5"10"-24,-7 10-24,-5 9-25,-8 9-11,-5 9-2,-7 10 0,-5 10-1,-8 4-4,-5 0-10,-7 0-8,-5 0-9,-6-5-12,-3-9-16,-3-10-16,-2-8-16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20450 40450 571,'-46'6'101,"10"13"-22,10 12-21,9 13-22,4 9-11,1 6-4,-1 7-2,1 6-4,-1 4-1,1 4-1,-1 3-2,1 3 0,1-2-2,3-6-2,3-6-2,4-6-1,4-7-4,6-6-2,7-6-4,6-6-3,6-9-2,6-8-2,7-10-1,6-9 0,4-13-1,4-16 1,3-15 1,3-15 1,-2-12 0,-6-6 0,-6-6-1,-6-6-1,-6-4 1,-2 1 3,-3-1 3,-3 1 3,-6 1 1,-5 3 3,-7 3 3,-5 4 1,-6 7 2,-3 13-1,-3 12 1,-2 13 0,-6 6-1,-6 0-4,-6 0-2,-6 0-3,-6 3-4,-2 6-7,-3 7-6,-3 6-6,-2 7-5,0 10-3,0 10-4,0 9-3,4 1 2,10-6 6,10-6 8,9-6 6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22150 39600 446,'-74'129'159,"4"10"-37,3 10-37,3 9-38,3 2-19,3-2-2,3-3-3,4-3-2,5-7-3,10-9-5,10-10-5,9-8-5,6-11-3,3-8-4,3-10-2,4-9-4,5-10-2,10-9-3,10-10-2,9-8-3,7-14-1,7-15 0,6-15-1,7-16 1,2-16 1,1-16 3,-1-15 3,1-15 2,-6-9 2,-8 1-1,-10-1 0,-9 1-1,-9 4 4,-5 9 5,-7 10 7,-5 10 6,-15 8 0,-22 10-8,-22 10-6,-21 9-8,-7 9-2,9 9 3,10 10 1,10 10 3,7 4-6,6 0-16,7 0-14,6 0-16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22750 39850 412,'26'-22'101,"4"6"-25,3 7-24,3 6-24,3 3-15,3 0-2,3 0-4,4 0-2,1 3-3,0 6-2,0 7-1,0 6-2,-4 9 5,-5 13 10,-7 12 10,-5 13 11,-8 2 3,-5-5-5,-7-7-4,-5-5-4,-4-1-3,0 6-4,0 7-2,0 6-2,0 6-2,0 6-2,0 7-1,0 6-2,0-4-1,0-11 1,0-14-2,0-11 1,-2 3-2,-3 23-1,-3 22-4,-2 22-1,-1 4-2,3-12 0,3-13 0,4-12-1,1-10 2,0-6 0,0-6 3,0-6 1,0-2 1,0 3-3,0 3 0,0 4-3,-11-6-5,-22-11-13,-22-14-11,-21-11-11,-6-11-3,14-5 7,11-7 7,14-5 8,3-3-1,-2 4-11,-3 3-9,-3 3-10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20650 42200 548,'48'48'187,"-3"-3"-52,-3-3-49,-2-2-51,-5-5-28,-2-2-6,-3-3-5,-3-3-7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29150 39750 494,'-24'-25'2,"4"0"3,3 0 3,3 0 4,17 3 10,31 6 17,32 7 16,31 6 17,17 3 1,3 0-14,3 0-14,4 0-16,-3 0-7,-5 0-2,-7 0-3,-5 0-1,-9 1-6,-9 4-12,-10 3-9,-8 3-11,-15 7-14,-19 14-17,-18 11-17,-19 14-17,-12-1 0,-2-12 16,-3-13 16,-3-12 16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29350 40050 471,'-52'0'0,"-3"0"0,-3 0 0,-2 0 0,3 3 8,14 6 15,11 7 16,14 6 16,7 9 5,3 13-5,3 12-6,4 13-4,1 12-6,0 13-6,0 12-5,0 13-6,0 13-4,0 17-2,0 15-1,0 16-2,-2 2-5,-3-8-6,-3-10-5,-2-9-8,-1-10-5,3-9-6,3-10-6,4-8-5,2-11-6,4-8-4,3-10-5,3-9-4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5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53550 42550 454,'45'-19'91,"-9"13"-15,-10 12-17,-8 13-16,0 12-7,14 13 2,11 12 1,14 13 1,2 1-2,-6-9-8,-6-10-6,-6-8-8,-6-6-5,-2 1-7,-3-1-4,-3 1-6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29200 41550 434,'-21'-47'5,"10"6"10,10 7 11,9 6 10,7 6 3,7 6-4,6 7-4,7 6-4,8 1-3,14-3-2,11-3-2,14-2-2,7-3-1,3 1-1,3-1-2,4 1-1,-1-1-3,-3 1-4,-3-1-5,-2 1-4,-9-3-5,-12-2-4,-13-3-4,-12-3-5,-9-2-3,-2 0-2,-3 0-1,-3 0-1,-6 0 0,-5 0 3,-7 0 2,-5 0 3,-8-4 3,-5-5 4,-7-7 4,-5-5 4,-6-1 5,-3 6 6,-3 7 5,-2 6 6,-3 6 4,1 6 2,-1 7 2,1 6 1,-1 3 1,1 0-1,-1 0-2,1 0 0,-3 6-2,-2 13-1,-3 12-1,-3 13 0,-2 12-1,0 13 2,0 12 2,0 13 1,3 4-1,6-3-3,7-3-4,6-2-2,7-3-4,10 1-3,10-1-3,9 1-3,10-4-2,14-6-2,11-6-3,14-6-2,11-9-6,14-8-10,11-10-10,14-9-10,0-9-4,-8-5 1,-10-7 1,-9-5 1,-10-4 0,-9 0-2,-10 0-3,-8 0-1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31500 39100 563,'93'-21'97,"-11"10"-17,-14 10-19,-11 9-19,-9 9-11,-3 9-5,-3 10-7,-2 10-5,-8 5-4,-8 4-3,-10 3-2,-9 3-3,-12 4-4,-11 7-5,-14 6-4,-11 7-6,-9-3-2,-3-8 0,-3-10 0,-2-9 1,-3-7-1,1-3 0,-1-3-1,1-2-1,18-6 10,38-6 18,37-6 19,38-6 18,16-7 6,-2-6-7,-3-6-9,-3-6-7,-6-4-13,-5 1-18,-7-1-18,-5 1-17,-6-1-8,-3 1 0,-3-1 1,-2 1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32300 39500 690,'78'-22'61,"6"6"-1,7 7 1,6 6 0,-1 1-13,-5-3-30,-7-3-27,-5-2-29,-9 0-14,-9 7 1,-10 6 0,-8 7 0,-9 2 4,-6 1 6,-6-1 7,-6 1 6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32850 38550 557,'-66'-16'60,"19"19"4,19 19 3,19 19 4,12 18-5,6 19-15,7 19-16,6 19-13,-1 12-15,-5 6-15,-7 7-13,-5 6-14,-4-10-4,0-24 7,0-26 7,0-24 6,0-13-4,0 0-14,0 0-15,0 0-14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32750 41000 537,'214'0'188,"-22"0"-51,-22 0-48,-21 0-51,-17-2-28,-8-3-9,-10-3-10,-9-2-8,-10-1-6,-9 3-2,-10 3-2,-8 4-2,-11 4-3,-8 6-3,-10 7-2,-9 6-3,-10 3-3,-9 0 0,-10 0-2,-8 0-2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33800 40300 482,'-88'-19'78,"26"13"-4,24 12-5,26 13-5,12 13-7,0 17-11,0 15-9,0 16-11,-2 16-7,-3 20-2,-3 18-3,-2 20-4,-5 8-4,-2 1-6,-3-1-6,-3 1-7,1-13-8,6-25-10,7-25-9,6-25-9,3-16-8,0-6-5,0-6-4,0-6-4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35150 40350 419,'118'3'121,"-11"6"-28,-14 7-29,-11 6-28,-11 4-15,-5 4-3,-7 3-2,-5 3-2,-9 4-2,-9 7-4,-10 6-2,-8 7-3,-11 7-3,-8 9 0,-10 10-2,-9 10-1,-9 4-1,-5 0-1,-7 0-2,-5 0 0,-3-4-1,4-5 1,3-7 1,3-5 2,4-9 1,7-9 4,6-10 4,7-8 2,10-9 2,16-6-3,15-6-2,17-6-1,14-10-2,17-12 1,15-13-1,16-12 0,9-12 0,3-8 0,3-10 0,4-9-1,-4-5-2,-9 0-5,-10 0-5,-8 0-5,-11 0-2,-8 0 0,-10 0 0,-9 0 1,-10 0-1,-9 0 2,-10 0 2,-8 0 0,-8 4 2,-2 10 0,-3 10 2,-3 9 0,-6 7 4,-5 7 6,-7 6 5,-5 7 6,-8 2 5,-5 1 6,-7-1 4,-5 1 6,-4 7 1,0 16-2,0 15-2,0 17-2,1 10-2,4 6-1,3 7 0,3 6-3,6 4 0,9 4-2,10 3-2,10 3-1,7-1-2,6-2-4,7-3-2,6-3-3,7-7-2,10-9-1,10-10-2,9-8-2,4-8-4,1-2-8,-1-3-10,1-3-8,1-6-8,3-5-5,3-7-6,4-5-6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37450 39900 678,'-35'-46'11,"32"10"22,31 10 23,32 9 21,15 6-2,0 3-26,0 3-29,0 4-26,-5 1-22,-9 0-17,-10 0-17,-8 0-18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38450 40450 615,'60'0'105,"23"0"-17,22 0-18,22 0-18,12 0-15,3 0-14,3 0-13,4 0-15,-7 0-8,-16 0-3,-15 0-4,-15 0-3,-18 3-9,-19 6-15,-18 7-13,-19 6-14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38550 41200 577,'-49'1'8,"4"4"17,3 3 17,3 3 17,29-1 4,57-2-8,56-3-9,57-3-8,27-2-6,1 0-8,-1 0-5,1 0-8,-18 0-17,-34 0-32,-35 0-32,-33 0-30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32" units="cm"/>
      <inkml:brushProperty name="height" value="0.03332" units="cm"/>
      <inkml:brushProperty name="color" value="#00BFF3"/>
    </inkml:brush>
  </inkml:definitions>
  <inkml:trace contextRef="#ctx0" brushRef="#br0">89800 7400 660,'-113'45'0,"26"-9"2,24-10 1,26-8 1,18-8 5,13-2 8,12-3 8,13-3 8,12-2 3,13 0-6,12 0-4,13 0-4,9-2-3,6-3 0,7-3-2,6-2 0,1-1-1,-3 3-1,-3 3-2,-2 4-1,-8 2-8,-8 4-11,-10 3-13,-9 3-13,-9 4-7,-5 7-3,-7 6-3,-5 7-3,-11 2 2,-11 1 5,-14-1 5,-11 1 5,-9-3 5,-3-2 5,-3-3 6,-2-3 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6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57600 43600 436,'120'-91'64,"-9"19"-13,-10 19-12,-8 19-12,-3 9-8,7 0 0,6 0-2,7 0-2,-4 4 0,-12 10-4,-13 10-1,-12 9-3,-13 9-1,-12 9-2,-13 10-1,-12 10-2,-13 10-1,-12 13 0,-13 12-1,-12 13 0,-7 6-2,1 0-3,-1 0-3,1 0-2,1-7-2,3-11 3,3-14 2,4-11 1,5-9 3,10-3 0,10-3 1,9-2 1,10-5 1,14-2 0,11-3 0,14-3 0,5-4 1,1-3 3,-1-3 1,1-2 3,-6-1 1,-8 3 0,-10 3 0,-9 4 0,-10 4-1,-9 6-1,-10 7-1,-8 6-1,-11 1-2,-8-3-1,-10-3-1,-9-2-1,-5-5-1,0-2-1,0-3-2,0-3 0,0-6-2,0-5-3,0-7-3,0-5-2,1-11-1,4-11-2,3-14 0,3-11-2,1-12 1,1-9 0,-1-10 2,1-8-1,2-8 3,7-2 2,6-3 3,7-3 2,4-1 4,3 4 2,3 3 3,4 3 2,1 6 5,0 9 3,0 10 5,0 10 5,0 7 3,0 6 3,0 7 3,0 6 4,0 15 2,0 26 1,0 24 2,0 26 1,0 22-2,0 23-4,0 22-5,0 22-5,-5 13-3,-9 7-4,-10 6-3,-8 7-3,-4 5-3,3 7-3,3 6-4,4 7-4,2 2-1,4 1 0,3-1 1,3 1 0,6-17-8,9-30-17,10-32-17,10-30-18,7-26-3,6-19 9,7-18 9,6-19 9,-1-13 4,-5-6-3,-7-6-4,-5-6-2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41350 39400 505,'-22'-47'54,"6"6"-3,7 7-3,6 6-3,9 4-3,13 4-3,12 3-4,13 3-2,15 3-3,19 3-2,19 3-2,19 4-1,5 1-5,-5 0-7,-7 0-7,-5 0-9,-11 4-7,-11 10-8,-14 10-9,-11 9-8,-14 6-7,-11 3-5,-14 3-3,-11 4-5,-11-4 2,-5-9 8,-7-10 9,-5-8 8,-4-4 4,0 3 0,0 3 0,0 4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41750 39750 391,'-135'0'5,"32"0"12,31 0 11,32 0 11,16 3 7,4 6 0,3 7 3,3 6 0,3 9-1,3 13-3,3 12-4,4 13-4,1 7-3,0 4-6,0 3-4,0 3-6,0 9-2,0 16-3,0 15-2,0 17-2,0 10-3,0 6-8,0 7-5,0 6-6,0-5-4,0-16 0,0-15-2,0-15 0,0-14-6,0-8-11,0-10-12,0-9-10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613" units="cm"/>
      <inkml:brushProperty name="height" value="0.0613" units="cm"/>
      <inkml:brushProperty name="color" value="#F2395B"/>
    </inkml:brush>
  </inkml:definitions>
  <inkml:trace contextRef="#ctx0" brushRef="#br0">41350 41300 358,'1'-46'0,"4"10"0,3 10 0,3 9 0,1 2 6,1-2 10,-1-3 10,1-3 11,4-2 4,9 0-4,10 0-4,10 0-3,8 3-3,10 6-3,10 7-4,9 6-4,12 1-2,16-3-5,15-3-4,17-2-3,-3-3-4,-18 1-4,-19-1-4,-18 1-3,-17-6-7,-11-8-7,-14-10-9,-11-9-7,-11-5-2,-5 0 5,-7 0 7,-5 0 4,-8 1 7,-5 4 4,-7 3 6,-5 3 5,-8 1 6,-5 1 8,-7-1 7,-5 1 7,-3 2 5,4 7 4,3 6 3,3 7 4,-7 15 6,-15 25 7,-15 25 9,-16 25 8,-1 12-3,17 1-10,15-1-13,16 1-10,10 2-8,7 7-4,6 6-3,7 7-3,10 0-4,16-2-4,15-3-5,17-3-3,19-9-5,26-11-7,24-14-7,26-11-6,18-14-8,13-11-9,12-14-10,13-11-9,-10-7-4,-31 0 2,-31 0 1,-31 0 1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8"/>
    </inkml:context>
    <inkml:brush xml:id="br0">
      <inkml:brushProperty name="width" value="0.02444" units="cm"/>
      <inkml:brushProperty name="height" value="0.02444" units="cm"/>
      <inkml:brushProperty name="color" value="#F2395B"/>
    </inkml:brush>
  </inkml:definitions>
  <inkml:trace contextRef="#ctx0" brushRef="#br0">53350 40500 900,'48'0'39,"-3"0"-9,-3 0-10,-2 0-10,-5-2-13,-2-3-18,-3-3-18,-3-2-18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74100 39700 403,'4'-44'32,"10"13"5,10 12 7,9 13 5,10 6-1,14 0-7,11 0-7,14 0-8,13 0-7,16 0-6,15 0-6,17 0-7,-3 0-4,-18 0-3,-19 0-1,-18 0-3,-17 3-4,-11 6-4,-14 7-6,-11 6-5,-15 3-2,-16 0-1,-15 0 0,-15 0 0,-17 0 2,-15 0 2,-15 0 3,-16 0 3,-10-4 3,-3-5 4,-3-7 2,-2-5 3,0-6 4,7-3 4,6-3 5,7-2 4,5-1 4,7 3 4,6 3 4,7 4 4,5 1 3,7 0 6,6 0 3,7 0 6,7 4 0,9 10-4,10 10-3,10 9-4,4 7-2,0 7-2,0 6-2,0 7-2,0 8-1,0 14-4,0 11-2,0 14-3,0 10-3,0 9-2,0 10-2,0 10-2,-4 4-2,-5 0-2,-7 0 0,-5 0-2,-4-10-5,0-18-7,0-19-8,0-18-8,3-29-7,6-37-8,7-38-7,6-37-8,1-26 4,-3-11 14,-3-14 16,-2-11 15,-1 2 12,3 19 7,3 19 8,4 19 8,10 12 7,19 6 6,19 7 5,19 6 7,16 6-2,17 6-8,15 7-7,16 6-8,7 3-6,1 0-3,-1 0-4,1 0-2,-6 0-5,-8 0-6,-10 0-6,-9 0-6,-12-2-4,-11-3-1,-14-3-3,-11-2-2,-11-6-2,-5-6-1,-7-6-2,-5-6-1,-8-6 2,-5-2 4,-7-3 6,-5-3 4,-8-1 6,-5 4 4,-7 3 6,-5 3 4,-4 4 3,0 7 3,0 6 2,0 7 1,0 2 5,0 1 6,0-1 6,0 1 6,-2 2 2,-3 7-2,-3 6-2,-2 7-2,-5 10-3,-2 16-3,-3 15-3,-3 17-3,-4 10-3,-3 6-1,-3 7-2,-2 6-2,3 3-1,14 0-3,11 0-3,14 0-1,10-5-4,9-9-4,10-10-3,10-8-5,11-12-4,17-12-7,15-13-6,16-12-6,15-16-2,16-19 1,15-18 2,17-19 3,7-19 0,0-19 2,0-18 0,0-19 1,-8-5 2,-16 9 3,-15 10 3,-15 10 3,-18 11 6,-19 17 8,-18 15 10,-19 16 8,-15 12 11,-8 9 13,-10 10 12,-9 10 13,-7 8 1,-3 10-10,-3 10-10,-2 9-10,-3 10-7,1 14-4,-1 11-3,1 14-4,4 5-4,9 1-1,10-1-3,10 1-2,4-4-1,0-6 1,0-6 0,0-6 2,6-10-6,13-12-10,12-13-12,13-12-11,12-12-4,13-8 3,12-10 2,13-9 4,7-21-3,4-31-6,3-31-7,3-31-7,-4-15-2,-8 4 4,-10 3 4,-9 3 3,-12 6 5,-11 9 8,-14 10 8,-11 10 7,-11 7 6,-5 6 2,-7 7 3,-5 6 2,-4 9 7,0 13 11,0 12 11,0 13 11,0 23 10,0 34 9,0 35 9,0 35 10,0 14-4,0-2-15,0-3-15,0-3-16,0 10-12,0 26-9,0 24-11,0 26-11,0-1-4,0-24 1,0-26-1,0-24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78200 40700 505,'26'-46'5,"4"10"11,3 10 9,3 9 11,3 9 9,3 9 6,3 10 8,4 10 6,-6 10-2,-11 13-14,-14 12-12,-11 13-14,-11 10-9,-5 10-7,-7 10-8,-5 9-7,-8-1-4,-5-8-1,-7-10-1,-5-9-1,0-10 1,10-9 1,10-10 3,9-8 3,12-9-1,16-6 0,15-6-1,17-6-2,10-10 1,6-12 3,7-13 2,6-12 2,-2-5-3,-9 3-10,-10 3-10,-8 4-9,-9 1-7,-6 0-5,-6 0-4,-6 0-4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80150 40500 639,'101'-46'87,"4"10"-20,3 10-19,3 9-19,12 4-11,22 1-2,22-1-1,23 1-2,19-1 0,19 1 1,19-1 0,19 1 2,-2 1-6,-22 3-9,-22 3-12,-21 4-10,-29 2-4,-34 4 3,-35 3 2,-33 3 4,-22 1-6,-5 1-15,-7-1-15,-5 1-15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79800 40900 569,'-94'21'4,"13"-5"5,12-7 7,13-5 6,16-6 6,23-3 6,22-3 5,22-2 5,32-1 1,44 3-2,44 3-3,44 4-3,37-3-6,31-5-10,32-7-11,31-5-10,15-4-4,1 0 2,-1 0 2,1 0 1,-35 3 2,-69 6 0,-68 7 0,-69 6 0,-35 4-14,1 4-30,-1 3-29,1 3-31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2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81600 37800 587,'140'-22'143,"-18"6"-32,-19 7-33,-18 6-32,-15 3-23,-9 0-12,-10 0-11,-8 0-13,-12 4-7,-12 10-4,-13 10-3,-12 9-4,-18 10 0,-21 14 2,-22 11 4,-22 14 2,-11 3 3,0-2 2,0-3 1,0-3 3,7-9 3,17-11 5,15-14 5,16-11 5,15-12 4,16-9 2,15-10 3,17-8 1,17-9 1,23-6 1,22-6-1,22-6 0,13-4 0,7 1-4,6-1-1,7 1-3,-10 4-3,-25 9-4,-25 10-5,-25 10-3,-21 8-4,-15 10 1,-15 10-1,-16 9 0,-19 7 0,-22 7 2,-22 6 1,-21 7 2,-10 0 1,3-2 1,3-3 2,4-3 2,8-7 1,17-9 2,15-10 1,16-8 2,15-11 1,16-8 0,15-10 0,17-9 0,10-2-1,6 6 0,7 7-2,6 6 0,-4 9-1,-11 13-2,-14 12 0,-11 13-2,-14 9 0,-11 6 0,-14 7 1,-11 6 1,-6-1 0,4-5-1,3-7 0,3-5-1,14-15-1,25-22-5,25-22-4,25-21-4,12-10-1,1 3 3,-1 3 4,1 4 2,-6 4 2,-8 6 1,-10 7 0,-9 6 1,-13 6 0,-16 6-1,-15 7-1,-15 6 0,-14 1-1,-8-3-2,-10-3-2,-9-2-2,-7-5 0,-3-2 2,-3-3 1,-2-3 1,-3-2 2,1 0 2,-1 0 3,1 0 2,2-4 3,7-5 5,6-7 3,7-5 5,5-1 4,7 6 4,6 7 3,7 6 3,13 7 3,22 10 2,22 10 0,23 9 2,20 7-3,23 7-9,22 6-8,22 7-8,13-4-8,7-12-8,6-13-6,7-12-8,-9-9-3,-21-2 4,-22-3 2,-22-3 3,-16-2-5,-9 0-13,-10 0-12,-8 0-14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83300 38600 529,'-24'-47'4,"4"6"8,3 7 8,3 6 7,-1 10 5,-2 17-2,-3 15 0,-3 16-1,-1 7-5,4 1-10,3-1-10,3 1-10,3-3-5,3-2-1,3-3 0,4-3-2,7-9 0,13-11-3,12-14-2,13-11-3,10-11 1,10-5 0,10-7 2,9-5 2,4-1 4,1 6 8,-1 7 8,1 6 9,-6 4 3,-8 4 1,-10 3-1,-9 3 0,-13 7 1,-16 14-1,-15 11 0,-15 14 0,-17 8 0,-15 7-4,-15 6-2,-16 7-2,-10 2-2,-3 1-1,-3-1-1,-2 1-1,2-4-1,9-6 1,10-6-2,10-6 1,21-7-2,34-6-3,35-6-4,35-6-2,11-6-2,-8-2 0,-10-3 1,-9-3 1,-15-12-5,-18-18-10,-19-19-9,-18-18-9,-9-17 0,4-11 10,3-14 9,3-11 9,3-7 7,3 0 1,3 0 2,4 0 2,2 7 1,4 17 1,3 15 0,3 16 1,-1 24 13,-2 35 28,-3 35 29,-3 34 27,-6 24 5,-5 17-17,-7 15-17,-5 16-16,-1 9-16,6 3-13,7 3-13,6 4-12,12-7-11,19-16-8,19-15-7,19-15-8,2-17 0,-11-15 5,-14-15 8,-11-16 5,-7-10-4,0-3-14,0-3-14,0-2-16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3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59900 43950 442,'-4'-57'47,"-5"39"6,-7 36 6,-5 39 5,-3 32-1,4 28-9,3 28-9,3 29-7,3 2-8,3-21-4,3-22-6,4-22-4,2-13-4,4-3-2,3-3-2,3-2-1,4-9-3,7-12-3,6-13-2,7-12-3,7-12-3,9-8-1,10-10-1,10-9-1,0-12 0,-5-11 1,-7-14 2,-5-11 2,-1-18 1,6-22-1,7-22 0,6-21-2,-2-17 1,-9-8-1,-10-10 1,-8-9 0,-9 1 0,-6 13 1,-6 12 0,-6 13 1,-6 12 0,-2 13 0,-3 12 0,-3 13 0,-7 10 1,-9 10 1,-10 10 2,-8 9 1,-6 9 2,1 9-1,-1 10-1,1 10 1,-4 7-1,-6 6 1,-6 7-2,-6 6 1,-6 7-1,-2 10-2,-3 10-3,-3 9-1,1 6 0,6 3 1,7 3 2,6 4 2,4-1 0,4-3 1,3-3 0,3-2 0,4-5 0,7-2 1,6-3 1,7-3 1,4-4 0,3-3 0,3-3-1,4-2 1,8-5-1,17-2 0,15-3 0,16-3 1,12-6-1,9-5-1,10-7 0,10-5-1,5-9-2,4-9-3,3-10-2,3-8-2,-4-4-2,-8 3-1,-10 3-1,-9 4-1,-10 2-9,-9 4-18,-10 3-17,-8 3-17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87250 39050 370,'-41'-68'9,"19"17"18,19 15 18,19 16 17,15 9 4,13 3-12,12 3-12,13 4-11,16 1-8,23 0-1,22 0-3,22 0-1,1 1-5,-19 4-6,-18 3-8,-19 3-7,-24 9-10,-28 16-15,-28 15-14,-27 17-15,-25 0-3,-18-11 7,-19-14 9,-18-11 8,-9-11 6,4-5 7,3-7 5,3-5 6,4-6 5,7-3 3,6-3 6,7-2 3,4-3 1,3 1-1,3-1-2,4 1-2,4 1 7,6 3 14,7 3 15,6 4 15,6 10 11,6 19 7,7 19 8,6 19 6,3 10-1,0 4-14,0 3-12,0 3-12,0 6-9,0 9-7,0 10-4,0 10-7,-2 5-6,-3 4-4,-3 3-7,-2 3-5,-3 3-7,1 3-6,-1 3-8,1 4-6,1-9-4,3-18 0,3-19-1,4-18 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86950 40650 403,'3'-47'60,"6"6"-8,7 7-7,6 6-8,13 4-4,23 4-1,22 3-2,22 3-1,15 1-4,9 1-4,10-1-4,10 1-6,-4 1-4,-16 3-6,-15 3-4,-15 4-6,-18-4-6,-19-9-11,-18-10-11,-19-8-9,-18-4-2,-15 3 6,-15 3 6,-16 4 7,-10-1 7,-3-3 7,-3-3 8,-2-2 8,-1 0 7,3 7 7,3 6 7,4 7 6,2 4 5,4 3 1,3 3 0,3 4 2,-1 4 0,-2 6 0,-3 7-1,-3 6-1,1 7-2,6 10-3,7 10-4,6 9-4,6 7-3,6 7-4,7 6-4,6 7-5,7 0 0,10-2 0,10-3 2,9-3 1,15-9-9,22-11-23,22-14-20,23-11-23,5-11-6,-9-5 10,-10-7 8,-8-5 10,-11-6 3,-8-3-2,-10-3-1,-9-2-2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89250 40150 580,'-13'-22'105,"26"6"-20,24 7-20,26 6-19,19 3-13,17 0-4,15 0-6,16 0-5,7 0-7,1 0-7,-1 0-7,1 0-7,-10-2-10,-19-3-11,-18-3-12,-19-2-10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5356" units="cm"/>
      <inkml:brushProperty name="height" value="0.05356" units="cm"/>
      <inkml:brushProperty name="color" value="#F2395B"/>
    </inkml:brush>
  </inkml:definitions>
  <inkml:trace contextRef="#ctx0" brushRef="#br0">90150 39550 410,'-52'-50'9,"-3"0"17,-3 0 18,-2 0 18,5 17 8,16 34-2,15 35 0,17 35-2,7 19-7,0 7-12,0 6-13,0 7-13,-2 7-9,-3 9-9,-3 10-6,-2 10-8,-3 4-11,1 0-11,-1 0-12,1 0-12,1-13-1,3-24 10,3-26 11,4-24 10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6491" units="cm"/>
      <inkml:brushProperty name="height" value="0.06491" units="cm"/>
      <inkml:brushProperty name="color" value="#F2395B"/>
    </inkml:brush>
  </inkml:definitions>
  <inkml:trace contextRef="#ctx0" brushRef="#br0">92800 39850 338,'-30'-27'2,"-9"-3"2,-10-3 3,-8-2 3,-4-1 3,3 3 3,3 3 4,4 4 3,2 7 4,4 13 4,3 12 6,3 13 4,3 10 1,3 10-5,3 10-4,4 9-5,1 6-3,0 3-3,0 3-3,0 4-2,4 1-4,10 0-1,10 0-2,9 0-1,9-4-3,9-5-2,10-7-2,10-5-1,8-11-6,10-11-7,10-14-8,9-11-7,6-12-6,3-9-4,3-10-4,4-8-3,1-12-1,0-12 3,0-13 2,0-12 2,-7-9 5,-11-2 4,-14-3 5,-11-3 6,-11-2 4,-5 0 7,-7 0 5,-5 0 6,-8 3 6,-5 6 5,-7 7 5,-5 6 5,-4 7 5,0 10 4,0 10 4,0 9 3,0 15 4,0 22 3,0 22 4,0 23 2,-2 14-1,-3 10-9,-3 10-6,-2 9-8,-3 6-7,1 3-4,-1 3-6,1 4-4,-3 2-3,-2 4-2,-3 3 0,-3 3-1,-1-4-10,4-8-17,3-10-17,3-9-17,1-9-13,1-5-7,-1-7-7,1-5-7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94250 40100 446,'32'-29'7,"17"-5"15,15-7 14,16-5 15,4 2 6,-6 13 1,-6 12-2,-6 13 0,-12 13-4,-15 17-10,-15 15-8,-16 16-9,-15 12-7,-11 9-4,-14 10-4,-11 10-5,-7 2-1,0-3-2,0-3 0,0-2 0,6-8-2,13-8 0,12-10-2,13-9-1,16-10-1,23-9-2,22-10 0,22-8-1,23-14-2,25-15-1,25-15-2,25-16-2,14-5-1,3 6-2,3 7-2,4 6-1,-18 3-11,-37 0-18,-38 0-18,-37 0-19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97400 38750 522,'-24'-46'0,"4"10"0,3 10 0,3 9 0,3 9 7,3 9 15,3 10 14,4 10 15,-3 19 3,-5 32-7,-7 31-8,-5 32-7,-4 19-4,0 10-2,0 10 0,0 9-2,1 10-2,4 14-2,3 11-1,3 14-3,-2 8-7,-6 7-15,-6 6-12,-6 7-15,-7-7-9,-6-19-8,-6-18-6,-6-19-7,1-30-1,9-41 8,10-40 5,10-40 7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97100 39250 629,'1'-155'2,"4"41"2,3 40 3,3 42 2,-1 17 4,-2-2 3,-3-3 3,-3-3 5,-10 7 4,-16 19 7,-15 19 8,-15 19 6,-12 16-2,-6 17-11,-6 15-11,-6 16-12,1 2-13,9-8-16,10-10-17,10-9-17,7-13-8,6-16-2,7-15 0,6-15-1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97400 39150 645,'3'-50'6,"6"0"10,7 0 12,6 0 11,6 9 5,6 19-1,7 19-1,6 19-1,7 19-5,10 23-8,10 22-8,9 22-8,-1 4-13,-8-12-14,-10-13-16,-9-12-14,-9-10-9,-5-6-2,-7-6-3,-5-6-3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3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13300 45450 523,'-27'-16'62,"-3"19"-6,-3 19-5,-2 19-6,-1 9-5,3 0-5,3 0-5,4 0-5,1 1-3,0 4-2,0 3-2,0 3-2,0 6-1,0 9-2,0 10-2,0 10-2,3 7-2,6 6-6,7 7-3,6 6-5,3 1-2,0-3 2,0-3 1,0-2 2,7-8-8,17-8-15,15-10-17,16-9-17,12-10-2,9-9 9,10-10 10,10-8 9,-4-11 5,-16-8-1,-15-10-2,-15-9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62500 41800 456,'23'-29'3,"-3"-5"3,-3-7 6,-2-5 4,0 14 7,7 39 12,6 36 9,7 39 11,-1 22 2,-6 10-6,-6 10-8,-6 9-6,-4 9-6,1 9-4,-1 10-5,1 10-5,-3 11-2,-2 17-1,-3 15 0,-3 16-1,-2 4-5,0-6-8,0-6-7,0-6-9,-4-12-4,-5-15-3,-7-15-3,-5-16-1,-3-13-3,4-9-3,3-10-3,3-8-2,-1-8 0,-2-2 5,-3-3 4,-3-3 4,-2-10 2,0-16-3,0-15 0,0-15-2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14800 45650 626,'-25'50'109,"0"0"-25,0 0-25,0 0-25,1 3-15,4 6-2,3 7-2,3 6-3,3-1-3,3-5-2,3-7-3,4-5-2,1-6-1,0-3-1,0-3 1,0-2-1,4-3-1,10 1-4,10-1-4,9 1-4,4-10 0,1-19 2,-1-18 2,1-19 3,2-16 1,7-12 2,6-13 0,7-12 1,0-9 1,-2-2-2,-3-3-1,-3-3 0,-7 1-1,-9 6 1,-10 7 1,-8 6 1,-8 7 0,-2 10-1,-3 10 1,-3 9-2,-2 6 1,0 3 0,0 3 1,0 4 0,-4 2-1,-5 4-2,-7 3-3,-5 3-1,-6 4-4,-3 7-3,-3 6-5,-2 7-3,-3 8-5,1 14-5,-1 11-5,1 14-5,2-1 2,7-12 9,6-13 8,7-12 9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15550 46100 631,'26'25'67,"4"0"-9,3 0-7,3 0-8,-2 0-7,-6 0-5,-6 0-4,-6 0-6,-4 1-5,1 4-5,-1 3-5,1 3-4,-4 7-9,-6 14-11,-6 11-11,-6 14-10,-4-1-3,1-12 7,-1-13 7,1-12 7,-3-7-1,-2 1-9,-3-1-9,-3 1-9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17250 44700 452,'-49'18'132,"4"39"-28,3 36-26,3 39-27,1 18-16,1 0-5,-1 0-6,1 0-5,1-2-4,3-3-2,3-3-4,4-2-1,4-8-3,6-8 1,7-10-1,6-9 0,3-12 0,0-11-3,0-14 0,0-11-3,10-17-5,23-18-9,22-19-10,22-18-9,12-25-3,3-27 3,3-28 4,4-28 3,-7-9 3,-16 14 1,-15 11 3,-15 14 2,-14 11 2,-8 14 4,-10 11 3,-9 14 3,-10 8 3,-9 7 3,-10 6 3,-8 7 4,-9 5 0,-6 7-3,-6 6-3,-6 7-1,-7 11-7,-6 20-11,-6 18-9,-6 20-10,4 3-5,16-8 3,15-10 2,17-9 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19000 46650 596,'46'23'133,"-5"-3"-29,-7-3-30,-5-2-29,-6 3-20,-3 14-9,-3 11-10,-2 14-8,-11 14-9,-15 20-9,-15 18-8,-16 20-9,-5-4-2,6-25 4,7-25 3,6-25 5,1-13-3,-3 1-6,-3-1-6,-2 1-8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20350 45800 485,'-24'25'10,"4"0"19,3 0 20,3 0 19,3 7 4,3 17-11,3 15-13,4 16-11,-1 7-9,-3 1-2,-3-1-5,-2 1-3,-1-4-3,3-6-2,3-6-3,4-6-3,5-9-5,10-8-8,10-10-10,9-9-8,7-16-4,7-22 1,6-22 2,7-21 1,-1-18 2,-6-12 3,-6-13 4,-6-12 2,-9-1 4,-8 14 4,-10 11 4,-9 14 4,-5 5 2,0 1 1,0-1 2,0 1 1,-5 5 0,-9 14-1,-10 11 0,-8 14 0,-6 7-3,1 3-1,-1 3-3,1 4-1,-1 5-13,1 10-24,-1 10-22,1 9-23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7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22200 45800 509,'-2'-97'8,"-3"6"14,-3 7 15,-2 6 14,-3 7 3,1 10-9,-1 10-11,1 9-10,-4 6-6,-6 3-1,-6 3-1,-6 4-2,-6 8-2,-2 17-2,-3 15-1,-3 16-2,2 7-1,10 1-2,10-1 0,9 1-2,6 1 0,3 3 1,3 3 1,4 4 1,5 2-1,10 4 1,10 3-2,9 3 0,4 4 1,1 7 1,-1 6 1,1 7 1,-3 5 1,-2 7 0,-3 6 0,-3 7 0,-4 2-1,-3 1-2,-3-1-3,-2 1-4,-6-4-1,-6-6-3,-6-6-3,-6-6-2,-7-9-2,-6-8 1,-6-10 1,-6-9 1,-4-10 0,1-9 1,-1-10 2,1-8 0,-3-9 3,-2-6 1,-3-6 2,-3-6 2,1-13 1,6-19 1,7-18 0,6-19 1,7-18 0,10-15-1,10-15 0,9-16 0,13-5-4,20 6-8,18 7-8,20 6-8,10 7-7,3 10-6,3 10-6,4 9-6,-7 12-1,-16 16 3,-15 15 3,-15 17 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8"/>
    </inkml:context>
    <inkml:brush xml:id="br0">
      <inkml:brushProperty name="width" value="0.05368" units="cm"/>
      <inkml:brushProperty name="height" value="0.05368" units="cm"/>
      <inkml:brushProperty name="color" value="#F2395B"/>
    </inkml:brush>
  </inkml:definitions>
  <inkml:trace contextRef="#ctx0" brushRef="#br0">23050 44750 409,'-13'-22'8,"26"6"17,24 7 15,26 6 16,8 3 2,-5 0-16,-7 0-14,-5 0-14,-8 9-10,-5 19-1,-7 19-2,-5 19-3,-9 7 2,-9-3 5,-10-3 6,-8-2 5,-4-3 2,3 1-1,3-1-2,4 1-1,1-1 0,0 1 3,0-1 4,0 1 2,0-1 0,0 1-3,0-1-4,0 1-3,0-1-2,0 1-2,0-1-2,0 1-1,0 2-1,0 7 1,0 6-1,0 7 1,0 2-1,0 1 0,0-1-2,0 1-1,-2-4-1,-3-6-2,-3-6-1,-2-6 0,-5-7-2,-2-6-1,-3-6 0,-3-6-1,-13-7-3,-22-6-6,-22-6-5,-21-6-5,-17-10-9,-8-12-10,-10-13-11,-9-12-12,7-5-2,26 3 5,24 3 6,26 4 5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29400 44550 483,'70'23'94,"-9"-3"-21,-10-3-21,-8-2-22,-1-1-10,9 3-1,10 3-1,10 4-1,-1-1-1,-9-3-1,-10-3-2,-8-2 0,-6-3-3,1 1-2,-1-1-3,1 1-2,2 1-1,7 3 1,6 3-1,7 4 1,-1 1-3,-6 0-3,-6 0-5,-6 0-4,-15 3-4,-21 6-4,-22 7-5,-22 6-4,-19 4-1,-16 4 6,-15 3 4,-15 3 5,-11 6 3,-2 9 1,-3 10 2,-3 10 1,-2 0 2,0-5 3,0-7 4,0-5 3,7-8 2,17-5 0,15-7 2,16-5 1,5-6 1,-2-3 1,-3-3 2,-3-2 2,12-6 3,28-6 5,28-6 4,29-6 4,18-6 0,9-2-5,10-3-5,10-3-5,8-2-5,10 0-9,10 0-6,9 0-8,1-2-4,-6-3 1,-6-3 1,-6-2 0,4-6-5,16-6-12,15-6-13,17-6-11,-6-4-2,-24 1 9,-26-1 9,-24 1 8,-13-4 6,0-6 4,0-6 3,0-6 3,-4-2 4,-5 3 4,-7 3 4,-5 4 5,-8 13 15,-5 26 24,-7 24 27,-5 26 24,-6 18 4,-3 13-19,-3 12-19,-2 13-20,-5 4-12,-2-3-8,-3-3-7,-3-2-8,1-9-6,6-12-5,7-13-5,6-12-4,9-18-7,13-21-8,12-22-9,13-22-7,12-19-2,13-16 5,12-15 5,13-15 5,-1-3 6,-11 14 5,-14 11 6,-11 14 6,-12 10 6,-9 9 7,-10 10 7,-8 10 6,-6 11 12,1 17 14,-1 15 15,1 16 15,-1 12 1,1 9-13,-1 10-13,1 10-14,-1 5-10,1 4-7,-1 3-9,1 3-6,-1 1-7,1 1-5,-1-1-3,1 1-5,-1-6-8,1-8-9,-1-10-10,1-9-10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32150 44350 547,'0'-91'5,"0"19"12,0 19 11,0 19 10,6 10 8,13 4 0,12 3 1,13 3 2,7 7-4,4 14-7,3 11-7,3 14-7,-5 10-9,-12 9-10,-13 10-10,-12 10-10,-16 8-5,-19 10 0,-18 10 1,-19 9 0,-12 1 0,-2-6-1,-3-6-1,-3-6-1,1-12 1,6-15 4,7-15 4,6-16 3,21-10 10,39-3 18,36-3 15,39-2 18,18-6 2,0-6-10,0-6-12,0-6-10,-7-2-11,-11 3-11,-14 3-11,-11 4-10,-9 1-14,-3 0-18,-3 0-18,-2 0-19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33000 44700 627,'28'-49'9,"6"4"18,7 3 18,6 3 18,4 6 3,4 9-10,3 10-11,3 10-11,4 4-13,7 0-15,6 0-14,7 0-16,-3 0-6,-8 0 4,-10 0 2,-9 0 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62050 45500 469,'3'-46'47,"6"10"-2,7 10-4,6 9-3,4 9-1,4 9-1,3 10-1,3 10-1,-1 11-1,-2 17-4,-3 15-2,-3 16-3,-4 9-3,-3 3-1,-3 3-3,-2 4-2,-3 1-2,1 0-4,-1 0-3,1 0-3,-3-7-2,-2-11-3,-3-14-1,-3-11-3,4-18 0,13-22-1,12-22 0,13-21-2,7-20 1,4-15 1,3-15 1,3-16 1,12-19-2,22-22-4,22-22-6,23-21-5,3-4-6,-11 16-7,-14 15-6,-11 17-8,-17 19-4,-18 26 1,-19 24-1,-18 26 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33700 43650 550,'-24'-24'0,"4"4"0,3 3 0,3 3 0,-1 1 8,-2 1 17,-3-1 15,-3 1 17,-1 4 5,4 9-6,3 10-4,3 10-6,3 13-8,3 19-8,3 19-8,4 19-10,1 16-11,0 17-13,0 15-14,0 16-15,-2-2-2,-3-19 7,-3-18 8,-2-19 7,-3-15-3,1-8-12,-1-10-13,1-9-13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33400 46150 626,'-44'-25'3,"13"0"7,12 0 5,13 0 7,12 1 5,13 4 6,12 3 4,13 3 5,16 1 1,23 1-3,22-1-5,22 1-3,8 1-8,-2 3-14,-3 3-11,-3 4-14,-9 1-9,-11 0-5,-14 0-5,-11 0-6,-14 0-3,-11 0-1,-14 0-2,-11 0-1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34500 45350 483,'-49'-2'3,"4"-3"8,3-3 7,3-2 7,4 6 11,7 20 12,6 18 13,7 20 13,4 13-1,3 9-16,3 10-14,4 10-16,-3 8-10,-5 10-4,-7 10-6,-5 9-3,-3 4-10,4 1-12,3-1-12,3 1-12,3-13-6,3-25 3,3-25 1,4-25 4,1-15-2,0-2-4,0-3-4,0-3-5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35700 45550 443,'3'-46'55,"6"10"-1,7 10-2,6 9-2,4 10-8,4 14-15,3 11-16,3 14-14,-7 10-11,-15 9-5,-15 10-5,-16 10-5,-12 4-2,-5 0 2,-7 0 2,-5 0 3,-3-4 4,4-5 9,3-7 9,3-5 9,6-8 4,9-5 2,10-7 1,10-5 2,5-4 1,4 0 3,3 0 3,3 0 1,9-4 1,16-5-2,15-7-1,17-5-3,8-9-2,4-9-4,3-10-4,3-8-4,1-9-5,1-6-3,-1-6-6,1-6-3,-4-4-3,-6 1-2,-6-1 0,-6 1-2,-10 1 0,-12 3 0,-13 3 1,-12 4 0,-7 1 0,1 0 2,-1 0 2,1 0 1,-3 1 1,-2 4 1,-3 3 1,-3 3 1,-6 4 3,-5 7 6,-7 6 5,-5 7 5,-4 2 5,0 1 5,0-1 4,0 1 5,-4 4 2,-5 9 1,-7 10 0,-5 10 1,-1 5-2,6 4-4,7 3-3,6 3-3,3 4-3,0 7-1,0 6-1,0 7-1,3 2-2,6 1-1,7-1-2,6 1-2,7-1 0,10 1 0,10-1 1,9 1 0,9-1-1,9 1-2,10-1-3,10 1-2,2-6-8,-3-8-18,-3-10-15,-2-9-18,-6-7-6,-6-3 3,-6-3 2,-6-2 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37550 44750 727,'0'-47'3,"0"6"7,0 7 6,0 6 7,9 4 6,19 4 7,19 3 8,19 3 8,12 4-10,6 7-24,7 6-26,6 7-24,-7 2-16,-18 1-4,-19-1-4,-18 1-6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38250 45400 542,'131'0'135,"13"0"-25,12 0-25,13 0-24,1 0-22,-9 0-17,-10 0-16,-8 0-19,-12 3-9,-12 6-4,-13 7-4,-12 6-4,-16 3-3,-19 0-4,-18 0-3,-19 0-4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38350 46300 627,'-27'21'5,"-3"-5"11,-3-7 11,-2-5 10,11-6 7,29-3 2,28-3 3,28-2 3,26-1-6,26 3-15,24 3-14,26 4-15,8 1-11,-5 0-11,-7 0-10,-5 0-11,-14 0-5,-18 0-1,-19 0 0,-18 0-1,-15-2 3,-9-3 4,-10-3 6,-8-2 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40850 44750 403,'1'-46'8,"4"10"16,3 10 17,3 9 15,4 6 5,7 3-10,6 3-8,7 4-9,10 5-7,16 10-6,15 10-4,17 9-5,2 6-4,-9 3-3,-10 3-1,-8 4-2,-11 2-3,-8 4-2,-10 3-2,-9 3-2,-18 7-3,-24 14-2,-26 11-3,-24 14-2,-20 7-2,-11 3-1,-14 3-1,-11 4-1,-7-3-1,0-5 3,0-7 2,0-5 2,3-9 1,6-9 2,7-10 2,6-8 1,7-8 6,10-2 11,10-3 10,9-3 11,9-6 3,9-5-1,10-7-3,10-5-2,16-3-2,26 4-2,24 3-1,26 3-3,15-7-1,6-15-2,7-15-3,6-16-2,7-13-7,10-9-14,10-10-12,9-8-14,1-11-6,-6-8 3,-6-10 1,-6-9 3,-7-4 1,-6 4 2,-6 3 1,-6 3 1,-12 7 5,-15 14 6,-15 11 7,-16 14 7,-18 25 18,-18 42 28,-19 40 28,-18 41 29,-7 16 4,6-5-23,7-7-22,6-5-22,12-15-20,19-22-18,19-22-18,19-21-19,12-26-6,6-28 2,7-28 4,6-27 4,6-17 3,6-3 4,7-3 4,6-2 3,-7 8 6,-18 22 11,-19 22 9,-18 23 10,-14 17 12,-5 17 14,-7 15 15,-5 16 15,-4 13 1,0 14-10,0 11-11,0 14-11,1 8-8,4 7-5,3 6-5,3 7-6,3-1-6,3-6-8,3-6-6,4-6-6,-1-7-10,-3-6-12,-3-6-10,-2-6-12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55150 45900 999,'345'-30'-5,"-9"41"-10,-10 40-10,-8 42-11,-39 5-2,-65-28 7,-65-28 5,-66-27 7,-33-14 5,0 4 3,0 3 3,0 3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49" units="cm"/>
      <inkml:brushProperty name="height" value="0.02249" units="cm"/>
      <inkml:brushProperty name="color" value="#F2395B"/>
    </inkml:brush>
  </inkml:definitions>
  <inkml:trace contextRef="#ctx0" brushRef="#br0">54850 41300 978,'1'-47'0,"4"6"0,3 7 0,3 6 0,14 6 1,25 6 2,25 7 2,25 6 3,12 7-4,1 10-6,-1 10-9,1 9-6,-7 1-4,-12-6 3,-13-6 1,-12-6 3,-7-4-2,1 1-2,-1-1-3,1 1-4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67650 42850 526,'-36'1'7,"28"4"15,28 3 14,29 3 15,13-1 4,1-2-9,-1-3-8,1-3-8,10-2-4,22 0 1,22 0 1,23 0 0,11 0-2,4 0-5,3 0-5,3 0-5,-4-2-6,-8-3-6,-10-3-8,-9-2-7,-13-3-6,-16 1-5,-15-1-5,-15 1-5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5687" units="cm"/>
      <inkml:brushProperty name="height" value="0.05687" units="cm"/>
      <inkml:brushProperty name="color" value="#F2395B"/>
    </inkml:brush>
  </inkml:definitions>
  <inkml:trace contextRef="#ctx0" brushRef="#br0">74450 44850 386,'28'-41'6,"6"19"10,7 19 11,6 19 11,1 7 3,-3-3-3,-3-3-3,-2-2-5,2 0-2,9 7-3,10 6-3,10 7-4,2 0-1,-3-2-2,-3-3-1,-2-3-2,-12 4-5,-19 13-10,-18 12-9,-19 13-9,-22 7-4,-25 4 2,-25 3 1,-25 3 2,-18 1 3,-8 1 1,-10-1 2,-9 1 3,-1-1 2,10 1 2,10-1 3,9 1 2,6-3 2,3-2 2,3-3 3,4-3 1,7-7 1,13-9 2,12-10 1,13-8 1,15-8 1,19-2 0,19-3 2,19-3 1,19-9-2,23-11-4,22-14-6,22-11-5,18-14-4,16-11-3,15-14-3,17-11-3,0-4-3,-11 6 1,-14 7-1,-11 6 0,-14 6 0,-11 6-1,-14 7 1,-11 6-1,-14 4 3,-11 4 3,-14 3 3,-11 3 4,-9 7 10,-3 14 15,-3 11 16,-2 14 15,-5 10 3,-2 9-9,-3 10-9,-3 10-9,-2 2-7,0-3-4,0-3-3,0-2-5,10-23-9,23-41-16,22-40-15,22-40-16,8-17-1,-2 10 12,-3 10 13,-3 9 12,-7 7 9,-9 7 5,-10 6 6,-8 7 6,-9 15 7,-6 25 6,-6 25 7,-6 25 8,-6 14-1,-2 3-10,-3 3-8,-3 4-9,-2-1-5,0-3 0,0-3 0,0-2 0,6-9-9,13-12-17,12-13-18,13-12-18,15-13-7,19-12 4,19-13 6,19-12 3,9-16 5,0-19 6,0-18 5,0-19 6,-7-7 5,-11 7 5,-14 6 7,-11 7 4,-14 7 6,-11 9 4,-14 10 4,-11 10 4,-11 7 6,-5 6 6,-7 7 6,-5 6 7,-8 7 4,-5 10 2,-7 10 2,-5 9 2,-9 10-4,-9 14-7,-10 11-8,-8 14-8,-6 11-3,1 14-2,-1 11 0,1 14 0,4 0-2,9-8-1,10-10-2,10-9-2,7-7-2,6-3-3,7-3-1,6-2-3,10-8-4,17-8-3,15-10-4,16-9-5,12-12-3,9-11-2,10-14-4,10-11-3,5-17 0,4-18 2,3-19 2,3-18 1,-4-17 1,-8-11-2,-10-14 0,-9-11-2,-9-6 1,-5 4 3,-7 3 2,-5 3 3,-8 7 4,-5 14 6,-7 11 4,-5 14 7,-6 11 5,-3 14 7,-3 11 6,-2 14 6,-5 21 10,-2 31 11,-3 32 12,-3 31 12,-2 21-2,0 14-15,0 11-15,0 14-15,-4 5-9,-5 1-4,-7-1-2,-5 1-4,-3-3-7,4-2-10,3-3-12,3-3-10,1-9-10,1-11-6,-1-14-7,1-11-7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79250 46250 494,'93'-90'94,"-11"23"-14,-14 22-13,-11 22-14,-9 12-9,-3 3-4,-3 3-3,-2 4-5,-5 7-5,-2 13-8,-3 12-9,-3 13-8,-9 10-3,-11 10 0,-14 10 1,-11 9 1,-12 6-3,-9 3-7,-10 3-5,-8 4-7,-3-4-3,7-9 3,6-10 1,7-8 2,11-9 1,20-6 1,18-6 1,20-6 0,14-12 0,14-15-2,11-15-2,14-16-1,0-8-3,-8 0-2,-10 0-2,-9 0-2,-7 0-2,-3 0-3,-3 0-2,-2 0-2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81400 45750 678,'134'-22'41,"-31"6"-6,-31 7-4,-31 6-5,4 3-1,41 0 1,40 0 3,42 0 1,24 0-3,9 0-5,10 0-6,10 0-6,0 1-6,-5 4-8,-7 3-5,-5 3-8,-20-1-5,-31-2-3,-31-3-5,-31-3-3,-23-1-5,-11 4-5,-14 3-5,-11 3-4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81500 46100 701,'178'0'107,"6"0"-26,7 0-25,6 0-25,-1 1-16,-5 4-7,-7 3-8,-5 3-6,-14 1-5,-18 1-5,-19-1-3,-18 1-5,-20-1-6,-18 1-12,-19-1-10,-18 1-11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2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83350 43400 661,'25'-24'0,"0"4"0,0 3 0,0 3 0,6 1 6,13 1 11,12-1 12,13 1 12,-1 1 3,-11 3-7,-14 3-6,-11 4-6,-7 4-4,0 6-2,0 7-1,0 6-2,-5 7-5,-9 10-12,-10 10-10,-8 9-10,-18 6-9,-25 3-5,-25 3-7,-25 4-5,-11 1-1,3 0 5,3 0 3,4 0 5,8-8 5,17-16 7,15-15 6,16-15 7,18-11 6,22-2 7,22-3 7,23-3 6,14-4 4,10-3 1,10-3 3,9-2 1,-2-1 0,-12 3-3,-13 3-1,-12 4-3,-19 7-6,-25 13-8,-25 12-9,-25 13-9,-15 4-4,-2-3-1,-3-3-1,-3-2-1,2-8 1,10-8 2,10-10 2,9-9 2,17-5 2,25 0 3,25 0 1,25 0 4,12 0 4,1 0 7,-1 0 8,1 0 8,-6 1 2,-8 4-1,-10 3-1,-9 3-2,-15 6-4,-18 9-7,-19 10-8,-18 10-8,-14 0-2,-5-5 1,-7-7 1,-5-5 1,-9-6-4,-9-3-8,-10-3-8,-8-2-8,-4-5-1,3-2 8,3-3 7,4-3 8,5-2 4,10 0 3,10 0 1,9 0 2,9-2 0,9-3 1,10-3-1,10-2 0,8 0 11,10 7 22,10 6 24,9 7 22,12 4 4,16 3-14,15 3-16,17 4-15,16 1-10,19 0-5,19 0-6,19 0-6,2-2-6,-11-3-6,-14-3-7,-11-2-6,-9-1-11,-3 3-13,-3 3-13,-2 4-13,-9-1-2,-12-3 11,-13-3 11,-12-2 10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3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84200 44150 572,'18'-41'4,"-11"19"11,-14 19 10,-11 19 10,-9 13 1,-3 10-7,-3 10-8,-2 9-7,0 1-8,7-6-6,6-6-7,7-6-6,18-15-8,31-21-6,32-22-8,31-22-6,15-11 0,1 0 11,-1 0 9,1 0 11,-7 4 5,-12 10 4,-13 10 3,-12 9 3,-12 6 3,-8 3 6,-10 3 4,-9 4 5,-21 8 2,-31 17-3,-31 15-2,-31 16-3,-13 7-4,6 1-5,7-1-6,6 1-6,7-4-4,10-6-3,10-6-2,9-6-2,7-6-2,7-2-1,6-3-2,7-3 0,7-6 1,9-5 6,10-7 5,10-5 5,4-4 2,0 0-1,0 0-3,0 0 0,-2-4-2,-3-5-1,-3-7-2,-2-5 0,-3-12 0,1-16 3,-1-15 2,1-15 1,-3-14 2,-2-8 1,-3-10 0,-3-9 0,-2-2 1,0 6-1,0 7 1,0 6 0,0 10 2,0 17 4,0 15 5,0 16 4,-4 24 11,-5 35 20,-7 35 18,-5 34 19,-4 21 2,0 10-13,0 10-15,0 9-15,3 4-12,6 1-10,7-1-13,6 1-10,6-6-9,6-8-10,7-10-8,6-9-8,6-15-4,6-18 0,7-19 2,6-18 0,1-12 0,-3-3-1,-3-3-1,-2-2-1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87200 44900 473,'146'-19'83,"-5"13"-18,-7 12-17,-5 13-17,-9 6-10,-9 0-2,-10 0-1,-8 0-2,-14 1-3,-15 4-6,-15 3-5,-16 3-6,-13 3-3,-9 3-1,-10 3 0,-8 4-1,-18 4 0,-25 6-1,-25 7 0,-25 6-1,-18 3 0,-8 0 0,-10 0 0,-9 0 1,-2-2 1,6-3 3,7-3 2,6-2 3,7-5 3,10-2 4,10-3 3,9-3 3,10-7 2,14-9-1,11-10 0,14-8-1,18-6-1,25 1 0,25-1-2,25 1 1,23-4-3,22-6-2,22-6-2,23-6-3,11-9-3,4-8-4,3-10-3,3-9-4,-4-4-6,-8 4-6,-10 3-8,-9 3-6,-15 1-1,-18 1 4,-19-1 6,-18 1 4,-15 1 7,-9 3 7,-10 3 7,-8 4 7,-9 8 14,-6 17 20,-6 15 20,-6 16 21,-6 12 2,-2 9-14,-3 10-14,-3 10-15,-4 5-9,-3 4-5,-3 3-3,-2 3-5,-1-4-4,3-8-6,3-10-4,4-9-5,21-26-12,41-40-21,40-40-19,42-41-20,14-18-3,-8 7 14,-10 6 12,-9 7 14,-12 10 12,-11 16 10,-14 15 10,-11 17 11,-11 11 13,-5 10 14,-7 10 15,-5 9 14,-8 9 7,-5 9-3,-7 10-1,-5 10-3,-3 8-7,4 10-11,3 10-11,3 9-12,1 2-12,1-2-13,-1-3-15,1-3-14,-3-7-8,-2-9-5,-3-10-4,-3-8-3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90600 45850 653,'-68'-46'1,"17"10"2,15 10 3,16 9 3,16 4 7,20 1 14,18-1 15,20 1 13,16 1 1,16 3-13,15 3-12,17 4-13,11 1-10,10 0-4,10 0-7,9 0-4,1 0-7,-6 0-7,-6 0-6,-6 0-7,-15 0-4,-21 0-4,-22 0-3,-22 0-4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91550 45000 527,'-46'-46'6,"10"10"14,10 10 13,9 9 12,6 9 5,3 9-6,3 10-7,4 10-5,-3 13-2,-5 19 2,-7 19 1,-5 19 2,-6 13-3,-3 10-9,-3 10-9,-2 9-7,-5 10-11,-2 14-12,-3 11-11,-3 14-11,2-1-8,10-12-5,10-13-4,9-12-4,9-19 1,9-25 6,10-25 7,10-25 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94300 45600 423,'-5'-47'1,"-9"6"5,-10 7 3,-8 6 4,-11 4 5,-8 4 5,-10 3 8,-9 3 5,-2 3 2,6 3-5,7 3-4,6 4-5,1 5-3,-3 10-4,-3 10-3,-2 9-4,-1 10-1,3 14 1,3 11 1,4 14 1,5 7 0,10 3-1,10 3-2,9 4 0,7-4-3,7-9-4,6-10-5,7-8-5,11-9-3,20-6-1,18-6-1,20-6-2,13-10-1,9-12-4,10-13-3,10-12-3,2-15-3,-3-15-3,-3-15-3,-2-16-3,-6-13-1,-6-9 5,-6-10 3,-6-8 3,-10-8 5,-12-2 6,-13-3 5,-12-3 7,-10 4 2,-6 13-2,-6 12-1,-6 13 0,-6 9 5,-2 6 15,-3 7 14,-3 6 14,-1 20 13,4 34 12,3 35 11,3 35 13,-2 19-4,-6 7-17,-6 6-17,-6 7-17,-7 5-14,-6 7-12,-6 6-10,-6 7-12,-6 0-10,-2-2-8,-3-3-9,-3-3-9,-1-9-4,4-11 1,3-14 1,3-11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69700 43050 460,'0'48'5,"0"-3"9,0-3 9,0-2 9,0 0 5,0 7-1,0 6-1,0 7-1,0 7-1,0 9-3,0 10-2,0 10-2,0 7-2,0 6-3,0 7-1,0 6-3,0 6-1,0 6 0,0 7 0,0 6 0,0-2-2,0-9-2,0-10-2,0-8-4,0-11-1,0-8-1,0-10 1,0-9-1,0-9-3,0-5-8,0-7-7,0-5-6,-5-8-6,-9-5-3,-10-7-2,-8-5-4,-11-19-2,-8-27 0,-10-28 0,-9-28 0,-4-21-1,4-12-2,3-13-3,3-12-2,3 1 2,3 16 8,3 15 8,4 17 6,2 10 6,4 6 4,3 7 2,3 6 5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95250 46250 484,'114'-69'0,"-22"13"0,-22 12 0,-21 13 0,-6 6 5,14 0 7,11 0 8,14 0 7,-3 4 7,-15 10 2,-15 10 3,-16 9 4,-13 12-1,-9 16-5,-10 15-5,-8 17-4,-15 11-4,-19 10-2,-18 10-1,-19 9-3,-5 1-1,9-6-2,10-6 0,10-6-1,8-9-4,10-8-6,10-10-6,9-9-6,13-10-5,20-9-4,18-10-3,20-8-4,8-11-4,1-8-7,-1-10-6,1-9-6,-4-5-5,-6 0-2,-6 0-2,-6 0-2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97550 44350 455,'-22'-41'8,"6"19"14,7 19 15,6 19 16,3 21 4,0 26-6,0 24-6,0 26-6,0 15-4,0 6-2,0 7-1,0 6-3,0 7-2,0 10-3,0 10-4,0 9-3,0 6-6,0 3-6,0 3-9,0 4-7,-2-6-2,-3-11 0,-3-14 3,-2-11 0,-5-15-5,-2-16-14,-3-15-13,-3-15-13,-1-17-8,4-15-1,3-15 0,3-16-1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97350 44350 582,'-2'-43'9,"-3"17"18,-3 15 17,-2 16 19,-9 13 4,-12 14-10,-13 11-9,-12 14-9,-12 7-9,-8 3-9,-10 3-10,-9 4-10,-5-1-8,0-3-9,0-3-8,0-2-10,9-8 0,19-8 5,19-10 5,19-9 7,7-5-5,-3 0-13,-3 0-13,-2 0-14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6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97400 44600 591,'31'-24'5,"13"4"11,12 3 11,13 3 10,2 9 4,-5 16-2,-7 15-3,-5 17-2,-1 10 0,6 6-1,7 7 1,6 6 0,-4 6-7,-11 6-16,-14 7-15,-11 6-15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13500 50800 513,'-49'-24'0,"4"4"0,3 3 0,3 3 0,-1 3 7,-2 3 12,-3 3 14,-3 4 12,-1 7 7,4 13 1,3 12-1,3 13 1,1 13-5,1 17-10,-1 15-9,1 16-10,2 10-7,7 7-2,6 6-3,7 7-3,5 2-1,7 1-1,6-1-1,7 1-2,11-7-9,20-12-20,18-13-19,20-12-20,5-15-7,-6-15 8,-6-15 8,-6-16 6,-9-10 8,-8-3 8,-10-3 8,-9-2 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14700 51100 553,'-24'29'129,"4"10"-30,3 10-30,3 9-30,-1 7-16,-2 7-3,-3 6-2,-3 7-4,1 0-2,6-2-2,7-3-3,6-3-3,3-6-1,0-5-4,0-7-2,0-5-3,4-11 0,10-11 0,10-14 2,9-11 1,7-14-2,7-11-6,6-14-5,7-11-6,4-12-3,3-9 0,3-10 0,4-8-1,-6-6 3,-11 1 3,-14-1 4,-11 1 5,-9 1 2,-3 3 1,-3 3 1,-2 4 1,-6 5 1,-6 10 4,-6 10 2,-6 9 3,-9 7 1,-8 7-3,-10 6-3,-9 7-3,-7 7-2,-3 9-1,-3 10-1,-2 10-2,3 4 1,14 0 1,11 0 2,14 0 1,5 0-4,1 0-11,-1 0-11,1 0-10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15750 51450 573,'28'25'64,"6"0"-1,7 0-4,6 0-2,-2 3-6,-9 6-7,-10 7-9,-8 6-8,-11 7-9,-8 10-9,-10 10-10,-9 9-10,-9 4-10,-5 1-11,-7-1-11,-5 1-10,-1-7-6,6-12 0,7-13 1,6-12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17300 50950 517,'0'-52'6,"0"-3"12,0-3 12,0-2 12,-2 2 3,-3 9-5,-3 10-6,-2 10-6,-5 4-5,-2 0-5,-3 0-4,-3 0-5,-4 1-2,-3 4 1,-3 3 1,-2 3 0,-6 10 1,-6 20-1,-6 18 1,-6 20 0,2 6-1,14-2-2,11-3-2,14-3-2,7-1-1,3 4 1,3 3-1,4 3 2,7-2-2,13-6 0,12-6-1,13-6 0,6-2-1,0 3 0,0 3 0,0 4 0,0 1 0,0 0 0,0 0 0,0 0-1,-5 1 1,-9 4 0,-10 3 0,-8 3 0,-9 4 0,-6 7-1,-6 6-1,-6 7-1,-7-1-1,-6-6 0,-6-6 1,-6-6-1,-6-7 1,-2-6 1,-3-6-1,-3-6 2,-1-9 0,4-8 2,3-10 3,3-9 2,1-9 2,1-5 1,-1-7 3,1-5 2,2-12 0,7-16-4,6-15-1,7-15-3,10-12-5,16-6-4,15-6-5,17-6-6,17-6-2,23-2 1,22-3 2,22-3 2,1 8-4,-19 23-8,-18 22-7,-19 22-8,-12 12-7,-2 3-7,-3 3-6,-3 4-6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0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19000 51600 648,'65'50'135,"-18"0"-36,-19 0-35,-18 0-36,-15 6-19,-9 13-1,-10 12-3,-8 13-2,-8 2-3,-2-5-6,-3-7-6,-3-5-5,-2-9-12,0-9-16,0-10-16,0-8-18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20400 50950 504,'-25'-13'104,"0"26"-15,0 24-16,0 26-16,3 8-13,6-5-9,7-7-8,6-5-10,3-3-4,0 4-2,0 3 0,0 3-1,7-4-6,17-8-11,15-10-12,16-9-11,7-13-5,1-16 4,-1-15 4,1-15 3,-4-12 3,-6-6 5,-6-6 4,-6-6 5,-6-7 2,-2-6 1,-3-6 3,-3-6 0,-6 1 2,-5 9 2,-7 10 0,-5 10 1,-8 7 1,-5 6-1,-7 7-1,-5 6-1,-8 6-4,-5 6-8,-7 7-7,-5 6-8,-1 4-4,6 4-2,7 3-2,6 3-1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6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68350 44050 592,'-66'-105'8,"19"41"15,19 40 16,19 42 15,5 27 2,-5 16-10,-7 15-12,-5 17-10,-4 5-6,0-3-1,0-3 0,0-2-1,1-9-3,4-12-8,3-13-6,3-12-7,7-16-9,14-19-12,11-18-11,14-19-12,11-18 0,14-15 10,11-15 10,14-16 11,2-4 7,-6 10 6,-6 10 6,-6 9 6,-7 9 5,-6 9 9,-6 10 6,-6 10 9,-9 10 1,-8 13-2,-10 12-2,-9 13-3,-12 13-3,-11 17-3,-14 15-3,-11 16-3,-11 9-2,-5 3 0,-7 3-2,-5 4-1,0-6-2,10-11-2,10-14-2,9-11-3,21-18-8,35-22-18,35-22-17,34-21-16,15-17-4,-3-8 9,-3-10 10,-2-9 9,-9-1 4,-12 10-1,-13 10-1,-12 9-1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22100 50450 490,'0'-49'4,"0"4"10,0 3 10,0 3 8,-2-1 3,-3-2-4,-3-3-5,-2-3-4,-5 1-5,-2 6-9,-3 7-6,-3 6-9,-2 4 0,0 4 3,0 3 5,0 3 3,-2 7 5,-3 14 4,-3 11 4,-2 14 3,0 8 2,7 7-1,6 6-3,7 7-2,0 4-1,-2 3-2,-3 3-2,-3 4-2,1-3-1,6-5-1,7-7-1,6-5-1,7-8-6,10-5-14,10-7-12,9-5-14,4-9-4,1-9 2,-1-10 3,1-8 3,-1-9 5,1-6 6,-1-6 7,1-6 6,-4-2 7,-6 3 7,-6 3 7,-6 4 7,-6 13 13,-2 26 20,-3 24 18,-3 26 20,-7 30-3,-9 39-23,-10 36-25,-8 39-22,-9 28-21,-6 23-16,-6 22-15,-6 22-16,2-20-9,14-58-3,11-60-4,14-59-3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22650 50050 389,'25'-46'37,"0"10"-7,0 10-8,0 9-6,3 6-4,6 3 0,7 3 1,6 4 1,4 2-2,4 4-2,3 3-2,3 3-2,-4 4-3,-8 7-1,-10 6-2,-9 7-2,-9 2 1,-5 1 3,-7-1 4,-5 1 4,-4 1 4,0 3 5,0 3 6,0 4 5,0 4 2,0 6-2,0 7-1,0 6-2,0 3-2,0 0-2,0 0-4,0 0-2,0-2-2,0-3-2,0-3-1,0-2-2,0-1-2,0 3 0,0 3-1,0 4 0,1 1-2,4 0 1,3 0-2,3 0 0,-1 0-1,-2 0-1,-3 0 0,-3 0-2,-2-2 1,0-3-1,0-3 1,0-2 0,-5-1-2,-9 3-1,-10 3-1,-8 4-2,-23-6-6,-34-11-11,-35-14-11,-33-11-11,-1-11-1,34-5 8,35-7 9,35-5 8,13-3-4,-6 4-17,-6 3-18,-6 3-17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21050 51800 552,'-16'-21'12,"19"10"25,19 10 24,19 9 25,9 7 3,0 7-17,0 6-18,0 7-17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26550 50000 532,'115'1'134,"-18"4"-31,-19 3-31,-18 3-33,-12 3-17,-3 3-4,-3 3-3,-2 4-5,-6 4-4,-6 6-7,-6 7-6,-6 6-8,-9 4-2,-8 4-1,-10 3-1,-9 3 0,-9 1 0,-5 1 2,-7-1 1,-5 1 1,-12 1 1,-16 3 1,-15 3 1,-15 4-1,-4-4 3,9-9 4,10-10 2,10-8 5,5-8 3,4-2 4,3-3 5,3-3 4,6-4 5,9-3 4,10-3 5,10-2 4,16-5-1,26-2-7,24-3-7,26-3-6,12-4-5,0-3-2,0-3 0,0-2-2,4-3-2,10 1-3,10-1-1,9 1-3,1 1-5,-6 3-8,-6 3-8,-6 4-7,-9 1-4,-8 0-4,-10 0-1,-9 0-3,-7 0 1,-3 0 5,-3 0 4,-2 0 4,-5-4 2,-2-5-1,-3-7 1,-3-5-1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27750 50250 516,'23'-60'12,"-3"32"23,-3 31 24,-2 32 24,-3 19 4,1 10-18,-1 10-16,1 9-18,-4 6-11,-6 3-8,-6 3-7,-6 4-8,-4 1-8,1 0-12,-1 0-11,1 0-11,-3-5-6,-2-9 0,-3-10-2,-3-8 0,1-9 1,6-6 2,7-6 2,6-6 3,3-15 4,0-21 7,0-22 7,0-22 8,0-13 6,0-3 5,0-3 6,0-2 5,1-1 5,4 3 1,3 3 3,3 4 2,4 4 4,7 6 4,6 7 4,7 6 5,2 3 0,1 0-2,-1 0-3,1 0-2,4 0-4,9 0-5,10 0-5,10 0-4,2 1-3,-3 4 1,-3 3 1,-2 3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28750 49650 445,'-24'-47'4,"4"6"8,3 7 8,3 6 7,1 17 12,1 28 14,-1 28 14,1 29 14,1 13-1,3 1-17,3-1-17,4 1-16,1 12-13,0 25-6,0 25-6,0 25-8,-4 10-6,-5-2-7,-7-3-6,-5-3-7,-3-2-3,4 0-3,3 0-1,3 0-2,1-5-2,1-9-1,-1-10-1,1-8-1,-1-20 1,1-28 6,-1-28 4,1-27 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28650 51950 453,'23'-90'0,"-3"23"0,-3 22 0,-2 22 0,0 4 4,7-12 11,6-13 9,7-12 10,4-7 4,3 1 1,3-1-1,4 1-1,-1 5-1,-3 14-6,-3 11-5,-2 14-4,-8 14-7,-8 20-5,-10 18-6,-9 20-7,-5 11-1,0 7 0,0 6 2,0 7 1,-2-3-1,-3-8-4,-3-10-4,-2-9-4,5-13-3,16-16 1,15-15-1,17-15 1,8-17 1,4-15 2,3-15 4,3-16 3,-2-5 2,-6 6 3,-6 7 1,-6 6 2,-6 6 4,-2 6 3,-3 7 5,-3 6 3,-6 12 7,-5 19 7,-7 19 9,-5 19 6,-4 9 1,0 0-9,0 0-9,0 0-8,0 0-5,0 0-3,0 0-3,0 0-1,1-2-4,4-3-3,3-3-5,3-2-3,9-9-4,16-12-4,15-13-5,17-12-5,2-13 1,-9-12 3,-10-13 4,-8-12 5,-9-9 3,-6-2 3,-6-3 2,-6-3 3,-6 1 1,-2 6 3,-3 7 2,-3 6 1,-12 4-3,-18 4-9,-19 3-8,-18 3-8,-7 7-4,6 14-2,7 11-1,6 14-1,4 7-3,4 3-8,3 3-5,3 4-8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30950 51350 538,'125'0'172,"0"0"-46,0 0-44,0 0-46,-4 0-23,-5 0-2,-7 0-1,-5 0-1,-9 0-6,-9 0-10,-10 0-10,-8 0-10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31750 50850 511,'-46'-2'9,"10"-3"16,10-3 17,9-2 17,4 5 6,1 16-6,-1 15-4,1 17-6,1 13-7,3 13-8,3 12-9,4 13-9,-1 10-7,-3 10-10,-3 10-7,-2 9-9,-3 4-7,1 1-9,-1-1-7,1 1-8,1-15-1,3-28 4,3-28 6,4-27 6,-1-14 0,-3 4-3,-3 3-2,-2 3-3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32850 50950 496,'7'-47'60,"17"6"1,15 7 0,16 6 1,7 6-7,1 6-15,-1 7-15,1 6-15,-6 6-8,-8 6 0,-10 7-2,-9 6 0,-9 6-4,-5 6-4,-7 7-6,-5 6-4,-11 7-3,-11 10 0,-14 10 1,-11 9 0,-7 6 4,0 3 7,0 3 7,0 4 6,3-4 6,6-9 3,7-10 3,6-8 2,4-8 2,4-2-4,3-3-2,3-3-3,14-4-1,25-3 2,25-3 1,25-2 1,15-11-2,7-15-5,6-15-6,7-16-5,2-15-4,1-11-1,-1-14-1,1-11-1,-4-9-3,-6-3-2,-6-3-4,-6-2-2,-10-3-2,-12 1-1,-13-1 0,-12 1-1,-12 4 2,-8 9 3,-10 10 4,-9 10 3,-7 7 4,-3 6 4,-3 7 3,-2 6 5,-8 6 3,-8 6 2,-10 7 4,-9 6 2,-5 6 3,0 6 4,0 7 3,0 6 4,3 4 1,6 4-2,7 3-1,6 3-2,4 1-1,4 1-1,3-1-1,3 1 0,3 1-2,3 3-2,3 3-2,4 4-2,4 2-1,6 4-3,7 3-3,6 3-2,6-1-3,6-2-7,7-3-4,6-3-7,3-4-3,0-3-1,0-3-1,0-2-2,0-8-3,0-8-6,0-10-5,0-9-7,-4-5-3,-5 0 0,-7 0-1,-5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71250 42400 445,'20'-24'6,"-9"4"11,-10 3 13,-8 3 11,-9 6 1,-6 9-10,-6 10-11,-6 10-10,-7 11-6,-6 17-1,-6 15-2,-6 16-2,-2 5-1,3-2 0,3-3-2,4-3 0,2-4-1,4-3 1,3-3-1,3-2 0,10-9-1,20-12-2,18-13-2,20-12-2,13-15 0,9-15 1,10-15 3,10-16 2,0-5 2,-5 6 1,-7 7 2,-5 6 2,-14 12 0,-18 19 1,-19 19-1,-18 19 1,-14 12-1,-5 6 0,-7 7-2,-5 6 0,-6 4-2,-3 4-4,-3 3-5,-2 3-3,3-5-2,14-12 2,11-13 2,14-12 1,10-10 1,9-6 3,10-6 1,10-6 2,4-2 5,0 3 7,0 3 8,0 4 7,-4 7 3,-5 13-2,-7 12 0,-5 13-2,-8 9-2,-5 6-2,-7 7-3,-5 6-2,-3-2-1,4-9-1,3-10 0,3-8 0,12-23-6,22-34-12,22-35-11,23-33-12,8-23-6,-3-9 2,-3-10 2,-2-8 2,-5-3 2,-2 7 4,-3 6 4,-3 7 4,-2 5 3,0 7 0,0 6 2,0 7 1,-4 7 2,-5 9 5,-7 10 4,-5 10 4,-6 5 7,-3 4 10,-3 3 10,-2 3 11,-1-1 2,3-2-6,3-3-4,4-3-6,2-2-3,4 0-3,3 0-4,3 0-2,1 0-1,1 0-2,-1 0 0,1 0-1,1 1-2,3 4-1,3 3-3,4 3-1,-10 17-7,-22 31-12,-22 32-13,-21 31-11,-17 18-3,-8 7 5,-10 6 5,-9 7 6,-5-4 5,0-12 3,0-13 4,0-12 4,0-7 3,0 1 3,0-1 2,0 1 3,15-13 6,32-25 8,31-25 8,32-25 9,22-24 1,17-21-7,15-22-7,16-22-7,2-10-5,-8 4-5,-10 3-3,-9 3-4,-12 3-6,-11 3-8,-14 3-10,-11 4-7,-9 2-4,-3 4 3,-3 3 2,-2 3 2,-8-2 2,-8-6 2,-10-6 1,-9-6 2,-7-6 2,-3-2 4,-3-3 3,-2-3 4,-1 4 3,3 13 3,3 12 4,4 13 2,2 10 1,4 10-2,3 10-1,3 9-2,1 10 9,1 14 21,-1 11 22,1 14 21,-1 16 5,1 22-11,-1 22-11,1 23-10,1 16-8,3 13-3,3 12-4,4 13-4,1 4-2,0-3 0,0-3 0,0-2-1,6-12-2,13-19-4,12-18-4,13-19-4,6-13-3,0-6-4,0-6-2,0-6-3,-2-7-4,-3-6-7,-3-6-5,-2-6-6,-12-2-4,-19 3 0,-18 3 0,-19 4 0,-19 4-1,-19 6-1,-18 7-1,-19 6-2,-15 3 3,-8 0 3,-10 0 5,-9 0 4,9-5 0,28-9-4,28-10-4,29-8-5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34850 50400 645,'4'-47'9,"10"6"20,10 7 19,9 6 19,9 4 3,9 4-15,10 3-14,10 3-15,5 3-17,4 3-19,3 3-21,3 4-21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35500 51100 674,'54'-2'27,"10"-3"15,10-3 14,9-2 16,7-3-4,7 1-26,6-1-23,7 1-26,-4 1-14,-12 3-5,-13 3-7,-12 4-4,-13 4-6,-12 6-3,-13 7-5,-12 6-4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35550 51650 564,'-71'21'7,"10"-5"13,10-7 15,9-5 12,17-4 8,25 0-2,25 0-1,25 0-1,18 0-5,14 0-12,11 0-12,14 0-10,8-4-11,7-5-7,6-7-9,7-5-8,-6-3-10,-15 4-8,-15 3-9,-16 3-9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38050 50450 495,'-68'-61'124,"17"28"-21,15 28-20,16 29-21,10 19-15,7 14-11,6 11-10,7 14-10,-1 5-9,-6 1-7,-6-1-9,-6 1-8,-6 1-5,-2 3-4,-3 3-4,-3 4-4,-2-3-4,0-5-5,0-7-5,0-5-6,3-11 2,6-11 8,7-14 9,6-11 8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37800 51400 591,'45'-49'7,"-9"4"11,-10 3 13,-8 3 12,-3 3 3,7 3-7,6 3-6,7 4-7,4 2-2,3 4 3,3 3 3,4 3 3,1 1-5,0 1-10,0-1-12,0 1-12,-2 2-15,-3 7-21,-3 6-21,-2 7-21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38550 50100 521,'0'-69'7,"0"13"15,0 12 15,0 13 14,1 18 8,4 26-1,3 24 0,3 26 0,-2 18-7,-6 13-13,-6 12-13,-6 13-14,-6 6-8,-2 0-3,-3 0-4,-3 0-3,-1-5-7,4-9-8,3-10-9,3-8-9,10-20-6,20-28-4,18-28-4,20-27-3,10-20 4,3-9 13,3-10 13,4-8 12,-3 0 10,-5 14 7,-7 11 6,-5 14 6,-8 7 7,-5 3 5,-7 3 7,-5 4 5,-8 5 1,-5 10-2,-7 10-4,-5 9-3,-8 7-3,-5 7-4,-7 6-5,-5 7-3,-3 0-3,4-2 1,3-3-1,3-3 2,7-6-12,14-5-20,11-7-20,14-5-22,8-14-5,7-18 11,6-19 10,7-18 11,-4-9 4,-12 4-3,-13 3-2,-12 3-2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40250 49500 480,'-22'-40'11,"6"23"21,7 22 23,6 22 21,3 15 3,0 9-14,0 10-15,0 10-15,-2 18-10,-3 28-2,-3 28-3,-2 29-3,-5 11-4,-2-2-3,-3-3-4,-3-3-4,-2 2-3,0 10-6,0 10-5,0 9-4,0-2-6,0-12-3,0-13-5,0-12-5,1-16-3,4-19-3,3-18-2,3-19-3,1-18 3,1-15 6,-1-15 8,1-16 6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40100 49500 629,'-24'-182'60,"4"39"-6,3 36-8,3 39-7,-4 32-4,-8 28-2,-10 28-1,-9 29 0,-10 22-8,-9 20-10,-10 18-13,-8 20-10,-4 5-10,3-6-7,3-6-8,4-6-6,7-13-3,13-19 6,12-18 5,13-19 5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39700 49750 560,'46'-66'7,"-5"19"14,-7 19 14,-5 19 14,-1 10 5,6 4-4,7 3-3,6 3-4,3 4-5,0 7-5,0 6-5,0 7-5,-4 5-11,-5 7-16,-7 6-16,-5 7-15,-6-3-14,-3-8-10,-3-10-11,-2-9-11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40350 51150 541,'-38'-2'11,"26"-3"20,24-3 21,26-2 21,19-3 4,17 1-15,15-1-14,16 1-15,7 1-9,1 3-5,-1 3-4,1 4-5,-7 1-7,-12 0-5,-13 0-7,-12 0-7,-12 3-11,-8 6-17,-10 7-16,-9 6-17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73300 42700 484,'162'-2'105,"-24"-3"-26,-26-3-25,-24-2-27,-18-1-13,-9 3-1,-10 3-2,-8 4 0,-15 10-4,-19 19-6,-18 19-5,-19 19-7,-16 13 1,-12 10 4,-13 10 5,-12 9 6,-7 9 1,1 9-1,-1 10 0,1 10-1,1 0-1,3-5-1,3-7-1,4-5-1,8-14-3,17-18-3,15-19-3,16-18-4,16-21-4,20-22-2,18-22-4,20-21-3,10-18 2,3-12 5,3-13 6,4-12 7,-1-1 5,-3 14 5,-3 11 5,-2 14 6,-5 8 4,-2 7 6,-3 6 5,-3 7 5,-6 10 1,-5 16-3,-7 15-4,-5 17-2,-6 10-4,-3 6-2,-3 7-2,-2 6-3,-5 6-3,-2 6-3,-3 7-3,-3 6-5,-7-1-4,-9-5-10,-10-7-8,-8-5-8,-4-8-5,3-5-2,3-7 0,4-5-2,1-12-5,0-16-8,0-15-9,0-15-7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41100 50550 508,'-66'-15'125,"19"23"-21,19 22-20,19 22-21,9 13-17,0 7-11,0 6-13,0 7-12,-4 10-8,-5 16-3,-7 15-5,-5 17-3,-6 7-9,-3 0-11,-3 0-12,-2 0-12,0-15-7,7-27-3,6-28-1,7-28-3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42000 50600 422,'48'-46'7,"-3"10"14,-3 10 14,-2 9 13,2 6 5,9 3-6,10 3-4,10 4-5,-3 5-7,-11 10-7,-14 10-8,-11 9-8,-12 10-5,-9 14-4,-10 11-5,-8 14-4,-18 7-4,-25 3-5,-25 3-5,-25 4-5,-15 1-2,-2 0 1,-3 0 3,-3 0 0,4-7 4,13-11 5,12-14 5,13-11 5,12-11 4,13-5 5,12-7 4,13-5 5,18-8 5,26-5 6,24-7 6,26-5 5,18-11 0,13-11-6,12-14-6,13-11-7,6-7-7,0 0-8,0 0-7,0 0-7,-5-2-7,-9-3-6,-10-3-5,-8-2-6,-11 0-1,-8 7 2,-10 6 3,-9 7 2,-9 0 5,-5-2 6,-7-3 7,-5-3 6,-6 1 6,-3 6 4,-3 7 4,-2 6 4,-5 3 6,-2 0 6,-3 0 7,-3 0 7,-7 6 8,-9 13 10,-10 12 10,-8 13 9,-8 10-1,-2 10-12,-3 10-11,-3 9-12,-1 9-7,4 9-5,3 10-3,3 10-4,6 2-3,9-3-4,10-3-2,10-2-2,11-9-9,17-12-12,15-13-11,16-12-14,9-21-4,3-28 0,3-28 3,4-27 0,-4-19 3,-9-5 6,-10-7 4,-8-5 6,-9 0 3,-6 10 2,-6 10 3,-6 9 1,-7 6 3,-6 3 2,-6 3 4,-6 4 1,-6 5 4,-2 10 3,-3 10 3,-3 9 4,12 2 6,28-2 10,28-3 10,29-3 10,7-1 1,-12 4-8,-13 3-9,-12 3-8,-7 3-4,1 3 0,-1 3 2,1 4 0,-6 11-3,-8 23-5,-10 22-7,-9 22-6,-10 8-5,-9-2-4,-10-3-4,-8-3-4,-4-7-1,3-9 0,3-10 1,4-8 0,11-11-1,23-8-2,22-10-4,22-9-2,8-10-1,-2-9 4,-3-10 4,-3-8 3,-2-8-1,0-2-5,0-3-3,0-3-6,-4-1 0,-5 4 2,-7 3 3,-5 3 2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5064" units="cm"/>
      <inkml:brushProperty name="height" value="0.05064" units="cm"/>
      <inkml:brushProperty name="color" value="#F2395B"/>
    </inkml:brush>
  </inkml:definitions>
  <inkml:trace contextRef="#ctx0" brushRef="#br0">44600 50650 434,'-47'-33'55,"6"34"12,7 35 12,6 35 13,4 24-5,4 16-20,3 15-21,3 17-20,-1 13-12,-2 13-1,-3 12-2,-3 13-3,-1 4-8,4-3-16,3-3-17,3-2-17,3-22-3,3-36 9,3-39 9,4-36 9,-1-20-2,-3 1-13,-3-1-14,-2 1-12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44950 50100 534,'1'-69'0,"4"13"0,3 12 0,3 13 0,9 7 15,16 4 29,15 3 29,17 3 30,7 1-1,0 1-29,0-1-30,0 1-31,-5 1-16,-9 3-6,-10 3-6,-8 4-6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70900 50750 511,'184'-41'153,"-31"19"-35,-31 19-33,-31 19-35,-21 10-20,-9 4-7,-10 3-6,-8 3-8,-12 6-5,-12 9-6,-13 10-5,-12 10-6,-16 5-4,-19 4-5,-18 3-5,-19 3-5,-15 1-2,-8 1 1,-10-1 2,-9 1 1,-4-6 3,4-8 7,3-10 7,3-9 5,9-9 7,16-5 4,15-7 6,17-5 6,30-6 6,47-3 8,47-3 10,48-2 8,22-5-3,1-2-12,-1-3-14,1-3-13,-1-4-13,1-3-11,-1-3-11,1-2-11,-10-3-7,-19 1 0,-18-1 0,-19 1-1,-13-3 2,-6-2 4,-6-3 3,-6-3 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72850 50950 465,'18'-16'51,"-11"19"8,-14 19 7,-11 19 8,-12 16-4,-9 17-14,-10 15-15,-8 16-13,-8 7-11,-2 1-6,-3-1-6,-3 1-7,2-7-10,10-12-15,10-13-15,9-12-15,12-24-6,16-34 0,15-35 1,17-33 1,13-29 6,13-22 12,12-22 10,13-21 11,2-4 7,-5 16 4,-7 15 3,-5 17 3,-4 11 7,0 10 9,0 10 10,0 9 10,0 9 6,0 9 2,0 10 4,0 10 2,-2 7 1,-3 6-3,-3 7-1,-2 6-3,-3 9-4,1 13-4,-1 12-4,1 13-5,-3 10-2,-2 10-3,-3 10-1,-3 9-2,-6 9-2,-5 9 0,-7 10-2,-5 10-1,-4 0-2,0-5-2,0-7-4,0-5-2,0-12-2,0-16-1,0-15-3,0-15 0,3-21-1,6-25 4,7-25 1,6-25 4,10-24 0,17-21 1,15-22 1,16-22 0,13-15 0,14-5 0,11-7 0,14-5-1,0 0-1,-8 10-1,-10 10-2,-9 9-1,-13 13-3,-16 20-2,-15 18-3,-15 20-3,-17 22-10,-15 29-18,-15 28-18,-16 28-17,-7 14-4,4 0 11,3 0 11,3 0 11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6"/>
    </inkml:context>
    <inkml:brush xml:id="br0">
      <inkml:brushProperty name="width" value="0.06119" units="cm"/>
      <inkml:brushProperty name="height" value="0.06119" units="cm"/>
      <inkml:brushProperty name="color" value="#F2395B"/>
    </inkml:brush>
  </inkml:definitions>
  <inkml:trace contextRef="#ctx0" brushRef="#br0">75400 51100 359,'21'-74'3,"-5"4"7,-7 3 5,-5 3 8,-4 4 2,0 7-1,0 6 1,0 7-1,-4 5-3,-5 7-5,-7 6-6,-5 7-5,-9 8-3,-9 14 0,-10 11 0,-8 14 1,-8 10 1,-2 9 2,-3 10 2,-3 10 3,-1 4 0,4 0-1,3 0-2,3 0 0,6 0-1,9 0 2,10 0 2,10 0 1,7-5 0,6-9-2,7-10-2,6-8-1,17-14-7,28-15-11,28-15-11,29-16-10,10-16-5,-6-16 4,-6-15 2,-6-15 3,-9-3 4,-8 14 4,-10 11 4,-9 14 5,-13 13 9,-16 16 15,-15 15 16,-15 17 15,-9 13 4,1 13-8,-1 12-9,1 13-7,1 2-9,3-5-8,3-7-8,4-5-9,4-6-3,6-3-1,7-3 1,6-2 0,7-9-2,10-12-3,10-13-2,9-12-4,7-15-2,7-15 0,6-15 0,7-16-2,2-12 3,1-5 5,-1-7 5,1-5 6,-6-3 2,-8 4 1,-10 3 0,-9 3 0,-10 7 2,-9 14 0,-10 11 2,-8 14 2,-11 13 9,-8 16 19,-10 15 19,-9 17 18,-10 14 4,-9 17-11,-10 15-12,-8 16-12,-4 7-7,3 1-2,3-1-4,4 1-3,4 1-2,6 3-1,7 3-2,6 4-1,7-4-4,10-9-4,10-10-5,9-8-5,9-11-3,9-8-2,10-10 0,10-9-2,8-15-3,10-18-5,10-19-4,9-18-5,6-18-1,3-16 4,3-15 4,4-15 3,-3-11 0,-5-2-4,-7-3-3,-5-3-5,-9-2 0,-9 0 4,-10 0 2,-8 0 4,-9 3 3,-6 6 3,-6 7 4,-6 6 4,-4 10 3,1 17 7,-1 15 5,1 16 6,-3 21 13,-2 29 22,-3 28 22,-3 28 22,-4 21 1,-3 17-16,-3 15-17,-2 16-17,-5 9-12,-2 3-3,-3 3-6,-3 4-4,-1 2-5,4 4-5,3 3-4,3 3-4,3-10-8,3-21-13,3-22-11,4-22-12,-1-16-13,-3-9-13,-3-10-14,-2-8-14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78100 51100 536,'-18'-22'9,"17"6"19,15 7 17,16 6 19,13 3 5,14 0-9,11 0-9,14 0-9,16 0-8,22 0-7,22 0-8,23 0-7,6-2-8,-5-3-10,-7-3-9,-5-2-9,-15-1-7,-22 3-6,-22 3-6,-21 4-6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79250 50500 429,'-24'-47'2,"4"6"6,3 7 6,3 6 4,-2 10 13,-6 17 18,-6 15 18,-6 16 18,-2 20 1,3 25-16,3 25-17,4 25-16,-1 18-12,-3 14-9,-3 11-7,-2 14-8,-1 8-11,3 7-11,3 6-13,4 7-11,2-17-12,4-36-9,3-39-11,3-36-11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80550 50400 556,'31'-44'37,"13"13"7,12 12 6,13 13 6,9 6 0,6 0-6,7 0-7,6 0-6,-5 3-8,-16 6-7,-15 7-8,-15 6-8,-14 4-7,-8 4-2,-10 3-5,-9 3-4,-18 6-2,-24 9 0,-26 10 0,-24 10 1,-17 4-3,-5 0-1,-7 0-3,-5 0-2,-1-4-1,6-5 4,7-7 3,6-5 3,9-8 3,13-5 5,12-7 4,13-5 4,15-6 7,19-3 9,19-3 9,19-2 9,18-8 2,19-8-6,19-10-6,19-9-6,9-2-7,0 6-9,0 7-9,0 6-8,-4 1-9,-5-3-7,-7-3-8,-5-2-7,-9-1-4,-9 3 1,-10 3 0,-8 4 1,-8-1 3,-2-3 2,-3-3 4,-3-2 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74250 44050 579,'70'-22'36,"-9"6"-2,-10 7 0,-8 6-2,-9 6 2,-6 6 2,-6 7 4,-6 6 4,-4 6-4,1 6-10,-1 7-9,1 6-9,-3 1-5,-2-3 0,-3-3-1,-3-2 1,1-11-15,6-15-30,7-15-32,6-16-29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81750 50500 522,'0'-47'7,"0"6"14,0 7 15,0 6 14,0 12 5,0 19-1,0 19-2,0 19-2,0 12-5,0 6-10,0 7-8,0 6-9,-4 6-7,-5 6-2,-7 7-4,-5 6-3,-4-1-6,0-5-9,0-7-10,0-5-9,1-8-4,4-5 4,3-7 2,3-5 4,7-20-5,14-31-11,11-31-12,14-31-12,5-13 2,1 6 17,-1 7 15,1 6 17,-4 4 7,-6 4 2,-6 3 0,-6 3 0,-1 3 2,7 3 2,6 3 1,7 4 2,4 2 9,3 4 18,3 3 17,4 3 18,-1 1 5,-3 1-6,-3-1-7,-2 1-8,-3 1-11,1 3-20,-1 3-17,1 4-19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82500 50300 413,'0'-49'0,"0"4"0,0 3 0,0 3 0,0-1 1,0-2 3,0-3 2,0-3 2,0 1 5,0 6 7,0 7 8,0 6 6,0 20 9,0 34 8,0 35 9,0 35 10,-7 19-2,-11 7-11,-14 6-12,-11 7-11,-9 0-10,-3-2-10,-3-3-8,-2-3-8,2-6-6,9-5-2,10-7-2,10-5-2,13-11-7,19-11-11,19-14-11,19-11-12,16-20-1,17-24 8,15-26 9,16-24 9,2-12 6,-8 4 3,-10 3 3,-9 3 3,-12 4 4,-11 7 5,-14 6 5,-11 7 5,-11 7 6,-5 9 8,-7 10 8,-5 10 6,8-4-7,26-16-23,24-15-22,26-15-24,7-12-7,-9-6 8,-10-6 8,-8-6 7,-11 1 6,-8 9 3,-10 10 2,-9 10 3,-10 11 16,-9 17 28,-10 15 30,-8 16 28,-6 9 5,1 3-17,-1 3-17,1 4-19,1-1-10,3-3-5,3-3-4,4-2-5,4-3-4,6 1-3,7-1-2,6 1-2,6-4-5,6-6-3,7-6-3,6-6-5,4-9-1,4-8 1,3-10 1,3-9 2,-1-10-1,-2-9 0,-3-10-1,-3-8-1,-6-8-1,-5-2 1,-7-3-1,-5-3 1,-9 1-1,-9 6-3,-10 7-3,-8 6-3,-11 6-1,-8 6-3,-10 7-1,-9 6-2,-4 6 0,4 6 2,3 7 2,3 6 1,3 4 0,3 4-3,3 3-2,4 3-2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85200 50900 555,'196'-25'122,"-5"0"-24,-7 0-24,-5 0-25,-1 1-15,6 4-7,7 3-7,6 3-6,-8 3-7,-22 3-10,-22 3-9,-21 4-8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85350 51350 580,'-47'0'0,"6"0"0,7 0 0,6 0 0,3 0 5,0 0 10,0 0 11,0 0 10,9 0 7,19 0 3,19 0 4,19 0 4,21-2-4,26-3-11,24-3-11,26-2-12,18-3-7,13 1-6,12-1-7,13 1-5,-4-1-5,-18 1-7,-19-1-5,-18 1-6,-21 1-5,-22 3-6,-22 3-5,-21 4-5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86350 48850 589,'53'-68'10,"6"17"21,7 15 19,6 16 21,-1 9 4,-5 3-13,-7 3-12,-5 4-13,-12 7-15,-16 13-19,-15 12-19,-15 13-18,-12 6-7,-6 0 4,-6 0 4,-6 0 5,-2-4 2,3-5 3,3-7 0,4-5 3,16-1 2,32 6 3,31 7 3,32 6 4,8-1 1,-11-5 0,-14-7-1,-11-5 0,-14-4 0,-11 0 1,-14 0 1,-11 0 1,-20 3-1,-24 6 0,-26 7-1,-24 6-2,-17 1 1,-5-3 1,-7-3 1,-5-2 1,2-8 1,13-8 0,12-10 1,13-9 0,13-7 2,17-3 3,15-3 3,16-2 4,10-5 2,7-2 0,6-3 0,7-3 1,5-1 2,7 4 3,6 3 3,7 3 2,2 3 3,1 3-1,-1 3 0,1 4 0,-9 10-1,-15 19-1,-15 19-3,-16 19-2,-8 5-2,0-5-4,0-7-4,0-5-4,4-8-4,10-5-6,10-7-6,9-5-6,12-8-1,16-5 2,15-7 4,17-5 2,8-4-3,4 0-7,3 0-8,3 0-8,-5 0 0,-12 0 6,-13 0 7,-12 0 6,-21 1 6,-28 4 4,-28 3 4,-27 3 5,-19 1 1,-5 1 1,-7-1 1,-5 1-1,-3-3-1,4-2-5,3-3-4,3-3-4,3-2-1,3 0 0,3 0 2,4 0 0,1-2 2,0-3 2,0-3 2,0-2 2,4-5 3,10-2 4,10-3 3,9-3 4,6-1 5,3 4 7,3 3 7,4 3 7,10 7 6,19 14 5,19 11 5,19 14 5,15 5-5,13 1-12,12-1-14,13 1-13,9-4-10,6-6-8,7-6-8,6-6-8,-1-6-4,-5-2 0,-7-3 0,-5-3-1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87400 49350 646,'21'25'108,"-5"0"-32,-7 0-33,-5 0-31,10-8-21,28-16-10,28-15-9,29-15-10,13-9-1,1 1 7,-1-1 6,1 1 7,-10 2 8,-19 7 8,-18 6 9,-19 7 8,-18 8 9,-15 14 10,-15 11 9,-16 14 9,-16 7 0,-16 3-10,-15 3-9,-15 4-10,-6 1-8,7 0-6,6 0-7,7 0-5,7-2-5,9-3-5,10-3-3,10-2-3,13-9-8,19-12-9,19-13-11,19-12-10,5-7 0,-5 1 7,-7-1 9,-5 1 8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88150 48550 538,'-47'0'2,"6"0"6,7 0 5,6 0 6,3 9 5,0 19 5,0 19 5,0 19 6,1 12 2,4 6 2,3 7 2,3 6 1,3 6-5,3 6-9,3 7-12,4 6-10,2-1-6,4-5-3,3-7-3,3-5-2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89700 49950 551,'-5'165'183,"-9"-18"-49,-10-19-48,-8-18-48,-6-14-31,1-5-10,-1-7-11,1-5-12,1-6-10,3-3-9,3-3-9,4-2-9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89600 50700 698,'46'-46'7,"-5"10"13,-7 10 14,-5 9 13,-3 6 4,4 3-8,3 3-7,3 4-7,3 1-8,3 0-10,3 0-8,4 0-10,-3 0-9,-5 0-7,-7 0-7,-5 0-9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5531" units="cm"/>
      <inkml:brushProperty name="height" value="0.05531" units="cm"/>
      <inkml:brushProperty name="color" value="#F2395B"/>
    </inkml:brush>
  </inkml:definitions>
  <inkml:trace contextRef="#ctx0" brushRef="#br0">90400 49550 397,'0'-40'61,"0"23"-8,0 22-11,0 22-8,-4 18-5,-5 16 0,-7 15-1,-5 17 1,-6 8-3,-3 4-5,-3 3-4,-2 3-4,-1-4-5,3-8-5,3-10-4,4-9-5,2-10-2,4-9 2,3-10 2,3-8 1,15-9-6,29-6-15,28-6-14,28-6-16,7-6 0,-11-2 11,-14-3 13,-11-3 13,-11-1 8,-5 4 5,-7 3 5,-5 3 5,-8 4 3,-5 7 0,-7 6 0,-5 7 1,-4 0 1,0-2-1,0-3 0,0-3 1,10-7-5,23-9-11,22-10-10,22-8-9,12-14-6,3-15 1,3-15 0,4-16 2,-1-15 1,-3-11 5,-3-14 3,-2-11 5,-11-7 3,-15 0 2,-15 0 2,-16 0 3,-10 7 1,-3 17 0,-3 15 1,-2 16 0,-5 10 5,-2 7 10,-3 6 10,-3 7 8,-2 24 13,0 44 13,0 44 15,0 44 13,0 16 0,0-8-16,0-10-16,0-9-16,-5 9-9,-9 28-4,-10 28-4,-8 29-4,-4 11-4,3-2-6,3-3-5,4-3-7,2-7-8,4-9-10,3-10-10,3-8-11,1-14-4,1-15 1,-1-15 1,1-16 1,-1-18 1,1-18 3,-1-19 2,1-18 2,-3-15 1,-2-9 3,-3-10 1,-3-8 1,1-8 5,6-2 4,7-3 5,6-3 6,1-4 3,-3-3 2,-3-3 2,-2-2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BBF0-D932-4448-80EB-4805381C834B}" type="datetimeFigureOut">
              <a:rPr lang="zh-CN" altLang="en-US" smtClean="0"/>
              <a:t>2025/9/3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2.png"/><Relationship Id="rId21" Type="http://schemas.openxmlformats.org/officeDocument/2006/relationships/image" Target="../media/image244.png"/><Relationship Id="rId63" Type="http://schemas.openxmlformats.org/officeDocument/2006/relationships/image" Target="../media/image265.png"/><Relationship Id="rId159" Type="http://schemas.openxmlformats.org/officeDocument/2006/relationships/image" Target="../media/image313.png"/><Relationship Id="rId170" Type="http://schemas.openxmlformats.org/officeDocument/2006/relationships/customXml" Target="../ink/ink321.xml"/><Relationship Id="rId226" Type="http://schemas.openxmlformats.org/officeDocument/2006/relationships/customXml" Target="../ink/ink349.xml"/><Relationship Id="rId268" Type="http://schemas.openxmlformats.org/officeDocument/2006/relationships/customXml" Target="../ink/ink370.xml"/><Relationship Id="rId32" Type="http://schemas.openxmlformats.org/officeDocument/2006/relationships/customXml" Target="../ink/ink252.xml"/><Relationship Id="rId74" Type="http://schemas.openxmlformats.org/officeDocument/2006/relationships/customXml" Target="../ink/ink273.xml"/><Relationship Id="rId128" Type="http://schemas.openxmlformats.org/officeDocument/2006/relationships/customXml" Target="../ink/ink300.xml"/><Relationship Id="rId5" Type="http://schemas.openxmlformats.org/officeDocument/2006/relationships/image" Target="../media/image236.png"/><Relationship Id="rId181" Type="http://schemas.openxmlformats.org/officeDocument/2006/relationships/image" Target="../media/image324.png"/><Relationship Id="rId237" Type="http://schemas.openxmlformats.org/officeDocument/2006/relationships/image" Target="../media/image352.png"/><Relationship Id="rId258" Type="http://schemas.openxmlformats.org/officeDocument/2006/relationships/customXml" Target="../ink/ink365.xml"/><Relationship Id="rId22" Type="http://schemas.openxmlformats.org/officeDocument/2006/relationships/customXml" Target="../ink/ink247.xml"/><Relationship Id="rId43" Type="http://schemas.openxmlformats.org/officeDocument/2006/relationships/image" Target="../media/image255.png"/><Relationship Id="rId64" Type="http://schemas.openxmlformats.org/officeDocument/2006/relationships/customXml" Target="../ink/ink268.xml"/><Relationship Id="rId118" Type="http://schemas.openxmlformats.org/officeDocument/2006/relationships/customXml" Target="../ink/ink295.xml"/><Relationship Id="rId139" Type="http://schemas.openxmlformats.org/officeDocument/2006/relationships/image" Target="../media/image303.png"/><Relationship Id="rId85" Type="http://schemas.openxmlformats.org/officeDocument/2006/relationships/image" Target="../media/image276.png"/><Relationship Id="rId150" Type="http://schemas.openxmlformats.org/officeDocument/2006/relationships/customXml" Target="../ink/ink311.xml"/><Relationship Id="rId171" Type="http://schemas.openxmlformats.org/officeDocument/2006/relationships/image" Target="../media/image319.png"/><Relationship Id="rId192" Type="http://schemas.openxmlformats.org/officeDocument/2006/relationships/customXml" Target="../ink/ink332.xml"/><Relationship Id="rId206" Type="http://schemas.openxmlformats.org/officeDocument/2006/relationships/customXml" Target="../ink/ink339.xml"/><Relationship Id="rId227" Type="http://schemas.openxmlformats.org/officeDocument/2006/relationships/image" Target="../media/image347.png"/><Relationship Id="rId248" Type="http://schemas.openxmlformats.org/officeDocument/2006/relationships/customXml" Target="../ink/ink360.xml"/><Relationship Id="rId269" Type="http://schemas.openxmlformats.org/officeDocument/2006/relationships/image" Target="../media/image368.png"/><Relationship Id="rId12" Type="http://schemas.openxmlformats.org/officeDocument/2006/relationships/customXml" Target="../ink/ink242.xml"/><Relationship Id="rId33" Type="http://schemas.openxmlformats.org/officeDocument/2006/relationships/image" Target="../media/image250.png"/><Relationship Id="rId108" Type="http://schemas.openxmlformats.org/officeDocument/2006/relationships/customXml" Target="../ink/ink290.xml"/><Relationship Id="rId129" Type="http://schemas.openxmlformats.org/officeDocument/2006/relationships/image" Target="../media/image298.png"/><Relationship Id="rId54" Type="http://schemas.openxmlformats.org/officeDocument/2006/relationships/customXml" Target="../ink/ink263.xml"/><Relationship Id="rId75" Type="http://schemas.openxmlformats.org/officeDocument/2006/relationships/image" Target="../media/image271.png"/><Relationship Id="rId96" Type="http://schemas.openxmlformats.org/officeDocument/2006/relationships/customXml" Target="../ink/ink284.xml"/><Relationship Id="rId140" Type="http://schemas.openxmlformats.org/officeDocument/2006/relationships/customXml" Target="../ink/ink306.xml"/><Relationship Id="rId161" Type="http://schemas.openxmlformats.org/officeDocument/2006/relationships/image" Target="../media/image314.png"/><Relationship Id="rId182" Type="http://schemas.openxmlformats.org/officeDocument/2006/relationships/customXml" Target="../ink/ink327.xml"/><Relationship Id="rId217" Type="http://schemas.openxmlformats.org/officeDocument/2006/relationships/image" Target="../media/image342.png"/><Relationship Id="rId6" Type="http://schemas.openxmlformats.org/officeDocument/2006/relationships/customXml" Target="../ink/ink239.xml"/><Relationship Id="rId238" Type="http://schemas.openxmlformats.org/officeDocument/2006/relationships/customXml" Target="../ink/ink355.xml"/><Relationship Id="rId259" Type="http://schemas.openxmlformats.org/officeDocument/2006/relationships/image" Target="../media/image363.png"/><Relationship Id="rId23" Type="http://schemas.openxmlformats.org/officeDocument/2006/relationships/image" Target="../media/image245.png"/><Relationship Id="rId119" Type="http://schemas.openxmlformats.org/officeDocument/2006/relationships/image" Target="../media/image293.png"/><Relationship Id="rId270" Type="http://schemas.openxmlformats.org/officeDocument/2006/relationships/customXml" Target="../ink/ink371.xml"/><Relationship Id="rId44" Type="http://schemas.openxmlformats.org/officeDocument/2006/relationships/customXml" Target="../ink/ink258.xml"/><Relationship Id="rId65" Type="http://schemas.openxmlformats.org/officeDocument/2006/relationships/image" Target="../media/image266.png"/><Relationship Id="rId86" Type="http://schemas.openxmlformats.org/officeDocument/2006/relationships/customXml" Target="../ink/ink279.xml"/><Relationship Id="rId130" Type="http://schemas.openxmlformats.org/officeDocument/2006/relationships/customXml" Target="../ink/ink301.xml"/><Relationship Id="rId151" Type="http://schemas.openxmlformats.org/officeDocument/2006/relationships/image" Target="../media/image309.png"/><Relationship Id="rId172" Type="http://schemas.openxmlformats.org/officeDocument/2006/relationships/customXml" Target="../ink/ink322.xml"/><Relationship Id="rId193" Type="http://schemas.openxmlformats.org/officeDocument/2006/relationships/image" Target="../media/image330.png"/><Relationship Id="rId207" Type="http://schemas.openxmlformats.org/officeDocument/2006/relationships/image" Target="../media/image337.png"/><Relationship Id="rId228" Type="http://schemas.openxmlformats.org/officeDocument/2006/relationships/customXml" Target="../ink/ink350.xml"/><Relationship Id="rId249" Type="http://schemas.openxmlformats.org/officeDocument/2006/relationships/image" Target="../media/image358.png"/><Relationship Id="rId13" Type="http://schemas.openxmlformats.org/officeDocument/2006/relationships/image" Target="../media/image240.png"/><Relationship Id="rId109" Type="http://schemas.openxmlformats.org/officeDocument/2006/relationships/image" Target="../media/image288.png"/><Relationship Id="rId260" Type="http://schemas.openxmlformats.org/officeDocument/2006/relationships/customXml" Target="../ink/ink366.xml"/><Relationship Id="rId34" Type="http://schemas.openxmlformats.org/officeDocument/2006/relationships/customXml" Target="../ink/ink253.xml"/><Relationship Id="rId55" Type="http://schemas.openxmlformats.org/officeDocument/2006/relationships/image" Target="../media/image261.png"/><Relationship Id="rId76" Type="http://schemas.openxmlformats.org/officeDocument/2006/relationships/customXml" Target="../ink/ink274.xml"/><Relationship Id="rId97" Type="http://schemas.openxmlformats.org/officeDocument/2006/relationships/image" Target="../media/image282.png"/><Relationship Id="rId120" Type="http://schemas.openxmlformats.org/officeDocument/2006/relationships/customXml" Target="../ink/ink296.xml"/><Relationship Id="rId141" Type="http://schemas.openxmlformats.org/officeDocument/2006/relationships/image" Target="../media/image304.png"/><Relationship Id="rId7" Type="http://schemas.openxmlformats.org/officeDocument/2006/relationships/image" Target="../media/image237.png"/><Relationship Id="rId162" Type="http://schemas.openxmlformats.org/officeDocument/2006/relationships/customXml" Target="../ink/ink317.xml"/><Relationship Id="rId183" Type="http://schemas.openxmlformats.org/officeDocument/2006/relationships/image" Target="../media/image325.png"/><Relationship Id="rId218" Type="http://schemas.openxmlformats.org/officeDocument/2006/relationships/customXml" Target="../ink/ink345.xml"/><Relationship Id="rId239" Type="http://schemas.openxmlformats.org/officeDocument/2006/relationships/image" Target="../media/image353.png"/><Relationship Id="rId250" Type="http://schemas.openxmlformats.org/officeDocument/2006/relationships/customXml" Target="../ink/ink361.xml"/><Relationship Id="rId271" Type="http://schemas.openxmlformats.org/officeDocument/2006/relationships/image" Target="../media/image369.png"/><Relationship Id="rId24" Type="http://schemas.openxmlformats.org/officeDocument/2006/relationships/customXml" Target="../ink/ink248.xml"/><Relationship Id="rId45" Type="http://schemas.openxmlformats.org/officeDocument/2006/relationships/image" Target="../media/image256.png"/><Relationship Id="rId66" Type="http://schemas.openxmlformats.org/officeDocument/2006/relationships/customXml" Target="../ink/ink269.xml"/><Relationship Id="rId87" Type="http://schemas.openxmlformats.org/officeDocument/2006/relationships/image" Target="../media/image277.png"/><Relationship Id="rId110" Type="http://schemas.openxmlformats.org/officeDocument/2006/relationships/customXml" Target="../ink/ink291.xml"/><Relationship Id="rId131" Type="http://schemas.openxmlformats.org/officeDocument/2006/relationships/image" Target="../media/image299.png"/><Relationship Id="rId152" Type="http://schemas.openxmlformats.org/officeDocument/2006/relationships/customXml" Target="../ink/ink312.xml"/><Relationship Id="rId173" Type="http://schemas.openxmlformats.org/officeDocument/2006/relationships/image" Target="../media/image320.png"/><Relationship Id="rId194" Type="http://schemas.openxmlformats.org/officeDocument/2006/relationships/customXml" Target="../ink/ink333.xml"/><Relationship Id="rId208" Type="http://schemas.openxmlformats.org/officeDocument/2006/relationships/customXml" Target="../ink/ink340.xml"/><Relationship Id="rId229" Type="http://schemas.openxmlformats.org/officeDocument/2006/relationships/image" Target="../media/image348.png"/><Relationship Id="rId240" Type="http://schemas.openxmlformats.org/officeDocument/2006/relationships/customXml" Target="../ink/ink356.xml"/><Relationship Id="rId261" Type="http://schemas.openxmlformats.org/officeDocument/2006/relationships/image" Target="../media/image364.png"/><Relationship Id="rId14" Type="http://schemas.openxmlformats.org/officeDocument/2006/relationships/customXml" Target="../ink/ink243.xml"/><Relationship Id="rId35" Type="http://schemas.openxmlformats.org/officeDocument/2006/relationships/image" Target="../media/image251.png"/><Relationship Id="rId56" Type="http://schemas.openxmlformats.org/officeDocument/2006/relationships/customXml" Target="../ink/ink264.xml"/><Relationship Id="rId77" Type="http://schemas.openxmlformats.org/officeDocument/2006/relationships/image" Target="../media/image272.png"/><Relationship Id="rId100" Type="http://schemas.openxmlformats.org/officeDocument/2006/relationships/customXml" Target="../ink/ink286.xml"/><Relationship Id="rId8" Type="http://schemas.openxmlformats.org/officeDocument/2006/relationships/customXml" Target="../ink/ink240.xml"/><Relationship Id="rId98" Type="http://schemas.openxmlformats.org/officeDocument/2006/relationships/customXml" Target="../ink/ink285.xml"/><Relationship Id="rId121" Type="http://schemas.openxmlformats.org/officeDocument/2006/relationships/image" Target="../media/image294.png"/><Relationship Id="rId142" Type="http://schemas.openxmlformats.org/officeDocument/2006/relationships/customXml" Target="../ink/ink307.xml"/><Relationship Id="rId163" Type="http://schemas.openxmlformats.org/officeDocument/2006/relationships/image" Target="../media/image315.png"/><Relationship Id="rId184" Type="http://schemas.openxmlformats.org/officeDocument/2006/relationships/customXml" Target="../ink/ink328.xml"/><Relationship Id="rId219" Type="http://schemas.openxmlformats.org/officeDocument/2006/relationships/image" Target="../media/image343.png"/><Relationship Id="rId230" Type="http://schemas.openxmlformats.org/officeDocument/2006/relationships/customXml" Target="../ink/ink351.xml"/><Relationship Id="rId251" Type="http://schemas.openxmlformats.org/officeDocument/2006/relationships/image" Target="../media/image359.png"/><Relationship Id="rId25" Type="http://schemas.openxmlformats.org/officeDocument/2006/relationships/image" Target="../media/image246.png"/><Relationship Id="rId46" Type="http://schemas.openxmlformats.org/officeDocument/2006/relationships/customXml" Target="../ink/ink259.xml"/><Relationship Id="rId67" Type="http://schemas.openxmlformats.org/officeDocument/2006/relationships/image" Target="../media/image267.png"/><Relationship Id="rId272" Type="http://schemas.openxmlformats.org/officeDocument/2006/relationships/customXml" Target="../ink/ink372.xml"/><Relationship Id="rId88" Type="http://schemas.openxmlformats.org/officeDocument/2006/relationships/customXml" Target="../ink/ink280.xml"/><Relationship Id="rId111" Type="http://schemas.openxmlformats.org/officeDocument/2006/relationships/image" Target="../media/image289.png"/><Relationship Id="rId132" Type="http://schemas.openxmlformats.org/officeDocument/2006/relationships/customXml" Target="../ink/ink302.xml"/><Relationship Id="rId153" Type="http://schemas.openxmlformats.org/officeDocument/2006/relationships/image" Target="../media/image310.png"/><Relationship Id="rId174" Type="http://schemas.openxmlformats.org/officeDocument/2006/relationships/customXml" Target="../ink/ink323.xml"/><Relationship Id="rId195" Type="http://schemas.openxmlformats.org/officeDocument/2006/relationships/image" Target="../media/image331.png"/><Relationship Id="rId209" Type="http://schemas.openxmlformats.org/officeDocument/2006/relationships/image" Target="../media/image338.png"/><Relationship Id="rId220" Type="http://schemas.openxmlformats.org/officeDocument/2006/relationships/customXml" Target="../ink/ink346.xml"/><Relationship Id="rId241" Type="http://schemas.openxmlformats.org/officeDocument/2006/relationships/image" Target="../media/image354.png"/><Relationship Id="rId15" Type="http://schemas.openxmlformats.org/officeDocument/2006/relationships/image" Target="../media/image241.png"/><Relationship Id="rId36" Type="http://schemas.openxmlformats.org/officeDocument/2006/relationships/customXml" Target="../ink/ink254.xml"/><Relationship Id="rId57" Type="http://schemas.openxmlformats.org/officeDocument/2006/relationships/image" Target="../media/image262.png"/><Relationship Id="rId262" Type="http://schemas.openxmlformats.org/officeDocument/2006/relationships/customXml" Target="../ink/ink367.xml"/><Relationship Id="rId78" Type="http://schemas.openxmlformats.org/officeDocument/2006/relationships/customXml" Target="../ink/ink275.xml"/><Relationship Id="rId99" Type="http://schemas.openxmlformats.org/officeDocument/2006/relationships/image" Target="../media/image283.png"/><Relationship Id="rId101" Type="http://schemas.openxmlformats.org/officeDocument/2006/relationships/image" Target="../media/image284.png"/><Relationship Id="rId122" Type="http://schemas.openxmlformats.org/officeDocument/2006/relationships/customXml" Target="../ink/ink297.xml"/><Relationship Id="rId143" Type="http://schemas.openxmlformats.org/officeDocument/2006/relationships/image" Target="../media/image305.png"/><Relationship Id="rId164" Type="http://schemas.openxmlformats.org/officeDocument/2006/relationships/customXml" Target="../ink/ink318.xml"/><Relationship Id="rId185" Type="http://schemas.openxmlformats.org/officeDocument/2006/relationships/image" Target="../media/image326.png"/><Relationship Id="rId9" Type="http://schemas.openxmlformats.org/officeDocument/2006/relationships/image" Target="../media/image238.png"/><Relationship Id="rId210" Type="http://schemas.openxmlformats.org/officeDocument/2006/relationships/customXml" Target="../ink/ink341.xml"/><Relationship Id="rId26" Type="http://schemas.openxmlformats.org/officeDocument/2006/relationships/customXml" Target="../ink/ink249.xml"/><Relationship Id="rId231" Type="http://schemas.openxmlformats.org/officeDocument/2006/relationships/image" Target="../media/image349.png"/><Relationship Id="rId252" Type="http://schemas.openxmlformats.org/officeDocument/2006/relationships/customXml" Target="../ink/ink362.xml"/><Relationship Id="rId273" Type="http://schemas.openxmlformats.org/officeDocument/2006/relationships/image" Target="../media/image370.png"/><Relationship Id="rId47" Type="http://schemas.openxmlformats.org/officeDocument/2006/relationships/image" Target="../media/image257.png"/><Relationship Id="rId68" Type="http://schemas.openxmlformats.org/officeDocument/2006/relationships/customXml" Target="../ink/ink270.xml"/><Relationship Id="rId89" Type="http://schemas.openxmlformats.org/officeDocument/2006/relationships/image" Target="../media/image278.png"/><Relationship Id="rId112" Type="http://schemas.openxmlformats.org/officeDocument/2006/relationships/customXml" Target="../ink/ink292.xml"/><Relationship Id="rId133" Type="http://schemas.openxmlformats.org/officeDocument/2006/relationships/image" Target="../media/image300.png"/><Relationship Id="rId154" Type="http://schemas.openxmlformats.org/officeDocument/2006/relationships/customXml" Target="../ink/ink313.xml"/><Relationship Id="rId175" Type="http://schemas.openxmlformats.org/officeDocument/2006/relationships/image" Target="../media/image321.png"/><Relationship Id="rId196" Type="http://schemas.openxmlformats.org/officeDocument/2006/relationships/customXml" Target="../ink/ink334.xml"/><Relationship Id="rId200" Type="http://schemas.openxmlformats.org/officeDocument/2006/relationships/customXml" Target="../ink/ink336.xml"/><Relationship Id="rId16" Type="http://schemas.openxmlformats.org/officeDocument/2006/relationships/customXml" Target="../ink/ink244.xml"/><Relationship Id="rId221" Type="http://schemas.openxmlformats.org/officeDocument/2006/relationships/image" Target="../media/image344.png"/><Relationship Id="rId242" Type="http://schemas.openxmlformats.org/officeDocument/2006/relationships/customXml" Target="../ink/ink357.xml"/><Relationship Id="rId263" Type="http://schemas.openxmlformats.org/officeDocument/2006/relationships/image" Target="../media/image365.png"/><Relationship Id="rId37" Type="http://schemas.openxmlformats.org/officeDocument/2006/relationships/image" Target="../media/image252.png"/><Relationship Id="rId58" Type="http://schemas.openxmlformats.org/officeDocument/2006/relationships/customXml" Target="../ink/ink265.xml"/><Relationship Id="rId79" Type="http://schemas.openxmlformats.org/officeDocument/2006/relationships/image" Target="../media/image273.png"/><Relationship Id="rId102" Type="http://schemas.openxmlformats.org/officeDocument/2006/relationships/customXml" Target="../ink/ink287.xml"/><Relationship Id="rId123" Type="http://schemas.openxmlformats.org/officeDocument/2006/relationships/image" Target="../media/image295.png"/><Relationship Id="rId144" Type="http://schemas.openxmlformats.org/officeDocument/2006/relationships/customXml" Target="../ink/ink308.xml"/><Relationship Id="rId90" Type="http://schemas.openxmlformats.org/officeDocument/2006/relationships/customXml" Target="../ink/ink281.xml"/><Relationship Id="rId165" Type="http://schemas.openxmlformats.org/officeDocument/2006/relationships/image" Target="../media/image316.png"/><Relationship Id="rId186" Type="http://schemas.openxmlformats.org/officeDocument/2006/relationships/customXml" Target="../ink/ink329.xml"/><Relationship Id="rId211" Type="http://schemas.openxmlformats.org/officeDocument/2006/relationships/image" Target="../media/image339.png"/><Relationship Id="rId232" Type="http://schemas.openxmlformats.org/officeDocument/2006/relationships/customXml" Target="../ink/ink352.xml"/><Relationship Id="rId253" Type="http://schemas.openxmlformats.org/officeDocument/2006/relationships/image" Target="../media/image360.png"/><Relationship Id="rId274" Type="http://schemas.openxmlformats.org/officeDocument/2006/relationships/customXml" Target="../ink/ink373.xml"/><Relationship Id="rId27" Type="http://schemas.openxmlformats.org/officeDocument/2006/relationships/image" Target="../media/image247.png"/><Relationship Id="rId48" Type="http://schemas.openxmlformats.org/officeDocument/2006/relationships/customXml" Target="../ink/ink260.xml"/><Relationship Id="rId69" Type="http://schemas.openxmlformats.org/officeDocument/2006/relationships/image" Target="../media/image268.png"/><Relationship Id="rId113" Type="http://schemas.openxmlformats.org/officeDocument/2006/relationships/image" Target="../media/image290.png"/><Relationship Id="rId134" Type="http://schemas.openxmlformats.org/officeDocument/2006/relationships/customXml" Target="../ink/ink303.xml"/><Relationship Id="rId80" Type="http://schemas.openxmlformats.org/officeDocument/2006/relationships/customXml" Target="../ink/ink276.xml"/><Relationship Id="rId155" Type="http://schemas.openxmlformats.org/officeDocument/2006/relationships/image" Target="../media/image311.png"/><Relationship Id="rId176" Type="http://schemas.openxmlformats.org/officeDocument/2006/relationships/customXml" Target="../ink/ink324.xml"/><Relationship Id="rId197" Type="http://schemas.openxmlformats.org/officeDocument/2006/relationships/image" Target="../media/image332.png"/><Relationship Id="rId201" Type="http://schemas.openxmlformats.org/officeDocument/2006/relationships/image" Target="../media/image334.png"/><Relationship Id="rId222" Type="http://schemas.openxmlformats.org/officeDocument/2006/relationships/customXml" Target="../ink/ink347.xml"/><Relationship Id="rId243" Type="http://schemas.openxmlformats.org/officeDocument/2006/relationships/image" Target="../media/image355.png"/><Relationship Id="rId264" Type="http://schemas.openxmlformats.org/officeDocument/2006/relationships/customXml" Target="../ink/ink368.xml"/><Relationship Id="rId17" Type="http://schemas.openxmlformats.org/officeDocument/2006/relationships/image" Target="../media/image242.png"/><Relationship Id="rId38" Type="http://schemas.openxmlformats.org/officeDocument/2006/relationships/customXml" Target="../ink/ink255.xml"/><Relationship Id="rId59" Type="http://schemas.openxmlformats.org/officeDocument/2006/relationships/image" Target="../media/image263.png"/><Relationship Id="rId103" Type="http://schemas.openxmlformats.org/officeDocument/2006/relationships/image" Target="../media/image285.png"/><Relationship Id="rId124" Type="http://schemas.openxmlformats.org/officeDocument/2006/relationships/customXml" Target="../ink/ink298.xml"/><Relationship Id="rId70" Type="http://schemas.openxmlformats.org/officeDocument/2006/relationships/customXml" Target="../ink/ink271.xml"/><Relationship Id="rId91" Type="http://schemas.openxmlformats.org/officeDocument/2006/relationships/image" Target="../media/image279.png"/><Relationship Id="rId145" Type="http://schemas.openxmlformats.org/officeDocument/2006/relationships/image" Target="../media/image306.png"/><Relationship Id="rId166" Type="http://schemas.openxmlformats.org/officeDocument/2006/relationships/customXml" Target="../ink/ink319.xml"/><Relationship Id="rId187" Type="http://schemas.openxmlformats.org/officeDocument/2006/relationships/image" Target="../media/image32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42.xml"/><Relationship Id="rId233" Type="http://schemas.openxmlformats.org/officeDocument/2006/relationships/image" Target="../media/image350.png"/><Relationship Id="rId254" Type="http://schemas.openxmlformats.org/officeDocument/2006/relationships/customXml" Target="../ink/ink363.xml"/><Relationship Id="rId28" Type="http://schemas.openxmlformats.org/officeDocument/2006/relationships/customXml" Target="../ink/ink250.xml"/><Relationship Id="rId49" Type="http://schemas.openxmlformats.org/officeDocument/2006/relationships/image" Target="../media/image258.png"/><Relationship Id="rId114" Type="http://schemas.openxmlformats.org/officeDocument/2006/relationships/customXml" Target="../ink/ink293.xml"/><Relationship Id="rId275" Type="http://schemas.openxmlformats.org/officeDocument/2006/relationships/image" Target="../media/image371.png"/><Relationship Id="rId60" Type="http://schemas.openxmlformats.org/officeDocument/2006/relationships/customXml" Target="../ink/ink266.xml"/><Relationship Id="rId81" Type="http://schemas.openxmlformats.org/officeDocument/2006/relationships/image" Target="../media/image274.png"/><Relationship Id="rId135" Type="http://schemas.openxmlformats.org/officeDocument/2006/relationships/image" Target="../media/image301.png"/><Relationship Id="rId156" Type="http://schemas.openxmlformats.org/officeDocument/2006/relationships/customXml" Target="../ink/ink314.xml"/><Relationship Id="rId177" Type="http://schemas.openxmlformats.org/officeDocument/2006/relationships/image" Target="../media/image322.png"/><Relationship Id="rId198" Type="http://schemas.openxmlformats.org/officeDocument/2006/relationships/customXml" Target="../ink/ink335.xml"/><Relationship Id="rId202" Type="http://schemas.openxmlformats.org/officeDocument/2006/relationships/customXml" Target="../ink/ink337.xml"/><Relationship Id="rId223" Type="http://schemas.openxmlformats.org/officeDocument/2006/relationships/image" Target="../media/image345.png"/><Relationship Id="rId244" Type="http://schemas.openxmlformats.org/officeDocument/2006/relationships/customXml" Target="../ink/ink358.xml"/><Relationship Id="rId18" Type="http://schemas.openxmlformats.org/officeDocument/2006/relationships/customXml" Target="../ink/ink245.xml"/><Relationship Id="rId39" Type="http://schemas.openxmlformats.org/officeDocument/2006/relationships/image" Target="../media/image253.png"/><Relationship Id="rId265" Type="http://schemas.openxmlformats.org/officeDocument/2006/relationships/image" Target="../media/image366.png"/><Relationship Id="rId50" Type="http://schemas.openxmlformats.org/officeDocument/2006/relationships/customXml" Target="../ink/ink261.xml"/><Relationship Id="rId104" Type="http://schemas.openxmlformats.org/officeDocument/2006/relationships/customXml" Target="../ink/ink288.xml"/><Relationship Id="rId125" Type="http://schemas.openxmlformats.org/officeDocument/2006/relationships/image" Target="../media/image296.png"/><Relationship Id="rId146" Type="http://schemas.openxmlformats.org/officeDocument/2006/relationships/customXml" Target="../ink/ink309.xml"/><Relationship Id="rId167" Type="http://schemas.openxmlformats.org/officeDocument/2006/relationships/image" Target="../media/image317.png"/><Relationship Id="rId188" Type="http://schemas.openxmlformats.org/officeDocument/2006/relationships/customXml" Target="../ink/ink330.xml"/><Relationship Id="rId71" Type="http://schemas.openxmlformats.org/officeDocument/2006/relationships/image" Target="../media/image269.png"/><Relationship Id="rId92" Type="http://schemas.openxmlformats.org/officeDocument/2006/relationships/customXml" Target="../ink/ink282.xml"/><Relationship Id="rId213" Type="http://schemas.openxmlformats.org/officeDocument/2006/relationships/image" Target="../media/image340.png"/><Relationship Id="rId234" Type="http://schemas.openxmlformats.org/officeDocument/2006/relationships/customXml" Target="../ink/ink353.xml"/><Relationship Id="rId2" Type="http://schemas.openxmlformats.org/officeDocument/2006/relationships/customXml" Target="../ink/ink237.xml"/><Relationship Id="rId29" Type="http://schemas.openxmlformats.org/officeDocument/2006/relationships/image" Target="../media/image248.png"/><Relationship Id="rId255" Type="http://schemas.openxmlformats.org/officeDocument/2006/relationships/image" Target="../media/image361.png"/><Relationship Id="rId276" Type="http://schemas.openxmlformats.org/officeDocument/2006/relationships/customXml" Target="../ink/ink374.xml"/><Relationship Id="rId40" Type="http://schemas.openxmlformats.org/officeDocument/2006/relationships/customXml" Target="../ink/ink256.xml"/><Relationship Id="rId115" Type="http://schemas.openxmlformats.org/officeDocument/2006/relationships/image" Target="../media/image291.png"/><Relationship Id="rId136" Type="http://schemas.openxmlformats.org/officeDocument/2006/relationships/customXml" Target="../ink/ink304.xml"/><Relationship Id="rId157" Type="http://schemas.openxmlformats.org/officeDocument/2006/relationships/image" Target="../media/image312.png"/><Relationship Id="rId178" Type="http://schemas.openxmlformats.org/officeDocument/2006/relationships/customXml" Target="../ink/ink325.xml"/><Relationship Id="rId61" Type="http://schemas.openxmlformats.org/officeDocument/2006/relationships/image" Target="../media/image264.png"/><Relationship Id="rId82" Type="http://schemas.openxmlformats.org/officeDocument/2006/relationships/customXml" Target="../ink/ink277.xml"/><Relationship Id="rId199" Type="http://schemas.openxmlformats.org/officeDocument/2006/relationships/image" Target="../media/image333.png"/><Relationship Id="rId203" Type="http://schemas.openxmlformats.org/officeDocument/2006/relationships/image" Target="../media/image335.png"/><Relationship Id="rId19" Type="http://schemas.openxmlformats.org/officeDocument/2006/relationships/image" Target="../media/image243.png"/><Relationship Id="rId224" Type="http://schemas.openxmlformats.org/officeDocument/2006/relationships/customXml" Target="../ink/ink348.xml"/><Relationship Id="rId245" Type="http://schemas.openxmlformats.org/officeDocument/2006/relationships/image" Target="../media/image356.png"/><Relationship Id="rId266" Type="http://schemas.openxmlformats.org/officeDocument/2006/relationships/customXml" Target="../ink/ink369.xml"/><Relationship Id="rId30" Type="http://schemas.openxmlformats.org/officeDocument/2006/relationships/customXml" Target="../ink/ink251.xml"/><Relationship Id="rId105" Type="http://schemas.openxmlformats.org/officeDocument/2006/relationships/image" Target="../media/image286.png"/><Relationship Id="rId126" Type="http://schemas.openxmlformats.org/officeDocument/2006/relationships/customXml" Target="../ink/ink299.xml"/><Relationship Id="rId147" Type="http://schemas.openxmlformats.org/officeDocument/2006/relationships/image" Target="../media/image307.png"/><Relationship Id="rId168" Type="http://schemas.openxmlformats.org/officeDocument/2006/relationships/customXml" Target="../ink/ink320.xml"/><Relationship Id="rId51" Type="http://schemas.openxmlformats.org/officeDocument/2006/relationships/image" Target="../media/image259.png"/><Relationship Id="rId72" Type="http://schemas.openxmlformats.org/officeDocument/2006/relationships/customXml" Target="../ink/ink272.xml"/><Relationship Id="rId93" Type="http://schemas.openxmlformats.org/officeDocument/2006/relationships/image" Target="../media/image280.png"/><Relationship Id="rId189" Type="http://schemas.openxmlformats.org/officeDocument/2006/relationships/image" Target="../media/image328.png"/><Relationship Id="rId3" Type="http://schemas.openxmlformats.org/officeDocument/2006/relationships/image" Target="../media/image235.png"/><Relationship Id="rId214" Type="http://schemas.openxmlformats.org/officeDocument/2006/relationships/customXml" Target="../ink/ink343.xml"/><Relationship Id="rId235" Type="http://schemas.openxmlformats.org/officeDocument/2006/relationships/image" Target="../media/image351.png"/><Relationship Id="rId256" Type="http://schemas.openxmlformats.org/officeDocument/2006/relationships/customXml" Target="../ink/ink364.xml"/><Relationship Id="rId277" Type="http://schemas.openxmlformats.org/officeDocument/2006/relationships/image" Target="../media/image372.png"/><Relationship Id="rId116" Type="http://schemas.openxmlformats.org/officeDocument/2006/relationships/customXml" Target="../ink/ink294.xml"/><Relationship Id="rId137" Type="http://schemas.openxmlformats.org/officeDocument/2006/relationships/image" Target="../media/image302.png"/><Relationship Id="rId158" Type="http://schemas.openxmlformats.org/officeDocument/2006/relationships/customXml" Target="../ink/ink315.xml"/><Relationship Id="rId20" Type="http://schemas.openxmlformats.org/officeDocument/2006/relationships/customXml" Target="../ink/ink246.xml"/><Relationship Id="rId41" Type="http://schemas.openxmlformats.org/officeDocument/2006/relationships/image" Target="../media/image254.png"/><Relationship Id="rId62" Type="http://schemas.openxmlformats.org/officeDocument/2006/relationships/customXml" Target="../ink/ink267.xml"/><Relationship Id="rId83" Type="http://schemas.openxmlformats.org/officeDocument/2006/relationships/image" Target="../media/image275.png"/><Relationship Id="rId179" Type="http://schemas.openxmlformats.org/officeDocument/2006/relationships/image" Target="../media/image323.png"/><Relationship Id="rId190" Type="http://schemas.openxmlformats.org/officeDocument/2006/relationships/customXml" Target="../ink/ink331.xml"/><Relationship Id="rId204" Type="http://schemas.openxmlformats.org/officeDocument/2006/relationships/customXml" Target="../ink/ink338.xml"/><Relationship Id="rId225" Type="http://schemas.openxmlformats.org/officeDocument/2006/relationships/image" Target="../media/image346.png"/><Relationship Id="rId246" Type="http://schemas.openxmlformats.org/officeDocument/2006/relationships/customXml" Target="../ink/ink359.xml"/><Relationship Id="rId267" Type="http://schemas.openxmlformats.org/officeDocument/2006/relationships/image" Target="../media/image367.png"/><Relationship Id="rId106" Type="http://schemas.openxmlformats.org/officeDocument/2006/relationships/customXml" Target="../ink/ink289.xml"/><Relationship Id="rId127" Type="http://schemas.openxmlformats.org/officeDocument/2006/relationships/image" Target="../media/image297.png"/><Relationship Id="rId10" Type="http://schemas.openxmlformats.org/officeDocument/2006/relationships/customXml" Target="../ink/ink241.xml"/><Relationship Id="rId31" Type="http://schemas.openxmlformats.org/officeDocument/2006/relationships/image" Target="../media/image249.png"/><Relationship Id="rId52" Type="http://schemas.openxmlformats.org/officeDocument/2006/relationships/customXml" Target="../ink/ink262.xml"/><Relationship Id="rId73" Type="http://schemas.openxmlformats.org/officeDocument/2006/relationships/image" Target="../media/image270.png"/><Relationship Id="rId94" Type="http://schemas.openxmlformats.org/officeDocument/2006/relationships/customXml" Target="../ink/ink283.xml"/><Relationship Id="rId148" Type="http://schemas.openxmlformats.org/officeDocument/2006/relationships/customXml" Target="../ink/ink310.xml"/><Relationship Id="rId169" Type="http://schemas.openxmlformats.org/officeDocument/2006/relationships/image" Target="../media/image318.png"/><Relationship Id="rId4" Type="http://schemas.openxmlformats.org/officeDocument/2006/relationships/customXml" Target="../ink/ink238.xml"/><Relationship Id="rId180" Type="http://schemas.openxmlformats.org/officeDocument/2006/relationships/customXml" Target="../ink/ink326.xml"/><Relationship Id="rId215" Type="http://schemas.openxmlformats.org/officeDocument/2006/relationships/image" Target="../media/image341.png"/><Relationship Id="rId236" Type="http://schemas.openxmlformats.org/officeDocument/2006/relationships/customXml" Target="../ink/ink354.xml"/><Relationship Id="rId257" Type="http://schemas.openxmlformats.org/officeDocument/2006/relationships/image" Target="../media/image362.png"/><Relationship Id="rId42" Type="http://schemas.openxmlformats.org/officeDocument/2006/relationships/customXml" Target="../ink/ink257.xml"/><Relationship Id="rId84" Type="http://schemas.openxmlformats.org/officeDocument/2006/relationships/customXml" Target="../ink/ink278.xml"/><Relationship Id="rId138" Type="http://schemas.openxmlformats.org/officeDocument/2006/relationships/customXml" Target="../ink/ink305.xml"/><Relationship Id="rId191" Type="http://schemas.openxmlformats.org/officeDocument/2006/relationships/image" Target="../media/image329.png"/><Relationship Id="rId205" Type="http://schemas.openxmlformats.org/officeDocument/2006/relationships/image" Target="../media/image336.png"/><Relationship Id="rId247" Type="http://schemas.openxmlformats.org/officeDocument/2006/relationships/image" Target="../media/image357.png"/><Relationship Id="rId107" Type="http://schemas.openxmlformats.org/officeDocument/2006/relationships/image" Target="../media/image287.png"/><Relationship Id="rId11" Type="http://schemas.openxmlformats.org/officeDocument/2006/relationships/image" Target="../media/image239.png"/><Relationship Id="rId53" Type="http://schemas.openxmlformats.org/officeDocument/2006/relationships/image" Target="../media/image260.png"/><Relationship Id="rId149" Type="http://schemas.openxmlformats.org/officeDocument/2006/relationships/image" Target="../media/image308.png"/><Relationship Id="rId95" Type="http://schemas.openxmlformats.org/officeDocument/2006/relationships/image" Target="../media/image281.png"/><Relationship Id="rId160" Type="http://schemas.openxmlformats.org/officeDocument/2006/relationships/customXml" Target="../ink/ink316.xml"/><Relationship Id="rId216" Type="http://schemas.openxmlformats.org/officeDocument/2006/relationships/customXml" Target="../ink/ink3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0.png"/><Relationship Id="rId299" Type="http://schemas.openxmlformats.org/officeDocument/2006/relationships/image" Target="../media/image521.png"/><Relationship Id="rId21" Type="http://schemas.openxmlformats.org/officeDocument/2006/relationships/image" Target="../media/image382.png"/><Relationship Id="rId63" Type="http://schemas.openxmlformats.org/officeDocument/2006/relationships/image" Target="../media/image403.png"/><Relationship Id="rId159" Type="http://schemas.openxmlformats.org/officeDocument/2006/relationships/image" Target="../media/image451.png"/><Relationship Id="rId170" Type="http://schemas.openxmlformats.org/officeDocument/2006/relationships/customXml" Target="../ink/ink459.xml"/><Relationship Id="rId226" Type="http://schemas.openxmlformats.org/officeDocument/2006/relationships/customXml" Target="../ink/ink487.xml"/><Relationship Id="rId268" Type="http://schemas.openxmlformats.org/officeDocument/2006/relationships/customXml" Target="../ink/ink508.xml"/><Relationship Id="rId32" Type="http://schemas.openxmlformats.org/officeDocument/2006/relationships/customXml" Target="../ink/ink390.xml"/><Relationship Id="rId74" Type="http://schemas.openxmlformats.org/officeDocument/2006/relationships/customXml" Target="../ink/ink411.xml"/><Relationship Id="rId128" Type="http://schemas.openxmlformats.org/officeDocument/2006/relationships/customXml" Target="../ink/ink438.xml"/><Relationship Id="rId5" Type="http://schemas.openxmlformats.org/officeDocument/2006/relationships/image" Target="../media/image374.png"/><Relationship Id="rId181" Type="http://schemas.openxmlformats.org/officeDocument/2006/relationships/image" Target="../media/image462.png"/><Relationship Id="rId237" Type="http://schemas.openxmlformats.org/officeDocument/2006/relationships/image" Target="../media/image490.png"/><Relationship Id="rId279" Type="http://schemas.openxmlformats.org/officeDocument/2006/relationships/image" Target="../media/image511.png"/><Relationship Id="rId43" Type="http://schemas.openxmlformats.org/officeDocument/2006/relationships/image" Target="../media/image393.png"/><Relationship Id="rId139" Type="http://schemas.openxmlformats.org/officeDocument/2006/relationships/image" Target="../media/image441.png"/><Relationship Id="rId290" Type="http://schemas.openxmlformats.org/officeDocument/2006/relationships/customXml" Target="../ink/ink519.xml"/><Relationship Id="rId304" Type="http://schemas.openxmlformats.org/officeDocument/2006/relationships/customXml" Target="../ink/ink526.xml"/><Relationship Id="rId85" Type="http://schemas.openxmlformats.org/officeDocument/2006/relationships/image" Target="../media/image414.png"/><Relationship Id="rId150" Type="http://schemas.openxmlformats.org/officeDocument/2006/relationships/customXml" Target="../ink/ink449.xml"/><Relationship Id="rId192" Type="http://schemas.openxmlformats.org/officeDocument/2006/relationships/customXml" Target="../ink/ink470.xml"/><Relationship Id="rId206" Type="http://schemas.openxmlformats.org/officeDocument/2006/relationships/customXml" Target="../ink/ink477.xml"/><Relationship Id="rId248" Type="http://schemas.openxmlformats.org/officeDocument/2006/relationships/customXml" Target="../ink/ink498.xml"/><Relationship Id="rId12" Type="http://schemas.openxmlformats.org/officeDocument/2006/relationships/customXml" Target="../ink/ink380.xml"/><Relationship Id="rId108" Type="http://schemas.openxmlformats.org/officeDocument/2006/relationships/customXml" Target="../ink/ink428.xml"/><Relationship Id="rId315" Type="http://schemas.openxmlformats.org/officeDocument/2006/relationships/image" Target="../media/image529.png"/><Relationship Id="rId54" Type="http://schemas.openxmlformats.org/officeDocument/2006/relationships/customXml" Target="../ink/ink401.xml"/><Relationship Id="rId96" Type="http://schemas.openxmlformats.org/officeDocument/2006/relationships/customXml" Target="../ink/ink422.xml"/><Relationship Id="rId161" Type="http://schemas.openxmlformats.org/officeDocument/2006/relationships/image" Target="../media/image452.png"/><Relationship Id="rId217" Type="http://schemas.openxmlformats.org/officeDocument/2006/relationships/image" Target="../media/image480.png"/><Relationship Id="rId259" Type="http://schemas.openxmlformats.org/officeDocument/2006/relationships/image" Target="../media/image501.png"/><Relationship Id="rId23" Type="http://schemas.openxmlformats.org/officeDocument/2006/relationships/image" Target="../media/image383.png"/><Relationship Id="rId119" Type="http://schemas.openxmlformats.org/officeDocument/2006/relationships/image" Target="../media/image431.png"/><Relationship Id="rId270" Type="http://schemas.openxmlformats.org/officeDocument/2006/relationships/customXml" Target="../ink/ink509.xml"/><Relationship Id="rId65" Type="http://schemas.openxmlformats.org/officeDocument/2006/relationships/image" Target="../media/image404.png"/><Relationship Id="rId130" Type="http://schemas.openxmlformats.org/officeDocument/2006/relationships/customXml" Target="../ink/ink439.xml"/><Relationship Id="rId172" Type="http://schemas.openxmlformats.org/officeDocument/2006/relationships/customXml" Target="../ink/ink460.xml"/><Relationship Id="rId228" Type="http://schemas.openxmlformats.org/officeDocument/2006/relationships/customXml" Target="../ink/ink488.xml"/><Relationship Id="rId13" Type="http://schemas.openxmlformats.org/officeDocument/2006/relationships/image" Target="../media/image378.png"/><Relationship Id="rId109" Type="http://schemas.openxmlformats.org/officeDocument/2006/relationships/image" Target="../media/image426.png"/><Relationship Id="rId260" Type="http://schemas.openxmlformats.org/officeDocument/2006/relationships/customXml" Target="../ink/ink504.xml"/><Relationship Id="rId281" Type="http://schemas.openxmlformats.org/officeDocument/2006/relationships/image" Target="../media/image512.png"/><Relationship Id="rId316" Type="http://schemas.openxmlformats.org/officeDocument/2006/relationships/customXml" Target="../ink/ink532.xml"/><Relationship Id="rId34" Type="http://schemas.openxmlformats.org/officeDocument/2006/relationships/customXml" Target="../ink/ink391.xml"/><Relationship Id="rId55" Type="http://schemas.openxmlformats.org/officeDocument/2006/relationships/image" Target="../media/image399.png"/><Relationship Id="rId76" Type="http://schemas.openxmlformats.org/officeDocument/2006/relationships/customXml" Target="../ink/ink412.xml"/><Relationship Id="rId97" Type="http://schemas.openxmlformats.org/officeDocument/2006/relationships/image" Target="../media/image420.png"/><Relationship Id="rId120" Type="http://schemas.openxmlformats.org/officeDocument/2006/relationships/customXml" Target="../ink/ink434.xml"/><Relationship Id="rId141" Type="http://schemas.openxmlformats.org/officeDocument/2006/relationships/image" Target="../media/image442.png"/><Relationship Id="rId7" Type="http://schemas.openxmlformats.org/officeDocument/2006/relationships/image" Target="../media/image375.png"/><Relationship Id="rId162" Type="http://schemas.openxmlformats.org/officeDocument/2006/relationships/customXml" Target="../ink/ink455.xml"/><Relationship Id="rId183" Type="http://schemas.openxmlformats.org/officeDocument/2006/relationships/image" Target="../media/image463.png"/><Relationship Id="rId218" Type="http://schemas.openxmlformats.org/officeDocument/2006/relationships/customXml" Target="../ink/ink483.xml"/><Relationship Id="rId239" Type="http://schemas.openxmlformats.org/officeDocument/2006/relationships/image" Target="../media/image491.png"/><Relationship Id="rId250" Type="http://schemas.openxmlformats.org/officeDocument/2006/relationships/customXml" Target="../ink/ink499.xml"/><Relationship Id="rId271" Type="http://schemas.openxmlformats.org/officeDocument/2006/relationships/image" Target="../media/image507.png"/><Relationship Id="rId292" Type="http://schemas.openxmlformats.org/officeDocument/2006/relationships/customXml" Target="../ink/ink520.xml"/><Relationship Id="rId306" Type="http://schemas.openxmlformats.org/officeDocument/2006/relationships/customXml" Target="../ink/ink527.xml"/><Relationship Id="rId24" Type="http://schemas.openxmlformats.org/officeDocument/2006/relationships/customXml" Target="../ink/ink386.xml"/><Relationship Id="rId45" Type="http://schemas.openxmlformats.org/officeDocument/2006/relationships/image" Target="../media/image394.png"/><Relationship Id="rId66" Type="http://schemas.openxmlformats.org/officeDocument/2006/relationships/customXml" Target="../ink/ink407.xml"/><Relationship Id="rId87" Type="http://schemas.openxmlformats.org/officeDocument/2006/relationships/image" Target="../media/image415.png"/><Relationship Id="rId110" Type="http://schemas.openxmlformats.org/officeDocument/2006/relationships/customXml" Target="../ink/ink429.xml"/><Relationship Id="rId131" Type="http://schemas.openxmlformats.org/officeDocument/2006/relationships/image" Target="../media/image437.png"/><Relationship Id="rId152" Type="http://schemas.openxmlformats.org/officeDocument/2006/relationships/customXml" Target="../ink/ink450.xml"/><Relationship Id="rId173" Type="http://schemas.openxmlformats.org/officeDocument/2006/relationships/image" Target="../media/image458.png"/><Relationship Id="rId194" Type="http://schemas.openxmlformats.org/officeDocument/2006/relationships/customXml" Target="../ink/ink471.xml"/><Relationship Id="rId208" Type="http://schemas.openxmlformats.org/officeDocument/2006/relationships/customXml" Target="../ink/ink478.xml"/><Relationship Id="rId229" Type="http://schemas.openxmlformats.org/officeDocument/2006/relationships/image" Target="../media/image486.png"/><Relationship Id="rId240" Type="http://schemas.openxmlformats.org/officeDocument/2006/relationships/customXml" Target="../ink/ink494.xml"/><Relationship Id="rId261" Type="http://schemas.openxmlformats.org/officeDocument/2006/relationships/image" Target="../media/image502.png"/><Relationship Id="rId14" Type="http://schemas.openxmlformats.org/officeDocument/2006/relationships/customXml" Target="../ink/ink381.xml"/><Relationship Id="rId35" Type="http://schemas.openxmlformats.org/officeDocument/2006/relationships/image" Target="../media/image389.png"/><Relationship Id="rId56" Type="http://schemas.openxmlformats.org/officeDocument/2006/relationships/customXml" Target="../ink/ink402.xml"/><Relationship Id="rId77" Type="http://schemas.openxmlformats.org/officeDocument/2006/relationships/image" Target="../media/image410.png"/><Relationship Id="rId100" Type="http://schemas.openxmlformats.org/officeDocument/2006/relationships/customXml" Target="../ink/ink424.xml"/><Relationship Id="rId282" Type="http://schemas.openxmlformats.org/officeDocument/2006/relationships/customXml" Target="../ink/ink515.xml"/><Relationship Id="rId317" Type="http://schemas.openxmlformats.org/officeDocument/2006/relationships/image" Target="../media/image530.png"/><Relationship Id="rId8" Type="http://schemas.openxmlformats.org/officeDocument/2006/relationships/customXml" Target="../ink/ink378.xml"/><Relationship Id="rId98" Type="http://schemas.openxmlformats.org/officeDocument/2006/relationships/customXml" Target="../ink/ink423.xml"/><Relationship Id="rId121" Type="http://schemas.openxmlformats.org/officeDocument/2006/relationships/image" Target="../media/image432.png"/><Relationship Id="rId142" Type="http://schemas.openxmlformats.org/officeDocument/2006/relationships/customXml" Target="../ink/ink445.xml"/><Relationship Id="rId163" Type="http://schemas.openxmlformats.org/officeDocument/2006/relationships/image" Target="../media/image453.png"/><Relationship Id="rId184" Type="http://schemas.openxmlformats.org/officeDocument/2006/relationships/customXml" Target="../ink/ink466.xml"/><Relationship Id="rId219" Type="http://schemas.openxmlformats.org/officeDocument/2006/relationships/image" Target="../media/image481.png"/><Relationship Id="rId230" Type="http://schemas.openxmlformats.org/officeDocument/2006/relationships/customXml" Target="../ink/ink489.xml"/><Relationship Id="rId251" Type="http://schemas.openxmlformats.org/officeDocument/2006/relationships/image" Target="../media/image497.png"/><Relationship Id="rId25" Type="http://schemas.openxmlformats.org/officeDocument/2006/relationships/image" Target="../media/image384.png"/><Relationship Id="rId46" Type="http://schemas.openxmlformats.org/officeDocument/2006/relationships/customXml" Target="../ink/ink397.xml"/><Relationship Id="rId67" Type="http://schemas.openxmlformats.org/officeDocument/2006/relationships/image" Target="../media/image405.png"/><Relationship Id="rId272" Type="http://schemas.openxmlformats.org/officeDocument/2006/relationships/customXml" Target="../ink/ink510.xml"/><Relationship Id="rId293" Type="http://schemas.openxmlformats.org/officeDocument/2006/relationships/image" Target="../media/image518.png"/><Relationship Id="rId307" Type="http://schemas.openxmlformats.org/officeDocument/2006/relationships/image" Target="../media/image525.png"/><Relationship Id="rId88" Type="http://schemas.openxmlformats.org/officeDocument/2006/relationships/customXml" Target="../ink/ink418.xml"/><Relationship Id="rId111" Type="http://schemas.openxmlformats.org/officeDocument/2006/relationships/image" Target="../media/image427.png"/><Relationship Id="rId132" Type="http://schemas.openxmlformats.org/officeDocument/2006/relationships/customXml" Target="../ink/ink440.xml"/><Relationship Id="rId153" Type="http://schemas.openxmlformats.org/officeDocument/2006/relationships/image" Target="../media/image448.png"/><Relationship Id="rId174" Type="http://schemas.openxmlformats.org/officeDocument/2006/relationships/customXml" Target="../ink/ink461.xml"/><Relationship Id="rId195" Type="http://schemas.openxmlformats.org/officeDocument/2006/relationships/image" Target="../media/image469.png"/><Relationship Id="rId209" Type="http://schemas.openxmlformats.org/officeDocument/2006/relationships/image" Target="../media/image476.png"/><Relationship Id="rId220" Type="http://schemas.openxmlformats.org/officeDocument/2006/relationships/customXml" Target="../ink/ink484.xml"/><Relationship Id="rId241" Type="http://schemas.openxmlformats.org/officeDocument/2006/relationships/image" Target="../media/image492.png"/><Relationship Id="rId15" Type="http://schemas.openxmlformats.org/officeDocument/2006/relationships/image" Target="../media/image379.png"/><Relationship Id="rId36" Type="http://schemas.openxmlformats.org/officeDocument/2006/relationships/customXml" Target="../ink/ink392.xml"/><Relationship Id="rId57" Type="http://schemas.openxmlformats.org/officeDocument/2006/relationships/image" Target="../media/image400.png"/><Relationship Id="rId262" Type="http://schemas.openxmlformats.org/officeDocument/2006/relationships/customXml" Target="../ink/ink505.xml"/><Relationship Id="rId283" Type="http://schemas.openxmlformats.org/officeDocument/2006/relationships/image" Target="../media/image513.png"/><Relationship Id="rId318" Type="http://schemas.openxmlformats.org/officeDocument/2006/relationships/customXml" Target="../ink/ink533.xml"/><Relationship Id="rId78" Type="http://schemas.openxmlformats.org/officeDocument/2006/relationships/customXml" Target="../ink/ink413.xml"/><Relationship Id="rId99" Type="http://schemas.openxmlformats.org/officeDocument/2006/relationships/image" Target="../media/image421.png"/><Relationship Id="rId101" Type="http://schemas.openxmlformats.org/officeDocument/2006/relationships/image" Target="../media/image422.png"/><Relationship Id="rId122" Type="http://schemas.openxmlformats.org/officeDocument/2006/relationships/customXml" Target="../ink/ink435.xml"/><Relationship Id="rId143" Type="http://schemas.openxmlformats.org/officeDocument/2006/relationships/image" Target="../media/image443.png"/><Relationship Id="rId164" Type="http://schemas.openxmlformats.org/officeDocument/2006/relationships/customXml" Target="../ink/ink456.xml"/><Relationship Id="rId185" Type="http://schemas.openxmlformats.org/officeDocument/2006/relationships/image" Target="../media/image464.png"/><Relationship Id="rId9" Type="http://schemas.openxmlformats.org/officeDocument/2006/relationships/image" Target="../media/image376.png"/><Relationship Id="rId210" Type="http://schemas.openxmlformats.org/officeDocument/2006/relationships/customXml" Target="../ink/ink479.xml"/><Relationship Id="rId26" Type="http://schemas.openxmlformats.org/officeDocument/2006/relationships/customXml" Target="../ink/ink387.xml"/><Relationship Id="rId231" Type="http://schemas.openxmlformats.org/officeDocument/2006/relationships/image" Target="../media/image487.png"/><Relationship Id="rId252" Type="http://schemas.openxmlformats.org/officeDocument/2006/relationships/customXml" Target="../ink/ink500.xml"/><Relationship Id="rId273" Type="http://schemas.openxmlformats.org/officeDocument/2006/relationships/image" Target="../media/image508.png"/><Relationship Id="rId294" Type="http://schemas.openxmlformats.org/officeDocument/2006/relationships/customXml" Target="../ink/ink521.xml"/><Relationship Id="rId308" Type="http://schemas.openxmlformats.org/officeDocument/2006/relationships/customXml" Target="../ink/ink528.xml"/><Relationship Id="rId47" Type="http://schemas.openxmlformats.org/officeDocument/2006/relationships/image" Target="../media/image395.png"/><Relationship Id="rId68" Type="http://schemas.openxmlformats.org/officeDocument/2006/relationships/customXml" Target="../ink/ink408.xml"/><Relationship Id="rId89" Type="http://schemas.openxmlformats.org/officeDocument/2006/relationships/image" Target="../media/image416.png"/><Relationship Id="rId112" Type="http://schemas.openxmlformats.org/officeDocument/2006/relationships/customXml" Target="../ink/ink430.xml"/><Relationship Id="rId133" Type="http://schemas.openxmlformats.org/officeDocument/2006/relationships/image" Target="../media/image438.png"/><Relationship Id="rId154" Type="http://schemas.openxmlformats.org/officeDocument/2006/relationships/customXml" Target="../ink/ink451.xml"/><Relationship Id="rId175" Type="http://schemas.openxmlformats.org/officeDocument/2006/relationships/image" Target="../media/image459.png"/><Relationship Id="rId196" Type="http://schemas.openxmlformats.org/officeDocument/2006/relationships/customXml" Target="../ink/ink472.xml"/><Relationship Id="rId200" Type="http://schemas.openxmlformats.org/officeDocument/2006/relationships/customXml" Target="../ink/ink474.xml"/><Relationship Id="rId16" Type="http://schemas.openxmlformats.org/officeDocument/2006/relationships/customXml" Target="../ink/ink382.xml"/><Relationship Id="rId221" Type="http://schemas.openxmlformats.org/officeDocument/2006/relationships/image" Target="../media/image482.png"/><Relationship Id="rId242" Type="http://schemas.openxmlformats.org/officeDocument/2006/relationships/customXml" Target="../ink/ink495.xml"/><Relationship Id="rId263" Type="http://schemas.openxmlformats.org/officeDocument/2006/relationships/image" Target="../media/image503.png"/><Relationship Id="rId284" Type="http://schemas.openxmlformats.org/officeDocument/2006/relationships/customXml" Target="../ink/ink516.xml"/><Relationship Id="rId319" Type="http://schemas.openxmlformats.org/officeDocument/2006/relationships/image" Target="../media/image531.png"/><Relationship Id="rId37" Type="http://schemas.openxmlformats.org/officeDocument/2006/relationships/image" Target="../media/image390.png"/><Relationship Id="rId58" Type="http://schemas.openxmlformats.org/officeDocument/2006/relationships/customXml" Target="../ink/ink403.xml"/><Relationship Id="rId79" Type="http://schemas.openxmlformats.org/officeDocument/2006/relationships/image" Target="../media/image411.png"/><Relationship Id="rId102" Type="http://schemas.openxmlformats.org/officeDocument/2006/relationships/customXml" Target="../ink/ink425.xml"/><Relationship Id="rId123" Type="http://schemas.openxmlformats.org/officeDocument/2006/relationships/image" Target="../media/image433.png"/><Relationship Id="rId144" Type="http://schemas.openxmlformats.org/officeDocument/2006/relationships/customXml" Target="../ink/ink446.xml"/><Relationship Id="rId90" Type="http://schemas.openxmlformats.org/officeDocument/2006/relationships/customXml" Target="../ink/ink419.xml"/><Relationship Id="rId165" Type="http://schemas.openxmlformats.org/officeDocument/2006/relationships/image" Target="../media/image454.png"/><Relationship Id="rId186" Type="http://schemas.openxmlformats.org/officeDocument/2006/relationships/customXml" Target="../ink/ink467.xml"/><Relationship Id="rId211" Type="http://schemas.openxmlformats.org/officeDocument/2006/relationships/image" Target="../media/image477.png"/><Relationship Id="rId232" Type="http://schemas.openxmlformats.org/officeDocument/2006/relationships/customXml" Target="../ink/ink490.xml"/><Relationship Id="rId253" Type="http://schemas.openxmlformats.org/officeDocument/2006/relationships/image" Target="../media/image498.png"/><Relationship Id="rId274" Type="http://schemas.openxmlformats.org/officeDocument/2006/relationships/customXml" Target="../ink/ink511.xml"/><Relationship Id="rId295" Type="http://schemas.openxmlformats.org/officeDocument/2006/relationships/image" Target="../media/image519.png"/><Relationship Id="rId309" Type="http://schemas.openxmlformats.org/officeDocument/2006/relationships/image" Target="../media/image526.png"/><Relationship Id="rId27" Type="http://schemas.openxmlformats.org/officeDocument/2006/relationships/image" Target="../media/image385.png"/><Relationship Id="rId48" Type="http://schemas.openxmlformats.org/officeDocument/2006/relationships/customXml" Target="../ink/ink398.xml"/><Relationship Id="rId69" Type="http://schemas.openxmlformats.org/officeDocument/2006/relationships/image" Target="../media/image406.png"/><Relationship Id="rId113" Type="http://schemas.openxmlformats.org/officeDocument/2006/relationships/image" Target="../media/image428.png"/><Relationship Id="rId134" Type="http://schemas.openxmlformats.org/officeDocument/2006/relationships/customXml" Target="../ink/ink441.xml"/><Relationship Id="rId80" Type="http://schemas.openxmlformats.org/officeDocument/2006/relationships/customXml" Target="../ink/ink414.xml"/><Relationship Id="rId155" Type="http://schemas.openxmlformats.org/officeDocument/2006/relationships/image" Target="../media/image449.png"/><Relationship Id="rId176" Type="http://schemas.openxmlformats.org/officeDocument/2006/relationships/customXml" Target="../ink/ink462.xml"/><Relationship Id="rId197" Type="http://schemas.openxmlformats.org/officeDocument/2006/relationships/image" Target="../media/image470.png"/><Relationship Id="rId201" Type="http://schemas.openxmlformats.org/officeDocument/2006/relationships/image" Target="../media/image472.png"/><Relationship Id="rId222" Type="http://schemas.openxmlformats.org/officeDocument/2006/relationships/customXml" Target="../ink/ink485.xml"/><Relationship Id="rId243" Type="http://schemas.openxmlformats.org/officeDocument/2006/relationships/image" Target="../media/image493.png"/><Relationship Id="rId264" Type="http://schemas.openxmlformats.org/officeDocument/2006/relationships/customXml" Target="../ink/ink506.xml"/><Relationship Id="rId285" Type="http://schemas.openxmlformats.org/officeDocument/2006/relationships/image" Target="../media/image514.png"/><Relationship Id="rId17" Type="http://schemas.openxmlformats.org/officeDocument/2006/relationships/image" Target="../media/image380.png"/><Relationship Id="rId38" Type="http://schemas.openxmlformats.org/officeDocument/2006/relationships/customXml" Target="../ink/ink393.xml"/><Relationship Id="rId59" Type="http://schemas.openxmlformats.org/officeDocument/2006/relationships/image" Target="../media/image401.png"/><Relationship Id="rId103" Type="http://schemas.openxmlformats.org/officeDocument/2006/relationships/image" Target="../media/image423.png"/><Relationship Id="rId124" Type="http://schemas.openxmlformats.org/officeDocument/2006/relationships/customXml" Target="../ink/ink436.xml"/><Relationship Id="rId310" Type="http://schemas.openxmlformats.org/officeDocument/2006/relationships/customXml" Target="../ink/ink529.xml"/><Relationship Id="rId70" Type="http://schemas.openxmlformats.org/officeDocument/2006/relationships/customXml" Target="../ink/ink409.xml"/><Relationship Id="rId91" Type="http://schemas.openxmlformats.org/officeDocument/2006/relationships/image" Target="../media/image417.png"/><Relationship Id="rId145" Type="http://schemas.openxmlformats.org/officeDocument/2006/relationships/image" Target="../media/image444.png"/><Relationship Id="rId166" Type="http://schemas.openxmlformats.org/officeDocument/2006/relationships/customXml" Target="../ink/ink457.xml"/><Relationship Id="rId187" Type="http://schemas.openxmlformats.org/officeDocument/2006/relationships/image" Target="../media/image46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80.xml"/><Relationship Id="rId233" Type="http://schemas.openxmlformats.org/officeDocument/2006/relationships/image" Target="../media/image488.png"/><Relationship Id="rId254" Type="http://schemas.openxmlformats.org/officeDocument/2006/relationships/customXml" Target="../ink/ink501.xml"/><Relationship Id="rId28" Type="http://schemas.openxmlformats.org/officeDocument/2006/relationships/customXml" Target="../ink/ink388.xml"/><Relationship Id="rId49" Type="http://schemas.openxmlformats.org/officeDocument/2006/relationships/image" Target="../media/image396.png"/><Relationship Id="rId114" Type="http://schemas.openxmlformats.org/officeDocument/2006/relationships/customXml" Target="../ink/ink431.xml"/><Relationship Id="rId275" Type="http://schemas.openxmlformats.org/officeDocument/2006/relationships/image" Target="../media/image509.png"/><Relationship Id="rId296" Type="http://schemas.openxmlformats.org/officeDocument/2006/relationships/customXml" Target="../ink/ink522.xml"/><Relationship Id="rId300" Type="http://schemas.openxmlformats.org/officeDocument/2006/relationships/customXml" Target="../ink/ink524.xml"/><Relationship Id="rId60" Type="http://schemas.openxmlformats.org/officeDocument/2006/relationships/customXml" Target="../ink/ink404.xml"/><Relationship Id="rId81" Type="http://schemas.openxmlformats.org/officeDocument/2006/relationships/image" Target="../media/image412.png"/><Relationship Id="rId135" Type="http://schemas.openxmlformats.org/officeDocument/2006/relationships/image" Target="../media/image439.png"/><Relationship Id="rId156" Type="http://schemas.openxmlformats.org/officeDocument/2006/relationships/customXml" Target="../ink/ink452.xml"/><Relationship Id="rId177" Type="http://schemas.openxmlformats.org/officeDocument/2006/relationships/image" Target="../media/image460.png"/><Relationship Id="rId198" Type="http://schemas.openxmlformats.org/officeDocument/2006/relationships/customXml" Target="../ink/ink473.xml"/><Relationship Id="rId202" Type="http://schemas.openxmlformats.org/officeDocument/2006/relationships/customXml" Target="../ink/ink475.xml"/><Relationship Id="rId223" Type="http://schemas.openxmlformats.org/officeDocument/2006/relationships/image" Target="../media/image483.png"/><Relationship Id="rId244" Type="http://schemas.openxmlformats.org/officeDocument/2006/relationships/customXml" Target="../ink/ink496.xml"/><Relationship Id="rId18" Type="http://schemas.openxmlformats.org/officeDocument/2006/relationships/customXml" Target="../ink/ink383.xml"/><Relationship Id="rId39" Type="http://schemas.openxmlformats.org/officeDocument/2006/relationships/image" Target="../media/image391.png"/><Relationship Id="rId265" Type="http://schemas.openxmlformats.org/officeDocument/2006/relationships/image" Target="../media/image504.png"/><Relationship Id="rId286" Type="http://schemas.openxmlformats.org/officeDocument/2006/relationships/customXml" Target="../ink/ink517.xml"/><Relationship Id="rId50" Type="http://schemas.openxmlformats.org/officeDocument/2006/relationships/customXml" Target="../ink/ink399.xml"/><Relationship Id="rId104" Type="http://schemas.openxmlformats.org/officeDocument/2006/relationships/customXml" Target="../ink/ink426.xml"/><Relationship Id="rId125" Type="http://schemas.openxmlformats.org/officeDocument/2006/relationships/image" Target="../media/image434.png"/><Relationship Id="rId146" Type="http://schemas.openxmlformats.org/officeDocument/2006/relationships/customXml" Target="../ink/ink447.xml"/><Relationship Id="rId167" Type="http://schemas.openxmlformats.org/officeDocument/2006/relationships/image" Target="../media/image455.png"/><Relationship Id="rId188" Type="http://schemas.openxmlformats.org/officeDocument/2006/relationships/customXml" Target="../ink/ink468.xml"/><Relationship Id="rId311" Type="http://schemas.openxmlformats.org/officeDocument/2006/relationships/image" Target="../media/image527.png"/><Relationship Id="rId71" Type="http://schemas.openxmlformats.org/officeDocument/2006/relationships/image" Target="../media/image407.png"/><Relationship Id="rId92" Type="http://schemas.openxmlformats.org/officeDocument/2006/relationships/customXml" Target="../ink/ink420.xml"/><Relationship Id="rId213" Type="http://schemas.openxmlformats.org/officeDocument/2006/relationships/image" Target="../media/image478.png"/><Relationship Id="rId234" Type="http://schemas.openxmlformats.org/officeDocument/2006/relationships/customXml" Target="../ink/ink491.xml"/><Relationship Id="rId2" Type="http://schemas.openxmlformats.org/officeDocument/2006/relationships/customXml" Target="../ink/ink375.xml"/><Relationship Id="rId29" Type="http://schemas.openxmlformats.org/officeDocument/2006/relationships/image" Target="../media/image386.png"/><Relationship Id="rId255" Type="http://schemas.openxmlformats.org/officeDocument/2006/relationships/image" Target="../media/image499.png"/><Relationship Id="rId276" Type="http://schemas.openxmlformats.org/officeDocument/2006/relationships/customXml" Target="../ink/ink512.xml"/><Relationship Id="rId297" Type="http://schemas.openxmlformats.org/officeDocument/2006/relationships/image" Target="../media/image520.png"/><Relationship Id="rId40" Type="http://schemas.openxmlformats.org/officeDocument/2006/relationships/customXml" Target="../ink/ink394.xml"/><Relationship Id="rId115" Type="http://schemas.openxmlformats.org/officeDocument/2006/relationships/image" Target="../media/image429.png"/><Relationship Id="rId136" Type="http://schemas.openxmlformats.org/officeDocument/2006/relationships/customXml" Target="../ink/ink442.xml"/><Relationship Id="rId157" Type="http://schemas.openxmlformats.org/officeDocument/2006/relationships/image" Target="../media/image450.png"/><Relationship Id="rId178" Type="http://schemas.openxmlformats.org/officeDocument/2006/relationships/customXml" Target="../ink/ink463.xml"/><Relationship Id="rId301" Type="http://schemas.openxmlformats.org/officeDocument/2006/relationships/image" Target="../media/image522.png"/><Relationship Id="rId61" Type="http://schemas.openxmlformats.org/officeDocument/2006/relationships/image" Target="../media/image402.png"/><Relationship Id="rId82" Type="http://schemas.openxmlformats.org/officeDocument/2006/relationships/customXml" Target="../ink/ink415.xml"/><Relationship Id="rId199" Type="http://schemas.openxmlformats.org/officeDocument/2006/relationships/image" Target="../media/image471.png"/><Relationship Id="rId203" Type="http://schemas.openxmlformats.org/officeDocument/2006/relationships/image" Target="../media/image473.png"/><Relationship Id="rId19" Type="http://schemas.openxmlformats.org/officeDocument/2006/relationships/image" Target="../media/image381.png"/><Relationship Id="rId224" Type="http://schemas.openxmlformats.org/officeDocument/2006/relationships/customXml" Target="../ink/ink486.xml"/><Relationship Id="rId245" Type="http://schemas.openxmlformats.org/officeDocument/2006/relationships/image" Target="../media/image494.png"/><Relationship Id="rId266" Type="http://schemas.openxmlformats.org/officeDocument/2006/relationships/customXml" Target="../ink/ink507.xml"/><Relationship Id="rId287" Type="http://schemas.openxmlformats.org/officeDocument/2006/relationships/image" Target="../media/image515.png"/><Relationship Id="rId30" Type="http://schemas.openxmlformats.org/officeDocument/2006/relationships/customXml" Target="../ink/ink389.xml"/><Relationship Id="rId105" Type="http://schemas.openxmlformats.org/officeDocument/2006/relationships/image" Target="../media/image424.png"/><Relationship Id="rId126" Type="http://schemas.openxmlformats.org/officeDocument/2006/relationships/customXml" Target="../ink/ink437.xml"/><Relationship Id="rId147" Type="http://schemas.openxmlformats.org/officeDocument/2006/relationships/image" Target="../media/image445.png"/><Relationship Id="rId168" Type="http://schemas.openxmlformats.org/officeDocument/2006/relationships/customXml" Target="../ink/ink458.xml"/><Relationship Id="rId312" Type="http://schemas.openxmlformats.org/officeDocument/2006/relationships/customXml" Target="../ink/ink530.xml"/><Relationship Id="rId51" Type="http://schemas.openxmlformats.org/officeDocument/2006/relationships/image" Target="../media/image397.png"/><Relationship Id="rId72" Type="http://schemas.openxmlformats.org/officeDocument/2006/relationships/customXml" Target="../ink/ink410.xml"/><Relationship Id="rId93" Type="http://schemas.openxmlformats.org/officeDocument/2006/relationships/image" Target="../media/image418.png"/><Relationship Id="rId189" Type="http://schemas.openxmlformats.org/officeDocument/2006/relationships/image" Target="../media/image466.png"/><Relationship Id="rId3" Type="http://schemas.openxmlformats.org/officeDocument/2006/relationships/image" Target="../media/image373.png"/><Relationship Id="rId214" Type="http://schemas.openxmlformats.org/officeDocument/2006/relationships/customXml" Target="../ink/ink481.xml"/><Relationship Id="rId235" Type="http://schemas.openxmlformats.org/officeDocument/2006/relationships/image" Target="../media/image489.png"/><Relationship Id="rId256" Type="http://schemas.openxmlformats.org/officeDocument/2006/relationships/customXml" Target="../ink/ink502.xml"/><Relationship Id="rId277" Type="http://schemas.openxmlformats.org/officeDocument/2006/relationships/image" Target="../media/image510.png"/><Relationship Id="rId298" Type="http://schemas.openxmlformats.org/officeDocument/2006/relationships/customXml" Target="../ink/ink523.xml"/><Relationship Id="rId116" Type="http://schemas.openxmlformats.org/officeDocument/2006/relationships/customXml" Target="../ink/ink432.xml"/><Relationship Id="rId137" Type="http://schemas.openxmlformats.org/officeDocument/2006/relationships/image" Target="../media/image440.png"/><Relationship Id="rId158" Type="http://schemas.openxmlformats.org/officeDocument/2006/relationships/customXml" Target="../ink/ink453.xml"/><Relationship Id="rId302" Type="http://schemas.openxmlformats.org/officeDocument/2006/relationships/customXml" Target="../ink/ink525.xml"/><Relationship Id="rId20" Type="http://schemas.openxmlformats.org/officeDocument/2006/relationships/customXml" Target="../ink/ink384.xml"/><Relationship Id="rId41" Type="http://schemas.openxmlformats.org/officeDocument/2006/relationships/image" Target="../media/image392.png"/><Relationship Id="rId62" Type="http://schemas.openxmlformats.org/officeDocument/2006/relationships/customXml" Target="../ink/ink405.xml"/><Relationship Id="rId83" Type="http://schemas.openxmlformats.org/officeDocument/2006/relationships/image" Target="../media/image413.png"/><Relationship Id="rId179" Type="http://schemas.openxmlformats.org/officeDocument/2006/relationships/image" Target="../media/image461.png"/><Relationship Id="rId190" Type="http://schemas.openxmlformats.org/officeDocument/2006/relationships/customXml" Target="../ink/ink469.xml"/><Relationship Id="rId204" Type="http://schemas.openxmlformats.org/officeDocument/2006/relationships/customXml" Target="../ink/ink476.xml"/><Relationship Id="rId225" Type="http://schemas.openxmlformats.org/officeDocument/2006/relationships/image" Target="../media/image484.png"/><Relationship Id="rId246" Type="http://schemas.openxmlformats.org/officeDocument/2006/relationships/customXml" Target="../ink/ink497.xml"/><Relationship Id="rId267" Type="http://schemas.openxmlformats.org/officeDocument/2006/relationships/image" Target="../media/image505.png"/><Relationship Id="rId288" Type="http://schemas.openxmlformats.org/officeDocument/2006/relationships/customXml" Target="../ink/ink518.xml"/><Relationship Id="rId106" Type="http://schemas.openxmlformats.org/officeDocument/2006/relationships/customXml" Target="../ink/ink427.xml"/><Relationship Id="rId127" Type="http://schemas.openxmlformats.org/officeDocument/2006/relationships/image" Target="../media/image435.png"/><Relationship Id="rId313" Type="http://schemas.openxmlformats.org/officeDocument/2006/relationships/image" Target="../media/image528.png"/><Relationship Id="rId10" Type="http://schemas.openxmlformats.org/officeDocument/2006/relationships/customXml" Target="../ink/ink379.xml"/><Relationship Id="rId31" Type="http://schemas.openxmlformats.org/officeDocument/2006/relationships/image" Target="../media/image387.png"/><Relationship Id="rId52" Type="http://schemas.openxmlformats.org/officeDocument/2006/relationships/customXml" Target="../ink/ink400.xml"/><Relationship Id="rId73" Type="http://schemas.openxmlformats.org/officeDocument/2006/relationships/image" Target="../media/image408.png"/><Relationship Id="rId94" Type="http://schemas.openxmlformats.org/officeDocument/2006/relationships/customXml" Target="../ink/ink421.xml"/><Relationship Id="rId148" Type="http://schemas.openxmlformats.org/officeDocument/2006/relationships/customXml" Target="../ink/ink448.xml"/><Relationship Id="rId169" Type="http://schemas.openxmlformats.org/officeDocument/2006/relationships/image" Target="../media/image456.png"/><Relationship Id="rId4" Type="http://schemas.openxmlformats.org/officeDocument/2006/relationships/customXml" Target="../ink/ink376.xml"/><Relationship Id="rId180" Type="http://schemas.openxmlformats.org/officeDocument/2006/relationships/customXml" Target="../ink/ink464.xml"/><Relationship Id="rId215" Type="http://schemas.openxmlformats.org/officeDocument/2006/relationships/image" Target="../media/image479.png"/><Relationship Id="rId236" Type="http://schemas.openxmlformats.org/officeDocument/2006/relationships/customXml" Target="../ink/ink492.xml"/><Relationship Id="rId257" Type="http://schemas.openxmlformats.org/officeDocument/2006/relationships/image" Target="../media/image500.png"/><Relationship Id="rId278" Type="http://schemas.openxmlformats.org/officeDocument/2006/relationships/customXml" Target="../ink/ink513.xml"/><Relationship Id="rId303" Type="http://schemas.openxmlformats.org/officeDocument/2006/relationships/image" Target="../media/image523.png"/><Relationship Id="rId42" Type="http://schemas.openxmlformats.org/officeDocument/2006/relationships/customXml" Target="../ink/ink395.xml"/><Relationship Id="rId84" Type="http://schemas.openxmlformats.org/officeDocument/2006/relationships/customXml" Target="../ink/ink416.xml"/><Relationship Id="rId138" Type="http://schemas.openxmlformats.org/officeDocument/2006/relationships/customXml" Target="../ink/ink443.xml"/><Relationship Id="rId191" Type="http://schemas.openxmlformats.org/officeDocument/2006/relationships/image" Target="../media/image467.png"/><Relationship Id="rId205" Type="http://schemas.openxmlformats.org/officeDocument/2006/relationships/image" Target="../media/image474.png"/><Relationship Id="rId247" Type="http://schemas.openxmlformats.org/officeDocument/2006/relationships/image" Target="../media/image495.png"/><Relationship Id="rId107" Type="http://schemas.openxmlformats.org/officeDocument/2006/relationships/image" Target="../media/image425.png"/><Relationship Id="rId289" Type="http://schemas.openxmlformats.org/officeDocument/2006/relationships/image" Target="../media/image516.png"/><Relationship Id="rId11" Type="http://schemas.openxmlformats.org/officeDocument/2006/relationships/image" Target="../media/image377.png"/><Relationship Id="rId53" Type="http://schemas.openxmlformats.org/officeDocument/2006/relationships/image" Target="../media/image398.png"/><Relationship Id="rId149" Type="http://schemas.openxmlformats.org/officeDocument/2006/relationships/image" Target="../media/image446.png"/><Relationship Id="rId314" Type="http://schemas.openxmlformats.org/officeDocument/2006/relationships/customXml" Target="../ink/ink531.xml"/><Relationship Id="rId95" Type="http://schemas.openxmlformats.org/officeDocument/2006/relationships/image" Target="../media/image419.png"/><Relationship Id="rId160" Type="http://schemas.openxmlformats.org/officeDocument/2006/relationships/customXml" Target="../ink/ink454.xml"/><Relationship Id="rId216" Type="http://schemas.openxmlformats.org/officeDocument/2006/relationships/customXml" Target="../ink/ink482.xml"/><Relationship Id="rId258" Type="http://schemas.openxmlformats.org/officeDocument/2006/relationships/customXml" Target="../ink/ink503.xml"/><Relationship Id="rId22" Type="http://schemas.openxmlformats.org/officeDocument/2006/relationships/customXml" Target="../ink/ink385.xml"/><Relationship Id="rId64" Type="http://schemas.openxmlformats.org/officeDocument/2006/relationships/customXml" Target="../ink/ink406.xml"/><Relationship Id="rId118" Type="http://schemas.openxmlformats.org/officeDocument/2006/relationships/customXml" Target="../ink/ink433.xml"/><Relationship Id="rId171" Type="http://schemas.openxmlformats.org/officeDocument/2006/relationships/image" Target="../media/image457.png"/><Relationship Id="rId227" Type="http://schemas.openxmlformats.org/officeDocument/2006/relationships/image" Target="../media/image485.png"/><Relationship Id="rId269" Type="http://schemas.openxmlformats.org/officeDocument/2006/relationships/image" Target="../media/image506.png"/><Relationship Id="rId33" Type="http://schemas.openxmlformats.org/officeDocument/2006/relationships/image" Target="../media/image388.png"/><Relationship Id="rId129" Type="http://schemas.openxmlformats.org/officeDocument/2006/relationships/image" Target="../media/image436.png"/><Relationship Id="rId280" Type="http://schemas.openxmlformats.org/officeDocument/2006/relationships/customXml" Target="../ink/ink514.xml"/><Relationship Id="rId75" Type="http://schemas.openxmlformats.org/officeDocument/2006/relationships/image" Target="../media/image409.png"/><Relationship Id="rId140" Type="http://schemas.openxmlformats.org/officeDocument/2006/relationships/customXml" Target="../ink/ink444.xml"/><Relationship Id="rId182" Type="http://schemas.openxmlformats.org/officeDocument/2006/relationships/customXml" Target="../ink/ink465.xml"/><Relationship Id="rId6" Type="http://schemas.openxmlformats.org/officeDocument/2006/relationships/customXml" Target="../ink/ink377.xml"/><Relationship Id="rId238" Type="http://schemas.openxmlformats.org/officeDocument/2006/relationships/customXml" Target="../ink/ink493.xml"/><Relationship Id="rId291" Type="http://schemas.openxmlformats.org/officeDocument/2006/relationships/image" Target="../media/image517.png"/><Relationship Id="rId305" Type="http://schemas.openxmlformats.org/officeDocument/2006/relationships/image" Target="../media/image524.png"/><Relationship Id="rId44" Type="http://schemas.openxmlformats.org/officeDocument/2006/relationships/customXml" Target="../ink/ink396.xml"/><Relationship Id="rId86" Type="http://schemas.openxmlformats.org/officeDocument/2006/relationships/customXml" Target="../ink/ink417.xml"/><Relationship Id="rId151" Type="http://schemas.openxmlformats.org/officeDocument/2006/relationships/image" Target="../media/image447.png"/><Relationship Id="rId193" Type="http://schemas.openxmlformats.org/officeDocument/2006/relationships/image" Target="../media/image468.png"/><Relationship Id="rId207" Type="http://schemas.openxmlformats.org/officeDocument/2006/relationships/image" Target="../media/image475.png"/><Relationship Id="rId249" Type="http://schemas.openxmlformats.org/officeDocument/2006/relationships/image" Target="../media/image49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0.png"/><Relationship Id="rId21" Type="http://schemas.openxmlformats.org/officeDocument/2006/relationships/image" Target="../media/image542.png"/><Relationship Id="rId42" Type="http://schemas.openxmlformats.org/officeDocument/2006/relationships/customXml" Target="../ink/ink553.xml"/><Relationship Id="rId63" Type="http://schemas.openxmlformats.org/officeDocument/2006/relationships/image" Target="../media/image563.png"/><Relationship Id="rId84" Type="http://schemas.openxmlformats.org/officeDocument/2006/relationships/customXml" Target="../ink/ink574.xml"/><Relationship Id="rId138" Type="http://schemas.openxmlformats.org/officeDocument/2006/relationships/customXml" Target="../ink/ink601.xml"/><Relationship Id="rId107" Type="http://schemas.openxmlformats.org/officeDocument/2006/relationships/image" Target="../media/image585.png"/><Relationship Id="rId11" Type="http://schemas.openxmlformats.org/officeDocument/2006/relationships/image" Target="../media/image537.png"/><Relationship Id="rId32" Type="http://schemas.openxmlformats.org/officeDocument/2006/relationships/customXml" Target="../ink/ink548.xml"/><Relationship Id="rId53" Type="http://schemas.openxmlformats.org/officeDocument/2006/relationships/image" Target="../media/image558.png"/><Relationship Id="rId74" Type="http://schemas.openxmlformats.org/officeDocument/2006/relationships/customXml" Target="../ink/ink569.xml"/><Relationship Id="rId128" Type="http://schemas.openxmlformats.org/officeDocument/2006/relationships/customXml" Target="../ink/ink596.xml"/><Relationship Id="rId149" Type="http://schemas.openxmlformats.org/officeDocument/2006/relationships/image" Target="../media/image606.png"/><Relationship Id="rId5" Type="http://schemas.openxmlformats.org/officeDocument/2006/relationships/image" Target="../media/image534.png"/><Relationship Id="rId95" Type="http://schemas.openxmlformats.org/officeDocument/2006/relationships/image" Target="../media/image579.png"/><Relationship Id="rId22" Type="http://schemas.openxmlformats.org/officeDocument/2006/relationships/customXml" Target="../ink/ink543.xml"/><Relationship Id="rId43" Type="http://schemas.openxmlformats.org/officeDocument/2006/relationships/image" Target="../media/image553.png"/><Relationship Id="rId64" Type="http://schemas.openxmlformats.org/officeDocument/2006/relationships/customXml" Target="../ink/ink564.xml"/><Relationship Id="rId118" Type="http://schemas.openxmlformats.org/officeDocument/2006/relationships/customXml" Target="../ink/ink591.xml"/><Relationship Id="rId139" Type="http://schemas.openxmlformats.org/officeDocument/2006/relationships/image" Target="../media/image601.png"/><Relationship Id="rId80" Type="http://schemas.openxmlformats.org/officeDocument/2006/relationships/customXml" Target="../ink/ink572.xml"/><Relationship Id="rId85" Type="http://schemas.openxmlformats.org/officeDocument/2006/relationships/image" Target="../media/image574.png"/><Relationship Id="rId150" Type="http://schemas.openxmlformats.org/officeDocument/2006/relationships/customXml" Target="../ink/ink607.xml"/><Relationship Id="rId155" Type="http://schemas.openxmlformats.org/officeDocument/2006/relationships/image" Target="../media/image609.png"/><Relationship Id="rId12" Type="http://schemas.openxmlformats.org/officeDocument/2006/relationships/customXml" Target="../ink/ink538.xml"/><Relationship Id="rId17" Type="http://schemas.openxmlformats.org/officeDocument/2006/relationships/image" Target="../media/image540.png"/><Relationship Id="rId33" Type="http://schemas.openxmlformats.org/officeDocument/2006/relationships/image" Target="../media/image548.png"/><Relationship Id="rId38" Type="http://schemas.openxmlformats.org/officeDocument/2006/relationships/customXml" Target="../ink/ink551.xml"/><Relationship Id="rId59" Type="http://schemas.openxmlformats.org/officeDocument/2006/relationships/image" Target="../media/image561.png"/><Relationship Id="rId103" Type="http://schemas.openxmlformats.org/officeDocument/2006/relationships/image" Target="../media/image583.png"/><Relationship Id="rId108" Type="http://schemas.openxmlformats.org/officeDocument/2006/relationships/customXml" Target="../ink/ink586.xml"/><Relationship Id="rId124" Type="http://schemas.openxmlformats.org/officeDocument/2006/relationships/customXml" Target="../ink/ink594.xml"/><Relationship Id="rId129" Type="http://schemas.openxmlformats.org/officeDocument/2006/relationships/image" Target="../media/image596.png"/><Relationship Id="rId54" Type="http://schemas.openxmlformats.org/officeDocument/2006/relationships/customXml" Target="../ink/ink559.xml"/><Relationship Id="rId70" Type="http://schemas.openxmlformats.org/officeDocument/2006/relationships/customXml" Target="../ink/ink567.xml"/><Relationship Id="rId75" Type="http://schemas.openxmlformats.org/officeDocument/2006/relationships/image" Target="../media/image569.png"/><Relationship Id="rId91" Type="http://schemas.openxmlformats.org/officeDocument/2006/relationships/image" Target="../media/image577.png"/><Relationship Id="rId96" Type="http://schemas.openxmlformats.org/officeDocument/2006/relationships/customXml" Target="../ink/ink580.xml"/><Relationship Id="rId140" Type="http://schemas.openxmlformats.org/officeDocument/2006/relationships/customXml" Target="../ink/ink602.xml"/><Relationship Id="rId145" Type="http://schemas.openxmlformats.org/officeDocument/2006/relationships/image" Target="../media/image60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35.xml"/><Relationship Id="rId23" Type="http://schemas.openxmlformats.org/officeDocument/2006/relationships/image" Target="../media/image543.png"/><Relationship Id="rId28" Type="http://schemas.openxmlformats.org/officeDocument/2006/relationships/customXml" Target="../ink/ink546.xml"/><Relationship Id="rId49" Type="http://schemas.openxmlformats.org/officeDocument/2006/relationships/image" Target="../media/image556.png"/><Relationship Id="rId114" Type="http://schemas.openxmlformats.org/officeDocument/2006/relationships/customXml" Target="../ink/ink589.xml"/><Relationship Id="rId119" Type="http://schemas.openxmlformats.org/officeDocument/2006/relationships/image" Target="../media/image591.png"/><Relationship Id="rId44" Type="http://schemas.openxmlformats.org/officeDocument/2006/relationships/customXml" Target="../ink/ink554.xml"/><Relationship Id="rId60" Type="http://schemas.openxmlformats.org/officeDocument/2006/relationships/customXml" Target="../ink/ink562.xml"/><Relationship Id="rId65" Type="http://schemas.openxmlformats.org/officeDocument/2006/relationships/image" Target="../media/image564.png"/><Relationship Id="rId81" Type="http://schemas.openxmlformats.org/officeDocument/2006/relationships/image" Target="../media/image572.png"/><Relationship Id="rId86" Type="http://schemas.openxmlformats.org/officeDocument/2006/relationships/customXml" Target="../ink/ink575.xml"/><Relationship Id="rId130" Type="http://schemas.openxmlformats.org/officeDocument/2006/relationships/customXml" Target="../ink/ink597.xml"/><Relationship Id="rId135" Type="http://schemas.openxmlformats.org/officeDocument/2006/relationships/image" Target="../media/image599.png"/><Relationship Id="rId151" Type="http://schemas.openxmlformats.org/officeDocument/2006/relationships/image" Target="../media/image607.png"/><Relationship Id="rId156" Type="http://schemas.openxmlformats.org/officeDocument/2006/relationships/customXml" Target="../ink/ink610.xml"/><Relationship Id="rId13" Type="http://schemas.openxmlformats.org/officeDocument/2006/relationships/image" Target="../media/image538.png"/><Relationship Id="rId18" Type="http://schemas.openxmlformats.org/officeDocument/2006/relationships/customXml" Target="../ink/ink541.xml"/><Relationship Id="rId39" Type="http://schemas.openxmlformats.org/officeDocument/2006/relationships/image" Target="../media/image551.png"/><Relationship Id="rId109" Type="http://schemas.openxmlformats.org/officeDocument/2006/relationships/image" Target="../media/image586.png"/><Relationship Id="rId34" Type="http://schemas.openxmlformats.org/officeDocument/2006/relationships/customXml" Target="../ink/ink549.xml"/><Relationship Id="rId50" Type="http://schemas.openxmlformats.org/officeDocument/2006/relationships/customXml" Target="../ink/ink557.xml"/><Relationship Id="rId55" Type="http://schemas.openxmlformats.org/officeDocument/2006/relationships/image" Target="../media/image559.png"/><Relationship Id="rId76" Type="http://schemas.openxmlformats.org/officeDocument/2006/relationships/customXml" Target="../ink/ink570.xml"/><Relationship Id="rId97" Type="http://schemas.openxmlformats.org/officeDocument/2006/relationships/image" Target="../media/image580.png"/><Relationship Id="rId104" Type="http://schemas.openxmlformats.org/officeDocument/2006/relationships/customXml" Target="../ink/ink584.xml"/><Relationship Id="rId120" Type="http://schemas.openxmlformats.org/officeDocument/2006/relationships/customXml" Target="../ink/ink592.xml"/><Relationship Id="rId125" Type="http://schemas.openxmlformats.org/officeDocument/2006/relationships/image" Target="../media/image594.png"/><Relationship Id="rId141" Type="http://schemas.openxmlformats.org/officeDocument/2006/relationships/image" Target="../media/image602.png"/><Relationship Id="rId146" Type="http://schemas.openxmlformats.org/officeDocument/2006/relationships/customXml" Target="../ink/ink605.xml"/><Relationship Id="rId7" Type="http://schemas.openxmlformats.org/officeDocument/2006/relationships/image" Target="../media/image535.png"/><Relationship Id="rId71" Type="http://schemas.openxmlformats.org/officeDocument/2006/relationships/image" Target="../media/image567.png"/><Relationship Id="rId92" Type="http://schemas.openxmlformats.org/officeDocument/2006/relationships/customXml" Target="../ink/ink578.xml"/><Relationship Id="rId2" Type="http://schemas.openxmlformats.org/officeDocument/2006/relationships/image" Target="../media/image532.png"/><Relationship Id="rId29" Type="http://schemas.openxmlformats.org/officeDocument/2006/relationships/image" Target="../media/image546.png"/><Relationship Id="rId24" Type="http://schemas.openxmlformats.org/officeDocument/2006/relationships/customXml" Target="../ink/ink544.xml"/><Relationship Id="rId40" Type="http://schemas.openxmlformats.org/officeDocument/2006/relationships/customXml" Target="../ink/ink552.xml"/><Relationship Id="rId45" Type="http://schemas.openxmlformats.org/officeDocument/2006/relationships/image" Target="../media/image554.png"/><Relationship Id="rId66" Type="http://schemas.openxmlformats.org/officeDocument/2006/relationships/customXml" Target="../ink/ink565.xml"/><Relationship Id="rId87" Type="http://schemas.openxmlformats.org/officeDocument/2006/relationships/image" Target="../media/image575.png"/><Relationship Id="rId110" Type="http://schemas.openxmlformats.org/officeDocument/2006/relationships/customXml" Target="../ink/ink587.xml"/><Relationship Id="rId115" Type="http://schemas.openxmlformats.org/officeDocument/2006/relationships/image" Target="../media/image589.png"/><Relationship Id="rId131" Type="http://schemas.openxmlformats.org/officeDocument/2006/relationships/image" Target="../media/image597.png"/><Relationship Id="rId136" Type="http://schemas.openxmlformats.org/officeDocument/2006/relationships/customXml" Target="../ink/ink600.xml"/><Relationship Id="rId157" Type="http://schemas.openxmlformats.org/officeDocument/2006/relationships/image" Target="../media/image610.png"/><Relationship Id="rId61" Type="http://schemas.openxmlformats.org/officeDocument/2006/relationships/image" Target="../media/image562.png"/><Relationship Id="rId82" Type="http://schemas.openxmlformats.org/officeDocument/2006/relationships/customXml" Target="../ink/ink573.xml"/><Relationship Id="rId152" Type="http://schemas.openxmlformats.org/officeDocument/2006/relationships/customXml" Target="../ink/ink608.xml"/><Relationship Id="rId19" Type="http://schemas.openxmlformats.org/officeDocument/2006/relationships/image" Target="../media/image541.png"/><Relationship Id="rId14" Type="http://schemas.openxmlformats.org/officeDocument/2006/relationships/customXml" Target="../ink/ink539.xml"/><Relationship Id="rId30" Type="http://schemas.openxmlformats.org/officeDocument/2006/relationships/customXml" Target="../ink/ink547.xml"/><Relationship Id="rId35" Type="http://schemas.openxmlformats.org/officeDocument/2006/relationships/image" Target="../media/image549.png"/><Relationship Id="rId56" Type="http://schemas.openxmlformats.org/officeDocument/2006/relationships/customXml" Target="../ink/ink560.xml"/><Relationship Id="rId77" Type="http://schemas.openxmlformats.org/officeDocument/2006/relationships/image" Target="../media/image570.png"/><Relationship Id="rId100" Type="http://schemas.openxmlformats.org/officeDocument/2006/relationships/customXml" Target="../ink/ink582.xml"/><Relationship Id="rId105" Type="http://schemas.openxmlformats.org/officeDocument/2006/relationships/image" Target="../media/image584.png"/><Relationship Id="rId126" Type="http://schemas.openxmlformats.org/officeDocument/2006/relationships/customXml" Target="../ink/ink595.xml"/><Relationship Id="rId147" Type="http://schemas.openxmlformats.org/officeDocument/2006/relationships/image" Target="../media/image605.png"/><Relationship Id="rId8" Type="http://schemas.openxmlformats.org/officeDocument/2006/relationships/customXml" Target="../ink/ink536.xml"/><Relationship Id="rId51" Type="http://schemas.openxmlformats.org/officeDocument/2006/relationships/image" Target="../media/image557.png"/><Relationship Id="rId72" Type="http://schemas.openxmlformats.org/officeDocument/2006/relationships/customXml" Target="../ink/ink568.xml"/><Relationship Id="rId93" Type="http://schemas.openxmlformats.org/officeDocument/2006/relationships/image" Target="../media/image578.png"/><Relationship Id="rId98" Type="http://schemas.openxmlformats.org/officeDocument/2006/relationships/customXml" Target="../ink/ink581.xml"/><Relationship Id="rId121" Type="http://schemas.openxmlformats.org/officeDocument/2006/relationships/image" Target="../media/image592.png"/><Relationship Id="rId142" Type="http://schemas.openxmlformats.org/officeDocument/2006/relationships/customXml" Target="../ink/ink603.xml"/><Relationship Id="rId3" Type="http://schemas.openxmlformats.org/officeDocument/2006/relationships/image" Target="../media/image533.png"/><Relationship Id="rId25" Type="http://schemas.openxmlformats.org/officeDocument/2006/relationships/image" Target="../media/image544.png"/><Relationship Id="rId46" Type="http://schemas.openxmlformats.org/officeDocument/2006/relationships/customXml" Target="../ink/ink555.xml"/><Relationship Id="rId67" Type="http://schemas.openxmlformats.org/officeDocument/2006/relationships/image" Target="../media/image565.png"/><Relationship Id="rId116" Type="http://schemas.openxmlformats.org/officeDocument/2006/relationships/customXml" Target="../ink/ink590.xml"/><Relationship Id="rId137" Type="http://schemas.openxmlformats.org/officeDocument/2006/relationships/image" Target="../media/image600.png"/><Relationship Id="rId20" Type="http://schemas.openxmlformats.org/officeDocument/2006/relationships/customXml" Target="../ink/ink542.xml"/><Relationship Id="rId41" Type="http://schemas.openxmlformats.org/officeDocument/2006/relationships/image" Target="../media/image552.png"/><Relationship Id="rId62" Type="http://schemas.openxmlformats.org/officeDocument/2006/relationships/customXml" Target="../ink/ink563.xml"/><Relationship Id="rId83" Type="http://schemas.openxmlformats.org/officeDocument/2006/relationships/image" Target="../media/image573.png"/><Relationship Id="rId88" Type="http://schemas.openxmlformats.org/officeDocument/2006/relationships/customXml" Target="../ink/ink576.xml"/><Relationship Id="rId111" Type="http://schemas.openxmlformats.org/officeDocument/2006/relationships/image" Target="../media/image587.png"/><Relationship Id="rId132" Type="http://schemas.openxmlformats.org/officeDocument/2006/relationships/customXml" Target="../ink/ink598.xml"/><Relationship Id="rId153" Type="http://schemas.openxmlformats.org/officeDocument/2006/relationships/image" Target="../media/image608.png"/><Relationship Id="rId15" Type="http://schemas.openxmlformats.org/officeDocument/2006/relationships/image" Target="../media/image539.png"/><Relationship Id="rId36" Type="http://schemas.openxmlformats.org/officeDocument/2006/relationships/customXml" Target="../ink/ink550.xml"/><Relationship Id="rId57" Type="http://schemas.openxmlformats.org/officeDocument/2006/relationships/image" Target="../media/image560.png"/><Relationship Id="rId106" Type="http://schemas.openxmlformats.org/officeDocument/2006/relationships/customXml" Target="../ink/ink585.xml"/><Relationship Id="rId127" Type="http://schemas.openxmlformats.org/officeDocument/2006/relationships/image" Target="../media/image595.png"/><Relationship Id="rId10" Type="http://schemas.openxmlformats.org/officeDocument/2006/relationships/customXml" Target="../ink/ink537.xml"/><Relationship Id="rId31" Type="http://schemas.openxmlformats.org/officeDocument/2006/relationships/image" Target="../media/image547.png"/><Relationship Id="rId52" Type="http://schemas.openxmlformats.org/officeDocument/2006/relationships/customXml" Target="../ink/ink558.xml"/><Relationship Id="rId73" Type="http://schemas.openxmlformats.org/officeDocument/2006/relationships/image" Target="../media/image568.png"/><Relationship Id="rId78" Type="http://schemas.openxmlformats.org/officeDocument/2006/relationships/customXml" Target="../ink/ink571.xml"/><Relationship Id="rId94" Type="http://schemas.openxmlformats.org/officeDocument/2006/relationships/customXml" Target="../ink/ink579.xml"/><Relationship Id="rId99" Type="http://schemas.openxmlformats.org/officeDocument/2006/relationships/image" Target="../media/image581.png"/><Relationship Id="rId101" Type="http://schemas.openxmlformats.org/officeDocument/2006/relationships/image" Target="../media/image582.png"/><Relationship Id="rId122" Type="http://schemas.openxmlformats.org/officeDocument/2006/relationships/customXml" Target="../ink/ink593.xml"/><Relationship Id="rId143" Type="http://schemas.openxmlformats.org/officeDocument/2006/relationships/image" Target="../media/image603.png"/><Relationship Id="rId148" Type="http://schemas.openxmlformats.org/officeDocument/2006/relationships/customXml" Target="../ink/ink606.xml"/><Relationship Id="rId4" Type="http://schemas.openxmlformats.org/officeDocument/2006/relationships/customXml" Target="../ink/ink534.xml"/><Relationship Id="rId9" Type="http://schemas.openxmlformats.org/officeDocument/2006/relationships/image" Target="../media/image536.png"/><Relationship Id="rId26" Type="http://schemas.openxmlformats.org/officeDocument/2006/relationships/customXml" Target="../ink/ink545.xml"/><Relationship Id="rId47" Type="http://schemas.openxmlformats.org/officeDocument/2006/relationships/image" Target="../media/image555.png"/><Relationship Id="rId68" Type="http://schemas.openxmlformats.org/officeDocument/2006/relationships/customXml" Target="../ink/ink566.xml"/><Relationship Id="rId89" Type="http://schemas.openxmlformats.org/officeDocument/2006/relationships/image" Target="../media/image576.png"/><Relationship Id="rId112" Type="http://schemas.openxmlformats.org/officeDocument/2006/relationships/customXml" Target="../ink/ink588.xml"/><Relationship Id="rId133" Type="http://schemas.openxmlformats.org/officeDocument/2006/relationships/image" Target="../media/image598.png"/><Relationship Id="rId154" Type="http://schemas.openxmlformats.org/officeDocument/2006/relationships/customXml" Target="../ink/ink609.xml"/><Relationship Id="rId16" Type="http://schemas.openxmlformats.org/officeDocument/2006/relationships/customXml" Target="../ink/ink540.xml"/><Relationship Id="rId37" Type="http://schemas.openxmlformats.org/officeDocument/2006/relationships/image" Target="../media/image550.png"/><Relationship Id="rId58" Type="http://schemas.openxmlformats.org/officeDocument/2006/relationships/customXml" Target="../ink/ink561.xml"/><Relationship Id="rId79" Type="http://schemas.openxmlformats.org/officeDocument/2006/relationships/image" Target="../media/image571.png"/><Relationship Id="rId102" Type="http://schemas.openxmlformats.org/officeDocument/2006/relationships/customXml" Target="../ink/ink583.xml"/><Relationship Id="rId123" Type="http://schemas.openxmlformats.org/officeDocument/2006/relationships/image" Target="../media/image593.png"/><Relationship Id="rId144" Type="http://schemas.openxmlformats.org/officeDocument/2006/relationships/customXml" Target="../ink/ink604.xml"/><Relationship Id="rId90" Type="http://schemas.openxmlformats.org/officeDocument/2006/relationships/customXml" Target="../ink/ink577.xml"/><Relationship Id="rId27" Type="http://schemas.openxmlformats.org/officeDocument/2006/relationships/image" Target="../media/image545.png"/><Relationship Id="rId48" Type="http://schemas.openxmlformats.org/officeDocument/2006/relationships/customXml" Target="../ink/ink556.xml"/><Relationship Id="rId69" Type="http://schemas.openxmlformats.org/officeDocument/2006/relationships/image" Target="../media/image566.png"/><Relationship Id="rId113" Type="http://schemas.openxmlformats.org/officeDocument/2006/relationships/image" Target="../media/image588.png"/><Relationship Id="rId134" Type="http://schemas.openxmlformats.org/officeDocument/2006/relationships/customXml" Target="../ink/ink59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3.png"/><Relationship Id="rId21" Type="http://schemas.openxmlformats.org/officeDocument/2006/relationships/customXml" Target="../ink/ink620.xml"/><Relationship Id="rId42" Type="http://schemas.openxmlformats.org/officeDocument/2006/relationships/image" Target="../media/image631.png"/><Relationship Id="rId47" Type="http://schemas.openxmlformats.org/officeDocument/2006/relationships/customXml" Target="../ink/ink633.xml"/><Relationship Id="rId63" Type="http://schemas.openxmlformats.org/officeDocument/2006/relationships/customXml" Target="../ink/ink641.xml"/><Relationship Id="rId68" Type="http://schemas.openxmlformats.org/officeDocument/2006/relationships/image" Target="../media/image644.png"/><Relationship Id="rId7" Type="http://schemas.openxmlformats.org/officeDocument/2006/relationships/customXml" Target="../ink/ink613.xml"/><Relationship Id="rId71" Type="http://schemas.openxmlformats.org/officeDocument/2006/relationships/customXml" Target="../ink/ink645.xml"/><Relationship Id="rId2" Type="http://schemas.openxmlformats.org/officeDocument/2006/relationships/image" Target="../media/image611.png"/><Relationship Id="rId16" Type="http://schemas.openxmlformats.org/officeDocument/2006/relationships/image" Target="../media/image618.png"/><Relationship Id="rId29" Type="http://schemas.openxmlformats.org/officeDocument/2006/relationships/customXml" Target="../ink/ink624.xml"/><Relationship Id="rId11" Type="http://schemas.openxmlformats.org/officeDocument/2006/relationships/customXml" Target="../ink/ink615.xml"/><Relationship Id="rId24" Type="http://schemas.openxmlformats.org/officeDocument/2006/relationships/image" Target="../media/image622.png"/><Relationship Id="rId32" Type="http://schemas.openxmlformats.org/officeDocument/2006/relationships/image" Target="../media/image626.png"/><Relationship Id="rId37" Type="http://schemas.openxmlformats.org/officeDocument/2006/relationships/customXml" Target="../ink/ink628.xml"/><Relationship Id="rId40" Type="http://schemas.openxmlformats.org/officeDocument/2006/relationships/image" Target="../media/image630.png"/><Relationship Id="rId45" Type="http://schemas.openxmlformats.org/officeDocument/2006/relationships/customXml" Target="../ink/ink632.xml"/><Relationship Id="rId53" Type="http://schemas.openxmlformats.org/officeDocument/2006/relationships/customXml" Target="../ink/ink636.xml"/><Relationship Id="rId58" Type="http://schemas.openxmlformats.org/officeDocument/2006/relationships/image" Target="../media/image639.png"/><Relationship Id="rId66" Type="http://schemas.openxmlformats.org/officeDocument/2006/relationships/image" Target="../media/image643.png"/><Relationship Id="rId5" Type="http://schemas.openxmlformats.org/officeDocument/2006/relationships/customXml" Target="../ink/ink612.xml"/><Relationship Id="rId61" Type="http://schemas.openxmlformats.org/officeDocument/2006/relationships/customXml" Target="../ink/ink640.xml"/><Relationship Id="rId19" Type="http://schemas.openxmlformats.org/officeDocument/2006/relationships/customXml" Target="../ink/ink619.xml"/><Relationship Id="rId14" Type="http://schemas.openxmlformats.org/officeDocument/2006/relationships/image" Target="../media/image617.png"/><Relationship Id="rId22" Type="http://schemas.openxmlformats.org/officeDocument/2006/relationships/image" Target="../media/image621.png"/><Relationship Id="rId27" Type="http://schemas.openxmlformats.org/officeDocument/2006/relationships/customXml" Target="../ink/ink623.xml"/><Relationship Id="rId30" Type="http://schemas.openxmlformats.org/officeDocument/2006/relationships/image" Target="../media/image625.png"/><Relationship Id="rId35" Type="http://schemas.openxmlformats.org/officeDocument/2006/relationships/customXml" Target="../ink/ink627.xml"/><Relationship Id="rId43" Type="http://schemas.openxmlformats.org/officeDocument/2006/relationships/customXml" Target="../ink/ink631.xml"/><Relationship Id="rId48" Type="http://schemas.openxmlformats.org/officeDocument/2006/relationships/image" Target="../media/image634.png"/><Relationship Id="rId56" Type="http://schemas.openxmlformats.org/officeDocument/2006/relationships/image" Target="../media/image638.png"/><Relationship Id="rId64" Type="http://schemas.openxmlformats.org/officeDocument/2006/relationships/image" Target="../media/image642.png"/><Relationship Id="rId69" Type="http://schemas.openxmlformats.org/officeDocument/2006/relationships/customXml" Target="../ink/ink644.xml"/><Relationship Id="rId8" Type="http://schemas.openxmlformats.org/officeDocument/2006/relationships/image" Target="../media/image614.png"/><Relationship Id="rId51" Type="http://schemas.openxmlformats.org/officeDocument/2006/relationships/customXml" Target="../ink/ink635.xml"/><Relationship Id="rId72" Type="http://schemas.openxmlformats.org/officeDocument/2006/relationships/image" Target="../media/image646.png"/><Relationship Id="rId3" Type="http://schemas.openxmlformats.org/officeDocument/2006/relationships/customXml" Target="../ink/ink611.xml"/><Relationship Id="rId12" Type="http://schemas.openxmlformats.org/officeDocument/2006/relationships/image" Target="../media/image616.png"/><Relationship Id="rId17" Type="http://schemas.openxmlformats.org/officeDocument/2006/relationships/customXml" Target="../ink/ink618.xml"/><Relationship Id="rId25" Type="http://schemas.openxmlformats.org/officeDocument/2006/relationships/customXml" Target="../ink/ink622.xml"/><Relationship Id="rId33" Type="http://schemas.openxmlformats.org/officeDocument/2006/relationships/customXml" Target="../ink/ink626.xml"/><Relationship Id="rId38" Type="http://schemas.openxmlformats.org/officeDocument/2006/relationships/image" Target="../media/image629.png"/><Relationship Id="rId46" Type="http://schemas.openxmlformats.org/officeDocument/2006/relationships/image" Target="../media/image633.png"/><Relationship Id="rId59" Type="http://schemas.openxmlformats.org/officeDocument/2006/relationships/customXml" Target="../ink/ink639.xml"/><Relationship Id="rId67" Type="http://schemas.openxmlformats.org/officeDocument/2006/relationships/customXml" Target="../ink/ink643.xml"/><Relationship Id="rId20" Type="http://schemas.openxmlformats.org/officeDocument/2006/relationships/image" Target="../media/image620.png"/><Relationship Id="rId41" Type="http://schemas.openxmlformats.org/officeDocument/2006/relationships/customXml" Target="../ink/ink630.xml"/><Relationship Id="rId54" Type="http://schemas.openxmlformats.org/officeDocument/2006/relationships/image" Target="../media/image637.png"/><Relationship Id="rId62" Type="http://schemas.openxmlformats.org/officeDocument/2006/relationships/image" Target="../media/image641.png"/><Relationship Id="rId70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15" Type="http://schemas.openxmlformats.org/officeDocument/2006/relationships/customXml" Target="../ink/ink617.xml"/><Relationship Id="rId23" Type="http://schemas.openxmlformats.org/officeDocument/2006/relationships/customXml" Target="../ink/ink621.xml"/><Relationship Id="rId28" Type="http://schemas.openxmlformats.org/officeDocument/2006/relationships/image" Target="../media/image624.png"/><Relationship Id="rId36" Type="http://schemas.openxmlformats.org/officeDocument/2006/relationships/image" Target="../media/image628.png"/><Relationship Id="rId49" Type="http://schemas.openxmlformats.org/officeDocument/2006/relationships/customXml" Target="../ink/ink634.xml"/><Relationship Id="rId57" Type="http://schemas.openxmlformats.org/officeDocument/2006/relationships/customXml" Target="../ink/ink638.xml"/><Relationship Id="rId10" Type="http://schemas.openxmlformats.org/officeDocument/2006/relationships/image" Target="../media/image615.png"/><Relationship Id="rId31" Type="http://schemas.openxmlformats.org/officeDocument/2006/relationships/customXml" Target="../ink/ink625.xml"/><Relationship Id="rId44" Type="http://schemas.openxmlformats.org/officeDocument/2006/relationships/image" Target="../media/image632.png"/><Relationship Id="rId52" Type="http://schemas.openxmlformats.org/officeDocument/2006/relationships/image" Target="../media/image636.png"/><Relationship Id="rId60" Type="http://schemas.openxmlformats.org/officeDocument/2006/relationships/image" Target="../media/image640.png"/><Relationship Id="rId65" Type="http://schemas.openxmlformats.org/officeDocument/2006/relationships/customXml" Target="../ink/ink642.xml"/><Relationship Id="rId4" Type="http://schemas.openxmlformats.org/officeDocument/2006/relationships/image" Target="../media/image612.png"/><Relationship Id="rId9" Type="http://schemas.openxmlformats.org/officeDocument/2006/relationships/customXml" Target="../ink/ink614.xml"/><Relationship Id="rId13" Type="http://schemas.openxmlformats.org/officeDocument/2006/relationships/customXml" Target="../ink/ink616.xml"/><Relationship Id="rId18" Type="http://schemas.openxmlformats.org/officeDocument/2006/relationships/image" Target="../media/image619.png"/><Relationship Id="rId39" Type="http://schemas.openxmlformats.org/officeDocument/2006/relationships/customXml" Target="../ink/ink629.xml"/><Relationship Id="rId34" Type="http://schemas.openxmlformats.org/officeDocument/2006/relationships/image" Target="../media/image627.png"/><Relationship Id="rId50" Type="http://schemas.openxmlformats.org/officeDocument/2006/relationships/image" Target="../media/image635.png"/><Relationship Id="rId55" Type="http://schemas.openxmlformats.org/officeDocument/2006/relationships/customXml" Target="../ink/ink63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0.xml"/><Relationship Id="rId18" Type="http://schemas.openxmlformats.org/officeDocument/2006/relationships/image" Target="../media/image656.png"/><Relationship Id="rId26" Type="http://schemas.openxmlformats.org/officeDocument/2006/relationships/image" Target="../media/image660.png"/><Relationship Id="rId39" Type="http://schemas.openxmlformats.org/officeDocument/2006/relationships/customXml" Target="../ink/ink663.xml"/><Relationship Id="rId21" Type="http://schemas.openxmlformats.org/officeDocument/2006/relationships/customXml" Target="../ink/ink654.xml"/><Relationship Id="rId34" Type="http://schemas.openxmlformats.org/officeDocument/2006/relationships/image" Target="../media/image664.png"/><Relationship Id="rId42" Type="http://schemas.openxmlformats.org/officeDocument/2006/relationships/image" Target="../media/image667.png"/><Relationship Id="rId47" Type="http://schemas.openxmlformats.org/officeDocument/2006/relationships/customXml" Target="../ink/ink667.xml"/><Relationship Id="rId50" Type="http://schemas.openxmlformats.org/officeDocument/2006/relationships/image" Target="../media/image671.png"/><Relationship Id="rId7" Type="http://schemas.openxmlformats.org/officeDocument/2006/relationships/customXml" Target="../ink/ink647.xml"/><Relationship Id="rId2" Type="http://schemas.openxmlformats.org/officeDocument/2006/relationships/image" Target="../media/image647.png"/><Relationship Id="rId16" Type="http://schemas.openxmlformats.org/officeDocument/2006/relationships/image" Target="../media/image655.png"/><Relationship Id="rId29" Type="http://schemas.openxmlformats.org/officeDocument/2006/relationships/customXml" Target="../ink/ink658.xml"/><Relationship Id="rId11" Type="http://schemas.openxmlformats.org/officeDocument/2006/relationships/customXml" Target="../ink/ink649.xml"/><Relationship Id="rId24" Type="http://schemas.openxmlformats.org/officeDocument/2006/relationships/image" Target="../media/image659.png"/><Relationship Id="rId32" Type="http://schemas.openxmlformats.org/officeDocument/2006/relationships/image" Target="../media/image663.png"/><Relationship Id="rId37" Type="http://schemas.openxmlformats.org/officeDocument/2006/relationships/customXml" Target="../ink/ink662.xml"/><Relationship Id="rId40" Type="http://schemas.openxmlformats.org/officeDocument/2006/relationships/image" Target="../media/image666.png"/><Relationship Id="rId45" Type="http://schemas.openxmlformats.org/officeDocument/2006/relationships/customXml" Target="../ink/ink666.xml"/><Relationship Id="rId53" Type="http://schemas.openxmlformats.org/officeDocument/2006/relationships/customXml" Target="../ink/ink670.xml"/><Relationship Id="rId5" Type="http://schemas.openxmlformats.org/officeDocument/2006/relationships/customXml" Target="../ink/ink646.xml"/><Relationship Id="rId10" Type="http://schemas.openxmlformats.org/officeDocument/2006/relationships/image" Target="../media/image652.png"/><Relationship Id="rId19" Type="http://schemas.openxmlformats.org/officeDocument/2006/relationships/customXml" Target="../ink/ink653.xml"/><Relationship Id="rId31" Type="http://schemas.openxmlformats.org/officeDocument/2006/relationships/customXml" Target="../ink/ink659.xml"/><Relationship Id="rId44" Type="http://schemas.openxmlformats.org/officeDocument/2006/relationships/image" Target="../media/image668.png"/><Relationship Id="rId52" Type="http://schemas.openxmlformats.org/officeDocument/2006/relationships/image" Target="../media/image672.png"/><Relationship Id="rId4" Type="http://schemas.openxmlformats.org/officeDocument/2006/relationships/image" Target="../media/image649.png"/><Relationship Id="rId9" Type="http://schemas.openxmlformats.org/officeDocument/2006/relationships/customXml" Target="../ink/ink648.xml"/><Relationship Id="rId14" Type="http://schemas.openxmlformats.org/officeDocument/2006/relationships/image" Target="../media/image654.png"/><Relationship Id="rId22" Type="http://schemas.openxmlformats.org/officeDocument/2006/relationships/image" Target="../media/image658.png"/><Relationship Id="rId27" Type="http://schemas.openxmlformats.org/officeDocument/2006/relationships/customXml" Target="../ink/ink657.xml"/><Relationship Id="rId30" Type="http://schemas.openxmlformats.org/officeDocument/2006/relationships/image" Target="../media/image662.png"/><Relationship Id="rId35" Type="http://schemas.openxmlformats.org/officeDocument/2006/relationships/customXml" Target="../ink/ink661.xml"/><Relationship Id="rId43" Type="http://schemas.openxmlformats.org/officeDocument/2006/relationships/customXml" Target="../ink/ink665.xml"/><Relationship Id="rId48" Type="http://schemas.openxmlformats.org/officeDocument/2006/relationships/image" Target="../media/image670.png"/><Relationship Id="rId8" Type="http://schemas.openxmlformats.org/officeDocument/2006/relationships/image" Target="../media/image651.png"/><Relationship Id="rId51" Type="http://schemas.openxmlformats.org/officeDocument/2006/relationships/customXml" Target="../ink/ink669.xml"/><Relationship Id="rId3" Type="http://schemas.openxmlformats.org/officeDocument/2006/relationships/image" Target="../media/image648.png"/><Relationship Id="rId12" Type="http://schemas.openxmlformats.org/officeDocument/2006/relationships/image" Target="../media/image653.png"/><Relationship Id="rId17" Type="http://schemas.openxmlformats.org/officeDocument/2006/relationships/customXml" Target="../ink/ink652.xml"/><Relationship Id="rId25" Type="http://schemas.openxmlformats.org/officeDocument/2006/relationships/customXml" Target="../ink/ink656.xml"/><Relationship Id="rId33" Type="http://schemas.openxmlformats.org/officeDocument/2006/relationships/customXml" Target="../ink/ink660.xml"/><Relationship Id="rId38" Type="http://schemas.openxmlformats.org/officeDocument/2006/relationships/image" Target="../media/image665.png"/><Relationship Id="rId46" Type="http://schemas.openxmlformats.org/officeDocument/2006/relationships/image" Target="../media/image669.png"/><Relationship Id="rId20" Type="http://schemas.openxmlformats.org/officeDocument/2006/relationships/image" Target="../media/image657.png"/><Relationship Id="rId41" Type="http://schemas.openxmlformats.org/officeDocument/2006/relationships/customXml" Target="../ink/ink664.xml"/><Relationship Id="rId54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5" Type="http://schemas.openxmlformats.org/officeDocument/2006/relationships/customXml" Target="../ink/ink651.xml"/><Relationship Id="rId23" Type="http://schemas.openxmlformats.org/officeDocument/2006/relationships/customXml" Target="../ink/ink655.xml"/><Relationship Id="rId28" Type="http://schemas.openxmlformats.org/officeDocument/2006/relationships/image" Target="../media/image661.png"/><Relationship Id="rId36" Type="http://schemas.openxmlformats.org/officeDocument/2006/relationships/image" Target="../media/image625.png"/><Relationship Id="rId49" Type="http://schemas.openxmlformats.org/officeDocument/2006/relationships/customXml" Target="../ink/ink66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7.png"/><Relationship Id="rId117" Type="http://schemas.openxmlformats.org/officeDocument/2006/relationships/customXml" Target="../ink/ink727.xml"/><Relationship Id="rId21" Type="http://schemas.openxmlformats.org/officeDocument/2006/relationships/customXml" Target="../ink/ink679.xml"/><Relationship Id="rId42" Type="http://schemas.openxmlformats.org/officeDocument/2006/relationships/image" Target="../media/image695.png"/><Relationship Id="rId47" Type="http://schemas.openxmlformats.org/officeDocument/2006/relationships/customXml" Target="../ink/ink692.xml"/><Relationship Id="rId63" Type="http://schemas.openxmlformats.org/officeDocument/2006/relationships/customXml" Target="../ink/ink700.xml"/><Relationship Id="rId68" Type="http://schemas.openxmlformats.org/officeDocument/2006/relationships/image" Target="../media/image708.png"/><Relationship Id="rId84" Type="http://schemas.openxmlformats.org/officeDocument/2006/relationships/image" Target="../media/image715.png"/><Relationship Id="rId89" Type="http://schemas.openxmlformats.org/officeDocument/2006/relationships/customXml" Target="../ink/ink713.xml"/><Relationship Id="rId112" Type="http://schemas.openxmlformats.org/officeDocument/2006/relationships/image" Target="../media/image729.png"/><Relationship Id="rId16" Type="http://schemas.openxmlformats.org/officeDocument/2006/relationships/image" Target="../media/image682.png"/><Relationship Id="rId107" Type="http://schemas.openxmlformats.org/officeDocument/2006/relationships/customXml" Target="../ink/ink722.xml"/><Relationship Id="rId11" Type="http://schemas.openxmlformats.org/officeDocument/2006/relationships/customXml" Target="../ink/ink674.xml"/><Relationship Id="rId32" Type="http://schemas.openxmlformats.org/officeDocument/2006/relationships/image" Target="../media/image690.png"/><Relationship Id="rId37" Type="http://schemas.openxmlformats.org/officeDocument/2006/relationships/customXml" Target="../ink/ink687.xml"/><Relationship Id="rId53" Type="http://schemas.openxmlformats.org/officeDocument/2006/relationships/customXml" Target="../ink/ink695.xml"/><Relationship Id="rId58" Type="http://schemas.openxmlformats.org/officeDocument/2006/relationships/image" Target="../media/image703.png"/><Relationship Id="rId74" Type="http://schemas.openxmlformats.org/officeDocument/2006/relationships/image" Target="../media/image710.png"/><Relationship Id="rId79" Type="http://schemas.openxmlformats.org/officeDocument/2006/relationships/customXml" Target="../ink/ink708.xml"/><Relationship Id="rId102" Type="http://schemas.openxmlformats.org/officeDocument/2006/relationships/image" Target="../media/image724.png"/><Relationship Id="rId5" Type="http://schemas.openxmlformats.org/officeDocument/2006/relationships/customXml" Target="../ink/ink671.xml"/><Relationship Id="rId90" Type="http://schemas.openxmlformats.org/officeDocument/2006/relationships/image" Target="../media/image718.png"/><Relationship Id="rId95" Type="http://schemas.openxmlformats.org/officeDocument/2006/relationships/customXml" Target="../ink/ink716.xml"/><Relationship Id="rId22" Type="http://schemas.openxmlformats.org/officeDocument/2006/relationships/image" Target="../media/image685.png"/><Relationship Id="rId27" Type="http://schemas.openxmlformats.org/officeDocument/2006/relationships/customXml" Target="../ink/ink682.xml"/><Relationship Id="rId43" Type="http://schemas.openxmlformats.org/officeDocument/2006/relationships/customXml" Target="../ink/ink690.xml"/><Relationship Id="rId48" Type="http://schemas.openxmlformats.org/officeDocument/2006/relationships/image" Target="../media/image698.png"/><Relationship Id="rId64" Type="http://schemas.openxmlformats.org/officeDocument/2006/relationships/image" Target="../media/image706.png"/><Relationship Id="rId69" Type="http://schemas.openxmlformats.org/officeDocument/2006/relationships/customXml" Target="../ink/ink703.xml"/><Relationship Id="rId113" Type="http://schemas.openxmlformats.org/officeDocument/2006/relationships/customXml" Target="../ink/ink725.xml"/><Relationship Id="rId118" Type="http://schemas.openxmlformats.org/officeDocument/2006/relationships/image" Target="../media/image732.png"/><Relationship Id="rId80" Type="http://schemas.openxmlformats.org/officeDocument/2006/relationships/image" Target="../media/image713.png"/><Relationship Id="rId85" Type="http://schemas.openxmlformats.org/officeDocument/2006/relationships/customXml" Target="../ink/ink711.xml"/><Relationship Id="rId12" Type="http://schemas.openxmlformats.org/officeDocument/2006/relationships/image" Target="../media/image680.png"/><Relationship Id="rId17" Type="http://schemas.openxmlformats.org/officeDocument/2006/relationships/customXml" Target="../ink/ink677.xml"/><Relationship Id="rId33" Type="http://schemas.openxmlformats.org/officeDocument/2006/relationships/customXml" Target="../ink/ink685.xml"/><Relationship Id="rId38" Type="http://schemas.openxmlformats.org/officeDocument/2006/relationships/image" Target="../media/image693.png"/><Relationship Id="rId59" Type="http://schemas.openxmlformats.org/officeDocument/2006/relationships/customXml" Target="../ink/ink698.xml"/><Relationship Id="rId103" Type="http://schemas.openxmlformats.org/officeDocument/2006/relationships/customXml" Target="../ink/ink720.xml"/><Relationship Id="rId108" Type="http://schemas.openxmlformats.org/officeDocument/2006/relationships/image" Target="../media/image727.png"/><Relationship Id="rId54" Type="http://schemas.openxmlformats.org/officeDocument/2006/relationships/image" Target="../media/image701.png"/><Relationship Id="rId70" Type="http://schemas.openxmlformats.org/officeDocument/2006/relationships/image" Target="../media/image58.png"/><Relationship Id="rId75" Type="http://schemas.openxmlformats.org/officeDocument/2006/relationships/customXml" Target="../ink/ink706.xml"/><Relationship Id="rId91" Type="http://schemas.openxmlformats.org/officeDocument/2006/relationships/customXml" Target="../ink/ink714.xml"/><Relationship Id="rId96" Type="http://schemas.openxmlformats.org/officeDocument/2006/relationships/image" Target="../media/image7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7.png"/><Relationship Id="rId23" Type="http://schemas.openxmlformats.org/officeDocument/2006/relationships/customXml" Target="../ink/ink680.xml"/><Relationship Id="rId28" Type="http://schemas.openxmlformats.org/officeDocument/2006/relationships/image" Target="../media/image688.png"/><Relationship Id="rId49" Type="http://schemas.openxmlformats.org/officeDocument/2006/relationships/customXml" Target="../ink/ink693.xml"/><Relationship Id="rId114" Type="http://schemas.openxmlformats.org/officeDocument/2006/relationships/image" Target="../media/image730.png"/><Relationship Id="rId10" Type="http://schemas.openxmlformats.org/officeDocument/2006/relationships/image" Target="../media/image679.png"/><Relationship Id="rId31" Type="http://schemas.openxmlformats.org/officeDocument/2006/relationships/customXml" Target="../ink/ink684.xml"/><Relationship Id="rId44" Type="http://schemas.openxmlformats.org/officeDocument/2006/relationships/image" Target="../media/image696.png"/><Relationship Id="rId52" Type="http://schemas.openxmlformats.org/officeDocument/2006/relationships/image" Target="../media/image700.png"/><Relationship Id="rId60" Type="http://schemas.openxmlformats.org/officeDocument/2006/relationships/image" Target="../media/image704.png"/><Relationship Id="rId65" Type="http://schemas.openxmlformats.org/officeDocument/2006/relationships/customXml" Target="../ink/ink701.xml"/><Relationship Id="rId73" Type="http://schemas.openxmlformats.org/officeDocument/2006/relationships/customXml" Target="../ink/ink705.xml"/><Relationship Id="rId78" Type="http://schemas.openxmlformats.org/officeDocument/2006/relationships/image" Target="../media/image712.png"/><Relationship Id="rId81" Type="http://schemas.openxmlformats.org/officeDocument/2006/relationships/customXml" Target="../ink/ink709.xml"/><Relationship Id="rId86" Type="http://schemas.openxmlformats.org/officeDocument/2006/relationships/image" Target="../media/image716.png"/><Relationship Id="rId94" Type="http://schemas.openxmlformats.org/officeDocument/2006/relationships/image" Target="../media/image720.png"/><Relationship Id="rId99" Type="http://schemas.openxmlformats.org/officeDocument/2006/relationships/customXml" Target="../ink/ink718.xml"/><Relationship Id="rId101" Type="http://schemas.openxmlformats.org/officeDocument/2006/relationships/customXml" Target="../ink/ink719.xml"/><Relationship Id="rId4" Type="http://schemas.openxmlformats.org/officeDocument/2006/relationships/image" Target="../media/image676.png"/><Relationship Id="rId9" Type="http://schemas.openxmlformats.org/officeDocument/2006/relationships/customXml" Target="../ink/ink673.xml"/><Relationship Id="rId13" Type="http://schemas.openxmlformats.org/officeDocument/2006/relationships/customXml" Target="../ink/ink675.xml"/><Relationship Id="rId18" Type="http://schemas.openxmlformats.org/officeDocument/2006/relationships/image" Target="../media/image683.png"/><Relationship Id="rId39" Type="http://schemas.openxmlformats.org/officeDocument/2006/relationships/customXml" Target="../ink/ink688.xml"/><Relationship Id="rId109" Type="http://schemas.openxmlformats.org/officeDocument/2006/relationships/customXml" Target="../ink/ink723.xml"/><Relationship Id="rId34" Type="http://schemas.openxmlformats.org/officeDocument/2006/relationships/image" Target="../media/image691.png"/><Relationship Id="rId50" Type="http://schemas.openxmlformats.org/officeDocument/2006/relationships/image" Target="../media/image699.png"/><Relationship Id="rId55" Type="http://schemas.openxmlformats.org/officeDocument/2006/relationships/customXml" Target="../ink/ink696.xml"/><Relationship Id="rId76" Type="http://schemas.openxmlformats.org/officeDocument/2006/relationships/image" Target="../media/image711.png"/><Relationship Id="rId97" Type="http://schemas.openxmlformats.org/officeDocument/2006/relationships/customXml" Target="../ink/ink717.xml"/><Relationship Id="rId104" Type="http://schemas.openxmlformats.org/officeDocument/2006/relationships/image" Target="../media/image725.png"/><Relationship Id="rId7" Type="http://schemas.openxmlformats.org/officeDocument/2006/relationships/customXml" Target="../ink/ink672.xml"/><Relationship Id="rId71" Type="http://schemas.openxmlformats.org/officeDocument/2006/relationships/customXml" Target="../ink/ink704.xml"/><Relationship Id="rId92" Type="http://schemas.openxmlformats.org/officeDocument/2006/relationships/image" Target="../media/image719.png"/><Relationship Id="rId2" Type="http://schemas.openxmlformats.org/officeDocument/2006/relationships/image" Target="../media/image674.png"/><Relationship Id="rId29" Type="http://schemas.openxmlformats.org/officeDocument/2006/relationships/customXml" Target="../ink/ink683.xml"/><Relationship Id="rId24" Type="http://schemas.openxmlformats.org/officeDocument/2006/relationships/image" Target="../media/image686.png"/><Relationship Id="rId40" Type="http://schemas.openxmlformats.org/officeDocument/2006/relationships/image" Target="../media/image694.png"/><Relationship Id="rId45" Type="http://schemas.openxmlformats.org/officeDocument/2006/relationships/customXml" Target="../ink/ink691.xml"/><Relationship Id="rId66" Type="http://schemas.openxmlformats.org/officeDocument/2006/relationships/image" Target="../media/image707.png"/><Relationship Id="rId87" Type="http://schemas.openxmlformats.org/officeDocument/2006/relationships/customXml" Target="../ink/ink712.xml"/><Relationship Id="rId110" Type="http://schemas.openxmlformats.org/officeDocument/2006/relationships/image" Target="../media/image728.png"/><Relationship Id="rId115" Type="http://schemas.openxmlformats.org/officeDocument/2006/relationships/customXml" Target="../ink/ink726.xml"/><Relationship Id="rId61" Type="http://schemas.openxmlformats.org/officeDocument/2006/relationships/customXml" Target="../ink/ink699.xml"/><Relationship Id="rId82" Type="http://schemas.openxmlformats.org/officeDocument/2006/relationships/image" Target="../media/image714.png"/><Relationship Id="rId19" Type="http://schemas.openxmlformats.org/officeDocument/2006/relationships/customXml" Target="../ink/ink678.xml"/><Relationship Id="rId14" Type="http://schemas.openxmlformats.org/officeDocument/2006/relationships/image" Target="../media/image681.png"/><Relationship Id="rId30" Type="http://schemas.openxmlformats.org/officeDocument/2006/relationships/image" Target="../media/image689.png"/><Relationship Id="rId35" Type="http://schemas.openxmlformats.org/officeDocument/2006/relationships/customXml" Target="../ink/ink686.xml"/><Relationship Id="rId56" Type="http://schemas.openxmlformats.org/officeDocument/2006/relationships/image" Target="../media/image702.png"/><Relationship Id="rId77" Type="http://schemas.openxmlformats.org/officeDocument/2006/relationships/customXml" Target="../ink/ink707.xml"/><Relationship Id="rId100" Type="http://schemas.openxmlformats.org/officeDocument/2006/relationships/image" Target="../media/image723.png"/><Relationship Id="rId105" Type="http://schemas.openxmlformats.org/officeDocument/2006/relationships/customXml" Target="../ink/ink721.xml"/><Relationship Id="rId8" Type="http://schemas.openxmlformats.org/officeDocument/2006/relationships/image" Target="../media/image678.png"/><Relationship Id="rId51" Type="http://schemas.openxmlformats.org/officeDocument/2006/relationships/customXml" Target="../ink/ink694.xml"/><Relationship Id="rId72" Type="http://schemas.openxmlformats.org/officeDocument/2006/relationships/image" Target="../media/image709.png"/><Relationship Id="rId93" Type="http://schemas.openxmlformats.org/officeDocument/2006/relationships/customXml" Target="../ink/ink715.xml"/><Relationship Id="rId98" Type="http://schemas.openxmlformats.org/officeDocument/2006/relationships/image" Target="../media/image722.png"/><Relationship Id="rId3" Type="http://schemas.openxmlformats.org/officeDocument/2006/relationships/image" Target="../media/image675.png"/><Relationship Id="rId25" Type="http://schemas.openxmlformats.org/officeDocument/2006/relationships/customXml" Target="../ink/ink681.xml"/><Relationship Id="rId46" Type="http://schemas.openxmlformats.org/officeDocument/2006/relationships/image" Target="../media/image697.png"/><Relationship Id="rId67" Type="http://schemas.openxmlformats.org/officeDocument/2006/relationships/customXml" Target="../ink/ink702.xml"/><Relationship Id="rId116" Type="http://schemas.openxmlformats.org/officeDocument/2006/relationships/image" Target="../media/image731.png"/><Relationship Id="rId20" Type="http://schemas.openxmlformats.org/officeDocument/2006/relationships/image" Target="../media/image684.png"/><Relationship Id="rId41" Type="http://schemas.openxmlformats.org/officeDocument/2006/relationships/customXml" Target="../ink/ink689.xml"/><Relationship Id="rId62" Type="http://schemas.openxmlformats.org/officeDocument/2006/relationships/image" Target="../media/image705.png"/><Relationship Id="rId83" Type="http://schemas.openxmlformats.org/officeDocument/2006/relationships/customXml" Target="../ink/ink710.xml"/><Relationship Id="rId88" Type="http://schemas.openxmlformats.org/officeDocument/2006/relationships/image" Target="../media/image717.png"/><Relationship Id="rId111" Type="http://schemas.openxmlformats.org/officeDocument/2006/relationships/customXml" Target="../ink/ink724.xml"/><Relationship Id="rId15" Type="http://schemas.openxmlformats.org/officeDocument/2006/relationships/customXml" Target="../ink/ink676.xml"/><Relationship Id="rId36" Type="http://schemas.openxmlformats.org/officeDocument/2006/relationships/image" Target="../media/image692.png"/><Relationship Id="rId57" Type="http://schemas.openxmlformats.org/officeDocument/2006/relationships/customXml" Target="../ink/ink697.xml"/><Relationship Id="rId106" Type="http://schemas.openxmlformats.org/officeDocument/2006/relationships/image" Target="../media/image7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5.png"/><Relationship Id="rId4" Type="http://schemas.openxmlformats.org/officeDocument/2006/relationships/customXml" Target="../ink/ink728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91.png"/><Relationship Id="rId671" Type="http://schemas.openxmlformats.org/officeDocument/2006/relationships/customXml" Target="../ink/ink1063.xml"/><Relationship Id="rId21" Type="http://schemas.openxmlformats.org/officeDocument/2006/relationships/image" Target="../media/image743.png"/><Relationship Id="rId324" Type="http://schemas.openxmlformats.org/officeDocument/2006/relationships/image" Target="../media/image894.png"/><Relationship Id="rId531" Type="http://schemas.openxmlformats.org/officeDocument/2006/relationships/customXml" Target="../ink/ink993.xml"/><Relationship Id="rId629" Type="http://schemas.openxmlformats.org/officeDocument/2006/relationships/customXml" Target="../ink/ink1042.xml"/><Relationship Id="rId170" Type="http://schemas.openxmlformats.org/officeDocument/2006/relationships/image" Target="../media/image817.png"/><Relationship Id="rId268" Type="http://schemas.openxmlformats.org/officeDocument/2006/relationships/image" Target="../media/image866.png"/><Relationship Id="rId475" Type="http://schemas.openxmlformats.org/officeDocument/2006/relationships/customXml" Target="../ink/ink965.xml"/><Relationship Id="rId682" Type="http://schemas.openxmlformats.org/officeDocument/2006/relationships/image" Target="../media/image1073.png"/><Relationship Id="rId32" Type="http://schemas.openxmlformats.org/officeDocument/2006/relationships/customXml" Target="../ink/ink743.xml"/><Relationship Id="rId128" Type="http://schemas.openxmlformats.org/officeDocument/2006/relationships/image" Target="../media/image796.png"/><Relationship Id="rId335" Type="http://schemas.openxmlformats.org/officeDocument/2006/relationships/customXml" Target="../ink/ink895.xml"/><Relationship Id="rId542" Type="http://schemas.openxmlformats.org/officeDocument/2006/relationships/image" Target="../media/image1003.png"/><Relationship Id="rId181" Type="http://schemas.openxmlformats.org/officeDocument/2006/relationships/customXml" Target="../ink/ink818.xml"/><Relationship Id="rId402" Type="http://schemas.openxmlformats.org/officeDocument/2006/relationships/image" Target="../media/image933.png"/><Relationship Id="rId279" Type="http://schemas.openxmlformats.org/officeDocument/2006/relationships/customXml" Target="../ink/ink867.xml"/><Relationship Id="rId486" Type="http://schemas.openxmlformats.org/officeDocument/2006/relationships/image" Target="../media/image975.png"/><Relationship Id="rId693" Type="http://schemas.openxmlformats.org/officeDocument/2006/relationships/customXml" Target="../ink/ink1074.xml"/><Relationship Id="rId707" Type="http://schemas.openxmlformats.org/officeDocument/2006/relationships/customXml" Target="../ink/ink1081.xml"/><Relationship Id="rId43" Type="http://schemas.openxmlformats.org/officeDocument/2006/relationships/image" Target="../media/image754.png"/><Relationship Id="rId139" Type="http://schemas.openxmlformats.org/officeDocument/2006/relationships/customXml" Target="../ink/ink797.xml"/><Relationship Id="rId346" Type="http://schemas.openxmlformats.org/officeDocument/2006/relationships/image" Target="../media/image905.png"/><Relationship Id="rId553" Type="http://schemas.openxmlformats.org/officeDocument/2006/relationships/customXml" Target="../ink/ink1004.xml"/><Relationship Id="rId192" Type="http://schemas.openxmlformats.org/officeDocument/2006/relationships/image" Target="../media/image828.png"/><Relationship Id="rId206" Type="http://schemas.openxmlformats.org/officeDocument/2006/relationships/image" Target="../media/image835.png"/><Relationship Id="rId413" Type="http://schemas.openxmlformats.org/officeDocument/2006/relationships/customXml" Target="../ink/ink934.xml"/><Relationship Id="rId497" Type="http://schemas.openxmlformats.org/officeDocument/2006/relationships/customXml" Target="../ink/ink976.xml"/><Relationship Id="rId620" Type="http://schemas.openxmlformats.org/officeDocument/2006/relationships/image" Target="../media/image1042.png"/><Relationship Id="rId357" Type="http://schemas.openxmlformats.org/officeDocument/2006/relationships/customXml" Target="../ink/ink906.xml"/><Relationship Id="rId54" Type="http://schemas.openxmlformats.org/officeDocument/2006/relationships/customXml" Target="../ink/ink754.xml"/><Relationship Id="rId217" Type="http://schemas.openxmlformats.org/officeDocument/2006/relationships/customXml" Target="../ink/ink836.xml"/><Relationship Id="rId564" Type="http://schemas.openxmlformats.org/officeDocument/2006/relationships/image" Target="../media/image1014.png"/><Relationship Id="rId424" Type="http://schemas.openxmlformats.org/officeDocument/2006/relationships/image" Target="../media/image944.png"/><Relationship Id="rId631" Type="http://schemas.openxmlformats.org/officeDocument/2006/relationships/customXml" Target="../ink/ink1043.xml"/><Relationship Id="rId270" Type="http://schemas.openxmlformats.org/officeDocument/2006/relationships/image" Target="../media/image867.png"/><Relationship Id="rId65" Type="http://schemas.openxmlformats.org/officeDocument/2006/relationships/image" Target="../media/image765.png"/><Relationship Id="rId130" Type="http://schemas.openxmlformats.org/officeDocument/2006/relationships/image" Target="../media/image797.png"/><Relationship Id="rId368" Type="http://schemas.openxmlformats.org/officeDocument/2006/relationships/image" Target="../media/image916.png"/><Relationship Id="rId575" Type="http://schemas.openxmlformats.org/officeDocument/2006/relationships/customXml" Target="../ink/ink1015.xml"/><Relationship Id="rId228" Type="http://schemas.openxmlformats.org/officeDocument/2006/relationships/image" Target="../media/image846.png"/><Relationship Id="rId435" Type="http://schemas.openxmlformats.org/officeDocument/2006/relationships/customXml" Target="../ink/ink945.xml"/><Relationship Id="rId642" Type="http://schemas.openxmlformats.org/officeDocument/2006/relationships/image" Target="../media/image1053.png"/><Relationship Id="rId281" Type="http://schemas.openxmlformats.org/officeDocument/2006/relationships/customXml" Target="../ink/ink868.xml"/><Relationship Id="rId502" Type="http://schemas.openxmlformats.org/officeDocument/2006/relationships/image" Target="../media/image983.png"/><Relationship Id="rId76" Type="http://schemas.openxmlformats.org/officeDocument/2006/relationships/customXml" Target="../ink/ink765.xml"/><Relationship Id="rId141" Type="http://schemas.openxmlformats.org/officeDocument/2006/relationships/customXml" Target="../ink/ink798.xml"/><Relationship Id="rId379" Type="http://schemas.openxmlformats.org/officeDocument/2006/relationships/customXml" Target="../ink/ink917.xml"/><Relationship Id="rId586" Type="http://schemas.openxmlformats.org/officeDocument/2006/relationships/image" Target="../media/image1025.png"/><Relationship Id="rId7" Type="http://schemas.openxmlformats.org/officeDocument/2006/relationships/image" Target="../media/image737.png"/><Relationship Id="rId239" Type="http://schemas.openxmlformats.org/officeDocument/2006/relationships/customXml" Target="../ink/ink847.xml"/><Relationship Id="rId446" Type="http://schemas.openxmlformats.org/officeDocument/2006/relationships/image" Target="../media/image955.png"/><Relationship Id="rId653" Type="http://schemas.openxmlformats.org/officeDocument/2006/relationships/customXml" Target="../ink/ink1054.xml"/><Relationship Id="rId292" Type="http://schemas.openxmlformats.org/officeDocument/2006/relationships/image" Target="../media/image878.png"/><Relationship Id="rId306" Type="http://schemas.openxmlformats.org/officeDocument/2006/relationships/image" Target="../media/image885.png"/><Relationship Id="rId87" Type="http://schemas.openxmlformats.org/officeDocument/2006/relationships/image" Target="../media/image776.png"/><Relationship Id="rId513" Type="http://schemas.openxmlformats.org/officeDocument/2006/relationships/customXml" Target="../ink/ink984.xml"/><Relationship Id="rId597" Type="http://schemas.openxmlformats.org/officeDocument/2006/relationships/customXml" Target="../ink/ink1026.xml"/><Relationship Id="rId152" Type="http://schemas.openxmlformats.org/officeDocument/2006/relationships/image" Target="../media/image808.png"/><Relationship Id="rId457" Type="http://schemas.openxmlformats.org/officeDocument/2006/relationships/customXml" Target="../ink/ink956.xml"/><Relationship Id="rId664" Type="http://schemas.openxmlformats.org/officeDocument/2006/relationships/image" Target="../media/image1064.png"/><Relationship Id="rId14" Type="http://schemas.openxmlformats.org/officeDocument/2006/relationships/customXml" Target="../ink/ink734.xml"/><Relationship Id="rId317" Type="http://schemas.openxmlformats.org/officeDocument/2006/relationships/customXml" Target="../ink/ink886.xml"/><Relationship Id="rId524" Type="http://schemas.openxmlformats.org/officeDocument/2006/relationships/image" Target="../media/image994.png"/><Relationship Id="rId98" Type="http://schemas.openxmlformats.org/officeDocument/2006/relationships/customXml" Target="../ink/ink776.xml"/><Relationship Id="rId163" Type="http://schemas.openxmlformats.org/officeDocument/2006/relationships/customXml" Target="../ink/ink809.xml"/><Relationship Id="rId370" Type="http://schemas.openxmlformats.org/officeDocument/2006/relationships/image" Target="../media/image917.png"/><Relationship Id="rId230" Type="http://schemas.openxmlformats.org/officeDocument/2006/relationships/image" Target="../media/image847.png"/><Relationship Id="rId468" Type="http://schemas.openxmlformats.org/officeDocument/2006/relationships/image" Target="../media/image966.png"/><Relationship Id="rId675" Type="http://schemas.openxmlformats.org/officeDocument/2006/relationships/customXml" Target="../ink/ink1065.xml"/><Relationship Id="rId25" Type="http://schemas.openxmlformats.org/officeDocument/2006/relationships/image" Target="../media/image745.png"/><Relationship Id="rId328" Type="http://schemas.openxmlformats.org/officeDocument/2006/relationships/image" Target="../media/image896.png"/><Relationship Id="rId535" Type="http://schemas.openxmlformats.org/officeDocument/2006/relationships/customXml" Target="../ink/ink995.xml"/><Relationship Id="rId174" Type="http://schemas.openxmlformats.org/officeDocument/2006/relationships/image" Target="../media/image819.png"/><Relationship Id="rId381" Type="http://schemas.openxmlformats.org/officeDocument/2006/relationships/customXml" Target="../ink/ink918.xml"/><Relationship Id="rId602" Type="http://schemas.openxmlformats.org/officeDocument/2006/relationships/image" Target="../media/image1033.png"/><Relationship Id="rId241" Type="http://schemas.openxmlformats.org/officeDocument/2006/relationships/customXml" Target="../ink/ink848.xml"/><Relationship Id="rId479" Type="http://schemas.openxmlformats.org/officeDocument/2006/relationships/customXml" Target="../ink/ink967.xml"/><Relationship Id="rId686" Type="http://schemas.openxmlformats.org/officeDocument/2006/relationships/image" Target="../media/image1075.png"/><Relationship Id="rId36" Type="http://schemas.openxmlformats.org/officeDocument/2006/relationships/customXml" Target="../ink/ink745.xml"/><Relationship Id="rId339" Type="http://schemas.openxmlformats.org/officeDocument/2006/relationships/customXml" Target="../ink/ink897.xml"/><Relationship Id="rId546" Type="http://schemas.openxmlformats.org/officeDocument/2006/relationships/image" Target="../media/image1005.png"/><Relationship Id="rId101" Type="http://schemas.openxmlformats.org/officeDocument/2006/relationships/image" Target="../media/image783.png"/><Relationship Id="rId185" Type="http://schemas.openxmlformats.org/officeDocument/2006/relationships/customXml" Target="../ink/ink820.xml"/><Relationship Id="rId406" Type="http://schemas.openxmlformats.org/officeDocument/2006/relationships/image" Target="../media/image935.png"/><Relationship Id="rId392" Type="http://schemas.openxmlformats.org/officeDocument/2006/relationships/image" Target="../media/image928.png"/><Relationship Id="rId613" Type="http://schemas.openxmlformats.org/officeDocument/2006/relationships/customXml" Target="../ink/ink1034.xml"/><Relationship Id="rId697" Type="http://schemas.openxmlformats.org/officeDocument/2006/relationships/customXml" Target="../ink/ink1076.xml"/><Relationship Id="rId252" Type="http://schemas.openxmlformats.org/officeDocument/2006/relationships/image" Target="../media/image858.png"/><Relationship Id="rId47" Type="http://schemas.openxmlformats.org/officeDocument/2006/relationships/image" Target="../media/image756.png"/><Relationship Id="rId112" Type="http://schemas.openxmlformats.org/officeDocument/2006/relationships/customXml" Target="../ink/ink783.xml"/><Relationship Id="rId557" Type="http://schemas.openxmlformats.org/officeDocument/2006/relationships/customXml" Target="../ink/ink1006.xml"/><Relationship Id="rId196" Type="http://schemas.openxmlformats.org/officeDocument/2006/relationships/image" Target="../media/image830.png"/><Relationship Id="rId417" Type="http://schemas.openxmlformats.org/officeDocument/2006/relationships/customXml" Target="../ink/ink936.xml"/><Relationship Id="rId624" Type="http://schemas.openxmlformats.org/officeDocument/2006/relationships/image" Target="../media/image1044.png"/><Relationship Id="rId263" Type="http://schemas.openxmlformats.org/officeDocument/2006/relationships/customXml" Target="../ink/ink859.xml"/><Relationship Id="rId470" Type="http://schemas.openxmlformats.org/officeDocument/2006/relationships/image" Target="../media/image967.png"/><Relationship Id="rId58" Type="http://schemas.openxmlformats.org/officeDocument/2006/relationships/customXml" Target="../ink/ink756.xml"/><Relationship Id="rId123" Type="http://schemas.openxmlformats.org/officeDocument/2006/relationships/customXml" Target="../ink/ink789.xml"/><Relationship Id="rId330" Type="http://schemas.openxmlformats.org/officeDocument/2006/relationships/image" Target="../media/image897.png"/><Relationship Id="rId568" Type="http://schemas.openxmlformats.org/officeDocument/2006/relationships/image" Target="../media/image1016.png"/><Relationship Id="rId428" Type="http://schemas.openxmlformats.org/officeDocument/2006/relationships/image" Target="../media/image946.png"/><Relationship Id="rId635" Type="http://schemas.openxmlformats.org/officeDocument/2006/relationships/customXml" Target="../ink/ink1045.xml"/><Relationship Id="rId274" Type="http://schemas.openxmlformats.org/officeDocument/2006/relationships/image" Target="../media/image869.png"/><Relationship Id="rId481" Type="http://schemas.openxmlformats.org/officeDocument/2006/relationships/customXml" Target="../ink/ink968.xml"/><Relationship Id="rId702" Type="http://schemas.openxmlformats.org/officeDocument/2006/relationships/image" Target="../media/image1083.png"/><Relationship Id="rId69" Type="http://schemas.openxmlformats.org/officeDocument/2006/relationships/image" Target="../media/image767.png"/><Relationship Id="rId134" Type="http://schemas.openxmlformats.org/officeDocument/2006/relationships/image" Target="../media/image799.png"/><Relationship Id="rId579" Type="http://schemas.openxmlformats.org/officeDocument/2006/relationships/customXml" Target="../ink/ink1017.xml"/><Relationship Id="rId341" Type="http://schemas.openxmlformats.org/officeDocument/2006/relationships/customXml" Target="../ink/ink898.xml"/><Relationship Id="rId439" Type="http://schemas.openxmlformats.org/officeDocument/2006/relationships/customXml" Target="../ink/ink947.xml"/><Relationship Id="rId646" Type="http://schemas.openxmlformats.org/officeDocument/2006/relationships/image" Target="../media/image1055.png"/><Relationship Id="rId201" Type="http://schemas.openxmlformats.org/officeDocument/2006/relationships/customXml" Target="../ink/ink828.xml"/><Relationship Id="rId285" Type="http://schemas.openxmlformats.org/officeDocument/2006/relationships/customXml" Target="../ink/ink870.xml"/><Relationship Id="rId506" Type="http://schemas.openxmlformats.org/officeDocument/2006/relationships/image" Target="../media/image985.png"/><Relationship Id="rId492" Type="http://schemas.openxmlformats.org/officeDocument/2006/relationships/image" Target="../media/image978.png"/><Relationship Id="rId713" Type="http://schemas.openxmlformats.org/officeDocument/2006/relationships/customXml" Target="../ink/ink1084.xml"/><Relationship Id="rId145" Type="http://schemas.openxmlformats.org/officeDocument/2006/relationships/customXml" Target="../ink/ink800.xml"/><Relationship Id="rId352" Type="http://schemas.openxmlformats.org/officeDocument/2006/relationships/image" Target="../media/image908.png"/><Relationship Id="rId212" Type="http://schemas.openxmlformats.org/officeDocument/2006/relationships/image" Target="../media/image838.png"/><Relationship Id="rId657" Type="http://schemas.openxmlformats.org/officeDocument/2006/relationships/customXml" Target="../ink/ink1056.xml"/><Relationship Id="rId296" Type="http://schemas.openxmlformats.org/officeDocument/2006/relationships/image" Target="../media/image880.png"/><Relationship Id="rId517" Type="http://schemas.openxmlformats.org/officeDocument/2006/relationships/customXml" Target="../ink/ink986.xml"/><Relationship Id="rId60" Type="http://schemas.openxmlformats.org/officeDocument/2006/relationships/customXml" Target="../ink/ink757.xml"/><Relationship Id="rId156" Type="http://schemas.openxmlformats.org/officeDocument/2006/relationships/image" Target="../media/image810.png"/><Relationship Id="rId363" Type="http://schemas.openxmlformats.org/officeDocument/2006/relationships/customXml" Target="../ink/ink909.xml"/><Relationship Id="rId570" Type="http://schemas.openxmlformats.org/officeDocument/2006/relationships/image" Target="../media/image1017.png"/><Relationship Id="rId223" Type="http://schemas.openxmlformats.org/officeDocument/2006/relationships/customXml" Target="../ink/ink839.xml"/><Relationship Id="rId430" Type="http://schemas.openxmlformats.org/officeDocument/2006/relationships/image" Target="../media/image947.png"/><Relationship Id="rId668" Type="http://schemas.openxmlformats.org/officeDocument/2006/relationships/image" Target="../media/image1066.png"/><Relationship Id="rId18" Type="http://schemas.openxmlformats.org/officeDocument/2006/relationships/customXml" Target="../ink/ink736.xml"/><Relationship Id="rId528" Type="http://schemas.openxmlformats.org/officeDocument/2006/relationships/image" Target="../media/image996.png"/><Relationship Id="rId167" Type="http://schemas.openxmlformats.org/officeDocument/2006/relationships/customXml" Target="../ink/ink811.xml"/><Relationship Id="rId374" Type="http://schemas.openxmlformats.org/officeDocument/2006/relationships/image" Target="../media/image919.png"/><Relationship Id="rId581" Type="http://schemas.openxmlformats.org/officeDocument/2006/relationships/customXml" Target="../ink/ink1018.xml"/><Relationship Id="rId71" Type="http://schemas.openxmlformats.org/officeDocument/2006/relationships/image" Target="../media/image768.png"/><Relationship Id="rId234" Type="http://schemas.openxmlformats.org/officeDocument/2006/relationships/image" Target="../media/image849.png"/><Relationship Id="rId679" Type="http://schemas.openxmlformats.org/officeDocument/2006/relationships/customXml" Target="../ink/ink1067.xml"/><Relationship Id="rId2" Type="http://schemas.openxmlformats.org/officeDocument/2006/relationships/image" Target="../media/image733.png"/><Relationship Id="rId29" Type="http://schemas.openxmlformats.org/officeDocument/2006/relationships/image" Target="../media/image747.png"/><Relationship Id="rId276" Type="http://schemas.openxmlformats.org/officeDocument/2006/relationships/image" Target="../media/image870.png"/><Relationship Id="rId441" Type="http://schemas.openxmlformats.org/officeDocument/2006/relationships/customXml" Target="../ink/ink948.xml"/><Relationship Id="rId483" Type="http://schemas.openxmlformats.org/officeDocument/2006/relationships/customXml" Target="../ink/ink969.xml"/><Relationship Id="rId539" Type="http://schemas.openxmlformats.org/officeDocument/2006/relationships/customXml" Target="../ink/ink997.xml"/><Relationship Id="rId690" Type="http://schemas.openxmlformats.org/officeDocument/2006/relationships/image" Target="../media/image1077.png"/><Relationship Id="rId704" Type="http://schemas.openxmlformats.org/officeDocument/2006/relationships/image" Target="../media/image1084.png"/><Relationship Id="rId40" Type="http://schemas.openxmlformats.org/officeDocument/2006/relationships/customXml" Target="../ink/ink747.xml"/><Relationship Id="rId136" Type="http://schemas.openxmlformats.org/officeDocument/2006/relationships/image" Target="../media/image800.png"/><Relationship Id="rId178" Type="http://schemas.openxmlformats.org/officeDocument/2006/relationships/image" Target="../media/image821.png"/><Relationship Id="rId301" Type="http://schemas.openxmlformats.org/officeDocument/2006/relationships/customXml" Target="../ink/ink878.xml"/><Relationship Id="rId343" Type="http://schemas.openxmlformats.org/officeDocument/2006/relationships/customXml" Target="../ink/ink899.xml"/><Relationship Id="rId550" Type="http://schemas.openxmlformats.org/officeDocument/2006/relationships/image" Target="../media/image1007.png"/><Relationship Id="rId82" Type="http://schemas.openxmlformats.org/officeDocument/2006/relationships/customXml" Target="../ink/ink768.xml"/><Relationship Id="rId203" Type="http://schemas.openxmlformats.org/officeDocument/2006/relationships/customXml" Target="../ink/ink829.xml"/><Relationship Id="rId385" Type="http://schemas.openxmlformats.org/officeDocument/2006/relationships/customXml" Target="../ink/ink920.xml"/><Relationship Id="rId592" Type="http://schemas.openxmlformats.org/officeDocument/2006/relationships/image" Target="../media/image1028.png"/><Relationship Id="rId606" Type="http://schemas.openxmlformats.org/officeDocument/2006/relationships/image" Target="../media/image1035.png"/><Relationship Id="rId648" Type="http://schemas.openxmlformats.org/officeDocument/2006/relationships/image" Target="../media/image1056.png"/><Relationship Id="rId245" Type="http://schemas.openxmlformats.org/officeDocument/2006/relationships/customXml" Target="../ink/ink850.xml"/><Relationship Id="rId287" Type="http://schemas.openxmlformats.org/officeDocument/2006/relationships/customXml" Target="../ink/ink871.xml"/><Relationship Id="rId410" Type="http://schemas.openxmlformats.org/officeDocument/2006/relationships/image" Target="../media/image937.png"/><Relationship Id="rId452" Type="http://schemas.openxmlformats.org/officeDocument/2006/relationships/image" Target="../media/image958.png"/><Relationship Id="rId494" Type="http://schemas.openxmlformats.org/officeDocument/2006/relationships/image" Target="../media/image979.png"/><Relationship Id="rId508" Type="http://schemas.openxmlformats.org/officeDocument/2006/relationships/image" Target="../media/image986.png"/><Relationship Id="rId105" Type="http://schemas.openxmlformats.org/officeDocument/2006/relationships/image" Target="../media/image785.png"/><Relationship Id="rId147" Type="http://schemas.openxmlformats.org/officeDocument/2006/relationships/customXml" Target="../ink/ink801.xml"/><Relationship Id="rId312" Type="http://schemas.openxmlformats.org/officeDocument/2006/relationships/image" Target="../media/image888.png"/><Relationship Id="rId354" Type="http://schemas.openxmlformats.org/officeDocument/2006/relationships/image" Target="../media/image909.png"/><Relationship Id="rId51" Type="http://schemas.openxmlformats.org/officeDocument/2006/relationships/image" Target="../media/image758.png"/><Relationship Id="rId93" Type="http://schemas.openxmlformats.org/officeDocument/2006/relationships/image" Target="../media/image779.png"/><Relationship Id="rId189" Type="http://schemas.openxmlformats.org/officeDocument/2006/relationships/customXml" Target="../ink/ink822.xml"/><Relationship Id="rId396" Type="http://schemas.openxmlformats.org/officeDocument/2006/relationships/image" Target="../media/image930.png"/><Relationship Id="rId561" Type="http://schemas.openxmlformats.org/officeDocument/2006/relationships/customXml" Target="../ink/ink1008.xml"/><Relationship Id="rId617" Type="http://schemas.openxmlformats.org/officeDocument/2006/relationships/customXml" Target="../ink/ink1036.xml"/><Relationship Id="rId659" Type="http://schemas.openxmlformats.org/officeDocument/2006/relationships/customXml" Target="../ink/ink1057.xml"/><Relationship Id="rId214" Type="http://schemas.openxmlformats.org/officeDocument/2006/relationships/image" Target="../media/image839.png"/><Relationship Id="rId256" Type="http://schemas.openxmlformats.org/officeDocument/2006/relationships/image" Target="../media/image860.png"/><Relationship Id="rId298" Type="http://schemas.openxmlformats.org/officeDocument/2006/relationships/image" Target="../media/image881.png"/><Relationship Id="rId421" Type="http://schemas.openxmlformats.org/officeDocument/2006/relationships/customXml" Target="../ink/ink938.xml"/><Relationship Id="rId463" Type="http://schemas.openxmlformats.org/officeDocument/2006/relationships/customXml" Target="../ink/ink959.xml"/><Relationship Id="rId519" Type="http://schemas.openxmlformats.org/officeDocument/2006/relationships/customXml" Target="../ink/ink987.xml"/><Relationship Id="rId670" Type="http://schemas.openxmlformats.org/officeDocument/2006/relationships/image" Target="../media/image1067.png"/><Relationship Id="rId116" Type="http://schemas.openxmlformats.org/officeDocument/2006/relationships/customXml" Target="../ink/ink785.xml"/><Relationship Id="rId158" Type="http://schemas.openxmlformats.org/officeDocument/2006/relationships/image" Target="../media/image811.png"/><Relationship Id="rId323" Type="http://schemas.openxmlformats.org/officeDocument/2006/relationships/customXml" Target="../ink/ink889.xml"/><Relationship Id="rId530" Type="http://schemas.openxmlformats.org/officeDocument/2006/relationships/image" Target="../media/image997.png"/><Relationship Id="rId20" Type="http://schemas.openxmlformats.org/officeDocument/2006/relationships/customXml" Target="../ink/ink737.xml"/><Relationship Id="rId62" Type="http://schemas.openxmlformats.org/officeDocument/2006/relationships/customXml" Target="../ink/ink758.xml"/><Relationship Id="rId365" Type="http://schemas.openxmlformats.org/officeDocument/2006/relationships/customXml" Target="../ink/ink910.xml"/><Relationship Id="rId572" Type="http://schemas.openxmlformats.org/officeDocument/2006/relationships/image" Target="../media/image1018.png"/><Relationship Id="rId628" Type="http://schemas.openxmlformats.org/officeDocument/2006/relationships/image" Target="../media/image1046.png"/><Relationship Id="rId225" Type="http://schemas.openxmlformats.org/officeDocument/2006/relationships/customXml" Target="../ink/ink840.xml"/><Relationship Id="rId267" Type="http://schemas.openxmlformats.org/officeDocument/2006/relationships/customXml" Target="../ink/ink861.xml"/><Relationship Id="rId432" Type="http://schemas.openxmlformats.org/officeDocument/2006/relationships/image" Target="../media/image948.png"/><Relationship Id="rId474" Type="http://schemas.openxmlformats.org/officeDocument/2006/relationships/image" Target="../media/image969.png"/><Relationship Id="rId127" Type="http://schemas.openxmlformats.org/officeDocument/2006/relationships/customXml" Target="../ink/ink791.xml"/><Relationship Id="rId681" Type="http://schemas.openxmlformats.org/officeDocument/2006/relationships/customXml" Target="../ink/ink1068.xml"/><Relationship Id="rId31" Type="http://schemas.openxmlformats.org/officeDocument/2006/relationships/image" Target="../media/image748.png"/><Relationship Id="rId73" Type="http://schemas.openxmlformats.org/officeDocument/2006/relationships/image" Target="../media/image769.png"/><Relationship Id="rId169" Type="http://schemas.openxmlformats.org/officeDocument/2006/relationships/customXml" Target="../ink/ink812.xml"/><Relationship Id="rId334" Type="http://schemas.openxmlformats.org/officeDocument/2006/relationships/image" Target="../media/image899.png"/><Relationship Id="rId376" Type="http://schemas.openxmlformats.org/officeDocument/2006/relationships/image" Target="../media/image920.png"/><Relationship Id="rId541" Type="http://schemas.openxmlformats.org/officeDocument/2006/relationships/customXml" Target="../ink/ink998.xml"/><Relationship Id="rId583" Type="http://schemas.openxmlformats.org/officeDocument/2006/relationships/customXml" Target="../ink/ink1019.xml"/><Relationship Id="rId639" Type="http://schemas.openxmlformats.org/officeDocument/2006/relationships/customXml" Target="../ink/ink1047.xml"/><Relationship Id="rId4" Type="http://schemas.openxmlformats.org/officeDocument/2006/relationships/customXml" Target="../ink/ink729.xml"/><Relationship Id="rId180" Type="http://schemas.openxmlformats.org/officeDocument/2006/relationships/image" Target="../media/image822.png"/><Relationship Id="rId236" Type="http://schemas.openxmlformats.org/officeDocument/2006/relationships/image" Target="../media/image850.png"/><Relationship Id="rId278" Type="http://schemas.openxmlformats.org/officeDocument/2006/relationships/image" Target="../media/image871.png"/><Relationship Id="rId401" Type="http://schemas.openxmlformats.org/officeDocument/2006/relationships/customXml" Target="../ink/ink928.xml"/><Relationship Id="rId443" Type="http://schemas.openxmlformats.org/officeDocument/2006/relationships/customXml" Target="../ink/ink949.xml"/><Relationship Id="rId650" Type="http://schemas.openxmlformats.org/officeDocument/2006/relationships/image" Target="../media/image1057.png"/><Relationship Id="rId303" Type="http://schemas.openxmlformats.org/officeDocument/2006/relationships/customXml" Target="../ink/ink879.xml"/><Relationship Id="rId485" Type="http://schemas.openxmlformats.org/officeDocument/2006/relationships/customXml" Target="../ink/ink970.xml"/><Relationship Id="rId692" Type="http://schemas.openxmlformats.org/officeDocument/2006/relationships/image" Target="../media/image1078.png"/><Relationship Id="rId706" Type="http://schemas.openxmlformats.org/officeDocument/2006/relationships/image" Target="../media/image1085.png"/><Relationship Id="rId42" Type="http://schemas.openxmlformats.org/officeDocument/2006/relationships/customXml" Target="../ink/ink748.xml"/><Relationship Id="rId84" Type="http://schemas.openxmlformats.org/officeDocument/2006/relationships/customXml" Target="../ink/ink769.xml"/><Relationship Id="rId138" Type="http://schemas.openxmlformats.org/officeDocument/2006/relationships/image" Target="../media/image801.png"/><Relationship Id="rId345" Type="http://schemas.openxmlformats.org/officeDocument/2006/relationships/customXml" Target="../ink/ink900.xml"/><Relationship Id="rId387" Type="http://schemas.openxmlformats.org/officeDocument/2006/relationships/customXml" Target="../ink/ink921.xml"/><Relationship Id="rId510" Type="http://schemas.openxmlformats.org/officeDocument/2006/relationships/image" Target="../media/image987.png"/><Relationship Id="rId552" Type="http://schemas.openxmlformats.org/officeDocument/2006/relationships/image" Target="../media/image1008.png"/><Relationship Id="rId594" Type="http://schemas.openxmlformats.org/officeDocument/2006/relationships/image" Target="../media/image1029.png"/><Relationship Id="rId608" Type="http://schemas.openxmlformats.org/officeDocument/2006/relationships/image" Target="../media/image1036.png"/><Relationship Id="rId191" Type="http://schemas.openxmlformats.org/officeDocument/2006/relationships/customXml" Target="../ink/ink823.xml"/><Relationship Id="rId205" Type="http://schemas.openxmlformats.org/officeDocument/2006/relationships/customXml" Target="../ink/ink830.xml"/><Relationship Id="rId247" Type="http://schemas.openxmlformats.org/officeDocument/2006/relationships/customXml" Target="../ink/ink851.xml"/><Relationship Id="rId412" Type="http://schemas.openxmlformats.org/officeDocument/2006/relationships/image" Target="../media/image938.png"/><Relationship Id="rId107" Type="http://schemas.openxmlformats.org/officeDocument/2006/relationships/image" Target="../media/image786.png"/><Relationship Id="rId289" Type="http://schemas.openxmlformats.org/officeDocument/2006/relationships/customXml" Target="../ink/ink872.xml"/><Relationship Id="rId454" Type="http://schemas.openxmlformats.org/officeDocument/2006/relationships/image" Target="../media/image959.png"/><Relationship Id="rId496" Type="http://schemas.openxmlformats.org/officeDocument/2006/relationships/image" Target="../media/image980.png"/><Relationship Id="rId661" Type="http://schemas.openxmlformats.org/officeDocument/2006/relationships/customXml" Target="../ink/ink1058.xml"/><Relationship Id="rId11" Type="http://schemas.openxmlformats.org/officeDocument/2006/relationships/image" Target="../media/image739.png"/><Relationship Id="rId53" Type="http://schemas.openxmlformats.org/officeDocument/2006/relationships/image" Target="../media/image759.png"/><Relationship Id="rId149" Type="http://schemas.openxmlformats.org/officeDocument/2006/relationships/customXml" Target="../ink/ink802.xml"/><Relationship Id="rId314" Type="http://schemas.openxmlformats.org/officeDocument/2006/relationships/image" Target="../media/image889.png"/><Relationship Id="rId356" Type="http://schemas.openxmlformats.org/officeDocument/2006/relationships/image" Target="../media/image910.png"/><Relationship Id="rId398" Type="http://schemas.openxmlformats.org/officeDocument/2006/relationships/image" Target="../media/image931.png"/><Relationship Id="rId521" Type="http://schemas.openxmlformats.org/officeDocument/2006/relationships/customXml" Target="../ink/ink988.xml"/><Relationship Id="rId563" Type="http://schemas.openxmlformats.org/officeDocument/2006/relationships/customXml" Target="../ink/ink1009.xml"/><Relationship Id="rId619" Type="http://schemas.openxmlformats.org/officeDocument/2006/relationships/customXml" Target="../ink/ink1037.xml"/><Relationship Id="rId95" Type="http://schemas.openxmlformats.org/officeDocument/2006/relationships/image" Target="../media/image780.png"/><Relationship Id="rId160" Type="http://schemas.openxmlformats.org/officeDocument/2006/relationships/image" Target="../media/image812.png"/><Relationship Id="rId216" Type="http://schemas.openxmlformats.org/officeDocument/2006/relationships/image" Target="../media/image840.png"/><Relationship Id="rId423" Type="http://schemas.openxmlformats.org/officeDocument/2006/relationships/customXml" Target="../ink/ink939.xml"/><Relationship Id="rId258" Type="http://schemas.openxmlformats.org/officeDocument/2006/relationships/image" Target="../media/image861.png"/><Relationship Id="rId465" Type="http://schemas.openxmlformats.org/officeDocument/2006/relationships/customXml" Target="../ink/ink960.xml"/><Relationship Id="rId630" Type="http://schemas.openxmlformats.org/officeDocument/2006/relationships/image" Target="../media/image1047.png"/><Relationship Id="rId672" Type="http://schemas.openxmlformats.org/officeDocument/2006/relationships/image" Target="../media/image1068.png"/><Relationship Id="rId22" Type="http://schemas.openxmlformats.org/officeDocument/2006/relationships/customXml" Target="../ink/ink738.xml"/><Relationship Id="rId64" Type="http://schemas.openxmlformats.org/officeDocument/2006/relationships/customXml" Target="../ink/ink759.xml"/><Relationship Id="rId118" Type="http://schemas.openxmlformats.org/officeDocument/2006/relationships/customXml" Target="../ink/ink786.xml"/><Relationship Id="rId325" Type="http://schemas.openxmlformats.org/officeDocument/2006/relationships/customXml" Target="../ink/ink890.xml"/><Relationship Id="rId367" Type="http://schemas.openxmlformats.org/officeDocument/2006/relationships/customXml" Target="../ink/ink911.xml"/><Relationship Id="rId532" Type="http://schemas.openxmlformats.org/officeDocument/2006/relationships/image" Target="../media/image998.png"/><Relationship Id="rId574" Type="http://schemas.openxmlformats.org/officeDocument/2006/relationships/image" Target="../media/image1019.png"/><Relationship Id="rId171" Type="http://schemas.openxmlformats.org/officeDocument/2006/relationships/customXml" Target="../ink/ink813.xml"/><Relationship Id="rId227" Type="http://schemas.openxmlformats.org/officeDocument/2006/relationships/customXml" Target="../ink/ink841.xml"/><Relationship Id="rId269" Type="http://schemas.openxmlformats.org/officeDocument/2006/relationships/customXml" Target="../ink/ink862.xml"/><Relationship Id="rId434" Type="http://schemas.openxmlformats.org/officeDocument/2006/relationships/image" Target="../media/image949.png"/><Relationship Id="rId476" Type="http://schemas.openxmlformats.org/officeDocument/2006/relationships/image" Target="../media/image970.png"/><Relationship Id="rId641" Type="http://schemas.openxmlformats.org/officeDocument/2006/relationships/customXml" Target="../ink/ink1048.xml"/><Relationship Id="rId683" Type="http://schemas.openxmlformats.org/officeDocument/2006/relationships/customXml" Target="../ink/ink1069.xml"/><Relationship Id="rId33" Type="http://schemas.openxmlformats.org/officeDocument/2006/relationships/image" Target="../media/image749.png"/><Relationship Id="rId129" Type="http://schemas.openxmlformats.org/officeDocument/2006/relationships/customXml" Target="../ink/ink792.xml"/><Relationship Id="rId280" Type="http://schemas.openxmlformats.org/officeDocument/2006/relationships/image" Target="../media/image872.png"/><Relationship Id="rId336" Type="http://schemas.openxmlformats.org/officeDocument/2006/relationships/image" Target="../media/image900.png"/><Relationship Id="rId501" Type="http://schemas.openxmlformats.org/officeDocument/2006/relationships/customXml" Target="../ink/ink978.xml"/><Relationship Id="rId543" Type="http://schemas.openxmlformats.org/officeDocument/2006/relationships/customXml" Target="../ink/ink999.xml"/><Relationship Id="rId75" Type="http://schemas.openxmlformats.org/officeDocument/2006/relationships/image" Target="../media/image770.png"/><Relationship Id="rId140" Type="http://schemas.openxmlformats.org/officeDocument/2006/relationships/image" Target="../media/image802.png"/><Relationship Id="rId182" Type="http://schemas.openxmlformats.org/officeDocument/2006/relationships/image" Target="../media/image823.png"/><Relationship Id="rId378" Type="http://schemas.openxmlformats.org/officeDocument/2006/relationships/image" Target="../media/image921.png"/><Relationship Id="rId403" Type="http://schemas.openxmlformats.org/officeDocument/2006/relationships/customXml" Target="../ink/ink929.xml"/><Relationship Id="rId585" Type="http://schemas.openxmlformats.org/officeDocument/2006/relationships/customXml" Target="../ink/ink1020.xml"/><Relationship Id="rId6" Type="http://schemas.openxmlformats.org/officeDocument/2006/relationships/customXml" Target="../ink/ink730.xml"/><Relationship Id="rId238" Type="http://schemas.openxmlformats.org/officeDocument/2006/relationships/image" Target="../media/image851.png"/><Relationship Id="rId445" Type="http://schemas.openxmlformats.org/officeDocument/2006/relationships/customXml" Target="../ink/ink950.xml"/><Relationship Id="rId487" Type="http://schemas.openxmlformats.org/officeDocument/2006/relationships/customXml" Target="../ink/ink971.xml"/><Relationship Id="rId610" Type="http://schemas.openxmlformats.org/officeDocument/2006/relationships/image" Target="../media/image1037.png"/><Relationship Id="rId652" Type="http://schemas.openxmlformats.org/officeDocument/2006/relationships/image" Target="../media/image1058.png"/><Relationship Id="rId694" Type="http://schemas.openxmlformats.org/officeDocument/2006/relationships/image" Target="../media/image1079.png"/><Relationship Id="rId708" Type="http://schemas.openxmlformats.org/officeDocument/2006/relationships/image" Target="../media/image1086.png"/><Relationship Id="rId291" Type="http://schemas.openxmlformats.org/officeDocument/2006/relationships/customXml" Target="../ink/ink873.xml"/><Relationship Id="rId305" Type="http://schemas.openxmlformats.org/officeDocument/2006/relationships/customXml" Target="../ink/ink880.xml"/><Relationship Id="rId347" Type="http://schemas.openxmlformats.org/officeDocument/2006/relationships/customXml" Target="../ink/ink901.xml"/><Relationship Id="rId512" Type="http://schemas.openxmlformats.org/officeDocument/2006/relationships/image" Target="../media/image988.png"/><Relationship Id="rId44" Type="http://schemas.openxmlformats.org/officeDocument/2006/relationships/customXml" Target="../ink/ink749.xml"/><Relationship Id="rId86" Type="http://schemas.openxmlformats.org/officeDocument/2006/relationships/customXml" Target="../ink/ink770.xml"/><Relationship Id="rId151" Type="http://schemas.openxmlformats.org/officeDocument/2006/relationships/customXml" Target="../ink/ink803.xml"/><Relationship Id="rId389" Type="http://schemas.openxmlformats.org/officeDocument/2006/relationships/customXml" Target="../ink/ink922.xml"/><Relationship Id="rId554" Type="http://schemas.openxmlformats.org/officeDocument/2006/relationships/image" Target="../media/image1009.png"/><Relationship Id="rId596" Type="http://schemas.openxmlformats.org/officeDocument/2006/relationships/image" Target="../media/image1030.png"/><Relationship Id="rId193" Type="http://schemas.openxmlformats.org/officeDocument/2006/relationships/customXml" Target="../ink/ink824.xml"/><Relationship Id="rId207" Type="http://schemas.openxmlformats.org/officeDocument/2006/relationships/customXml" Target="../ink/ink831.xml"/><Relationship Id="rId249" Type="http://schemas.openxmlformats.org/officeDocument/2006/relationships/customXml" Target="../ink/ink852.xml"/><Relationship Id="rId414" Type="http://schemas.openxmlformats.org/officeDocument/2006/relationships/image" Target="../media/image939.png"/><Relationship Id="rId456" Type="http://schemas.openxmlformats.org/officeDocument/2006/relationships/image" Target="../media/image960.png"/><Relationship Id="rId498" Type="http://schemas.openxmlformats.org/officeDocument/2006/relationships/image" Target="../media/image981.png"/><Relationship Id="rId621" Type="http://schemas.openxmlformats.org/officeDocument/2006/relationships/customXml" Target="../ink/ink1038.xml"/><Relationship Id="rId663" Type="http://schemas.openxmlformats.org/officeDocument/2006/relationships/customXml" Target="../ink/ink1059.xml"/><Relationship Id="rId13" Type="http://schemas.openxmlformats.org/officeDocument/2006/relationships/image" Target="../media/image735.png"/><Relationship Id="rId109" Type="http://schemas.openxmlformats.org/officeDocument/2006/relationships/image" Target="../media/image787.png"/><Relationship Id="rId260" Type="http://schemas.openxmlformats.org/officeDocument/2006/relationships/image" Target="../media/image862.png"/><Relationship Id="rId316" Type="http://schemas.openxmlformats.org/officeDocument/2006/relationships/image" Target="../media/image890.png"/><Relationship Id="rId523" Type="http://schemas.openxmlformats.org/officeDocument/2006/relationships/customXml" Target="../ink/ink989.xml"/><Relationship Id="rId55" Type="http://schemas.openxmlformats.org/officeDocument/2006/relationships/image" Target="../media/image760.png"/><Relationship Id="rId97" Type="http://schemas.openxmlformats.org/officeDocument/2006/relationships/image" Target="../media/image781.png"/><Relationship Id="rId120" Type="http://schemas.openxmlformats.org/officeDocument/2006/relationships/image" Target="../media/image792.png"/><Relationship Id="rId358" Type="http://schemas.openxmlformats.org/officeDocument/2006/relationships/image" Target="../media/image911.png"/><Relationship Id="rId565" Type="http://schemas.openxmlformats.org/officeDocument/2006/relationships/customXml" Target="../ink/ink1010.xml"/><Relationship Id="rId162" Type="http://schemas.openxmlformats.org/officeDocument/2006/relationships/image" Target="../media/image813.png"/><Relationship Id="rId218" Type="http://schemas.openxmlformats.org/officeDocument/2006/relationships/image" Target="../media/image841.png"/><Relationship Id="rId425" Type="http://schemas.openxmlformats.org/officeDocument/2006/relationships/customXml" Target="../ink/ink940.xml"/><Relationship Id="rId467" Type="http://schemas.openxmlformats.org/officeDocument/2006/relationships/customXml" Target="../ink/ink961.xml"/><Relationship Id="rId632" Type="http://schemas.openxmlformats.org/officeDocument/2006/relationships/image" Target="../media/image1048.png"/><Relationship Id="rId271" Type="http://schemas.openxmlformats.org/officeDocument/2006/relationships/customXml" Target="../ink/ink863.xml"/><Relationship Id="rId674" Type="http://schemas.openxmlformats.org/officeDocument/2006/relationships/image" Target="../media/image1069.png"/><Relationship Id="rId24" Type="http://schemas.openxmlformats.org/officeDocument/2006/relationships/customXml" Target="../ink/ink739.xml"/><Relationship Id="rId66" Type="http://schemas.openxmlformats.org/officeDocument/2006/relationships/customXml" Target="../ink/ink760.xml"/><Relationship Id="rId131" Type="http://schemas.openxmlformats.org/officeDocument/2006/relationships/customXml" Target="../ink/ink793.xml"/><Relationship Id="rId327" Type="http://schemas.openxmlformats.org/officeDocument/2006/relationships/customXml" Target="../ink/ink891.xml"/><Relationship Id="rId369" Type="http://schemas.openxmlformats.org/officeDocument/2006/relationships/customXml" Target="../ink/ink912.xml"/><Relationship Id="rId534" Type="http://schemas.openxmlformats.org/officeDocument/2006/relationships/image" Target="../media/image999.png"/><Relationship Id="rId576" Type="http://schemas.openxmlformats.org/officeDocument/2006/relationships/image" Target="../media/image1020.png"/><Relationship Id="rId173" Type="http://schemas.openxmlformats.org/officeDocument/2006/relationships/customXml" Target="../ink/ink814.xml"/><Relationship Id="rId229" Type="http://schemas.openxmlformats.org/officeDocument/2006/relationships/customXml" Target="../ink/ink842.xml"/><Relationship Id="rId380" Type="http://schemas.openxmlformats.org/officeDocument/2006/relationships/image" Target="../media/image922.png"/><Relationship Id="rId436" Type="http://schemas.openxmlformats.org/officeDocument/2006/relationships/image" Target="../media/image950.png"/><Relationship Id="rId601" Type="http://schemas.openxmlformats.org/officeDocument/2006/relationships/customXml" Target="../ink/ink1028.xml"/><Relationship Id="rId643" Type="http://schemas.openxmlformats.org/officeDocument/2006/relationships/customXml" Target="../ink/ink1049.xml"/><Relationship Id="rId240" Type="http://schemas.openxmlformats.org/officeDocument/2006/relationships/image" Target="../media/image852.png"/><Relationship Id="rId478" Type="http://schemas.openxmlformats.org/officeDocument/2006/relationships/image" Target="../media/image971.png"/><Relationship Id="rId685" Type="http://schemas.openxmlformats.org/officeDocument/2006/relationships/customXml" Target="../ink/ink1070.xml"/><Relationship Id="rId35" Type="http://schemas.openxmlformats.org/officeDocument/2006/relationships/image" Target="../media/image750.png"/><Relationship Id="rId77" Type="http://schemas.openxmlformats.org/officeDocument/2006/relationships/image" Target="../media/image771.png"/><Relationship Id="rId100" Type="http://schemas.openxmlformats.org/officeDocument/2006/relationships/customXml" Target="../ink/ink777.xml"/><Relationship Id="rId282" Type="http://schemas.openxmlformats.org/officeDocument/2006/relationships/image" Target="../media/image873.png"/><Relationship Id="rId338" Type="http://schemas.openxmlformats.org/officeDocument/2006/relationships/image" Target="../media/image901.png"/><Relationship Id="rId503" Type="http://schemas.openxmlformats.org/officeDocument/2006/relationships/customXml" Target="../ink/ink979.xml"/><Relationship Id="rId545" Type="http://schemas.openxmlformats.org/officeDocument/2006/relationships/customXml" Target="../ink/ink1000.xml"/><Relationship Id="rId587" Type="http://schemas.openxmlformats.org/officeDocument/2006/relationships/customXml" Target="../ink/ink1021.xml"/><Relationship Id="rId710" Type="http://schemas.openxmlformats.org/officeDocument/2006/relationships/image" Target="../media/image1087.png"/><Relationship Id="rId8" Type="http://schemas.openxmlformats.org/officeDocument/2006/relationships/customXml" Target="../ink/ink731.xml"/><Relationship Id="rId142" Type="http://schemas.openxmlformats.org/officeDocument/2006/relationships/image" Target="../media/image803.png"/><Relationship Id="rId184" Type="http://schemas.openxmlformats.org/officeDocument/2006/relationships/image" Target="../media/image824.png"/><Relationship Id="rId391" Type="http://schemas.openxmlformats.org/officeDocument/2006/relationships/customXml" Target="../ink/ink923.xml"/><Relationship Id="rId405" Type="http://schemas.openxmlformats.org/officeDocument/2006/relationships/customXml" Target="../ink/ink930.xml"/><Relationship Id="rId447" Type="http://schemas.openxmlformats.org/officeDocument/2006/relationships/customXml" Target="../ink/ink951.xml"/><Relationship Id="rId612" Type="http://schemas.openxmlformats.org/officeDocument/2006/relationships/image" Target="../media/image1038.png"/><Relationship Id="rId251" Type="http://schemas.openxmlformats.org/officeDocument/2006/relationships/customXml" Target="../ink/ink853.xml"/><Relationship Id="rId489" Type="http://schemas.openxmlformats.org/officeDocument/2006/relationships/customXml" Target="../ink/ink972.xml"/><Relationship Id="rId654" Type="http://schemas.openxmlformats.org/officeDocument/2006/relationships/image" Target="../media/image1059.png"/><Relationship Id="rId696" Type="http://schemas.openxmlformats.org/officeDocument/2006/relationships/image" Target="../media/image1080.png"/><Relationship Id="rId46" Type="http://schemas.openxmlformats.org/officeDocument/2006/relationships/customXml" Target="../ink/ink750.xml"/><Relationship Id="rId293" Type="http://schemas.openxmlformats.org/officeDocument/2006/relationships/customXml" Target="../ink/ink874.xml"/><Relationship Id="rId307" Type="http://schemas.openxmlformats.org/officeDocument/2006/relationships/customXml" Target="../ink/ink881.xml"/><Relationship Id="rId349" Type="http://schemas.openxmlformats.org/officeDocument/2006/relationships/customXml" Target="../ink/ink902.xml"/><Relationship Id="rId514" Type="http://schemas.openxmlformats.org/officeDocument/2006/relationships/image" Target="../media/image989.png"/><Relationship Id="rId556" Type="http://schemas.openxmlformats.org/officeDocument/2006/relationships/image" Target="../media/image1010.png"/><Relationship Id="rId88" Type="http://schemas.openxmlformats.org/officeDocument/2006/relationships/customXml" Target="../ink/ink771.xml"/><Relationship Id="rId111" Type="http://schemas.openxmlformats.org/officeDocument/2006/relationships/image" Target="../media/image788.png"/><Relationship Id="rId153" Type="http://schemas.openxmlformats.org/officeDocument/2006/relationships/customXml" Target="../ink/ink804.xml"/><Relationship Id="rId195" Type="http://schemas.openxmlformats.org/officeDocument/2006/relationships/customXml" Target="../ink/ink825.xml"/><Relationship Id="rId209" Type="http://schemas.openxmlformats.org/officeDocument/2006/relationships/customXml" Target="../ink/ink832.xml"/><Relationship Id="rId360" Type="http://schemas.openxmlformats.org/officeDocument/2006/relationships/image" Target="../media/image912.png"/><Relationship Id="rId416" Type="http://schemas.openxmlformats.org/officeDocument/2006/relationships/image" Target="../media/image940.png"/><Relationship Id="rId598" Type="http://schemas.openxmlformats.org/officeDocument/2006/relationships/image" Target="../media/image1031.png"/><Relationship Id="rId220" Type="http://schemas.openxmlformats.org/officeDocument/2006/relationships/image" Target="../media/image842.png"/><Relationship Id="rId458" Type="http://schemas.openxmlformats.org/officeDocument/2006/relationships/image" Target="../media/image961.png"/><Relationship Id="rId623" Type="http://schemas.openxmlformats.org/officeDocument/2006/relationships/customXml" Target="../ink/ink1039.xml"/><Relationship Id="rId665" Type="http://schemas.openxmlformats.org/officeDocument/2006/relationships/customXml" Target="../ink/ink1060.xml"/><Relationship Id="rId15" Type="http://schemas.openxmlformats.org/officeDocument/2006/relationships/image" Target="../media/image740.png"/><Relationship Id="rId57" Type="http://schemas.openxmlformats.org/officeDocument/2006/relationships/image" Target="../media/image761.png"/><Relationship Id="rId262" Type="http://schemas.openxmlformats.org/officeDocument/2006/relationships/image" Target="../media/image863.png"/><Relationship Id="rId318" Type="http://schemas.openxmlformats.org/officeDocument/2006/relationships/image" Target="../media/image891.png"/><Relationship Id="rId525" Type="http://schemas.openxmlformats.org/officeDocument/2006/relationships/customXml" Target="../ink/ink990.xml"/><Relationship Id="rId567" Type="http://schemas.openxmlformats.org/officeDocument/2006/relationships/customXml" Target="../ink/ink1011.xml"/><Relationship Id="rId99" Type="http://schemas.openxmlformats.org/officeDocument/2006/relationships/image" Target="../media/image782.png"/><Relationship Id="rId122" Type="http://schemas.openxmlformats.org/officeDocument/2006/relationships/image" Target="../media/image793.png"/><Relationship Id="rId164" Type="http://schemas.openxmlformats.org/officeDocument/2006/relationships/image" Target="../media/image814.png"/><Relationship Id="rId371" Type="http://schemas.openxmlformats.org/officeDocument/2006/relationships/customXml" Target="../ink/ink913.xml"/><Relationship Id="rId427" Type="http://schemas.openxmlformats.org/officeDocument/2006/relationships/customXml" Target="../ink/ink941.xml"/><Relationship Id="rId469" Type="http://schemas.openxmlformats.org/officeDocument/2006/relationships/customXml" Target="../ink/ink962.xml"/><Relationship Id="rId634" Type="http://schemas.openxmlformats.org/officeDocument/2006/relationships/image" Target="../media/image1049.png"/><Relationship Id="rId676" Type="http://schemas.openxmlformats.org/officeDocument/2006/relationships/image" Target="../media/image1070.png"/><Relationship Id="rId26" Type="http://schemas.openxmlformats.org/officeDocument/2006/relationships/customXml" Target="../ink/ink740.xml"/><Relationship Id="rId231" Type="http://schemas.openxmlformats.org/officeDocument/2006/relationships/customXml" Target="../ink/ink843.xml"/><Relationship Id="rId273" Type="http://schemas.openxmlformats.org/officeDocument/2006/relationships/customXml" Target="../ink/ink864.xml"/><Relationship Id="rId329" Type="http://schemas.openxmlformats.org/officeDocument/2006/relationships/customXml" Target="../ink/ink892.xml"/><Relationship Id="rId480" Type="http://schemas.openxmlformats.org/officeDocument/2006/relationships/image" Target="../media/image972.png"/><Relationship Id="rId536" Type="http://schemas.openxmlformats.org/officeDocument/2006/relationships/image" Target="../media/image1000.png"/><Relationship Id="rId701" Type="http://schemas.openxmlformats.org/officeDocument/2006/relationships/customXml" Target="../ink/ink1078.xml"/><Relationship Id="rId68" Type="http://schemas.openxmlformats.org/officeDocument/2006/relationships/customXml" Target="../ink/ink761.xml"/><Relationship Id="rId133" Type="http://schemas.openxmlformats.org/officeDocument/2006/relationships/customXml" Target="../ink/ink794.xml"/><Relationship Id="rId175" Type="http://schemas.openxmlformats.org/officeDocument/2006/relationships/customXml" Target="../ink/ink815.xml"/><Relationship Id="rId340" Type="http://schemas.openxmlformats.org/officeDocument/2006/relationships/image" Target="../media/image902.png"/><Relationship Id="rId578" Type="http://schemas.openxmlformats.org/officeDocument/2006/relationships/image" Target="../media/image1021.png"/><Relationship Id="rId200" Type="http://schemas.openxmlformats.org/officeDocument/2006/relationships/image" Target="../media/image832.png"/><Relationship Id="rId382" Type="http://schemas.openxmlformats.org/officeDocument/2006/relationships/image" Target="../media/image923.png"/><Relationship Id="rId438" Type="http://schemas.openxmlformats.org/officeDocument/2006/relationships/image" Target="../media/image951.png"/><Relationship Id="rId603" Type="http://schemas.openxmlformats.org/officeDocument/2006/relationships/customXml" Target="../ink/ink1029.xml"/><Relationship Id="rId645" Type="http://schemas.openxmlformats.org/officeDocument/2006/relationships/customXml" Target="../ink/ink1050.xml"/><Relationship Id="rId687" Type="http://schemas.openxmlformats.org/officeDocument/2006/relationships/customXml" Target="../ink/ink1071.xml"/><Relationship Id="rId242" Type="http://schemas.openxmlformats.org/officeDocument/2006/relationships/image" Target="../media/image853.png"/><Relationship Id="rId284" Type="http://schemas.openxmlformats.org/officeDocument/2006/relationships/image" Target="../media/image874.png"/><Relationship Id="rId491" Type="http://schemas.openxmlformats.org/officeDocument/2006/relationships/customXml" Target="../ink/ink973.xml"/><Relationship Id="rId505" Type="http://schemas.openxmlformats.org/officeDocument/2006/relationships/customXml" Target="../ink/ink980.xml"/><Relationship Id="rId712" Type="http://schemas.openxmlformats.org/officeDocument/2006/relationships/image" Target="../media/image1088.png"/><Relationship Id="rId37" Type="http://schemas.openxmlformats.org/officeDocument/2006/relationships/image" Target="../media/image751.png"/><Relationship Id="rId79" Type="http://schemas.openxmlformats.org/officeDocument/2006/relationships/image" Target="../media/image772.png"/><Relationship Id="rId102" Type="http://schemas.openxmlformats.org/officeDocument/2006/relationships/customXml" Target="../ink/ink778.xml"/><Relationship Id="rId144" Type="http://schemas.openxmlformats.org/officeDocument/2006/relationships/image" Target="../media/image804.png"/><Relationship Id="rId547" Type="http://schemas.openxmlformats.org/officeDocument/2006/relationships/customXml" Target="../ink/ink1001.xml"/><Relationship Id="rId589" Type="http://schemas.openxmlformats.org/officeDocument/2006/relationships/customXml" Target="../ink/ink1022.xml"/><Relationship Id="rId90" Type="http://schemas.openxmlformats.org/officeDocument/2006/relationships/customXml" Target="../ink/ink772.xml"/><Relationship Id="rId186" Type="http://schemas.openxmlformats.org/officeDocument/2006/relationships/image" Target="../media/image825.png"/><Relationship Id="rId351" Type="http://schemas.openxmlformats.org/officeDocument/2006/relationships/customXml" Target="../ink/ink903.xml"/><Relationship Id="rId393" Type="http://schemas.openxmlformats.org/officeDocument/2006/relationships/customXml" Target="../ink/ink924.xml"/><Relationship Id="rId407" Type="http://schemas.openxmlformats.org/officeDocument/2006/relationships/customXml" Target="../ink/ink931.xml"/><Relationship Id="rId449" Type="http://schemas.openxmlformats.org/officeDocument/2006/relationships/customXml" Target="../ink/ink952.xml"/><Relationship Id="rId614" Type="http://schemas.openxmlformats.org/officeDocument/2006/relationships/image" Target="../media/image1039.png"/><Relationship Id="rId656" Type="http://schemas.openxmlformats.org/officeDocument/2006/relationships/image" Target="../media/image1060.png"/><Relationship Id="rId211" Type="http://schemas.openxmlformats.org/officeDocument/2006/relationships/customXml" Target="../ink/ink833.xml"/><Relationship Id="rId253" Type="http://schemas.openxmlformats.org/officeDocument/2006/relationships/customXml" Target="../ink/ink854.xml"/><Relationship Id="rId295" Type="http://schemas.openxmlformats.org/officeDocument/2006/relationships/customXml" Target="../ink/ink875.xml"/><Relationship Id="rId309" Type="http://schemas.openxmlformats.org/officeDocument/2006/relationships/customXml" Target="../ink/ink882.xml"/><Relationship Id="rId460" Type="http://schemas.openxmlformats.org/officeDocument/2006/relationships/image" Target="../media/image962.png"/><Relationship Id="rId516" Type="http://schemas.openxmlformats.org/officeDocument/2006/relationships/image" Target="../media/image990.png"/><Relationship Id="rId698" Type="http://schemas.openxmlformats.org/officeDocument/2006/relationships/image" Target="../media/image1081.png"/><Relationship Id="rId48" Type="http://schemas.openxmlformats.org/officeDocument/2006/relationships/customXml" Target="../ink/ink751.xml"/><Relationship Id="rId113" Type="http://schemas.openxmlformats.org/officeDocument/2006/relationships/image" Target="../media/image789.png"/><Relationship Id="rId320" Type="http://schemas.openxmlformats.org/officeDocument/2006/relationships/image" Target="../media/image892.png"/><Relationship Id="rId558" Type="http://schemas.openxmlformats.org/officeDocument/2006/relationships/image" Target="../media/image1011.png"/><Relationship Id="rId155" Type="http://schemas.openxmlformats.org/officeDocument/2006/relationships/customXml" Target="../ink/ink805.xml"/><Relationship Id="rId197" Type="http://schemas.openxmlformats.org/officeDocument/2006/relationships/customXml" Target="../ink/ink826.xml"/><Relationship Id="rId362" Type="http://schemas.openxmlformats.org/officeDocument/2006/relationships/image" Target="../media/image913.png"/><Relationship Id="rId418" Type="http://schemas.openxmlformats.org/officeDocument/2006/relationships/image" Target="../media/image941.png"/><Relationship Id="rId625" Type="http://schemas.openxmlformats.org/officeDocument/2006/relationships/customXml" Target="../ink/ink1040.xml"/><Relationship Id="rId222" Type="http://schemas.openxmlformats.org/officeDocument/2006/relationships/image" Target="../media/image843.png"/><Relationship Id="rId264" Type="http://schemas.openxmlformats.org/officeDocument/2006/relationships/image" Target="../media/image864.png"/><Relationship Id="rId471" Type="http://schemas.openxmlformats.org/officeDocument/2006/relationships/customXml" Target="../ink/ink963.xml"/><Relationship Id="rId667" Type="http://schemas.openxmlformats.org/officeDocument/2006/relationships/customXml" Target="../ink/ink1061.xml"/><Relationship Id="rId17" Type="http://schemas.openxmlformats.org/officeDocument/2006/relationships/image" Target="../media/image741.png"/><Relationship Id="rId59" Type="http://schemas.openxmlformats.org/officeDocument/2006/relationships/image" Target="../media/image762.png"/><Relationship Id="rId124" Type="http://schemas.openxmlformats.org/officeDocument/2006/relationships/image" Target="../media/image794.png"/><Relationship Id="rId527" Type="http://schemas.openxmlformats.org/officeDocument/2006/relationships/customXml" Target="../ink/ink991.xml"/><Relationship Id="rId569" Type="http://schemas.openxmlformats.org/officeDocument/2006/relationships/customXml" Target="../ink/ink1012.xml"/><Relationship Id="rId70" Type="http://schemas.openxmlformats.org/officeDocument/2006/relationships/customXml" Target="../ink/ink762.xml"/><Relationship Id="rId166" Type="http://schemas.openxmlformats.org/officeDocument/2006/relationships/image" Target="../media/image815.png"/><Relationship Id="rId331" Type="http://schemas.openxmlformats.org/officeDocument/2006/relationships/customXml" Target="../ink/ink893.xml"/><Relationship Id="rId373" Type="http://schemas.openxmlformats.org/officeDocument/2006/relationships/customXml" Target="../ink/ink914.xml"/><Relationship Id="rId429" Type="http://schemas.openxmlformats.org/officeDocument/2006/relationships/customXml" Target="../ink/ink942.xml"/><Relationship Id="rId580" Type="http://schemas.openxmlformats.org/officeDocument/2006/relationships/image" Target="../media/image1022.png"/><Relationship Id="rId636" Type="http://schemas.openxmlformats.org/officeDocument/2006/relationships/image" Target="../media/image1050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844.xml"/><Relationship Id="rId440" Type="http://schemas.openxmlformats.org/officeDocument/2006/relationships/image" Target="../media/image952.png"/><Relationship Id="rId678" Type="http://schemas.openxmlformats.org/officeDocument/2006/relationships/image" Target="../media/image1071.png"/><Relationship Id="rId28" Type="http://schemas.openxmlformats.org/officeDocument/2006/relationships/customXml" Target="../ink/ink741.xml"/><Relationship Id="rId275" Type="http://schemas.openxmlformats.org/officeDocument/2006/relationships/customXml" Target="../ink/ink865.xml"/><Relationship Id="rId300" Type="http://schemas.openxmlformats.org/officeDocument/2006/relationships/image" Target="../media/image882.png"/><Relationship Id="rId482" Type="http://schemas.openxmlformats.org/officeDocument/2006/relationships/image" Target="../media/image973.png"/><Relationship Id="rId538" Type="http://schemas.openxmlformats.org/officeDocument/2006/relationships/image" Target="../media/image1001.png"/><Relationship Id="rId703" Type="http://schemas.openxmlformats.org/officeDocument/2006/relationships/customXml" Target="../ink/ink1079.xml"/><Relationship Id="rId81" Type="http://schemas.openxmlformats.org/officeDocument/2006/relationships/image" Target="../media/image773.png"/><Relationship Id="rId135" Type="http://schemas.openxmlformats.org/officeDocument/2006/relationships/customXml" Target="../ink/ink795.xml"/><Relationship Id="rId177" Type="http://schemas.openxmlformats.org/officeDocument/2006/relationships/customXml" Target="../ink/ink816.xml"/><Relationship Id="rId342" Type="http://schemas.openxmlformats.org/officeDocument/2006/relationships/image" Target="../media/image903.png"/><Relationship Id="rId384" Type="http://schemas.openxmlformats.org/officeDocument/2006/relationships/image" Target="../media/image924.png"/><Relationship Id="rId591" Type="http://schemas.openxmlformats.org/officeDocument/2006/relationships/customXml" Target="../ink/ink1023.xml"/><Relationship Id="rId605" Type="http://schemas.openxmlformats.org/officeDocument/2006/relationships/customXml" Target="../ink/ink1030.xml"/><Relationship Id="rId202" Type="http://schemas.openxmlformats.org/officeDocument/2006/relationships/image" Target="../media/image833.png"/><Relationship Id="rId244" Type="http://schemas.openxmlformats.org/officeDocument/2006/relationships/image" Target="../media/image854.png"/><Relationship Id="rId647" Type="http://schemas.openxmlformats.org/officeDocument/2006/relationships/customXml" Target="../ink/ink1051.xml"/><Relationship Id="rId689" Type="http://schemas.openxmlformats.org/officeDocument/2006/relationships/customXml" Target="../ink/ink1072.xml"/><Relationship Id="rId39" Type="http://schemas.openxmlformats.org/officeDocument/2006/relationships/image" Target="../media/image752.png"/><Relationship Id="rId286" Type="http://schemas.openxmlformats.org/officeDocument/2006/relationships/image" Target="../media/image875.png"/><Relationship Id="rId451" Type="http://schemas.openxmlformats.org/officeDocument/2006/relationships/customXml" Target="../ink/ink953.xml"/><Relationship Id="rId493" Type="http://schemas.openxmlformats.org/officeDocument/2006/relationships/customXml" Target="../ink/ink974.xml"/><Relationship Id="rId507" Type="http://schemas.openxmlformats.org/officeDocument/2006/relationships/customXml" Target="../ink/ink981.xml"/><Relationship Id="rId549" Type="http://schemas.openxmlformats.org/officeDocument/2006/relationships/customXml" Target="../ink/ink1002.xml"/><Relationship Id="rId714" Type="http://schemas.openxmlformats.org/officeDocument/2006/relationships/image" Target="../media/image1089.png"/><Relationship Id="rId50" Type="http://schemas.openxmlformats.org/officeDocument/2006/relationships/customXml" Target="../ink/ink752.xml"/><Relationship Id="rId104" Type="http://schemas.openxmlformats.org/officeDocument/2006/relationships/customXml" Target="../ink/ink779.xml"/><Relationship Id="rId146" Type="http://schemas.openxmlformats.org/officeDocument/2006/relationships/image" Target="../media/image805.png"/><Relationship Id="rId188" Type="http://schemas.openxmlformats.org/officeDocument/2006/relationships/image" Target="../media/image826.png"/><Relationship Id="rId311" Type="http://schemas.openxmlformats.org/officeDocument/2006/relationships/customXml" Target="../ink/ink883.xml"/><Relationship Id="rId353" Type="http://schemas.openxmlformats.org/officeDocument/2006/relationships/customXml" Target="../ink/ink904.xml"/><Relationship Id="rId395" Type="http://schemas.openxmlformats.org/officeDocument/2006/relationships/customXml" Target="../ink/ink925.xml"/><Relationship Id="rId409" Type="http://schemas.openxmlformats.org/officeDocument/2006/relationships/customXml" Target="../ink/ink932.xml"/><Relationship Id="rId560" Type="http://schemas.openxmlformats.org/officeDocument/2006/relationships/image" Target="../media/image1012.png"/><Relationship Id="rId92" Type="http://schemas.openxmlformats.org/officeDocument/2006/relationships/customXml" Target="../ink/ink773.xml"/><Relationship Id="rId213" Type="http://schemas.openxmlformats.org/officeDocument/2006/relationships/customXml" Target="../ink/ink834.xml"/><Relationship Id="rId420" Type="http://schemas.openxmlformats.org/officeDocument/2006/relationships/image" Target="../media/image942.png"/><Relationship Id="rId616" Type="http://schemas.openxmlformats.org/officeDocument/2006/relationships/image" Target="../media/image1040.png"/><Relationship Id="rId658" Type="http://schemas.openxmlformats.org/officeDocument/2006/relationships/image" Target="../media/image1061.png"/><Relationship Id="rId255" Type="http://schemas.openxmlformats.org/officeDocument/2006/relationships/customXml" Target="../ink/ink855.xml"/><Relationship Id="rId297" Type="http://schemas.openxmlformats.org/officeDocument/2006/relationships/customXml" Target="../ink/ink876.xml"/><Relationship Id="rId462" Type="http://schemas.openxmlformats.org/officeDocument/2006/relationships/image" Target="../media/image963.png"/><Relationship Id="rId518" Type="http://schemas.openxmlformats.org/officeDocument/2006/relationships/image" Target="../media/image991.png"/><Relationship Id="rId115" Type="http://schemas.openxmlformats.org/officeDocument/2006/relationships/image" Target="../media/image790.png"/><Relationship Id="rId157" Type="http://schemas.openxmlformats.org/officeDocument/2006/relationships/customXml" Target="../ink/ink806.xml"/><Relationship Id="rId322" Type="http://schemas.openxmlformats.org/officeDocument/2006/relationships/image" Target="../media/image893.png"/><Relationship Id="rId364" Type="http://schemas.openxmlformats.org/officeDocument/2006/relationships/image" Target="../media/image914.png"/><Relationship Id="rId61" Type="http://schemas.openxmlformats.org/officeDocument/2006/relationships/image" Target="../media/image763.png"/><Relationship Id="rId199" Type="http://schemas.openxmlformats.org/officeDocument/2006/relationships/customXml" Target="../ink/ink827.xml"/><Relationship Id="rId571" Type="http://schemas.openxmlformats.org/officeDocument/2006/relationships/customXml" Target="../ink/ink1013.xml"/><Relationship Id="rId627" Type="http://schemas.openxmlformats.org/officeDocument/2006/relationships/customXml" Target="../ink/ink1041.xml"/><Relationship Id="rId669" Type="http://schemas.openxmlformats.org/officeDocument/2006/relationships/customXml" Target="../ink/ink1062.xml"/><Relationship Id="rId19" Type="http://schemas.openxmlformats.org/officeDocument/2006/relationships/image" Target="../media/image742.png"/><Relationship Id="rId224" Type="http://schemas.openxmlformats.org/officeDocument/2006/relationships/image" Target="../media/image844.png"/><Relationship Id="rId266" Type="http://schemas.openxmlformats.org/officeDocument/2006/relationships/image" Target="../media/image865.png"/><Relationship Id="rId431" Type="http://schemas.openxmlformats.org/officeDocument/2006/relationships/customXml" Target="../ink/ink943.xml"/><Relationship Id="rId473" Type="http://schemas.openxmlformats.org/officeDocument/2006/relationships/customXml" Target="../ink/ink964.xml"/><Relationship Id="rId529" Type="http://schemas.openxmlformats.org/officeDocument/2006/relationships/customXml" Target="../ink/ink992.xml"/><Relationship Id="rId680" Type="http://schemas.openxmlformats.org/officeDocument/2006/relationships/image" Target="../media/image1072.png"/><Relationship Id="rId30" Type="http://schemas.openxmlformats.org/officeDocument/2006/relationships/customXml" Target="../ink/ink742.xml"/><Relationship Id="rId126" Type="http://schemas.openxmlformats.org/officeDocument/2006/relationships/image" Target="../media/image795.png"/><Relationship Id="rId168" Type="http://schemas.openxmlformats.org/officeDocument/2006/relationships/image" Target="../media/image816.png"/><Relationship Id="rId333" Type="http://schemas.openxmlformats.org/officeDocument/2006/relationships/customXml" Target="../ink/ink894.xml"/><Relationship Id="rId540" Type="http://schemas.openxmlformats.org/officeDocument/2006/relationships/image" Target="../media/image1002.png"/><Relationship Id="rId72" Type="http://schemas.openxmlformats.org/officeDocument/2006/relationships/customXml" Target="../ink/ink763.xml"/><Relationship Id="rId375" Type="http://schemas.openxmlformats.org/officeDocument/2006/relationships/customXml" Target="../ink/ink915.xml"/><Relationship Id="rId582" Type="http://schemas.openxmlformats.org/officeDocument/2006/relationships/image" Target="../media/image1023.png"/><Relationship Id="rId638" Type="http://schemas.openxmlformats.org/officeDocument/2006/relationships/image" Target="../media/image1051.png"/><Relationship Id="rId3" Type="http://schemas.openxmlformats.org/officeDocument/2006/relationships/image" Target="../media/image734.png"/><Relationship Id="rId235" Type="http://schemas.openxmlformats.org/officeDocument/2006/relationships/customXml" Target="../ink/ink845.xml"/><Relationship Id="rId277" Type="http://schemas.openxmlformats.org/officeDocument/2006/relationships/customXml" Target="../ink/ink866.xml"/><Relationship Id="rId400" Type="http://schemas.openxmlformats.org/officeDocument/2006/relationships/image" Target="../media/image932.png"/><Relationship Id="rId442" Type="http://schemas.openxmlformats.org/officeDocument/2006/relationships/image" Target="../media/image953.png"/><Relationship Id="rId484" Type="http://schemas.openxmlformats.org/officeDocument/2006/relationships/image" Target="../media/image974.png"/><Relationship Id="rId705" Type="http://schemas.openxmlformats.org/officeDocument/2006/relationships/customXml" Target="../ink/ink1080.xml"/><Relationship Id="rId137" Type="http://schemas.openxmlformats.org/officeDocument/2006/relationships/customXml" Target="../ink/ink796.xml"/><Relationship Id="rId302" Type="http://schemas.openxmlformats.org/officeDocument/2006/relationships/image" Target="../media/image883.png"/><Relationship Id="rId344" Type="http://schemas.openxmlformats.org/officeDocument/2006/relationships/image" Target="../media/image904.png"/><Relationship Id="rId691" Type="http://schemas.openxmlformats.org/officeDocument/2006/relationships/customXml" Target="../ink/ink1073.xml"/><Relationship Id="rId41" Type="http://schemas.openxmlformats.org/officeDocument/2006/relationships/image" Target="../media/image753.png"/><Relationship Id="rId83" Type="http://schemas.openxmlformats.org/officeDocument/2006/relationships/image" Target="../media/image774.png"/><Relationship Id="rId179" Type="http://schemas.openxmlformats.org/officeDocument/2006/relationships/customXml" Target="../ink/ink817.xml"/><Relationship Id="rId386" Type="http://schemas.openxmlformats.org/officeDocument/2006/relationships/image" Target="../media/image925.png"/><Relationship Id="rId551" Type="http://schemas.openxmlformats.org/officeDocument/2006/relationships/customXml" Target="../ink/ink1003.xml"/><Relationship Id="rId593" Type="http://schemas.openxmlformats.org/officeDocument/2006/relationships/customXml" Target="../ink/ink1024.xml"/><Relationship Id="rId607" Type="http://schemas.openxmlformats.org/officeDocument/2006/relationships/customXml" Target="../ink/ink1031.xml"/><Relationship Id="rId649" Type="http://schemas.openxmlformats.org/officeDocument/2006/relationships/customXml" Target="../ink/ink1052.xml"/><Relationship Id="rId190" Type="http://schemas.openxmlformats.org/officeDocument/2006/relationships/image" Target="../media/image827.png"/><Relationship Id="rId204" Type="http://schemas.openxmlformats.org/officeDocument/2006/relationships/image" Target="../media/image834.png"/><Relationship Id="rId246" Type="http://schemas.openxmlformats.org/officeDocument/2006/relationships/image" Target="../media/image855.png"/><Relationship Id="rId288" Type="http://schemas.openxmlformats.org/officeDocument/2006/relationships/image" Target="../media/image876.png"/><Relationship Id="rId411" Type="http://schemas.openxmlformats.org/officeDocument/2006/relationships/customXml" Target="../ink/ink933.xml"/><Relationship Id="rId453" Type="http://schemas.openxmlformats.org/officeDocument/2006/relationships/customXml" Target="../ink/ink954.xml"/><Relationship Id="rId509" Type="http://schemas.openxmlformats.org/officeDocument/2006/relationships/customXml" Target="../ink/ink982.xml"/><Relationship Id="rId660" Type="http://schemas.openxmlformats.org/officeDocument/2006/relationships/image" Target="../media/image1062.png"/><Relationship Id="rId106" Type="http://schemas.openxmlformats.org/officeDocument/2006/relationships/customXml" Target="../ink/ink780.xml"/><Relationship Id="rId313" Type="http://schemas.openxmlformats.org/officeDocument/2006/relationships/customXml" Target="../ink/ink884.xml"/><Relationship Id="rId495" Type="http://schemas.openxmlformats.org/officeDocument/2006/relationships/customXml" Target="../ink/ink975.xml"/><Relationship Id="rId10" Type="http://schemas.openxmlformats.org/officeDocument/2006/relationships/customXml" Target="../ink/ink732.xml"/><Relationship Id="rId52" Type="http://schemas.openxmlformats.org/officeDocument/2006/relationships/customXml" Target="../ink/ink753.xml"/><Relationship Id="rId94" Type="http://schemas.openxmlformats.org/officeDocument/2006/relationships/customXml" Target="../ink/ink774.xml"/><Relationship Id="rId148" Type="http://schemas.openxmlformats.org/officeDocument/2006/relationships/image" Target="../media/image806.png"/><Relationship Id="rId355" Type="http://schemas.openxmlformats.org/officeDocument/2006/relationships/customXml" Target="../ink/ink905.xml"/><Relationship Id="rId397" Type="http://schemas.openxmlformats.org/officeDocument/2006/relationships/customXml" Target="../ink/ink926.xml"/><Relationship Id="rId520" Type="http://schemas.openxmlformats.org/officeDocument/2006/relationships/image" Target="../media/image992.png"/><Relationship Id="rId562" Type="http://schemas.openxmlformats.org/officeDocument/2006/relationships/image" Target="../media/image1013.png"/><Relationship Id="rId618" Type="http://schemas.openxmlformats.org/officeDocument/2006/relationships/image" Target="../media/image1041.png"/><Relationship Id="rId215" Type="http://schemas.openxmlformats.org/officeDocument/2006/relationships/customXml" Target="../ink/ink835.xml"/><Relationship Id="rId257" Type="http://schemas.openxmlformats.org/officeDocument/2006/relationships/customXml" Target="../ink/ink856.xml"/><Relationship Id="rId422" Type="http://schemas.openxmlformats.org/officeDocument/2006/relationships/image" Target="../media/image943.png"/><Relationship Id="rId464" Type="http://schemas.openxmlformats.org/officeDocument/2006/relationships/image" Target="../media/image964.png"/><Relationship Id="rId299" Type="http://schemas.openxmlformats.org/officeDocument/2006/relationships/customXml" Target="../ink/ink877.xml"/><Relationship Id="rId63" Type="http://schemas.openxmlformats.org/officeDocument/2006/relationships/image" Target="../media/image764.png"/><Relationship Id="rId159" Type="http://schemas.openxmlformats.org/officeDocument/2006/relationships/customXml" Target="../ink/ink807.xml"/><Relationship Id="rId366" Type="http://schemas.openxmlformats.org/officeDocument/2006/relationships/image" Target="../media/image915.png"/><Relationship Id="rId573" Type="http://schemas.openxmlformats.org/officeDocument/2006/relationships/customXml" Target="../ink/ink1014.xml"/><Relationship Id="rId226" Type="http://schemas.openxmlformats.org/officeDocument/2006/relationships/image" Target="../media/image845.png"/><Relationship Id="rId433" Type="http://schemas.openxmlformats.org/officeDocument/2006/relationships/customXml" Target="../ink/ink944.xml"/><Relationship Id="rId640" Type="http://schemas.openxmlformats.org/officeDocument/2006/relationships/image" Target="../media/image1052.png"/><Relationship Id="rId74" Type="http://schemas.openxmlformats.org/officeDocument/2006/relationships/customXml" Target="../ink/ink764.xml"/><Relationship Id="rId377" Type="http://schemas.openxmlformats.org/officeDocument/2006/relationships/customXml" Target="../ink/ink916.xml"/><Relationship Id="rId500" Type="http://schemas.openxmlformats.org/officeDocument/2006/relationships/image" Target="../media/image982.png"/><Relationship Id="rId584" Type="http://schemas.openxmlformats.org/officeDocument/2006/relationships/image" Target="../media/image1024.png"/><Relationship Id="rId5" Type="http://schemas.openxmlformats.org/officeDocument/2006/relationships/image" Target="../media/image736.png"/><Relationship Id="rId237" Type="http://schemas.openxmlformats.org/officeDocument/2006/relationships/customXml" Target="../ink/ink846.xml"/><Relationship Id="rId444" Type="http://schemas.openxmlformats.org/officeDocument/2006/relationships/image" Target="../media/image954.png"/><Relationship Id="rId651" Type="http://schemas.openxmlformats.org/officeDocument/2006/relationships/customXml" Target="../ink/ink1053.xml"/><Relationship Id="rId290" Type="http://schemas.openxmlformats.org/officeDocument/2006/relationships/image" Target="../media/image877.png"/><Relationship Id="rId304" Type="http://schemas.openxmlformats.org/officeDocument/2006/relationships/image" Target="../media/image884.png"/><Relationship Id="rId388" Type="http://schemas.openxmlformats.org/officeDocument/2006/relationships/image" Target="../media/image926.png"/><Relationship Id="rId511" Type="http://schemas.openxmlformats.org/officeDocument/2006/relationships/customXml" Target="../ink/ink983.xml"/><Relationship Id="rId609" Type="http://schemas.openxmlformats.org/officeDocument/2006/relationships/customXml" Target="../ink/ink1032.xml"/><Relationship Id="rId85" Type="http://schemas.openxmlformats.org/officeDocument/2006/relationships/image" Target="../media/image775.png"/><Relationship Id="rId150" Type="http://schemas.openxmlformats.org/officeDocument/2006/relationships/image" Target="../media/image807.png"/><Relationship Id="rId595" Type="http://schemas.openxmlformats.org/officeDocument/2006/relationships/customXml" Target="../ink/ink1025.xml"/><Relationship Id="rId248" Type="http://schemas.openxmlformats.org/officeDocument/2006/relationships/image" Target="../media/image856.png"/><Relationship Id="rId455" Type="http://schemas.openxmlformats.org/officeDocument/2006/relationships/customXml" Target="../ink/ink955.xml"/><Relationship Id="rId662" Type="http://schemas.openxmlformats.org/officeDocument/2006/relationships/image" Target="../media/image1063.png"/><Relationship Id="rId12" Type="http://schemas.openxmlformats.org/officeDocument/2006/relationships/customXml" Target="../ink/ink733.xml"/><Relationship Id="rId108" Type="http://schemas.openxmlformats.org/officeDocument/2006/relationships/customXml" Target="../ink/ink781.xml"/><Relationship Id="rId315" Type="http://schemas.openxmlformats.org/officeDocument/2006/relationships/customXml" Target="../ink/ink885.xml"/><Relationship Id="rId522" Type="http://schemas.openxmlformats.org/officeDocument/2006/relationships/image" Target="../media/image993.png"/><Relationship Id="rId96" Type="http://schemas.openxmlformats.org/officeDocument/2006/relationships/customXml" Target="../ink/ink775.xml"/><Relationship Id="rId161" Type="http://schemas.openxmlformats.org/officeDocument/2006/relationships/customXml" Target="../ink/ink808.xml"/><Relationship Id="rId399" Type="http://schemas.openxmlformats.org/officeDocument/2006/relationships/customXml" Target="../ink/ink927.xml"/><Relationship Id="rId259" Type="http://schemas.openxmlformats.org/officeDocument/2006/relationships/customXml" Target="../ink/ink857.xml"/><Relationship Id="rId466" Type="http://schemas.openxmlformats.org/officeDocument/2006/relationships/image" Target="../media/image965.png"/><Relationship Id="rId673" Type="http://schemas.openxmlformats.org/officeDocument/2006/relationships/customXml" Target="../ink/ink1064.xml"/><Relationship Id="rId23" Type="http://schemas.openxmlformats.org/officeDocument/2006/relationships/image" Target="../media/image744.png"/><Relationship Id="rId119" Type="http://schemas.openxmlformats.org/officeDocument/2006/relationships/customXml" Target="../ink/ink787.xml"/><Relationship Id="rId326" Type="http://schemas.openxmlformats.org/officeDocument/2006/relationships/image" Target="../media/image895.png"/><Relationship Id="rId533" Type="http://schemas.openxmlformats.org/officeDocument/2006/relationships/customXml" Target="../ink/ink994.xml"/><Relationship Id="rId172" Type="http://schemas.openxmlformats.org/officeDocument/2006/relationships/image" Target="../media/image818.png"/><Relationship Id="rId477" Type="http://schemas.openxmlformats.org/officeDocument/2006/relationships/customXml" Target="../ink/ink966.xml"/><Relationship Id="rId600" Type="http://schemas.openxmlformats.org/officeDocument/2006/relationships/image" Target="../media/image1032.png"/><Relationship Id="rId684" Type="http://schemas.openxmlformats.org/officeDocument/2006/relationships/image" Target="../media/image1074.png"/><Relationship Id="rId337" Type="http://schemas.openxmlformats.org/officeDocument/2006/relationships/customXml" Target="../ink/ink896.xml"/><Relationship Id="rId34" Type="http://schemas.openxmlformats.org/officeDocument/2006/relationships/customXml" Target="../ink/ink744.xml"/><Relationship Id="rId544" Type="http://schemas.openxmlformats.org/officeDocument/2006/relationships/image" Target="../media/image1004.png"/><Relationship Id="rId183" Type="http://schemas.openxmlformats.org/officeDocument/2006/relationships/customXml" Target="../ink/ink819.xml"/><Relationship Id="rId390" Type="http://schemas.openxmlformats.org/officeDocument/2006/relationships/image" Target="../media/image927.png"/><Relationship Id="rId404" Type="http://schemas.openxmlformats.org/officeDocument/2006/relationships/image" Target="../media/image934.png"/><Relationship Id="rId611" Type="http://schemas.openxmlformats.org/officeDocument/2006/relationships/customXml" Target="../ink/ink1033.xml"/><Relationship Id="rId250" Type="http://schemas.openxmlformats.org/officeDocument/2006/relationships/image" Target="../media/image857.png"/><Relationship Id="rId488" Type="http://schemas.openxmlformats.org/officeDocument/2006/relationships/image" Target="../media/image976.png"/><Relationship Id="rId695" Type="http://schemas.openxmlformats.org/officeDocument/2006/relationships/customXml" Target="../ink/ink1075.xml"/><Relationship Id="rId709" Type="http://schemas.openxmlformats.org/officeDocument/2006/relationships/customXml" Target="../ink/ink1082.xml"/><Relationship Id="rId45" Type="http://schemas.openxmlformats.org/officeDocument/2006/relationships/image" Target="../media/image755.png"/><Relationship Id="rId110" Type="http://schemas.openxmlformats.org/officeDocument/2006/relationships/customXml" Target="../ink/ink782.xml"/><Relationship Id="rId348" Type="http://schemas.openxmlformats.org/officeDocument/2006/relationships/image" Target="../media/image906.png"/><Relationship Id="rId555" Type="http://schemas.openxmlformats.org/officeDocument/2006/relationships/customXml" Target="../ink/ink1005.xml"/><Relationship Id="rId194" Type="http://schemas.openxmlformats.org/officeDocument/2006/relationships/image" Target="../media/image829.png"/><Relationship Id="rId208" Type="http://schemas.openxmlformats.org/officeDocument/2006/relationships/image" Target="../media/image836.png"/><Relationship Id="rId415" Type="http://schemas.openxmlformats.org/officeDocument/2006/relationships/customXml" Target="../ink/ink935.xml"/><Relationship Id="rId622" Type="http://schemas.openxmlformats.org/officeDocument/2006/relationships/image" Target="../media/image1043.png"/><Relationship Id="rId261" Type="http://schemas.openxmlformats.org/officeDocument/2006/relationships/customXml" Target="../ink/ink858.xml"/><Relationship Id="rId499" Type="http://schemas.openxmlformats.org/officeDocument/2006/relationships/customXml" Target="../ink/ink977.xml"/><Relationship Id="rId56" Type="http://schemas.openxmlformats.org/officeDocument/2006/relationships/customXml" Target="../ink/ink755.xml"/><Relationship Id="rId359" Type="http://schemas.openxmlformats.org/officeDocument/2006/relationships/customXml" Target="../ink/ink907.xml"/><Relationship Id="rId566" Type="http://schemas.openxmlformats.org/officeDocument/2006/relationships/image" Target="../media/image1015.png"/><Relationship Id="rId121" Type="http://schemas.openxmlformats.org/officeDocument/2006/relationships/customXml" Target="../ink/ink788.xml"/><Relationship Id="rId219" Type="http://schemas.openxmlformats.org/officeDocument/2006/relationships/customXml" Target="../ink/ink837.xml"/><Relationship Id="rId426" Type="http://schemas.openxmlformats.org/officeDocument/2006/relationships/image" Target="../media/image945.png"/><Relationship Id="rId633" Type="http://schemas.openxmlformats.org/officeDocument/2006/relationships/customXml" Target="../ink/ink1044.xml"/><Relationship Id="rId67" Type="http://schemas.openxmlformats.org/officeDocument/2006/relationships/image" Target="../media/image766.png"/><Relationship Id="rId272" Type="http://schemas.openxmlformats.org/officeDocument/2006/relationships/image" Target="../media/image868.png"/><Relationship Id="rId577" Type="http://schemas.openxmlformats.org/officeDocument/2006/relationships/customXml" Target="../ink/ink1016.xml"/><Relationship Id="rId700" Type="http://schemas.openxmlformats.org/officeDocument/2006/relationships/image" Target="../media/image1082.png"/><Relationship Id="rId132" Type="http://schemas.openxmlformats.org/officeDocument/2006/relationships/image" Target="../media/image798.png"/><Relationship Id="rId437" Type="http://schemas.openxmlformats.org/officeDocument/2006/relationships/customXml" Target="../ink/ink946.xml"/><Relationship Id="rId644" Type="http://schemas.openxmlformats.org/officeDocument/2006/relationships/image" Target="../media/image1054.png"/><Relationship Id="rId283" Type="http://schemas.openxmlformats.org/officeDocument/2006/relationships/customXml" Target="../ink/ink869.xml"/><Relationship Id="rId490" Type="http://schemas.openxmlformats.org/officeDocument/2006/relationships/image" Target="../media/image977.png"/><Relationship Id="rId504" Type="http://schemas.openxmlformats.org/officeDocument/2006/relationships/image" Target="../media/image984.png"/><Relationship Id="rId711" Type="http://schemas.openxmlformats.org/officeDocument/2006/relationships/customXml" Target="../ink/ink1083.xml"/><Relationship Id="rId78" Type="http://schemas.openxmlformats.org/officeDocument/2006/relationships/customXml" Target="../ink/ink766.xml"/><Relationship Id="rId143" Type="http://schemas.openxmlformats.org/officeDocument/2006/relationships/customXml" Target="../ink/ink799.xml"/><Relationship Id="rId350" Type="http://schemas.openxmlformats.org/officeDocument/2006/relationships/image" Target="../media/image907.png"/><Relationship Id="rId588" Type="http://schemas.openxmlformats.org/officeDocument/2006/relationships/image" Target="../media/image1026.png"/><Relationship Id="rId9" Type="http://schemas.openxmlformats.org/officeDocument/2006/relationships/image" Target="../media/image738.png"/><Relationship Id="rId210" Type="http://schemas.openxmlformats.org/officeDocument/2006/relationships/image" Target="../media/image837.png"/><Relationship Id="rId448" Type="http://schemas.openxmlformats.org/officeDocument/2006/relationships/image" Target="../media/image956.png"/><Relationship Id="rId655" Type="http://schemas.openxmlformats.org/officeDocument/2006/relationships/customXml" Target="../ink/ink1055.xml"/><Relationship Id="rId294" Type="http://schemas.openxmlformats.org/officeDocument/2006/relationships/image" Target="../media/image879.png"/><Relationship Id="rId308" Type="http://schemas.openxmlformats.org/officeDocument/2006/relationships/image" Target="../media/image886.png"/><Relationship Id="rId515" Type="http://schemas.openxmlformats.org/officeDocument/2006/relationships/customXml" Target="../ink/ink985.xml"/><Relationship Id="rId89" Type="http://schemas.openxmlformats.org/officeDocument/2006/relationships/image" Target="../media/image777.png"/><Relationship Id="rId154" Type="http://schemas.openxmlformats.org/officeDocument/2006/relationships/image" Target="../media/image809.png"/><Relationship Id="rId361" Type="http://schemas.openxmlformats.org/officeDocument/2006/relationships/customXml" Target="../ink/ink908.xml"/><Relationship Id="rId599" Type="http://schemas.openxmlformats.org/officeDocument/2006/relationships/customXml" Target="../ink/ink1027.xml"/><Relationship Id="rId459" Type="http://schemas.openxmlformats.org/officeDocument/2006/relationships/customXml" Target="../ink/ink957.xml"/><Relationship Id="rId666" Type="http://schemas.openxmlformats.org/officeDocument/2006/relationships/image" Target="../media/image1065.png"/><Relationship Id="rId16" Type="http://schemas.openxmlformats.org/officeDocument/2006/relationships/customXml" Target="../ink/ink735.xml"/><Relationship Id="rId221" Type="http://schemas.openxmlformats.org/officeDocument/2006/relationships/customXml" Target="../ink/ink838.xml"/><Relationship Id="rId319" Type="http://schemas.openxmlformats.org/officeDocument/2006/relationships/customXml" Target="../ink/ink887.xml"/><Relationship Id="rId526" Type="http://schemas.openxmlformats.org/officeDocument/2006/relationships/image" Target="../media/image995.png"/><Relationship Id="rId165" Type="http://schemas.openxmlformats.org/officeDocument/2006/relationships/customXml" Target="../ink/ink810.xml"/><Relationship Id="rId372" Type="http://schemas.openxmlformats.org/officeDocument/2006/relationships/image" Target="../media/image918.png"/><Relationship Id="rId677" Type="http://schemas.openxmlformats.org/officeDocument/2006/relationships/customXml" Target="../ink/ink1066.xml"/><Relationship Id="rId232" Type="http://schemas.openxmlformats.org/officeDocument/2006/relationships/image" Target="../media/image848.png"/><Relationship Id="rId27" Type="http://schemas.openxmlformats.org/officeDocument/2006/relationships/image" Target="../media/image746.png"/><Relationship Id="rId537" Type="http://schemas.openxmlformats.org/officeDocument/2006/relationships/customXml" Target="../ink/ink996.xml"/><Relationship Id="rId80" Type="http://schemas.openxmlformats.org/officeDocument/2006/relationships/customXml" Target="../ink/ink767.xml"/><Relationship Id="rId176" Type="http://schemas.openxmlformats.org/officeDocument/2006/relationships/image" Target="../media/image820.png"/><Relationship Id="rId383" Type="http://schemas.openxmlformats.org/officeDocument/2006/relationships/customXml" Target="../ink/ink919.xml"/><Relationship Id="rId590" Type="http://schemas.openxmlformats.org/officeDocument/2006/relationships/image" Target="../media/image1027.png"/><Relationship Id="rId604" Type="http://schemas.openxmlformats.org/officeDocument/2006/relationships/image" Target="../media/image1034.png"/><Relationship Id="rId243" Type="http://schemas.openxmlformats.org/officeDocument/2006/relationships/customXml" Target="../ink/ink849.xml"/><Relationship Id="rId450" Type="http://schemas.openxmlformats.org/officeDocument/2006/relationships/image" Target="../media/image957.png"/><Relationship Id="rId688" Type="http://schemas.openxmlformats.org/officeDocument/2006/relationships/image" Target="../media/image1076.png"/><Relationship Id="rId38" Type="http://schemas.openxmlformats.org/officeDocument/2006/relationships/customXml" Target="../ink/ink746.xml"/><Relationship Id="rId103" Type="http://schemas.openxmlformats.org/officeDocument/2006/relationships/image" Target="../media/image784.png"/><Relationship Id="rId310" Type="http://schemas.openxmlformats.org/officeDocument/2006/relationships/image" Target="../media/image887.png"/><Relationship Id="rId548" Type="http://schemas.openxmlformats.org/officeDocument/2006/relationships/image" Target="../media/image1006.png"/><Relationship Id="rId91" Type="http://schemas.openxmlformats.org/officeDocument/2006/relationships/image" Target="../media/image778.png"/><Relationship Id="rId187" Type="http://schemas.openxmlformats.org/officeDocument/2006/relationships/customXml" Target="../ink/ink821.xml"/><Relationship Id="rId394" Type="http://schemas.openxmlformats.org/officeDocument/2006/relationships/image" Target="../media/image929.png"/><Relationship Id="rId408" Type="http://schemas.openxmlformats.org/officeDocument/2006/relationships/image" Target="../media/image936.png"/><Relationship Id="rId615" Type="http://schemas.openxmlformats.org/officeDocument/2006/relationships/customXml" Target="../ink/ink1035.xml"/><Relationship Id="rId254" Type="http://schemas.openxmlformats.org/officeDocument/2006/relationships/image" Target="../media/image859.png"/><Relationship Id="rId699" Type="http://schemas.openxmlformats.org/officeDocument/2006/relationships/customXml" Target="../ink/ink1077.xml"/><Relationship Id="rId49" Type="http://schemas.openxmlformats.org/officeDocument/2006/relationships/image" Target="../media/image757.png"/><Relationship Id="rId114" Type="http://schemas.openxmlformats.org/officeDocument/2006/relationships/customXml" Target="../ink/ink784.xml"/><Relationship Id="rId461" Type="http://schemas.openxmlformats.org/officeDocument/2006/relationships/customXml" Target="../ink/ink958.xml"/><Relationship Id="rId559" Type="http://schemas.openxmlformats.org/officeDocument/2006/relationships/customXml" Target="../ink/ink1007.xml"/><Relationship Id="rId198" Type="http://schemas.openxmlformats.org/officeDocument/2006/relationships/image" Target="../media/image831.png"/><Relationship Id="rId321" Type="http://schemas.openxmlformats.org/officeDocument/2006/relationships/customXml" Target="../ink/ink888.xml"/><Relationship Id="rId419" Type="http://schemas.openxmlformats.org/officeDocument/2006/relationships/customXml" Target="../ink/ink937.xml"/><Relationship Id="rId626" Type="http://schemas.openxmlformats.org/officeDocument/2006/relationships/image" Target="../media/image1045.png"/><Relationship Id="rId265" Type="http://schemas.openxmlformats.org/officeDocument/2006/relationships/customXml" Target="../ink/ink860.xml"/><Relationship Id="rId472" Type="http://schemas.openxmlformats.org/officeDocument/2006/relationships/image" Target="../media/image968.png"/><Relationship Id="rId125" Type="http://schemas.openxmlformats.org/officeDocument/2006/relationships/customXml" Target="../ink/ink790.xml"/><Relationship Id="rId332" Type="http://schemas.openxmlformats.org/officeDocument/2006/relationships/image" Target="../media/image898.png"/><Relationship Id="rId637" Type="http://schemas.openxmlformats.org/officeDocument/2006/relationships/customXml" Target="../ink/ink1046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0.xml"/><Relationship Id="rId18" Type="http://schemas.openxmlformats.org/officeDocument/2006/relationships/image" Target="../media/image1098.png"/><Relationship Id="rId26" Type="http://schemas.openxmlformats.org/officeDocument/2006/relationships/image" Target="../media/image1102.png"/><Relationship Id="rId39" Type="http://schemas.openxmlformats.org/officeDocument/2006/relationships/customXml" Target="../ink/ink1103.xml"/><Relationship Id="rId21" Type="http://schemas.openxmlformats.org/officeDocument/2006/relationships/customXml" Target="../ink/ink1094.xml"/><Relationship Id="rId34" Type="http://schemas.openxmlformats.org/officeDocument/2006/relationships/image" Target="../media/image1106.png"/><Relationship Id="rId42" Type="http://schemas.openxmlformats.org/officeDocument/2006/relationships/image" Target="../media/image1109.png"/><Relationship Id="rId7" Type="http://schemas.openxmlformats.org/officeDocument/2006/relationships/customXml" Target="../ink/ink1087.xml"/><Relationship Id="rId2" Type="http://schemas.openxmlformats.org/officeDocument/2006/relationships/image" Target="../media/image1090.png"/><Relationship Id="rId16" Type="http://schemas.openxmlformats.org/officeDocument/2006/relationships/image" Target="../media/image1097.png"/><Relationship Id="rId29" Type="http://schemas.openxmlformats.org/officeDocument/2006/relationships/customXml" Target="../ink/ink10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2.png"/><Relationship Id="rId11" Type="http://schemas.openxmlformats.org/officeDocument/2006/relationships/customXml" Target="../ink/ink1089.xml"/><Relationship Id="rId24" Type="http://schemas.openxmlformats.org/officeDocument/2006/relationships/image" Target="../media/image1101.png"/><Relationship Id="rId32" Type="http://schemas.openxmlformats.org/officeDocument/2006/relationships/image" Target="../media/image1105.png"/><Relationship Id="rId37" Type="http://schemas.openxmlformats.org/officeDocument/2006/relationships/customXml" Target="../ink/ink1102.xml"/><Relationship Id="rId40" Type="http://schemas.openxmlformats.org/officeDocument/2006/relationships/image" Target="../media/image790.png"/><Relationship Id="rId45" Type="http://schemas.openxmlformats.org/officeDocument/2006/relationships/customXml" Target="../ink/ink1106.xml"/><Relationship Id="rId5" Type="http://schemas.openxmlformats.org/officeDocument/2006/relationships/customXml" Target="../ink/ink1086.xml"/><Relationship Id="rId15" Type="http://schemas.openxmlformats.org/officeDocument/2006/relationships/customXml" Target="../ink/ink1091.xml"/><Relationship Id="rId23" Type="http://schemas.openxmlformats.org/officeDocument/2006/relationships/customXml" Target="../ink/ink1095.xml"/><Relationship Id="rId28" Type="http://schemas.openxmlformats.org/officeDocument/2006/relationships/image" Target="../media/image1103.png"/><Relationship Id="rId36" Type="http://schemas.openxmlformats.org/officeDocument/2006/relationships/image" Target="../media/image1107.png"/><Relationship Id="rId10" Type="http://schemas.openxmlformats.org/officeDocument/2006/relationships/image" Target="../media/image1094.png"/><Relationship Id="rId19" Type="http://schemas.openxmlformats.org/officeDocument/2006/relationships/customXml" Target="../ink/ink1093.xml"/><Relationship Id="rId31" Type="http://schemas.openxmlformats.org/officeDocument/2006/relationships/customXml" Target="../ink/ink1099.xml"/><Relationship Id="rId44" Type="http://schemas.openxmlformats.org/officeDocument/2006/relationships/image" Target="../media/image625.png"/><Relationship Id="rId4" Type="http://schemas.openxmlformats.org/officeDocument/2006/relationships/image" Target="../media/image1091.png"/><Relationship Id="rId9" Type="http://schemas.openxmlformats.org/officeDocument/2006/relationships/customXml" Target="../ink/ink1088.xml"/><Relationship Id="rId14" Type="http://schemas.openxmlformats.org/officeDocument/2006/relationships/image" Target="../media/image1096.png"/><Relationship Id="rId22" Type="http://schemas.openxmlformats.org/officeDocument/2006/relationships/image" Target="../media/image1100.png"/><Relationship Id="rId27" Type="http://schemas.openxmlformats.org/officeDocument/2006/relationships/customXml" Target="../ink/ink1097.xml"/><Relationship Id="rId30" Type="http://schemas.openxmlformats.org/officeDocument/2006/relationships/image" Target="../media/image1104.png"/><Relationship Id="rId35" Type="http://schemas.openxmlformats.org/officeDocument/2006/relationships/customXml" Target="../ink/ink1101.xml"/><Relationship Id="rId43" Type="http://schemas.openxmlformats.org/officeDocument/2006/relationships/customXml" Target="../ink/ink1105.xml"/><Relationship Id="rId8" Type="http://schemas.openxmlformats.org/officeDocument/2006/relationships/image" Target="../media/image1093.png"/><Relationship Id="rId3" Type="http://schemas.openxmlformats.org/officeDocument/2006/relationships/customXml" Target="../ink/ink1085.xml"/><Relationship Id="rId12" Type="http://schemas.openxmlformats.org/officeDocument/2006/relationships/image" Target="../media/image1095.png"/><Relationship Id="rId17" Type="http://schemas.openxmlformats.org/officeDocument/2006/relationships/customXml" Target="../ink/ink1092.xml"/><Relationship Id="rId25" Type="http://schemas.openxmlformats.org/officeDocument/2006/relationships/customXml" Target="../ink/ink1096.xml"/><Relationship Id="rId33" Type="http://schemas.openxmlformats.org/officeDocument/2006/relationships/customXml" Target="../ink/ink1100.xml"/><Relationship Id="rId38" Type="http://schemas.openxmlformats.org/officeDocument/2006/relationships/image" Target="../media/image1108.png"/><Relationship Id="rId46" Type="http://schemas.openxmlformats.org/officeDocument/2006/relationships/image" Target="../media/image1110.png"/><Relationship Id="rId20" Type="http://schemas.openxmlformats.org/officeDocument/2006/relationships/image" Target="../media/image1099.png"/><Relationship Id="rId41" Type="http://schemas.openxmlformats.org/officeDocument/2006/relationships/customXml" Target="../ink/ink1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4.xml"/><Relationship Id="rId299" Type="http://schemas.openxmlformats.org/officeDocument/2006/relationships/customXml" Target="../ink/ink1255.xml"/><Relationship Id="rId21" Type="http://schemas.openxmlformats.org/officeDocument/2006/relationships/customXml" Target="../ink/ink1116.xml"/><Relationship Id="rId63" Type="http://schemas.openxmlformats.org/officeDocument/2006/relationships/customXml" Target="../ink/ink1137.xml"/><Relationship Id="rId159" Type="http://schemas.openxmlformats.org/officeDocument/2006/relationships/customXml" Target="../ink/ink1185.xml"/><Relationship Id="rId324" Type="http://schemas.openxmlformats.org/officeDocument/2006/relationships/image" Target="../media/image1253.png"/><Relationship Id="rId366" Type="http://schemas.openxmlformats.org/officeDocument/2006/relationships/image" Target="../media/image1274.png"/><Relationship Id="rId170" Type="http://schemas.openxmlformats.org/officeDocument/2006/relationships/image" Target="../media/image1176.png"/><Relationship Id="rId226" Type="http://schemas.openxmlformats.org/officeDocument/2006/relationships/image" Target="../media/image1204.png"/><Relationship Id="rId433" Type="http://schemas.openxmlformats.org/officeDocument/2006/relationships/customXml" Target="../ink/ink1322.xml"/><Relationship Id="rId268" Type="http://schemas.openxmlformats.org/officeDocument/2006/relationships/image" Target="../media/image1225.png"/><Relationship Id="rId475" Type="http://schemas.openxmlformats.org/officeDocument/2006/relationships/customXml" Target="../ink/ink1343.xml"/><Relationship Id="rId32" Type="http://schemas.openxmlformats.org/officeDocument/2006/relationships/image" Target="../media/image1106.png"/><Relationship Id="rId74" Type="http://schemas.openxmlformats.org/officeDocument/2006/relationships/image" Target="../media/image1128.png"/><Relationship Id="rId128" Type="http://schemas.openxmlformats.org/officeDocument/2006/relationships/image" Target="../media/image1155.png"/><Relationship Id="rId335" Type="http://schemas.openxmlformats.org/officeDocument/2006/relationships/customXml" Target="../ink/ink1273.xml"/><Relationship Id="rId377" Type="http://schemas.openxmlformats.org/officeDocument/2006/relationships/customXml" Target="../ink/ink1294.xml"/><Relationship Id="rId5" Type="http://schemas.openxmlformats.org/officeDocument/2006/relationships/customXml" Target="../ink/ink1108.xml"/><Relationship Id="rId181" Type="http://schemas.openxmlformats.org/officeDocument/2006/relationships/customXml" Target="../ink/ink1196.xml"/><Relationship Id="rId237" Type="http://schemas.openxmlformats.org/officeDocument/2006/relationships/customXml" Target="../ink/ink1224.xml"/><Relationship Id="rId402" Type="http://schemas.openxmlformats.org/officeDocument/2006/relationships/image" Target="../media/image1292.png"/><Relationship Id="rId279" Type="http://schemas.openxmlformats.org/officeDocument/2006/relationships/customXml" Target="../ink/ink1245.xml"/><Relationship Id="rId444" Type="http://schemas.openxmlformats.org/officeDocument/2006/relationships/image" Target="../media/image1313.png"/><Relationship Id="rId486" Type="http://schemas.openxmlformats.org/officeDocument/2006/relationships/image" Target="../media/image1334.png"/><Relationship Id="rId43" Type="http://schemas.openxmlformats.org/officeDocument/2006/relationships/customXml" Target="../ink/ink1127.xml"/><Relationship Id="rId139" Type="http://schemas.openxmlformats.org/officeDocument/2006/relationships/customXml" Target="../ink/ink1175.xml"/><Relationship Id="rId290" Type="http://schemas.openxmlformats.org/officeDocument/2006/relationships/image" Target="../media/image1236.png"/><Relationship Id="rId304" Type="http://schemas.openxmlformats.org/officeDocument/2006/relationships/image" Target="../media/image1243.png"/><Relationship Id="rId346" Type="http://schemas.openxmlformats.org/officeDocument/2006/relationships/image" Target="../media/image1264.png"/><Relationship Id="rId388" Type="http://schemas.openxmlformats.org/officeDocument/2006/relationships/image" Target="../media/image1285.png"/><Relationship Id="rId85" Type="http://schemas.openxmlformats.org/officeDocument/2006/relationships/customXml" Target="../ink/ink1148.xml"/><Relationship Id="rId150" Type="http://schemas.openxmlformats.org/officeDocument/2006/relationships/image" Target="../media/image1166.png"/><Relationship Id="rId192" Type="http://schemas.openxmlformats.org/officeDocument/2006/relationships/image" Target="../media/image1187.png"/><Relationship Id="rId206" Type="http://schemas.openxmlformats.org/officeDocument/2006/relationships/image" Target="../media/image1194.png"/><Relationship Id="rId413" Type="http://schemas.openxmlformats.org/officeDocument/2006/relationships/customXml" Target="../ink/ink1312.xml"/><Relationship Id="rId248" Type="http://schemas.openxmlformats.org/officeDocument/2006/relationships/image" Target="../media/image1215.png"/><Relationship Id="rId455" Type="http://schemas.openxmlformats.org/officeDocument/2006/relationships/customXml" Target="../ink/ink1333.xml"/><Relationship Id="rId12" Type="http://schemas.openxmlformats.org/officeDocument/2006/relationships/image" Target="../media/image1096.png"/><Relationship Id="rId108" Type="http://schemas.openxmlformats.org/officeDocument/2006/relationships/image" Target="../media/image1145.png"/><Relationship Id="rId315" Type="http://schemas.openxmlformats.org/officeDocument/2006/relationships/customXml" Target="../ink/ink1263.xml"/><Relationship Id="rId357" Type="http://schemas.openxmlformats.org/officeDocument/2006/relationships/customXml" Target="../ink/ink1284.xml"/><Relationship Id="rId54" Type="http://schemas.openxmlformats.org/officeDocument/2006/relationships/image" Target="../media/image1119.png"/><Relationship Id="rId96" Type="http://schemas.openxmlformats.org/officeDocument/2006/relationships/image" Target="../media/image1139.png"/><Relationship Id="rId161" Type="http://schemas.openxmlformats.org/officeDocument/2006/relationships/customXml" Target="../ink/ink1186.xml"/><Relationship Id="rId217" Type="http://schemas.openxmlformats.org/officeDocument/2006/relationships/customXml" Target="../ink/ink1214.xml"/><Relationship Id="rId399" Type="http://schemas.openxmlformats.org/officeDocument/2006/relationships/customXml" Target="../ink/ink1305.xml"/><Relationship Id="rId259" Type="http://schemas.openxmlformats.org/officeDocument/2006/relationships/customXml" Target="../ink/ink1235.xml"/><Relationship Id="rId424" Type="http://schemas.openxmlformats.org/officeDocument/2006/relationships/image" Target="../media/image1303.png"/><Relationship Id="rId466" Type="http://schemas.openxmlformats.org/officeDocument/2006/relationships/image" Target="../media/image1324.png"/><Relationship Id="rId23" Type="http://schemas.openxmlformats.org/officeDocument/2006/relationships/customXml" Target="../ink/ink1117.xml"/><Relationship Id="rId119" Type="http://schemas.openxmlformats.org/officeDocument/2006/relationships/customXml" Target="../ink/ink1165.xml"/><Relationship Id="rId270" Type="http://schemas.openxmlformats.org/officeDocument/2006/relationships/image" Target="../media/image1226.png"/><Relationship Id="rId326" Type="http://schemas.openxmlformats.org/officeDocument/2006/relationships/image" Target="../media/image1254.png"/><Relationship Id="rId65" Type="http://schemas.openxmlformats.org/officeDocument/2006/relationships/customXml" Target="../ink/ink1138.xml"/><Relationship Id="rId130" Type="http://schemas.openxmlformats.org/officeDocument/2006/relationships/image" Target="../media/image1156.png"/><Relationship Id="rId368" Type="http://schemas.openxmlformats.org/officeDocument/2006/relationships/image" Target="../media/image1275.png"/><Relationship Id="rId172" Type="http://schemas.openxmlformats.org/officeDocument/2006/relationships/image" Target="../media/image1177.png"/><Relationship Id="rId228" Type="http://schemas.openxmlformats.org/officeDocument/2006/relationships/image" Target="../media/image1205.png"/><Relationship Id="rId435" Type="http://schemas.openxmlformats.org/officeDocument/2006/relationships/customXml" Target="../ink/ink1323.xml"/><Relationship Id="rId477" Type="http://schemas.openxmlformats.org/officeDocument/2006/relationships/customXml" Target="../ink/ink1344.xml"/><Relationship Id="rId281" Type="http://schemas.openxmlformats.org/officeDocument/2006/relationships/customXml" Target="../ink/ink1246.xml"/><Relationship Id="rId337" Type="http://schemas.openxmlformats.org/officeDocument/2006/relationships/customXml" Target="../ink/ink1274.xml"/><Relationship Id="rId34" Type="http://schemas.openxmlformats.org/officeDocument/2006/relationships/image" Target="../media/image1107.png"/><Relationship Id="rId76" Type="http://schemas.openxmlformats.org/officeDocument/2006/relationships/image" Target="../media/image1129.png"/><Relationship Id="rId141" Type="http://schemas.openxmlformats.org/officeDocument/2006/relationships/customXml" Target="../ink/ink1176.xml"/><Relationship Id="rId379" Type="http://schemas.openxmlformats.org/officeDocument/2006/relationships/customXml" Target="../ink/ink1295.xml"/><Relationship Id="rId7" Type="http://schemas.openxmlformats.org/officeDocument/2006/relationships/customXml" Target="../ink/ink1109.xml"/><Relationship Id="rId183" Type="http://schemas.openxmlformats.org/officeDocument/2006/relationships/customXml" Target="../ink/ink1197.xml"/><Relationship Id="rId239" Type="http://schemas.openxmlformats.org/officeDocument/2006/relationships/customXml" Target="../ink/ink1225.xml"/><Relationship Id="rId390" Type="http://schemas.openxmlformats.org/officeDocument/2006/relationships/image" Target="../media/image1286.png"/><Relationship Id="rId404" Type="http://schemas.openxmlformats.org/officeDocument/2006/relationships/image" Target="../media/image1293.png"/><Relationship Id="rId446" Type="http://schemas.openxmlformats.org/officeDocument/2006/relationships/image" Target="../media/image1314.png"/><Relationship Id="rId250" Type="http://schemas.openxmlformats.org/officeDocument/2006/relationships/image" Target="../media/image1216.png"/><Relationship Id="rId292" Type="http://schemas.openxmlformats.org/officeDocument/2006/relationships/image" Target="../media/image1237.png"/><Relationship Id="rId306" Type="http://schemas.openxmlformats.org/officeDocument/2006/relationships/image" Target="../media/image1244.png"/><Relationship Id="rId45" Type="http://schemas.openxmlformats.org/officeDocument/2006/relationships/customXml" Target="../ink/ink1128.xml"/><Relationship Id="rId87" Type="http://schemas.openxmlformats.org/officeDocument/2006/relationships/customXml" Target="../ink/ink1149.xml"/><Relationship Id="rId110" Type="http://schemas.openxmlformats.org/officeDocument/2006/relationships/image" Target="../media/image1146.png"/><Relationship Id="rId348" Type="http://schemas.openxmlformats.org/officeDocument/2006/relationships/image" Target="../media/image1265.png"/><Relationship Id="rId152" Type="http://schemas.openxmlformats.org/officeDocument/2006/relationships/image" Target="../media/image1167.png"/><Relationship Id="rId194" Type="http://schemas.openxmlformats.org/officeDocument/2006/relationships/image" Target="../media/image1188.png"/><Relationship Id="rId208" Type="http://schemas.openxmlformats.org/officeDocument/2006/relationships/image" Target="../media/image1195.png"/><Relationship Id="rId415" Type="http://schemas.openxmlformats.org/officeDocument/2006/relationships/customXml" Target="../ink/ink1313.xml"/><Relationship Id="rId457" Type="http://schemas.openxmlformats.org/officeDocument/2006/relationships/customXml" Target="../ink/ink1334.xml"/><Relationship Id="rId261" Type="http://schemas.openxmlformats.org/officeDocument/2006/relationships/customXml" Target="../ink/ink1236.xml"/><Relationship Id="rId14" Type="http://schemas.openxmlformats.org/officeDocument/2006/relationships/image" Target="../media/image1097.png"/><Relationship Id="rId56" Type="http://schemas.openxmlformats.org/officeDocument/2006/relationships/image" Target="../media/image1120.png"/><Relationship Id="rId317" Type="http://schemas.openxmlformats.org/officeDocument/2006/relationships/customXml" Target="../ink/ink1264.xml"/><Relationship Id="rId359" Type="http://schemas.openxmlformats.org/officeDocument/2006/relationships/customXml" Target="../ink/ink1285.xml"/><Relationship Id="rId98" Type="http://schemas.openxmlformats.org/officeDocument/2006/relationships/image" Target="../media/image1140.png"/><Relationship Id="rId121" Type="http://schemas.openxmlformats.org/officeDocument/2006/relationships/customXml" Target="../ink/ink1166.xml"/><Relationship Id="rId163" Type="http://schemas.openxmlformats.org/officeDocument/2006/relationships/customXml" Target="../ink/ink1187.xml"/><Relationship Id="rId219" Type="http://schemas.openxmlformats.org/officeDocument/2006/relationships/customXml" Target="../ink/ink1215.xml"/><Relationship Id="rId370" Type="http://schemas.openxmlformats.org/officeDocument/2006/relationships/image" Target="../media/image1276.png"/><Relationship Id="rId426" Type="http://schemas.openxmlformats.org/officeDocument/2006/relationships/image" Target="../media/image1304.png"/><Relationship Id="rId230" Type="http://schemas.openxmlformats.org/officeDocument/2006/relationships/image" Target="../media/image1206.png"/><Relationship Id="rId468" Type="http://schemas.openxmlformats.org/officeDocument/2006/relationships/image" Target="../media/image1325.png"/><Relationship Id="rId25" Type="http://schemas.openxmlformats.org/officeDocument/2006/relationships/customXml" Target="../ink/ink1118.xml"/><Relationship Id="rId67" Type="http://schemas.openxmlformats.org/officeDocument/2006/relationships/customXml" Target="../ink/ink1139.xml"/><Relationship Id="rId272" Type="http://schemas.openxmlformats.org/officeDocument/2006/relationships/image" Target="../media/image1227.png"/><Relationship Id="rId328" Type="http://schemas.openxmlformats.org/officeDocument/2006/relationships/image" Target="../media/image1255.png"/><Relationship Id="rId132" Type="http://schemas.openxmlformats.org/officeDocument/2006/relationships/image" Target="../media/image1157.png"/><Relationship Id="rId174" Type="http://schemas.openxmlformats.org/officeDocument/2006/relationships/image" Target="../media/image1178.png"/><Relationship Id="rId381" Type="http://schemas.openxmlformats.org/officeDocument/2006/relationships/customXml" Target="../ink/ink1296.xml"/><Relationship Id="rId241" Type="http://schemas.openxmlformats.org/officeDocument/2006/relationships/customXml" Target="../ink/ink1226.xml"/><Relationship Id="rId437" Type="http://schemas.openxmlformats.org/officeDocument/2006/relationships/customXml" Target="../ink/ink1324.xml"/><Relationship Id="rId479" Type="http://schemas.openxmlformats.org/officeDocument/2006/relationships/customXml" Target="../ink/ink1345.xml"/><Relationship Id="rId36" Type="http://schemas.openxmlformats.org/officeDocument/2006/relationships/image" Target="../media/image1108.png"/><Relationship Id="rId283" Type="http://schemas.openxmlformats.org/officeDocument/2006/relationships/customXml" Target="../ink/ink1247.xml"/><Relationship Id="rId339" Type="http://schemas.openxmlformats.org/officeDocument/2006/relationships/customXml" Target="../ink/ink1275.xml"/><Relationship Id="rId78" Type="http://schemas.openxmlformats.org/officeDocument/2006/relationships/image" Target="../media/image1130.png"/><Relationship Id="rId101" Type="http://schemas.openxmlformats.org/officeDocument/2006/relationships/customXml" Target="../ink/ink1156.xml"/><Relationship Id="rId143" Type="http://schemas.openxmlformats.org/officeDocument/2006/relationships/customXml" Target="../ink/ink1177.xml"/><Relationship Id="rId185" Type="http://schemas.openxmlformats.org/officeDocument/2006/relationships/customXml" Target="../ink/ink1198.xml"/><Relationship Id="rId350" Type="http://schemas.openxmlformats.org/officeDocument/2006/relationships/image" Target="../media/image1266.png"/><Relationship Id="rId406" Type="http://schemas.openxmlformats.org/officeDocument/2006/relationships/image" Target="../media/image1294.png"/><Relationship Id="rId9" Type="http://schemas.openxmlformats.org/officeDocument/2006/relationships/customXml" Target="../ink/ink1110.xml"/><Relationship Id="rId210" Type="http://schemas.openxmlformats.org/officeDocument/2006/relationships/image" Target="../media/image1196.png"/><Relationship Id="rId392" Type="http://schemas.openxmlformats.org/officeDocument/2006/relationships/image" Target="../media/image1287.png"/><Relationship Id="rId448" Type="http://schemas.openxmlformats.org/officeDocument/2006/relationships/image" Target="../media/image1315.png"/><Relationship Id="rId252" Type="http://schemas.openxmlformats.org/officeDocument/2006/relationships/image" Target="../media/image1217.png"/><Relationship Id="rId294" Type="http://schemas.openxmlformats.org/officeDocument/2006/relationships/image" Target="../media/image1238.png"/><Relationship Id="rId308" Type="http://schemas.openxmlformats.org/officeDocument/2006/relationships/image" Target="../media/image1245.png"/><Relationship Id="rId47" Type="http://schemas.openxmlformats.org/officeDocument/2006/relationships/customXml" Target="../ink/ink1129.xml"/><Relationship Id="rId89" Type="http://schemas.openxmlformats.org/officeDocument/2006/relationships/customXml" Target="../ink/ink1150.xml"/><Relationship Id="rId112" Type="http://schemas.openxmlformats.org/officeDocument/2006/relationships/image" Target="../media/image1147.png"/><Relationship Id="rId154" Type="http://schemas.openxmlformats.org/officeDocument/2006/relationships/image" Target="../media/image1168.png"/><Relationship Id="rId361" Type="http://schemas.openxmlformats.org/officeDocument/2006/relationships/customXml" Target="../ink/ink1286.xml"/><Relationship Id="rId196" Type="http://schemas.openxmlformats.org/officeDocument/2006/relationships/image" Target="../media/image1189.png"/><Relationship Id="rId417" Type="http://schemas.openxmlformats.org/officeDocument/2006/relationships/customXml" Target="../ink/ink1314.xml"/><Relationship Id="rId459" Type="http://schemas.openxmlformats.org/officeDocument/2006/relationships/customXml" Target="../ink/ink1335.xml"/><Relationship Id="rId16" Type="http://schemas.openxmlformats.org/officeDocument/2006/relationships/image" Target="../media/image1098.png"/><Relationship Id="rId221" Type="http://schemas.openxmlformats.org/officeDocument/2006/relationships/customXml" Target="../ink/ink1216.xml"/><Relationship Id="rId263" Type="http://schemas.openxmlformats.org/officeDocument/2006/relationships/customXml" Target="../ink/ink1237.xml"/><Relationship Id="rId319" Type="http://schemas.openxmlformats.org/officeDocument/2006/relationships/customXml" Target="../ink/ink1265.xml"/><Relationship Id="rId470" Type="http://schemas.openxmlformats.org/officeDocument/2006/relationships/image" Target="../media/image1326.png"/><Relationship Id="rId58" Type="http://schemas.openxmlformats.org/officeDocument/2006/relationships/image" Target="../media/image1121.png"/><Relationship Id="rId123" Type="http://schemas.openxmlformats.org/officeDocument/2006/relationships/customXml" Target="../ink/ink1167.xml"/><Relationship Id="rId330" Type="http://schemas.openxmlformats.org/officeDocument/2006/relationships/image" Target="../media/image1256.png"/><Relationship Id="rId165" Type="http://schemas.openxmlformats.org/officeDocument/2006/relationships/customXml" Target="../ink/ink1188.xml"/><Relationship Id="rId372" Type="http://schemas.openxmlformats.org/officeDocument/2006/relationships/image" Target="../media/image1277.png"/><Relationship Id="rId428" Type="http://schemas.openxmlformats.org/officeDocument/2006/relationships/image" Target="../media/image1305.png"/><Relationship Id="rId232" Type="http://schemas.openxmlformats.org/officeDocument/2006/relationships/image" Target="../media/image1207.png"/><Relationship Id="rId274" Type="http://schemas.openxmlformats.org/officeDocument/2006/relationships/image" Target="../media/image1228.png"/><Relationship Id="rId481" Type="http://schemas.openxmlformats.org/officeDocument/2006/relationships/customXml" Target="../ink/ink1346.xml"/><Relationship Id="rId27" Type="http://schemas.openxmlformats.org/officeDocument/2006/relationships/customXml" Target="../ink/ink1119.xml"/><Relationship Id="rId69" Type="http://schemas.openxmlformats.org/officeDocument/2006/relationships/customXml" Target="../ink/ink1140.xml"/><Relationship Id="rId134" Type="http://schemas.openxmlformats.org/officeDocument/2006/relationships/image" Target="../media/image1158.png"/><Relationship Id="rId80" Type="http://schemas.openxmlformats.org/officeDocument/2006/relationships/image" Target="../media/image1131.png"/><Relationship Id="rId176" Type="http://schemas.openxmlformats.org/officeDocument/2006/relationships/image" Target="../media/image1179.png"/><Relationship Id="rId341" Type="http://schemas.openxmlformats.org/officeDocument/2006/relationships/customXml" Target="../ink/ink1276.xml"/><Relationship Id="rId383" Type="http://schemas.openxmlformats.org/officeDocument/2006/relationships/customXml" Target="../ink/ink1297.xml"/><Relationship Id="rId439" Type="http://schemas.openxmlformats.org/officeDocument/2006/relationships/customXml" Target="../ink/ink1325.xml"/><Relationship Id="rId201" Type="http://schemas.openxmlformats.org/officeDocument/2006/relationships/customXml" Target="../ink/ink1206.xml"/><Relationship Id="rId243" Type="http://schemas.openxmlformats.org/officeDocument/2006/relationships/customXml" Target="../ink/ink1227.xml"/><Relationship Id="rId285" Type="http://schemas.openxmlformats.org/officeDocument/2006/relationships/customXml" Target="../ink/ink1248.xml"/><Relationship Id="rId450" Type="http://schemas.openxmlformats.org/officeDocument/2006/relationships/image" Target="../media/image1316.png"/><Relationship Id="rId38" Type="http://schemas.openxmlformats.org/officeDocument/2006/relationships/image" Target="../media/image1111.png"/><Relationship Id="rId103" Type="http://schemas.openxmlformats.org/officeDocument/2006/relationships/customXml" Target="../ink/ink1157.xml"/><Relationship Id="rId310" Type="http://schemas.openxmlformats.org/officeDocument/2006/relationships/image" Target="../media/image1246.png"/><Relationship Id="rId91" Type="http://schemas.openxmlformats.org/officeDocument/2006/relationships/customXml" Target="../ink/ink1151.xml"/><Relationship Id="rId145" Type="http://schemas.openxmlformats.org/officeDocument/2006/relationships/customXml" Target="../ink/ink1178.xml"/><Relationship Id="rId187" Type="http://schemas.openxmlformats.org/officeDocument/2006/relationships/customXml" Target="../ink/ink1199.xml"/><Relationship Id="rId352" Type="http://schemas.openxmlformats.org/officeDocument/2006/relationships/image" Target="../media/image1267.png"/><Relationship Id="rId394" Type="http://schemas.openxmlformats.org/officeDocument/2006/relationships/image" Target="../media/image1288.png"/><Relationship Id="rId408" Type="http://schemas.openxmlformats.org/officeDocument/2006/relationships/image" Target="../media/image1295.png"/><Relationship Id="rId212" Type="http://schemas.openxmlformats.org/officeDocument/2006/relationships/image" Target="../media/image1197.png"/><Relationship Id="rId254" Type="http://schemas.openxmlformats.org/officeDocument/2006/relationships/image" Target="../media/image1218.png"/><Relationship Id="rId49" Type="http://schemas.openxmlformats.org/officeDocument/2006/relationships/customXml" Target="../ink/ink1130.xml"/><Relationship Id="rId114" Type="http://schemas.openxmlformats.org/officeDocument/2006/relationships/image" Target="../media/image1148.png"/><Relationship Id="rId296" Type="http://schemas.openxmlformats.org/officeDocument/2006/relationships/image" Target="../media/image1239.png"/><Relationship Id="rId461" Type="http://schemas.openxmlformats.org/officeDocument/2006/relationships/customXml" Target="../ink/ink1336.xml"/><Relationship Id="rId60" Type="http://schemas.openxmlformats.org/officeDocument/2006/relationships/image" Target="../media/image1122.png"/><Relationship Id="rId156" Type="http://schemas.openxmlformats.org/officeDocument/2006/relationships/image" Target="../media/image1169.png"/><Relationship Id="rId198" Type="http://schemas.openxmlformats.org/officeDocument/2006/relationships/image" Target="../media/image1190.png"/><Relationship Id="rId321" Type="http://schemas.openxmlformats.org/officeDocument/2006/relationships/customXml" Target="../ink/ink1266.xml"/><Relationship Id="rId363" Type="http://schemas.openxmlformats.org/officeDocument/2006/relationships/customXml" Target="../ink/ink1287.xml"/><Relationship Id="rId419" Type="http://schemas.openxmlformats.org/officeDocument/2006/relationships/customXml" Target="../ink/ink1315.xml"/><Relationship Id="rId223" Type="http://schemas.openxmlformats.org/officeDocument/2006/relationships/customXml" Target="../ink/ink1217.xml"/><Relationship Id="rId430" Type="http://schemas.openxmlformats.org/officeDocument/2006/relationships/image" Target="../media/image1306.png"/><Relationship Id="rId18" Type="http://schemas.openxmlformats.org/officeDocument/2006/relationships/image" Target="../media/image1099.png"/><Relationship Id="rId265" Type="http://schemas.openxmlformats.org/officeDocument/2006/relationships/customXml" Target="../ink/ink1238.xml"/><Relationship Id="rId472" Type="http://schemas.openxmlformats.org/officeDocument/2006/relationships/image" Target="../media/image1327.png"/><Relationship Id="rId125" Type="http://schemas.openxmlformats.org/officeDocument/2006/relationships/customXml" Target="../ink/ink1168.xml"/><Relationship Id="rId167" Type="http://schemas.openxmlformats.org/officeDocument/2006/relationships/customXml" Target="../ink/ink1189.xml"/><Relationship Id="rId332" Type="http://schemas.openxmlformats.org/officeDocument/2006/relationships/image" Target="../media/image1257.png"/><Relationship Id="rId374" Type="http://schemas.openxmlformats.org/officeDocument/2006/relationships/image" Target="../media/image1278.png"/><Relationship Id="rId71" Type="http://schemas.openxmlformats.org/officeDocument/2006/relationships/customXml" Target="../ink/ink1141.xml"/><Relationship Id="rId234" Type="http://schemas.openxmlformats.org/officeDocument/2006/relationships/image" Target="../media/image1208.png"/><Relationship Id="rId2" Type="http://schemas.openxmlformats.org/officeDocument/2006/relationships/image" Target="../media/image1090.png"/><Relationship Id="rId29" Type="http://schemas.openxmlformats.org/officeDocument/2006/relationships/customXml" Target="../ink/ink1120.xml"/><Relationship Id="rId276" Type="http://schemas.openxmlformats.org/officeDocument/2006/relationships/image" Target="../media/image1229.png"/><Relationship Id="rId441" Type="http://schemas.openxmlformats.org/officeDocument/2006/relationships/customXml" Target="../ink/ink1326.xml"/><Relationship Id="rId483" Type="http://schemas.openxmlformats.org/officeDocument/2006/relationships/customXml" Target="../ink/ink1347.xml"/><Relationship Id="rId40" Type="http://schemas.openxmlformats.org/officeDocument/2006/relationships/image" Target="../media/image1112.png"/><Relationship Id="rId136" Type="http://schemas.openxmlformats.org/officeDocument/2006/relationships/image" Target="../media/image1159.png"/><Relationship Id="rId178" Type="http://schemas.openxmlformats.org/officeDocument/2006/relationships/image" Target="../media/image1180.png"/><Relationship Id="rId301" Type="http://schemas.openxmlformats.org/officeDocument/2006/relationships/customXml" Target="../ink/ink1256.xml"/><Relationship Id="rId343" Type="http://schemas.openxmlformats.org/officeDocument/2006/relationships/customXml" Target="../ink/ink1277.xml"/><Relationship Id="rId82" Type="http://schemas.openxmlformats.org/officeDocument/2006/relationships/image" Target="../media/image1132.png"/><Relationship Id="rId203" Type="http://schemas.openxmlformats.org/officeDocument/2006/relationships/customXml" Target="../ink/ink1207.xml"/><Relationship Id="rId385" Type="http://schemas.openxmlformats.org/officeDocument/2006/relationships/customXml" Target="../ink/ink1298.xml"/><Relationship Id="rId245" Type="http://schemas.openxmlformats.org/officeDocument/2006/relationships/customXml" Target="../ink/ink1228.xml"/><Relationship Id="rId287" Type="http://schemas.openxmlformats.org/officeDocument/2006/relationships/customXml" Target="../ink/ink1249.xml"/><Relationship Id="rId410" Type="http://schemas.openxmlformats.org/officeDocument/2006/relationships/image" Target="../media/image1296.png"/><Relationship Id="rId452" Type="http://schemas.openxmlformats.org/officeDocument/2006/relationships/image" Target="../media/image1317.png"/><Relationship Id="rId105" Type="http://schemas.openxmlformats.org/officeDocument/2006/relationships/customXml" Target="../ink/ink1158.xml"/><Relationship Id="rId147" Type="http://schemas.openxmlformats.org/officeDocument/2006/relationships/customXml" Target="../ink/ink1179.xml"/><Relationship Id="rId312" Type="http://schemas.openxmlformats.org/officeDocument/2006/relationships/image" Target="../media/image1247.png"/><Relationship Id="rId354" Type="http://schemas.openxmlformats.org/officeDocument/2006/relationships/image" Target="../media/image1268.png"/><Relationship Id="rId51" Type="http://schemas.openxmlformats.org/officeDocument/2006/relationships/customXml" Target="../ink/ink1131.xml"/><Relationship Id="rId93" Type="http://schemas.openxmlformats.org/officeDocument/2006/relationships/customXml" Target="../ink/ink1152.xml"/><Relationship Id="rId189" Type="http://schemas.openxmlformats.org/officeDocument/2006/relationships/customXml" Target="../ink/ink1200.xml"/><Relationship Id="rId396" Type="http://schemas.openxmlformats.org/officeDocument/2006/relationships/image" Target="../media/image1289.png"/><Relationship Id="rId214" Type="http://schemas.openxmlformats.org/officeDocument/2006/relationships/image" Target="../media/image1198.png"/><Relationship Id="rId256" Type="http://schemas.openxmlformats.org/officeDocument/2006/relationships/image" Target="../media/image1219.png"/><Relationship Id="rId298" Type="http://schemas.openxmlformats.org/officeDocument/2006/relationships/image" Target="../media/image1240.png"/><Relationship Id="rId421" Type="http://schemas.openxmlformats.org/officeDocument/2006/relationships/customXml" Target="../ink/ink1316.xml"/><Relationship Id="rId463" Type="http://schemas.openxmlformats.org/officeDocument/2006/relationships/customXml" Target="../ink/ink1337.xml"/><Relationship Id="rId116" Type="http://schemas.openxmlformats.org/officeDocument/2006/relationships/image" Target="../media/image1149.png"/><Relationship Id="rId137" Type="http://schemas.openxmlformats.org/officeDocument/2006/relationships/customXml" Target="../ink/ink1174.xml"/><Relationship Id="rId158" Type="http://schemas.openxmlformats.org/officeDocument/2006/relationships/image" Target="../media/image1170.png"/><Relationship Id="rId302" Type="http://schemas.openxmlformats.org/officeDocument/2006/relationships/image" Target="../media/image1242.png"/><Relationship Id="rId323" Type="http://schemas.openxmlformats.org/officeDocument/2006/relationships/customXml" Target="../ink/ink1267.xml"/><Relationship Id="rId344" Type="http://schemas.openxmlformats.org/officeDocument/2006/relationships/image" Target="../media/image1263.png"/><Relationship Id="rId20" Type="http://schemas.openxmlformats.org/officeDocument/2006/relationships/image" Target="../media/image1100.png"/><Relationship Id="rId41" Type="http://schemas.openxmlformats.org/officeDocument/2006/relationships/customXml" Target="../ink/ink1126.xml"/><Relationship Id="rId62" Type="http://schemas.openxmlformats.org/officeDocument/2006/relationships/image" Target="../media/image1123.png"/><Relationship Id="rId83" Type="http://schemas.openxmlformats.org/officeDocument/2006/relationships/customXml" Target="../ink/ink1147.xml"/><Relationship Id="rId179" Type="http://schemas.openxmlformats.org/officeDocument/2006/relationships/customXml" Target="../ink/ink1195.xml"/><Relationship Id="rId365" Type="http://schemas.openxmlformats.org/officeDocument/2006/relationships/customXml" Target="../ink/ink1288.xml"/><Relationship Id="rId386" Type="http://schemas.openxmlformats.org/officeDocument/2006/relationships/image" Target="../media/image1284.png"/><Relationship Id="rId190" Type="http://schemas.openxmlformats.org/officeDocument/2006/relationships/image" Target="../media/image1186.png"/><Relationship Id="rId204" Type="http://schemas.openxmlformats.org/officeDocument/2006/relationships/image" Target="../media/image1193.png"/><Relationship Id="rId225" Type="http://schemas.openxmlformats.org/officeDocument/2006/relationships/customXml" Target="../ink/ink1218.xml"/><Relationship Id="rId246" Type="http://schemas.openxmlformats.org/officeDocument/2006/relationships/image" Target="../media/image1214.png"/><Relationship Id="rId267" Type="http://schemas.openxmlformats.org/officeDocument/2006/relationships/customXml" Target="../ink/ink1239.xml"/><Relationship Id="rId288" Type="http://schemas.openxmlformats.org/officeDocument/2006/relationships/image" Target="../media/image1235.png"/><Relationship Id="rId411" Type="http://schemas.openxmlformats.org/officeDocument/2006/relationships/customXml" Target="../ink/ink1311.xml"/><Relationship Id="rId432" Type="http://schemas.openxmlformats.org/officeDocument/2006/relationships/image" Target="../media/image1307.png"/><Relationship Id="rId453" Type="http://schemas.openxmlformats.org/officeDocument/2006/relationships/customXml" Target="../ink/ink1332.xml"/><Relationship Id="rId474" Type="http://schemas.openxmlformats.org/officeDocument/2006/relationships/image" Target="../media/image1328.png"/><Relationship Id="rId106" Type="http://schemas.openxmlformats.org/officeDocument/2006/relationships/image" Target="../media/image1144.png"/><Relationship Id="rId127" Type="http://schemas.openxmlformats.org/officeDocument/2006/relationships/customXml" Target="../ink/ink1169.xml"/><Relationship Id="rId313" Type="http://schemas.openxmlformats.org/officeDocument/2006/relationships/customXml" Target="../ink/ink1262.xml"/><Relationship Id="rId10" Type="http://schemas.openxmlformats.org/officeDocument/2006/relationships/image" Target="../media/image1095.png"/><Relationship Id="rId31" Type="http://schemas.openxmlformats.org/officeDocument/2006/relationships/customXml" Target="../ink/ink1121.xml"/><Relationship Id="rId52" Type="http://schemas.openxmlformats.org/officeDocument/2006/relationships/image" Target="../media/image1118.png"/><Relationship Id="rId73" Type="http://schemas.openxmlformats.org/officeDocument/2006/relationships/customXml" Target="../ink/ink1142.xml"/><Relationship Id="rId94" Type="http://schemas.openxmlformats.org/officeDocument/2006/relationships/image" Target="../media/image1138.png"/><Relationship Id="rId148" Type="http://schemas.openxmlformats.org/officeDocument/2006/relationships/image" Target="../media/image1165.png"/><Relationship Id="rId169" Type="http://schemas.openxmlformats.org/officeDocument/2006/relationships/customXml" Target="../ink/ink1190.xml"/><Relationship Id="rId334" Type="http://schemas.openxmlformats.org/officeDocument/2006/relationships/image" Target="../media/image1258.png"/><Relationship Id="rId355" Type="http://schemas.openxmlformats.org/officeDocument/2006/relationships/customXml" Target="../ink/ink1283.xml"/><Relationship Id="rId376" Type="http://schemas.openxmlformats.org/officeDocument/2006/relationships/image" Target="../media/image1279.png"/><Relationship Id="rId397" Type="http://schemas.openxmlformats.org/officeDocument/2006/relationships/customXml" Target="../ink/ink1304.xml"/><Relationship Id="rId4" Type="http://schemas.openxmlformats.org/officeDocument/2006/relationships/image" Target="../media/image1092.png"/><Relationship Id="rId180" Type="http://schemas.openxmlformats.org/officeDocument/2006/relationships/image" Target="../media/image1181.png"/><Relationship Id="rId215" Type="http://schemas.openxmlformats.org/officeDocument/2006/relationships/customXml" Target="../ink/ink1213.xml"/><Relationship Id="rId236" Type="http://schemas.openxmlformats.org/officeDocument/2006/relationships/image" Target="../media/image1209.png"/><Relationship Id="rId257" Type="http://schemas.openxmlformats.org/officeDocument/2006/relationships/customXml" Target="../ink/ink1234.xml"/><Relationship Id="rId278" Type="http://schemas.openxmlformats.org/officeDocument/2006/relationships/image" Target="../media/image1230.png"/><Relationship Id="rId401" Type="http://schemas.openxmlformats.org/officeDocument/2006/relationships/customXml" Target="../ink/ink1306.xml"/><Relationship Id="rId422" Type="http://schemas.openxmlformats.org/officeDocument/2006/relationships/image" Target="../media/image1302.png"/><Relationship Id="rId443" Type="http://schemas.openxmlformats.org/officeDocument/2006/relationships/customXml" Target="../ink/ink1327.xml"/><Relationship Id="rId464" Type="http://schemas.openxmlformats.org/officeDocument/2006/relationships/image" Target="../media/image1323.png"/><Relationship Id="rId303" Type="http://schemas.openxmlformats.org/officeDocument/2006/relationships/customXml" Target="../ink/ink1257.xml"/><Relationship Id="rId485" Type="http://schemas.openxmlformats.org/officeDocument/2006/relationships/customXml" Target="../ink/ink1348.xml"/><Relationship Id="rId42" Type="http://schemas.openxmlformats.org/officeDocument/2006/relationships/image" Target="../media/image1113.png"/><Relationship Id="rId84" Type="http://schemas.openxmlformats.org/officeDocument/2006/relationships/image" Target="../media/image1133.png"/><Relationship Id="rId138" Type="http://schemas.openxmlformats.org/officeDocument/2006/relationships/image" Target="../media/image1160.png"/><Relationship Id="rId345" Type="http://schemas.openxmlformats.org/officeDocument/2006/relationships/customXml" Target="../ink/ink1278.xml"/><Relationship Id="rId387" Type="http://schemas.openxmlformats.org/officeDocument/2006/relationships/customXml" Target="../ink/ink1299.xml"/><Relationship Id="rId191" Type="http://schemas.openxmlformats.org/officeDocument/2006/relationships/customXml" Target="../ink/ink1201.xml"/><Relationship Id="rId205" Type="http://schemas.openxmlformats.org/officeDocument/2006/relationships/customXml" Target="../ink/ink1208.xml"/><Relationship Id="rId247" Type="http://schemas.openxmlformats.org/officeDocument/2006/relationships/customXml" Target="../ink/ink1229.xml"/><Relationship Id="rId412" Type="http://schemas.openxmlformats.org/officeDocument/2006/relationships/image" Target="../media/image1297.png"/><Relationship Id="rId107" Type="http://schemas.openxmlformats.org/officeDocument/2006/relationships/customXml" Target="../ink/ink1159.xml"/><Relationship Id="rId289" Type="http://schemas.openxmlformats.org/officeDocument/2006/relationships/customXml" Target="../ink/ink1250.xml"/><Relationship Id="rId454" Type="http://schemas.openxmlformats.org/officeDocument/2006/relationships/image" Target="../media/image1318.png"/><Relationship Id="rId11" Type="http://schemas.openxmlformats.org/officeDocument/2006/relationships/customXml" Target="../ink/ink1111.xml"/><Relationship Id="rId53" Type="http://schemas.openxmlformats.org/officeDocument/2006/relationships/customXml" Target="../ink/ink1132.xml"/><Relationship Id="rId149" Type="http://schemas.openxmlformats.org/officeDocument/2006/relationships/customXml" Target="../ink/ink1180.xml"/><Relationship Id="rId314" Type="http://schemas.openxmlformats.org/officeDocument/2006/relationships/image" Target="../media/image1248.png"/><Relationship Id="rId356" Type="http://schemas.openxmlformats.org/officeDocument/2006/relationships/image" Target="../media/image1269.png"/><Relationship Id="rId398" Type="http://schemas.openxmlformats.org/officeDocument/2006/relationships/image" Target="../media/image1290.png"/><Relationship Id="rId95" Type="http://schemas.openxmlformats.org/officeDocument/2006/relationships/customXml" Target="../ink/ink1153.xml"/><Relationship Id="rId160" Type="http://schemas.openxmlformats.org/officeDocument/2006/relationships/image" Target="../media/image1171.png"/><Relationship Id="rId216" Type="http://schemas.openxmlformats.org/officeDocument/2006/relationships/image" Target="../media/image1199.png"/><Relationship Id="rId423" Type="http://schemas.openxmlformats.org/officeDocument/2006/relationships/customXml" Target="../ink/ink1317.xml"/><Relationship Id="rId258" Type="http://schemas.openxmlformats.org/officeDocument/2006/relationships/image" Target="../media/image1220.png"/><Relationship Id="rId465" Type="http://schemas.openxmlformats.org/officeDocument/2006/relationships/customXml" Target="../ink/ink1338.xml"/><Relationship Id="rId22" Type="http://schemas.openxmlformats.org/officeDocument/2006/relationships/image" Target="../media/image1101.png"/><Relationship Id="rId64" Type="http://schemas.openxmlformats.org/officeDocument/2006/relationships/image" Target="../media/image1124.png"/><Relationship Id="rId118" Type="http://schemas.openxmlformats.org/officeDocument/2006/relationships/image" Target="../media/image1150.png"/><Relationship Id="rId325" Type="http://schemas.openxmlformats.org/officeDocument/2006/relationships/customXml" Target="../ink/ink1268.xml"/><Relationship Id="rId367" Type="http://schemas.openxmlformats.org/officeDocument/2006/relationships/customXml" Target="../ink/ink1289.xml"/><Relationship Id="rId171" Type="http://schemas.openxmlformats.org/officeDocument/2006/relationships/customXml" Target="../ink/ink1191.xml"/><Relationship Id="rId227" Type="http://schemas.openxmlformats.org/officeDocument/2006/relationships/customXml" Target="../ink/ink1219.xml"/><Relationship Id="rId269" Type="http://schemas.openxmlformats.org/officeDocument/2006/relationships/customXml" Target="../ink/ink1240.xml"/><Relationship Id="rId434" Type="http://schemas.openxmlformats.org/officeDocument/2006/relationships/image" Target="../media/image1308.png"/><Relationship Id="rId476" Type="http://schemas.openxmlformats.org/officeDocument/2006/relationships/image" Target="../media/image1329.png"/><Relationship Id="rId33" Type="http://schemas.openxmlformats.org/officeDocument/2006/relationships/customXml" Target="../ink/ink1122.xml"/><Relationship Id="rId129" Type="http://schemas.openxmlformats.org/officeDocument/2006/relationships/customXml" Target="../ink/ink1170.xml"/><Relationship Id="rId280" Type="http://schemas.openxmlformats.org/officeDocument/2006/relationships/image" Target="../media/image1231.png"/><Relationship Id="rId336" Type="http://schemas.openxmlformats.org/officeDocument/2006/relationships/image" Target="../media/image1259.png"/><Relationship Id="rId75" Type="http://schemas.openxmlformats.org/officeDocument/2006/relationships/customXml" Target="../ink/ink1143.xml"/><Relationship Id="rId140" Type="http://schemas.openxmlformats.org/officeDocument/2006/relationships/image" Target="../media/image1161.png"/><Relationship Id="rId182" Type="http://schemas.openxmlformats.org/officeDocument/2006/relationships/image" Target="../media/image1182.png"/><Relationship Id="rId378" Type="http://schemas.openxmlformats.org/officeDocument/2006/relationships/image" Target="../media/image1280.png"/><Relationship Id="rId403" Type="http://schemas.openxmlformats.org/officeDocument/2006/relationships/customXml" Target="../ink/ink1307.xml"/><Relationship Id="rId6" Type="http://schemas.openxmlformats.org/officeDocument/2006/relationships/image" Target="../media/image1093.png"/><Relationship Id="rId238" Type="http://schemas.openxmlformats.org/officeDocument/2006/relationships/image" Target="../media/image1210.png"/><Relationship Id="rId445" Type="http://schemas.openxmlformats.org/officeDocument/2006/relationships/customXml" Target="../ink/ink1328.xml"/><Relationship Id="rId291" Type="http://schemas.openxmlformats.org/officeDocument/2006/relationships/customXml" Target="../ink/ink1251.xml"/><Relationship Id="rId305" Type="http://schemas.openxmlformats.org/officeDocument/2006/relationships/customXml" Target="../ink/ink1258.xml"/><Relationship Id="rId347" Type="http://schemas.openxmlformats.org/officeDocument/2006/relationships/customXml" Target="../ink/ink1279.xml"/><Relationship Id="rId44" Type="http://schemas.openxmlformats.org/officeDocument/2006/relationships/image" Target="../media/image1114.png"/><Relationship Id="rId86" Type="http://schemas.openxmlformats.org/officeDocument/2006/relationships/image" Target="../media/image1134.png"/><Relationship Id="rId151" Type="http://schemas.openxmlformats.org/officeDocument/2006/relationships/customXml" Target="../ink/ink1181.xml"/><Relationship Id="rId389" Type="http://schemas.openxmlformats.org/officeDocument/2006/relationships/customXml" Target="../ink/ink1300.xml"/><Relationship Id="rId193" Type="http://schemas.openxmlformats.org/officeDocument/2006/relationships/customXml" Target="../ink/ink1202.xml"/><Relationship Id="rId207" Type="http://schemas.openxmlformats.org/officeDocument/2006/relationships/customXml" Target="../ink/ink1209.xml"/><Relationship Id="rId249" Type="http://schemas.openxmlformats.org/officeDocument/2006/relationships/customXml" Target="../ink/ink1230.xml"/><Relationship Id="rId414" Type="http://schemas.openxmlformats.org/officeDocument/2006/relationships/image" Target="../media/image1298.png"/><Relationship Id="rId456" Type="http://schemas.openxmlformats.org/officeDocument/2006/relationships/image" Target="../media/image1319.png"/><Relationship Id="rId13" Type="http://schemas.openxmlformats.org/officeDocument/2006/relationships/customXml" Target="../ink/ink1112.xml"/><Relationship Id="rId109" Type="http://schemas.openxmlformats.org/officeDocument/2006/relationships/customXml" Target="../ink/ink1160.xml"/><Relationship Id="rId260" Type="http://schemas.openxmlformats.org/officeDocument/2006/relationships/image" Target="../media/image1221.png"/><Relationship Id="rId316" Type="http://schemas.openxmlformats.org/officeDocument/2006/relationships/image" Target="../media/image1249.png"/><Relationship Id="rId55" Type="http://schemas.openxmlformats.org/officeDocument/2006/relationships/customXml" Target="../ink/ink1133.xml"/><Relationship Id="rId97" Type="http://schemas.openxmlformats.org/officeDocument/2006/relationships/customXml" Target="../ink/ink1154.xml"/><Relationship Id="rId120" Type="http://schemas.openxmlformats.org/officeDocument/2006/relationships/image" Target="../media/image1151.png"/><Relationship Id="rId358" Type="http://schemas.openxmlformats.org/officeDocument/2006/relationships/image" Target="../media/image1270.png"/><Relationship Id="rId162" Type="http://schemas.openxmlformats.org/officeDocument/2006/relationships/image" Target="../media/image1172.png"/><Relationship Id="rId218" Type="http://schemas.openxmlformats.org/officeDocument/2006/relationships/image" Target="../media/image1200.png"/><Relationship Id="rId425" Type="http://schemas.openxmlformats.org/officeDocument/2006/relationships/customXml" Target="../ink/ink1318.xml"/><Relationship Id="rId467" Type="http://schemas.openxmlformats.org/officeDocument/2006/relationships/customXml" Target="../ink/ink1339.xml"/><Relationship Id="rId271" Type="http://schemas.openxmlformats.org/officeDocument/2006/relationships/customXml" Target="../ink/ink1241.xml"/><Relationship Id="rId24" Type="http://schemas.openxmlformats.org/officeDocument/2006/relationships/image" Target="../media/image1102.png"/><Relationship Id="rId66" Type="http://schemas.openxmlformats.org/officeDocument/2006/relationships/image" Target="../media/image1125.png"/><Relationship Id="rId131" Type="http://schemas.openxmlformats.org/officeDocument/2006/relationships/customXml" Target="../ink/ink1171.xml"/><Relationship Id="rId327" Type="http://schemas.openxmlformats.org/officeDocument/2006/relationships/customXml" Target="../ink/ink1269.xml"/><Relationship Id="rId369" Type="http://schemas.openxmlformats.org/officeDocument/2006/relationships/customXml" Target="../ink/ink1290.xml"/><Relationship Id="rId173" Type="http://schemas.openxmlformats.org/officeDocument/2006/relationships/customXml" Target="../ink/ink1192.xml"/><Relationship Id="rId229" Type="http://schemas.openxmlformats.org/officeDocument/2006/relationships/customXml" Target="../ink/ink1220.xml"/><Relationship Id="rId380" Type="http://schemas.openxmlformats.org/officeDocument/2006/relationships/image" Target="../media/image1281.png"/><Relationship Id="rId436" Type="http://schemas.openxmlformats.org/officeDocument/2006/relationships/image" Target="../media/image1309.png"/><Relationship Id="rId240" Type="http://schemas.openxmlformats.org/officeDocument/2006/relationships/image" Target="../media/image1211.png"/><Relationship Id="rId478" Type="http://schemas.openxmlformats.org/officeDocument/2006/relationships/image" Target="../media/image1330.png"/><Relationship Id="rId35" Type="http://schemas.openxmlformats.org/officeDocument/2006/relationships/customXml" Target="../ink/ink1123.xml"/><Relationship Id="rId77" Type="http://schemas.openxmlformats.org/officeDocument/2006/relationships/customXml" Target="../ink/ink1144.xml"/><Relationship Id="rId100" Type="http://schemas.openxmlformats.org/officeDocument/2006/relationships/image" Target="../media/image1141.png"/><Relationship Id="rId282" Type="http://schemas.openxmlformats.org/officeDocument/2006/relationships/image" Target="../media/image1232.png"/><Relationship Id="rId338" Type="http://schemas.openxmlformats.org/officeDocument/2006/relationships/image" Target="../media/image1260.png"/><Relationship Id="rId8" Type="http://schemas.openxmlformats.org/officeDocument/2006/relationships/image" Target="../media/image1094.png"/><Relationship Id="rId142" Type="http://schemas.openxmlformats.org/officeDocument/2006/relationships/image" Target="../media/image1162.png"/><Relationship Id="rId184" Type="http://schemas.openxmlformats.org/officeDocument/2006/relationships/image" Target="../media/image1183.png"/><Relationship Id="rId391" Type="http://schemas.openxmlformats.org/officeDocument/2006/relationships/customXml" Target="../ink/ink1301.xml"/><Relationship Id="rId405" Type="http://schemas.openxmlformats.org/officeDocument/2006/relationships/customXml" Target="../ink/ink1308.xml"/><Relationship Id="rId447" Type="http://schemas.openxmlformats.org/officeDocument/2006/relationships/customXml" Target="../ink/ink1329.xml"/><Relationship Id="rId251" Type="http://schemas.openxmlformats.org/officeDocument/2006/relationships/customXml" Target="../ink/ink1231.xml"/><Relationship Id="rId46" Type="http://schemas.openxmlformats.org/officeDocument/2006/relationships/image" Target="../media/image1115.png"/><Relationship Id="rId293" Type="http://schemas.openxmlformats.org/officeDocument/2006/relationships/customXml" Target="../ink/ink1252.xml"/><Relationship Id="rId307" Type="http://schemas.openxmlformats.org/officeDocument/2006/relationships/customXml" Target="../ink/ink1259.xml"/><Relationship Id="rId349" Type="http://schemas.openxmlformats.org/officeDocument/2006/relationships/customXml" Target="../ink/ink1280.xml"/><Relationship Id="rId88" Type="http://schemas.openxmlformats.org/officeDocument/2006/relationships/image" Target="../media/image1135.png"/><Relationship Id="rId111" Type="http://schemas.openxmlformats.org/officeDocument/2006/relationships/customXml" Target="../ink/ink1161.xml"/><Relationship Id="rId153" Type="http://schemas.openxmlformats.org/officeDocument/2006/relationships/customXml" Target="../ink/ink1182.xml"/><Relationship Id="rId195" Type="http://schemas.openxmlformats.org/officeDocument/2006/relationships/customXml" Target="../ink/ink1203.xml"/><Relationship Id="rId209" Type="http://schemas.openxmlformats.org/officeDocument/2006/relationships/customXml" Target="../ink/ink1210.xml"/><Relationship Id="rId360" Type="http://schemas.openxmlformats.org/officeDocument/2006/relationships/image" Target="../media/image1271.png"/><Relationship Id="rId416" Type="http://schemas.openxmlformats.org/officeDocument/2006/relationships/image" Target="../media/image1299.png"/><Relationship Id="rId220" Type="http://schemas.openxmlformats.org/officeDocument/2006/relationships/image" Target="../media/image1201.png"/><Relationship Id="rId458" Type="http://schemas.openxmlformats.org/officeDocument/2006/relationships/image" Target="../media/image1320.png"/><Relationship Id="rId15" Type="http://schemas.openxmlformats.org/officeDocument/2006/relationships/customXml" Target="../ink/ink1113.xml"/><Relationship Id="rId57" Type="http://schemas.openxmlformats.org/officeDocument/2006/relationships/customXml" Target="../ink/ink1134.xml"/><Relationship Id="rId262" Type="http://schemas.openxmlformats.org/officeDocument/2006/relationships/image" Target="../media/image1222.png"/><Relationship Id="rId318" Type="http://schemas.openxmlformats.org/officeDocument/2006/relationships/image" Target="../media/image1250.png"/><Relationship Id="rId99" Type="http://schemas.openxmlformats.org/officeDocument/2006/relationships/customXml" Target="../ink/ink1155.xml"/><Relationship Id="rId122" Type="http://schemas.openxmlformats.org/officeDocument/2006/relationships/image" Target="../media/image1152.png"/><Relationship Id="rId164" Type="http://schemas.openxmlformats.org/officeDocument/2006/relationships/image" Target="../media/image1173.png"/><Relationship Id="rId371" Type="http://schemas.openxmlformats.org/officeDocument/2006/relationships/customXml" Target="../ink/ink1291.xml"/><Relationship Id="rId427" Type="http://schemas.openxmlformats.org/officeDocument/2006/relationships/customXml" Target="../ink/ink1319.xml"/><Relationship Id="rId469" Type="http://schemas.openxmlformats.org/officeDocument/2006/relationships/customXml" Target="../ink/ink1340.xml"/><Relationship Id="rId26" Type="http://schemas.openxmlformats.org/officeDocument/2006/relationships/image" Target="../media/image1103.png"/><Relationship Id="rId231" Type="http://schemas.openxmlformats.org/officeDocument/2006/relationships/customXml" Target="../ink/ink1221.xml"/><Relationship Id="rId273" Type="http://schemas.openxmlformats.org/officeDocument/2006/relationships/customXml" Target="../ink/ink1242.xml"/><Relationship Id="rId329" Type="http://schemas.openxmlformats.org/officeDocument/2006/relationships/customXml" Target="../ink/ink1270.xml"/><Relationship Id="rId480" Type="http://schemas.openxmlformats.org/officeDocument/2006/relationships/image" Target="../media/image1331.png"/><Relationship Id="rId68" Type="http://schemas.openxmlformats.org/officeDocument/2006/relationships/image" Target="../media/image625.png"/><Relationship Id="rId133" Type="http://schemas.openxmlformats.org/officeDocument/2006/relationships/customXml" Target="../ink/ink1172.xml"/><Relationship Id="rId175" Type="http://schemas.openxmlformats.org/officeDocument/2006/relationships/customXml" Target="../ink/ink1193.xml"/><Relationship Id="rId340" Type="http://schemas.openxmlformats.org/officeDocument/2006/relationships/image" Target="../media/image1261.png"/><Relationship Id="rId200" Type="http://schemas.openxmlformats.org/officeDocument/2006/relationships/image" Target="../media/image1191.png"/><Relationship Id="rId382" Type="http://schemas.openxmlformats.org/officeDocument/2006/relationships/image" Target="../media/image1282.png"/><Relationship Id="rId438" Type="http://schemas.openxmlformats.org/officeDocument/2006/relationships/image" Target="../media/image1310.png"/><Relationship Id="rId242" Type="http://schemas.openxmlformats.org/officeDocument/2006/relationships/image" Target="../media/image1212.png"/><Relationship Id="rId284" Type="http://schemas.openxmlformats.org/officeDocument/2006/relationships/image" Target="../media/image1233.png"/><Relationship Id="rId37" Type="http://schemas.openxmlformats.org/officeDocument/2006/relationships/customXml" Target="../ink/ink1124.xml"/><Relationship Id="rId79" Type="http://schemas.openxmlformats.org/officeDocument/2006/relationships/customXml" Target="../ink/ink1145.xml"/><Relationship Id="rId102" Type="http://schemas.openxmlformats.org/officeDocument/2006/relationships/image" Target="../media/image1142.png"/><Relationship Id="rId144" Type="http://schemas.openxmlformats.org/officeDocument/2006/relationships/image" Target="../media/image1163.png"/><Relationship Id="rId90" Type="http://schemas.openxmlformats.org/officeDocument/2006/relationships/image" Target="../media/image1136.png"/><Relationship Id="rId186" Type="http://schemas.openxmlformats.org/officeDocument/2006/relationships/image" Target="../media/image1184.png"/><Relationship Id="rId351" Type="http://schemas.openxmlformats.org/officeDocument/2006/relationships/customXml" Target="../ink/ink1281.xml"/><Relationship Id="rId393" Type="http://schemas.openxmlformats.org/officeDocument/2006/relationships/customXml" Target="../ink/ink1302.xml"/><Relationship Id="rId407" Type="http://schemas.openxmlformats.org/officeDocument/2006/relationships/customXml" Target="../ink/ink1309.xml"/><Relationship Id="rId449" Type="http://schemas.openxmlformats.org/officeDocument/2006/relationships/customXml" Target="../ink/ink1330.xml"/><Relationship Id="rId211" Type="http://schemas.openxmlformats.org/officeDocument/2006/relationships/customXml" Target="../ink/ink1211.xml"/><Relationship Id="rId253" Type="http://schemas.openxmlformats.org/officeDocument/2006/relationships/customXml" Target="../ink/ink1232.xml"/><Relationship Id="rId295" Type="http://schemas.openxmlformats.org/officeDocument/2006/relationships/customXml" Target="../ink/ink1253.xml"/><Relationship Id="rId309" Type="http://schemas.openxmlformats.org/officeDocument/2006/relationships/customXml" Target="../ink/ink1260.xml"/><Relationship Id="rId460" Type="http://schemas.openxmlformats.org/officeDocument/2006/relationships/image" Target="../media/image1321.png"/><Relationship Id="rId48" Type="http://schemas.openxmlformats.org/officeDocument/2006/relationships/image" Target="../media/image1116.png"/><Relationship Id="rId113" Type="http://schemas.openxmlformats.org/officeDocument/2006/relationships/customXml" Target="../ink/ink1162.xml"/><Relationship Id="rId320" Type="http://schemas.openxmlformats.org/officeDocument/2006/relationships/image" Target="../media/image1251.png"/><Relationship Id="rId155" Type="http://schemas.openxmlformats.org/officeDocument/2006/relationships/customXml" Target="../ink/ink1183.xml"/><Relationship Id="rId197" Type="http://schemas.openxmlformats.org/officeDocument/2006/relationships/customXml" Target="../ink/ink1204.xml"/><Relationship Id="rId362" Type="http://schemas.openxmlformats.org/officeDocument/2006/relationships/image" Target="../media/image1272.png"/><Relationship Id="rId418" Type="http://schemas.openxmlformats.org/officeDocument/2006/relationships/image" Target="../media/image1300.png"/><Relationship Id="rId222" Type="http://schemas.openxmlformats.org/officeDocument/2006/relationships/image" Target="../media/image1202.png"/><Relationship Id="rId264" Type="http://schemas.openxmlformats.org/officeDocument/2006/relationships/image" Target="../media/image1223.png"/><Relationship Id="rId471" Type="http://schemas.openxmlformats.org/officeDocument/2006/relationships/customXml" Target="../ink/ink1341.xml"/><Relationship Id="rId17" Type="http://schemas.openxmlformats.org/officeDocument/2006/relationships/customXml" Target="../ink/ink1114.xml"/><Relationship Id="rId59" Type="http://schemas.openxmlformats.org/officeDocument/2006/relationships/customXml" Target="../ink/ink1135.xml"/><Relationship Id="rId124" Type="http://schemas.openxmlformats.org/officeDocument/2006/relationships/image" Target="../media/image1153.png"/><Relationship Id="rId70" Type="http://schemas.openxmlformats.org/officeDocument/2006/relationships/image" Target="../media/image1126.png"/><Relationship Id="rId166" Type="http://schemas.openxmlformats.org/officeDocument/2006/relationships/image" Target="../media/image1174.png"/><Relationship Id="rId331" Type="http://schemas.openxmlformats.org/officeDocument/2006/relationships/customXml" Target="../ink/ink1271.xml"/><Relationship Id="rId373" Type="http://schemas.openxmlformats.org/officeDocument/2006/relationships/customXml" Target="../ink/ink1292.xml"/><Relationship Id="rId429" Type="http://schemas.openxmlformats.org/officeDocument/2006/relationships/customXml" Target="../ink/ink1320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222.xml"/><Relationship Id="rId440" Type="http://schemas.openxmlformats.org/officeDocument/2006/relationships/image" Target="../media/image1311.png"/><Relationship Id="rId28" Type="http://schemas.openxmlformats.org/officeDocument/2006/relationships/image" Target="../media/image1104.png"/><Relationship Id="rId275" Type="http://schemas.openxmlformats.org/officeDocument/2006/relationships/customXml" Target="../ink/ink1243.xml"/><Relationship Id="rId300" Type="http://schemas.openxmlformats.org/officeDocument/2006/relationships/image" Target="../media/image1241.png"/><Relationship Id="rId482" Type="http://schemas.openxmlformats.org/officeDocument/2006/relationships/image" Target="../media/image1332.png"/><Relationship Id="rId81" Type="http://schemas.openxmlformats.org/officeDocument/2006/relationships/customXml" Target="../ink/ink1146.xml"/><Relationship Id="rId135" Type="http://schemas.openxmlformats.org/officeDocument/2006/relationships/customXml" Target="../ink/ink1173.xml"/><Relationship Id="rId177" Type="http://schemas.openxmlformats.org/officeDocument/2006/relationships/customXml" Target="../ink/ink1194.xml"/><Relationship Id="rId342" Type="http://schemas.openxmlformats.org/officeDocument/2006/relationships/image" Target="../media/image1262.png"/><Relationship Id="rId384" Type="http://schemas.openxmlformats.org/officeDocument/2006/relationships/image" Target="../media/image1283.png"/><Relationship Id="rId202" Type="http://schemas.openxmlformats.org/officeDocument/2006/relationships/image" Target="../media/image1192.png"/><Relationship Id="rId244" Type="http://schemas.openxmlformats.org/officeDocument/2006/relationships/image" Target="../media/image1213.png"/><Relationship Id="rId39" Type="http://schemas.openxmlformats.org/officeDocument/2006/relationships/customXml" Target="../ink/ink1125.xml"/><Relationship Id="rId286" Type="http://schemas.openxmlformats.org/officeDocument/2006/relationships/image" Target="../media/image1234.png"/><Relationship Id="rId451" Type="http://schemas.openxmlformats.org/officeDocument/2006/relationships/customXml" Target="../ink/ink1331.xml"/><Relationship Id="rId50" Type="http://schemas.openxmlformats.org/officeDocument/2006/relationships/image" Target="../media/image1117.png"/><Relationship Id="rId104" Type="http://schemas.openxmlformats.org/officeDocument/2006/relationships/image" Target="../media/image1143.png"/><Relationship Id="rId146" Type="http://schemas.openxmlformats.org/officeDocument/2006/relationships/image" Target="../media/image1164.png"/><Relationship Id="rId188" Type="http://schemas.openxmlformats.org/officeDocument/2006/relationships/image" Target="../media/image1185.png"/><Relationship Id="rId311" Type="http://schemas.openxmlformats.org/officeDocument/2006/relationships/customXml" Target="../ink/ink1261.xml"/><Relationship Id="rId353" Type="http://schemas.openxmlformats.org/officeDocument/2006/relationships/customXml" Target="../ink/ink1282.xml"/><Relationship Id="rId395" Type="http://schemas.openxmlformats.org/officeDocument/2006/relationships/customXml" Target="../ink/ink1303.xml"/><Relationship Id="rId409" Type="http://schemas.openxmlformats.org/officeDocument/2006/relationships/customXml" Target="../ink/ink1310.xml"/><Relationship Id="rId92" Type="http://schemas.openxmlformats.org/officeDocument/2006/relationships/image" Target="../media/image1137.png"/><Relationship Id="rId213" Type="http://schemas.openxmlformats.org/officeDocument/2006/relationships/customXml" Target="../ink/ink1212.xml"/><Relationship Id="rId420" Type="http://schemas.openxmlformats.org/officeDocument/2006/relationships/image" Target="../media/image1301.png"/><Relationship Id="rId255" Type="http://schemas.openxmlformats.org/officeDocument/2006/relationships/customXml" Target="../ink/ink1233.xml"/><Relationship Id="rId297" Type="http://schemas.openxmlformats.org/officeDocument/2006/relationships/customXml" Target="../ink/ink1254.xml"/><Relationship Id="rId462" Type="http://schemas.openxmlformats.org/officeDocument/2006/relationships/image" Target="../media/image1322.png"/><Relationship Id="rId115" Type="http://schemas.openxmlformats.org/officeDocument/2006/relationships/customXml" Target="../ink/ink1163.xml"/><Relationship Id="rId157" Type="http://schemas.openxmlformats.org/officeDocument/2006/relationships/customXml" Target="../ink/ink1184.xml"/><Relationship Id="rId322" Type="http://schemas.openxmlformats.org/officeDocument/2006/relationships/image" Target="../media/image1252.png"/><Relationship Id="rId364" Type="http://schemas.openxmlformats.org/officeDocument/2006/relationships/image" Target="../media/image1273.png"/><Relationship Id="rId61" Type="http://schemas.openxmlformats.org/officeDocument/2006/relationships/customXml" Target="../ink/ink1136.xml"/><Relationship Id="rId199" Type="http://schemas.openxmlformats.org/officeDocument/2006/relationships/customXml" Target="../ink/ink1205.xml"/><Relationship Id="rId19" Type="http://schemas.openxmlformats.org/officeDocument/2006/relationships/customXml" Target="../ink/ink1115.xml"/><Relationship Id="rId224" Type="http://schemas.openxmlformats.org/officeDocument/2006/relationships/image" Target="../media/image1203.png"/><Relationship Id="rId266" Type="http://schemas.openxmlformats.org/officeDocument/2006/relationships/image" Target="../media/image1224.png"/><Relationship Id="rId431" Type="http://schemas.openxmlformats.org/officeDocument/2006/relationships/customXml" Target="../ink/ink1321.xml"/><Relationship Id="rId473" Type="http://schemas.openxmlformats.org/officeDocument/2006/relationships/customXml" Target="../ink/ink1342.xml"/><Relationship Id="rId30" Type="http://schemas.openxmlformats.org/officeDocument/2006/relationships/image" Target="../media/image1105.png"/><Relationship Id="rId126" Type="http://schemas.openxmlformats.org/officeDocument/2006/relationships/image" Target="../media/image1154.png"/><Relationship Id="rId168" Type="http://schemas.openxmlformats.org/officeDocument/2006/relationships/image" Target="../media/image1175.png"/><Relationship Id="rId333" Type="http://schemas.openxmlformats.org/officeDocument/2006/relationships/customXml" Target="../ink/ink1272.xml"/><Relationship Id="rId72" Type="http://schemas.openxmlformats.org/officeDocument/2006/relationships/image" Target="../media/image1127.png"/><Relationship Id="rId375" Type="http://schemas.openxmlformats.org/officeDocument/2006/relationships/customXml" Target="../ink/ink1293.xml"/><Relationship Id="rId3" Type="http://schemas.openxmlformats.org/officeDocument/2006/relationships/customXml" Target="../ink/ink1107.xml"/><Relationship Id="rId235" Type="http://schemas.openxmlformats.org/officeDocument/2006/relationships/customXml" Target="../ink/ink1223.xml"/><Relationship Id="rId277" Type="http://schemas.openxmlformats.org/officeDocument/2006/relationships/customXml" Target="../ink/ink1244.xml"/><Relationship Id="rId400" Type="http://schemas.openxmlformats.org/officeDocument/2006/relationships/image" Target="../media/image1291.png"/><Relationship Id="rId442" Type="http://schemas.openxmlformats.org/officeDocument/2006/relationships/image" Target="../media/image1312.png"/><Relationship Id="rId484" Type="http://schemas.openxmlformats.org/officeDocument/2006/relationships/image" Target="../media/image13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06.xml"/><Relationship Id="rId21" Type="http://schemas.openxmlformats.org/officeDocument/2006/relationships/customXml" Target="../ink/ink1358.xml"/><Relationship Id="rId42" Type="http://schemas.openxmlformats.org/officeDocument/2006/relationships/image" Target="../media/image1355.png"/><Relationship Id="rId63" Type="http://schemas.openxmlformats.org/officeDocument/2006/relationships/customXml" Target="../ink/ink1379.xml"/><Relationship Id="rId84" Type="http://schemas.openxmlformats.org/officeDocument/2006/relationships/image" Target="../media/image1376.png"/><Relationship Id="rId138" Type="http://schemas.openxmlformats.org/officeDocument/2006/relationships/image" Target="../media/image1403.png"/><Relationship Id="rId159" Type="http://schemas.openxmlformats.org/officeDocument/2006/relationships/customXml" Target="../ink/ink1427.xml"/><Relationship Id="rId170" Type="http://schemas.openxmlformats.org/officeDocument/2006/relationships/image" Target="../media/image1419.png"/><Relationship Id="rId191" Type="http://schemas.openxmlformats.org/officeDocument/2006/relationships/customXml" Target="../ink/ink1443.xml"/><Relationship Id="rId205" Type="http://schemas.openxmlformats.org/officeDocument/2006/relationships/customXml" Target="../ink/ink1450.xml"/><Relationship Id="rId226" Type="http://schemas.openxmlformats.org/officeDocument/2006/relationships/image" Target="../media/image1446.png"/><Relationship Id="rId107" Type="http://schemas.openxmlformats.org/officeDocument/2006/relationships/customXml" Target="../ink/ink1401.xml"/><Relationship Id="rId11" Type="http://schemas.openxmlformats.org/officeDocument/2006/relationships/customXml" Target="../ink/ink1353.xml"/><Relationship Id="rId32" Type="http://schemas.openxmlformats.org/officeDocument/2006/relationships/image" Target="../media/image1350.png"/><Relationship Id="rId53" Type="http://schemas.openxmlformats.org/officeDocument/2006/relationships/customXml" Target="../ink/ink1374.xml"/><Relationship Id="rId74" Type="http://schemas.openxmlformats.org/officeDocument/2006/relationships/image" Target="../media/image1371.png"/><Relationship Id="rId128" Type="http://schemas.openxmlformats.org/officeDocument/2006/relationships/image" Target="../media/image1398.png"/><Relationship Id="rId149" Type="http://schemas.openxmlformats.org/officeDocument/2006/relationships/customXml" Target="../ink/ink1422.xml"/><Relationship Id="rId5" Type="http://schemas.openxmlformats.org/officeDocument/2006/relationships/customXml" Target="../ink/ink1350.xml"/><Relationship Id="rId95" Type="http://schemas.openxmlformats.org/officeDocument/2006/relationships/customXml" Target="../ink/ink1395.xml"/><Relationship Id="rId160" Type="http://schemas.openxmlformats.org/officeDocument/2006/relationships/image" Target="../media/image1414.png"/><Relationship Id="rId181" Type="http://schemas.openxmlformats.org/officeDocument/2006/relationships/customXml" Target="../ink/ink1438.xml"/><Relationship Id="rId216" Type="http://schemas.openxmlformats.org/officeDocument/2006/relationships/image" Target="../media/image1441.png"/><Relationship Id="rId22" Type="http://schemas.openxmlformats.org/officeDocument/2006/relationships/image" Target="../media/image1345.png"/><Relationship Id="rId43" Type="http://schemas.openxmlformats.org/officeDocument/2006/relationships/customXml" Target="../ink/ink1369.xml"/><Relationship Id="rId64" Type="http://schemas.openxmlformats.org/officeDocument/2006/relationships/image" Target="../media/image1366.png"/><Relationship Id="rId118" Type="http://schemas.openxmlformats.org/officeDocument/2006/relationships/image" Target="../media/image1393.png"/><Relationship Id="rId139" Type="http://schemas.openxmlformats.org/officeDocument/2006/relationships/customXml" Target="../ink/ink1417.xml"/><Relationship Id="rId85" Type="http://schemas.openxmlformats.org/officeDocument/2006/relationships/customXml" Target="../ink/ink1390.xml"/><Relationship Id="rId150" Type="http://schemas.openxmlformats.org/officeDocument/2006/relationships/image" Target="../media/image1409.png"/><Relationship Id="rId171" Type="http://schemas.openxmlformats.org/officeDocument/2006/relationships/customXml" Target="../ink/ink1433.xml"/><Relationship Id="rId192" Type="http://schemas.openxmlformats.org/officeDocument/2006/relationships/image" Target="../media/image1430.png"/><Relationship Id="rId206" Type="http://schemas.openxmlformats.org/officeDocument/2006/relationships/image" Target="../media/image790.png"/><Relationship Id="rId227" Type="http://schemas.openxmlformats.org/officeDocument/2006/relationships/customXml" Target="../ink/ink1461.xml"/><Relationship Id="rId12" Type="http://schemas.openxmlformats.org/officeDocument/2006/relationships/image" Target="../media/image1340.png"/><Relationship Id="rId33" Type="http://schemas.openxmlformats.org/officeDocument/2006/relationships/customXml" Target="../ink/ink1364.xml"/><Relationship Id="rId108" Type="http://schemas.openxmlformats.org/officeDocument/2006/relationships/image" Target="../media/image1388.png"/><Relationship Id="rId129" Type="http://schemas.openxmlformats.org/officeDocument/2006/relationships/customXml" Target="../ink/ink1412.xml"/><Relationship Id="rId54" Type="http://schemas.openxmlformats.org/officeDocument/2006/relationships/image" Target="../media/image1361.png"/><Relationship Id="rId75" Type="http://schemas.openxmlformats.org/officeDocument/2006/relationships/customXml" Target="../ink/ink1385.xml"/><Relationship Id="rId96" Type="http://schemas.openxmlformats.org/officeDocument/2006/relationships/image" Target="../media/image1382.png"/><Relationship Id="rId140" Type="http://schemas.openxmlformats.org/officeDocument/2006/relationships/image" Target="../media/image1404.png"/><Relationship Id="rId161" Type="http://schemas.openxmlformats.org/officeDocument/2006/relationships/customXml" Target="../ink/ink1428.xml"/><Relationship Id="rId182" Type="http://schemas.openxmlformats.org/officeDocument/2006/relationships/image" Target="../media/image1425.png"/><Relationship Id="rId217" Type="http://schemas.openxmlformats.org/officeDocument/2006/relationships/customXml" Target="../ink/ink1456.xml"/><Relationship Id="rId6" Type="http://schemas.openxmlformats.org/officeDocument/2006/relationships/image" Target="../media/image1337.png"/><Relationship Id="rId23" Type="http://schemas.openxmlformats.org/officeDocument/2006/relationships/customXml" Target="../ink/ink1359.xml"/><Relationship Id="rId119" Type="http://schemas.openxmlformats.org/officeDocument/2006/relationships/customXml" Target="../ink/ink1407.xml"/><Relationship Id="rId44" Type="http://schemas.openxmlformats.org/officeDocument/2006/relationships/image" Target="../media/image1356.png"/><Relationship Id="rId65" Type="http://schemas.openxmlformats.org/officeDocument/2006/relationships/customXml" Target="../ink/ink1380.xml"/><Relationship Id="rId86" Type="http://schemas.openxmlformats.org/officeDocument/2006/relationships/image" Target="../media/image1377.png"/><Relationship Id="rId130" Type="http://schemas.openxmlformats.org/officeDocument/2006/relationships/image" Target="../media/image1399.png"/><Relationship Id="rId151" Type="http://schemas.openxmlformats.org/officeDocument/2006/relationships/customXml" Target="../ink/ink1423.xml"/><Relationship Id="rId172" Type="http://schemas.openxmlformats.org/officeDocument/2006/relationships/image" Target="../media/image1420.png"/><Relationship Id="rId193" Type="http://schemas.openxmlformats.org/officeDocument/2006/relationships/customXml" Target="../ink/ink1444.xml"/><Relationship Id="rId207" Type="http://schemas.openxmlformats.org/officeDocument/2006/relationships/customXml" Target="../ink/ink1451.xml"/><Relationship Id="rId228" Type="http://schemas.openxmlformats.org/officeDocument/2006/relationships/image" Target="../media/image1447.png"/><Relationship Id="rId13" Type="http://schemas.openxmlformats.org/officeDocument/2006/relationships/customXml" Target="../ink/ink1354.xml"/><Relationship Id="rId109" Type="http://schemas.openxmlformats.org/officeDocument/2006/relationships/customXml" Target="../ink/ink1402.xml"/><Relationship Id="rId34" Type="http://schemas.openxmlformats.org/officeDocument/2006/relationships/image" Target="../media/image1351.png"/><Relationship Id="rId55" Type="http://schemas.openxmlformats.org/officeDocument/2006/relationships/customXml" Target="../ink/ink1375.xml"/><Relationship Id="rId76" Type="http://schemas.openxmlformats.org/officeDocument/2006/relationships/image" Target="../media/image1372.png"/><Relationship Id="rId97" Type="http://schemas.openxmlformats.org/officeDocument/2006/relationships/customXml" Target="../ink/ink1396.xml"/><Relationship Id="rId120" Type="http://schemas.openxmlformats.org/officeDocument/2006/relationships/image" Target="../media/image1394.png"/><Relationship Id="rId141" Type="http://schemas.openxmlformats.org/officeDocument/2006/relationships/customXml" Target="../ink/ink1418.xml"/><Relationship Id="rId7" Type="http://schemas.openxmlformats.org/officeDocument/2006/relationships/customXml" Target="../ink/ink1351.xml"/><Relationship Id="rId162" Type="http://schemas.openxmlformats.org/officeDocument/2006/relationships/image" Target="../media/image1415.png"/><Relationship Id="rId183" Type="http://schemas.openxmlformats.org/officeDocument/2006/relationships/customXml" Target="../ink/ink1439.xml"/><Relationship Id="rId218" Type="http://schemas.openxmlformats.org/officeDocument/2006/relationships/image" Target="../media/image1442.png"/><Relationship Id="rId24" Type="http://schemas.openxmlformats.org/officeDocument/2006/relationships/image" Target="../media/image1346.png"/><Relationship Id="rId45" Type="http://schemas.openxmlformats.org/officeDocument/2006/relationships/customXml" Target="../ink/ink1370.xml"/><Relationship Id="rId66" Type="http://schemas.openxmlformats.org/officeDocument/2006/relationships/image" Target="../media/image1367.png"/><Relationship Id="rId87" Type="http://schemas.openxmlformats.org/officeDocument/2006/relationships/customXml" Target="../ink/ink1391.xml"/><Relationship Id="rId110" Type="http://schemas.openxmlformats.org/officeDocument/2006/relationships/image" Target="../media/image1389.png"/><Relationship Id="rId131" Type="http://schemas.openxmlformats.org/officeDocument/2006/relationships/customXml" Target="../ink/ink1413.xml"/><Relationship Id="rId152" Type="http://schemas.openxmlformats.org/officeDocument/2006/relationships/image" Target="../media/image1410.png"/><Relationship Id="rId173" Type="http://schemas.openxmlformats.org/officeDocument/2006/relationships/customXml" Target="../ink/ink1434.xml"/><Relationship Id="rId194" Type="http://schemas.openxmlformats.org/officeDocument/2006/relationships/image" Target="../media/image1431.png"/><Relationship Id="rId208" Type="http://schemas.openxmlformats.org/officeDocument/2006/relationships/image" Target="../media/image1437.png"/><Relationship Id="rId14" Type="http://schemas.openxmlformats.org/officeDocument/2006/relationships/image" Target="../media/image1341.png"/><Relationship Id="rId35" Type="http://schemas.openxmlformats.org/officeDocument/2006/relationships/customXml" Target="../ink/ink1365.xml"/><Relationship Id="rId56" Type="http://schemas.openxmlformats.org/officeDocument/2006/relationships/image" Target="../media/image1362.png"/><Relationship Id="rId77" Type="http://schemas.openxmlformats.org/officeDocument/2006/relationships/customXml" Target="../ink/ink1386.xml"/><Relationship Id="rId100" Type="http://schemas.openxmlformats.org/officeDocument/2006/relationships/image" Target="../media/image1384.png"/><Relationship Id="rId8" Type="http://schemas.openxmlformats.org/officeDocument/2006/relationships/image" Target="../media/image1338.png"/><Relationship Id="rId98" Type="http://schemas.openxmlformats.org/officeDocument/2006/relationships/image" Target="../media/image1383.png"/><Relationship Id="rId121" Type="http://schemas.openxmlformats.org/officeDocument/2006/relationships/customXml" Target="../ink/ink1408.xml"/><Relationship Id="rId142" Type="http://schemas.openxmlformats.org/officeDocument/2006/relationships/image" Target="../media/image1405.png"/><Relationship Id="rId163" Type="http://schemas.openxmlformats.org/officeDocument/2006/relationships/customXml" Target="../ink/ink1429.xml"/><Relationship Id="rId184" Type="http://schemas.openxmlformats.org/officeDocument/2006/relationships/image" Target="../media/image1426.png"/><Relationship Id="rId219" Type="http://schemas.openxmlformats.org/officeDocument/2006/relationships/customXml" Target="../ink/ink1457.xml"/><Relationship Id="rId3" Type="http://schemas.openxmlformats.org/officeDocument/2006/relationships/customXml" Target="../ink/ink1349.xml"/><Relationship Id="rId214" Type="http://schemas.openxmlformats.org/officeDocument/2006/relationships/image" Target="../media/image1440.png"/><Relationship Id="rId25" Type="http://schemas.openxmlformats.org/officeDocument/2006/relationships/customXml" Target="../ink/ink1360.xml"/><Relationship Id="rId46" Type="http://schemas.openxmlformats.org/officeDocument/2006/relationships/image" Target="../media/image1357.png"/><Relationship Id="rId67" Type="http://schemas.openxmlformats.org/officeDocument/2006/relationships/customXml" Target="../ink/ink1381.xml"/><Relationship Id="rId116" Type="http://schemas.openxmlformats.org/officeDocument/2006/relationships/image" Target="../media/image1392.png"/><Relationship Id="rId137" Type="http://schemas.openxmlformats.org/officeDocument/2006/relationships/customXml" Target="../ink/ink1416.xml"/><Relationship Id="rId158" Type="http://schemas.openxmlformats.org/officeDocument/2006/relationships/image" Target="../media/image1413.png"/><Relationship Id="rId20" Type="http://schemas.openxmlformats.org/officeDocument/2006/relationships/image" Target="../media/image1344.png"/><Relationship Id="rId41" Type="http://schemas.openxmlformats.org/officeDocument/2006/relationships/customXml" Target="../ink/ink1368.xml"/><Relationship Id="rId62" Type="http://schemas.openxmlformats.org/officeDocument/2006/relationships/image" Target="../media/image1365.png"/><Relationship Id="rId83" Type="http://schemas.openxmlformats.org/officeDocument/2006/relationships/customXml" Target="../ink/ink1389.xml"/><Relationship Id="rId88" Type="http://schemas.openxmlformats.org/officeDocument/2006/relationships/image" Target="../media/image1378.png"/><Relationship Id="rId111" Type="http://schemas.openxmlformats.org/officeDocument/2006/relationships/customXml" Target="../ink/ink1403.xml"/><Relationship Id="rId132" Type="http://schemas.openxmlformats.org/officeDocument/2006/relationships/image" Target="../media/image1400.png"/><Relationship Id="rId153" Type="http://schemas.openxmlformats.org/officeDocument/2006/relationships/customXml" Target="../ink/ink1424.xml"/><Relationship Id="rId174" Type="http://schemas.openxmlformats.org/officeDocument/2006/relationships/image" Target="../media/image1421.png"/><Relationship Id="rId179" Type="http://schemas.openxmlformats.org/officeDocument/2006/relationships/customXml" Target="../ink/ink1437.xml"/><Relationship Id="rId195" Type="http://schemas.openxmlformats.org/officeDocument/2006/relationships/customXml" Target="../ink/ink1445.xml"/><Relationship Id="rId209" Type="http://schemas.openxmlformats.org/officeDocument/2006/relationships/customXml" Target="../ink/ink1452.xml"/><Relationship Id="rId190" Type="http://schemas.openxmlformats.org/officeDocument/2006/relationships/image" Target="../media/image1429.png"/><Relationship Id="rId204" Type="http://schemas.openxmlformats.org/officeDocument/2006/relationships/image" Target="../media/image1436.png"/><Relationship Id="rId220" Type="http://schemas.openxmlformats.org/officeDocument/2006/relationships/image" Target="../media/image1443.png"/><Relationship Id="rId225" Type="http://schemas.openxmlformats.org/officeDocument/2006/relationships/customXml" Target="../ink/ink1460.xml"/><Relationship Id="rId15" Type="http://schemas.openxmlformats.org/officeDocument/2006/relationships/customXml" Target="../ink/ink1355.xml"/><Relationship Id="rId36" Type="http://schemas.openxmlformats.org/officeDocument/2006/relationships/image" Target="../media/image1352.png"/><Relationship Id="rId57" Type="http://schemas.openxmlformats.org/officeDocument/2006/relationships/customXml" Target="../ink/ink1376.xml"/><Relationship Id="rId106" Type="http://schemas.openxmlformats.org/officeDocument/2006/relationships/image" Target="../media/image1387.png"/><Relationship Id="rId127" Type="http://schemas.openxmlformats.org/officeDocument/2006/relationships/customXml" Target="../ink/ink1411.xml"/><Relationship Id="rId10" Type="http://schemas.openxmlformats.org/officeDocument/2006/relationships/image" Target="../media/image1339.png"/><Relationship Id="rId31" Type="http://schemas.openxmlformats.org/officeDocument/2006/relationships/customXml" Target="../ink/ink1363.xml"/><Relationship Id="rId52" Type="http://schemas.openxmlformats.org/officeDocument/2006/relationships/image" Target="../media/image1360.png"/><Relationship Id="rId73" Type="http://schemas.openxmlformats.org/officeDocument/2006/relationships/customXml" Target="../ink/ink1384.xml"/><Relationship Id="rId78" Type="http://schemas.openxmlformats.org/officeDocument/2006/relationships/image" Target="../media/image1373.png"/><Relationship Id="rId94" Type="http://schemas.openxmlformats.org/officeDocument/2006/relationships/image" Target="../media/image1381.png"/><Relationship Id="rId99" Type="http://schemas.openxmlformats.org/officeDocument/2006/relationships/customXml" Target="../ink/ink1397.xml"/><Relationship Id="rId101" Type="http://schemas.openxmlformats.org/officeDocument/2006/relationships/customXml" Target="../ink/ink1398.xml"/><Relationship Id="rId122" Type="http://schemas.openxmlformats.org/officeDocument/2006/relationships/image" Target="../media/image1395.png"/><Relationship Id="rId143" Type="http://schemas.openxmlformats.org/officeDocument/2006/relationships/customXml" Target="../ink/ink1419.xml"/><Relationship Id="rId148" Type="http://schemas.openxmlformats.org/officeDocument/2006/relationships/image" Target="../media/image1408.png"/><Relationship Id="rId164" Type="http://schemas.openxmlformats.org/officeDocument/2006/relationships/image" Target="../media/image1416.png"/><Relationship Id="rId169" Type="http://schemas.openxmlformats.org/officeDocument/2006/relationships/customXml" Target="../ink/ink1432.xml"/><Relationship Id="rId185" Type="http://schemas.openxmlformats.org/officeDocument/2006/relationships/customXml" Target="../ink/ink1440.xml"/><Relationship Id="rId4" Type="http://schemas.openxmlformats.org/officeDocument/2006/relationships/image" Target="../media/image1336.png"/><Relationship Id="rId9" Type="http://schemas.openxmlformats.org/officeDocument/2006/relationships/customXml" Target="../ink/ink1352.xml"/><Relationship Id="rId180" Type="http://schemas.openxmlformats.org/officeDocument/2006/relationships/image" Target="../media/image1424.png"/><Relationship Id="rId210" Type="http://schemas.openxmlformats.org/officeDocument/2006/relationships/image" Target="../media/image1438.png"/><Relationship Id="rId215" Type="http://schemas.openxmlformats.org/officeDocument/2006/relationships/customXml" Target="../ink/ink1455.xml"/><Relationship Id="rId26" Type="http://schemas.openxmlformats.org/officeDocument/2006/relationships/image" Target="../media/image1347.png"/><Relationship Id="rId47" Type="http://schemas.openxmlformats.org/officeDocument/2006/relationships/customXml" Target="../ink/ink1371.xml"/><Relationship Id="rId68" Type="http://schemas.openxmlformats.org/officeDocument/2006/relationships/image" Target="../media/image1368.png"/><Relationship Id="rId89" Type="http://schemas.openxmlformats.org/officeDocument/2006/relationships/customXml" Target="../ink/ink1392.xml"/><Relationship Id="rId112" Type="http://schemas.openxmlformats.org/officeDocument/2006/relationships/image" Target="../media/image1390.png"/><Relationship Id="rId133" Type="http://schemas.openxmlformats.org/officeDocument/2006/relationships/customXml" Target="../ink/ink1414.xml"/><Relationship Id="rId154" Type="http://schemas.openxmlformats.org/officeDocument/2006/relationships/image" Target="../media/image1411.png"/><Relationship Id="rId175" Type="http://schemas.openxmlformats.org/officeDocument/2006/relationships/customXml" Target="../ink/ink1435.xml"/><Relationship Id="rId196" Type="http://schemas.openxmlformats.org/officeDocument/2006/relationships/image" Target="../media/image1432.png"/><Relationship Id="rId200" Type="http://schemas.openxmlformats.org/officeDocument/2006/relationships/image" Target="../media/image1434.png"/><Relationship Id="rId16" Type="http://schemas.openxmlformats.org/officeDocument/2006/relationships/image" Target="../media/image1342.png"/><Relationship Id="rId221" Type="http://schemas.openxmlformats.org/officeDocument/2006/relationships/customXml" Target="../ink/ink1458.xml"/><Relationship Id="rId37" Type="http://schemas.openxmlformats.org/officeDocument/2006/relationships/customXml" Target="../ink/ink1366.xml"/><Relationship Id="rId58" Type="http://schemas.openxmlformats.org/officeDocument/2006/relationships/image" Target="../media/image1363.png"/><Relationship Id="rId79" Type="http://schemas.openxmlformats.org/officeDocument/2006/relationships/customXml" Target="../ink/ink1387.xml"/><Relationship Id="rId102" Type="http://schemas.openxmlformats.org/officeDocument/2006/relationships/image" Target="../media/image1385.png"/><Relationship Id="rId123" Type="http://schemas.openxmlformats.org/officeDocument/2006/relationships/customXml" Target="../ink/ink1409.xml"/><Relationship Id="rId144" Type="http://schemas.openxmlformats.org/officeDocument/2006/relationships/image" Target="../media/image1406.png"/><Relationship Id="rId90" Type="http://schemas.openxmlformats.org/officeDocument/2006/relationships/image" Target="../media/image1379.png"/><Relationship Id="rId165" Type="http://schemas.openxmlformats.org/officeDocument/2006/relationships/customXml" Target="../ink/ink1430.xml"/><Relationship Id="rId186" Type="http://schemas.openxmlformats.org/officeDocument/2006/relationships/image" Target="../media/image1427.png"/><Relationship Id="rId211" Type="http://schemas.openxmlformats.org/officeDocument/2006/relationships/customXml" Target="../ink/ink1453.xml"/><Relationship Id="rId27" Type="http://schemas.openxmlformats.org/officeDocument/2006/relationships/customXml" Target="../ink/ink1361.xml"/><Relationship Id="rId48" Type="http://schemas.openxmlformats.org/officeDocument/2006/relationships/image" Target="../media/image1358.png"/><Relationship Id="rId69" Type="http://schemas.openxmlformats.org/officeDocument/2006/relationships/customXml" Target="../ink/ink1382.xml"/><Relationship Id="rId113" Type="http://schemas.openxmlformats.org/officeDocument/2006/relationships/customXml" Target="../ink/ink1404.xml"/><Relationship Id="rId134" Type="http://schemas.openxmlformats.org/officeDocument/2006/relationships/image" Target="../media/image1401.png"/><Relationship Id="rId80" Type="http://schemas.openxmlformats.org/officeDocument/2006/relationships/image" Target="../media/image1374.png"/><Relationship Id="rId155" Type="http://schemas.openxmlformats.org/officeDocument/2006/relationships/customXml" Target="../ink/ink1425.xml"/><Relationship Id="rId176" Type="http://schemas.openxmlformats.org/officeDocument/2006/relationships/image" Target="../media/image1422.png"/><Relationship Id="rId197" Type="http://schemas.openxmlformats.org/officeDocument/2006/relationships/customXml" Target="../ink/ink1446.xml"/><Relationship Id="rId201" Type="http://schemas.openxmlformats.org/officeDocument/2006/relationships/customXml" Target="../ink/ink1448.xml"/><Relationship Id="rId222" Type="http://schemas.openxmlformats.org/officeDocument/2006/relationships/image" Target="../media/image1444.png"/><Relationship Id="rId17" Type="http://schemas.openxmlformats.org/officeDocument/2006/relationships/customXml" Target="../ink/ink1356.xml"/><Relationship Id="rId38" Type="http://schemas.openxmlformats.org/officeDocument/2006/relationships/image" Target="../media/image1353.png"/><Relationship Id="rId59" Type="http://schemas.openxmlformats.org/officeDocument/2006/relationships/customXml" Target="../ink/ink1377.xml"/><Relationship Id="rId103" Type="http://schemas.openxmlformats.org/officeDocument/2006/relationships/customXml" Target="../ink/ink1399.xml"/><Relationship Id="rId124" Type="http://schemas.openxmlformats.org/officeDocument/2006/relationships/image" Target="../media/image1396.png"/><Relationship Id="rId70" Type="http://schemas.openxmlformats.org/officeDocument/2006/relationships/image" Target="../media/image1369.png"/><Relationship Id="rId91" Type="http://schemas.openxmlformats.org/officeDocument/2006/relationships/customXml" Target="../ink/ink1393.xml"/><Relationship Id="rId145" Type="http://schemas.openxmlformats.org/officeDocument/2006/relationships/customXml" Target="../ink/ink1420.xml"/><Relationship Id="rId166" Type="http://schemas.openxmlformats.org/officeDocument/2006/relationships/image" Target="../media/image1417.png"/><Relationship Id="rId187" Type="http://schemas.openxmlformats.org/officeDocument/2006/relationships/customXml" Target="../ink/ink144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39.png"/><Relationship Id="rId28" Type="http://schemas.openxmlformats.org/officeDocument/2006/relationships/image" Target="../media/image1348.png"/><Relationship Id="rId49" Type="http://schemas.openxmlformats.org/officeDocument/2006/relationships/customXml" Target="../ink/ink1372.xml"/><Relationship Id="rId114" Type="http://schemas.openxmlformats.org/officeDocument/2006/relationships/image" Target="../media/image1391.png"/><Relationship Id="rId60" Type="http://schemas.openxmlformats.org/officeDocument/2006/relationships/image" Target="../media/image1364.png"/><Relationship Id="rId81" Type="http://schemas.openxmlformats.org/officeDocument/2006/relationships/customXml" Target="../ink/ink1388.xml"/><Relationship Id="rId135" Type="http://schemas.openxmlformats.org/officeDocument/2006/relationships/customXml" Target="../ink/ink1415.xml"/><Relationship Id="rId156" Type="http://schemas.openxmlformats.org/officeDocument/2006/relationships/image" Target="../media/image1412.png"/><Relationship Id="rId177" Type="http://schemas.openxmlformats.org/officeDocument/2006/relationships/customXml" Target="../ink/ink1436.xml"/><Relationship Id="rId198" Type="http://schemas.openxmlformats.org/officeDocument/2006/relationships/image" Target="../media/image1433.png"/><Relationship Id="rId202" Type="http://schemas.openxmlformats.org/officeDocument/2006/relationships/image" Target="../media/image1435.png"/><Relationship Id="rId223" Type="http://schemas.openxmlformats.org/officeDocument/2006/relationships/customXml" Target="../ink/ink1459.xml"/><Relationship Id="rId18" Type="http://schemas.openxmlformats.org/officeDocument/2006/relationships/image" Target="../media/image1343.png"/><Relationship Id="rId39" Type="http://schemas.openxmlformats.org/officeDocument/2006/relationships/customXml" Target="../ink/ink1367.xml"/><Relationship Id="rId50" Type="http://schemas.openxmlformats.org/officeDocument/2006/relationships/image" Target="../media/image1359.png"/><Relationship Id="rId104" Type="http://schemas.openxmlformats.org/officeDocument/2006/relationships/image" Target="../media/image1386.png"/><Relationship Id="rId125" Type="http://schemas.openxmlformats.org/officeDocument/2006/relationships/customXml" Target="../ink/ink1410.xml"/><Relationship Id="rId146" Type="http://schemas.openxmlformats.org/officeDocument/2006/relationships/image" Target="../media/image1407.png"/><Relationship Id="rId167" Type="http://schemas.openxmlformats.org/officeDocument/2006/relationships/customXml" Target="../ink/ink1431.xml"/><Relationship Id="rId188" Type="http://schemas.openxmlformats.org/officeDocument/2006/relationships/image" Target="../media/image1428.png"/><Relationship Id="rId71" Type="http://schemas.openxmlformats.org/officeDocument/2006/relationships/customXml" Target="../ink/ink1383.xml"/><Relationship Id="rId92" Type="http://schemas.openxmlformats.org/officeDocument/2006/relationships/image" Target="../media/image1380.png"/><Relationship Id="rId213" Type="http://schemas.openxmlformats.org/officeDocument/2006/relationships/customXml" Target="../ink/ink1454.xml"/><Relationship Id="rId2" Type="http://schemas.openxmlformats.org/officeDocument/2006/relationships/image" Target="../media/image1335.png"/><Relationship Id="rId29" Type="http://schemas.openxmlformats.org/officeDocument/2006/relationships/customXml" Target="../ink/ink1362.xml"/><Relationship Id="rId40" Type="http://schemas.openxmlformats.org/officeDocument/2006/relationships/image" Target="../media/image1354.png"/><Relationship Id="rId115" Type="http://schemas.openxmlformats.org/officeDocument/2006/relationships/customXml" Target="../ink/ink1405.xml"/><Relationship Id="rId136" Type="http://schemas.openxmlformats.org/officeDocument/2006/relationships/image" Target="../media/image1402.png"/><Relationship Id="rId157" Type="http://schemas.openxmlformats.org/officeDocument/2006/relationships/customXml" Target="../ink/ink1426.xml"/><Relationship Id="rId178" Type="http://schemas.openxmlformats.org/officeDocument/2006/relationships/image" Target="../media/image1423.png"/><Relationship Id="rId61" Type="http://schemas.openxmlformats.org/officeDocument/2006/relationships/customXml" Target="../ink/ink1378.xml"/><Relationship Id="rId82" Type="http://schemas.openxmlformats.org/officeDocument/2006/relationships/image" Target="../media/image1375.png"/><Relationship Id="rId199" Type="http://schemas.openxmlformats.org/officeDocument/2006/relationships/customXml" Target="../ink/ink1447.xml"/><Relationship Id="rId203" Type="http://schemas.openxmlformats.org/officeDocument/2006/relationships/customXml" Target="../ink/ink1449.xml"/><Relationship Id="rId19" Type="http://schemas.openxmlformats.org/officeDocument/2006/relationships/customXml" Target="../ink/ink1357.xml"/><Relationship Id="rId224" Type="http://schemas.openxmlformats.org/officeDocument/2006/relationships/image" Target="../media/image1445.png"/><Relationship Id="rId30" Type="http://schemas.openxmlformats.org/officeDocument/2006/relationships/image" Target="../media/image1349.png"/><Relationship Id="rId105" Type="http://schemas.openxmlformats.org/officeDocument/2006/relationships/customXml" Target="../ink/ink1400.xml"/><Relationship Id="rId126" Type="http://schemas.openxmlformats.org/officeDocument/2006/relationships/image" Target="../media/image1397.png"/><Relationship Id="rId147" Type="http://schemas.openxmlformats.org/officeDocument/2006/relationships/customXml" Target="../ink/ink1421.xml"/><Relationship Id="rId168" Type="http://schemas.openxmlformats.org/officeDocument/2006/relationships/image" Target="../media/image1418.png"/><Relationship Id="rId51" Type="http://schemas.openxmlformats.org/officeDocument/2006/relationships/customXml" Target="../ink/ink1373.xml"/><Relationship Id="rId72" Type="http://schemas.openxmlformats.org/officeDocument/2006/relationships/image" Target="../media/image1370.png"/><Relationship Id="rId93" Type="http://schemas.openxmlformats.org/officeDocument/2006/relationships/customXml" Target="../ink/ink1394.xml"/><Relationship Id="rId189" Type="http://schemas.openxmlformats.org/officeDocument/2006/relationships/customXml" Target="../ink/ink144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19.xml"/><Relationship Id="rId299" Type="http://schemas.openxmlformats.org/officeDocument/2006/relationships/customXml" Target="../ink/ink1610.xml"/><Relationship Id="rId21" Type="http://schemas.openxmlformats.org/officeDocument/2006/relationships/customXml" Target="../ink/ink1471.xml"/><Relationship Id="rId63" Type="http://schemas.openxmlformats.org/officeDocument/2006/relationships/customXml" Target="../ink/ink1492.xml"/><Relationship Id="rId159" Type="http://schemas.openxmlformats.org/officeDocument/2006/relationships/customXml" Target="../ink/ink1540.xml"/><Relationship Id="rId324" Type="http://schemas.openxmlformats.org/officeDocument/2006/relationships/image" Target="../media/image1609.png"/><Relationship Id="rId366" Type="http://schemas.openxmlformats.org/officeDocument/2006/relationships/image" Target="../media/image1630.png"/><Relationship Id="rId170" Type="http://schemas.openxmlformats.org/officeDocument/2006/relationships/image" Target="../media/image1532.png"/><Relationship Id="rId226" Type="http://schemas.openxmlformats.org/officeDocument/2006/relationships/image" Target="../media/image1560.png"/><Relationship Id="rId268" Type="http://schemas.openxmlformats.org/officeDocument/2006/relationships/image" Target="../media/image1581.png"/><Relationship Id="rId32" Type="http://schemas.openxmlformats.org/officeDocument/2006/relationships/image" Target="../media/image1463.png"/><Relationship Id="rId74" Type="http://schemas.openxmlformats.org/officeDocument/2006/relationships/image" Target="../media/image1484.png"/><Relationship Id="rId128" Type="http://schemas.openxmlformats.org/officeDocument/2006/relationships/image" Target="../media/image1511.png"/><Relationship Id="rId335" Type="http://schemas.openxmlformats.org/officeDocument/2006/relationships/customXml" Target="../ink/ink1628.xml"/><Relationship Id="rId5" Type="http://schemas.openxmlformats.org/officeDocument/2006/relationships/customXml" Target="../ink/ink1463.xml"/><Relationship Id="rId181" Type="http://schemas.openxmlformats.org/officeDocument/2006/relationships/customXml" Target="../ink/ink1551.xml"/><Relationship Id="rId237" Type="http://schemas.openxmlformats.org/officeDocument/2006/relationships/customXml" Target="../ink/ink1579.xml"/><Relationship Id="rId279" Type="http://schemas.openxmlformats.org/officeDocument/2006/relationships/customXml" Target="../ink/ink1600.xml"/><Relationship Id="rId43" Type="http://schemas.openxmlformats.org/officeDocument/2006/relationships/customXml" Target="../ink/ink1482.xml"/><Relationship Id="rId139" Type="http://schemas.openxmlformats.org/officeDocument/2006/relationships/customXml" Target="../ink/ink1530.xml"/><Relationship Id="rId290" Type="http://schemas.openxmlformats.org/officeDocument/2006/relationships/image" Target="../media/image1592.png"/><Relationship Id="rId304" Type="http://schemas.openxmlformats.org/officeDocument/2006/relationships/image" Target="../media/image1599.png"/><Relationship Id="rId346" Type="http://schemas.openxmlformats.org/officeDocument/2006/relationships/image" Target="../media/image1620.png"/><Relationship Id="rId85" Type="http://schemas.openxmlformats.org/officeDocument/2006/relationships/customXml" Target="../ink/ink1503.xml"/><Relationship Id="rId150" Type="http://schemas.openxmlformats.org/officeDocument/2006/relationships/image" Target="../media/image1522.png"/><Relationship Id="rId192" Type="http://schemas.openxmlformats.org/officeDocument/2006/relationships/image" Target="../media/image1543.png"/><Relationship Id="rId206" Type="http://schemas.openxmlformats.org/officeDocument/2006/relationships/image" Target="../media/image1550.png"/><Relationship Id="rId248" Type="http://schemas.openxmlformats.org/officeDocument/2006/relationships/image" Target="../media/image1571.png"/><Relationship Id="rId12" Type="http://schemas.openxmlformats.org/officeDocument/2006/relationships/image" Target="../media/image1453.png"/><Relationship Id="rId108" Type="http://schemas.openxmlformats.org/officeDocument/2006/relationships/image" Target="../media/image1501.png"/><Relationship Id="rId315" Type="http://schemas.openxmlformats.org/officeDocument/2006/relationships/customXml" Target="../ink/ink1618.xml"/><Relationship Id="rId357" Type="http://schemas.openxmlformats.org/officeDocument/2006/relationships/customXml" Target="../ink/ink1639.xml"/><Relationship Id="rId54" Type="http://schemas.openxmlformats.org/officeDocument/2006/relationships/image" Target="../media/image1474.png"/><Relationship Id="rId96" Type="http://schemas.openxmlformats.org/officeDocument/2006/relationships/image" Target="../media/image1495.png"/><Relationship Id="rId161" Type="http://schemas.openxmlformats.org/officeDocument/2006/relationships/customXml" Target="../ink/ink1541.xml"/><Relationship Id="rId217" Type="http://schemas.openxmlformats.org/officeDocument/2006/relationships/customXml" Target="../ink/ink1569.xml"/><Relationship Id="rId259" Type="http://schemas.openxmlformats.org/officeDocument/2006/relationships/customXml" Target="../ink/ink1590.xml"/><Relationship Id="rId23" Type="http://schemas.openxmlformats.org/officeDocument/2006/relationships/customXml" Target="../ink/ink1472.xml"/><Relationship Id="rId119" Type="http://schemas.openxmlformats.org/officeDocument/2006/relationships/customXml" Target="../ink/ink1520.xml"/><Relationship Id="rId270" Type="http://schemas.openxmlformats.org/officeDocument/2006/relationships/image" Target="../media/image1582.png"/><Relationship Id="rId326" Type="http://schemas.openxmlformats.org/officeDocument/2006/relationships/image" Target="../media/image1610.png"/><Relationship Id="rId65" Type="http://schemas.openxmlformats.org/officeDocument/2006/relationships/customXml" Target="../ink/ink1493.xml"/><Relationship Id="rId130" Type="http://schemas.openxmlformats.org/officeDocument/2006/relationships/image" Target="../media/image1512.png"/><Relationship Id="rId172" Type="http://schemas.openxmlformats.org/officeDocument/2006/relationships/image" Target="../media/image1533.png"/><Relationship Id="rId228" Type="http://schemas.openxmlformats.org/officeDocument/2006/relationships/image" Target="../media/image1561.png"/><Relationship Id="rId281" Type="http://schemas.openxmlformats.org/officeDocument/2006/relationships/customXml" Target="../ink/ink1601.xml"/><Relationship Id="rId337" Type="http://schemas.openxmlformats.org/officeDocument/2006/relationships/customXml" Target="../ink/ink1629.xml"/><Relationship Id="rId34" Type="http://schemas.openxmlformats.org/officeDocument/2006/relationships/image" Target="../media/image1464.png"/><Relationship Id="rId76" Type="http://schemas.openxmlformats.org/officeDocument/2006/relationships/image" Target="../media/image1485.png"/><Relationship Id="rId141" Type="http://schemas.openxmlformats.org/officeDocument/2006/relationships/customXml" Target="../ink/ink1531.xml"/><Relationship Id="rId7" Type="http://schemas.openxmlformats.org/officeDocument/2006/relationships/customXml" Target="../ink/ink1464.xml"/><Relationship Id="rId183" Type="http://schemas.openxmlformats.org/officeDocument/2006/relationships/customXml" Target="../ink/ink1552.xml"/><Relationship Id="rId239" Type="http://schemas.openxmlformats.org/officeDocument/2006/relationships/customXml" Target="../ink/ink1580.xml"/><Relationship Id="rId250" Type="http://schemas.openxmlformats.org/officeDocument/2006/relationships/image" Target="../media/image1572.png"/><Relationship Id="rId292" Type="http://schemas.openxmlformats.org/officeDocument/2006/relationships/image" Target="../media/image1593.png"/><Relationship Id="rId306" Type="http://schemas.openxmlformats.org/officeDocument/2006/relationships/image" Target="../media/image1600.png"/><Relationship Id="rId45" Type="http://schemas.openxmlformats.org/officeDocument/2006/relationships/customXml" Target="../ink/ink1483.xml"/><Relationship Id="rId87" Type="http://schemas.openxmlformats.org/officeDocument/2006/relationships/customXml" Target="../ink/ink1504.xml"/><Relationship Id="rId110" Type="http://schemas.openxmlformats.org/officeDocument/2006/relationships/image" Target="../media/image1502.png"/><Relationship Id="rId348" Type="http://schemas.openxmlformats.org/officeDocument/2006/relationships/image" Target="../media/image1621.png"/><Relationship Id="rId152" Type="http://schemas.openxmlformats.org/officeDocument/2006/relationships/image" Target="../media/image1523.png"/><Relationship Id="rId194" Type="http://schemas.openxmlformats.org/officeDocument/2006/relationships/image" Target="../media/image1544.png"/><Relationship Id="rId208" Type="http://schemas.openxmlformats.org/officeDocument/2006/relationships/image" Target="../media/image1551.png"/><Relationship Id="rId261" Type="http://schemas.openxmlformats.org/officeDocument/2006/relationships/customXml" Target="../ink/ink1591.xml"/><Relationship Id="rId14" Type="http://schemas.openxmlformats.org/officeDocument/2006/relationships/image" Target="../media/image1454.png"/><Relationship Id="rId56" Type="http://schemas.openxmlformats.org/officeDocument/2006/relationships/image" Target="../media/image1475.png"/><Relationship Id="rId317" Type="http://schemas.openxmlformats.org/officeDocument/2006/relationships/customXml" Target="../ink/ink1619.xml"/><Relationship Id="rId359" Type="http://schemas.openxmlformats.org/officeDocument/2006/relationships/customXml" Target="../ink/ink1640.xml"/><Relationship Id="rId98" Type="http://schemas.openxmlformats.org/officeDocument/2006/relationships/image" Target="../media/image1496.png"/><Relationship Id="rId121" Type="http://schemas.openxmlformats.org/officeDocument/2006/relationships/customXml" Target="../ink/ink1521.xml"/><Relationship Id="rId163" Type="http://schemas.openxmlformats.org/officeDocument/2006/relationships/customXml" Target="../ink/ink1542.xml"/><Relationship Id="rId219" Type="http://schemas.openxmlformats.org/officeDocument/2006/relationships/customXml" Target="../ink/ink1570.xml"/><Relationship Id="rId230" Type="http://schemas.openxmlformats.org/officeDocument/2006/relationships/image" Target="../media/image1562.png"/><Relationship Id="rId25" Type="http://schemas.openxmlformats.org/officeDocument/2006/relationships/customXml" Target="../ink/ink1473.xml"/><Relationship Id="rId67" Type="http://schemas.openxmlformats.org/officeDocument/2006/relationships/customXml" Target="../ink/ink1494.xml"/><Relationship Id="rId272" Type="http://schemas.openxmlformats.org/officeDocument/2006/relationships/image" Target="../media/image1583.png"/><Relationship Id="rId328" Type="http://schemas.openxmlformats.org/officeDocument/2006/relationships/image" Target="../media/image1611.png"/><Relationship Id="rId132" Type="http://schemas.openxmlformats.org/officeDocument/2006/relationships/image" Target="../media/image1513.png"/><Relationship Id="rId174" Type="http://schemas.openxmlformats.org/officeDocument/2006/relationships/image" Target="../media/image1534.png"/><Relationship Id="rId220" Type="http://schemas.openxmlformats.org/officeDocument/2006/relationships/image" Target="../media/image1557.png"/><Relationship Id="rId241" Type="http://schemas.openxmlformats.org/officeDocument/2006/relationships/customXml" Target="../ink/ink1581.xml"/><Relationship Id="rId15" Type="http://schemas.openxmlformats.org/officeDocument/2006/relationships/customXml" Target="../ink/ink1468.xml"/><Relationship Id="rId36" Type="http://schemas.openxmlformats.org/officeDocument/2006/relationships/image" Target="../media/image1465.png"/><Relationship Id="rId57" Type="http://schemas.openxmlformats.org/officeDocument/2006/relationships/customXml" Target="../ink/ink1489.xml"/><Relationship Id="rId262" Type="http://schemas.openxmlformats.org/officeDocument/2006/relationships/image" Target="../media/image1578.png"/><Relationship Id="rId283" Type="http://schemas.openxmlformats.org/officeDocument/2006/relationships/customXml" Target="../ink/ink1602.xml"/><Relationship Id="rId318" Type="http://schemas.openxmlformats.org/officeDocument/2006/relationships/image" Target="../media/image1606.png"/><Relationship Id="rId339" Type="http://schemas.openxmlformats.org/officeDocument/2006/relationships/customXml" Target="../ink/ink1630.xml"/><Relationship Id="rId78" Type="http://schemas.openxmlformats.org/officeDocument/2006/relationships/image" Target="../media/image1486.png"/><Relationship Id="rId99" Type="http://schemas.openxmlformats.org/officeDocument/2006/relationships/customXml" Target="../ink/ink1510.xml"/><Relationship Id="rId101" Type="http://schemas.openxmlformats.org/officeDocument/2006/relationships/customXml" Target="../ink/ink1511.xml"/><Relationship Id="rId122" Type="http://schemas.openxmlformats.org/officeDocument/2006/relationships/image" Target="../media/image1508.png"/><Relationship Id="rId143" Type="http://schemas.openxmlformats.org/officeDocument/2006/relationships/customXml" Target="../ink/ink1532.xml"/><Relationship Id="rId164" Type="http://schemas.openxmlformats.org/officeDocument/2006/relationships/image" Target="../media/image1529.png"/><Relationship Id="rId185" Type="http://schemas.openxmlformats.org/officeDocument/2006/relationships/customXml" Target="../ink/ink1553.xml"/><Relationship Id="rId350" Type="http://schemas.openxmlformats.org/officeDocument/2006/relationships/image" Target="../media/image1622.png"/><Relationship Id="rId9" Type="http://schemas.openxmlformats.org/officeDocument/2006/relationships/customXml" Target="../ink/ink1465.xml"/><Relationship Id="rId210" Type="http://schemas.openxmlformats.org/officeDocument/2006/relationships/image" Target="../media/image1552.png"/><Relationship Id="rId26" Type="http://schemas.openxmlformats.org/officeDocument/2006/relationships/image" Target="../media/image1460.png"/><Relationship Id="rId231" Type="http://schemas.openxmlformats.org/officeDocument/2006/relationships/customXml" Target="../ink/ink1576.xml"/><Relationship Id="rId252" Type="http://schemas.openxmlformats.org/officeDocument/2006/relationships/image" Target="../media/image1573.png"/><Relationship Id="rId273" Type="http://schemas.openxmlformats.org/officeDocument/2006/relationships/customXml" Target="../ink/ink1597.xml"/><Relationship Id="rId294" Type="http://schemas.openxmlformats.org/officeDocument/2006/relationships/image" Target="../media/image1594.png"/><Relationship Id="rId308" Type="http://schemas.openxmlformats.org/officeDocument/2006/relationships/image" Target="../media/image1601.png"/><Relationship Id="rId329" Type="http://schemas.openxmlformats.org/officeDocument/2006/relationships/customXml" Target="../ink/ink1625.xml"/><Relationship Id="rId47" Type="http://schemas.openxmlformats.org/officeDocument/2006/relationships/customXml" Target="../ink/ink1484.xml"/><Relationship Id="rId68" Type="http://schemas.openxmlformats.org/officeDocument/2006/relationships/image" Target="../media/image1481.png"/><Relationship Id="rId89" Type="http://schemas.openxmlformats.org/officeDocument/2006/relationships/customXml" Target="../ink/ink1505.xml"/><Relationship Id="rId112" Type="http://schemas.openxmlformats.org/officeDocument/2006/relationships/image" Target="../media/image1503.png"/><Relationship Id="rId133" Type="http://schemas.openxmlformats.org/officeDocument/2006/relationships/customXml" Target="../ink/ink1527.xml"/><Relationship Id="rId154" Type="http://schemas.openxmlformats.org/officeDocument/2006/relationships/image" Target="../media/image1524.png"/><Relationship Id="rId175" Type="http://schemas.openxmlformats.org/officeDocument/2006/relationships/customXml" Target="../ink/ink1548.xml"/><Relationship Id="rId340" Type="http://schemas.openxmlformats.org/officeDocument/2006/relationships/image" Target="../media/image1617.png"/><Relationship Id="rId361" Type="http://schemas.openxmlformats.org/officeDocument/2006/relationships/customXml" Target="../ink/ink1641.xml"/><Relationship Id="rId196" Type="http://schemas.openxmlformats.org/officeDocument/2006/relationships/image" Target="../media/image1545.png"/><Relationship Id="rId200" Type="http://schemas.openxmlformats.org/officeDocument/2006/relationships/image" Target="../media/image1547.png"/><Relationship Id="rId16" Type="http://schemas.openxmlformats.org/officeDocument/2006/relationships/image" Target="../media/image1455.png"/><Relationship Id="rId221" Type="http://schemas.openxmlformats.org/officeDocument/2006/relationships/customXml" Target="../ink/ink1571.xml"/><Relationship Id="rId242" Type="http://schemas.openxmlformats.org/officeDocument/2006/relationships/image" Target="../media/image1568.png"/><Relationship Id="rId263" Type="http://schemas.openxmlformats.org/officeDocument/2006/relationships/customXml" Target="../ink/ink1592.xml"/><Relationship Id="rId284" Type="http://schemas.openxmlformats.org/officeDocument/2006/relationships/image" Target="../media/image1589.png"/><Relationship Id="rId319" Type="http://schemas.openxmlformats.org/officeDocument/2006/relationships/customXml" Target="../ink/ink1620.xml"/><Relationship Id="rId37" Type="http://schemas.openxmlformats.org/officeDocument/2006/relationships/customXml" Target="../ink/ink1479.xml"/><Relationship Id="rId58" Type="http://schemas.openxmlformats.org/officeDocument/2006/relationships/image" Target="../media/image1476.png"/><Relationship Id="rId79" Type="http://schemas.openxmlformats.org/officeDocument/2006/relationships/customXml" Target="../ink/ink1500.xml"/><Relationship Id="rId102" Type="http://schemas.openxmlformats.org/officeDocument/2006/relationships/image" Target="../media/image1498.png"/><Relationship Id="rId123" Type="http://schemas.openxmlformats.org/officeDocument/2006/relationships/customXml" Target="../ink/ink1522.xml"/><Relationship Id="rId144" Type="http://schemas.openxmlformats.org/officeDocument/2006/relationships/image" Target="../media/image1519.png"/><Relationship Id="rId330" Type="http://schemas.openxmlformats.org/officeDocument/2006/relationships/image" Target="../media/image1612.png"/><Relationship Id="rId90" Type="http://schemas.openxmlformats.org/officeDocument/2006/relationships/image" Target="../media/image1492.png"/><Relationship Id="rId165" Type="http://schemas.openxmlformats.org/officeDocument/2006/relationships/customXml" Target="../ink/ink1543.xml"/><Relationship Id="rId186" Type="http://schemas.openxmlformats.org/officeDocument/2006/relationships/image" Target="../media/image1540.png"/><Relationship Id="rId351" Type="http://schemas.openxmlformats.org/officeDocument/2006/relationships/customXml" Target="../ink/ink1636.xml"/><Relationship Id="rId211" Type="http://schemas.openxmlformats.org/officeDocument/2006/relationships/customXml" Target="../ink/ink1566.xml"/><Relationship Id="rId232" Type="http://schemas.openxmlformats.org/officeDocument/2006/relationships/image" Target="../media/image1563.png"/><Relationship Id="rId253" Type="http://schemas.openxmlformats.org/officeDocument/2006/relationships/customXml" Target="../ink/ink1587.xml"/><Relationship Id="rId274" Type="http://schemas.openxmlformats.org/officeDocument/2006/relationships/image" Target="../media/image1584.png"/><Relationship Id="rId295" Type="http://schemas.openxmlformats.org/officeDocument/2006/relationships/customXml" Target="../ink/ink1608.xml"/><Relationship Id="rId309" Type="http://schemas.openxmlformats.org/officeDocument/2006/relationships/customXml" Target="../ink/ink1615.xml"/><Relationship Id="rId27" Type="http://schemas.openxmlformats.org/officeDocument/2006/relationships/customXml" Target="../ink/ink1474.xml"/><Relationship Id="rId48" Type="http://schemas.openxmlformats.org/officeDocument/2006/relationships/image" Target="../media/image1471.png"/><Relationship Id="rId69" Type="http://schemas.openxmlformats.org/officeDocument/2006/relationships/customXml" Target="../ink/ink1495.xml"/><Relationship Id="rId113" Type="http://schemas.openxmlformats.org/officeDocument/2006/relationships/customXml" Target="../ink/ink1517.xml"/><Relationship Id="rId134" Type="http://schemas.openxmlformats.org/officeDocument/2006/relationships/image" Target="../media/image1514.png"/><Relationship Id="rId320" Type="http://schemas.openxmlformats.org/officeDocument/2006/relationships/image" Target="../media/image1607.png"/><Relationship Id="rId80" Type="http://schemas.openxmlformats.org/officeDocument/2006/relationships/image" Target="../media/image1487.png"/><Relationship Id="rId155" Type="http://schemas.openxmlformats.org/officeDocument/2006/relationships/customXml" Target="../ink/ink1538.xml"/><Relationship Id="rId176" Type="http://schemas.openxmlformats.org/officeDocument/2006/relationships/image" Target="../media/image1535.png"/><Relationship Id="rId197" Type="http://schemas.openxmlformats.org/officeDocument/2006/relationships/customXml" Target="../ink/ink1559.xml"/><Relationship Id="rId341" Type="http://schemas.openxmlformats.org/officeDocument/2006/relationships/customXml" Target="../ink/ink1631.xml"/><Relationship Id="rId362" Type="http://schemas.openxmlformats.org/officeDocument/2006/relationships/image" Target="../media/image1628.png"/><Relationship Id="rId201" Type="http://schemas.openxmlformats.org/officeDocument/2006/relationships/customXml" Target="../ink/ink1561.xml"/><Relationship Id="rId222" Type="http://schemas.openxmlformats.org/officeDocument/2006/relationships/image" Target="../media/image1558.png"/><Relationship Id="rId243" Type="http://schemas.openxmlformats.org/officeDocument/2006/relationships/customXml" Target="../ink/ink1582.xml"/><Relationship Id="rId264" Type="http://schemas.openxmlformats.org/officeDocument/2006/relationships/image" Target="../media/image1579.png"/><Relationship Id="rId285" Type="http://schemas.openxmlformats.org/officeDocument/2006/relationships/customXml" Target="../ink/ink1603.xml"/><Relationship Id="rId17" Type="http://schemas.openxmlformats.org/officeDocument/2006/relationships/customXml" Target="../ink/ink1469.xml"/><Relationship Id="rId38" Type="http://schemas.openxmlformats.org/officeDocument/2006/relationships/image" Target="../media/image1466.png"/><Relationship Id="rId59" Type="http://schemas.openxmlformats.org/officeDocument/2006/relationships/customXml" Target="../ink/ink1490.xml"/><Relationship Id="rId103" Type="http://schemas.openxmlformats.org/officeDocument/2006/relationships/customXml" Target="../ink/ink1512.xml"/><Relationship Id="rId124" Type="http://schemas.openxmlformats.org/officeDocument/2006/relationships/image" Target="../media/image1509.png"/><Relationship Id="rId310" Type="http://schemas.openxmlformats.org/officeDocument/2006/relationships/image" Target="../media/image1602.png"/><Relationship Id="rId70" Type="http://schemas.openxmlformats.org/officeDocument/2006/relationships/image" Target="../media/image1482.png"/><Relationship Id="rId91" Type="http://schemas.openxmlformats.org/officeDocument/2006/relationships/customXml" Target="../ink/ink1506.xml"/><Relationship Id="rId145" Type="http://schemas.openxmlformats.org/officeDocument/2006/relationships/customXml" Target="../ink/ink1533.xml"/><Relationship Id="rId166" Type="http://schemas.openxmlformats.org/officeDocument/2006/relationships/image" Target="../media/image1530.png"/><Relationship Id="rId187" Type="http://schemas.openxmlformats.org/officeDocument/2006/relationships/customXml" Target="../ink/ink1554.xml"/><Relationship Id="rId331" Type="http://schemas.openxmlformats.org/officeDocument/2006/relationships/customXml" Target="../ink/ink1626.xml"/><Relationship Id="rId352" Type="http://schemas.openxmlformats.org/officeDocument/2006/relationships/image" Target="../media/image1623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553.png"/><Relationship Id="rId233" Type="http://schemas.openxmlformats.org/officeDocument/2006/relationships/customXml" Target="../ink/ink1577.xml"/><Relationship Id="rId254" Type="http://schemas.openxmlformats.org/officeDocument/2006/relationships/image" Target="../media/image1574.png"/><Relationship Id="rId28" Type="http://schemas.openxmlformats.org/officeDocument/2006/relationships/image" Target="../media/image1461.png"/><Relationship Id="rId49" Type="http://schemas.openxmlformats.org/officeDocument/2006/relationships/customXml" Target="../ink/ink1485.xml"/><Relationship Id="rId114" Type="http://schemas.openxmlformats.org/officeDocument/2006/relationships/image" Target="../media/image1504.png"/><Relationship Id="rId275" Type="http://schemas.openxmlformats.org/officeDocument/2006/relationships/customXml" Target="../ink/ink1598.xml"/><Relationship Id="rId296" Type="http://schemas.openxmlformats.org/officeDocument/2006/relationships/image" Target="../media/image1595.png"/><Relationship Id="rId300" Type="http://schemas.openxmlformats.org/officeDocument/2006/relationships/image" Target="../media/image1597.png"/><Relationship Id="rId60" Type="http://schemas.openxmlformats.org/officeDocument/2006/relationships/image" Target="../media/image1477.png"/><Relationship Id="rId81" Type="http://schemas.openxmlformats.org/officeDocument/2006/relationships/customXml" Target="../ink/ink1501.xml"/><Relationship Id="rId135" Type="http://schemas.openxmlformats.org/officeDocument/2006/relationships/customXml" Target="../ink/ink1528.xml"/><Relationship Id="rId156" Type="http://schemas.openxmlformats.org/officeDocument/2006/relationships/image" Target="../media/image1525.png"/><Relationship Id="rId177" Type="http://schemas.openxmlformats.org/officeDocument/2006/relationships/customXml" Target="../ink/ink1549.xml"/><Relationship Id="rId198" Type="http://schemas.openxmlformats.org/officeDocument/2006/relationships/image" Target="../media/image1546.png"/><Relationship Id="rId321" Type="http://schemas.openxmlformats.org/officeDocument/2006/relationships/customXml" Target="../ink/ink1621.xml"/><Relationship Id="rId342" Type="http://schemas.openxmlformats.org/officeDocument/2006/relationships/image" Target="../media/image1618.png"/><Relationship Id="rId363" Type="http://schemas.openxmlformats.org/officeDocument/2006/relationships/customXml" Target="../ink/ink1642.xml"/><Relationship Id="rId202" Type="http://schemas.openxmlformats.org/officeDocument/2006/relationships/image" Target="../media/image1548.png"/><Relationship Id="rId223" Type="http://schemas.openxmlformats.org/officeDocument/2006/relationships/customXml" Target="../ink/ink1572.xml"/><Relationship Id="rId244" Type="http://schemas.openxmlformats.org/officeDocument/2006/relationships/image" Target="../media/image1569.png"/><Relationship Id="rId18" Type="http://schemas.openxmlformats.org/officeDocument/2006/relationships/image" Target="../media/image1456.png"/><Relationship Id="rId39" Type="http://schemas.openxmlformats.org/officeDocument/2006/relationships/customXml" Target="../ink/ink1480.xml"/><Relationship Id="rId265" Type="http://schemas.openxmlformats.org/officeDocument/2006/relationships/customXml" Target="../ink/ink1593.xml"/><Relationship Id="rId286" Type="http://schemas.openxmlformats.org/officeDocument/2006/relationships/image" Target="../media/image1590.png"/><Relationship Id="rId50" Type="http://schemas.openxmlformats.org/officeDocument/2006/relationships/image" Target="../media/image1472.png"/><Relationship Id="rId104" Type="http://schemas.openxmlformats.org/officeDocument/2006/relationships/image" Target="../media/image1499.png"/><Relationship Id="rId125" Type="http://schemas.openxmlformats.org/officeDocument/2006/relationships/customXml" Target="../ink/ink1523.xml"/><Relationship Id="rId146" Type="http://schemas.openxmlformats.org/officeDocument/2006/relationships/image" Target="../media/image1520.png"/><Relationship Id="rId167" Type="http://schemas.openxmlformats.org/officeDocument/2006/relationships/customXml" Target="../ink/ink1544.xml"/><Relationship Id="rId188" Type="http://schemas.openxmlformats.org/officeDocument/2006/relationships/image" Target="../media/image1541.png"/><Relationship Id="rId311" Type="http://schemas.openxmlformats.org/officeDocument/2006/relationships/customXml" Target="../ink/ink1616.xml"/><Relationship Id="rId332" Type="http://schemas.openxmlformats.org/officeDocument/2006/relationships/image" Target="../media/image1613.png"/><Relationship Id="rId353" Type="http://schemas.openxmlformats.org/officeDocument/2006/relationships/customXml" Target="../ink/ink1637.xml"/><Relationship Id="rId71" Type="http://schemas.openxmlformats.org/officeDocument/2006/relationships/customXml" Target="../ink/ink1496.xml"/><Relationship Id="rId92" Type="http://schemas.openxmlformats.org/officeDocument/2006/relationships/image" Target="../media/image1493.png"/><Relationship Id="rId213" Type="http://schemas.openxmlformats.org/officeDocument/2006/relationships/customXml" Target="../ink/ink1567.xml"/><Relationship Id="rId234" Type="http://schemas.openxmlformats.org/officeDocument/2006/relationships/image" Target="../media/image1564.png"/><Relationship Id="rId2" Type="http://schemas.openxmlformats.org/officeDocument/2006/relationships/image" Target="../media/image1448.png"/><Relationship Id="rId29" Type="http://schemas.openxmlformats.org/officeDocument/2006/relationships/customXml" Target="../ink/ink1475.xml"/><Relationship Id="rId255" Type="http://schemas.openxmlformats.org/officeDocument/2006/relationships/customXml" Target="../ink/ink1588.xml"/><Relationship Id="rId276" Type="http://schemas.openxmlformats.org/officeDocument/2006/relationships/image" Target="../media/image1585.png"/><Relationship Id="rId297" Type="http://schemas.openxmlformats.org/officeDocument/2006/relationships/customXml" Target="../ink/ink1609.xml"/><Relationship Id="rId40" Type="http://schemas.openxmlformats.org/officeDocument/2006/relationships/image" Target="../media/image1467.png"/><Relationship Id="rId115" Type="http://schemas.openxmlformats.org/officeDocument/2006/relationships/customXml" Target="../ink/ink1518.xml"/><Relationship Id="rId136" Type="http://schemas.openxmlformats.org/officeDocument/2006/relationships/image" Target="../media/image1515.png"/><Relationship Id="rId157" Type="http://schemas.openxmlformats.org/officeDocument/2006/relationships/customXml" Target="../ink/ink1539.xml"/><Relationship Id="rId178" Type="http://schemas.openxmlformats.org/officeDocument/2006/relationships/image" Target="../media/image1536.png"/><Relationship Id="rId301" Type="http://schemas.openxmlformats.org/officeDocument/2006/relationships/customXml" Target="../ink/ink1611.xml"/><Relationship Id="rId322" Type="http://schemas.openxmlformats.org/officeDocument/2006/relationships/image" Target="../media/image1608.png"/><Relationship Id="rId343" Type="http://schemas.openxmlformats.org/officeDocument/2006/relationships/customXml" Target="../ink/ink1632.xml"/><Relationship Id="rId364" Type="http://schemas.openxmlformats.org/officeDocument/2006/relationships/image" Target="../media/image1629.png"/><Relationship Id="rId61" Type="http://schemas.openxmlformats.org/officeDocument/2006/relationships/customXml" Target="../ink/ink1491.xml"/><Relationship Id="rId82" Type="http://schemas.openxmlformats.org/officeDocument/2006/relationships/image" Target="../media/image1488.png"/><Relationship Id="rId199" Type="http://schemas.openxmlformats.org/officeDocument/2006/relationships/customXml" Target="../ink/ink1560.xml"/><Relationship Id="rId203" Type="http://schemas.openxmlformats.org/officeDocument/2006/relationships/customXml" Target="../ink/ink1562.xml"/><Relationship Id="rId19" Type="http://schemas.openxmlformats.org/officeDocument/2006/relationships/customXml" Target="../ink/ink1470.xml"/><Relationship Id="rId224" Type="http://schemas.openxmlformats.org/officeDocument/2006/relationships/image" Target="../media/image1559.png"/><Relationship Id="rId245" Type="http://schemas.openxmlformats.org/officeDocument/2006/relationships/customXml" Target="../ink/ink1583.xml"/><Relationship Id="rId266" Type="http://schemas.openxmlformats.org/officeDocument/2006/relationships/image" Target="../media/image1580.png"/><Relationship Id="rId287" Type="http://schemas.openxmlformats.org/officeDocument/2006/relationships/customXml" Target="../ink/ink1604.xml"/><Relationship Id="rId30" Type="http://schemas.openxmlformats.org/officeDocument/2006/relationships/image" Target="../media/image1462.png"/><Relationship Id="rId105" Type="http://schemas.openxmlformats.org/officeDocument/2006/relationships/customXml" Target="../ink/ink1513.xml"/><Relationship Id="rId126" Type="http://schemas.openxmlformats.org/officeDocument/2006/relationships/image" Target="../media/image1510.png"/><Relationship Id="rId147" Type="http://schemas.openxmlformats.org/officeDocument/2006/relationships/customXml" Target="../ink/ink1534.xml"/><Relationship Id="rId168" Type="http://schemas.openxmlformats.org/officeDocument/2006/relationships/image" Target="../media/image1531.png"/><Relationship Id="rId312" Type="http://schemas.openxmlformats.org/officeDocument/2006/relationships/image" Target="../media/image1603.png"/><Relationship Id="rId333" Type="http://schemas.openxmlformats.org/officeDocument/2006/relationships/customXml" Target="../ink/ink1627.xml"/><Relationship Id="rId354" Type="http://schemas.openxmlformats.org/officeDocument/2006/relationships/image" Target="../media/image1624.png"/><Relationship Id="rId51" Type="http://schemas.openxmlformats.org/officeDocument/2006/relationships/customXml" Target="../ink/ink1486.xml"/><Relationship Id="rId72" Type="http://schemas.openxmlformats.org/officeDocument/2006/relationships/image" Target="../media/image1483.png"/><Relationship Id="rId93" Type="http://schemas.openxmlformats.org/officeDocument/2006/relationships/customXml" Target="../ink/ink1507.xml"/><Relationship Id="rId189" Type="http://schemas.openxmlformats.org/officeDocument/2006/relationships/customXml" Target="../ink/ink1555.xml"/><Relationship Id="rId3" Type="http://schemas.openxmlformats.org/officeDocument/2006/relationships/customXml" Target="../ink/ink1462.xml"/><Relationship Id="rId214" Type="http://schemas.openxmlformats.org/officeDocument/2006/relationships/image" Target="../media/image1554.png"/><Relationship Id="rId235" Type="http://schemas.openxmlformats.org/officeDocument/2006/relationships/customXml" Target="../ink/ink1578.xml"/><Relationship Id="rId256" Type="http://schemas.openxmlformats.org/officeDocument/2006/relationships/image" Target="../media/image1575.png"/><Relationship Id="rId277" Type="http://schemas.openxmlformats.org/officeDocument/2006/relationships/customXml" Target="../ink/ink1599.xml"/><Relationship Id="rId298" Type="http://schemas.openxmlformats.org/officeDocument/2006/relationships/image" Target="../media/image1596.png"/><Relationship Id="rId116" Type="http://schemas.openxmlformats.org/officeDocument/2006/relationships/image" Target="../media/image1505.png"/><Relationship Id="rId137" Type="http://schemas.openxmlformats.org/officeDocument/2006/relationships/customXml" Target="../ink/ink1529.xml"/><Relationship Id="rId158" Type="http://schemas.openxmlformats.org/officeDocument/2006/relationships/image" Target="../media/image1526.png"/><Relationship Id="rId302" Type="http://schemas.openxmlformats.org/officeDocument/2006/relationships/image" Target="../media/image1598.png"/><Relationship Id="rId323" Type="http://schemas.openxmlformats.org/officeDocument/2006/relationships/customXml" Target="../ink/ink1622.xml"/><Relationship Id="rId344" Type="http://schemas.openxmlformats.org/officeDocument/2006/relationships/image" Target="../media/image1619.png"/><Relationship Id="rId20" Type="http://schemas.openxmlformats.org/officeDocument/2006/relationships/image" Target="../media/image1457.png"/><Relationship Id="rId41" Type="http://schemas.openxmlformats.org/officeDocument/2006/relationships/customXml" Target="../ink/ink1481.xml"/><Relationship Id="rId62" Type="http://schemas.openxmlformats.org/officeDocument/2006/relationships/image" Target="../media/image1478.png"/><Relationship Id="rId83" Type="http://schemas.openxmlformats.org/officeDocument/2006/relationships/customXml" Target="../ink/ink1502.xml"/><Relationship Id="rId179" Type="http://schemas.openxmlformats.org/officeDocument/2006/relationships/customXml" Target="../ink/ink1550.xml"/><Relationship Id="rId365" Type="http://schemas.openxmlformats.org/officeDocument/2006/relationships/customXml" Target="../ink/ink1643.xml"/><Relationship Id="rId190" Type="http://schemas.openxmlformats.org/officeDocument/2006/relationships/image" Target="../media/image1542.png"/><Relationship Id="rId204" Type="http://schemas.openxmlformats.org/officeDocument/2006/relationships/image" Target="../media/image1549.png"/><Relationship Id="rId225" Type="http://schemas.openxmlformats.org/officeDocument/2006/relationships/customXml" Target="../ink/ink1573.xml"/><Relationship Id="rId246" Type="http://schemas.openxmlformats.org/officeDocument/2006/relationships/image" Target="../media/image1570.png"/><Relationship Id="rId267" Type="http://schemas.openxmlformats.org/officeDocument/2006/relationships/customXml" Target="../ink/ink1594.xml"/><Relationship Id="rId288" Type="http://schemas.openxmlformats.org/officeDocument/2006/relationships/image" Target="../media/image1591.png"/><Relationship Id="rId106" Type="http://schemas.openxmlformats.org/officeDocument/2006/relationships/image" Target="../media/image1500.png"/><Relationship Id="rId127" Type="http://schemas.openxmlformats.org/officeDocument/2006/relationships/customXml" Target="../ink/ink1524.xml"/><Relationship Id="rId313" Type="http://schemas.openxmlformats.org/officeDocument/2006/relationships/customXml" Target="../ink/ink1617.xml"/><Relationship Id="rId10" Type="http://schemas.openxmlformats.org/officeDocument/2006/relationships/image" Target="../media/image1452.png"/><Relationship Id="rId31" Type="http://schemas.openxmlformats.org/officeDocument/2006/relationships/customXml" Target="../ink/ink1476.xml"/><Relationship Id="rId52" Type="http://schemas.openxmlformats.org/officeDocument/2006/relationships/image" Target="../media/image1473.png"/><Relationship Id="rId73" Type="http://schemas.openxmlformats.org/officeDocument/2006/relationships/customXml" Target="../ink/ink1497.xml"/><Relationship Id="rId94" Type="http://schemas.openxmlformats.org/officeDocument/2006/relationships/image" Target="../media/image1494.png"/><Relationship Id="rId148" Type="http://schemas.openxmlformats.org/officeDocument/2006/relationships/image" Target="../media/image1521.png"/><Relationship Id="rId169" Type="http://schemas.openxmlformats.org/officeDocument/2006/relationships/customXml" Target="../ink/ink1545.xml"/><Relationship Id="rId334" Type="http://schemas.openxmlformats.org/officeDocument/2006/relationships/image" Target="../media/image1614.png"/><Relationship Id="rId355" Type="http://schemas.openxmlformats.org/officeDocument/2006/relationships/customXml" Target="../ink/ink1638.xml"/><Relationship Id="rId4" Type="http://schemas.openxmlformats.org/officeDocument/2006/relationships/image" Target="../media/image1449.png"/><Relationship Id="rId180" Type="http://schemas.openxmlformats.org/officeDocument/2006/relationships/image" Target="../media/image1537.png"/><Relationship Id="rId215" Type="http://schemas.openxmlformats.org/officeDocument/2006/relationships/customXml" Target="../ink/ink1568.xml"/><Relationship Id="rId236" Type="http://schemas.openxmlformats.org/officeDocument/2006/relationships/image" Target="../media/image1565.png"/><Relationship Id="rId257" Type="http://schemas.openxmlformats.org/officeDocument/2006/relationships/customXml" Target="../ink/ink1589.xml"/><Relationship Id="rId278" Type="http://schemas.openxmlformats.org/officeDocument/2006/relationships/image" Target="../media/image1586.png"/><Relationship Id="rId303" Type="http://schemas.openxmlformats.org/officeDocument/2006/relationships/customXml" Target="../ink/ink1612.xml"/><Relationship Id="rId42" Type="http://schemas.openxmlformats.org/officeDocument/2006/relationships/image" Target="../media/image1468.png"/><Relationship Id="rId84" Type="http://schemas.openxmlformats.org/officeDocument/2006/relationships/image" Target="../media/image1489.png"/><Relationship Id="rId138" Type="http://schemas.openxmlformats.org/officeDocument/2006/relationships/image" Target="../media/image1516.png"/><Relationship Id="rId345" Type="http://schemas.openxmlformats.org/officeDocument/2006/relationships/customXml" Target="../ink/ink1633.xml"/><Relationship Id="rId191" Type="http://schemas.openxmlformats.org/officeDocument/2006/relationships/customXml" Target="../ink/ink1556.xml"/><Relationship Id="rId205" Type="http://schemas.openxmlformats.org/officeDocument/2006/relationships/customXml" Target="../ink/ink1563.xml"/><Relationship Id="rId247" Type="http://schemas.openxmlformats.org/officeDocument/2006/relationships/customXml" Target="../ink/ink1584.xml"/><Relationship Id="rId107" Type="http://schemas.openxmlformats.org/officeDocument/2006/relationships/customXml" Target="../ink/ink1514.xml"/><Relationship Id="rId289" Type="http://schemas.openxmlformats.org/officeDocument/2006/relationships/customXml" Target="../ink/ink1605.xml"/><Relationship Id="rId11" Type="http://schemas.openxmlformats.org/officeDocument/2006/relationships/customXml" Target="../ink/ink1466.xml"/><Relationship Id="rId53" Type="http://schemas.openxmlformats.org/officeDocument/2006/relationships/customXml" Target="../ink/ink1487.xml"/><Relationship Id="rId149" Type="http://schemas.openxmlformats.org/officeDocument/2006/relationships/customXml" Target="../ink/ink1535.xml"/><Relationship Id="rId314" Type="http://schemas.openxmlformats.org/officeDocument/2006/relationships/image" Target="../media/image1604.png"/><Relationship Id="rId356" Type="http://schemas.openxmlformats.org/officeDocument/2006/relationships/image" Target="../media/image1625.png"/><Relationship Id="rId95" Type="http://schemas.openxmlformats.org/officeDocument/2006/relationships/customXml" Target="../ink/ink1508.xml"/><Relationship Id="rId160" Type="http://schemas.openxmlformats.org/officeDocument/2006/relationships/image" Target="../media/image1527.png"/><Relationship Id="rId216" Type="http://schemas.openxmlformats.org/officeDocument/2006/relationships/image" Target="../media/image1555.png"/><Relationship Id="rId258" Type="http://schemas.openxmlformats.org/officeDocument/2006/relationships/image" Target="../media/image1576.png"/><Relationship Id="rId22" Type="http://schemas.openxmlformats.org/officeDocument/2006/relationships/image" Target="../media/image1458.png"/><Relationship Id="rId64" Type="http://schemas.openxmlformats.org/officeDocument/2006/relationships/image" Target="../media/image1479.png"/><Relationship Id="rId118" Type="http://schemas.openxmlformats.org/officeDocument/2006/relationships/image" Target="../media/image1506.png"/><Relationship Id="rId325" Type="http://schemas.openxmlformats.org/officeDocument/2006/relationships/customXml" Target="../ink/ink1623.xml"/><Relationship Id="rId171" Type="http://schemas.openxmlformats.org/officeDocument/2006/relationships/customXml" Target="../ink/ink1546.xml"/><Relationship Id="rId227" Type="http://schemas.openxmlformats.org/officeDocument/2006/relationships/customXml" Target="../ink/ink1574.xml"/><Relationship Id="rId269" Type="http://schemas.openxmlformats.org/officeDocument/2006/relationships/customXml" Target="../ink/ink1595.xml"/><Relationship Id="rId33" Type="http://schemas.openxmlformats.org/officeDocument/2006/relationships/customXml" Target="../ink/ink1477.xml"/><Relationship Id="rId129" Type="http://schemas.openxmlformats.org/officeDocument/2006/relationships/customXml" Target="../ink/ink1525.xml"/><Relationship Id="rId280" Type="http://schemas.openxmlformats.org/officeDocument/2006/relationships/image" Target="../media/image1587.png"/><Relationship Id="rId336" Type="http://schemas.openxmlformats.org/officeDocument/2006/relationships/image" Target="../media/image1615.png"/><Relationship Id="rId75" Type="http://schemas.openxmlformats.org/officeDocument/2006/relationships/customXml" Target="../ink/ink1498.xml"/><Relationship Id="rId140" Type="http://schemas.openxmlformats.org/officeDocument/2006/relationships/image" Target="../media/image1517.png"/><Relationship Id="rId182" Type="http://schemas.openxmlformats.org/officeDocument/2006/relationships/image" Target="../media/image1538.png"/><Relationship Id="rId6" Type="http://schemas.openxmlformats.org/officeDocument/2006/relationships/image" Target="../media/image1450.png"/><Relationship Id="rId238" Type="http://schemas.openxmlformats.org/officeDocument/2006/relationships/image" Target="../media/image1566.png"/><Relationship Id="rId291" Type="http://schemas.openxmlformats.org/officeDocument/2006/relationships/customXml" Target="../ink/ink1606.xml"/><Relationship Id="rId305" Type="http://schemas.openxmlformats.org/officeDocument/2006/relationships/customXml" Target="../ink/ink1613.xml"/><Relationship Id="rId347" Type="http://schemas.openxmlformats.org/officeDocument/2006/relationships/customXml" Target="../ink/ink1634.xml"/><Relationship Id="rId44" Type="http://schemas.openxmlformats.org/officeDocument/2006/relationships/image" Target="../media/image1469.png"/><Relationship Id="rId86" Type="http://schemas.openxmlformats.org/officeDocument/2006/relationships/image" Target="../media/image1490.png"/><Relationship Id="rId151" Type="http://schemas.openxmlformats.org/officeDocument/2006/relationships/customXml" Target="../ink/ink1536.xml"/><Relationship Id="rId193" Type="http://schemas.openxmlformats.org/officeDocument/2006/relationships/customXml" Target="../ink/ink1557.xml"/><Relationship Id="rId207" Type="http://schemas.openxmlformats.org/officeDocument/2006/relationships/customXml" Target="../ink/ink1564.xml"/><Relationship Id="rId249" Type="http://schemas.openxmlformats.org/officeDocument/2006/relationships/customXml" Target="../ink/ink1585.xml"/><Relationship Id="rId13" Type="http://schemas.openxmlformats.org/officeDocument/2006/relationships/customXml" Target="../ink/ink1467.xml"/><Relationship Id="rId109" Type="http://schemas.openxmlformats.org/officeDocument/2006/relationships/customXml" Target="../ink/ink1515.xml"/><Relationship Id="rId260" Type="http://schemas.openxmlformats.org/officeDocument/2006/relationships/image" Target="../media/image1577.png"/><Relationship Id="rId316" Type="http://schemas.openxmlformats.org/officeDocument/2006/relationships/image" Target="../media/image1605.png"/><Relationship Id="rId55" Type="http://schemas.openxmlformats.org/officeDocument/2006/relationships/customXml" Target="../ink/ink1488.xml"/><Relationship Id="rId97" Type="http://schemas.openxmlformats.org/officeDocument/2006/relationships/customXml" Target="../ink/ink1509.xml"/><Relationship Id="rId120" Type="http://schemas.openxmlformats.org/officeDocument/2006/relationships/image" Target="../media/image1507.png"/><Relationship Id="rId358" Type="http://schemas.openxmlformats.org/officeDocument/2006/relationships/image" Target="../media/image1626.png"/><Relationship Id="rId162" Type="http://schemas.openxmlformats.org/officeDocument/2006/relationships/image" Target="../media/image1528.png"/><Relationship Id="rId218" Type="http://schemas.openxmlformats.org/officeDocument/2006/relationships/image" Target="../media/image1556.png"/><Relationship Id="rId271" Type="http://schemas.openxmlformats.org/officeDocument/2006/relationships/customXml" Target="../ink/ink1596.xml"/><Relationship Id="rId24" Type="http://schemas.openxmlformats.org/officeDocument/2006/relationships/image" Target="../media/image1459.png"/><Relationship Id="rId66" Type="http://schemas.openxmlformats.org/officeDocument/2006/relationships/image" Target="../media/image1480.png"/><Relationship Id="rId131" Type="http://schemas.openxmlformats.org/officeDocument/2006/relationships/customXml" Target="../ink/ink1526.xml"/><Relationship Id="rId327" Type="http://schemas.openxmlformats.org/officeDocument/2006/relationships/customXml" Target="../ink/ink1624.xml"/><Relationship Id="rId173" Type="http://schemas.openxmlformats.org/officeDocument/2006/relationships/customXml" Target="../ink/ink1547.xml"/><Relationship Id="rId229" Type="http://schemas.openxmlformats.org/officeDocument/2006/relationships/customXml" Target="../ink/ink1575.xml"/><Relationship Id="rId240" Type="http://schemas.openxmlformats.org/officeDocument/2006/relationships/image" Target="../media/image1567.png"/><Relationship Id="rId35" Type="http://schemas.openxmlformats.org/officeDocument/2006/relationships/customXml" Target="../ink/ink1478.xml"/><Relationship Id="rId77" Type="http://schemas.openxmlformats.org/officeDocument/2006/relationships/customXml" Target="../ink/ink1499.xml"/><Relationship Id="rId100" Type="http://schemas.openxmlformats.org/officeDocument/2006/relationships/image" Target="../media/image1497.png"/><Relationship Id="rId282" Type="http://schemas.openxmlformats.org/officeDocument/2006/relationships/image" Target="../media/image1588.png"/><Relationship Id="rId338" Type="http://schemas.openxmlformats.org/officeDocument/2006/relationships/image" Target="../media/image1616.png"/><Relationship Id="rId8" Type="http://schemas.openxmlformats.org/officeDocument/2006/relationships/image" Target="../media/image1451.png"/><Relationship Id="rId142" Type="http://schemas.openxmlformats.org/officeDocument/2006/relationships/image" Target="../media/image1518.png"/><Relationship Id="rId184" Type="http://schemas.openxmlformats.org/officeDocument/2006/relationships/image" Target="../media/image1539.png"/><Relationship Id="rId251" Type="http://schemas.openxmlformats.org/officeDocument/2006/relationships/customXml" Target="../ink/ink1586.xml"/><Relationship Id="rId46" Type="http://schemas.openxmlformats.org/officeDocument/2006/relationships/image" Target="../media/image1470.png"/><Relationship Id="rId293" Type="http://schemas.openxmlformats.org/officeDocument/2006/relationships/customXml" Target="../ink/ink1607.xml"/><Relationship Id="rId307" Type="http://schemas.openxmlformats.org/officeDocument/2006/relationships/customXml" Target="../ink/ink1614.xml"/><Relationship Id="rId349" Type="http://schemas.openxmlformats.org/officeDocument/2006/relationships/customXml" Target="../ink/ink1635.xml"/><Relationship Id="rId88" Type="http://schemas.openxmlformats.org/officeDocument/2006/relationships/image" Target="../media/image1491.png"/><Relationship Id="rId111" Type="http://schemas.openxmlformats.org/officeDocument/2006/relationships/customXml" Target="../ink/ink1516.xml"/><Relationship Id="rId153" Type="http://schemas.openxmlformats.org/officeDocument/2006/relationships/customXml" Target="../ink/ink1537.xml"/><Relationship Id="rId195" Type="http://schemas.openxmlformats.org/officeDocument/2006/relationships/customXml" Target="../ink/ink1558.xml"/><Relationship Id="rId209" Type="http://schemas.openxmlformats.org/officeDocument/2006/relationships/customXml" Target="../ink/ink1565.xml"/><Relationship Id="rId360" Type="http://schemas.openxmlformats.org/officeDocument/2006/relationships/image" Target="../media/image1627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01.xml"/><Relationship Id="rId21" Type="http://schemas.openxmlformats.org/officeDocument/2006/relationships/customXml" Target="../ink/ink1653.xml"/><Relationship Id="rId42" Type="http://schemas.openxmlformats.org/officeDocument/2006/relationships/image" Target="../media/image1651.png"/><Relationship Id="rId63" Type="http://schemas.openxmlformats.org/officeDocument/2006/relationships/customXml" Target="../ink/ink1674.xml"/><Relationship Id="rId84" Type="http://schemas.openxmlformats.org/officeDocument/2006/relationships/image" Target="../media/image1672.png"/><Relationship Id="rId138" Type="http://schemas.openxmlformats.org/officeDocument/2006/relationships/image" Target="../media/image1699.png"/><Relationship Id="rId159" Type="http://schemas.openxmlformats.org/officeDocument/2006/relationships/customXml" Target="../ink/ink1722.xml"/><Relationship Id="rId170" Type="http://schemas.openxmlformats.org/officeDocument/2006/relationships/image" Target="../media/image1715.png"/><Relationship Id="rId107" Type="http://schemas.openxmlformats.org/officeDocument/2006/relationships/customXml" Target="../ink/ink1696.xml"/><Relationship Id="rId11" Type="http://schemas.openxmlformats.org/officeDocument/2006/relationships/customXml" Target="../ink/ink1648.xml"/><Relationship Id="rId32" Type="http://schemas.openxmlformats.org/officeDocument/2006/relationships/image" Target="../media/image1646.png"/><Relationship Id="rId53" Type="http://schemas.openxmlformats.org/officeDocument/2006/relationships/customXml" Target="../ink/ink1669.xml"/><Relationship Id="rId74" Type="http://schemas.openxmlformats.org/officeDocument/2006/relationships/image" Target="../media/image1667.png"/><Relationship Id="rId128" Type="http://schemas.openxmlformats.org/officeDocument/2006/relationships/image" Target="../media/image1694.png"/><Relationship Id="rId149" Type="http://schemas.openxmlformats.org/officeDocument/2006/relationships/customXml" Target="../ink/ink1717.xml"/><Relationship Id="rId5" Type="http://schemas.openxmlformats.org/officeDocument/2006/relationships/customXml" Target="../ink/ink1645.xml"/><Relationship Id="rId95" Type="http://schemas.openxmlformats.org/officeDocument/2006/relationships/customXml" Target="../ink/ink1690.xml"/><Relationship Id="rId160" Type="http://schemas.openxmlformats.org/officeDocument/2006/relationships/image" Target="../media/image1710.png"/><Relationship Id="rId22" Type="http://schemas.openxmlformats.org/officeDocument/2006/relationships/image" Target="../media/image1641.png"/><Relationship Id="rId43" Type="http://schemas.openxmlformats.org/officeDocument/2006/relationships/customXml" Target="../ink/ink1664.xml"/><Relationship Id="rId64" Type="http://schemas.openxmlformats.org/officeDocument/2006/relationships/image" Target="../media/image1662.png"/><Relationship Id="rId118" Type="http://schemas.openxmlformats.org/officeDocument/2006/relationships/image" Target="../media/image1689.png"/><Relationship Id="rId139" Type="http://schemas.openxmlformats.org/officeDocument/2006/relationships/customXml" Target="../ink/ink1712.xml"/><Relationship Id="rId85" Type="http://schemas.openxmlformats.org/officeDocument/2006/relationships/customXml" Target="../ink/ink1685.xml"/><Relationship Id="rId150" Type="http://schemas.openxmlformats.org/officeDocument/2006/relationships/image" Target="../media/image1705.png"/><Relationship Id="rId171" Type="http://schemas.openxmlformats.org/officeDocument/2006/relationships/customXml" Target="../ink/ink1728.xml"/><Relationship Id="rId12" Type="http://schemas.openxmlformats.org/officeDocument/2006/relationships/image" Target="../media/image1636.png"/><Relationship Id="rId33" Type="http://schemas.openxmlformats.org/officeDocument/2006/relationships/customXml" Target="../ink/ink1659.xml"/><Relationship Id="rId108" Type="http://schemas.openxmlformats.org/officeDocument/2006/relationships/image" Target="../media/image1684.png"/><Relationship Id="rId129" Type="http://schemas.openxmlformats.org/officeDocument/2006/relationships/customXml" Target="../ink/ink1707.xml"/><Relationship Id="rId54" Type="http://schemas.openxmlformats.org/officeDocument/2006/relationships/image" Target="../media/image1657.png"/><Relationship Id="rId75" Type="http://schemas.openxmlformats.org/officeDocument/2006/relationships/customXml" Target="../ink/ink1680.xml"/><Relationship Id="rId96" Type="http://schemas.openxmlformats.org/officeDocument/2006/relationships/image" Target="../media/image1678.png"/><Relationship Id="rId140" Type="http://schemas.openxmlformats.org/officeDocument/2006/relationships/image" Target="../media/image1700.png"/><Relationship Id="rId161" Type="http://schemas.openxmlformats.org/officeDocument/2006/relationships/customXml" Target="../ink/ink1723.xml"/><Relationship Id="rId6" Type="http://schemas.openxmlformats.org/officeDocument/2006/relationships/image" Target="../media/image1633.png"/><Relationship Id="rId23" Type="http://schemas.openxmlformats.org/officeDocument/2006/relationships/customXml" Target="../ink/ink1654.xml"/><Relationship Id="rId28" Type="http://schemas.openxmlformats.org/officeDocument/2006/relationships/image" Target="../media/image1644.png"/><Relationship Id="rId49" Type="http://schemas.openxmlformats.org/officeDocument/2006/relationships/customXml" Target="../ink/ink1667.xml"/><Relationship Id="rId114" Type="http://schemas.openxmlformats.org/officeDocument/2006/relationships/image" Target="../media/image1687.png"/><Relationship Id="rId119" Type="http://schemas.openxmlformats.org/officeDocument/2006/relationships/customXml" Target="../ink/ink1702.xml"/><Relationship Id="rId44" Type="http://schemas.openxmlformats.org/officeDocument/2006/relationships/image" Target="../media/image1652.png"/><Relationship Id="rId60" Type="http://schemas.openxmlformats.org/officeDocument/2006/relationships/image" Target="../media/image1660.png"/><Relationship Id="rId65" Type="http://schemas.openxmlformats.org/officeDocument/2006/relationships/customXml" Target="../ink/ink1675.xml"/><Relationship Id="rId81" Type="http://schemas.openxmlformats.org/officeDocument/2006/relationships/customXml" Target="../ink/ink1683.xml"/><Relationship Id="rId86" Type="http://schemas.openxmlformats.org/officeDocument/2006/relationships/image" Target="../media/image1673.png"/><Relationship Id="rId130" Type="http://schemas.openxmlformats.org/officeDocument/2006/relationships/image" Target="../media/image1695.png"/><Relationship Id="rId135" Type="http://schemas.openxmlformats.org/officeDocument/2006/relationships/customXml" Target="../ink/ink1710.xml"/><Relationship Id="rId151" Type="http://schemas.openxmlformats.org/officeDocument/2006/relationships/customXml" Target="../ink/ink1718.xml"/><Relationship Id="rId156" Type="http://schemas.openxmlformats.org/officeDocument/2006/relationships/image" Target="../media/image1708.png"/><Relationship Id="rId177" Type="http://schemas.openxmlformats.org/officeDocument/2006/relationships/customXml" Target="../ink/ink1731.xml"/><Relationship Id="rId172" Type="http://schemas.openxmlformats.org/officeDocument/2006/relationships/image" Target="../media/image1716.png"/><Relationship Id="rId13" Type="http://schemas.openxmlformats.org/officeDocument/2006/relationships/customXml" Target="../ink/ink1649.xml"/><Relationship Id="rId18" Type="http://schemas.openxmlformats.org/officeDocument/2006/relationships/image" Target="../media/image1639.png"/><Relationship Id="rId39" Type="http://schemas.openxmlformats.org/officeDocument/2006/relationships/customXml" Target="../ink/ink1662.xml"/><Relationship Id="rId109" Type="http://schemas.openxmlformats.org/officeDocument/2006/relationships/customXml" Target="../ink/ink1697.xml"/><Relationship Id="rId34" Type="http://schemas.openxmlformats.org/officeDocument/2006/relationships/image" Target="../media/image1647.png"/><Relationship Id="rId50" Type="http://schemas.openxmlformats.org/officeDocument/2006/relationships/image" Target="../media/image1655.png"/><Relationship Id="rId55" Type="http://schemas.openxmlformats.org/officeDocument/2006/relationships/customXml" Target="../ink/ink1670.xml"/><Relationship Id="rId76" Type="http://schemas.openxmlformats.org/officeDocument/2006/relationships/image" Target="../media/image1668.png"/><Relationship Id="rId97" Type="http://schemas.openxmlformats.org/officeDocument/2006/relationships/customXml" Target="../ink/ink1691.xml"/><Relationship Id="rId104" Type="http://schemas.openxmlformats.org/officeDocument/2006/relationships/image" Target="../media/image1682.png"/><Relationship Id="rId120" Type="http://schemas.openxmlformats.org/officeDocument/2006/relationships/image" Target="../media/image1690.png"/><Relationship Id="rId125" Type="http://schemas.openxmlformats.org/officeDocument/2006/relationships/customXml" Target="../ink/ink1705.xml"/><Relationship Id="rId141" Type="http://schemas.openxmlformats.org/officeDocument/2006/relationships/customXml" Target="../ink/ink1713.xml"/><Relationship Id="rId146" Type="http://schemas.openxmlformats.org/officeDocument/2006/relationships/image" Target="../media/image1703.png"/><Relationship Id="rId167" Type="http://schemas.openxmlformats.org/officeDocument/2006/relationships/customXml" Target="../ink/ink1726.xml"/><Relationship Id="rId7" Type="http://schemas.openxmlformats.org/officeDocument/2006/relationships/customXml" Target="../ink/ink1646.xml"/><Relationship Id="rId71" Type="http://schemas.openxmlformats.org/officeDocument/2006/relationships/customXml" Target="../ink/ink1678.xml"/><Relationship Id="rId92" Type="http://schemas.openxmlformats.org/officeDocument/2006/relationships/image" Target="../media/image1676.png"/><Relationship Id="rId162" Type="http://schemas.openxmlformats.org/officeDocument/2006/relationships/image" Target="../media/image1711.png"/><Relationship Id="rId2" Type="http://schemas.openxmlformats.org/officeDocument/2006/relationships/image" Target="../media/image1631.png"/><Relationship Id="rId29" Type="http://schemas.openxmlformats.org/officeDocument/2006/relationships/customXml" Target="../ink/ink1657.xml"/><Relationship Id="rId24" Type="http://schemas.openxmlformats.org/officeDocument/2006/relationships/image" Target="../media/image1642.png"/><Relationship Id="rId40" Type="http://schemas.openxmlformats.org/officeDocument/2006/relationships/image" Target="../media/image1650.png"/><Relationship Id="rId45" Type="http://schemas.openxmlformats.org/officeDocument/2006/relationships/customXml" Target="../ink/ink1665.xml"/><Relationship Id="rId66" Type="http://schemas.openxmlformats.org/officeDocument/2006/relationships/image" Target="../media/image1663.png"/><Relationship Id="rId87" Type="http://schemas.openxmlformats.org/officeDocument/2006/relationships/customXml" Target="../ink/ink1686.xml"/><Relationship Id="rId110" Type="http://schemas.openxmlformats.org/officeDocument/2006/relationships/image" Target="../media/image1685.png"/><Relationship Id="rId115" Type="http://schemas.openxmlformats.org/officeDocument/2006/relationships/customXml" Target="../ink/ink1700.xml"/><Relationship Id="rId131" Type="http://schemas.openxmlformats.org/officeDocument/2006/relationships/customXml" Target="../ink/ink1708.xml"/><Relationship Id="rId136" Type="http://schemas.openxmlformats.org/officeDocument/2006/relationships/image" Target="../media/image1698.png"/><Relationship Id="rId157" Type="http://schemas.openxmlformats.org/officeDocument/2006/relationships/customXml" Target="../ink/ink1721.xml"/><Relationship Id="rId178" Type="http://schemas.openxmlformats.org/officeDocument/2006/relationships/image" Target="../media/image1719.png"/><Relationship Id="rId61" Type="http://schemas.openxmlformats.org/officeDocument/2006/relationships/customXml" Target="../ink/ink1673.xml"/><Relationship Id="rId82" Type="http://schemas.openxmlformats.org/officeDocument/2006/relationships/image" Target="../media/image1671.png"/><Relationship Id="rId152" Type="http://schemas.openxmlformats.org/officeDocument/2006/relationships/image" Target="../media/image1706.png"/><Relationship Id="rId173" Type="http://schemas.openxmlformats.org/officeDocument/2006/relationships/customXml" Target="../ink/ink1729.xml"/><Relationship Id="rId19" Type="http://schemas.openxmlformats.org/officeDocument/2006/relationships/customXml" Target="../ink/ink1652.xml"/><Relationship Id="rId14" Type="http://schemas.openxmlformats.org/officeDocument/2006/relationships/image" Target="../media/image1637.png"/><Relationship Id="rId30" Type="http://schemas.openxmlformats.org/officeDocument/2006/relationships/image" Target="../media/image1645.png"/><Relationship Id="rId35" Type="http://schemas.openxmlformats.org/officeDocument/2006/relationships/customXml" Target="../ink/ink1660.xml"/><Relationship Id="rId56" Type="http://schemas.openxmlformats.org/officeDocument/2006/relationships/image" Target="../media/image1658.png"/><Relationship Id="rId77" Type="http://schemas.openxmlformats.org/officeDocument/2006/relationships/customXml" Target="../ink/ink1681.xml"/><Relationship Id="rId100" Type="http://schemas.openxmlformats.org/officeDocument/2006/relationships/image" Target="../media/image1680.png"/><Relationship Id="rId105" Type="http://schemas.openxmlformats.org/officeDocument/2006/relationships/customXml" Target="../ink/ink1695.xml"/><Relationship Id="rId126" Type="http://schemas.openxmlformats.org/officeDocument/2006/relationships/image" Target="../media/image1693.png"/><Relationship Id="rId147" Type="http://schemas.openxmlformats.org/officeDocument/2006/relationships/customXml" Target="../ink/ink1716.xml"/><Relationship Id="rId168" Type="http://schemas.openxmlformats.org/officeDocument/2006/relationships/image" Target="../media/image1714.png"/><Relationship Id="rId8" Type="http://schemas.openxmlformats.org/officeDocument/2006/relationships/image" Target="../media/image1634.png"/><Relationship Id="rId51" Type="http://schemas.openxmlformats.org/officeDocument/2006/relationships/customXml" Target="../ink/ink1668.xml"/><Relationship Id="rId72" Type="http://schemas.openxmlformats.org/officeDocument/2006/relationships/image" Target="../media/image1666.png"/><Relationship Id="rId93" Type="http://schemas.openxmlformats.org/officeDocument/2006/relationships/customXml" Target="../ink/ink1689.xml"/><Relationship Id="rId98" Type="http://schemas.openxmlformats.org/officeDocument/2006/relationships/image" Target="../media/image1679.png"/><Relationship Id="rId121" Type="http://schemas.openxmlformats.org/officeDocument/2006/relationships/customXml" Target="../ink/ink1703.xml"/><Relationship Id="rId142" Type="http://schemas.openxmlformats.org/officeDocument/2006/relationships/image" Target="../media/image1701.png"/><Relationship Id="rId163" Type="http://schemas.openxmlformats.org/officeDocument/2006/relationships/customXml" Target="../ink/ink1724.xml"/><Relationship Id="rId3" Type="http://schemas.openxmlformats.org/officeDocument/2006/relationships/customXml" Target="../ink/ink1644.xml"/><Relationship Id="rId25" Type="http://schemas.openxmlformats.org/officeDocument/2006/relationships/customXml" Target="../ink/ink1655.xml"/><Relationship Id="rId46" Type="http://schemas.openxmlformats.org/officeDocument/2006/relationships/image" Target="../media/image1653.png"/><Relationship Id="rId67" Type="http://schemas.openxmlformats.org/officeDocument/2006/relationships/customXml" Target="../ink/ink1676.xml"/><Relationship Id="rId116" Type="http://schemas.openxmlformats.org/officeDocument/2006/relationships/image" Target="../media/image1688.png"/><Relationship Id="rId137" Type="http://schemas.openxmlformats.org/officeDocument/2006/relationships/customXml" Target="../ink/ink1711.xml"/><Relationship Id="rId158" Type="http://schemas.openxmlformats.org/officeDocument/2006/relationships/image" Target="../media/image1709.png"/><Relationship Id="rId20" Type="http://schemas.openxmlformats.org/officeDocument/2006/relationships/image" Target="../media/image1640.png"/><Relationship Id="rId41" Type="http://schemas.openxmlformats.org/officeDocument/2006/relationships/customXml" Target="../ink/ink1663.xml"/><Relationship Id="rId62" Type="http://schemas.openxmlformats.org/officeDocument/2006/relationships/image" Target="../media/image1661.png"/><Relationship Id="rId83" Type="http://schemas.openxmlformats.org/officeDocument/2006/relationships/customXml" Target="../ink/ink1684.xml"/><Relationship Id="rId88" Type="http://schemas.openxmlformats.org/officeDocument/2006/relationships/image" Target="../media/image1674.png"/><Relationship Id="rId111" Type="http://schemas.openxmlformats.org/officeDocument/2006/relationships/customXml" Target="../ink/ink1698.xml"/><Relationship Id="rId132" Type="http://schemas.openxmlformats.org/officeDocument/2006/relationships/image" Target="../media/image1696.png"/><Relationship Id="rId153" Type="http://schemas.openxmlformats.org/officeDocument/2006/relationships/customXml" Target="../ink/ink1719.xml"/><Relationship Id="rId174" Type="http://schemas.openxmlformats.org/officeDocument/2006/relationships/image" Target="../media/image1717.png"/><Relationship Id="rId179" Type="http://schemas.openxmlformats.org/officeDocument/2006/relationships/customXml" Target="../ink/ink1732.xml"/><Relationship Id="rId15" Type="http://schemas.openxmlformats.org/officeDocument/2006/relationships/customXml" Target="../ink/ink1650.xml"/><Relationship Id="rId36" Type="http://schemas.openxmlformats.org/officeDocument/2006/relationships/image" Target="../media/image1648.png"/><Relationship Id="rId57" Type="http://schemas.openxmlformats.org/officeDocument/2006/relationships/customXml" Target="../ink/ink1671.xml"/><Relationship Id="rId106" Type="http://schemas.openxmlformats.org/officeDocument/2006/relationships/image" Target="../media/image1683.png"/><Relationship Id="rId127" Type="http://schemas.openxmlformats.org/officeDocument/2006/relationships/customXml" Target="../ink/ink1706.xml"/><Relationship Id="rId10" Type="http://schemas.openxmlformats.org/officeDocument/2006/relationships/image" Target="../media/image1635.png"/><Relationship Id="rId31" Type="http://schemas.openxmlformats.org/officeDocument/2006/relationships/customXml" Target="../ink/ink1658.xml"/><Relationship Id="rId52" Type="http://schemas.openxmlformats.org/officeDocument/2006/relationships/image" Target="../media/image1656.png"/><Relationship Id="rId73" Type="http://schemas.openxmlformats.org/officeDocument/2006/relationships/customXml" Target="../ink/ink1679.xml"/><Relationship Id="rId78" Type="http://schemas.openxmlformats.org/officeDocument/2006/relationships/image" Target="../media/image1669.png"/><Relationship Id="rId94" Type="http://schemas.openxmlformats.org/officeDocument/2006/relationships/image" Target="../media/image1677.png"/><Relationship Id="rId99" Type="http://schemas.openxmlformats.org/officeDocument/2006/relationships/customXml" Target="../ink/ink1692.xml"/><Relationship Id="rId101" Type="http://schemas.openxmlformats.org/officeDocument/2006/relationships/customXml" Target="../ink/ink1693.xml"/><Relationship Id="rId122" Type="http://schemas.openxmlformats.org/officeDocument/2006/relationships/image" Target="../media/image1691.png"/><Relationship Id="rId143" Type="http://schemas.openxmlformats.org/officeDocument/2006/relationships/customXml" Target="../ink/ink1714.xml"/><Relationship Id="rId148" Type="http://schemas.openxmlformats.org/officeDocument/2006/relationships/image" Target="../media/image1704.png"/><Relationship Id="rId164" Type="http://schemas.openxmlformats.org/officeDocument/2006/relationships/image" Target="../media/image1712.png"/><Relationship Id="rId169" Type="http://schemas.openxmlformats.org/officeDocument/2006/relationships/customXml" Target="../ink/ink1727.xml"/><Relationship Id="rId4" Type="http://schemas.openxmlformats.org/officeDocument/2006/relationships/image" Target="../media/image1632.png"/><Relationship Id="rId9" Type="http://schemas.openxmlformats.org/officeDocument/2006/relationships/customXml" Target="../ink/ink1647.xml"/><Relationship Id="rId180" Type="http://schemas.openxmlformats.org/officeDocument/2006/relationships/image" Target="../media/image1720.png"/><Relationship Id="rId26" Type="http://schemas.openxmlformats.org/officeDocument/2006/relationships/image" Target="../media/image1643.png"/><Relationship Id="rId47" Type="http://schemas.openxmlformats.org/officeDocument/2006/relationships/customXml" Target="../ink/ink1666.xml"/><Relationship Id="rId68" Type="http://schemas.openxmlformats.org/officeDocument/2006/relationships/image" Target="../media/image1664.png"/><Relationship Id="rId89" Type="http://schemas.openxmlformats.org/officeDocument/2006/relationships/customXml" Target="../ink/ink1687.xml"/><Relationship Id="rId112" Type="http://schemas.openxmlformats.org/officeDocument/2006/relationships/image" Target="../media/image1686.png"/><Relationship Id="rId133" Type="http://schemas.openxmlformats.org/officeDocument/2006/relationships/customXml" Target="../ink/ink1709.xml"/><Relationship Id="rId154" Type="http://schemas.openxmlformats.org/officeDocument/2006/relationships/image" Target="../media/image1707.png"/><Relationship Id="rId175" Type="http://schemas.openxmlformats.org/officeDocument/2006/relationships/customXml" Target="../ink/ink1730.xml"/><Relationship Id="rId16" Type="http://schemas.openxmlformats.org/officeDocument/2006/relationships/image" Target="../media/image1638.png"/><Relationship Id="rId37" Type="http://schemas.openxmlformats.org/officeDocument/2006/relationships/customXml" Target="../ink/ink1661.xml"/><Relationship Id="rId58" Type="http://schemas.openxmlformats.org/officeDocument/2006/relationships/image" Target="../media/image1659.png"/><Relationship Id="rId79" Type="http://schemas.openxmlformats.org/officeDocument/2006/relationships/customXml" Target="../ink/ink1682.xml"/><Relationship Id="rId102" Type="http://schemas.openxmlformats.org/officeDocument/2006/relationships/image" Target="../media/image1681.png"/><Relationship Id="rId123" Type="http://schemas.openxmlformats.org/officeDocument/2006/relationships/customXml" Target="../ink/ink1704.xml"/><Relationship Id="rId144" Type="http://schemas.openxmlformats.org/officeDocument/2006/relationships/image" Target="../media/image1702.png"/><Relationship Id="rId90" Type="http://schemas.openxmlformats.org/officeDocument/2006/relationships/image" Target="../media/image1675.png"/><Relationship Id="rId165" Type="http://schemas.openxmlformats.org/officeDocument/2006/relationships/customXml" Target="../ink/ink1725.xml"/><Relationship Id="rId27" Type="http://schemas.openxmlformats.org/officeDocument/2006/relationships/customXml" Target="../ink/ink1656.xml"/><Relationship Id="rId48" Type="http://schemas.openxmlformats.org/officeDocument/2006/relationships/image" Target="../media/image1654.png"/><Relationship Id="rId69" Type="http://schemas.openxmlformats.org/officeDocument/2006/relationships/customXml" Target="../ink/ink1677.xml"/><Relationship Id="rId113" Type="http://schemas.openxmlformats.org/officeDocument/2006/relationships/customXml" Target="../ink/ink1699.xml"/><Relationship Id="rId134" Type="http://schemas.openxmlformats.org/officeDocument/2006/relationships/image" Target="../media/image1697.png"/><Relationship Id="rId80" Type="http://schemas.openxmlformats.org/officeDocument/2006/relationships/image" Target="../media/image1670.png"/><Relationship Id="rId155" Type="http://schemas.openxmlformats.org/officeDocument/2006/relationships/customXml" Target="../ink/ink1720.xml"/><Relationship Id="rId176" Type="http://schemas.openxmlformats.org/officeDocument/2006/relationships/image" Target="../media/image1718.png"/><Relationship Id="rId17" Type="http://schemas.openxmlformats.org/officeDocument/2006/relationships/customXml" Target="../ink/ink1651.xml"/><Relationship Id="rId38" Type="http://schemas.openxmlformats.org/officeDocument/2006/relationships/image" Target="../media/image1649.png"/><Relationship Id="rId59" Type="http://schemas.openxmlformats.org/officeDocument/2006/relationships/customXml" Target="../ink/ink1672.xml"/><Relationship Id="rId103" Type="http://schemas.openxmlformats.org/officeDocument/2006/relationships/customXml" Target="../ink/ink1694.xml"/><Relationship Id="rId124" Type="http://schemas.openxmlformats.org/officeDocument/2006/relationships/image" Target="../media/image1692.png"/><Relationship Id="rId70" Type="http://schemas.openxmlformats.org/officeDocument/2006/relationships/image" Target="../media/image1665.png"/><Relationship Id="rId91" Type="http://schemas.openxmlformats.org/officeDocument/2006/relationships/customXml" Target="../ink/ink1688.xml"/><Relationship Id="rId145" Type="http://schemas.openxmlformats.org/officeDocument/2006/relationships/customXml" Target="../ink/ink1715.xml"/><Relationship Id="rId166" Type="http://schemas.openxmlformats.org/officeDocument/2006/relationships/image" Target="../media/image17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77.png"/><Relationship Id="rId21" Type="http://schemas.openxmlformats.org/officeDocument/2006/relationships/customXml" Target="../ink/ink1742.xml"/><Relationship Id="rId42" Type="http://schemas.openxmlformats.org/officeDocument/2006/relationships/image" Target="../media/image1740.png"/><Relationship Id="rId63" Type="http://schemas.openxmlformats.org/officeDocument/2006/relationships/image" Target="../media/image1750.png"/><Relationship Id="rId84" Type="http://schemas.openxmlformats.org/officeDocument/2006/relationships/customXml" Target="../ink/ink1774.xml"/><Relationship Id="rId138" Type="http://schemas.openxmlformats.org/officeDocument/2006/relationships/customXml" Target="../ink/ink1801.xml"/><Relationship Id="rId159" Type="http://schemas.openxmlformats.org/officeDocument/2006/relationships/image" Target="../media/image1798.png"/><Relationship Id="rId170" Type="http://schemas.openxmlformats.org/officeDocument/2006/relationships/customXml" Target="../ink/ink1817.xml"/><Relationship Id="rId191" Type="http://schemas.openxmlformats.org/officeDocument/2006/relationships/image" Target="../media/image1814.png"/><Relationship Id="rId107" Type="http://schemas.openxmlformats.org/officeDocument/2006/relationships/image" Target="../media/image1772.png"/><Relationship Id="rId11" Type="http://schemas.openxmlformats.org/officeDocument/2006/relationships/customXml" Target="../ink/ink1737.xml"/><Relationship Id="rId32" Type="http://schemas.openxmlformats.org/officeDocument/2006/relationships/image" Target="../media/image1735.png"/><Relationship Id="rId53" Type="http://schemas.openxmlformats.org/officeDocument/2006/relationships/image" Target="../media/image1745.png"/><Relationship Id="rId74" Type="http://schemas.openxmlformats.org/officeDocument/2006/relationships/customXml" Target="../ink/ink1769.xml"/><Relationship Id="rId128" Type="http://schemas.openxmlformats.org/officeDocument/2006/relationships/customXml" Target="../ink/ink1796.xml"/><Relationship Id="rId149" Type="http://schemas.openxmlformats.org/officeDocument/2006/relationships/image" Target="../media/image1793.png"/><Relationship Id="rId5" Type="http://schemas.openxmlformats.org/officeDocument/2006/relationships/customXml" Target="../ink/ink1734.xml"/><Relationship Id="rId95" Type="http://schemas.openxmlformats.org/officeDocument/2006/relationships/image" Target="../media/image1766.png"/><Relationship Id="rId160" Type="http://schemas.openxmlformats.org/officeDocument/2006/relationships/customXml" Target="../ink/ink1812.xml"/><Relationship Id="rId181" Type="http://schemas.openxmlformats.org/officeDocument/2006/relationships/image" Target="../media/image1809.png"/><Relationship Id="rId22" Type="http://schemas.openxmlformats.org/officeDocument/2006/relationships/image" Target="../media/image1730.png"/><Relationship Id="rId43" Type="http://schemas.openxmlformats.org/officeDocument/2006/relationships/customXml" Target="../ink/ink1753.xml"/><Relationship Id="rId64" Type="http://schemas.openxmlformats.org/officeDocument/2006/relationships/customXml" Target="../ink/ink1764.xml"/><Relationship Id="rId118" Type="http://schemas.openxmlformats.org/officeDocument/2006/relationships/customXml" Target="../ink/ink1791.xml"/><Relationship Id="rId139" Type="http://schemas.openxmlformats.org/officeDocument/2006/relationships/image" Target="../media/image1788.png"/><Relationship Id="rId85" Type="http://schemas.openxmlformats.org/officeDocument/2006/relationships/image" Target="../media/image1761.png"/><Relationship Id="rId150" Type="http://schemas.openxmlformats.org/officeDocument/2006/relationships/customXml" Target="../ink/ink1807.xml"/><Relationship Id="rId171" Type="http://schemas.openxmlformats.org/officeDocument/2006/relationships/image" Target="../media/image1804.png"/><Relationship Id="rId192" Type="http://schemas.openxmlformats.org/officeDocument/2006/relationships/customXml" Target="../ink/ink1828.xml"/><Relationship Id="rId12" Type="http://schemas.openxmlformats.org/officeDocument/2006/relationships/image" Target="../media/image1725.png"/><Relationship Id="rId33" Type="http://schemas.openxmlformats.org/officeDocument/2006/relationships/customXml" Target="../ink/ink1748.xml"/><Relationship Id="rId108" Type="http://schemas.openxmlformats.org/officeDocument/2006/relationships/customXml" Target="../ink/ink1786.xml"/><Relationship Id="rId129" Type="http://schemas.openxmlformats.org/officeDocument/2006/relationships/image" Target="../media/image1783.png"/><Relationship Id="rId54" Type="http://schemas.openxmlformats.org/officeDocument/2006/relationships/customXml" Target="../ink/ink1759.xml"/><Relationship Id="rId75" Type="http://schemas.openxmlformats.org/officeDocument/2006/relationships/image" Target="../media/image1756.png"/><Relationship Id="rId96" Type="http://schemas.openxmlformats.org/officeDocument/2006/relationships/customXml" Target="../ink/ink1780.xml"/><Relationship Id="rId140" Type="http://schemas.openxmlformats.org/officeDocument/2006/relationships/customXml" Target="../ink/ink1802.xml"/><Relationship Id="rId161" Type="http://schemas.openxmlformats.org/officeDocument/2006/relationships/image" Target="../media/image1799.png"/><Relationship Id="rId182" Type="http://schemas.openxmlformats.org/officeDocument/2006/relationships/customXml" Target="../ink/ink1823.xml"/><Relationship Id="rId6" Type="http://schemas.openxmlformats.org/officeDocument/2006/relationships/image" Target="../media/image1722.png"/><Relationship Id="rId23" Type="http://schemas.openxmlformats.org/officeDocument/2006/relationships/customXml" Target="../ink/ink1743.xml"/><Relationship Id="rId119" Type="http://schemas.openxmlformats.org/officeDocument/2006/relationships/image" Target="../media/image1778.png"/><Relationship Id="rId44" Type="http://schemas.openxmlformats.org/officeDocument/2006/relationships/image" Target="../media/image1741.png"/><Relationship Id="rId65" Type="http://schemas.openxmlformats.org/officeDocument/2006/relationships/image" Target="../media/image1751.png"/><Relationship Id="rId86" Type="http://schemas.openxmlformats.org/officeDocument/2006/relationships/customXml" Target="../ink/ink1775.xml"/><Relationship Id="rId130" Type="http://schemas.openxmlformats.org/officeDocument/2006/relationships/customXml" Target="../ink/ink1797.xml"/><Relationship Id="rId151" Type="http://schemas.openxmlformats.org/officeDocument/2006/relationships/image" Target="../media/image1794.png"/><Relationship Id="rId172" Type="http://schemas.openxmlformats.org/officeDocument/2006/relationships/customXml" Target="../ink/ink1818.xml"/><Relationship Id="rId193" Type="http://schemas.openxmlformats.org/officeDocument/2006/relationships/image" Target="../media/image1815.png"/><Relationship Id="rId13" Type="http://schemas.openxmlformats.org/officeDocument/2006/relationships/customXml" Target="../ink/ink1738.xml"/><Relationship Id="rId109" Type="http://schemas.openxmlformats.org/officeDocument/2006/relationships/image" Target="../media/image1773.png"/><Relationship Id="rId34" Type="http://schemas.openxmlformats.org/officeDocument/2006/relationships/image" Target="../media/image1736.png"/><Relationship Id="rId55" Type="http://schemas.openxmlformats.org/officeDocument/2006/relationships/image" Target="../media/image1746.png"/><Relationship Id="rId76" Type="http://schemas.openxmlformats.org/officeDocument/2006/relationships/customXml" Target="../ink/ink1770.xml"/><Relationship Id="rId97" Type="http://schemas.openxmlformats.org/officeDocument/2006/relationships/image" Target="../media/image1767.png"/><Relationship Id="rId120" Type="http://schemas.openxmlformats.org/officeDocument/2006/relationships/customXml" Target="../ink/ink1792.xml"/><Relationship Id="rId141" Type="http://schemas.openxmlformats.org/officeDocument/2006/relationships/image" Target="../media/image1789.png"/><Relationship Id="rId7" Type="http://schemas.openxmlformats.org/officeDocument/2006/relationships/customXml" Target="../ink/ink1735.xml"/><Relationship Id="rId162" Type="http://schemas.openxmlformats.org/officeDocument/2006/relationships/customXml" Target="../ink/ink1813.xml"/><Relationship Id="rId183" Type="http://schemas.openxmlformats.org/officeDocument/2006/relationships/image" Target="../media/image1810.png"/><Relationship Id="rId2" Type="http://schemas.openxmlformats.org/officeDocument/2006/relationships/image" Target="../media/image1721.png"/><Relationship Id="rId29" Type="http://schemas.openxmlformats.org/officeDocument/2006/relationships/customXml" Target="../ink/ink1746.xml"/><Relationship Id="rId24" Type="http://schemas.openxmlformats.org/officeDocument/2006/relationships/image" Target="../media/image1731.png"/><Relationship Id="rId40" Type="http://schemas.openxmlformats.org/officeDocument/2006/relationships/image" Target="../media/image1739.png"/><Relationship Id="rId45" Type="http://schemas.openxmlformats.org/officeDocument/2006/relationships/customXml" Target="../ink/ink1754.xml"/><Relationship Id="rId66" Type="http://schemas.openxmlformats.org/officeDocument/2006/relationships/customXml" Target="../ink/ink1765.xml"/><Relationship Id="rId87" Type="http://schemas.openxmlformats.org/officeDocument/2006/relationships/image" Target="../media/image1762.png"/><Relationship Id="rId110" Type="http://schemas.openxmlformats.org/officeDocument/2006/relationships/customXml" Target="../ink/ink1787.xml"/><Relationship Id="rId115" Type="http://schemas.openxmlformats.org/officeDocument/2006/relationships/image" Target="../media/image1776.png"/><Relationship Id="rId131" Type="http://schemas.openxmlformats.org/officeDocument/2006/relationships/image" Target="../media/image1784.png"/><Relationship Id="rId136" Type="http://schemas.openxmlformats.org/officeDocument/2006/relationships/customXml" Target="../ink/ink1800.xml"/><Relationship Id="rId157" Type="http://schemas.openxmlformats.org/officeDocument/2006/relationships/image" Target="../media/image1797.png"/><Relationship Id="rId178" Type="http://schemas.openxmlformats.org/officeDocument/2006/relationships/customXml" Target="../ink/ink1821.xml"/><Relationship Id="rId61" Type="http://schemas.openxmlformats.org/officeDocument/2006/relationships/image" Target="../media/image1749.png"/><Relationship Id="rId82" Type="http://schemas.openxmlformats.org/officeDocument/2006/relationships/customXml" Target="../ink/ink1773.xml"/><Relationship Id="rId152" Type="http://schemas.openxmlformats.org/officeDocument/2006/relationships/customXml" Target="../ink/ink1808.xml"/><Relationship Id="rId173" Type="http://schemas.openxmlformats.org/officeDocument/2006/relationships/image" Target="../media/image1805.png"/><Relationship Id="rId194" Type="http://schemas.openxmlformats.org/officeDocument/2006/relationships/customXml" Target="../ink/ink1829.xml"/><Relationship Id="rId199" Type="http://schemas.openxmlformats.org/officeDocument/2006/relationships/image" Target="../media/image1818.png"/><Relationship Id="rId19" Type="http://schemas.openxmlformats.org/officeDocument/2006/relationships/customXml" Target="../ink/ink1741.xml"/><Relationship Id="rId14" Type="http://schemas.openxmlformats.org/officeDocument/2006/relationships/image" Target="../media/image1726.png"/><Relationship Id="rId30" Type="http://schemas.openxmlformats.org/officeDocument/2006/relationships/image" Target="../media/image1734.png"/><Relationship Id="rId35" Type="http://schemas.openxmlformats.org/officeDocument/2006/relationships/customXml" Target="../ink/ink1749.xml"/><Relationship Id="rId56" Type="http://schemas.openxmlformats.org/officeDocument/2006/relationships/customXml" Target="../ink/ink1760.xml"/><Relationship Id="rId77" Type="http://schemas.openxmlformats.org/officeDocument/2006/relationships/image" Target="../media/image1757.png"/><Relationship Id="rId100" Type="http://schemas.openxmlformats.org/officeDocument/2006/relationships/customXml" Target="../ink/ink1782.xml"/><Relationship Id="rId105" Type="http://schemas.openxmlformats.org/officeDocument/2006/relationships/image" Target="../media/image1771.png"/><Relationship Id="rId126" Type="http://schemas.openxmlformats.org/officeDocument/2006/relationships/customXml" Target="../ink/ink1795.xml"/><Relationship Id="rId147" Type="http://schemas.openxmlformats.org/officeDocument/2006/relationships/image" Target="../media/image1792.png"/><Relationship Id="rId168" Type="http://schemas.openxmlformats.org/officeDocument/2006/relationships/customXml" Target="../ink/ink1816.xml"/><Relationship Id="rId8" Type="http://schemas.openxmlformats.org/officeDocument/2006/relationships/image" Target="../media/image1723.png"/><Relationship Id="rId51" Type="http://schemas.openxmlformats.org/officeDocument/2006/relationships/image" Target="../media/image1744.png"/><Relationship Id="rId72" Type="http://schemas.openxmlformats.org/officeDocument/2006/relationships/customXml" Target="../ink/ink1768.xml"/><Relationship Id="rId93" Type="http://schemas.openxmlformats.org/officeDocument/2006/relationships/image" Target="../media/image1765.png"/><Relationship Id="rId98" Type="http://schemas.openxmlformats.org/officeDocument/2006/relationships/customXml" Target="../ink/ink1781.xml"/><Relationship Id="rId121" Type="http://schemas.openxmlformats.org/officeDocument/2006/relationships/image" Target="../media/image1779.png"/><Relationship Id="rId142" Type="http://schemas.openxmlformats.org/officeDocument/2006/relationships/customXml" Target="../ink/ink1803.xml"/><Relationship Id="rId163" Type="http://schemas.openxmlformats.org/officeDocument/2006/relationships/image" Target="../media/image1800.png"/><Relationship Id="rId184" Type="http://schemas.openxmlformats.org/officeDocument/2006/relationships/customXml" Target="../ink/ink1824.xml"/><Relationship Id="rId189" Type="http://schemas.openxmlformats.org/officeDocument/2006/relationships/image" Target="../media/image1813.png"/><Relationship Id="rId3" Type="http://schemas.openxmlformats.org/officeDocument/2006/relationships/customXml" Target="../ink/ink1733.xml"/><Relationship Id="rId25" Type="http://schemas.openxmlformats.org/officeDocument/2006/relationships/customXml" Target="../ink/ink1744.xml"/><Relationship Id="rId46" Type="http://schemas.openxmlformats.org/officeDocument/2006/relationships/customXml" Target="../ink/ink1755.xml"/><Relationship Id="rId67" Type="http://schemas.openxmlformats.org/officeDocument/2006/relationships/image" Target="../media/image1752.png"/><Relationship Id="rId116" Type="http://schemas.openxmlformats.org/officeDocument/2006/relationships/customXml" Target="../ink/ink1790.xml"/><Relationship Id="rId137" Type="http://schemas.openxmlformats.org/officeDocument/2006/relationships/image" Target="../media/image1787.png"/><Relationship Id="rId158" Type="http://schemas.openxmlformats.org/officeDocument/2006/relationships/customXml" Target="../ink/ink1811.xml"/><Relationship Id="rId20" Type="http://schemas.openxmlformats.org/officeDocument/2006/relationships/image" Target="../media/image1729.png"/><Relationship Id="rId41" Type="http://schemas.openxmlformats.org/officeDocument/2006/relationships/customXml" Target="../ink/ink1752.xml"/><Relationship Id="rId62" Type="http://schemas.openxmlformats.org/officeDocument/2006/relationships/customXml" Target="../ink/ink1763.xml"/><Relationship Id="rId83" Type="http://schemas.openxmlformats.org/officeDocument/2006/relationships/image" Target="../media/image1760.png"/><Relationship Id="rId88" Type="http://schemas.openxmlformats.org/officeDocument/2006/relationships/customXml" Target="../ink/ink1776.xml"/><Relationship Id="rId111" Type="http://schemas.openxmlformats.org/officeDocument/2006/relationships/image" Target="../media/image1774.png"/><Relationship Id="rId132" Type="http://schemas.openxmlformats.org/officeDocument/2006/relationships/customXml" Target="../ink/ink1798.xml"/><Relationship Id="rId153" Type="http://schemas.openxmlformats.org/officeDocument/2006/relationships/image" Target="../media/image1795.png"/><Relationship Id="rId174" Type="http://schemas.openxmlformats.org/officeDocument/2006/relationships/customXml" Target="../ink/ink1819.xml"/><Relationship Id="rId179" Type="http://schemas.openxmlformats.org/officeDocument/2006/relationships/image" Target="../media/image1808.png"/><Relationship Id="rId195" Type="http://schemas.openxmlformats.org/officeDocument/2006/relationships/image" Target="../media/image1816.png"/><Relationship Id="rId190" Type="http://schemas.openxmlformats.org/officeDocument/2006/relationships/customXml" Target="../ink/ink1827.xml"/><Relationship Id="rId15" Type="http://schemas.openxmlformats.org/officeDocument/2006/relationships/customXml" Target="../ink/ink1739.xml"/><Relationship Id="rId36" Type="http://schemas.openxmlformats.org/officeDocument/2006/relationships/image" Target="../media/image1737.png"/><Relationship Id="rId57" Type="http://schemas.openxmlformats.org/officeDocument/2006/relationships/image" Target="../media/image1747.png"/><Relationship Id="rId106" Type="http://schemas.openxmlformats.org/officeDocument/2006/relationships/customXml" Target="../ink/ink1785.xml"/><Relationship Id="rId127" Type="http://schemas.openxmlformats.org/officeDocument/2006/relationships/image" Target="../media/image1782.png"/><Relationship Id="rId10" Type="http://schemas.openxmlformats.org/officeDocument/2006/relationships/image" Target="../media/image1724.png"/><Relationship Id="rId31" Type="http://schemas.openxmlformats.org/officeDocument/2006/relationships/customXml" Target="../ink/ink1747.xml"/><Relationship Id="rId52" Type="http://schemas.openxmlformats.org/officeDocument/2006/relationships/customXml" Target="../ink/ink1758.xml"/><Relationship Id="rId73" Type="http://schemas.openxmlformats.org/officeDocument/2006/relationships/image" Target="../media/image1755.png"/><Relationship Id="rId78" Type="http://schemas.openxmlformats.org/officeDocument/2006/relationships/customXml" Target="../ink/ink1771.xml"/><Relationship Id="rId94" Type="http://schemas.openxmlformats.org/officeDocument/2006/relationships/customXml" Target="../ink/ink1779.xml"/><Relationship Id="rId99" Type="http://schemas.openxmlformats.org/officeDocument/2006/relationships/image" Target="../media/image1768.png"/><Relationship Id="rId101" Type="http://schemas.openxmlformats.org/officeDocument/2006/relationships/image" Target="../media/image1769.png"/><Relationship Id="rId122" Type="http://schemas.openxmlformats.org/officeDocument/2006/relationships/customXml" Target="../ink/ink1793.xml"/><Relationship Id="rId143" Type="http://schemas.openxmlformats.org/officeDocument/2006/relationships/image" Target="../media/image1790.png"/><Relationship Id="rId148" Type="http://schemas.openxmlformats.org/officeDocument/2006/relationships/customXml" Target="../ink/ink1806.xml"/><Relationship Id="rId164" Type="http://schemas.openxmlformats.org/officeDocument/2006/relationships/customXml" Target="../ink/ink1814.xml"/><Relationship Id="rId169" Type="http://schemas.openxmlformats.org/officeDocument/2006/relationships/image" Target="../media/image1803.png"/><Relationship Id="rId185" Type="http://schemas.openxmlformats.org/officeDocument/2006/relationships/image" Target="../media/image1811.png"/><Relationship Id="rId4" Type="http://schemas.openxmlformats.org/officeDocument/2006/relationships/image" Target="../media/image790.png"/><Relationship Id="rId9" Type="http://schemas.openxmlformats.org/officeDocument/2006/relationships/customXml" Target="../ink/ink1736.xml"/><Relationship Id="rId180" Type="http://schemas.openxmlformats.org/officeDocument/2006/relationships/customXml" Target="../ink/ink1822.xml"/><Relationship Id="rId26" Type="http://schemas.openxmlformats.org/officeDocument/2006/relationships/image" Target="../media/image1732.png"/><Relationship Id="rId47" Type="http://schemas.openxmlformats.org/officeDocument/2006/relationships/image" Target="../media/image1742.png"/><Relationship Id="rId68" Type="http://schemas.openxmlformats.org/officeDocument/2006/relationships/customXml" Target="../ink/ink1766.xml"/><Relationship Id="rId89" Type="http://schemas.openxmlformats.org/officeDocument/2006/relationships/image" Target="../media/image1763.png"/><Relationship Id="rId112" Type="http://schemas.openxmlformats.org/officeDocument/2006/relationships/customXml" Target="../ink/ink1788.xml"/><Relationship Id="rId133" Type="http://schemas.openxmlformats.org/officeDocument/2006/relationships/image" Target="../media/image1785.png"/><Relationship Id="rId154" Type="http://schemas.openxmlformats.org/officeDocument/2006/relationships/customXml" Target="../ink/ink1809.xml"/><Relationship Id="rId175" Type="http://schemas.openxmlformats.org/officeDocument/2006/relationships/image" Target="../media/image1806.png"/><Relationship Id="rId196" Type="http://schemas.openxmlformats.org/officeDocument/2006/relationships/customXml" Target="../ink/ink1830.xml"/><Relationship Id="rId200" Type="http://schemas.openxmlformats.org/officeDocument/2006/relationships/customXml" Target="../ink/ink1832.xml"/><Relationship Id="rId16" Type="http://schemas.openxmlformats.org/officeDocument/2006/relationships/image" Target="../media/image1727.png"/><Relationship Id="rId37" Type="http://schemas.openxmlformats.org/officeDocument/2006/relationships/customXml" Target="../ink/ink1750.xml"/><Relationship Id="rId58" Type="http://schemas.openxmlformats.org/officeDocument/2006/relationships/customXml" Target="../ink/ink1761.xml"/><Relationship Id="rId79" Type="http://schemas.openxmlformats.org/officeDocument/2006/relationships/image" Target="../media/image1758.png"/><Relationship Id="rId102" Type="http://schemas.openxmlformats.org/officeDocument/2006/relationships/customXml" Target="../ink/ink1783.xml"/><Relationship Id="rId123" Type="http://schemas.openxmlformats.org/officeDocument/2006/relationships/image" Target="../media/image1780.png"/><Relationship Id="rId144" Type="http://schemas.openxmlformats.org/officeDocument/2006/relationships/customXml" Target="../ink/ink1804.xml"/><Relationship Id="rId90" Type="http://schemas.openxmlformats.org/officeDocument/2006/relationships/customXml" Target="../ink/ink1777.xml"/><Relationship Id="rId165" Type="http://schemas.openxmlformats.org/officeDocument/2006/relationships/image" Target="../media/image1801.png"/><Relationship Id="rId186" Type="http://schemas.openxmlformats.org/officeDocument/2006/relationships/customXml" Target="../ink/ink1825.xml"/><Relationship Id="rId27" Type="http://schemas.openxmlformats.org/officeDocument/2006/relationships/customXml" Target="../ink/ink1745.xml"/><Relationship Id="rId48" Type="http://schemas.openxmlformats.org/officeDocument/2006/relationships/customXml" Target="../ink/ink1756.xml"/><Relationship Id="rId69" Type="http://schemas.openxmlformats.org/officeDocument/2006/relationships/image" Target="../media/image1753.png"/><Relationship Id="rId113" Type="http://schemas.openxmlformats.org/officeDocument/2006/relationships/image" Target="../media/image1775.png"/><Relationship Id="rId134" Type="http://schemas.openxmlformats.org/officeDocument/2006/relationships/customXml" Target="../ink/ink1799.xml"/><Relationship Id="rId80" Type="http://schemas.openxmlformats.org/officeDocument/2006/relationships/customXml" Target="../ink/ink1772.xml"/><Relationship Id="rId155" Type="http://schemas.openxmlformats.org/officeDocument/2006/relationships/image" Target="../media/image1796.png"/><Relationship Id="rId176" Type="http://schemas.openxmlformats.org/officeDocument/2006/relationships/customXml" Target="../ink/ink1820.xml"/><Relationship Id="rId197" Type="http://schemas.openxmlformats.org/officeDocument/2006/relationships/image" Target="../media/image1817.png"/><Relationship Id="rId201" Type="http://schemas.openxmlformats.org/officeDocument/2006/relationships/image" Target="../media/image1819.png"/><Relationship Id="rId17" Type="http://schemas.openxmlformats.org/officeDocument/2006/relationships/customXml" Target="../ink/ink1740.xml"/><Relationship Id="rId38" Type="http://schemas.openxmlformats.org/officeDocument/2006/relationships/image" Target="../media/image1738.png"/><Relationship Id="rId59" Type="http://schemas.openxmlformats.org/officeDocument/2006/relationships/image" Target="../media/image1748.png"/><Relationship Id="rId103" Type="http://schemas.openxmlformats.org/officeDocument/2006/relationships/image" Target="../media/image1770.png"/><Relationship Id="rId124" Type="http://schemas.openxmlformats.org/officeDocument/2006/relationships/customXml" Target="../ink/ink1794.xml"/><Relationship Id="rId70" Type="http://schemas.openxmlformats.org/officeDocument/2006/relationships/customXml" Target="../ink/ink1767.xml"/><Relationship Id="rId91" Type="http://schemas.openxmlformats.org/officeDocument/2006/relationships/image" Target="../media/image1764.png"/><Relationship Id="rId145" Type="http://schemas.openxmlformats.org/officeDocument/2006/relationships/image" Target="../media/image1791.png"/><Relationship Id="rId166" Type="http://schemas.openxmlformats.org/officeDocument/2006/relationships/customXml" Target="../ink/ink1815.xml"/><Relationship Id="rId187" Type="http://schemas.openxmlformats.org/officeDocument/2006/relationships/image" Target="../media/image181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733.png"/><Relationship Id="rId49" Type="http://schemas.openxmlformats.org/officeDocument/2006/relationships/image" Target="../media/image1743.png"/><Relationship Id="rId114" Type="http://schemas.openxmlformats.org/officeDocument/2006/relationships/customXml" Target="../ink/ink1789.xml"/><Relationship Id="rId60" Type="http://schemas.openxmlformats.org/officeDocument/2006/relationships/customXml" Target="../ink/ink1762.xml"/><Relationship Id="rId81" Type="http://schemas.openxmlformats.org/officeDocument/2006/relationships/image" Target="../media/image1759.png"/><Relationship Id="rId135" Type="http://schemas.openxmlformats.org/officeDocument/2006/relationships/image" Target="../media/image1786.png"/><Relationship Id="rId156" Type="http://schemas.openxmlformats.org/officeDocument/2006/relationships/customXml" Target="../ink/ink1810.xml"/><Relationship Id="rId177" Type="http://schemas.openxmlformats.org/officeDocument/2006/relationships/image" Target="../media/image1807.png"/><Relationship Id="rId198" Type="http://schemas.openxmlformats.org/officeDocument/2006/relationships/customXml" Target="../ink/ink1831.xml"/><Relationship Id="rId18" Type="http://schemas.openxmlformats.org/officeDocument/2006/relationships/image" Target="../media/image1728.png"/><Relationship Id="rId39" Type="http://schemas.openxmlformats.org/officeDocument/2006/relationships/customXml" Target="../ink/ink1751.xml"/><Relationship Id="rId50" Type="http://schemas.openxmlformats.org/officeDocument/2006/relationships/customXml" Target="../ink/ink1757.xml"/><Relationship Id="rId104" Type="http://schemas.openxmlformats.org/officeDocument/2006/relationships/customXml" Target="../ink/ink1784.xml"/><Relationship Id="rId125" Type="http://schemas.openxmlformats.org/officeDocument/2006/relationships/image" Target="../media/image1781.png"/><Relationship Id="rId146" Type="http://schemas.openxmlformats.org/officeDocument/2006/relationships/customXml" Target="../ink/ink1805.xml"/><Relationship Id="rId167" Type="http://schemas.openxmlformats.org/officeDocument/2006/relationships/image" Target="../media/image1802.png"/><Relationship Id="rId188" Type="http://schemas.openxmlformats.org/officeDocument/2006/relationships/customXml" Target="../ink/ink1826.xml"/><Relationship Id="rId71" Type="http://schemas.openxmlformats.org/officeDocument/2006/relationships/image" Target="../media/image1754.png"/><Relationship Id="rId92" Type="http://schemas.openxmlformats.org/officeDocument/2006/relationships/customXml" Target="../ink/ink1778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0.xml"/><Relationship Id="rId21" Type="http://schemas.openxmlformats.org/officeDocument/2006/relationships/customXml" Target="../ink/ink1842.xml"/><Relationship Id="rId42" Type="http://schemas.openxmlformats.org/officeDocument/2006/relationships/image" Target="../media/image1840.png"/><Relationship Id="rId63" Type="http://schemas.openxmlformats.org/officeDocument/2006/relationships/customXml" Target="../ink/ink1863.xml"/><Relationship Id="rId84" Type="http://schemas.openxmlformats.org/officeDocument/2006/relationships/image" Target="../media/image1861.png"/><Relationship Id="rId138" Type="http://schemas.openxmlformats.org/officeDocument/2006/relationships/image" Target="../media/image1888.png"/><Relationship Id="rId159" Type="http://schemas.openxmlformats.org/officeDocument/2006/relationships/customXml" Target="../ink/ink1911.xml"/><Relationship Id="rId170" Type="http://schemas.openxmlformats.org/officeDocument/2006/relationships/image" Target="../media/image1904.png"/><Relationship Id="rId107" Type="http://schemas.openxmlformats.org/officeDocument/2006/relationships/customXml" Target="../ink/ink1885.xml"/><Relationship Id="rId11" Type="http://schemas.openxmlformats.org/officeDocument/2006/relationships/customXml" Target="../ink/ink1837.xml"/><Relationship Id="rId32" Type="http://schemas.openxmlformats.org/officeDocument/2006/relationships/image" Target="../media/image1835.png"/><Relationship Id="rId53" Type="http://schemas.openxmlformats.org/officeDocument/2006/relationships/customXml" Target="../ink/ink1858.xml"/><Relationship Id="rId74" Type="http://schemas.openxmlformats.org/officeDocument/2006/relationships/image" Target="../media/image1856.png"/><Relationship Id="rId128" Type="http://schemas.openxmlformats.org/officeDocument/2006/relationships/image" Target="../media/image1883.png"/><Relationship Id="rId149" Type="http://schemas.openxmlformats.org/officeDocument/2006/relationships/customXml" Target="../ink/ink1906.xml"/><Relationship Id="rId5" Type="http://schemas.openxmlformats.org/officeDocument/2006/relationships/customXml" Target="../ink/ink1834.xml"/><Relationship Id="rId95" Type="http://schemas.openxmlformats.org/officeDocument/2006/relationships/customXml" Target="../ink/ink1879.xml"/><Relationship Id="rId160" Type="http://schemas.openxmlformats.org/officeDocument/2006/relationships/image" Target="../media/image1899.png"/><Relationship Id="rId181" Type="http://schemas.openxmlformats.org/officeDocument/2006/relationships/customXml" Target="../ink/ink1922.xml"/><Relationship Id="rId22" Type="http://schemas.openxmlformats.org/officeDocument/2006/relationships/image" Target="../media/image1830.png"/><Relationship Id="rId43" Type="http://schemas.openxmlformats.org/officeDocument/2006/relationships/customXml" Target="../ink/ink1853.xml"/><Relationship Id="rId64" Type="http://schemas.openxmlformats.org/officeDocument/2006/relationships/image" Target="../media/image1851.png"/><Relationship Id="rId118" Type="http://schemas.openxmlformats.org/officeDocument/2006/relationships/image" Target="../media/image1878.png"/><Relationship Id="rId139" Type="http://schemas.openxmlformats.org/officeDocument/2006/relationships/customXml" Target="../ink/ink1901.xml"/><Relationship Id="rId85" Type="http://schemas.openxmlformats.org/officeDocument/2006/relationships/customXml" Target="../ink/ink1874.xml"/><Relationship Id="rId150" Type="http://schemas.openxmlformats.org/officeDocument/2006/relationships/image" Target="../media/image1894.png"/><Relationship Id="rId171" Type="http://schemas.openxmlformats.org/officeDocument/2006/relationships/customXml" Target="../ink/ink1917.xml"/><Relationship Id="rId12" Type="http://schemas.openxmlformats.org/officeDocument/2006/relationships/image" Target="../media/image1825.png"/><Relationship Id="rId33" Type="http://schemas.openxmlformats.org/officeDocument/2006/relationships/customXml" Target="../ink/ink1848.xml"/><Relationship Id="rId108" Type="http://schemas.openxmlformats.org/officeDocument/2006/relationships/image" Target="../media/image1873.png"/><Relationship Id="rId129" Type="http://schemas.openxmlformats.org/officeDocument/2006/relationships/customXml" Target="../ink/ink1896.xml"/><Relationship Id="rId54" Type="http://schemas.openxmlformats.org/officeDocument/2006/relationships/image" Target="../media/image1846.png"/><Relationship Id="rId75" Type="http://schemas.openxmlformats.org/officeDocument/2006/relationships/customXml" Target="../ink/ink1869.xml"/><Relationship Id="rId96" Type="http://schemas.openxmlformats.org/officeDocument/2006/relationships/image" Target="../media/image1867.png"/><Relationship Id="rId140" Type="http://schemas.openxmlformats.org/officeDocument/2006/relationships/image" Target="../media/image1889.png"/><Relationship Id="rId161" Type="http://schemas.openxmlformats.org/officeDocument/2006/relationships/customXml" Target="../ink/ink1912.xml"/><Relationship Id="rId182" Type="http://schemas.openxmlformats.org/officeDocument/2006/relationships/image" Target="../media/image1910.png"/><Relationship Id="rId6" Type="http://schemas.openxmlformats.org/officeDocument/2006/relationships/image" Target="../media/image1822.png"/><Relationship Id="rId23" Type="http://schemas.openxmlformats.org/officeDocument/2006/relationships/customXml" Target="../ink/ink1843.xml"/><Relationship Id="rId119" Type="http://schemas.openxmlformats.org/officeDocument/2006/relationships/customXml" Target="../ink/ink1891.xml"/><Relationship Id="rId44" Type="http://schemas.openxmlformats.org/officeDocument/2006/relationships/image" Target="../media/image1841.png"/><Relationship Id="rId65" Type="http://schemas.openxmlformats.org/officeDocument/2006/relationships/customXml" Target="../ink/ink1864.xml"/><Relationship Id="rId86" Type="http://schemas.openxmlformats.org/officeDocument/2006/relationships/image" Target="../media/image1862.png"/><Relationship Id="rId130" Type="http://schemas.openxmlformats.org/officeDocument/2006/relationships/image" Target="../media/image1884.png"/><Relationship Id="rId151" Type="http://schemas.openxmlformats.org/officeDocument/2006/relationships/customXml" Target="../ink/ink1907.xml"/><Relationship Id="rId172" Type="http://schemas.openxmlformats.org/officeDocument/2006/relationships/image" Target="../media/image1905.png"/><Relationship Id="rId13" Type="http://schemas.openxmlformats.org/officeDocument/2006/relationships/customXml" Target="../ink/ink1838.xml"/><Relationship Id="rId18" Type="http://schemas.openxmlformats.org/officeDocument/2006/relationships/image" Target="../media/image1828.png"/><Relationship Id="rId39" Type="http://schemas.openxmlformats.org/officeDocument/2006/relationships/customXml" Target="../ink/ink1851.xml"/><Relationship Id="rId109" Type="http://schemas.openxmlformats.org/officeDocument/2006/relationships/customXml" Target="../ink/ink1886.xml"/><Relationship Id="rId34" Type="http://schemas.openxmlformats.org/officeDocument/2006/relationships/image" Target="../media/image1836.png"/><Relationship Id="rId50" Type="http://schemas.openxmlformats.org/officeDocument/2006/relationships/image" Target="../media/image1844.png"/><Relationship Id="rId55" Type="http://schemas.openxmlformats.org/officeDocument/2006/relationships/customXml" Target="../ink/ink1859.xml"/><Relationship Id="rId76" Type="http://schemas.openxmlformats.org/officeDocument/2006/relationships/image" Target="../media/image1857.png"/><Relationship Id="rId97" Type="http://schemas.openxmlformats.org/officeDocument/2006/relationships/customXml" Target="../ink/ink1880.xml"/><Relationship Id="rId104" Type="http://schemas.openxmlformats.org/officeDocument/2006/relationships/image" Target="../media/image1871.png"/><Relationship Id="rId120" Type="http://schemas.openxmlformats.org/officeDocument/2006/relationships/image" Target="../media/image1879.png"/><Relationship Id="rId125" Type="http://schemas.openxmlformats.org/officeDocument/2006/relationships/customXml" Target="../ink/ink1894.xml"/><Relationship Id="rId141" Type="http://schemas.openxmlformats.org/officeDocument/2006/relationships/customXml" Target="../ink/ink1902.xml"/><Relationship Id="rId146" Type="http://schemas.openxmlformats.org/officeDocument/2006/relationships/image" Target="../media/image1892.png"/><Relationship Id="rId167" Type="http://schemas.openxmlformats.org/officeDocument/2006/relationships/customXml" Target="../ink/ink1915.xml"/><Relationship Id="rId7" Type="http://schemas.openxmlformats.org/officeDocument/2006/relationships/customXml" Target="../ink/ink1835.xml"/><Relationship Id="rId71" Type="http://schemas.openxmlformats.org/officeDocument/2006/relationships/customXml" Target="../ink/ink1867.xml"/><Relationship Id="rId92" Type="http://schemas.openxmlformats.org/officeDocument/2006/relationships/image" Target="../media/image1865.png"/><Relationship Id="rId162" Type="http://schemas.openxmlformats.org/officeDocument/2006/relationships/image" Target="../media/image1900.png"/><Relationship Id="rId183" Type="http://schemas.openxmlformats.org/officeDocument/2006/relationships/customXml" Target="../ink/ink1923.xml"/><Relationship Id="rId2" Type="http://schemas.openxmlformats.org/officeDocument/2006/relationships/image" Target="../media/image1820.png"/><Relationship Id="rId29" Type="http://schemas.openxmlformats.org/officeDocument/2006/relationships/customXml" Target="../ink/ink1846.xml"/><Relationship Id="rId24" Type="http://schemas.openxmlformats.org/officeDocument/2006/relationships/image" Target="../media/image1831.png"/><Relationship Id="rId40" Type="http://schemas.openxmlformats.org/officeDocument/2006/relationships/image" Target="../media/image1839.png"/><Relationship Id="rId45" Type="http://schemas.openxmlformats.org/officeDocument/2006/relationships/customXml" Target="../ink/ink1854.xml"/><Relationship Id="rId66" Type="http://schemas.openxmlformats.org/officeDocument/2006/relationships/image" Target="../media/image1852.png"/><Relationship Id="rId87" Type="http://schemas.openxmlformats.org/officeDocument/2006/relationships/customXml" Target="../ink/ink1875.xml"/><Relationship Id="rId110" Type="http://schemas.openxmlformats.org/officeDocument/2006/relationships/image" Target="../media/image1874.png"/><Relationship Id="rId115" Type="http://schemas.openxmlformats.org/officeDocument/2006/relationships/customXml" Target="../ink/ink1889.xml"/><Relationship Id="rId131" Type="http://schemas.openxmlformats.org/officeDocument/2006/relationships/customXml" Target="../ink/ink1897.xml"/><Relationship Id="rId136" Type="http://schemas.openxmlformats.org/officeDocument/2006/relationships/image" Target="../media/image1887.png"/><Relationship Id="rId157" Type="http://schemas.openxmlformats.org/officeDocument/2006/relationships/customXml" Target="../ink/ink1910.xml"/><Relationship Id="rId178" Type="http://schemas.openxmlformats.org/officeDocument/2006/relationships/image" Target="../media/image1908.png"/><Relationship Id="rId61" Type="http://schemas.openxmlformats.org/officeDocument/2006/relationships/customXml" Target="../ink/ink1862.xml"/><Relationship Id="rId82" Type="http://schemas.openxmlformats.org/officeDocument/2006/relationships/image" Target="../media/image1860.png"/><Relationship Id="rId152" Type="http://schemas.openxmlformats.org/officeDocument/2006/relationships/image" Target="../media/image1895.png"/><Relationship Id="rId173" Type="http://schemas.openxmlformats.org/officeDocument/2006/relationships/customXml" Target="../ink/ink1918.xml"/><Relationship Id="rId19" Type="http://schemas.openxmlformats.org/officeDocument/2006/relationships/customXml" Target="../ink/ink1841.xml"/><Relationship Id="rId14" Type="http://schemas.openxmlformats.org/officeDocument/2006/relationships/image" Target="../media/image1826.png"/><Relationship Id="rId30" Type="http://schemas.openxmlformats.org/officeDocument/2006/relationships/image" Target="../media/image1834.png"/><Relationship Id="rId35" Type="http://schemas.openxmlformats.org/officeDocument/2006/relationships/customXml" Target="../ink/ink1849.xml"/><Relationship Id="rId56" Type="http://schemas.openxmlformats.org/officeDocument/2006/relationships/image" Target="../media/image1847.png"/><Relationship Id="rId77" Type="http://schemas.openxmlformats.org/officeDocument/2006/relationships/customXml" Target="../ink/ink1870.xml"/><Relationship Id="rId100" Type="http://schemas.openxmlformats.org/officeDocument/2006/relationships/image" Target="../media/image1869.png"/><Relationship Id="rId105" Type="http://schemas.openxmlformats.org/officeDocument/2006/relationships/customXml" Target="../ink/ink1884.xml"/><Relationship Id="rId126" Type="http://schemas.openxmlformats.org/officeDocument/2006/relationships/image" Target="../media/image1882.png"/><Relationship Id="rId147" Type="http://schemas.openxmlformats.org/officeDocument/2006/relationships/customXml" Target="../ink/ink1905.xml"/><Relationship Id="rId168" Type="http://schemas.openxmlformats.org/officeDocument/2006/relationships/image" Target="../media/image1903.png"/><Relationship Id="rId8" Type="http://schemas.openxmlformats.org/officeDocument/2006/relationships/image" Target="../media/image1823.png"/><Relationship Id="rId51" Type="http://schemas.openxmlformats.org/officeDocument/2006/relationships/customXml" Target="../ink/ink1857.xml"/><Relationship Id="rId72" Type="http://schemas.openxmlformats.org/officeDocument/2006/relationships/image" Target="../media/image1855.png"/><Relationship Id="rId93" Type="http://schemas.openxmlformats.org/officeDocument/2006/relationships/customXml" Target="../ink/ink1878.xml"/><Relationship Id="rId98" Type="http://schemas.openxmlformats.org/officeDocument/2006/relationships/image" Target="../media/image1868.png"/><Relationship Id="rId121" Type="http://schemas.openxmlformats.org/officeDocument/2006/relationships/customXml" Target="../ink/ink1892.xml"/><Relationship Id="rId142" Type="http://schemas.openxmlformats.org/officeDocument/2006/relationships/image" Target="../media/image1890.png"/><Relationship Id="rId163" Type="http://schemas.openxmlformats.org/officeDocument/2006/relationships/customXml" Target="../ink/ink1913.xml"/><Relationship Id="rId184" Type="http://schemas.openxmlformats.org/officeDocument/2006/relationships/image" Target="../media/image1911.png"/><Relationship Id="rId3" Type="http://schemas.openxmlformats.org/officeDocument/2006/relationships/customXml" Target="../ink/ink1833.xml"/><Relationship Id="rId25" Type="http://schemas.openxmlformats.org/officeDocument/2006/relationships/customXml" Target="../ink/ink1844.xml"/><Relationship Id="rId46" Type="http://schemas.openxmlformats.org/officeDocument/2006/relationships/image" Target="../media/image1842.png"/><Relationship Id="rId67" Type="http://schemas.openxmlformats.org/officeDocument/2006/relationships/customXml" Target="../ink/ink1865.xml"/><Relationship Id="rId116" Type="http://schemas.openxmlformats.org/officeDocument/2006/relationships/image" Target="../media/image1877.png"/><Relationship Id="rId137" Type="http://schemas.openxmlformats.org/officeDocument/2006/relationships/customXml" Target="../ink/ink1900.xml"/><Relationship Id="rId158" Type="http://schemas.openxmlformats.org/officeDocument/2006/relationships/image" Target="../media/image1898.png"/><Relationship Id="rId20" Type="http://schemas.openxmlformats.org/officeDocument/2006/relationships/image" Target="../media/image1829.png"/><Relationship Id="rId41" Type="http://schemas.openxmlformats.org/officeDocument/2006/relationships/customXml" Target="../ink/ink1852.xml"/><Relationship Id="rId62" Type="http://schemas.openxmlformats.org/officeDocument/2006/relationships/image" Target="../media/image1850.png"/><Relationship Id="rId83" Type="http://schemas.openxmlformats.org/officeDocument/2006/relationships/customXml" Target="../ink/ink1873.xml"/><Relationship Id="rId88" Type="http://schemas.openxmlformats.org/officeDocument/2006/relationships/image" Target="../media/image1863.png"/><Relationship Id="rId111" Type="http://schemas.openxmlformats.org/officeDocument/2006/relationships/customXml" Target="../ink/ink1887.xml"/><Relationship Id="rId132" Type="http://schemas.openxmlformats.org/officeDocument/2006/relationships/image" Target="../media/image1885.png"/><Relationship Id="rId153" Type="http://schemas.openxmlformats.org/officeDocument/2006/relationships/customXml" Target="../ink/ink1908.xml"/><Relationship Id="rId174" Type="http://schemas.openxmlformats.org/officeDocument/2006/relationships/image" Target="../media/image1906.png"/><Relationship Id="rId179" Type="http://schemas.openxmlformats.org/officeDocument/2006/relationships/customXml" Target="../ink/ink1921.xml"/><Relationship Id="rId15" Type="http://schemas.openxmlformats.org/officeDocument/2006/relationships/customXml" Target="../ink/ink1839.xml"/><Relationship Id="rId36" Type="http://schemas.openxmlformats.org/officeDocument/2006/relationships/image" Target="../media/image1837.png"/><Relationship Id="rId57" Type="http://schemas.openxmlformats.org/officeDocument/2006/relationships/customXml" Target="../ink/ink1860.xml"/><Relationship Id="rId106" Type="http://schemas.openxmlformats.org/officeDocument/2006/relationships/image" Target="../media/image1872.png"/><Relationship Id="rId127" Type="http://schemas.openxmlformats.org/officeDocument/2006/relationships/customXml" Target="../ink/ink1895.xml"/><Relationship Id="rId10" Type="http://schemas.openxmlformats.org/officeDocument/2006/relationships/image" Target="../media/image1824.png"/><Relationship Id="rId31" Type="http://schemas.openxmlformats.org/officeDocument/2006/relationships/customXml" Target="../ink/ink1847.xml"/><Relationship Id="rId52" Type="http://schemas.openxmlformats.org/officeDocument/2006/relationships/image" Target="../media/image1845.png"/><Relationship Id="rId73" Type="http://schemas.openxmlformats.org/officeDocument/2006/relationships/customXml" Target="../ink/ink1868.xml"/><Relationship Id="rId78" Type="http://schemas.openxmlformats.org/officeDocument/2006/relationships/image" Target="../media/image1858.png"/><Relationship Id="rId94" Type="http://schemas.openxmlformats.org/officeDocument/2006/relationships/image" Target="../media/image1866.png"/><Relationship Id="rId99" Type="http://schemas.openxmlformats.org/officeDocument/2006/relationships/customXml" Target="../ink/ink1881.xml"/><Relationship Id="rId101" Type="http://schemas.openxmlformats.org/officeDocument/2006/relationships/customXml" Target="../ink/ink1882.xml"/><Relationship Id="rId122" Type="http://schemas.openxmlformats.org/officeDocument/2006/relationships/image" Target="../media/image1880.png"/><Relationship Id="rId143" Type="http://schemas.openxmlformats.org/officeDocument/2006/relationships/customXml" Target="../ink/ink1903.xml"/><Relationship Id="rId148" Type="http://schemas.openxmlformats.org/officeDocument/2006/relationships/image" Target="../media/image1893.png"/><Relationship Id="rId164" Type="http://schemas.openxmlformats.org/officeDocument/2006/relationships/image" Target="../media/image1901.png"/><Relationship Id="rId169" Type="http://schemas.openxmlformats.org/officeDocument/2006/relationships/customXml" Target="../ink/ink1916.xml"/><Relationship Id="rId185" Type="http://schemas.openxmlformats.org/officeDocument/2006/relationships/customXml" Target="../ink/ink1924.xml"/><Relationship Id="rId4" Type="http://schemas.openxmlformats.org/officeDocument/2006/relationships/image" Target="../media/image1821.png"/><Relationship Id="rId9" Type="http://schemas.openxmlformats.org/officeDocument/2006/relationships/customXml" Target="../ink/ink1836.xml"/><Relationship Id="rId180" Type="http://schemas.openxmlformats.org/officeDocument/2006/relationships/image" Target="../media/image1909.png"/><Relationship Id="rId26" Type="http://schemas.openxmlformats.org/officeDocument/2006/relationships/image" Target="../media/image1832.png"/><Relationship Id="rId47" Type="http://schemas.openxmlformats.org/officeDocument/2006/relationships/customXml" Target="../ink/ink1855.xml"/><Relationship Id="rId68" Type="http://schemas.openxmlformats.org/officeDocument/2006/relationships/image" Target="../media/image1853.png"/><Relationship Id="rId89" Type="http://schemas.openxmlformats.org/officeDocument/2006/relationships/customXml" Target="../ink/ink1876.xml"/><Relationship Id="rId112" Type="http://schemas.openxmlformats.org/officeDocument/2006/relationships/image" Target="../media/image1875.png"/><Relationship Id="rId133" Type="http://schemas.openxmlformats.org/officeDocument/2006/relationships/customXml" Target="../ink/ink1898.xml"/><Relationship Id="rId154" Type="http://schemas.openxmlformats.org/officeDocument/2006/relationships/image" Target="../media/image1896.png"/><Relationship Id="rId175" Type="http://schemas.openxmlformats.org/officeDocument/2006/relationships/customXml" Target="../ink/ink1919.xml"/><Relationship Id="rId16" Type="http://schemas.openxmlformats.org/officeDocument/2006/relationships/image" Target="../media/image1827.png"/><Relationship Id="rId37" Type="http://schemas.openxmlformats.org/officeDocument/2006/relationships/customXml" Target="../ink/ink1850.xml"/><Relationship Id="rId58" Type="http://schemas.openxmlformats.org/officeDocument/2006/relationships/image" Target="../media/image1848.png"/><Relationship Id="rId79" Type="http://schemas.openxmlformats.org/officeDocument/2006/relationships/customXml" Target="../ink/ink1871.xml"/><Relationship Id="rId102" Type="http://schemas.openxmlformats.org/officeDocument/2006/relationships/image" Target="../media/image1870.png"/><Relationship Id="rId123" Type="http://schemas.openxmlformats.org/officeDocument/2006/relationships/customXml" Target="../ink/ink1893.xml"/><Relationship Id="rId144" Type="http://schemas.openxmlformats.org/officeDocument/2006/relationships/image" Target="../media/image1891.png"/><Relationship Id="rId90" Type="http://schemas.openxmlformats.org/officeDocument/2006/relationships/image" Target="../media/image1864.png"/><Relationship Id="rId165" Type="http://schemas.openxmlformats.org/officeDocument/2006/relationships/customXml" Target="../ink/ink1914.xml"/><Relationship Id="rId186" Type="http://schemas.openxmlformats.org/officeDocument/2006/relationships/image" Target="../media/image1912.png"/><Relationship Id="rId27" Type="http://schemas.openxmlformats.org/officeDocument/2006/relationships/customXml" Target="../ink/ink1845.xml"/><Relationship Id="rId48" Type="http://schemas.openxmlformats.org/officeDocument/2006/relationships/image" Target="../media/image1843.png"/><Relationship Id="rId69" Type="http://schemas.openxmlformats.org/officeDocument/2006/relationships/customXml" Target="../ink/ink1866.xml"/><Relationship Id="rId113" Type="http://schemas.openxmlformats.org/officeDocument/2006/relationships/customXml" Target="../ink/ink1888.xml"/><Relationship Id="rId134" Type="http://schemas.openxmlformats.org/officeDocument/2006/relationships/image" Target="../media/image1886.png"/><Relationship Id="rId80" Type="http://schemas.openxmlformats.org/officeDocument/2006/relationships/image" Target="../media/image1859.png"/><Relationship Id="rId155" Type="http://schemas.openxmlformats.org/officeDocument/2006/relationships/customXml" Target="../ink/ink1909.xml"/><Relationship Id="rId176" Type="http://schemas.openxmlformats.org/officeDocument/2006/relationships/image" Target="../media/image1907.png"/><Relationship Id="rId17" Type="http://schemas.openxmlformats.org/officeDocument/2006/relationships/customXml" Target="../ink/ink1840.xml"/><Relationship Id="rId38" Type="http://schemas.openxmlformats.org/officeDocument/2006/relationships/image" Target="../media/image1838.png"/><Relationship Id="rId59" Type="http://schemas.openxmlformats.org/officeDocument/2006/relationships/customXml" Target="../ink/ink1861.xml"/><Relationship Id="rId103" Type="http://schemas.openxmlformats.org/officeDocument/2006/relationships/customXml" Target="../ink/ink1883.xml"/><Relationship Id="rId124" Type="http://schemas.openxmlformats.org/officeDocument/2006/relationships/image" Target="../media/image1881.png"/><Relationship Id="rId70" Type="http://schemas.openxmlformats.org/officeDocument/2006/relationships/image" Target="../media/image1854.png"/><Relationship Id="rId91" Type="http://schemas.openxmlformats.org/officeDocument/2006/relationships/customXml" Target="../ink/ink1877.xml"/><Relationship Id="rId145" Type="http://schemas.openxmlformats.org/officeDocument/2006/relationships/customXml" Target="../ink/ink1904.xml"/><Relationship Id="rId166" Type="http://schemas.openxmlformats.org/officeDocument/2006/relationships/image" Target="../media/image190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833.png"/><Relationship Id="rId49" Type="http://schemas.openxmlformats.org/officeDocument/2006/relationships/customXml" Target="../ink/ink1856.xml"/><Relationship Id="rId114" Type="http://schemas.openxmlformats.org/officeDocument/2006/relationships/image" Target="../media/image1876.png"/><Relationship Id="rId60" Type="http://schemas.openxmlformats.org/officeDocument/2006/relationships/image" Target="../media/image1849.png"/><Relationship Id="rId81" Type="http://schemas.openxmlformats.org/officeDocument/2006/relationships/customXml" Target="../ink/ink1872.xml"/><Relationship Id="rId135" Type="http://schemas.openxmlformats.org/officeDocument/2006/relationships/customXml" Target="../ink/ink1899.xml"/><Relationship Id="rId156" Type="http://schemas.openxmlformats.org/officeDocument/2006/relationships/image" Target="../media/image1897.png"/><Relationship Id="rId177" Type="http://schemas.openxmlformats.org/officeDocument/2006/relationships/customXml" Target="../ink/ink1920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82.xml"/><Relationship Id="rId299" Type="http://schemas.openxmlformats.org/officeDocument/2006/relationships/customXml" Target="../ink/ink2073.xml"/><Relationship Id="rId21" Type="http://schemas.openxmlformats.org/officeDocument/2006/relationships/customXml" Target="../ink/ink1934.xml"/><Relationship Id="rId63" Type="http://schemas.openxmlformats.org/officeDocument/2006/relationships/customXml" Target="../ink/ink1955.xml"/><Relationship Id="rId159" Type="http://schemas.openxmlformats.org/officeDocument/2006/relationships/customXml" Target="../ink/ink2003.xml"/><Relationship Id="rId170" Type="http://schemas.openxmlformats.org/officeDocument/2006/relationships/image" Target="../media/image1995.png"/><Relationship Id="rId226" Type="http://schemas.openxmlformats.org/officeDocument/2006/relationships/image" Target="../media/image2023.png"/><Relationship Id="rId268" Type="http://schemas.openxmlformats.org/officeDocument/2006/relationships/image" Target="../media/image2044.png"/><Relationship Id="rId32" Type="http://schemas.openxmlformats.org/officeDocument/2006/relationships/image" Target="../media/image1927.png"/><Relationship Id="rId74" Type="http://schemas.openxmlformats.org/officeDocument/2006/relationships/image" Target="../media/image1947.png"/><Relationship Id="rId128" Type="http://schemas.openxmlformats.org/officeDocument/2006/relationships/image" Target="../media/image1974.png"/><Relationship Id="rId5" Type="http://schemas.openxmlformats.org/officeDocument/2006/relationships/customXml" Target="../ink/ink1926.xml"/><Relationship Id="rId181" Type="http://schemas.openxmlformats.org/officeDocument/2006/relationships/customXml" Target="../ink/ink2014.xml"/><Relationship Id="rId237" Type="http://schemas.openxmlformats.org/officeDocument/2006/relationships/customXml" Target="../ink/ink2042.xml"/><Relationship Id="rId279" Type="http://schemas.openxmlformats.org/officeDocument/2006/relationships/customXml" Target="../ink/ink2063.xml"/><Relationship Id="rId43" Type="http://schemas.openxmlformats.org/officeDocument/2006/relationships/customXml" Target="../ink/ink1945.xml"/><Relationship Id="rId139" Type="http://schemas.openxmlformats.org/officeDocument/2006/relationships/customXml" Target="../ink/ink1993.xml"/><Relationship Id="rId290" Type="http://schemas.openxmlformats.org/officeDocument/2006/relationships/image" Target="../media/image2055.png"/><Relationship Id="rId304" Type="http://schemas.openxmlformats.org/officeDocument/2006/relationships/image" Target="../media/image2062.png"/><Relationship Id="rId85" Type="http://schemas.openxmlformats.org/officeDocument/2006/relationships/customXml" Target="../ink/ink1966.xml"/><Relationship Id="rId150" Type="http://schemas.openxmlformats.org/officeDocument/2006/relationships/image" Target="../media/image1985.png"/><Relationship Id="rId192" Type="http://schemas.openxmlformats.org/officeDocument/2006/relationships/image" Target="../media/image2006.png"/><Relationship Id="rId206" Type="http://schemas.openxmlformats.org/officeDocument/2006/relationships/image" Target="../media/image2013.png"/><Relationship Id="rId248" Type="http://schemas.openxmlformats.org/officeDocument/2006/relationships/image" Target="../media/image2034.png"/><Relationship Id="rId12" Type="http://schemas.openxmlformats.org/officeDocument/2006/relationships/image" Target="../media/image1918.png"/><Relationship Id="rId108" Type="http://schemas.openxmlformats.org/officeDocument/2006/relationships/image" Target="../media/image1964.png"/><Relationship Id="rId315" Type="http://schemas.openxmlformats.org/officeDocument/2006/relationships/customXml" Target="../ink/ink2081.xml"/><Relationship Id="rId54" Type="http://schemas.openxmlformats.org/officeDocument/2006/relationships/image" Target="../media/image1938.png"/><Relationship Id="rId96" Type="http://schemas.openxmlformats.org/officeDocument/2006/relationships/image" Target="../media/image1958.png"/><Relationship Id="rId161" Type="http://schemas.openxmlformats.org/officeDocument/2006/relationships/customXml" Target="../ink/ink2004.xml"/><Relationship Id="rId217" Type="http://schemas.openxmlformats.org/officeDocument/2006/relationships/customXml" Target="../ink/ink2032.xml"/><Relationship Id="rId259" Type="http://schemas.openxmlformats.org/officeDocument/2006/relationships/customXml" Target="../ink/ink2053.xml"/><Relationship Id="rId23" Type="http://schemas.openxmlformats.org/officeDocument/2006/relationships/customXml" Target="../ink/ink1935.xml"/><Relationship Id="rId119" Type="http://schemas.openxmlformats.org/officeDocument/2006/relationships/customXml" Target="../ink/ink1983.xml"/><Relationship Id="rId270" Type="http://schemas.openxmlformats.org/officeDocument/2006/relationships/image" Target="../media/image2045.png"/><Relationship Id="rId65" Type="http://schemas.openxmlformats.org/officeDocument/2006/relationships/customXml" Target="../ink/ink1956.xml"/><Relationship Id="rId130" Type="http://schemas.openxmlformats.org/officeDocument/2006/relationships/image" Target="../media/image1975.png"/><Relationship Id="rId172" Type="http://schemas.openxmlformats.org/officeDocument/2006/relationships/image" Target="../media/image1996.png"/><Relationship Id="rId228" Type="http://schemas.openxmlformats.org/officeDocument/2006/relationships/image" Target="../media/image2024.png"/><Relationship Id="rId13" Type="http://schemas.openxmlformats.org/officeDocument/2006/relationships/customXml" Target="../ink/ink1930.xml"/><Relationship Id="rId109" Type="http://schemas.openxmlformats.org/officeDocument/2006/relationships/customXml" Target="../ink/ink1978.xml"/><Relationship Id="rId260" Type="http://schemas.openxmlformats.org/officeDocument/2006/relationships/image" Target="../media/image2040.png"/><Relationship Id="rId281" Type="http://schemas.openxmlformats.org/officeDocument/2006/relationships/customXml" Target="../ink/ink2064.xml"/><Relationship Id="rId316" Type="http://schemas.openxmlformats.org/officeDocument/2006/relationships/image" Target="../media/image2068.png"/><Relationship Id="rId34" Type="http://schemas.openxmlformats.org/officeDocument/2006/relationships/image" Target="../media/image1928.png"/><Relationship Id="rId55" Type="http://schemas.openxmlformats.org/officeDocument/2006/relationships/customXml" Target="../ink/ink1951.xml"/><Relationship Id="rId76" Type="http://schemas.openxmlformats.org/officeDocument/2006/relationships/image" Target="../media/image1948.png"/><Relationship Id="rId97" Type="http://schemas.openxmlformats.org/officeDocument/2006/relationships/customXml" Target="../ink/ink1972.xml"/><Relationship Id="rId120" Type="http://schemas.openxmlformats.org/officeDocument/2006/relationships/image" Target="../media/image1970.png"/><Relationship Id="rId141" Type="http://schemas.openxmlformats.org/officeDocument/2006/relationships/customXml" Target="../ink/ink1994.xml"/><Relationship Id="rId7" Type="http://schemas.openxmlformats.org/officeDocument/2006/relationships/customXml" Target="../ink/ink1927.xml"/><Relationship Id="rId162" Type="http://schemas.openxmlformats.org/officeDocument/2006/relationships/image" Target="../media/image1991.png"/><Relationship Id="rId183" Type="http://schemas.openxmlformats.org/officeDocument/2006/relationships/customXml" Target="../ink/ink2015.xml"/><Relationship Id="rId218" Type="http://schemas.openxmlformats.org/officeDocument/2006/relationships/image" Target="../media/image2019.png"/><Relationship Id="rId239" Type="http://schemas.openxmlformats.org/officeDocument/2006/relationships/customXml" Target="../ink/ink2043.xml"/><Relationship Id="rId250" Type="http://schemas.openxmlformats.org/officeDocument/2006/relationships/image" Target="../media/image2035.png"/><Relationship Id="rId271" Type="http://schemas.openxmlformats.org/officeDocument/2006/relationships/customXml" Target="../ink/ink2059.xml"/><Relationship Id="rId292" Type="http://schemas.openxmlformats.org/officeDocument/2006/relationships/image" Target="../media/image2056.png"/><Relationship Id="rId306" Type="http://schemas.openxmlformats.org/officeDocument/2006/relationships/image" Target="../media/image2063.png"/><Relationship Id="rId24" Type="http://schemas.openxmlformats.org/officeDocument/2006/relationships/image" Target="../media/image1923.png"/><Relationship Id="rId45" Type="http://schemas.openxmlformats.org/officeDocument/2006/relationships/customXml" Target="../ink/ink1946.xml"/><Relationship Id="rId66" Type="http://schemas.openxmlformats.org/officeDocument/2006/relationships/image" Target="../media/image1944.png"/><Relationship Id="rId87" Type="http://schemas.openxmlformats.org/officeDocument/2006/relationships/customXml" Target="../ink/ink1967.xml"/><Relationship Id="rId110" Type="http://schemas.openxmlformats.org/officeDocument/2006/relationships/image" Target="../media/image1965.png"/><Relationship Id="rId131" Type="http://schemas.openxmlformats.org/officeDocument/2006/relationships/customXml" Target="../ink/ink1989.xml"/><Relationship Id="rId152" Type="http://schemas.openxmlformats.org/officeDocument/2006/relationships/image" Target="../media/image1986.png"/><Relationship Id="rId173" Type="http://schemas.openxmlformats.org/officeDocument/2006/relationships/customXml" Target="../ink/ink2010.xml"/><Relationship Id="rId194" Type="http://schemas.openxmlformats.org/officeDocument/2006/relationships/image" Target="../media/image2007.png"/><Relationship Id="rId208" Type="http://schemas.openxmlformats.org/officeDocument/2006/relationships/image" Target="../media/image2014.png"/><Relationship Id="rId229" Type="http://schemas.openxmlformats.org/officeDocument/2006/relationships/customXml" Target="../ink/ink2038.xml"/><Relationship Id="rId240" Type="http://schemas.openxmlformats.org/officeDocument/2006/relationships/image" Target="../media/image2030.png"/><Relationship Id="rId261" Type="http://schemas.openxmlformats.org/officeDocument/2006/relationships/customXml" Target="../ink/ink2054.xml"/><Relationship Id="rId14" Type="http://schemas.openxmlformats.org/officeDocument/2006/relationships/image" Target="../media/image790.png"/><Relationship Id="rId35" Type="http://schemas.openxmlformats.org/officeDocument/2006/relationships/customXml" Target="../ink/ink1941.xml"/><Relationship Id="rId56" Type="http://schemas.openxmlformats.org/officeDocument/2006/relationships/image" Target="../media/image1939.png"/><Relationship Id="rId77" Type="http://schemas.openxmlformats.org/officeDocument/2006/relationships/customXml" Target="../ink/ink1962.xml"/><Relationship Id="rId100" Type="http://schemas.openxmlformats.org/officeDocument/2006/relationships/image" Target="../media/image1960.png"/><Relationship Id="rId282" Type="http://schemas.openxmlformats.org/officeDocument/2006/relationships/image" Target="../media/image2051.png"/><Relationship Id="rId317" Type="http://schemas.openxmlformats.org/officeDocument/2006/relationships/customXml" Target="../ink/ink2082.xml"/><Relationship Id="rId8" Type="http://schemas.openxmlformats.org/officeDocument/2006/relationships/image" Target="../media/image1916.png"/><Relationship Id="rId98" Type="http://schemas.openxmlformats.org/officeDocument/2006/relationships/image" Target="../media/image1959.png"/><Relationship Id="rId121" Type="http://schemas.openxmlformats.org/officeDocument/2006/relationships/customXml" Target="../ink/ink1984.xml"/><Relationship Id="rId142" Type="http://schemas.openxmlformats.org/officeDocument/2006/relationships/image" Target="../media/image1981.png"/><Relationship Id="rId163" Type="http://schemas.openxmlformats.org/officeDocument/2006/relationships/customXml" Target="../ink/ink2005.xml"/><Relationship Id="rId184" Type="http://schemas.openxmlformats.org/officeDocument/2006/relationships/image" Target="../media/image2002.png"/><Relationship Id="rId219" Type="http://schemas.openxmlformats.org/officeDocument/2006/relationships/customXml" Target="../ink/ink2033.xml"/><Relationship Id="rId230" Type="http://schemas.openxmlformats.org/officeDocument/2006/relationships/image" Target="../media/image2025.png"/><Relationship Id="rId251" Type="http://schemas.openxmlformats.org/officeDocument/2006/relationships/customXml" Target="../ink/ink2049.xml"/><Relationship Id="rId25" Type="http://schemas.openxmlformats.org/officeDocument/2006/relationships/customXml" Target="../ink/ink1936.xml"/><Relationship Id="rId46" Type="http://schemas.openxmlformats.org/officeDocument/2006/relationships/image" Target="../media/image1934.png"/><Relationship Id="rId67" Type="http://schemas.openxmlformats.org/officeDocument/2006/relationships/customXml" Target="../ink/ink1957.xml"/><Relationship Id="rId272" Type="http://schemas.openxmlformats.org/officeDocument/2006/relationships/image" Target="../media/image2046.png"/><Relationship Id="rId293" Type="http://schemas.openxmlformats.org/officeDocument/2006/relationships/customXml" Target="../ink/ink2070.xml"/><Relationship Id="rId307" Type="http://schemas.openxmlformats.org/officeDocument/2006/relationships/customXml" Target="../ink/ink2077.xml"/><Relationship Id="rId88" Type="http://schemas.openxmlformats.org/officeDocument/2006/relationships/image" Target="../media/image1954.png"/><Relationship Id="rId111" Type="http://schemas.openxmlformats.org/officeDocument/2006/relationships/customXml" Target="../ink/ink1979.xml"/><Relationship Id="rId132" Type="http://schemas.openxmlformats.org/officeDocument/2006/relationships/image" Target="../media/image1976.png"/><Relationship Id="rId153" Type="http://schemas.openxmlformats.org/officeDocument/2006/relationships/customXml" Target="../ink/ink2000.xml"/><Relationship Id="rId174" Type="http://schemas.openxmlformats.org/officeDocument/2006/relationships/image" Target="../media/image1997.png"/><Relationship Id="rId195" Type="http://schemas.openxmlformats.org/officeDocument/2006/relationships/customXml" Target="../ink/ink2021.xml"/><Relationship Id="rId209" Type="http://schemas.openxmlformats.org/officeDocument/2006/relationships/customXml" Target="../ink/ink2028.xml"/><Relationship Id="rId220" Type="http://schemas.openxmlformats.org/officeDocument/2006/relationships/image" Target="../media/image2020.png"/><Relationship Id="rId241" Type="http://schemas.openxmlformats.org/officeDocument/2006/relationships/customXml" Target="../ink/ink2044.xml"/><Relationship Id="rId15" Type="http://schemas.openxmlformats.org/officeDocument/2006/relationships/customXml" Target="../ink/ink1931.xml"/><Relationship Id="rId36" Type="http://schemas.openxmlformats.org/officeDocument/2006/relationships/image" Target="../media/image1929.png"/><Relationship Id="rId57" Type="http://schemas.openxmlformats.org/officeDocument/2006/relationships/customXml" Target="../ink/ink1952.xml"/><Relationship Id="rId262" Type="http://schemas.openxmlformats.org/officeDocument/2006/relationships/image" Target="../media/image2041.png"/><Relationship Id="rId283" Type="http://schemas.openxmlformats.org/officeDocument/2006/relationships/customXml" Target="../ink/ink2065.xml"/><Relationship Id="rId318" Type="http://schemas.openxmlformats.org/officeDocument/2006/relationships/image" Target="../media/image2069.png"/><Relationship Id="rId78" Type="http://schemas.openxmlformats.org/officeDocument/2006/relationships/image" Target="../media/image1949.png"/><Relationship Id="rId99" Type="http://schemas.openxmlformats.org/officeDocument/2006/relationships/customXml" Target="../ink/ink1973.xml"/><Relationship Id="rId101" Type="http://schemas.openxmlformats.org/officeDocument/2006/relationships/customXml" Target="../ink/ink1974.xml"/><Relationship Id="rId122" Type="http://schemas.openxmlformats.org/officeDocument/2006/relationships/image" Target="../media/image1971.png"/><Relationship Id="rId143" Type="http://schemas.openxmlformats.org/officeDocument/2006/relationships/customXml" Target="../ink/ink1995.xml"/><Relationship Id="rId164" Type="http://schemas.openxmlformats.org/officeDocument/2006/relationships/image" Target="../media/image1992.png"/><Relationship Id="rId185" Type="http://schemas.openxmlformats.org/officeDocument/2006/relationships/customXml" Target="../ink/ink2016.xml"/><Relationship Id="rId9" Type="http://schemas.openxmlformats.org/officeDocument/2006/relationships/customXml" Target="../ink/ink1928.xml"/><Relationship Id="rId210" Type="http://schemas.openxmlformats.org/officeDocument/2006/relationships/image" Target="../media/image2015.png"/><Relationship Id="rId26" Type="http://schemas.openxmlformats.org/officeDocument/2006/relationships/image" Target="../media/image1924.png"/><Relationship Id="rId231" Type="http://schemas.openxmlformats.org/officeDocument/2006/relationships/customXml" Target="../ink/ink2039.xml"/><Relationship Id="rId252" Type="http://schemas.openxmlformats.org/officeDocument/2006/relationships/image" Target="../media/image2036.png"/><Relationship Id="rId273" Type="http://schemas.openxmlformats.org/officeDocument/2006/relationships/customXml" Target="../ink/ink2060.xml"/><Relationship Id="rId294" Type="http://schemas.openxmlformats.org/officeDocument/2006/relationships/image" Target="../media/image2057.png"/><Relationship Id="rId308" Type="http://schemas.openxmlformats.org/officeDocument/2006/relationships/image" Target="../media/image2064.png"/><Relationship Id="rId47" Type="http://schemas.openxmlformats.org/officeDocument/2006/relationships/customXml" Target="../ink/ink1947.xml"/><Relationship Id="rId68" Type="http://schemas.openxmlformats.org/officeDocument/2006/relationships/image" Target="../media/image625.png"/><Relationship Id="rId89" Type="http://schemas.openxmlformats.org/officeDocument/2006/relationships/customXml" Target="../ink/ink1968.xml"/><Relationship Id="rId112" Type="http://schemas.openxmlformats.org/officeDocument/2006/relationships/image" Target="../media/image1966.png"/><Relationship Id="rId133" Type="http://schemas.openxmlformats.org/officeDocument/2006/relationships/customXml" Target="../ink/ink1990.xml"/><Relationship Id="rId154" Type="http://schemas.openxmlformats.org/officeDocument/2006/relationships/image" Target="../media/image1987.png"/><Relationship Id="rId175" Type="http://schemas.openxmlformats.org/officeDocument/2006/relationships/customXml" Target="../ink/ink2011.xml"/><Relationship Id="rId196" Type="http://schemas.openxmlformats.org/officeDocument/2006/relationships/image" Target="../media/image2008.png"/><Relationship Id="rId200" Type="http://schemas.openxmlformats.org/officeDocument/2006/relationships/image" Target="../media/image2010.png"/><Relationship Id="rId16" Type="http://schemas.openxmlformats.org/officeDocument/2006/relationships/image" Target="../media/image1919.png"/><Relationship Id="rId221" Type="http://schemas.openxmlformats.org/officeDocument/2006/relationships/customXml" Target="../ink/ink2034.xml"/><Relationship Id="rId242" Type="http://schemas.openxmlformats.org/officeDocument/2006/relationships/image" Target="../media/image2031.png"/><Relationship Id="rId263" Type="http://schemas.openxmlformats.org/officeDocument/2006/relationships/customXml" Target="../ink/ink2055.xml"/><Relationship Id="rId284" Type="http://schemas.openxmlformats.org/officeDocument/2006/relationships/image" Target="../media/image2052.png"/><Relationship Id="rId37" Type="http://schemas.openxmlformats.org/officeDocument/2006/relationships/customXml" Target="../ink/ink1942.xml"/><Relationship Id="rId58" Type="http://schemas.openxmlformats.org/officeDocument/2006/relationships/image" Target="../media/image1940.png"/><Relationship Id="rId79" Type="http://schemas.openxmlformats.org/officeDocument/2006/relationships/customXml" Target="../ink/ink1963.xml"/><Relationship Id="rId102" Type="http://schemas.openxmlformats.org/officeDocument/2006/relationships/image" Target="../media/image1961.png"/><Relationship Id="rId123" Type="http://schemas.openxmlformats.org/officeDocument/2006/relationships/customXml" Target="../ink/ink1985.xml"/><Relationship Id="rId144" Type="http://schemas.openxmlformats.org/officeDocument/2006/relationships/image" Target="../media/image1982.png"/><Relationship Id="rId90" Type="http://schemas.openxmlformats.org/officeDocument/2006/relationships/image" Target="../media/image1955.png"/><Relationship Id="rId165" Type="http://schemas.openxmlformats.org/officeDocument/2006/relationships/customXml" Target="../ink/ink2006.xml"/><Relationship Id="rId186" Type="http://schemas.openxmlformats.org/officeDocument/2006/relationships/image" Target="../media/image2003.png"/><Relationship Id="rId211" Type="http://schemas.openxmlformats.org/officeDocument/2006/relationships/customXml" Target="../ink/ink2029.xml"/><Relationship Id="rId232" Type="http://schemas.openxmlformats.org/officeDocument/2006/relationships/image" Target="../media/image2026.png"/><Relationship Id="rId253" Type="http://schemas.openxmlformats.org/officeDocument/2006/relationships/customXml" Target="../ink/ink2050.xml"/><Relationship Id="rId274" Type="http://schemas.openxmlformats.org/officeDocument/2006/relationships/image" Target="../media/image2047.png"/><Relationship Id="rId295" Type="http://schemas.openxmlformats.org/officeDocument/2006/relationships/customXml" Target="../ink/ink2071.xml"/><Relationship Id="rId309" Type="http://schemas.openxmlformats.org/officeDocument/2006/relationships/customXml" Target="../ink/ink2078.xml"/><Relationship Id="rId27" Type="http://schemas.openxmlformats.org/officeDocument/2006/relationships/customXml" Target="../ink/ink1937.xml"/><Relationship Id="rId48" Type="http://schemas.openxmlformats.org/officeDocument/2006/relationships/image" Target="../media/image1935.png"/><Relationship Id="rId69" Type="http://schemas.openxmlformats.org/officeDocument/2006/relationships/customXml" Target="../ink/ink1958.xml"/><Relationship Id="rId113" Type="http://schemas.openxmlformats.org/officeDocument/2006/relationships/customXml" Target="../ink/ink1980.xml"/><Relationship Id="rId134" Type="http://schemas.openxmlformats.org/officeDocument/2006/relationships/image" Target="../media/image1977.png"/><Relationship Id="rId80" Type="http://schemas.openxmlformats.org/officeDocument/2006/relationships/image" Target="../media/image1950.png"/><Relationship Id="rId155" Type="http://schemas.openxmlformats.org/officeDocument/2006/relationships/customXml" Target="../ink/ink2001.xml"/><Relationship Id="rId176" Type="http://schemas.openxmlformats.org/officeDocument/2006/relationships/image" Target="../media/image1998.png"/><Relationship Id="rId197" Type="http://schemas.openxmlformats.org/officeDocument/2006/relationships/customXml" Target="../ink/ink2022.xml"/><Relationship Id="rId201" Type="http://schemas.openxmlformats.org/officeDocument/2006/relationships/customXml" Target="../ink/ink2024.xml"/><Relationship Id="rId222" Type="http://schemas.openxmlformats.org/officeDocument/2006/relationships/image" Target="../media/image2021.png"/><Relationship Id="rId243" Type="http://schemas.openxmlformats.org/officeDocument/2006/relationships/customXml" Target="../ink/ink2045.xml"/><Relationship Id="rId264" Type="http://schemas.openxmlformats.org/officeDocument/2006/relationships/image" Target="../media/image2042.png"/><Relationship Id="rId285" Type="http://schemas.openxmlformats.org/officeDocument/2006/relationships/customXml" Target="../ink/ink2066.xml"/><Relationship Id="rId17" Type="http://schemas.openxmlformats.org/officeDocument/2006/relationships/customXml" Target="../ink/ink1932.xml"/><Relationship Id="rId38" Type="http://schemas.openxmlformats.org/officeDocument/2006/relationships/image" Target="../media/image1930.png"/><Relationship Id="rId59" Type="http://schemas.openxmlformats.org/officeDocument/2006/relationships/customXml" Target="../ink/ink1953.xml"/><Relationship Id="rId103" Type="http://schemas.openxmlformats.org/officeDocument/2006/relationships/customXml" Target="../ink/ink1975.xml"/><Relationship Id="rId124" Type="http://schemas.openxmlformats.org/officeDocument/2006/relationships/image" Target="../media/image1972.png"/><Relationship Id="rId310" Type="http://schemas.openxmlformats.org/officeDocument/2006/relationships/image" Target="../media/image2065.png"/><Relationship Id="rId70" Type="http://schemas.openxmlformats.org/officeDocument/2006/relationships/image" Target="../media/image1945.png"/><Relationship Id="rId91" Type="http://schemas.openxmlformats.org/officeDocument/2006/relationships/customXml" Target="../ink/ink1969.xml"/><Relationship Id="rId145" Type="http://schemas.openxmlformats.org/officeDocument/2006/relationships/customXml" Target="../ink/ink1996.xml"/><Relationship Id="rId166" Type="http://schemas.openxmlformats.org/officeDocument/2006/relationships/image" Target="../media/image1993.png"/><Relationship Id="rId187" Type="http://schemas.openxmlformats.org/officeDocument/2006/relationships/customXml" Target="../ink/ink201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016.png"/><Relationship Id="rId233" Type="http://schemas.openxmlformats.org/officeDocument/2006/relationships/customXml" Target="../ink/ink2040.xml"/><Relationship Id="rId254" Type="http://schemas.openxmlformats.org/officeDocument/2006/relationships/image" Target="../media/image2037.png"/><Relationship Id="rId28" Type="http://schemas.openxmlformats.org/officeDocument/2006/relationships/image" Target="../media/image1925.png"/><Relationship Id="rId49" Type="http://schemas.openxmlformats.org/officeDocument/2006/relationships/customXml" Target="../ink/ink1948.xml"/><Relationship Id="rId114" Type="http://schemas.openxmlformats.org/officeDocument/2006/relationships/image" Target="../media/image1967.png"/><Relationship Id="rId275" Type="http://schemas.openxmlformats.org/officeDocument/2006/relationships/customXml" Target="../ink/ink2061.xml"/><Relationship Id="rId296" Type="http://schemas.openxmlformats.org/officeDocument/2006/relationships/image" Target="../media/image2058.png"/><Relationship Id="rId300" Type="http://schemas.openxmlformats.org/officeDocument/2006/relationships/image" Target="../media/image2060.png"/><Relationship Id="rId60" Type="http://schemas.openxmlformats.org/officeDocument/2006/relationships/image" Target="../media/image1941.png"/><Relationship Id="rId81" Type="http://schemas.openxmlformats.org/officeDocument/2006/relationships/customXml" Target="../ink/ink1964.xml"/><Relationship Id="rId135" Type="http://schemas.openxmlformats.org/officeDocument/2006/relationships/customXml" Target="../ink/ink1991.xml"/><Relationship Id="rId156" Type="http://schemas.openxmlformats.org/officeDocument/2006/relationships/image" Target="../media/image1988.png"/><Relationship Id="rId177" Type="http://schemas.openxmlformats.org/officeDocument/2006/relationships/customXml" Target="../ink/ink2012.xml"/><Relationship Id="rId198" Type="http://schemas.openxmlformats.org/officeDocument/2006/relationships/image" Target="../media/image2009.png"/><Relationship Id="rId202" Type="http://schemas.openxmlformats.org/officeDocument/2006/relationships/image" Target="../media/image2011.png"/><Relationship Id="rId223" Type="http://schemas.openxmlformats.org/officeDocument/2006/relationships/customXml" Target="../ink/ink2035.xml"/><Relationship Id="rId244" Type="http://schemas.openxmlformats.org/officeDocument/2006/relationships/image" Target="../media/image2032.png"/><Relationship Id="rId18" Type="http://schemas.openxmlformats.org/officeDocument/2006/relationships/image" Target="../media/image1920.png"/><Relationship Id="rId39" Type="http://schemas.openxmlformats.org/officeDocument/2006/relationships/customXml" Target="../ink/ink1943.xml"/><Relationship Id="rId265" Type="http://schemas.openxmlformats.org/officeDocument/2006/relationships/customXml" Target="../ink/ink2056.xml"/><Relationship Id="rId286" Type="http://schemas.openxmlformats.org/officeDocument/2006/relationships/image" Target="../media/image2053.png"/><Relationship Id="rId50" Type="http://schemas.openxmlformats.org/officeDocument/2006/relationships/image" Target="../media/image1936.png"/><Relationship Id="rId104" Type="http://schemas.openxmlformats.org/officeDocument/2006/relationships/image" Target="../media/image1962.png"/><Relationship Id="rId125" Type="http://schemas.openxmlformats.org/officeDocument/2006/relationships/customXml" Target="../ink/ink1986.xml"/><Relationship Id="rId146" Type="http://schemas.openxmlformats.org/officeDocument/2006/relationships/image" Target="../media/image1983.png"/><Relationship Id="rId167" Type="http://schemas.openxmlformats.org/officeDocument/2006/relationships/customXml" Target="../ink/ink2007.xml"/><Relationship Id="rId188" Type="http://schemas.openxmlformats.org/officeDocument/2006/relationships/image" Target="../media/image2004.png"/><Relationship Id="rId311" Type="http://schemas.openxmlformats.org/officeDocument/2006/relationships/customXml" Target="../ink/ink2079.xml"/><Relationship Id="rId71" Type="http://schemas.openxmlformats.org/officeDocument/2006/relationships/customXml" Target="../ink/ink1959.xml"/><Relationship Id="rId92" Type="http://schemas.openxmlformats.org/officeDocument/2006/relationships/image" Target="../media/image1956.png"/><Relationship Id="rId213" Type="http://schemas.openxmlformats.org/officeDocument/2006/relationships/customXml" Target="../ink/ink2030.xml"/><Relationship Id="rId234" Type="http://schemas.openxmlformats.org/officeDocument/2006/relationships/image" Target="../media/image2027.png"/><Relationship Id="rId2" Type="http://schemas.openxmlformats.org/officeDocument/2006/relationships/image" Target="../media/image1913.png"/><Relationship Id="rId29" Type="http://schemas.openxmlformats.org/officeDocument/2006/relationships/customXml" Target="../ink/ink1938.xml"/><Relationship Id="rId255" Type="http://schemas.openxmlformats.org/officeDocument/2006/relationships/customXml" Target="../ink/ink2051.xml"/><Relationship Id="rId276" Type="http://schemas.openxmlformats.org/officeDocument/2006/relationships/image" Target="../media/image2048.png"/><Relationship Id="rId297" Type="http://schemas.openxmlformats.org/officeDocument/2006/relationships/customXml" Target="../ink/ink2072.xml"/><Relationship Id="rId40" Type="http://schemas.openxmlformats.org/officeDocument/2006/relationships/image" Target="../media/image1931.png"/><Relationship Id="rId115" Type="http://schemas.openxmlformats.org/officeDocument/2006/relationships/customXml" Target="../ink/ink1981.xml"/><Relationship Id="rId136" Type="http://schemas.openxmlformats.org/officeDocument/2006/relationships/image" Target="../media/image1978.png"/><Relationship Id="rId157" Type="http://schemas.openxmlformats.org/officeDocument/2006/relationships/customXml" Target="../ink/ink2002.xml"/><Relationship Id="rId178" Type="http://schemas.openxmlformats.org/officeDocument/2006/relationships/image" Target="../media/image1999.png"/><Relationship Id="rId301" Type="http://schemas.openxmlformats.org/officeDocument/2006/relationships/customXml" Target="../ink/ink2074.xml"/><Relationship Id="rId61" Type="http://schemas.openxmlformats.org/officeDocument/2006/relationships/customXml" Target="../ink/ink1954.xml"/><Relationship Id="rId82" Type="http://schemas.openxmlformats.org/officeDocument/2006/relationships/image" Target="../media/image1951.png"/><Relationship Id="rId199" Type="http://schemas.openxmlformats.org/officeDocument/2006/relationships/customXml" Target="../ink/ink2023.xml"/><Relationship Id="rId203" Type="http://schemas.openxmlformats.org/officeDocument/2006/relationships/customXml" Target="../ink/ink2025.xml"/><Relationship Id="rId19" Type="http://schemas.openxmlformats.org/officeDocument/2006/relationships/customXml" Target="../ink/ink1933.xml"/><Relationship Id="rId224" Type="http://schemas.openxmlformats.org/officeDocument/2006/relationships/image" Target="../media/image2022.png"/><Relationship Id="rId245" Type="http://schemas.openxmlformats.org/officeDocument/2006/relationships/customXml" Target="../ink/ink2046.xml"/><Relationship Id="rId266" Type="http://schemas.openxmlformats.org/officeDocument/2006/relationships/image" Target="../media/image2043.png"/><Relationship Id="rId287" Type="http://schemas.openxmlformats.org/officeDocument/2006/relationships/customXml" Target="../ink/ink2067.xml"/><Relationship Id="rId30" Type="http://schemas.openxmlformats.org/officeDocument/2006/relationships/image" Target="../media/image1926.png"/><Relationship Id="rId105" Type="http://schemas.openxmlformats.org/officeDocument/2006/relationships/customXml" Target="../ink/ink1976.xml"/><Relationship Id="rId126" Type="http://schemas.openxmlformats.org/officeDocument/2006/relationships/image" Target="../media/image1973.png"/><Relationship Id="rId147" Type="http://schemas.openxmlformats.org/officeDocument/2006/relationships/customXml" Target="../ink/ink1997.xml"/><Relationship Id="rId168" Type="http://schemas.openxmlformats.org/officeDocument/2006/relationships/image" Target="../media/image1994.png"/><Relationship Id="rId312" Type="http://schemas.openxmlformats.org/officeDocument/2006/relationships/image" Target="../media/image2066.png"/><Relationship Id="rId51" Type="http://schemas.openxmlformats.org/officeDocument/2006/relationships/customXml" Target="../ink/ink1949.xml"/><Relationship Id="rId72" Type="http://schemas.openxmlformats.org/officeDocument/2006/relationships/image" Target="../media/image1946.png"/><Relationship Id="rId93" Type="http://schemas.openxmlformats.org/officeDocument/2006/relationships/customXml" Target="../ink/ink1970.xml"/><Relationship Id="rId189" Type="http://schemas.openxmlformats.org/officeDocument/2006/relationships/customXml" Target="../ink/ink2018.xml"/><Relationship Id="rId3" Type="http://schemas.openxmlformats.org/officeDocument/2006/relationships/customXml" Target="../ink/ink1925.xml"/><Relationship Id="rId214" Type="http://schemas.openxmlformats.org/officeDocument/2006/relationships/image" Target="../media/image2017.png"/><Relationship Id="rId235" Type="http://schemas.openxmlformats.org/officeDocument/2006/relationships/customXml" Target="../ink/ink2041.xml"/><Relationship Id="rId256" Type="http://schemas.openxmlformats.org/officeDocument/2006/relationships/image" Target="../media/image2038.png"/><Relationship Id="rId277" Type="http://schemas.openxmlformats.org/officeDocument/2006/relationships/customXml" Target="../ink/ink2062.xml"/><Relationship Id="rId298" Type="http://schemas.openxmlformats.org/officeDocument/2006/relationships/image" Target="../media/image2059.png"/><Relationship Id="rId116" Type="http://schemas.openxmlformats.org/officeDocument/2006/relationships/image" Target="../media/image1968.png"/><Relationship Id="rId137" Type="http://schemas.openxmlformats.org/officeDocument/2006/relationships/customXml" Target="../ink/ink1992.xml"/><Relationship Id="rId158" Type="http://schemas.openxmlformats.org/officeDocument/2006/relationships/image" Target="../media/image1989.png"/><Relationship Id="rId302" Type="http://schemas.openxmlformats.org/officeDocument/2006/relationships/image" Target="../media/image2061.png"/><Relationship Id="rId20" Type="http://schemas.openxmlformats.org/officeDocument/2006/relationships/image" Target="../media/image1921.png"/><Relationship Id="rId41" Type="http://schemas.openxmlformats.org/officeDocument/2006/relationships/customXml" Target="../ink/ink1944.xml"/><Relationship Id="rId62" Type="http://schemas.openxmlformats.org/officeDocument/2006/relationships/image" Target="../media/image1942.png"/><Relationship Id="rId83" Type="http://schemas.openxmlformats.org/officeDocument/2006/relationships/customXml" Target="../ink/ink1965.xml"/><Relationship Id="rId179" Type="http://schemas.openxmlformats.org/officeDocument/2006/relationships/customXml" Target="../ink/ink2013.xml"/><Relationship Id="rId190" Type="http://schemas.openxmlformats.org/officeDocument/2006/relationships/image" Target="../media/image2005.png"/><Relationship Id="rId204" Type="http://schemas.openxmlformats.org/officeDocument/2006/relationships/image" Target="../media/image2012.png"/><Relationship Id="rId225" Type="http://schemas.openxmlformats.org/officeDocument/2006/relationships/customXml" Target="../ink/ink2036.xml"/><Relationship Id="rId246" Type="http://schemas.openxmlformats.org/officeDocument/2006/relationships/image" Target="../media/image2033.png"/><Relationship Id="rId267" Type="http://schemas.openxmlformats.org/officeDocument/2006/relationships/customXml" Target="../ink/ink2057.xml"/><Relationship Id="rId288" Type="http://schemas.openxmlformats.org/officeDocument/2006/relationships/image" Target="../media/image2054.png"/><Relationship Id="rId106" Type="http://schemas.openxmlformats.org/officeDocument/2006/relationships/image" Target="../media/image1963.png"/><Relationship Id="rId127" Type="http://schemas.openxmlformats.org/officeDocument/2006/relationships/customXml" Target="../ink/ink1987.xml"/><Relationship Id="rId313" Type="http://schemas.openxmlformats.org/officeDocument/2006/relationships/customXml" Target="../ink/ink2080.xml"/><Relationship Id="rId10" Type="http://schemas.openxmlformats.org/officeDocument/2006/relationships/image" Target="../media/image1917.png"/><Relationship Id="rId31" Type="http://schemas.openxmlformats.org/officeDocument/2006/relationships/customXml" Target="../ink/ink1939.xml"/><Relationship Id="rId52" Type="http://schemas.openxmlformats.org/officeDocument/2006/relationships/image" Target="../media/image1937.png"/><Relationship Id="rId73" Type="http://schemas.openxmlformats.org/officeDocument/2006/relationships/customXml" Target="../ink/ink1960.xml"/><Relationship Id="rId94" Type="http://schemas.openxmlformats.org/officeDocument/2006/relationships/image" Target="../media/image1957.png"/><Relationship Id="rId148" Type="http://schemas.openxmlformats.org/officeDocument/2006/relationships/image" Target="../media/image1984.png"/><Relationship Id="rId169" Type="http://schemas.openxmlformats.org/officeDocument/2006/relationships/customXml" Target="../ink/ink2008.xml"/><Relationship Id="rId4" Type="http://schemas.openxmlformats.org/officeDocument/2006/relationships/image" Target="../media/image1914.png"/><Relationship Id="rId180" Type="http://schemas.openxmlformats.org/officeDocument/2006/relationships/image" Target="../media/image2000.png"/><Relationship Id="rId215" Type="http://schemas.openxmlformats.org/officeDocument/2006/relationships/customXml" Target="../ink/ink2031.xml"/><Relationship Id="rId236" Type="http://schemas.openxmlformats.org/officeDocument/2006/relationships/image" Target="../media/image2028.png"/><Relationship Id="rId257" Type="http://schemas.openxmlformats.org/officeDocument/2006/relationships/customXml" Target="../ink/ink2052.xml"/><Relationship Id="rId278" Type="http://schemas.openxmlformats.org/officeDocument/2006/relationships/image" Target="../media/image2049.png"/><Relationship Id="rId303" Type="http://schemas.openxmlformats.org/officeDocument/2006/relationships/customXml" Target="../ink/ink2075.xml"/><Relationship Id="rId42" Type="http://schemas.openxmlformats.org/officeDocument/2006/relationships/image" Target="../media/image1932.png"/><Relationship Id="rId84" Type="http://schemas.openxmlformats.org/officeDocument/2006/relationships/image" Target="../media/image1952.png"/><Relationship Id="rId138" Type="http://schemas.openxmlformats.org/officeDocument/2006/relationships/image" Target="../media/image1979.png"/><Relationship Id="rId191" Type="http://schemas.openxmlformats.org/officeDocument/2006/relationships/customXml" Target="../ink/ink2019.xml"/><Relationship Id="rId205" Type="http://schemas.openxmlformats.org/officeDocument/2006/relationships/customXml" Target="../ink/ink2026.xml"/><Relationship Id="rId247" Type="http://schemas.openxmlformats.org/officeDocument/2006/relationships/customXml" Target="../ink/ink2047.xml"/><Relationship Id="rId107" Type="http://schemas.openxmlformats.org/officeDocument/2006/relationships/customXml" Target="../ink/ink1977.xml"/><Relationship Id="rId289" Type="http://schemas.openxmlformats.org/officeDocument/2006/relationships/customXml" Target="../ink/ink2068.xml"/><Relationship Id="rId11" Type="http://schemas.openxmlformats.org/officeDocument/2006/relationships/customXml" Target="../ink/ink1929.xml"/><Relationship Id="rId53" Type="http://schemas.openxmlformats.org/officeDocument/2006/relationships/customXml" Target="../ink/ink1950.xml"/><Relationship Id="rId149" Type="http://schemas.openxmlformats.org/officeDocument/2006/relationships/customXml" Target="../ink/ink1998.xml"/><Relationship Id="rId314" Type="http://schemas.openxmlformats.org/officeDocument/2006/relationships/image" Target="../media/image2067.png"/><Relationship Id="rId95" Type="http://schemas.openxmlformats.org/officeDocument/2006/relationships/customXml" Target="../ink/ink1971.xml"/><Relationship Id="rId160" Type="http://schemas.openxmlformats.org/officeDocument/2006/relationships/image" Target="../media/image1990.png"/><Relationship Id="rId216" Type="http://schemas.openxmlformats.org/officeDocument/2006/relationships/image" Target="../media/image2018.png"/><Relationship Id="rId258" Type="http://schemas.openxmlformats.org/officeDocument/2006/relationships/image" Target="../media/image2039.png"/><Relationship Id="rId22" Type="http://schemas.openxmlformats.org/officeDocument/2006/relationships/image" Target="../media/image1922.png"/><Relationship Id="rId64" Type="http://schemas.openxmlformats.org/officeDocument/2006/relationships/image" Target="../media/image1943.png"/><Relationship Id="rId118" Type="http://schemas.openxmlformats.org/officeDocument/2006/relationships/image" Target="../media/image1969.png"/><Relationship Id="rId171" Type="http://schemas.openxmlformats.org/officeDocument/2006/relationships/customXml" Target="../ink/ink2009.xml"/><Relationship Id="rId227" Type="http://schemas.openxmlformats.org/officeDocument/2006/relationships/customXml" Target="../ink/ink2037.xml"/><Relationship Id="rId269" Type="http://schemas.openxmlformats.org/officeDocument/2006/relationships/customXml" Target="../ink/ink2058.xml"/><Relationship Id="rId33" Type="http://schemas.openxmlformats.org/officeDocument/2006/relationships/customXml" Target="../ink/ink1940.xml"/><Relationship Id="rId129" Type="http://schemas.openxmlformats.org/officeDocument/2006/relationships/customXml" Target="../ink/ink1988.xml"/><Relationship Id="rId280" Type="http://schemas.openxmlformats.org/officeDocument/2006/relationships/image" Target="../media/image2050.png"/><Relationship Id="rId75" Type="http://schemas.openxmlformats.org/officeDocument/2006/relationships/customXml" Target="../ink/ink1961.xml"/><Relationship Id="rId140" Type="http://schemas.openxmlformats.org/officeDocument/2006/relationships/image" Target="../media/image1980.png"/><Relationship Id="rId182" Type="http://schemas.openxmlformats.org/officeDocument/2006/relationships/image" Target="../media/image2001.png"/><Relationship Id="rId6" Type="http://schemas.openxmlformats.org/officeDocument/2006/relationships/image" Target="../media/image1915.png"/><Relationship Id="rId238" Type="http://schemas.openxmlformats.org/officeDocument/2006/relationships/image" Target="../media/image2029.png"/><Relationship Id="rId291" Type="http://schemas.openxmlformats.org/officeDocument/2006/relationships/customXml" Target="../ink/ink2069.xml"/><Relationship Id="rId305" Type="http://schemas.openxmlformats.org/officeDocument/2006/relationships/customXml" Target="../ink/ink2076.xml"/><Relationship Id="rId44" Type="http://schemas.openxmlformats.org/officeDocument/2006/relationships/image" Target="../media/image1933.png"/><Relationship Id="rId86" Type="http://schemas.openxmlformats.org/officeDocument/2006/relationships/image" Target="../media/image1953.png"/><Relationship Id="rId151" Type="http://schemas.openxmlformats.org/officeDocument/2006/relationships/customXml" Target="../ink/ink1999.xml"/><Relationship Id="rId193" Type="http://schemas.openxmlformats.org/officeDocument/2006/relationships/customXml" Target="../ink/ink2020.xml"/><Relationship Id="rId207" Type="http://schemas.openxmlformats.org/officeDocument/2006/relationships/customXml" Target="../ink/ink2027.xml"/><Relationship Id="rId249" Type="http://schemas.openxmlformats.org/officeDocument/2006/relationships/customXml" Target="../ink/ink2048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40.xml"/><Relationship Id="rId299" Type="http://schemas.openxmlformats.org/officeDocument/2006/relationships/customXml" Target="../ink/ink2231.xml"/><Relationship Id="rId21" Type="http://schemas.openxmlformats.org/officeDocument/2006/relationships/customXml" Target="../ink/ink2092.xml"/><Relationship Id="rId63" Type="http://schemas.openxmlformats.org/officeDocument/2006/relationships/customXml" Target="../ink/ink2113.xml"/><Relationship Id="rId159" Type="http://schemas.openxmlformats.org/officeDocument/2006/relationships/customXml" Target="../ink/ink2161.xml"/><Relationship Id="rId324" Type="http://schemas.openxmlformats.org/officeDocument/2006/relationships/image" Target="../media/image2229.png"/><Relationship Id="rId366" Type="http://schemas.openxmlformats.org/officeDocument/2006/relationships/image" Target="../media/image2250.png"/><Relationship Id="rId170" Type="http://schemas.openxmlformats.org/officeDocument/2006/relationships/image" Target="../media/image2152.png"/><Relationship Id="rId226" Type="http://schemas.openxmlformats.org/officeDocument/2006/relationships/image" Target="../media/image2180.png"/><Relationship Id="rId268" Type="http://schemas.openxmlformats.org/officeDocument/2006/relationships/image" Target="../media/image2201.png"/><Relationship Id="rId32" Type="http://schemas.openxmlformats.org/officeDocument/2006/relationships/image" Target="../media/image2084.png"/><Relationship Id="rId74" Type="http://schemas.openxmlformats.org/officeDocument/2006/relationships/image" Target="../media/image2105.png"/><Relationship Id="rId128" Type="http://schemas.openxmlformats.org/officeDocument/2006/relationships/image" Target="../media/image2132.png"/><Relationship Id="rId335" Type="http://schemas.openxmlformats.org/officeDocument/2006/relationships/customXml" Target="../ink/ink2249.xml"/><Relationship Id="rId377" Type="http://schemas.openxmlformats.org/officeDocument/2006/relationships/customXml" Target="../ink/ink2270.xml"/><Relationship Id="rId5" Type="http://schemas.openxmlformats.org/officeDocument/2006/relationships/customXml" Target="../ink/ink2084.xml"/><Relationship Id="rId181" Type="http://schemas.openxmlformats.org/officeDocument/2006/relationships/customXml" Target="../ink/ink2172.xml"/><Relationship Id="rId237" Type="http://schemas.openxmlformats.org/officeDocument/2006/relationships/customXml" Target="../ink/ink2200.xml"/><Relationship Id="rId279" Type="http://schemas.openxmlformats.org/officeDocument/2006/relationships/customXml" Target="../ink/ink2221.xml"/><Relationship Id="rId43" Type="http://schemas.openxmlformats.org/officeDocument/2006/relationships/customXml" Target="../ink/ink2103.xml"/><Relationship Id="rId139" Type="http://schemas.openxmlformats.org/officeDocument/2006/relationships/customXml" Target="../ink/ink2151.xml"/><Relationship Id="rId290" Type="http://schemas.openxmlformats.org/officeDocument/2006/relationships/image" Target="../media/image2212.png"/><Relationship Id="rId304" Type="http://schemas.openxmlformats.org/officeDocument/2006/relationships/image" Target="../media/image2219.png"/><Relationship Id="rId346" Type="http://schemas.openxmlformats.org/officeDocument/2006/relationships/image" Target="../media/image2240.png"/><Relationship Id="rId388" Type="http://schemas.openxmlformats.org/officeDocument/2006/relationships/image" Target="../media/image2261.png"/><Relationship Id="rId85" Type="http://schemas.openxmlformats.org/officeDocument/2006/relationships/customXml" Target="../ink/ink2124.xml"/><Relationship Id="rId150" Type="http://schemas.openxmlformats.org/officeDocument/2006/relationships/image" Target="../media/image2142.png"/><Relationship Id="rId192" Type="http://schemas.openxmlformats.org/officeDocument/2006/relationships/image" Target="../media/image2163.png"/><Relationship Id="rId206" Type="http://schemas.openxmlformats.org/officeDocument/2006/relationships/image" Target="../media/image2170.png"/><Relationship Id="rId248" Type="http://schemas.openxmlformats.org/officeDocument/2006/relationships/image" Target="../media/image2191.png"/><Relationship Id="rId12" Type="http://schemas.openxmlformats.org/officeDocument/2006/relationships/image" Target="../media/image2074.png"/><Relationship Id="rId108" Type="http://schemas.openxmlformats.org/officeDocument/2006/relationships/image" Target="../media/image2122.png"/><Relationship Id="rId315" Type="http://schemas.openxmlformats.org/officeDocument/2006/relationships/customXml" Target="../ink/ink2239.xml"/><Relationship Id="rId357" Type="http://schemas.openxmlformats.org/officeDocument/2006/relationships/customXml" Target="../ink/ink2260.xml"/><Relationship Id="rId54" Type="http://schemas.openxmlformats.org/officeDocument/2006/relationships/image" Target="../media/image2095.png"/><Relationship Id="rId96" Type="http://schemas.openxmlformats.org/officeDocument/2006/relationships/image" Target="../media/image2116.png"/><Relationship Id="rId161" Type="http://schemas.openxmlformats.org/officeDocument/2006/relationships/customXml" Target="../ink/ink2162.xml"/><Relationship Id="rId217" Type="http://schemas.openxmlformats.org/officeDocument/2006/relationships/customXml" Target="../ink/ink2190.xml"/><Relationship Id="rId259" Type="http://schemas.openxmlformats.org/officeDocument/2006/relationships/customXml" Target="../ink/ink2211.xml"/><Relationship Id="rId23" Type="http://schemas.openxmlformats.org/officeDocument/2006/relationships/customXml" Target="../ink/ink2093.xml"/><Relationship Id="rId119" Type="http://schemas.openxmlformats.org/officeDocument/2006/relationships/customXml" Target="../ink/ink2141.xml"/><Relationship Id="rId270" Type="http://schemas.openxmlformats.org/officeDocument/2006/relationships/image" Target="../media/image2202.png"/><Relationship Id="rId326" Type="http://schemas.openxmlformats.org/officeDocument/2006/relationships/image" Target="../media/image2230.png"/><Relationship Id="rId65" Type="http://schemas.openxmlformats.org/officeDocument/2006/relationships/customXml" Target="../ink/ink2114.xml"/><Relationship Id="rId130" Type="http://schemas.openxmlformats.org/officeDocument/2006/relationships/image" Target="../media/image790.png"/><Relationship Id="rId368" Type="http://schemas.openxmlformats.org/officeDocument/2006/relationships/image" Target="../media/image2251.png"/><Relationship Id="rId172" Type="http://schemas.openxmlformats.org/officeDocument/2006/relationships/image" Target="../media/image2153.png"/><Relationship Id="rId228" Type="http://schemas.openxmlformats.org/officeDocument/2006/relationships/image" Target="../media/image2181.png"/><Relationship Id="rId281" Type="http://schemas.openxmlformats.org/officeDocument/2006/relationships/customXml" Target="../ink/ink2222.xml"/><Relationship Id="rId337" Type="http://schemas.openxmlformats.org/officeDocument/2006/relationships/customXml" Target="../ink/ink2250.xml"/><Relationship Id="rId34" Type="http://schemas.openxmlformats.org/officeDocument/2006/relationships/image" Target="../media/image2085.png"/><Relationship Id="rId76" Type="http://schemas.openxmlformats.org/officeDocument/2006/relationships/image" Target="../media/image2106.png"/><Relationship Id="rId141" Type="http://schemas.openxmlformats.org/officeDocument/2006/relationships/customXml" Target="../ink/ink2152.xml"/><Relationship Id="rId379" Type="http://schemas.openxmlformats.org/officeDocument/2006/relationships/customXml" Target="../ink/ink2271.xml"/><Relationship Id="rId7" Type="http://schemas.openxmlformats.org/officeDocument/2006/relationships/customXml" Target="../ink/ink2085.xml"/><Relationship Id="rId183" Type="http://schemas.openxmlformats.org/officeDocument/2006/relationships/customXml" Target="../ink/ink2173.xml"/><Relationship Id="rId239" Type="http://schemas.openxmlformats.org/officeDocument/2006/relationships/customXml" Target="../ink/ink2201.xml"/><Relationship Id="rId390" Type="http://schemas.openxmlformats.org/officeDocument/2006/relationships/image" Target="../media/image2262.png"/><Relationship Id="rId250" Type="http://schemas.openxmlformats.org/officeDocument/2006/relationships/image" Target="../media/image2192.png"/><Relationship Id="rId292" Type="http://schemas.openxmlformats.org/officeDocument/2006/relationships/image" Target="../media/image2213.png"/><Relationship Id="rId306" Type="http://schemas.openxmlformats.org/officeDocument/2006/relationships/image" Target="../media/image2220.png"/><Relationship Id="rId45" Type="http://schemas.openxmlformats.org/officeDocument/2006/relationships/customXml" Target="../ink/ink2104.xml"/><Relationship Id="rId87" Type="http://schemas.openxmlformats.org/officeDocument/2006/relationships/customXml" Target="../ink/ink2125.xml"/><Relationship Id="rId110" Type="http://schemas.openxmlformats.org/officeDocument/2006/relationships/image" Target="../media/image2123.png"/><Relationship Id="rId348" Type="http://schemas.openxmlformats.org/officeDocument/2006/relationships/image" Target="../media/image2241.png"/><Relationship Id="rId152" Type="http://schemas.openxmlformats.org/officeDocument/2006/relationships/image" Target="../media/image2143.png"/><Relationship Id="rId194" Type="http://schemas.openxmlformats.org/officeDocument/2006/relationships/image" Target="../media/image2164.png"/><Relationship Id="rId208" Type="http://schemas.openxmlformats.org/officeDocument/2006/relationships/image" Target="../media/image2171.png"/><Relationship Id="rId261" Type="http://schemas.openxmlformats.org/officeDocument/2006/relationships/customXml" Target="../ink/ink2212.xml"/><Relationship Id="rId14" Type="http://schemas.openxmlformats.org/officeDocument/2006/relationships/image" Target="../media/image2075.png"/><Relationship Id="rId56" Type="http://schemas.openxmlformats.org/officeDocument/2006/relationships/image" Target="../media/image2096.png"/><Relationship Id="rId317" Type="http://schemas.openxmlformats.org/officeDocument/2006/relationships/customXml" Target="../ink/ink2240.xml"/><Relationship Id="rId359" Type="http://schemas.openxmlformats.org/officeDocument/2006/relationships/customXml" Target="../ink/ink2261.xml"/><Relationship Id="rId98" Type="http://schemas.openxmlformats.org/officeDocument/2006/relationships/image" Target="../media/image2117.png"/><Relationship Id="rId121" Type="http://schemas.openxmlformats.org/officeDocument/2006/relationships/customXml" Target="../ink/ink2142.xml"/><Relationship Id="rId163" Type="http://schemas.openxmlformats.org/officeDocument/2006/relationships/customXml" Target="../ink/ink2163.xml"/><Relationship Id="rId219" Type="http://schemas.openxmlformats.org/officeDocument/2006/relationships/customXml" Target="../ink/ink2191.xml"/><Relationship Id="rId370" Type="http://schemas.openxmlformats.org/officeDocument/2006/relationships/image" Target="../media/image2252.png"/><Relationship Id="rId230" Type="http://schemas.openxmlformats.org/officeDocument/2006/relationships/image" Target="../media/image2182.png"/><Relationship Id="rId25" Type="http://schemas.openxmlformats.org/officeDocument/2006/relationships/customXml" Target="../ink/ink2094.xml"/><Relationship Id="rId67" Type="http://schemas.openxmlformats.org/officeDocument/2006/relationships/customXml" Target="../ink/ink2115.xml"/><Relationship Id="rId272" Type="http://schemas.openxmlformats.org/officeDocument/2006/relationships/image" Target="../media/image2203.png"/><Relationship Id="rId328" Type="http://schemas.openxmlformats.org/officeDocument/2006/relationships/image" Target="../media/image2231.png"/><Relationship Id="rId132" Type="http://schemas.openxmlformats.org/officeDocument/2006/relationships/image" Target="../media/image2133.png"/><Relationship Id="rId174" Type="http://schemas.openxmlformats.org/officeDocument/2006/relationships/image" Target="../media/image2154.png"/><Relationship Id="rId381" Type="http://schemas.openxmlformats.org/officeDocument/2006/relationships/customXml" Target="../ink/ink2272.xml"/><Relationship Id="rId241" Type="http://schemas.openxmlformats.org/officeDocument/2006/relationships/customXml" Target="../ink/ink2202.xml"/><Relationship Id="rId36" Type="http://schemas.openxmlformats.org/officeDocument/2006/relationships/image" Target="../media/image2086.png"/><Relationship Id="rId283" Type="http://schemas.openxmlformats.org/officeDocument/2006/relationships/customXml" Target="../ink/ink2223.xml"/><Relationship Id="rId339" Type="http://schemas.openxmlformats.org/officeDocument/2006/relationships/customXml" Target="../ink/ink2251.xml"/><Relationship Id="rId78" Type="http://schemas.openxmlformats.org/officeDocument/2006/relationships/image" Target="../media/image2107.png"/><Relationship Id="rId101" Type="http://schemas.openxmlformats.org/officeDocument/2006/relationships/customXml" Target="../ink/ink2132.xml"/><Relationship Id="rId143" Type="http://schemas.openxmlformats.org/officeDocument/2006/relationships/customXml" Target="../ink/ink2153.xml"/><Relationship Id="rId185" Type="http://schemas.openxmlformats.org/officeDocument/2006/relationships/customXml" Target="../ink/ink2174.xml"/><Relationship Id="rId350" Type="http://schemas.openxmlformats.org/officeDocument/2006/relationships/image" Target="../media/image2242.png"/><Relationship Id="rId9" Type="http://schemas.openxmlformats.org/officeDocument/2006/relationships/customXml" Target="../ink/ink2086.xml"/><Relationship Id="rId210" Type="http://schemas.openxmlformats.org/officeDocument/2006/relationships/image" Target="../media/image2172.png"/><Relationship Id="rId392" Type="http://schemas.openxmlformats.org/officeDocument/2006/relationships/image" Target="../media/image2263.png"/><Relationship Id="rId252" Type="http://schemas.openxmlformats.org/officeDocument/2006/relationships/image" Target="../media/image2193.png"/><Relationship Id="rId294" Type="http://schemas.openxmlformats.org/officeDocument/2006/relationships/image" Target="../media/image2214.png"/><Relationship Id="rId308" Type="http://schemas.openxmlformats.org/officeDocument/2006/relationships/image" Target="../media/image2221.png"/><Relationship Id="rId47" Type="http://schemas.openxmlformats.org/officeDocument/2006/relationships/customXml" Target="../ink/ink2105.xml"/><Relationship Id="rId89" Type="http://schemas.openxmlformats.org/officeDocument/2006/relationships/customXml" Target="../ink/ink2126.xml"/><Relationship Id="rId112" Type="http://schemas.openxmlformats.org/officeDocument/2006/relationships/image" Target="../media/image2124.png"/><Relationship Id="rId154" Type="http://schemas.openxmlformats.org/officeDocument/2006/relationships/image" Target="../media/image2144.png"/><Relationship Id="rId361" Type="http://schemas.openxmlformats.org/officeDocument/2006/relationships/customXml" Target="../ink/ink2262.xml"/><Relationship Id="rId196" Type="http://schemas.openxmlformats.org/officeDocument/2006/relationships/image" Target="../media/image2165.png"/><Relationship Id="rId16" Type="http://schemas.openxmlformats.org/officeDocument/2006/relationships/image" Target="../media/image2076.png"/><Relationship Id="rId221" Type="http://schemas.openxmlformats.org/officeDocument/2006/relationships/customXml" Target="../ink/ink2192.xml"/><Relationship Id="rId242" Type="http://schemas.openxmlformats.org/officeDocument/2006/relationships/image" Target="../media/image2188.png"/><Relationship Id="rId263" Type="http://schemas.openxmlformats.org/officeDocument/2006/relationships/customXml" Target="../ink/ink2213.xml"/><Relationship Id="rId284" Type="http://schemas.openxmlformats.org/officeDocument/2006/relationships/image" Target="../media/image2209.png"/><Relationship Id="rId319" Type="http://schemas.openxmlformats.org/officeDocument/2006/relationships/customXml" Target="../ink/ink2241.xml"/><Relationship Id="rId37" Type="http://schemas.openxmlformats.org/officeDocument/2006/relationships/customXml" Target="../ink/ink2100.xml"/><Relationship Id="rId58" Type="http://schemas.openxmlformats.org/officeDocument/2006/relationships/image" Target="../media/image2097.png"/><Relationship Id="rId79" Type="http://schemas.openxmlformats.org/officeDocument/2006/relationships/customXml" Target="../ink/ink2121.xml"/><Relationship Id="rId102" Type="http://schemas.openxmlformats.org/officeDocument/2006/relationships/image" Target="../media/image2119.png"/><Relationship Id="rId123" Type="http://schemas.openxmlformats.org/officeDocument/2006/relationships/customXml" Target="../ink/ink2143.xml"/><Relationship Id="rId144" Type="http://schemas.openxmlformats.org/officeDocument/2006/relationships/image" Target="../media/image2139.png"/><Relationship Id="rId330" Type="http://schemas.openxmlformats.org/officeDocument/2006/relationships/image" Target="../media/image2232.png"/><Relationship Id="rId90" Type="http://schemas.openxmlformats.org/officeDocument/2006/relationships/image" Target="../media/image2113.png"/><Relationship Id="rId165" Type="http://schemas.openxmlformats.org/officeDocument/2006/relationships/customXml" Target="../ink/ink2164.xml"/><Relationship Id="rId186" Type="http://schemas.openxmlformats.org/officeDocument/2006/relationships/image" Target="../media/image2160.png"/><Relationship Id="rId351" Type="http://schemas.openxmlformats.org/officeDocument/2006/relationships/customXml" Target="../ink/ink2257.xml"/><Relationship Id="rId372" Type="http://schemas.openxmlformats.org/officeDocument/2006/relationships/image" Target="../media/image2253.png"/><Relationship Id="rId393" Type="http://schemas.openxmlformats.org/officeDocument/2006/relationships/customXml" Target="../ink/ink2278.xml"/><Relationship Id="rId211" Type="http://schemas.openxmlformats.org/officeDocument/2006/relationships/customXml" Target="../ink/ink2187.xml"/><Relationship Id="rId232" Type="http://schemas.openxmlformats.org/officeDocument/2006/relationships/image" Target="../media/image2183.png"/><Relationship Id="rId253" Type="http://schemas.openxmlformats.org/officeDocument/2006/relationships/customXml" Target="../ink/ink2208.xml"/><Relationship Id="rId274" Type="http://schemas.openxmlformats.org/officeDocument/2006/relationships/image" Target="../media/image2204.png"/><Relationship Id="rId295" Type="http://schemas.openxmlformats.org/officeDocument/2006/relationships/customXml" Target="../ink/ink2229.xml"/><Relationship Id="rId309" Type="http://schemas.openxmlformats.org/officeDocument/2006/relationships/customXml" Target="../ink/ink2236.xml"/><Relationship Id="rId27" Type="http://schemas.openxmlformats.org/officeDocument/2006/relationships/customXml" Target="../ink/ink2095.xml"/><Relationship Id="rId48" Type="http://schemas.openxmlformats.org/officeDocument/2006/relationships/image" Target="../media/image2092.png"/><Relationship Id="rId69" Type="http://schemas.openxmlformats.org/officeDocument/2006/relationships/customXml" Target="../ink/ink2116.xml"/><Relationship Id="rId113" Type="http://schemas.openxmlformats.org/officeDocument/2006/relationships/customXml" Target="../ink/ink2138.xml"/><Relationship Id="rId134" Type="http://schemas.openxmlformats.org/officeDocument/2006/relationships/image" Target="../media/image2134.png"/><Relationship Id="rId320" Type="http://schemas.openxmlformats.org/officeDocument/2006/relationships/image" Target="../media/image2227.png"/><Relationship Id="rId80" Type="http://schemas.openxmlformats.org/officeDocument/2006/relationships/image" Target="../media/image2108.png"/><Relationship Id="rId155" Type="http://schemas.openxmlformats.org/officeDocument/2006/relationships/customXml" Target="../ink/ink2159.xml"/><Relationship Id="rId176" Type="http://schemas.openxmlformats.org/officeDocument/2006/relationships/image" Target="../media/image2155.png"/><Relationship Id="rId197" Type="http://schemas.openxmlformats.org/officeDocument/2006/relationships/customXml" Target="../ink/ink2180.xml"/><Relationship Id="rId341" Type="http://schemas.openxmlformats.org/officeDocument/2006/relationships/customXml" Target="../ink/ink2252.xml"/><Relationship Id="rId362" Type="http://schemas.openxmlformats.org/officeDocument/2006/relationships/image" Target="../media/image2248.png"/><Relationship Id="rId383" Type="http://schemas.openxmlformats.org/officeDocument/2006/relationships/customXml" Target="../ink/ink2273.xml"/><Relationship Id="rId201" Type="http://schemas.openxmlformats.org/officeDocument/2006/relationships/customXml" Target="../ink/ink2182.xml"/><Relationship Id="rId222" Type="http://schemas.openxmlformats.org/officeDocument/2006/relationships/image" Target="../media/image2178.png"/><Relationship Id="rId243" Type="http://schemas.openxmlformats.org/officeDocument/2006/relationships/customXml" Target="../ink/ink2203.xml"/><Relationship Id="rId264" Type="http://schemas.openxmlformats.org/officeDocument/2006/relationships/image" Target="../media/image2199.png"/><Relationship Id="rId285" Type="http://schemas.openxmlformats.org/officeDocument/2006/relationships/customXml" Target="../ink/ink2224.xml"/><Relationship Id="rId17" Type="http://schemas.openxmlformats.org/officeDocument/2006/relationships/customXml" Target="../ink/ink2090.xml"/><Relationship Id="rId38" Type="http://schemas.openxmlformats.org/officeDocument/2006/relationships/image" Target="../media/image2087.png"/><Relationship Id="rId59" Type="http://schemas.openxmlformats.org/officeDocument/2006/relationships/customXml" Target="../ink/ink2111.xml"/><Relationship Id="rId103" Type="http://schemas.openxmlformats.org/officeDocument/2006/relationships/customXml" Target="../ink/ink2133.xml"/><Relationship Id="rId124" Type="http://schemas.openxmlformats.org/officeDocument/2006/relationships/image" Target="../media/image2130.png"/><Relationship Id="rId310" Type="http://schemas.openxmlformats.org/officeDocument/2006/relationships/image" Target="../media/image2222.png"/><Relationship Id="rId70" Type="http://schemas.openxmlformats.org/officeDocument/2006/relationships/image" Target="../media/image2103.png"/><Relationship Id="rId91" Type="http://schemas.openxmlformats.org/officeDocument/2006/relationships/customXml" Target="../ink/ink2127.xml"/><Relationship Id="rId145" Type="http://schemas.openxmlformats.org/officeDocument/2006/relationships/customXml" Target="../ink/ink2154.xml"/><Relationship Id="rId166" Type="http://schemas.openxmlformats.org/officeDocument/2006/relationships/image" Target="../media/image2150.png"/><Relationship Id="rId187" Type="http://schemas.openxmlformats.org/officeDocument/2006/relationships/customXml" Target="../ink/ink2175.xml"/><Relationship Id="rId331" Type="http://schemas.openxmlformats.org/officeDocument/2006/relationships/customXml" Target="../ink/ink2247.xml"/><Relationship Id="rId352" Type="http://schemas.openxmlformats.org/officeDocument/2006/relationships/image" Target="../media/image2243.png"/><Relationship Id="rId373" Type="http://schemas.openxmlformats.org/officeDocument/2006/relationships/customXml" Target="../ink/ink2268.xml"/><Relationship Id="rId394" Type="http://schemas.openxmlformats.org/officeDocument/2006/relationships/image" Target="../media/image2264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73.png"/><Relationship Id="rId233" Type="http://schemas.openxmlformats.org/officeDocument/2006/relationships/customXml" Target="../ink/ink2198.xml"/><Relationship Id="rId254" Type="http://schemas.openxmlformats.org/officeDocument/2006/relationships/image" Target="../media/image2194.png"/><Relationship Id="rId28" Type="http://schemas.openxmlformats.org/officeDocument/2006/relationships/image" Target="../media/image2082.png"/><Relationship Id="rId49" Type="http://schemas.openxmlformats.org/officeDocument/2006/relationships/customXml" Target="../ink/ink2106.xml"/><Relationship Id="rId114" Type="http://schemas.openxmlformats.org/officeDocument/2006/relationships/image" Target="../media/image2125.png"/><Relationship Id="rId275" Type="http://schemas.openxmlformats.org/officeDocument/2006/relationships/customXml" Target="../ink/ink2219.xml"/><Relationship Id="rId296" Type="http://schemas.openxmlformats.org/officeDocument/2006/relationships/image" Target="../media/image2215.png"/><Relationship Id="rId300" Type="http://schemas.openxmlformats.org/officeDocument/2006/relationships/image" Target="../media/image2217.png"/><Relationship Id="rId60" Type="http://schemas.openxmlformats.org/officeDocument/2006/relationships/image" Target="../media/image2098.png"/><Relationship Id="rId81" Type="http://schemas.openxmlformats.org/officeDocument/2006/relationships/customXml" Target="../ink/ink2122.xml"/><Relationship Id="rId135" Type="http://schemas.openxmlformats.org/officeDocument/2006/relationships/customXml" Target="../ink/ink2149.xml"/><Relationship Id="rId156" Type="http://schemas.openxmlformats.org/officeDocument/2006/relationships/image" Target="../media/image2145.png"/><Relationship Id="rId177" Type="http://schemas.openxmlformats.org/officeDocument/2006/relationships/customXml" Target="../ink/ink2170.xml"/><Relationship Id="rId198" Type="http://schemas.openxmlformats.org/officeDocument/2006/relationships/image" Target="../media/image2166.png"/><Relationship Id="rId321" Type="http://schemas.openxmlformats.org/officeDocument/2006/relationships/customXml" Target="../ink/ink2242.xml"/><Relationship Id="rId342" Type="http://schemas.openxmlformats.org/officeDocument/2006/relationships/image" Target="../media/image2238.png"/><Relationship Id="rId363" Type="http://schemas.openxmlformats.org/officeDocument/2006/relationships/customXml" Target="../ink/ink2263.xml"/><Relationship Id="rId384" Type="http://schemas.openxmlformats.org/officeDocument/2006/relationships/image" Target="../media/image2259.png"/><Relationship Id="rId202" Type="http://schemas.openxmlformats.org/officeDocument/2006/relationships/image" Target="../media/image2168.png"/><Relationship Id="rId223" Type="http://schemas.openxmlformats.org/officeDocument/2006/relationships/customXml" Target="../ink/ink2193.xml"/><Relationship Id="rId244" Type="http://schemas.openxmlformats.org/officeDocument/2006/relationships/image" Target="../media/image2189.png"/><Relationship Id="rId18" Type="http://schemas.openxmlformats.org/officeDocument/2006/relationships/image" Target="../media/image2077.png"/><Relationship Id="rId39" Type="http://schemas.openxmlformats.org/officeDocument/2006/relationships/customXml" Target="../ink/ink2101.xml"/><Relationship Id="rId265" Type="http://schemas.openxmlformats.org/officeDocument/2006/relationships/customXml" Target="../ink/ink2214.xml"/><Relationship Id="rId286" Type="http://schemas.openxmlformats.org/officeDocument/2006/relationships/image" Target="../media/image2210.png"/><Relationship Id="rId50" Type="http://schemas.openxmlformats.org/officeDocument/2006/relationships/image" Target="../media/image2093.png"/><Relationship Id="rId104" Type="http://schemas.openxmlformats.org/officeDocument/2006/relationships/image" Target="../media/image2120.png"/><Relationship Id="rId125" Type="http://schemas.openxmlformats.org/officeDocument/2006/relationships/customXml" Target="../ink/ink2144.xml"/><Relationship Id="rId146" Type="http://schemas.openxmlformats.org/officeDocument/2006/relationships/image" Target="../media/image2140.png"/><Relationship Id="rId167" Type="http://schemas.openxmlformats.org/officeDocument/2006/relationships/customXml" Target="../ink/ink2165.xml"/><Relationship Id="rId188" Type="http://schemas.openxmlformats.org/officeDocument/2006/relationships/image" Target="../media/image2161.png"/><Relationship Id="rId311" Type="http://schemas.openxmlformats.org/officeDocument/2006/relationships/customXml" Target="../ink/ink2237.xml"/><Relationship Id="rId332" Type="http://schemas.openxmlformats.org/officeDocument/2006/relationships/image" Target="../media/image2233.png"/><Relationship Id="rId353" Type="http://schemas.openxmlformats.org/officeDocument/2006/relationships/customXml" Target="../ink/ink2258.xml"/><Relationship Id="rId374" Type="http://schemas.openxmlformats.org/officeDocument/2006/relationships/image" Target="../media/image2254.png"/><Relationship Id="rId71" Type="http://schemas.openxmlformats.org/officeDocument/2006/relationships/customXml" Target="../ink/ink2117.xml"/><Relationship Id="rId92" Type="http://schemas.openxmlformats.org/officeDocument/2006/relationships/image" Target="../media/image2114.png"/><Relationship Id="rId213" Type="http://schemas.openxmlformats.org/officeDocument/2006/relationships/customXml" Target="../ink/ink2188.xml"/><Relationship Id="rId234" Type="http://schemas.openxmlformats.org/officeDocument/2006/relationships/image" Target="../media/image2184.png"/><Relationship Id="rId2" Type="http://schemas.openxmlformats.org/officeDocument/2006/relationships/image" Target="../media/image2070.png"/><Relationship Id="rId29" Type="http://schemas.openxmlformats.org/officeDocument/2006/relationships/customXml" Target="../ink/ink2096.xml"/><Relationship Id="rId255" Type="http://schemas.openxmlformats.org/officeDocument/2006/relationships/customXml" Target="../ink/ink2209.xml"/><Relationship Id="rId276" Type="http://schemas.openxmlformats.org/officeDocument/2006/relationships/image" Target="../media/image2205.png"/><Relationship Id="rId297" Type="http://schemas.openxmlformats.org/officeDocument/2006/relationships/customXml" Target="../ink/ink2230.xml"/><Relationship Id="rId40" Type="http://schemas.openxmlformats.org/officeDocument/2006/relationships/image" Target="../media/image2088.png"/><Relationship Id="rId115" Type="http://schemas.openxmlformats.org/officeDocument/2006/relationships/customXml" Target="../ink/ink2139.xml"/><Relationship Id="rId136" Type="http://schemas.openxmlformats.org/officeDocument/2006/relationships/image" Target="../media/image2135.png"/><Relationship Id="rId157" Type="http://schemas.openxmlformats.org/officeDocument/2006/relationships/customXml" Target="../ink/ink2160.xml"/><Relationship Id="rId178" Type="http://schemas.openxmlformats.org/officeDocument/2006/relationships/image" Target="../media/image2156.png"/><Relationship Id="rId301" Type="http://schemas.openxmlformats.org/officeDocument/2006/relationships/customXml" Target="../ink/ink2232.xml"/><Relationship Id="rId322" Type="http://schemas.openxmlformats.org/officeDocument/2006/relationships/image" Target="../media/image2228.png"/><Relationship Id="rId343" Type="http://schemas.openxmlformats.org/officeDocument/2006/relationships/customXml" Target="../ink/ink2253.xml"/><Relationship Id="rId364" Type="http://schemas.openxmlformats.org/officeDocument/2006/relationships/image" Target="../media/image2249.png"/><Relationship Id="rId61" Type="http://schemas.openxmlformats.org/officeDocument/2006/relationships/customXml" Target="../ink/ink2112.xml"/><Relationship Id="rId82" Type="http://schemas.openxmlformats.org/officeDocument/2006/relationships/image" Target="../media/image2109.png"/><Relationship Id="rId199" Type="http://schemas.openxmlformats.org/officeDocument/2006/relationships/customXml" Target="../ink/ink2181.xml"/><Relationship Id="rId203" Type="http://schemas.openxmlformats.org/officeDocument/2006/relationships/customXml" Target="../ink/ink2183.xml"/><Relationship Id="rId385" Type="http://schemas.openxmlformats.org/officeDocument/2006/relationships/customXml" Target="../ink/ink2274.xml"/><Relationship Id="rId19" Type="http://schemas.openxmlformats.org/officeDocument/2006/relationships/customXml" Target="../ink/ink2091.xml"/><Relationship Id="rId224" Type="http://schemas.openxmlformats.org/officeDocument/2006/relationships/image" Target="../media/image2179.png"/><Relationship Id="rId245" Type="http://schemas.openxmlformats.org/officeDocument/2006/relationships/customXml" Target="../ink/ink2204.xml"/><Relationship Id="rId266" Type="http://schemas.openxmlformats.org/officeDocument/2006/relationships/image" Target="../media/image2200.png"/><Relationship Id="rId287" Type="http://schemas.openxmlformats.org/officeDocument/2006/relationships/customXml" Target="../ink/ink2225.xml"/><Relationship Id="rId30" Type="http://schemas.openxmlformats.org/officeDocument/2006/relationships/image" Target="../media/image2083.png"/><Relationship Id="rId105" Type="http://schemas.openxmlformats.org/officeDocument/2006/relationships/customXml" Target="../ink/ink2134.xml"/><Relationship Id="rId126" Type="http://schemas.openxmlformats.org/officeDocument/2006/relationships/image" Target="../media/image2131.png"/><Relationship Id="rId147" Type="http://schemas.openxmlformats.org/officeDocument/2006/relationships/customXml" Target="../ink/ink2155.xml"/><Relationship Id="rId168" Type="http://schemas.openxmlformats.org/officeDocument/2006/relationships/image" Target="../media/image2151.png"/><Relationship Id="rId312" Type="http://schemas.openxmlformats.org/officeDocument/2006/relationships/image" Target="../media/image2223.png"/><Relationship Id="rId333" Type="http://schemas.openxmlformats.org/officeDocument/2006/relationships/customXml" Target="../ink/ink2248.xml"/><Relationship Id="rId354" Type="http://schemas.openxmlformats.org/officeDocument/2006/relationships/image" Target="../media/image2244.png"/><Relationship Id="rId51" Type="http://schemas.openxmlformats.org/officeDocument/2006/relationships/customXml" Target="../ink/ink2107.xml"/><Relationship Id="rId72" Type="http://schemas.openxmlformats.org/officeDocument/2006/relationships/image" Target="../media/image2104.png"/><Relationship Id="rId93" Type="http://schemas.openxmlformats.org/officeDocument/2006/relationships/customXml" Target="../ink/ink2128.xml"/><Relationship Id="rId189" Type="http://schemas.openxmlformats.org/officeDocument/2006/relationships/customXml" Target="../ink/ink2176.xml"/><Relationship Id="rId375" Type="http://schemas.openxmlformats.org/officeDocument/2006/relationships/customXml" Target="../ink/ink2269.xml"/><Relationship Id="rId3" Type="http://schemas.openxmlformats.org/officeDocument/2006/relationships/customXml" Target="../ink/ink2083.xml"/><Relationship Id="rId214" Type="http://schemas.openxmlformats.org/officeDocument/2006/relationships/image" Target="../media/image2174.png"/><Relationship Id="rId235" Type="http://schemas.openxmlformats.org/officeDocument/2006/relationships/customXml" Target="../ink/ink2199.xml"/><Relationship Id="rId256" Type="http://schemas.openxmlformats.org/officeDocument/2006/relationships/image" Target="../media/image2195.png"/><Relationship Id="rId277" Type="http://schemas.openxmlformats.org/officeDocument/2006/relationships/customXml" Target="../ink/ink2220.xml"/><Relationship Id="rId298" Type="http://schemas.openxmlformats.org/officeDocument/2006/relationships/image" Target="../media/image2216.png"/><Relationship Id="rId116" Type="http://schemas.openxmlformats.org/officeDocument/2006/relationships/image" Target="../media/image2126.png"/><Relationship Id="rId137" Type="http://schemas.openxmlformats.org/officeDocument/2006/relationships/customXml" Target="../ink/ink2150.xml"/><Relationship Id="rId158" Type="http://schemas.openxmlformats.org/officeDocument/2006/relationships/image" Target="../media/image2146.png"/><Relationship Id="rId302" Type="http://schemas.openxmlformats.org/officeDocument/2006/relationships/image" Target="../media/image2218.png"/><Relationship Id="rId323" Type="http://schemas.openxmlformats.org/officeDocument/2006/relationships/customXml" Target="../ink/ink2243.xml"/><Relationship Id="rId344" Type="http://schemas.openxmlformats.org/officeDocument/2006/relationships/image" Target="../media/image2239.png"/><Relationship Id="rId20" Type="http://schemas.openxmlformats.org/officeDocument/2006/relationships/image" Target="../media/image2078.png"/><Relationship Id="rId41" Type="http://schemas.openxmlformats.org/officeDocument/2006/relationships/customXml" Target="../ink/ink2102.xml"/><Relationship Id="rId62" Type="http://schemas.openxmlformats.org/officeDocument/2006/relationships/image" Target="../media/image2099.png"/><Relationship Id="rId83" Type="http://schemas.openxmlformats.org/officeDocument/2006/relationships/customXml" Target="../ink/ink2123.xml"/><Relationship Id="rId179" Type="http://schemas.openxmlformats.org/officeDocument/2006/relationships/customXml" Target="../ink/ink2171.xml"/><Relationship Id="rId365" Type="http://schemas.openxmlformats.org/officeDocument/2006/relationships/customXml" Target="../ink/ink2264.xml"/><Relationship Id="rId386" Type="http://schemas.openxmlformats.org/officeDocument/2006/relationships/image" Target="../media/image2260.png"/><Relationship Id="rId190" Type="http://schemas.openxmlformats.org/officeDocument/2006/relationships/image" Target="../media/image2162.png"/><Relationship Id="rId204" Type="http://schemas.openxmlformats.org/officeDocument/2006/relationships/image" Target="../media/image2169.png"/><Relationship Id="rId225" Type="http://schemas.openxmlformats.org/officeDocument/2006/relationships/customXml" Target="../ink/ink2194.xml"/><Relationship Id="rId246" Type="http://schemas.openxmlformats.org/officeDocument/2006/relationships/image" Target="../media/image2190.png"/><Relationship Id="rId267" Type="http://schemas.openxmlformats.org/officeDocument/2006/relationships/customXml" Target="../ink/ink2215.xml"/><Relationship Id="rId288" Type="http://schemas.openxmlformats.org/officeDocument/2006/relationships/image" Target="../media/image2211.png"/><Relationship Id="rId106" Type="http://schemas.openxmlformats.org/officeDocument/2006/relationships/image" Target="../media/image2121.png"/><Relationship Id="rId127" Type="http://schemas.openxmlformats.org/officeDocument/2006/relationships/customXml" Target="../ink/ink2145.xml"/><Relationship Id="rId313" Type="http://schemas.openxmlformats.org/officeDocument/2006/relationships/customXml" Target="../ink/ink2238.xml"/><Relationship Id="rId10" Type="http://schemas.openxmlformats.org/officeDocument/2006/relationships/image" Target="../media/image2073.png"/><Relationship Id="rId31" Type="http://schemas.openxmlformats.org/officeDocument/2006/relationships/customXml" Target="../ink/ink2097.xml"/><Relationship Id="rId52" Type="http://schemas.openxmlformats.org/officeDocument/2006/relationships/image" Target="../media/image2094.png"/><Relationship Id="rId73" Type="http://schemas.openxmlformats.org/officeDocument/2006/relationships/customXml" Target="../ink/ink2118.xml"/><Relationship Id="rId94" Type="http://schemas.openxmlformats.org/officeDocument/2006/relationships/image" Target="../media/image2115.png"/><Relationship Id="rId148" Type="http://schemas.openxmlformats.org/officeDocument/2006/relationships/image" Target="../media/image2141.png"/><Relationship Id="rId169" Type="http://schemas.openxmlformats.org/officeDocument/2006/relationships/customXml" Target="../ink/ink2166.xml"/><Relationship Id="rId334" Type="http://schemas.openxmlformats.org/officeDocument/2006/relationships/image" Target="../media/image2234.png"/><Relationship Id="rId355" Type="http://schemas.openxmlformats.org/officeDocument/2006/relationships/customXml" Target="../ink/ink2259.xml"/><Relationship Id="rId376" Type="http://schemas.openxmlformats.org/officeDocument/2006/relationships/image" Target="../media/image2255.png"/><Relationship Id="rId4" Type="http://schemas.openxmlformats.org/officeDocument/2006/relationships/image" Target="../media/image625.png"/><Relationship Id="rId180" Type="http://schemas.openxmlformats.org/officeDocument/2006/relationships/image" Target="../media/image2157.png"/><Relationship Id="rId215" Type="http://schemas.openxmlformats.org/officeDocument/2006/relationships/customXml" Target="../ink/ink2189.xml"/><Relationship Id="rId236" Type="http://schemas.openxmlformats.org/officeDocument/2006/relationships/image" Target="../media/image2185.png"/><Relationship Id="rId257" Type="http://schemas.openxmlformats.org/officeDocument/2006/relationships/customXml" Target="../ink/ink2210.xml"/><Relationship Id="rId278" Type="http://schemas.openxmlformats.org/officeDocument/2006/relationships/image" Target="../media/image2206.png"/><Relationship Id="rId303" Type="http://schemas.openxmlformats.org/officeDocument/2006/relationships/customXml" Target="../ink/ink2233.xml"/><Relationship Id="rId42" Type="http://schemas.openxmlformats.org/officeDocument/2006/relationships/image" Target="../media/image2089.png"/><Relationship Id="rId84" Type="http://schemas.openxmlformats.org/officeDocument/2006/relationships/image" Target="../media/image2110.png"/><Relationship Id="rId138" Type="http://schemas.openxmlformats.org/officeDocument/2006/relationships/image" Target="../media/image2136.png"/><Relationship Id="rId345" Type="http://schemas.openxmlformats.org/officeDocument/2006/relationships/customXml" Target="../ink/ink2254.xml"/><Relationship Id="rId387" Type="http://schemas.openxmlformats.org/officeDocument/2006/relationships/customXml" Target="../ink/ink2275.xml"/><Relationship Id="rId191" Type="http://schemas.openxmlformats.org/officeDocument/2006/relationships/customXml" Target="../ink/ink2177.xml"/><Relationship Id="rId205" Type="http://schemas.openxmlformats.org/officeDocument/2006/relationships/customXml" Target="../ink/ink2184.xml"/><Relationship Id="rId247" Type="http://schemas.openxmlformats.org/officeDocument/2006/relationships/customXml" Target="../ink/ink2205.xml"/><Relationship Id="rId107" Type="http://schemas.openxmlformats.org/officeDocument/2006/relationships/customXml" Target="../ink/ink2135.xml"/><Relationship Id="rId289" Type="http://schemas.openxmlformats.org/officeDocument/2006/relationships/customXml" Target="../ink/ink2226.xml"/><Relationship Id="rId11" Type="http://schemas.openxmlformats.org/officeDocument/2006/relationships/customXml" Target="../ink/ink2087.xml"/><Relationship Id="rId53" Type="http://schemas.openxmlformats.org/officeDocument/2006/relationships/customXml" Target="../ink/ink2108.xml"/><Relationship Id="rId149" Type="http://schemas.openxmlformats.org/officeDocument/2006/relationships/customXml" Target="../ink/ink2156.xml"/><Relationship Id="rId314" Type="http://schemas.openxmlformats.org/officeDocument/2006/relationships/image" Target="../media/image2224.png"/><Relationship Id="rId356" Type="http://schemas.openxmlformats.org/officeDocument/2006/relationships/image" Target="../media/image2245.png"/><Relationship Id="rId95" Type="http://schemas.openxmlformats.org/officeDocument/2006/relationships/customXml" Target="../ink/ink2129.xml"/><Relationship Id="rId160" Type="http://schemas.openxmlformats.org/officeDocument/2006/relationships/image" Target="../media/image2147.png"/><Relationship Id="rId216" Type="http://schemas.openxmlformats.org/officeDocument/2006/relationships/image" Target="../media/image2175.png"/><Relationship Id="rId258" Type="http://schemas.openxmlformats.org/officeDocument/2006/relationships/image" Target="../media/image2196.png"/><Relationship Id="rId22" Type="http://schemas.openxmlformats.org/officeDocument/2006/relationships/image" Target="../media/image2079.png"/><Relationship Id="rId64" Type="http://schemas.openxmlformats.org/officeDocument/2006/relationships/image" Target="../media/image2100.png"/><Relationship Id="rId118" Type="http://schemas.openxmlformats.org/officeDocument/2006/relationships/image" Target="../media/image2127.png"/><Relationship Id="rId325" Type="http://schemas.openxmlformats.org/officeDocument/2006/relationships/customXml" Target="../ink/ink2244.xml"/><Relationship Id="rId367" Type="http://schemas.openxmlformats.org/officeDocument/2006/relationships/customXml" Target="../ink/ink2265.xml"/><Relationship Id="rId171" Type="http://schemas.openxmlformats.org/officeDocument/2006/relationships/customXml" Target="../ink/ink2167.xml"/><Relationship Id="rId227" Type="http://schemas.openxmlformats.org/officeDocument/2006/relationships/customXml" Target="../ink/ink2195.xml"/><Relationship Id="rId269" Type="http://schemas.openxmlformats.org/officeDocument/2006/relationships/customXml" Target="../ink/ink2216.xml"/><Relationship Id="rId33" Type="http://schemas.openxmlformats.org/officeDocument/2006/relationships/customXml" Target="../ink/ink2098.xml"/><Relationship Id="rId129" Type="http://schemas.openxmlformats.org/officeDocument/2006/relationships/customXml" Target="../ink/ink2146.xml"/><Relationship Id="rId280" Type="http://schemas.openxmlformats.org/officeDocument/2006/relationships/image" Target="../media/image2207.png"/><Relationship Id="rId336" Type="http://schemas.openxmlformats.org/officeDocument/2006/relationships/image" Target="../media/image2235.png"/><Relationship Id="rId75" Type="http://schemas.openxmlformats.org/officeDocument/2006/relationships/customXml" Target="../ink/ink2119.xml"/><Relationship Id="rId140" Type="http://schemas.openxmlformats.org/officeDocument/2006/relationships/image" Target="../media/image2137.png"/><Relationship Id="rId182" Type="http://schemas.openxmlformats.org/officeDocument/2006/relationships/image" Target="../media/image2158.png"/><Relationship Id="rId378" Type="http://schemas.openxmlformats.org/officeDocument/2006/relationships/image" Target="../media/image2256.png"/><Relationship Id="rId6" Type="http://schemas.openxmlformats.org/officeDocument/2006/relationships/image" Target="../media/image2071.png"/><Relationship Id="rId238" Type="http://schemas.openxmlformats.org/officeDocument/2006/relationships/image" Target="../media/image2186.png"/><Relationship Id="rId291" Type="http://schemas.openxmlformats.org/officeDocument/2006/relationships/customXml" Target="../ink/ink2227.xml"/><Relationship Id="rId305" Type="http://schemas.openxmlformats.org/officeDocument/2006/relationships/customXml" Target="../ink/ink2234.xml"/><Relationship Id="rId347" Type="http://schemas.openxmlformats.org/officeDocument/2006/relationships/customXml" Target="../ink/ink2255.xml"/><Relationship Id="rId44" Type="http://schemas.openxmlformats.org/officeDocument/2006/relationships/image" Target="../media/image2090.png"/><Relationship Id="rId86" Type="http://schemas.openxmlformats.org/officeDocument/2006/relationships/image" Target="../media/image2111.png"/><Relationship Id="rId151" Type="http://schemas.openxmlformats.org/officeDocument/2006/relationships/customXml" Target="../ink/ink2157.xml"/><Relationship Id="rId389" Type="http://schemas.openxmlformats.org/officeDocument/2006/relationships/customXml" Target="../ink/ink2276.xml"/><Relationship Id="rId193" Type="http://schemas.openxmlformats.org/officeDocument/2006/relationships/customXml" Target="../ink/ink2178.xml"/><Relationship Id="rId207" Type="http://schemas.openxmlformats.org/officeDocument/2006/relationships/customXml" Target="../ink/ink2185.xml"/><Relationship Id="rId249" Type="http://schemas.openxmlformats.org/officeDocument/2006/relationships/customXml" Target="../ink/ink2206.xml"/><Relationship Id="rId13" Type="http://schemas.openxmlformats.org/officeDocument/2006/relationships/customXml" Target="../ink/ink2088.xml"/><Relationship Id="rId109" Type="http://schemas.openxmlformats.org/officeDocument/2006/relationships/customXml" Target="../ink/ink2136.xml"/><Relationship Id="rId260" Type="http://schemas.openxmlformats.org/officeDocument/2006/relationships/image" Target="../media/image2197.png"/><Relationship Id="rId316" Type="http://schemas.openxmlformats.org/officeDocument/2006/relationships/image" Target="../media/image2225.png"/><Relationship Id="rId55" Type="http://schemas.openxmlformats.org/officeDocument/2006/relationships/customXml" Target="../ink/ink2109.xml"/><Relationship Id="rId97" Type="http://schemas.openxmlformats.org/officeDocument/2006/relationships/customXml" Target="../ink/ink2130.xml"/><Relationship Id="rId120" Type="http://schemas.openxmlformats.org/officeDocument/2006/relationships/image" Target="../media/image2128.png"/><Relationship Id="rId358" Type="http://schemas.openxmlformats.org/officeDocument/2006/relationships/image" Target="../media/image2246.png"/><Relationship Id="rId162" Type="http://schemas.openxmlformats.org/officeDocument/2006/relationships/image" Target="../media/image2148.png"/><Relationship Id="rId218" Type="http://schemas.openxmlformats.org/officeDocument/2006/relationships/image" Target="../media/image2176.png"/><Relationship Id="rId271" Type="http://schemas.openxmlformats.org/officeDocument/2006/relationships/customXml" Target="../ink/ink2217.xml"/><Relationship Id="rId24" Type="http://schemas.openxmlformats.org/officeDocument/2006/relationships/image" Target="../media/image2080.png"/><Relationship Id="rId66" Type="http://schemas.openxmlformats.org/officeDocument/2006/relationships/image" Target="../media/image2101.png"/><Relationship Id="rId131" Type="http://schemas.openxmlformats.org/officeDocument/2006/relationships/customXml" Target="../ink/ink2147.xml"/><Relationship Id="rId327" Type="http://schemas.openxmlformats.org/officeDocument/2006/relationships/customXml" Target="../ink/ink2245.xml"/><Relationship Id="rId369" Type="http://schemas.openxmlformats.org/officeDocument/2006/relationships/customXml" Target="../ink/ink2266.xml"/><Relationship Id="rId173" Type="http://schemas.openxmlformats.org/officeDocument/2006/relationships/customXml" Target="../ink/ink2168.xml"/><Relationship Id="rId229" Type="http://schemas.openxmlformats.org/officeDocument/2006/relationships/customXml" Target="../ink/ink2196.xml"/><Relationship Id="rId380" Type="http://schemas.openxmlformats.org/officeDocument/2006/relationships/image" Target="../media/image2257.png"/><Relationship Id="rId240" Type="http://schemas.openxmlformats.org/officeDocument/2006/relationships/image" Target="../media/image2187.png"/><Relationship Id="rId35" Type="http://schemas.openxmlformats.org/officeDocument/2006/relationships/customXml" Target="../ink/ink2099.xml"/><Relationship Id="rId77" Type="http://schemas.openxmlformats.org/officeDocument/2006/relationships/customXml" Target="../ink/ink2120.xml"/><Relationship Id="rId100" Type="http://schemas.openxmlformats.org/officeDocument/2006/relationships/image" Target="../media/image2118.png"/><Relationship Id="rId282" Type="http://schemas.openxmlformats.org/officeDocument/2006/relationships/image" Target="../media/image2208.png"/><Relationship Id="rId338" Type="http://schemas.openxmlformats.org/officeDocument/2006/relationships/image" Target="../media/image2236.png"/><Relationship Id="rId8" Type="http://schemas.openxmlformats.org/officeDocument/2006/relationships/image" Target="../media/image2072.png"/><Relationship Id="rId142" Type="http://schemas.openxmlformats.org/officeDocument/2006/relationships/image" Target="../media/image2138.png"/><Relationship Id="rId184" Type="http://schemas.openxmlformats.org/officeDocument/2006/relationships/image" Target="../media/image2159.png"/><Relationship Id="rId391" Type="http://schemas.openxmlformats.org/officeDocument/2006/relationships/customXml" Target="../ink/ink2277.xml"/><Relationship Id="rId251" Type="http://schemas.openxmlformats.org/officeDocument/2006/relationships/customXml" Target="../ink/ink2207.xml"/><Relationship Id="rId46" Type="http://schemas.openxmlformats.org/officeDocument/2006/relationships/image" Target="../media/image2091.png"/><Relationship Id="rId293" Type="http://schemas.openxmlformats.org/officeDocument/2006/relationships/customXml" Target="../ink/ink2228.xml"/><Relationship Id="rId307" Type="http://schemas.openxmlformats.org/officeDocument/2006/relationships/customXml" Target="../ink/ink2235.xml"/><Relationship Id="rId349" Type="http://schemas.openxmlformats.org/officeDocument/2006/relationships/customXml" Target="../ink/ink2256.xml"/><Relationship Id="rId88" Type="http://schemas.openxmlformats.org/officeDocument/2006/relationships/image" Target="../media/image2112.png"/><Relationship Id="rId111" Type="http://schemas.openxmlformats.org/officeDocument/2006/relationships/customXml" Target="../ink/ink2137.xml"/><Relationship Id="rId153" Type="http://schemas.openxmlformats.org/officeDocument/2006/relationships/customXml" Target="../ink/ink2158.xml"/><Relationship Id="rId195" Type="http://schemas.openxmlformats.org/officeDocument/2006/relationships/customXml" Target="../ink/ink2179.xml"/><Relationship Id="rId209" Type="http://schemas.openxmlformats.org/officeDocument/2006/relationships/customXml" Target="../ink/ink2186.xml"/><Relationship Id="rId360" Type="http://schemas.openxmlformats.org/officeDocument/2006/relationships/image" Target="../media/image2247.png"/><Relationship Id="rId220" Type="http://schemas.openxmlformats.org/officeDocument/2006/relationships/image" Target="../media/image2177.png"/><Relationship Id="rId15" Type="http://schemas.openxmlformats.org/officeDocument/2006/relationships/customXml" Target="../ink/ink2089.xml"/><Relationship Id="rId57" Type="http://schemas.openxmlformats.org/officeDocument/2006/relationships/customXml" Target="../ink/ink2110.xml"/><Relationship Id="rId262" Type="http://schemas.openxmlformats.org/officeDocument/2006/relationships/image" Target="../media/image2198.png"/><Relationship Id="rId318" Type="http://schemas.openxmlformats.org/officeDocument/2006/relationships/image" Target="../media/image2226.png"/><Relationship Id="rId99" Type="http://schemas.openxmlformats.org/officeDocument/2006/relationships/customXml" Target="../ink/ink2131.xml"/><Relationship Id="rId122" Type="http://schemas.openxmlformats.org/officeDocument/2006/relationships/image" Target="../media/image2129.png"/><Relationship Id="rId164" Type="http://schemas.openxmlformats.org/officeDocument/2006/relationships/image" Target="../media/image2149.png"/><Relationship Id="rId371" Type="http://schemas.openxmlformats.org/officeDocument/2006/relationships/customXml" Target="../ink/ink2267.xml"/><Relationship Id="rId26" Type="http://schemas.openxmlformats.org/officeDocument/2006/relationships/image" Target="../media/image2081.png"/><Relationship Id="rId231" Type="http://schemas.openxmlformats.org/officeDocument/2006/relationships/customXml" Target="../ink/ink2197.xml"/><Relationship Id="rId273" Type="http://schemas.openxmlformats.org/officeDocument/2006/relationships/customXml" Target="../ink/ink2218.xml"/><Relationship Id="rId329" Type="http://schemas.openxmlformats.org/officeDocument/2006/relationships/customXml" Target="../ink/ink2246.xml"/><Relationship Id="rId68" Type="http://schemas.openxmlformats.org/officeDocument/2006/relationships/image" Target="../media/image2102.png"/><Relationship Id="rId133" Type="http://schemas.openxmlformats.org/officeDocument/2006/relationships/customXml" Target="../ink/ink2148.xml"/><Relationship Id="rId175" Type="http://schemas.openxmlformats.org/officeDocument/2006/relationships/customXml" Target="../ink/ink2169.xml"/><Relationship Id="rId340" Type="http://schemas.openxmlformats.org/officeDocument/2006/relationships/image" Target="../media/image2237.png"/><Relationship Id="rId200" Type="http://schemas.openxmlformats.org/officeDocument/2006/relationships/image" Target="../media/image2167.png"/><Relationship Id="rId382" Type="http://schemas.openxmlformats.org/officeDocument/2006/relationships/image" Target="../media/image2258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36.xml"/><Relationship Id="rId299" Type="http://schemas.openxmlformats.org/officeDocument/2006/relationships/customXml" Target="../ink/ink2427.xml"/><Relationship Id="rId21" Type="http://schemas.openxmlformats.org/officeDocument/2006/relationships/customXml" Target="../ink/ink2288.xml"/><Relationship Id="rId63" Type="http://schemas.openxmlformats.org/officeDocument/2006/relationships/customXml" Target="../ink/ink2309.xml"/><Relationship Id="rId159" Type="http://schemas.openxmlformats.org/officeDocument/2006/relationships/customXml" Target="../ink/ink2357.xml"/><Relationship Id="rId324" Type="http://schemas.openxmlformats.org/officeDocument/2006/relationships/image" Target="../media/image2363.png"/><Relationship Id="rId366" Type="http://schemas.openxmlformats.org/officeDocument/2006/relationships/image" Target="../media/image2384.png"/><Relationship Id="rId170" Type="http://schemas.openxmlformats.org/officeDocument/2006/relationships/image" Target="../media/image2286.png"/><Relationship Id="rId226" Type="http://schemas.openxmlformats.org/officeDocument/2006/relationships/image" Target="../media/image2314.png"/><Relationship Id="rId268" Type="http://schemas.openxmlformats.org/officeDocument/2006/relationships/image" Target="../media/image2335.png"/><Relationship Id="rId32" Type="http://schemas.openxmlformats.org/officeDocument/2006/relationships/image" Target="../media/image2085.png"/><Relationship Id="rId74" Type="http://schemas.openxmlformats.org/officeDocument/2006/relationships/image" Target="../media/image2106.png"/><Relationship Id="rId128" Type="http://schemas.openxmlformats.org/officeDocument/2006/relationships/image" Target="../media/image2265.png"/><Relationship Id="rId335" Type="http://schemas.openxmlformats.org/officeDocument/2006/relationships/customXml" Target="../ink/ink2445.xml"/><Relationship Id="rId5" Type="http://schemas.openxmlformats.org/officeDocument/2006/relationships/customXml" Target="../ink/ink2280.xml"/><Relationship Id="rId181" Type="http://schemas.openxmlformats.org/officeDocument/2006/relationships/customXml" Target="../ink/ink2368.xml"/><Relationship Id="rId237" Type="http://schemas.openxmlformats.org/officeDocument/2006/relationships/customXml" Target="../ink/ink2396.xml"/><Relationship Id="rId279" Type="http://schemas.openxmlformats.org/officeDocument/2006/relationships/customXml" Target="../ink/ink2417.xml"/><Relationship Id="rId43" Type="http://schemas.openxmlformats.org/officeDocument/2006/relationships/customXml" Target="../ink/ink2299.xml"/><Relationship Id="rId139" Type="http://schemas.openxmlformats.org/officeDocument/2006/relationships/customXml" Target="../ink/ink2347.xml"/><Relationship Id="rId290" Type="http://schemas.openxmlformats.org/officeDocument/2006/relationships/image" Target="../media/image2346.png"/><Relationship Id="rId304" Type="http://schemas.openxmlformats.org/officeDocument/2006/relationships/image" Target="../media/image2353.png"/><Relationship Id="rId346" Type="http://schemas.openxmlformats.org/officeDocument/2006/relationships/image" Target="../media/image2374.png"/><Relationship Id="rId85" Type="http://schemas.openxmlformats.org/officeDocument/2006/relationships/customXml" Target="../ink/ink2320.xml"/><Relationship Id="rId150" Type="http://schemas.openxmlformats.org/officeDocument/2006/relationships/image" Target="../media/image2276.png"/><Relationship Id="rId192" Type="http://schemas.openxmlformats.org/officeDocument/2006/relationships/image" Target="../media/image2297.png"/><Relationship Id="rId206" Type="http://schemas.openxmlformats.org/officeDocument/2006/relationships/image" Target="../media/image2304.png"/><Relationship Id="rId248" Type="http://schemas.openxmlformats.org/officeDocument/2006/relationships/image" Target="../media/image2325.png"/><Relationship Id="rId12" Type="http://schemas.openxmlformats.org/officeDocument/2006/relationships/image" Target="../media/image2075.png"/><Relationship Id="rId108" Type="http://schemas.openxmlformats.org/officeDocument/2006/relationships/image" Target="../media/image2123.png"/><Relationship Id="rId315" Type="http://schemas.openxmlformats.org/officeDocument/2006/relationships/customXml" Target="../ink/ink2435.xml"/><Relationship Id="rId357" Type="http://schemas.openxmlformats.org/officeDocument/2006/relationships/customXml" Target="../ink/ink2456.xml"/><Relationship Id="rId54" Type="http://schemas.openxmlformats.org/officeDocument/2006/relationships/image" Target="../media/image2096.png"/><Relationship Id="rId96" Type="http://schemas.openxmlformats.org/officeDocument/2006/relationships/image" Target="../media/image2117.png"/><Relationship Id="rId161" Type="http://schemas.openxmlformats.org/officeDocument/2006/relationships/customXml" Target="../ink/ink2358.xml"/><Relationship Id="rId217" Type="http://schemas.openxmlformats.org/officeDocument/2006/relationships/customXml" Target="../ink/ink2386.xml"/><Relationship Id="rId259" Type="http://schemas.openxmlformats.org/officeDocument/2006/relationships/customXml" Target="../ink/ink2407.xml"/><Relationship Id="rId23" Type="http://schemas.openxmlformats.org/officeDocument/2006/relationships/customXml" Target="../ink/ink2289.xml"/><Relationship Id="rId119" Type="http://schemas.openxmlformats.org/officeDocument/2006/relationships/customXml" Target="../ink/ink2337.xml"/><Relationship Id="rId270" Type="http://schemas.openxmlformats.org/officeDocument/2006/relationships/image" Target="../media/image2336.png"/><Relationship Id="rId326" Type="http://schemas.openxmlformats.org/officeDocument/2006/relationships/image" Target="../media/image2364.png"/><Relationship Id="rId65" Type="http://schemas.openxmlformats.org/officeDocument/2006/relationships/customXml" Target="../ink/ink2310.xml"/><Relationship Id="rId130" Type="http://schemas.openxmlformats.org/officeDocument/2006/relationships/image" Target="../media/image2266.png"/><Relationship Id="rId368" Type="http://schemas.openxmlformats.org/officeDocument/2006/relationships/image" Target="../media/image2385.png"/><Relationship Id="rId172" Type="http://schemas.openxmlformats.org/officeDocument/2006/relationships/image" Target="../media/image2287.png"/><Relationship Id="rId228" Type="http://schemas.openxmlformats.org/officeDocument/2006/relationships/image" Target="../media/image2315.png"/><Relationship Id="rId281" Type="http://schemas.openxmlformats.org/officeDocument/2006/relationships/customXml" Target="../ink/ink2418.xml"/><Relationship Id="rId337" Type="http://schemas.openxmlformats.org/officeDocument/2006/relationships/customXml" Target="../ink/ink2446.xml"/><Relationship Id="rId34" Type="http://schemas.openxmlformats.org/officeDocument/2006/relationships/image" Target="../media/image2086.png"/><Relationship Id="rId76" Type="http://schemas.openxmlformats.org/officeDocument/2006/relationships/image" Target="../media/image2107.png"/><Relationship Id="rId141" Type="http://schemas.openxmlformats.org/officeDocument/2006/relationships/customXml" Target="../ink/ink2348.xml"/><Relationship Id="rId7" Type="http://schemas.openxmlformats.org/officeDocument/2006/relationships/customXml" Target="../ink/ink2281.xml"/><Relationship Id="rId183" Type="http://schemas.openxmlformats.org/officeDocument/2006/relationships/customXml" Target="../ink/ink2369.xml"/><Relationship Id="rId239" Type="http://schemas.openxmlformats.org/officeDocument/2006/relationships/customXml" Target="../ink/ink2397.xml"/><Relationship Id="rId250" Type="http://schemas.openxmlformats.org/officeDocument/2006/relationships/image" Target="../media/image2326.png"/><Relationship Id="rId292" Type="http://schemas.openxmlformats.org/officeDocument/2006/relationships/image" Target="../media/image2347.png"/><Relationship Id="rId306" Type="http://schemas.openxmlformats.org/officeDocument/2006/relationships/image" Target="../media/image2354.png"/><Relationship Id="rId45" Type="http://schemas.openxmlformats.org/officeDocument/2006/relationships/customXml" Target="../ink/ink2300.xml"/><Relationship Id="rId87" Type="http://schemas.openxmlformats.org/officeDocument/2006/relationships/customXml" Target="../ink/ink2321.xml"/><Relationship Id="rId110" Type="http://schemas.openxmlformats.org/officeDocument/2006/relationships/image" Target="../media/image2124.png"/><Relationship Id="rId348" Type="http://schemas.openxmlformats.org/officeDocument/2006/relationships/image" Target="../media/image2375.png"/><Relationship Id="rId152" Type="http://schemas.openxmlformats.org/officeDocument/2006/relationships/image" Target="../media/image2277.png"/><Relationship Id="rId194" Type="http://schemas.openxmlformats.org/officeDocument/2006/relationships/image" Target="../media/image2298.png"/><Relationship Id="rId208" Type="http://schemas.openxmlformats.org/officeDocument/2006/relationships/image" Target="../media/image2305.png"/><Relationship Id="rId261" Type="http://schemas.openxmlformats.org/officeDocument/2006/relationships/customXml" Target="../ink/ink2408.xml"/><Relationship Id="rId14" Type="http://schemas.openxmlformats.org/officeDocument/2006/relationships/image" Target="../media/image2076.png"/><Relationship Id="rId56" Type="http://schemas.openxmlformats.org/officeDocument/2006/relationships/image" Target="../media/image2097.png"/><Relationship Id="rId317" Type="http://schemas.openxmlformats.org/officeDocument/2006/relationships/customXml" Target="../ink/ink2436.xml"/><Relationship Id="rId359" Type="http://schemas.openxmlformats.org/officeDocument/2006/relationships/customXml" Target="../ink/ink2457.xml"/><Relationship Id="rId98" Type="http://schemas.openxmlformats.org/officeDocument/2006/relationships/image" Target="../media/image2118.png"/><Relationship Id="rId121" Type="http://schemas.openxmlformats.org/officeDocument/2006/relationships/customXml" Target="../ink/ink2338.xml"/><Relationship Id="rId163" Type="http://schemas.openxmlformats.org/officeDocument/2006/relationships/customXml" Target="../ink/ink2359.xml"/><Relationship Id="rId219" Type="http://schemas.openxmlformats.org/officeDocument/2006/relationships/customXml" Target="../ink/ink2387.xml"/><Relationship Id="rId370" Type="http://schemas.openxmlformats.org/officeDocument/2006/relationships/image" Target="../media/image2386.png"/><Relationship Id="rId230" Type="http://schemas.openxmlformats.org/officeDocument/2006/relationships/image" Target="../media/image2316.png"/><Relationship Id="rId25" Type="http://schemas.openxmlformats.org/officeDocument/2006/relationships/customXml" Target="../ink/ink2290.xml"/><Relationship Id="rId67" Type="http://schemas.openxmlformats.org/officeDocument/2006/relationships/customXml" Target="../ink/ink2311.xml"/><Relationship Id="rId272" Type="http://schemas.openxmlformats.org/officeDocument/2006/relationships/image" Target="../media/image2337.png"/><Relationship Id="rId328" Type="http://schemas.openxmlformats.org/officeDocument/2006/relationships/image" Target="../media/image2365.png"/><Relationship Id="rId132" Type="http://schemas.openxmlformats.org/officeDocument/2006/relationships/image" Target="../media/image2267.png"/><Relationship Id="rId174" Type="http://schemas.openxmlformats.org/officeDocument/2006/relationships/image" Target="../media/image2288.png"/><Relationship Id="rId241" Type="http://schemas.openxmlformats.org/officeDocument/2006/relationships/customXml" Target="../ink/ink2398.xml"/><Relationship Id="rId15" Type="http://schemas.openxmlformats.org/officeDocument/2006/relationships/customXml" Target="../ink/ink2285.xml"/><Relationship Id="rId36" Type="http://schemas.openxmlformats.org/officeDocument/2006/relationships/image" Target="../media/image2087.png"/><Relationship Id="rId57" Type="http://schemas.openxmlformats.org/officeDocument/2006/relationships/customXml" Target="../ink/ink2306.xml"/><Relationship Id="rId262" Type="http://schemas.openxmlformats.org/officeDocument/2006/relationships/image" Target="../media/image2332.png"/><Relationship Id="rId283" Type="http://schemas.openxmlformats.org/officeDocument/2006/relationships/customXml" Target="../ink/ink2419.xml"/><Relationship Id="rId318" Type="http://schemas.openxmlformats.org/officeDocument/2006/relationships/image" Target="../media/image2360.png"/><Relationship Id="rId339" Type="http://schemas.openxmlformats.org/officeDocument/2006/relationships/customXml" Target="../ink/ink2447.xml"/><Relationship Id="rId78" Type="http://schemas.openxmlformats.org/officeDocument/2006/relationships/image" Target="../media/image2108.png"/><Relationship Id="rId99" Type="http://schemas.openxmlformats.org/officeDocument/2006/relationships/customXml" Target="../ink/ink2327.xml"/><Relationship Id="rId101" Type="http://schemas.openxmlformats.org/officeDocument/2006/relationships/customXml" Target="../ink/ink2328.xml"/><Relationship Id="rId122" Type="http://schemas.openxmlformats.org/officeDocument/2006/relationships/image" Target="../media/image2130.png"/><Relationship Id="rId143" Type="http://schemas.openxmlformats.org/officeDocument/2006/relationships/customXml" Target="../ink/ink2349.xml"/><Relationship Id="rId164" Type="http://schemas.openxmlformats.org/officeDocument/2006/relationships/image" Target="../media/image2283.png"/><Relationship Id="rId185" Type="http://schemas.openxmlformats.org/officeDocument/2006/relationships/customXml" Target="../ink/ink2370.xml"/><Relationship Id="rId350" Type="http://schemas.openxmlformats.org/officeDocument/2006/relationships/image" Target="../media/image2376.png"/><Relationship Id="rId9" Type="http://schemas.openxmlformats.org/officeDocument/2006/relationships/customXml" Target="../ink/ink2282.xml"/><Relationship Id="rId210" Type="http://schemas.openxmlformats.org/officeDocument/2006/relationships/image" Target="../media/image2306.png"/><Relationship Id="rId26" Type="http://schemas.openxmlformats.org/officeDocument/2006/relationships/image" Target="../media/image2082.png"/><Relationship Id="rId231" Type="http://schemas.openxmlformats.org/officeDocument/2006/relationships/customXml" Target="../ink/ink2393.xml"/><Relationship Id="rId252" Type="http://schemas.openxmlformats.org/officeDocument/2006/relationships/image" Target="../media/image2327.png"/><Relationship Id="rId273" Type="http://schemas.openxmlformats.org/officeDocument/2006/relationships/customXml" Target="../ink/ink2414.xml"/><Relationship Id="rId294" Type="http://schemas.openxmlformats.org/officeDocument/2006/relationships/image" Target="../media/image2348.png"/><Relationship Id="rId308" Type="http://schemas.openxmlformats.org/officeDocument/2006/relationships/image" Target="../media/image2355.png"/><Relationship Id="rId329" Type="http://schemas.openxmlformats.org/officeDocument/2006/relationships/customXml" Target="../ink/ink2442.xml"/><Relationship Id="rId47" Type="http://schemas.openxmlformats.org/officeDocument/2006/relationships/customXml" Target="../ink/ink2301.xml"/><Relationship Id="rId68" Type="http://schemas.openxmlformats.org/officeDocument/2006/relationships/image" Target="../media/image2103.png"/><Relationship Id="rId89" Type="http://schemas.openxmlformats.org/officeDocument/2006/relationships/customXml" Target="../ink/ink2322.xml"/><Relationship Id="rId112" Type="http://schemas.openxmlformats.org/officeDocument/2006/relationships/image" Target="../media/image2125.png"/><Relationship Id="rId133" Type="http://schemas.openxmlformats.org/officeDocument/2006/relationships/customXml" Target="../ink/ink2344.xml"/><Relationship Id="rId154" Type="http://schemas.openxmlformats.org/officeDocument/2006/relationships/image" Target="../media/image2278.png"/><Relationship Id="rId175" Type="http://schemas.openxmlformats.org/officeDocument/2006/relationships/customXml" Target="../ink/ink2365.xml"/><Relationship Id="rId340" Type="http://schemas.openxmlformats.org/officeDocument/2006/relationships/image" Target="../media/image2371.png"/><Relationship Id="rId361" Type="http://schemas.openxmlformats.org/officeDocument/2006/relationships/customXml" Target="../ink/ink2458.xml"/><Relationship Id="rId196" Type="http://schemas.openxmlformats.org/officeDocument/2006/relationships/image" Target="../media/image2299.png"/><Relationship Id="rId200" Type="http://schemas.openxmlformats.org/officeDocument/2006/relationships/image" Target="../media/image2301.png"/><Relationship Id="rId16" Type="http://schemas.openxmlformats.org/officeDocument/2006/relationships/image" Target="../media/image2077.png"/><Relationship Id="rId221" Type="http://schemas.openxmlformats.org/officeDocument/2006/relationships/customXml" Target="../ink/ink2388.xml"/><Relationship Id="rId242" Type="http://schemas.openxmlformats.org/officeDocument/2006/relationships/image" Target="../media/image2322.png"/><Relationship Id="rId263" Type="http://schemas.openxmlformats.org/officeDocument/2006/relationships/customXml" Target="../ink/ink2409.xml"/><Relationship Id="rId284" Type="http://schemas.openxmlformats.org/officeDocument/2006/relationships/image" Target="../media/image2343.png"/><Relationship Id="rId319" Type="http://schemas.openxmlformats.org/officeDocument/2006/relationships/customXml" Target="../ink/ink2437.xml"/><Relationship Id="rId37" Type="http://schemas.openxmlformats.org/officeDocument/2006/relationships/customXml" Target="../ink/ink2296.xml"/><Relationship Id="rId58" Type="http://schemas.openxmlformats.org/officeDocument/2006/relationships/image" Target="../media/image2098.png"/><Relationship Id="rId79" Type="http://schemas.openxmlformats.org/officeDocument/2006/relationships/customXml" Target="../ink/ink2317.xml"/><Relationship Id="rId102" Type="http://schemas.openxmlformats.org/officeDocument/2006/relationships/image" Target="../media/image2120.png"/><Relationship Id="rId123" Type="http://schemas.openxmlformats.org/officeDocument/2006/relationships/customXml" Target="../ink/ink2339.xml"/><Relationship Id="rId144" Type="http://schemas.openxmlformats.org/officeDocument/2006/relationships/image" Target="../media/image2273.png"/><Relationship Id="rId330" Type="http://schemas.openxmlformats.org/officeDocument/2006/relationships/image" Target="../media/image2366.png"/><Relationship Id="rId90" Type="http://schemas.openxmlformats.org/officeDocument/2006/relationships/image" Target="../media/image2114.png"/><Relationship Id="rId165" Type="http://schemas.openxmlformats.org/officeDocument/2006/relationships/customXml" Target="../ink/ink2360.xml"/><Relationship Id="rId186" Type="http://schemas.openxmlformats.org/officeDocument/2006/relationships/image" Target="../media/image2294.png"/><Relationship Id="rId351" Type="http://schemas.openxmlformats.org/officeDocument/2006/relationships/customXml" Target="../ink/ink2453.xml"/><Relationship Id="rId211" Type="http://schemas.openxmlformats.org/officeDocument/2006/relationships/customXml" Target="../ink/ink2383.xml"/><Relationship Id="rId232" Type="http://schemas.openxmlformats.org/officeDocument/2006/relationships/image" Target="../media/image2317.png"/><Relationship Id="rId253" Type="http://schemas.openxmlformats.org/officeDocument/2006/relationships/customXml" Target="../ink/ink2404.xml"/><Relationship Id="rId274" Type="http://schemas.openxmlformats.org/officeDocument/2006/relationships/image" Target="../media/image2338.png"/><Relationship Id="rId295" Type="http://schemas.openxmlformats.org/officeDocument/2006/relationships/customXml" Target="../ink/ink2425.xml"/><Relationship Id="rId309" Type="http://schemas.openxmlformats.org/officeDocument/2006/relationships/customXml" Target="../ink/ink2432.xml"/><Relationship Id="rId27" Type="http://schemas.openxmlformats.org/officeDocument/2006/relationships/customXml" Target="../ink/ink2291.xml"/><Relationship Id="rId48" Type="http://schemas.openxmlformats.org/officeDocument/2006/relationships/image" Target="../media/image2093.png"/><Relationship Id="rId69" Type="http://schemas.openxmlformats.org/officeDocument/2006/relationships/customXml" Target="../ink/ink2312.xml"/><Relationship Id="rId113" Type="http://schemas.openxmlformats.org/officeDocument/2006/relationships/customXml" Target="../ink/ink2334.xml"/><Relationship Id="rId134" Type="http://schemas.openxmlformats.org/officeDocument/2006/relationships/image" Target="../media/image2268.png"/><Relationship Id="rId320" Type="http://schemas.openxmlformats.org/officeDocument/2006/relationships/image" Target="../media/image2361.png"/><Relationship Id="rId80" Type="http://schemas.openxmlformats.org/officeDocument/2006/relationships/image" Target="../media/image2109.png"/><Relationship Id="rId155" Type="http://schemas.openxmlformats.org/officeDocument/2006/relationships/customXml" Target="../ink/ink2355.xml"/><Relationship Id="rId176" Type="http://schemas.openxmlformats.org/officeDocument/2006/relationships/image" Target="../media/image2289.png"/><Relationship Id="rId197" Type="http://schemas.openxmlformats.org/officeDocument/2006/relationships/customXml" Target="../ink/ink2376.xml"/><Relationship Id="rId341" Type="http://schemas.openxmlformats.org/officeDocument/2006/relationships/customXml" Target="../ink/ink2448.xml"/><Relationship Id="rId362" Type="http://schemas.openxmlformats.org/officeDocument/2006/relationships/image" Target="../media/image2382.png"/><Relationship Id="rId201" Type="http://schemas.openxmlformats.org/officeDocument/2006/relationships/customXml" Target="../ink/ink2378.xml"/><Relationship Id="rId222" Type="http://schemas.openxmlformats.org/officeDocument/2006/relationships/image" Target="../media/image2312.png"/><Relationship Id="rId243" Type="http://schemas.openxmlformats.org/officeDocument/2006/relationships/customXml" Target="../ink/ink2399.xml"/><Relationship Id="rId264" Type="http://schemas.openxmlformats.org/officeDocument/2006/relationships/image" Target="../media/image2333.png"/><Relationship Id="rId285" Type="http://schemas.openxmlformats.org/officeDocument/2006/relationships/customXml" Target="../ink/ink2420.xml"/><Relationship Id="rId17" Type="http://schemas.openxmlformats.org/officeDocument/2006/relationships/customXml" Target="../ink/ink2286.xml"/><Relationship Id="rId38" Type="http://schemas.openxmlformats.org/officeDocument/2006/relationships/image" Target="../media/image2088.png"/><Relationship Id="rId59" Type="http://schemas.openxmlformats.org/officeDocument/2006/relationships/customXml" Target="../ink/ink2307.xml"/><Relationship Id="rId103" Type="http://schemas.openxmlformats.org/officeDocument/2006/relationships/customXml" Target="../ink/ink2329.xml"/><Relationship Id="rId124" Type="http://schemas.openxmlformats.org/officeDocument/2006/relationships/image" Target="../media/image2131.png"/><Relationship Id="rId310" Type="http://schemas.openxmlformats.org/officeDocument/2006/relationships/image" Target="../media/image2356.png"/><Relationship Id="rId70" Type="http://schemas.openxmlformats.org/officeDocument/2006/relationships/image" Target="../media/image2104.png"/><Relationship Id="rId91" Type="http://schemas.openxmlformats.org/officeDocument/2006/relationships/customXml" Target="../ink/ink2323.xml"/><Relationship Id="rId145" Type="http://schemas.openxmlformats.org/officeDocument/2006/relationships/customXml" Target="../ink/ink2350.xml"/><Relationship Id="rId166" Type="http://schemas.openxmlformats.org/officeDocument/2006/relationships/image" Target="../media/image2284.png"/><Relationship Id="rId187" Type="http://schemas.openxmlformats.org/officeDocument/2006/relationships/customXml" Target="../ink/ink2371.xml"/><Relationship Id="rId331" Type="http://schemas.openxmlformats.org/officeDocument/2006/relationships/customXml" Target="../ink/ink2443.xml"/><Relationship Id="rId352" Type="http://schemas.openxmlformats.org/officeDocument/2006/relationships/image" Target="../media/image2377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307.png"/><Relationship Id="rId233" Type="http://schemas.openxmlformats.org/officeDocument/2006/relationships/customXml" Target="../ink/ink2394.xml"/><Relationship Id="rId254" Type="http://schemas.openxmlformats.org/officeDocument/2006/relationships/image" Target="../media/image2328.png"/><Relationship Id="rId28" Type="http://schemas.openxmlformats.org/officeDocument/2006/relationships/image" Target="../media/image2083.png"/><Relationship Id="rId49" Type="http://schemas.openxmlformats.org/officeDocument/2006/relationships/customXml" Target="../ink/ink2302.xml"/><Relationship Id="rId114" Type="http://schemas.openxmlformats.org/officeDocument/2006/relationships/image" Target="../media/image2126.png"/><Relationship Id="rId275" Type="http://schemas.openxmlformats.org/officeDocument/2006/relationships/customXml" Target="../ink/ink2415.xml"/><Relationship Id="rId296" Type="http://schemas.openxmlformats.org/officeDocument/2006/relationships/image" Target="../media/image2349.png"/><Relationship Id="rId300" Type="http://schemas.openxmlformats.org/officeDocument/2006/relationships/image" Target="../media/image2351.png"/><Relationship Id="rId60" Type="http://schemas.openxmlformats.org/officeDocument/2006/relationships/image" Target="../media/image2099.png"/><Relationship Id="rId81" Type="http://schemas.openxmlformats.org/officeDocument/2006/relationships/customXml" Target="../ink/ink2318.xml"/><Relationship Id="rId135" Type="http://schemas.openxmlformats.org/officeDocument/2006/relationships/customXml" Target="../ink/ink2345.xml"/><Relationship Id="rId156" Type="http://schemas.openxmlformats.org/officeDocument/2006/relationships/image" Target="../media/image2279.png"/><Relationship Id="rId177" Type="http://schemas.openxmlformats.org/officeDocument/2006/relationships/customXml" Target="../ink/ink2366.xml"/><Relationship Id="rId198" Type="http://schemas.openxmlformats.org/officeDocument/2006/relationships/image" Target="../media/image2300.png"/><Relationship Id="rId321" Type="http://schemas.openxmlformats.org/officeDocument/2006/relationships/customXml" Target="../ink/ink2438.xml"/><Relationship Id="rId342" Type="http://schemas.openxmlformats.org/officeDocument/2006/relationships/image" Target="../media/image2372.png"/><Relationship Id="rId363" Type="http://schemas.openxmlformats.org/officeDocument/2006/relationships/customXml" Target="../ink/ink2459.xml"/><Relationship Id="rId202" Type="http://schemas.openxmlformats.org/officeDocument/2006/relationships/image" Target="../media/image2302.png"/><Relationship Id="rId223" Type="http://schemas.openxmlformats.org/officeDocument/2006/relationships/customXml" Target="../ink/ink2389.xml"/><Relationship Id="rId244" Type="http://schemas.openxmlformats.org/officeDocument/2006/relationships/image" Target="../media/image2323.png"/><Relationship Id="rId18" Type="http://schemas.openxmlformats.org/officeDocument/2006/relationships/image" Target="../media/image2078.png"/><Relationship Id="rId39" Type="http://schemas.openxmlformats.org/officeDocument/2006/relationships/customXml" Target="../ink/ink2297.xml"/><Relationship Id="rId265" Type="http://schemas.openxmlformats.org/officeDocument/2006/relationships/customXml" Target="../ink/ink2410.xml"/><Relationship Id="rId286" Type="http://schemas.openxmlformats.org/officeDocument/2006/relationships/image" Target="../media/image2344.png"/><Relationship Id="rId50" Type="http://schemas.openxmlformats.org/officeDocument/2006/relationships/image" Target="../media/image2094.png"/><Relationship Id="rId104" Type="http://schemas.openxmlformats.org/officeDocument/2006/relationships/image" Target="../media/image2121.png"/><Relationship Id="rId125" Type="http://schemas.openxmlformats.org/officeDocument/2006/relationships/customXml" Target="../ink/ink2340.xml"/><Relationship Id="rId146" Type="http://schemas.openxmlformats.org/officeDocument/2006/relationships/image" Target="../media/image2274.png"/><Relationship Id="rId167" Type="http://schemas.openxmlformats.org/officeDocument/2006/relationships/customXml" Target="../ink/ink2361.xml"/><Relationship Id="rId188" Type="http://schemas.openxmlformats.org/officeDocument/2006/relationships/image" Target="../media/image2295.png"/><Relationship Id="rId311" Type="http://schemas.openxmlformats.org/officeDocument/2006/relationships/customXml" Target="../ink/ink2433.xml"/><Relationship Id="rId332" Type="http://schemas.openxmlformats.org/officeDocument/2006/relationships/image" Target="../media/image2367.png"/><Relationship Id="rId353" Type="http://schemas.openxmlformats.org/officeDocument/2006/relationships/customXml" Target="../ink/ink2454.xml"/><Relationship Id="rId71" Type="http://schemas.openxmlformats.org/officeDocument/2006/relationships/customXml" Target="../ink/ink2313.xml"/><Relationship Id="rId92" Type="http://schemas.openxmlformats.org/officeDocument/2006/relationships/image" Target="../media/image2115.png"/><Relationship Id="rId213" Type="http://schemas.openxmlformats.org/officeDocument/2006/relationships/customXml" Target="../ink/ink2384.xml"/><Relationship Id="rId234" Type="http://schemas.openxmlformats.org/officeDocument/2006/relationships/image" Target="../media/image2318.png"/><Relationship Id="rId2" Type="http://schemas.openxmlformats.org/officeDocument/2006/relationships/image" Target="../media/image2070.png"/><Relationship Id="rId29" Type="http://schemas.openxmlformats.org/officeDocument/2006/relationships/customXml" Target="../ink/ink2292.xml"/><Relationship Id="rId255" Type="http://schemas.openxmlformats.org/officeDocument/2006/relationships/customXml" Target="../ink/ink2405.xml"/><Relationship Id="rId276" Type="http://schemas.openxmlformats.org/officeDocument/2006/relationships/image" Target="../media/image2339.png"/><Relationship Id="rId297" Type="http://schemas.openxmlformats.org/officeDocument/2006/relationships/customXml" Target="../ink/ink2426.xml"/><Relationship Id="rId40" Type="http://schemas.openxmlformats.org/officeDocument/2006/relationships/image" Target="../media/image2089.png"/><Relationship Id="rId115" Type="http://schemas.openxmlformats.org/officeDocument/2006/relationships/customXml" Target="../ink/ink2335.xml"/><Relationship Id="rId136" Type="http://schemas.openxmlformats.org/officeDocument/2006/relationships/image" Target="../media/image2269.png"/><Relationship Id="rId157" Type="http://schemas.openxmlformats.org/officeDocument/2006/relationships/customXml" Target="../ink/ink2356.xml"/><Relationship Id="rId178" Type="http://schemas.openxmlformats.org/officeDocument/2006/relationships/image" Target="../media/image2290.png"/><Relationship Id="rId301" Type="http://schemas.openxmlformats.org/officeDocument/2006/relationships/customXml" Target="../ink/ink2428.xml"/><Relationship Id="rId322" Type="http://schemas.openxmlformats.org/officeDocument/2006/relationships/image" Target="../media/image2362.png"/><Relationship Id="rId343" Type="http://schemas.openxmlformats.org/officeDocument/2006/relationships/customXml" Target="../ink/ink2449.xml"/><Relationship Id="rId364" Type="http://schemas.openxmlformats.org/officeDocument/2006/relationships/image" Target="../media/image2383.png"/><Relationship Id="rId61" Type="http://schemas.openxmlformats.org/officeDocument/2006/relationships/customXml" Target="../ink/ink2308.xml"/><Relationship Id="rId82" Type="http://schemas.openxmlformats.org/officeDocument/2006/relationships/image" Target="../media/image2110.png"/><Relationship Id="rId199" Type="http://schemas.openxmlformats.org/officeDocument/2006/relationships/customXml" Target="../ink/ink2377.xml"/><Relationship Id="rId203" Type="http://schemas.openxmlformats.org/officeDocument/2006/relationships/customXml" Target="../ink/ink2379.xml"/><Relationship Id="rId19" Type="http://schemas.openxmlformats.org/officeDocument/2006/relationships/customXml" Target="../ink/ink2287.xml"/><Relationship Id="rId224" Type="http://schemas.openxmlformats.org/officeDocument/2006/relationships/image" Target="../media/image2313.png"/><Relationship Id="rId245" Type="http://schemas.openxmlformats.org/officeDocument/2006/relationships/customXml" Target="../ink/ink2400.xml"/><Relationship Id="rId266" Type="http://schemas.openxmlformats.org/officeDocument/2006/relationships/image" Target="../media/image2334.png"/><Relationship Id="rId287" Type="http://schemas.openxmlformats.org/officeDocument/2006/relationships/customXml" Target="../ink/ink2421.xml"/><Relationship Id="rId30" Type="http://schemas.openxmlformats.org/officeDocument/2006/relationships/image" Target="../media/image2084.png"/><Relationship Id="rId105" Type="http://schemas.openxmlformats.org/officeDocument/2006/relationships/customXml" Target="../ink/ink2330.xml"/><Relationship Id="rId126" Type="http://schemas.openxmlformats.org/officeDocument/2006/relationships/image" Target="../media/image2132.png"/><Relationship Id="rId147" Type="http://schemas.openxmlformats.org/officeDocument/2006/relationships/customXml" Target="../ink/ink2351.xml"/><Relationship Id="rId168" Type="http://schemas.openxmlformats.org/officeDocument/2006/relationships/image" Target="../media/image2285.png"/><Relationship Id="rId312" Type="http://schemas.openxmlformats.org/officeDocument/2006/relationships/image" Target="../media/image2357.png"/><Relationship Id="rId333" Type="http://schemas.openxmlformats.org/officeDocument/2006/relationships/customXml" Target="../ink/ink2444.xml"/><Relationship Id="rId354" Type="http://schemas.openxmlformats.org/officeDocument/2006/relationships/image" Target="../media/image2378.png"/><Relationship Id="rId51" Type="http://schemas.openxmlformats.org/officeDocument/2006/relationships/customXml" Target="../ink/ink2303.xml"/><Relationship Id="rId72" Type="http://schemas.openxmlformats.org/officeDocument/2006/relationships/image" Target="../media/image2105.png"/><Relationship Id="rId93" Type="http://schemas.openxmlformats.org/officeDocument/2006/relationships/customXml" Target="../ink/ink2324.xml"/><Relationship Id="rId189" Type="http://schemas.openxmlformats.org/officeDocument/2006/relationships/customXml" Target="../ink/ink2372.xml"/><Relationship Id="rId3" Type="http://schemas.openxmlformats.org/officeDocument/2006/relationships/customXml" Target="../ink/ink2279.xml"/><Relationship Id="rId214" Type="http://schemas.openxmlformats.org/officeDocument/2006/relationships/image" Target="../media/image2308.png"/><Relationship Id="rId235" Type="http://schemas.openxmlformats.org/officeDocument/2006/relationships/customXml" Target="../ink/ink2395.xml"/><Relationship Id="rId256" Type="http://schemas.openxmlformats.org/officeDocument/2006/relationships/image" Target="../media/image2329.png"/><Relationship Id="rId277" Type="http://schemas.openxmlformats.org/officeDocument/2006/relationships/customXml" Target="../ink/ink2416.xml"/><Relationship Id="rId298" Type="http://schemas.openxmlformats.org/officeDocument/2006/relationships/image" Target="../media/image2350.png"/><Relationship Id="rId116" Type="http://schemas.openxmlformats.org/officeDocument/2006/relationships/image" Target="../media/image2127.png"/><Relationship Id="rId137" Type="http://schemas.openxmlformats.org/officeDocument/2006/relationships/customXml" Target="../ink/ink2346.xml"/><Relationship Id="rId158" Type="http://schemas.openxmlformats.org/officeDocument/2006/relationships/image" Target="../media/image2280.png"/><Relationship Id="rId302" Type="http://schemas.openxmlformats.org/officeDocument/2006/relationships/image" Target="../media/image2352.png"/><Relationship Id="rId323" Type="http://schemas.openxmlformats.org/officeDocument/2006/relationships/customXml" Target="../ink/ink2439.xml"/><Relationship Id="rId344" Type="http://schemas.openxmlformats.org/officeDocument/2006/relationships/image" Target="../media/image2373.png"/><Relationship Id="rId20" Type="http://schemas.openxmlformats.org/officeDocument/2006/relationships/image" Target="../media/image2079.png"/><Relationship Id="rId41" Type="http://schemas.openxmlformats.org/officeDocument/2006/relationships/customXml" Target="../ink/ink2298.xml"/><Relationship Id="rId62" Type="http://schemas.openxmlformats.org/officeDocument/2006/relationships/image" Target="../media/image2100.png"/><Relationship Id="rId83" Type="http://schemas.openxmlformats.org/officeDocument/2006/relationships/customXml" Target="../ink/ink2319.xml"/><Relationship Id="rId179" Type="http://schemas.openxmlformats.org/officeDocument/2006/relationships/customXml" Target="../ink/ink2367.xml"/><Relationship Id="rId365" Type="http://schemas.openxmlformats.org/officeDocument/2006/relationships/customXml" Target="../ink/ink2460.xml"/><Relationship Id="rId190" Type="http://schemas.openxmlformats.org/officeDocument/2006/relationships/image" Target="../media/image2296.png"/><Relationship Id="rId204" Type="http://schemas.openxmlformats.org/officeDocument/2006/relationships/image" Target="../media/image2303.png"/><Relationship Id="rId225" Type="http://schemas.openxmlformats.org/officeDocument/2006/relationships/customXml" Target="../ink/ink2390.xml"/><Relationship Id="rId246" Type="http://schemas.openxmlformats.org/officeDocument/2006/relationships/image" Target="../media/image2324.png"/><Relationship Id="rId267" Type="http://schemas.openxmlformats.org/officeDocument/2006/relationships/customXml" Target="../ink/ink2411.xml"/><Relationship Id="rId288" Type="http://schemas.openxmlformats.org/officeDocument/2006/relationships/image" Target="../media/image2345.png"/><Relationship Id="rId106" Type="http://schemas.openxmlformats.org/officeDocument/2006/relationships/image" Target="../media/image2122.png"/><Relationship Id="rId127" Type="http://schemas.openxmlformats.org/officeDocument/2006/relationships/customXml" Target="../ink/ink2341.xml"/><Relationship Id="rId313" Type="http://schemas.openxmlformats.org/officeDocument/2006/relationships/customXml" Target="../ink/ink2434.xml"/><Relationship Id="rId10" Type="http://schemas.openxmlformats.org/officeDocument/2006/relationships/image" Target="../media/image2074.png"/><Relationship Id="rId31" Type="http://schemas.openxmlformats.org/officeDocument/2006/relationships/customXml" Target="../ink/ink2293.xml"/><Relationship Id="rId52" Type="http://schemas.openxmlformats.org/officeDocument/2006/relationships/image" Target="../media/image2095.png"/><Relationship Id="rId73" Type="http://schemas.openxmlformats.org/officeDocument/2006/relationships/customXml" Target="../ink/ink2314.xml"/><Relationship Id="rId94" Type="http://schemas.openxmlformats.org/officeDocument/2006/relationships/image" Target="../media/image2116.png"/><Relationship Id="rId148" Type="http://schemas.openxmlformats.org/officeDocument/2006/relationships/image" Target="../media/image2275.png"/><Relationship Id="rId169" Type="http://schemas.openxmlformats.org/officeDocument/2006/relationships/customXml" Target="../ink/ink2362.xml"/><Relationship Id="rId334" Type="http://schemas.openxmlformats.org/officeDocument/2006/relationships/image" Target="../media/image2368.png"/><Relationship Id="rId355" Type="http://schemas.openxmlformats.org/officeDocument/2006/relationships/customXml" Target="../ink/ink2455.xml"/><Relationship Id="rId4" Type="http://schemas.openxmlformats.org/officeDocument/2006/relationships/image" Target="../media/image2071.png"/><Relationship Id="rId180" Type="http://schemas.openxmlformats.org/officeDocument/2006/relationships/image" Target="../media/image2291.png"/><Relationship Id="rId215" Type="http://schemas.openxmlformats.org/officeDocument/2006/relationships/customXml" Target="../ink/ink2385.xml"/><Relationship Id="rId236" Type="http://schemas.openxmlformats.org/officeDocument/2006/relationships/image" Target="../media/image2319.png"/><Relationship Id="rId257" Type="http://schemas.openxmlformats.org/officeDocument/2006/relationships/customXml" Target="../ink/ink2406.xml"/><Relationship Id="rId278" Type="http://schemas.openxmlformats.org/officeDocument/2006/relationships/image" Target="../media/image2340.png"/><Relationship Id="rId303" Type="http://schemas.openxmlformats.org/officeDocument/2006/relationships/customXml" Target="../ink/ink2429.xml"/><Relationship Id="rId42" Type="http://schemas.openxmlformats.org/officeDocument/2006/relationships/image" Target="../media/image2090.png"/><Relationship Id="rId84" Type="http://schemas.openxmlformats.org/officeDocument/2006/relationships/image" Target="../media/image2111.png"/><Relationship Id="rId138" Type="http://schemas.openxmlformats.org/officeDocument/2006/relationships/image" Target="../media/image2270.png"/><Relationship Id="rId345" Type="http://schemas.openxmlformats.org/officeDocument/2006/relationships/customXml" Target="../ink/ink2450.xml"/><Relationship Id="rId191" Type="http://schemas.openxmlformats.org/officeDocument/2006/relationships/customXml" Target="../ink/ink2373.xml"/><Relationship Id="rId205" Type="http://schemas.openxmlformats.org/officeDocument/2006/relationships/customXml" Target="../ink/ink2380.xml"/><Relationship Id="rId247" Type="http://schemas.openxmlformats.org/officeDocument/2006/relationships/customXml" Target="../ink/ink2401.xml"/><Relationship Id="rId107" Type="http://schemas.openxmlformats.org/officeDocument/2006/relationships/customXml" Target="../ink/ink2331.xml"/><Relationship Id="rId289" Type="http://schemas.openxmlformats.org/officeDocument/2006/relationships/customXml" Target="../ink/ink2422.xml"/><Relationship Id="rId11" Type="http://schemas.openxmlformats.org/officeDocument/2006/relationships/customXml" Target="../ink/ink2283.xml"/><Relationship Id="rId53" Type="http://schemas.openxmlformats.org/officeDocument/2006/relationships/customXml" Target="../ink/ink2304.xml"/><Relationship Id="rId149" Type="http://schemas.openxmlformats.org/officeDocument/2006/relationships/customXml" Target="../ink/ink2352.xml"/><Relationship Id="rId314" Type="http://schemas.openxmlformats.org/officeDocument/2006/relationships/image" Target="../media/image2358.png"/><Relationship Id="rId356" Type="http://schemas.openxmlformats.org/officeDocument/2006/relationships/image" Target="../media/image2379.png"/><Relationship Id="rId95" Type="http://schemas.openxmlformats.org/officeDocument/2006/relationships/customXml" Target="../ink/ink2325.xml"/><Relationship Id="rId160" Type="http://schemas.openxmlformats.org/officeDocument/2006/relationships/image" Target="../media/image2281.png"/><Relationship Id="rId216" Type="http://schemas.openxmlformats.org/officeDocument/2006/relationships/image" Target="../media/image2309.png"/><Relationship Id="rId258" Type="http://schemas.openxmlformats.org/officeDocument/2006/relationships/image" Target="../media/image2330.png"/><Relationship Id="rId22" Type="http://schemas.openxmlformats.org/officeDocument/2006/relationships/image" Target="../media/image2080.png"/><Relationship Id="rId64" Type="http://schemas.openxmlformats.org/officeDocument/2006/relationships/image" Target="../media/image2101.png"/><Relationship Id="rId118" Type="http://schemas.openxmlformats.org/officeDocument/2006/relationships/image" Target="../media/image2128.png"/><Relationship Id="rId325" Type="http://schemas.openxmlformats.org/officeDocument/2006/relationships/customXml" Target="../ink/ink2440.xml"/><Relationship Id="rId367" Type="http://schemas.openxmlformats.org/officeDocument/2006/relationships/customXml" Target="../ink/ink2461.xml"/><Relationship Id="rId171" Type="http://schemas.openxmlformats.org/officeDocument/2006/relationships/customXml" Target="../ink/ink2363.xml"/><Relationship Id="rId227" Type="http://schemas.openxmlformats.org/officeDocument/2006/relationships/customXml" Target="../ink/ink2391.xml"/><Relationship Id="rId269" Type="http://schemas.openxmlformats.org/officeDocument/2006/relationships/customXml" Target="../ink/ink2412.xml"/><Relationship Id="rId33" Type="http://schemas.openxmlformats.org/officeDocument/2006/relationships/customXml" Target="../ink/ink2294.xml"/><Relationship Id="rId129" Type="http://schemas.openxmlformats.org/officeDocument/2006/relationships/customXml" Target="../ink/ink2342.xml"/><Relationship Id="rId280" Type="http://schemas.openxmlformats.org/officeDocument/2006/relationships/image" Target="../media/image2341.png"/><Relationship Id="rId336" Type="http://schemas.openxmlformats.org/officeDocument/2006/relationships/image" Target="../media/image2369.png"/><Relationship Id="rId75" Type="http://schemas.openxmlformats.org/officeDocument/2006/relationships/customXml" Target="../ink/ink2315.xml"/><Relationship Id="rId140" Type="http://schemas.openxmlformats.org/officeDocument/2006/relationships/image" Target="../media/image2271.png"/><Relationship Id="rId182" Type="http://schemas.openxmlformats.org/officeDocument/2006/relationships/image" Target="../media/image2292.png"/><Relationship Id="rId6" Type="http://schemas.openxmlformats.org/officeDocument/2006/relationships/image" Target="../media/image2072.png"/><Relationship Id="rId238" Type="http://schemas.openxmlformats.org/officeDocument/2006/relationships/image" Target="../media/image2320.png"/><Relationship Id="rId291" Type="http://schemas.openxmlformats.org/officeDocument/2006/relationships/customXml" Target="../ink/ink2423.xml"/><Relationship Id="rId305" Type="http://schemas.openxmlformats.org/officeDocument/2006/relationships/customXml" Target="../ink/ink2430.xml"/><Relationship Id="rId347" Type="http://schemas.openxmlformats.org/officeDocument/2006/relationships/customXml" Target="../ink/ink2451.xml"/><Relationship Id="rId44" Type="http://schemas.openxmlformats.org/officeDocument/2006/relationships/image" Target="../media/image2091.png"/><Relationship Id="rId86" Type="http://schemas.openxmlformats.org/officeDocument/2006/relationships/image" Target="../media/image2112.png"/><Relationship Id="rId151" Type="http://schemas.openxmlformats.org/officeDocument/2006/relationships/customXml" Target="../ink/ink2353.xml"/><Relationship Id="rId193" Type="http://schemas.openxmlformats.org/officeDocument/2006/relationships/customXml" Target="../ink/ink2374.xml"/><Relationship Id="rId207" Type="http://schemas.openxmlformats.org/officeDocument/2006/relationships/customXml" Target="../ink/ink2381.xml"/><Relationship Id="rId249" Type="http://schemas.openxmlformats.org/officeDocument/2006/relationships/customXml" Target="../ink/ink2402.xml"/><Relationship Id="rId13" Type="http://schemas.openxmlformats.org/officeDocument/2006/relationships/customXml" Target="../ink/ink2284.xml"/><Relationship Id="rId109" Type="http://schemas.openxmlformats.org/officeDocument/2006/relationships/customXml" Target="../ink/ink2332.xml"/><Relationship Id="rId260" Type="http://schemas.openxmlformats.org/officeDocument/2006/relationships/image" Target="../media/image2331.png"/><Relationship Id="rId316" Type="http://schemas.openxmlformats.org/officeDocument/2006/relationships/image" Target="../media/image2359.png"/><Relationship Id="rId55" Type="http://schemas.openxmlformats.org/officeDocument/2006/relationships/customXml" Target="../ink/ink2305.xml"/><Relationship Id="rId97" Type="http://schemas.openxmlformats.org/officeDocument/2006/relationships/customXml" Target="../ink/ink2326.xml"/><Relationship Id="rId120" Type="http://schemas.openxmlformats.org/officeDocument/2006/relationships/image" Target="../media/image2129.png"/><Relationship Id="rId358" Type="http://schemas.openxmlformats.org/officeDocument/2006/relationships/image" Target="../media/image2380.png"/><Relationship Id="rId162" Type="http://schemas.openxmlformats.org/officeDocument/2006/relationships/image" Target="../media/image2282.png"/><Relationship Id="rId218" Type="http://schemas.openxmlformats.org/officeDocument/2006/relationships/image" Target="../media/image2310.png"/><Relationship Id="rId271" Type="http://schemas.openxmlformats.org/officeDocument/2006/relationships/customXml" Target="../ink/ink2413.xml"/><Relationship Id="rId24" Type="http://schemas.openxmlformats.org/officeDocument/2006/relationships/image" Target="../media/image2081.png"/><Relationship Id="rId66" Type="http://schemas.openxmlformats.org/officeDocument/2006/relationships/image" Target="../media/image2102.png"/><Relationship Id="rId131" Type="http://schemas.openxmlformats.org/officeDocument/2006/relationships/customXml" Target="../ink/ink2343.xml"/><Relationship Id="rId327" Type="http://schemas.openxmlformats.org/officeDocument/2006/relationships/customXml" Target="../ink/ink2441.xml"/><Relationship Id="rId369" Type="http://schemas.openxmlformats.org/officeDocument/2006/relationships/customXml" Target="../ink/ink2462.xml"/><Relationship Id="rId173" Type="http://schemas.openxmlformats.org/officeDocument/2006/relationships/customXml" Target="../ink/ink2364.xml"/><Relationship Id="rId229" Type="http://schemas.openxmlformats.org/officeDocument/2006/relationships/customXml" Target="../ink/ink2392.xml"/><Relationship Id="rId240" Type="http://schemas.openxmlformats.org/officeDocument/2006/relationships/image" Target="../media/image2321.png"/><Relationship Id="rId35" Type="http://schemas.openxmlformats.org/officeDocument/2006/relationships/customXml" Target="../ink/ink2295.xml"/><Relationship Id="rId77" Type="http://schemas.openxmlformats.org/officeDocument/2006/relationships/customXml" Target="../ink/ink2316.xml"/><Relationship Id="rId100" Type="http://schemas.openxmlformats.org/officeDocument/2006/relationships/image" Target="../media/image2119.png"/><Relationship Id="rId282" Type="http://schemas.openxmlformats.org/officeDocument/2006/relationships/image" Target="../media/image2342.png"/><Relationship Id="rId338" Type="http://schemas.openxmlformats.org/officeDocument/2006/relationships/image" Target="../media/image2370.png"/><Relationship Id="rId8" Type="http://schemas.openxmlformats.org/officeDocument/2006/relationships/image" Target="../media/image2073.png"/><Relationship Id="rId142" Type="http://schemas.openxmlformats.org/officeDocument/2006/relationships/image" Target="../media/image2272.png"/><Relationship Id="rId184" Type="http://schemas.openxmlformats.org/officeDocument/2006/relationships/image" Target="../media/image2293.png"/><Relationship Id="rId251" Type="http://schemas.openxmlformats.org/officeDocument/2006/relationships/customXml" Target="../ink/ink2403.xml"/><Relationship Id="rId46" Type="http://schemas.openxmlformats.org/officeDocument/2006/relationships/image" Target="../media/image2092.png"/><Relationship Id="rId293" Type="http://schemas.openxmlformats.org/officeDocument/2006/relationships/customXml" Target="../ink/ink2424.xml"/><Relationship Id="rId307" Type="http://schemas.openxmlformats.org/officeDocument/2006/relationships/customXml" Target="../ink/ink2431.xml"/><Relationship Id="rId349" Type="http://schemas.openxmlformats.org/officeDocument/2006/relationships/customXml" Target="../ink/ink2452.xml"/><Relationship Id="rId88" Type="http://schemas.openxmlformats.org/officeDocument/2006/relationships/image" Target="../media/image2113.png"/><Relationship Id="rId111" Type="http://schemas.openxmlformats.org/officeDocument/2006/relationships/customXml" Target="../ink/ink2333.xml"/><Relationship Id="rId153" Type="http://schemas.openxmlformats.org/officeDocument/2006/relationships/customXml" Target="../ink/ink2354.xml"/><Relationship Id="rId195" Type="http://schemas.openxmlformats.org/officeDocument/2006/relationships/customXml" Target="../ink/ink2375.xml"/><Relationship Id="rId209" Type="http://schemas.openxmlformats.org/officeDocument/2006/relationships/customXml" Target="../ink/ink2382.xml"/><Relationship Id="rId360" Type="http://schemas.openxmlformats.org/officeDocument/2006/relationships/image" Target="../media/image2381.png"/><Relationship Id="rId220" Type="http://schemas.openxmlformats.org/officeDocument/2006/relationships/image" Target="../media/image23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20.xml"/><Relationship Id="rId299" Type="http://schemas.openxmlformats.org/officeDocument/2006/relationships/customXml" Target="../ink/ink2611.xml"/><Relationship Id="rId21" Type="http://schemas.openxmlformats.org/officeDocument/2006/relationships/customXml" Target="../ink/ink2472.xml"/><Relationship Id="rId63" Type="http://schemas.openxmlformats.org/officeDocument/2006/relationships/customXml" Target="../ink/ink2493.xml"/><Relationship Id="rId159" Type="http://schemas.openxmlformats.org/officeDocument/2006/relationships/customXml" Target="../ink/ink2541.xml"/><Relationship Id="rId324" Type="http://schemas.openxmlformats.org/officeDocument/2006/relationships/image" Target="../media/image2548.png"/><Relationship Id="rId366" Type="http://schemas.openxmlformats.org/officeDocument/2006/relationships/image" Target="../media/image2569.png"/><Relationship Id="rId170" Type="http://schemas.openxmlformats.org/officeDocument/2006/relationships/image" Target="../media/image2471.png"/><Relationship Id="rId226" Type="http://schemas.openxmlformats.org/officeDocument/2006/relationships/image" Target="../media/image2499.png"/><Relationship Id="rId268" Type="http://schemas.openxmlformats.org/officeDocument/2006/relationships/image" Target="../media/image2520.png"/><Relationship Id="rId32" Type="http://schemas.openxmlformats.org/officeDocument/2006/relationships/image" Target="../media/image2402.png"/><Relationship Id="rId74" Type="http://schemas.openxmlformats.org/officeDocument/2006/relationships/image" Target="../media/image2423.png"/><Relationship Id="rId128" Type="http://schemas.openxmlformats.org/officeDocument/2006/relationships/image" Target="../media/image2450.png"/><Relationship Id="rId335" Type="http://schemas.openxmlformats.org/officeDocument/2006/relationships/customXml" Target="../ink/ink2629.xml"/><Relationship Id="rId377" Type="http://schemas.openxmlformats.org/officeDocument/2006/relationships/customXml" Target="../ink/ink2650.xml"/><Relationship Id="rId5" Type="http://schemas.openxmlformats.org/officeDocument/2006/relationships/customXml" Target="../ink/ink2464.xml"/><Relationship Id="rId181" Type="http://schemas.openxmlformats.org/officeDocument/2006/relationships/customXml" Target="../ink/ink2552.xml"/><Relationship Id="rId237" Type="http://schemas.openxmlformats.org/officeDocument/2006/relationships/customXml" Target="../ink/ink2580.xml"/><Relationship Id="rId402" Type="http://schemas.openxmlformats.org/officeDocument/2006/relationships/image" Target="../media/image2587.png"/><Relationship Id="rId279" Type="http://schemas.openxmlformats.org/officeDocument/2006/relationships/customXml" Target="../ink/ink2601.xml"/><Relationship Id="rId43" Type="http://schemas.openxmlformats.org/officeDocument/2006/relationships/customXml" Target="../ink/ink2483.xml"/><Relationship Id="rId139" Type="http://schemas.openxmlformats.org/officeDocument/2006/relationships/customXml" Target="../ink/ink2531.xml"/><Relationship Id="rId290" Type="http://schemas.openxmlformats.org/officeDocument/2006/relationships/image" Target="../media/image2531.png"/><Relationship Id="rId304" Type="http://schemas.openxmlformats.org/officeDocument/2006/relationships/image" Target="../media/image2538.png"/><Relationship Id="rId346" Type="http://schemas.openxmlformats.org/officeDocument/2006/relationships/image" Target="../media/image2559.png"/><Relationship Id="rId388" Type="http://schemas.openxmlformats.org/officeDocument/2006/relationships/image" Target="../media/image2580.png"/><Relationship Id="rId85" Type="http://schemas.openxmlformats.org/officeDocument/2006/relationships/customXml" Target="../ink/ink2504.xml"/><Relationship Id="rId150" Type="http://schemas.openxmlformats.org/officeDocument/2006/relationships/image" Target="../media/image2461.png"/><Relationship Id="rId192" Type="http://schemas.openxmlformats.org/officeDocument/2006/relationships/image" Target="../media/image2482.png"/><Relationship Id="rId206" Type="http://schemas.openxmlformats.org/officeDocument/2006/relationships/image" Target="../media/image2489.png"/><Relationship Id="rId413" Type="http://schemas.openxmlformats.org/officeDocument/2006/relationships/customXml" Target="../ink/ink2668.xml"/><Relationship Id="rId248" Type="http://schemas.openxmlformats.org/officeDocument/2006/relationships/image" Target="../media/image2510.png"/><Relationship Id="rId12" Type="http://schemas.openxmlformats.org/officeDocument/2006/relationships/image" Target="../media/image2392.png"/><Relationship Id="rId108" Type="http://schemas.openxmlformats.org/officeDocument/2006/relationships/image" Target="../media/image2440.png"/><Relationship Id="rId315" Type="http://schemas.openxmlformats.org/officeDocument/2006/relationships/customXml" Target="../ink/ink2619.xml"/><Relationship Id="rId357" Type="http://schemas.openxmlformats.org/officeDocument/2006/relationships/customXml" Target="../ink/ink2640.xml"/><Relationship Id="rId54" Type="http://schemas.openxmlformats.org/officeDocument/2006/relationships/image" Target="../media/image2413.png"/><Relationship Id="rId96" Type="http://schemas.openxmlformats.org/officeDocument/2006/relationships/image" Target="../media/image2434.png"/><Relationship Id="rId161" Type="http://schemas.openxmlformats.org/officeDocument/2006/relationships/customXml" Target="../ink/ink2542.xml"/><Relationship Id="rId217" Type="http://schemas.openxmlformats.org/officeDocument/2006/relationships/customXml" Target="../ink/ink2570.xml"/><Relationship Id="rId399" Type="http://schemas.openxmlformats.org/officeDocument/2006/relationships/customXml" Target="../ink/ink2661.xml"/><Relationship Id="rId259" Type="http://schemas.openxmlformats.org/officeDocument/2006/relationships/customXml" Target="../ink/ink2591.xml"/><Relationship Id="rId424" Type="http://schemas.openxmlformats.org/officeDocument/2006/relationships/image" Target="../media/image2598.png"/><Relationship Id="rId23" Type="http://schemas.openxmlformats.org/officeDocument/2006/relationships/customXml" Target="../ink/ink2473.xml"/><Relationship Id="rId119" Type="http://schemas.openxmlformats.org/officeDocument/2006/relationships/customXml" Target="../ink/ink2521.xml"/><Relationship Id="rId270" Type="http://schemas.openxmlformats.org/officeDocument/2006/relationships/image" Target="../media/image2521.png"/><Relationship Id="rId326" Type="http://schemas.openxmlformats.org/officeDocument/2006/relationships/image" Target="../media/image2549.png"/><Relationship Id="rId65" Type="http://schemas.openxmlformats.org/officeDocument/2006/relationships/customXml" Target="../ink/ink2494.xml"/><Relationship Id="rId130" Type="http://schemas.openxmlformats.org/officeDocument/2006/relationships/image" Target="../media/image2451.png"/><Relationship Id="rId368" Type="http://schemas.openxmlformats.org/officeDocument/2006/relationships/image" Target="../media/image2570.png"/><Relationship Id="rId172" Type="http://schemas.openxmlformats.org/officeDocument/2006/relationships/image" Target="../media/image2472.png"/><Relationship Id="rId228" Type="http://schemas.openxmlformats.org/officeDocument/2006/relationships/image" Target="../media/image2500.png"/><Relationship Id="rId281" Type="http://schemas.openxmlformats.org/officeDocument/2006/relationships/customXml" Target="../ink/ink2602.xml"/><Relationship Id="rId337" Type="http://schemas.openxmlformats.org/officeDocument/2006/relationships/customXml" Target="../ink/ink2630.xml"/><Relationship Id="rId34" Type="http://schemas.openxmlformats.org/officeDocument/2006/relationships/image" Target="../media/image2403.png"/><Relationship Id="rId76" Type="http://schemas.openxmlformats.org/officeDocument/2006/relationships/image" Target="../media/image2424.png"/><Relationship Id="rId141" Type="http://schemas.openxmlformats.org/officeDocument/2006/relationships/customXml" Target="../ink/ink2532.xml"/><Relationship Id="rId379" Type="http://schemas.openxmlformats.org/officeDocument/2006/relationships/customXml" Target="../ink/ink2651.xml"/><Relationship Id="rId7" Type="http://schemas.openxmlformats.org/officeDocument/2006/relationships/customXml" Target="../ink/ink2465.xml"/><Relationship Id="rId183" Type="http://schemas.openxmlformats.org/officeDocument/2006/relationships/customXml" Target="../ink/ink2553.xml"/><Relationship Id="rId239" Type="http://schemas.openxmlformats.org/officeDocument/2006/relationships/customXml" Target="../ink/ink2581.xml"/><Relationship Id="rId390" Type="http://schemas.openxmlformats.org/officeDocument/2006/relationships/image" Target="../media/image2581.png"/><Relationship Id="rId404" Type="http://schemas.openxmlformats.org/officeDocument/2006/relationships/image" Target="../media/image2588.png"/><Relationship Id="rId250" Type="http://schemas.openxmlformats.org/officeDocument/2006/relationships/image" Target="../media/image2511.png"/><Relationship Id="rId292" Type="http://schemas.openxmlformats.org/officeDocument/2006/relationships/image" Target="../media/image2532.png"/><Relationship Id="rId306" Type="http://schemas.openxmlformats.org/officeDocument/2006/relationships/image" Target="../media/image2539.png"/><Relationship Id="rId45" Type="http://schemas.openxmlformats.org/officeDocument/2006/relationships/customXml" Target="../ink/ink2484.xml"/><Relationship Id="rId87" Type="http://schemas.openxmlformats.org/officeDocument/2006/relationships/customXml" Target="../ink/ink2505.xml"/><Relationship Id="rId110" Type="http://schemas.openxmlformats.org/officeDocument/2006/relationships/image" Target="../media/image2441.png"/><Relationship Id="rId348" Type="http://schemas.openxmlformats.org/officeDocument/2006/relationships/image" Target="../media/image2560.png"/><Relationship Id="rId152" Type="http://schemas.openxmlformats.org/officeDocument/2006/relationships/image" Target="../media/image2462.png"/><Relationship Id="rId194" Type="http://schemas.openxmlformats.org/officeDocument/2006/relationships/image" Target="../media/image2483.png"/><Relationship Id="rId208" Type="http://schemas.openxmlformats.org/officeDocument/2006/relationships/image" Target="../media/image2490.png"/><Relationship Id="rId415" Type="http://schemas.openxmlformats.org/officeDocument/2006/relationships/customXml" Target="../ink/ink2669.xml"/><Relationship Id="rId261" Type="http://schemas.openxmlformats.org/officeDocument/2006/relationships/customXml" Target="../ink/ink2592.xml"/><Relationship Id="rId14" Type="http://schemas.openxmlformats.org/officeDocument/2006/relationships/image" Target="../media/image2393.png"/><Relationship Id="rId56" Type="http://schemas.openxmlformats.org/officeDocument/2006/relationships/image" Target="../media/image2414.png"/><Relationship Id="rId317" Type="http://schemas.openxmlformats.org/officeDocument/2006/relationships/customXml" Target="../ink/ink2620.xml"/><Relationship Id="rId359" Type="http://schemas.openxmlformats.org/officeDocument/2006/relationships/customXml" Target="../ink/ink2641.xml"/><Relationship Id="rId98" Type="http://schemas.openxmlformats.org/officeDocument/2006/relationships/image" Target="../media/image2435.png"/><Relationship Id="rId121" Type="http://schemas.openxmlformats.org/officeDocument/2006/relationships/customXml" Target="../ink/ink2522.xml"/><Relationship Id="rId163" Type="http://schemas.openxmlformats.org/officeDocument/2006/relationships/customXml" Target="../ink/ink2543.xml"/><Relationship Id="rId219" Type="http://schemas.openxmlformats.org/officeDocument/2006/relationships/customXml" Target="../ink/ink2571.xml"/><Relationship Id="rId370" Type="http://schemas.openxmlformats.org/officeDocument/2006/relationships/image" Target="../media/image2571.png"/><Relationship Id="rId426" Type="http://schemas.openxmlformats.org/officeDocument/2006/relationships/image" Target="../media/image2599.png"/><Relationship Id="rId230" Type="http://schemas.openxmlformats.org/officeDocument/2006/relationships/image" Target="../media/image2501.png"/><Relationship Id="rId25" Type="http://schemas.openxmlformats.org/officeDocument/2006/relationships/customXml" Target="../ink/ink2474.xml"/><Relationship Id="rId67" Type="http://schemas.openxmlformats.org/officeDocument/2006/relationships/customXml" Target="../ink/ink2495.xml"/><Relationship Id="rId272" Type="http://schemas.openxmlformats.org/officeDocument/2006/relationships/image" Target="../media/image2522.png"/><Relationship Id="rId328" Type="http://schemas.openxmlformats.org/officeDocument/2006/relationships/image" Target="../media/image2550.png"/><Relationship Id="rId132" Type="http://schemas.openxmlformats.org/officeDocument/2006/relationships/image" Target="../media/image2452.png"/><Relationship Id="rId174" Type="http://schemas.openxmlformats.org/officeDocument/2006/relationships/image" Target="../media/image2473.png"/><Relationship Id="rId381" Type="http://schemas.openxmlformats.org/officeDocument/2006/relationships/customXml" Target="../ink/ink2652.xml"/><Relationship Id="rId241" Type="http://schemas.openxmlformats.org/officeDocument/2006/relationships/customXml" Target="../ink/ink2582.xml"/><Relationship Id="rId36" Type="http://schemas.openxmlformats.org/officeDocument/2006/relationships/image" Target="../media/image2404.png"/><Relationship Id="rId283" Type="http://schemas.openxmlformats.org/officeDocument/2006/relationships/customXml" Target="../ink/ink2603.xml"/><Relationship Id="rId339" Type="http://schemas.openxmlformats.org/officeDocument/2006/relationships/customXml" Target="../ink/ink2631.xml"/><Relationship Id="rId78" Type="http://schemas.openxmlformats.org/officeDocument/2006/relationships/image" Target="../media/image2425.png"/><Relationship Id="rId101" Type="http://schemas.openxmlformats.org/officeDocument/2006/relationships/customXml" Target="../ink/ink2512.xml"/><Relationship Id="rId143" Type="http://schemas.openxmlformats.org/officeDocument/2006/relationships/customXml" Target="../ink/ink2533.xml"/><Relationship Id="rId185" Type="http://schemas.openxmlformats.org/officeDocument/2006/relationships/customXml" Target="../ink/ink2554.xml"/><Relationship Id="rId350" Type="http://schemas.openxmlformats.org/officeDocument/2006/relationships/image" Target="../media/image2561.png"/><Relationship Id="rId406" Type="http://schemas.openxmlformats.org/officeDocument/2006/relationships/image" Target="../media/image2589.png"/><Relationship Id="rId9" Type="http://schemas.openxmlformats.org/officeDocument/2006/relationships/customXml" Target="../ink/ink2466.xml"/><Relationship Id="rId210" Type="http://schemas.openxmlformats.org/officeDocument/2006/relationships/image" Target="../media/image2491.png"/><Relationship Id="rId392" Type="http://schemas.openxmlformats.org/officeDocument/2006/relationships/image" Target="../media/image2582.png"/><Relationship Id="rId252" Type="http://schemas.openxmlformats.org/officeDocument/2006/relationships/image" Target="../media/image2512.png"/><Relationship Id="rId294" Type="http://schemas.openxmlformats.org/officeDocument/2006/relationships/image" Target="../media/image2533.png"/><Relationship Id="rId308" Type="http://schemas.openxmlformats.org/officeDocument/2006/relationships/image" Target="../media/image2540.png"/><Relationship Id="rId47" Type="http://schemas.openxmlformats.org/officeDocument/2006/relationships/customXml" Target="../ink/ink2485.xml"/><Relationship Id="rId89" Type="http://schemas.openxmlformats.org/officeDocument/2006/relationships/customXml" Target="../ink/ink2506.xml"/><Relationship Id="rId112" Type="http://schemas.openxmlformats.org/officeDocument/2006/relationships/image" Target="../media/image2442.png"/><Relationship Id="rId154" Type="http://schemas.openxmlformats.org/officeDocument/2006/relationships/image" Target="../media/image2463.png"/><Relationship Id="rId361" Type="http://schemas.openxmlformats.org/officeDocument/2006/relationships/customXml" Target="../ink/ink2642.xml"/><Relationship Id="rId196" Type="http://schemas.openxmlformats.org/officeDocument/2006/relationships/image" Target="../media/image2484.png"/><Relationship Id="rId417" Type="http://schemas.openxmlformats.org/officeDocument/2006/relationships/customXml" Target="../ink/ink2670.xml"/><Relationship Id="rId16" Type="http://schemas.openxmlformats.org/officeDocument/2006/relationships/image" Target="../media/image2394.png"/><Relationship Id="rId221" Type="http://schemas.openxmlformats.org/officeDocument/2006/relationships/customXml" Target="../ink/ink2572.xml"/><Relationship Id="rId263" Type="http://schemas.openxmlformats.org/officeDocument/2006/relationships/customXml" Target="../ink/ink2593.xml"/><Relationship Id="rId319" Type="http://schemas.openxmlformats.org/officeDocument/2006/relationships/customXml" Target="../ink/ink2621.xml"/><Relationship Id="rId58" Type="http://schemas.openxmlformats.org/officeDocument/2006/relationships/image" Target="../media/image2415.png"/><Relationship Id="rId123" Type="http://schemas.openxmlformats.org/officeDocument/2006/relationships/customXml" Target="../ink/ink2523.xml"/><Relationship Id="rId330" Type="http://schemas.openxmlformats.org/officeDocument/2006/relationships/image" Target="../media/image2551.png"/><Relationship Id="rId165" Type="http://schemas.openxmlformats.org/officeDocument/2006/relationships/customXml" Target="../ink/ink2544.xml"/><Relationship Id="rId372" Type="http://schemas.openxmlformats.org/officeDocument/2006/relationships/image" Target="../media/image2572.png"/><Relationship Id="rId428" Type="http://schemas.openxmlformats.org/officeDocument/2006/relationships/image" Target="../media/image2600.png"/><Relationship Id="rId232" Type="http://schemas.openxmlformats.org/officeDocument/2006/relationships/image" Target="../media/image2502.png"/><Relationship Id="rId274" Type="http://schemas.openxmlformats.org/officeDocument/2006/relationships/image" Target="../media/image2523.png"/><Relationship Id="rId27" Type="http://schemas.openxmlformats.org/officeDocument/2006/relationships/customXml" Target="../ink/ink2475.xml"/><Relationship Id="rId69" Type="http://schemas.openxmlformats.org/officeDocument/2006/relationships/customXml" Target="../ink/ink2496.xml"/><Relationship Id="rId134" Type="http://schemas.openxmlformats.org/officeDocument/2006/relationships/image" Target="../media/image2453.png"/><Relationship Id="rId80" Type="http://schemas.openxmlformats.org/officeDocument/2006/relationships/image" Target="../media/image2426.png"/><Relationship Id="rId176" Type="http://schemas.openxmlformats.org/officeDocument/2006/relationships/image" Target="../media/image2474.png"/><Relationship Id="rId341" Type="http://schemas.openxmlformats.org/officeDocument/2006/relationships/customXml" Target="../ink/ink2632.xml"/><Relationship Id="rId383" Type="http://schemas.openxmlformats.org/officeDocument/2006/relationships/customXml" Target="../ink/ink2653.xml"/><Relationship Id="rId201" Type="http://schemas.openxmlformats.org/officeDocument/2006/relationships/customXml" Target="../ink/ink2562.xml"/><Relationship Id="rId243" Type="http://schemas.openxmlformats.org/officeDocument/2006/relationships/customXml" Target="../ink/ink2583.xml"/><Relationship Id="rId285" Type="http://schemas.openxmlformats.org/officeDocument/2006/relationships/customXml" Target="../ink/ink2604.xml"/><Relationship Id="rId38" Type="http://schemas.openxmlformats.org/officeDocument/2006/relationships/image" Target="../media/image2405.png"/><Relationship Id="rId103" Type="http://schemas.openxmlformats.org/officeDocument/2006/relationships/customXml" Target="../ink/ink2513.xml"/><Relationship Id="rId310" Type="http://schemas.openxmlformats.org/officeDocument/2006/relationships/image" Target="../media/image2541.png"/><Relationship Id="rId91" Type="http://schemas.openxmlformats.org/officeDocument/2006/relationships/customXml" Target="../ink/ink2507.xml"/><Relationship Id="rId145" Type="http://schemas.openxmlformats.org/officeDocument/2006/relationships/customXml" Target="../ink/ink2534.xml"/><Relationship Id="rId187" Type="http://schemas.openxmlformats.org/officeDocument/2006/relationships/customXml" Target="../ink/ink2555.xml"/><Relationship Id="rId352" Type="http://schemas.openxmlformats.org/officeDocument/2006/relationships/image" Target="../media/image2562.png"/><Relationship Id="rId394" Type="http://schemas.openxmlformats.org/officeDocument/2006/relationships/image" Target="../media/image2583.png"/><Relationship Id="rId408" Type="http://schemas.openxmlformats.org/officeDocument/2006/relationships/image" Target="../media/image2590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492.png"/><Relationship Id="rId233" Type="http://schemas.openxmlformats.org/officeDocument/2006/relationships/customXml" Target="../ink/ink2578.xml"/><Relationship Id="rId254" Type="http://schemas.openxmlformats.org/officeDocument/2006/relationships/image" Target="../media/image2513.png"/><Relationship Id="rId28" Type="http://schemas.openxmlformats.org/officeDocument/2006/relationships/image" Target="../media/image2400.png"/><Relationship Id="rId49" Type="http://schemas.openxmlformats.org/officeDocument/2006/relationships/customXml" Target="../ink/ink2486.xml"/><Relationship Id="rId114" Type="http://schemas.openxmlformats.org/officeDocument/2006/relationships/image" Target="../media/image2443.png"/><Relationship Id="rId275" Type="http://schemas.openxmlformats.org/officeDocument/2006/relationships/customXml" Target="../ink/ink2599.xml"/><Relationship Id="rId296" Type="http://schemas.openxmlformats.org/officeDocument/2006/relationships/image" Target="../media/image2534.png"/><Relationship Id="rId300" Type="http://schemas.openxmlformats.org/officeDocument/2006/relationships/image" Target="../media/image2536.png"/><Relationship Id="rId60" Type="http://schemas.openxmlformats.org/officeDocument/2006/relationships/image" Target="../media/image2416.png"/><Relationship Id="rId81" Type="http://schemas.openxmlformats.org/officeDocument/2006/relationships/customXml" Target="../ink/ink2502.xml"/><Relationship Id="rId135" Type="http://schemas.openxmlformats.org/officeDocument/2006/relationships/customXml" Target="../ink/ink2529.xml"/><Relationship Id="rId156" Type="http://schemas.openxmlformats.org/officeDocument/2006/relationships/image" Target="../media/image2464.png"/><Relationship Id="rId177" Type="http://schemas.openxmlformats.org/officeDocument/2006/relationships/customXml" Target="../ink/ink2550.xml"/><Relationship Id="rId198" Type="http://schemas.openxmlformats.org/officeDocument/2006/relationships/image" Target="../media/image2485.png"/><Relationship Id="rId321" Type="http://schemas.openxmlformats.org/officeDocument/2006/relationships/customXml" Target="../ink/ink2622.xml"/><Relationship Id="rId342" Type="http://schemas.openxmlformats.org/officeDocument/2006/relationships/image" Target="../media/image2557.png"/><Relationship Id="rId363" Type="http://schemas.openxmlformats.org/officeDocument/2006/relationships/customXml" Target="../ink/ink2643.xml"/><Relationship Id="rId384" Type="http://schemas.openxmlformats.org/officeDocument/2006/relationships/image" Target="../media/image2578.png"/><Relationship Id="rId419" Type="http://schemas.openxmlformats.org/officeDocument/2006/relationships/customXml" Target="../ink/ink2671.xml"/><Relationship Id="rId202" Type="http://schemas.openxmlformats.org/officeDocument/2006/relationships/image" Target="../media/image2487.png"/><Relationship Id="rId223" Type="http://schemas.openxmlformats.org/officeDocument/2006/relationships/customXml" Target="../ink/ink2573.xml"/><Relationship Id="rId244" Type="http://schemas.openxmlformats.org/officeDocument/2006/relationships/image" Target="../media/image2508.png"/><Relationship Id="rId430" Type="http://schemas.openxmlformats.org/officeDocument/2006/relationships/image" Target="../media/image2601.png"/><Relationship Id="rId18" Type="http://schemas.openxmlformats.org/officeDocument/2006/relationships/image" Target="../media/image2395.png"/><Relationship Id="rId39" Type="http://schemas.openxmlformats.org/officeDocument/2006/relationships/customXml" Target="../ink/ink2481.xml"/><Relationship Id="rId265" Type="http://schemas.openxmlformats.org/officeDocument/2006/relationships/customXml" Target="../ink/ink2594.xml"/><Relationship Id="rId286" Type="http://schemas.openxmlformats.org/officeDocument/2006/relationships/image" Target="../media/image2529.png"/><Relationship Id="rId50" Type="http://schemas.openxmlformats.org/officeDocument/2006/relationships/image" Target="../media/image2411.png"/><Relationship Id="rId104" Type="http://schemas.openxmlformats.org/officeDocument/2006/relationships/image" Target="../media/image2438.png"/><Relationship Id="rId125" Type="http://schemas.openxmlformats.org/officeDocument/2006/relationships/customXml" Target="../ink/ink2524.xml"/><Relationship Id="rId146" Type="http://schemas.openxmlformats.org/officeDocument/2006/relationships/image" Target="../media/image2459.png"/><Relationship Id="rId167" Type="http://schemas.openxmlformats.org/officeDocument/2006/relationships/customXml" Target="../ink/ink2545.xml"/><Relationship Id="rId188" Type="http://schemas.openxmlformats.org/officeDocument/2006/relationships/image" Target="../media/image2480.png"/><Relationship Id="rId311" Type="http://schemas.openxmlformats.org/officeDocument/2006/relationships/customXml" Target="../ink/ink2617.xml"/><Relationship Id="rId332" Type="http://schemas.openxmlformats.org/officeDocument/2006/relationships/image" Target="../media/image2552.png"/><Relationship Id="rId353" Type="http://schemas.openxmlformats.org/officeDocument/2006/relationships/customXml" Target="../ink/ink2638.xml"/><Relationship Id="rId374" Type="http://schemas.openxmlformats.org/officeDocument/2006/relationships/image" Target="../media/image2573.png"/><Relationship Id="rId395" Type="http://schemas.openxmlformats.org/officeDocument/2006/relationships/customXml" Target="../ink/ink2659.xml"/><Relationship Id="rId409" Type="http://schemas.openxmlformats.org/officeDocument/2006/relationships/customXml" Target="../ink/ink2666.xml"/><Relationship Id="rId71" Type="http://schemas.openxmlformats.org/officeDocument/2006/relationships/customXml" Target="../ink/ink2497.xml"/><Relationship Id="rId92" Type="http://schemas.openxmlformats.org/officeDocument/2006/relationships/image" Target="../media/image2432.png"/><Relationship Id="rId213" Type="http://schemas.openxmlformats.org/officeDocument/2006/relationships/customXml" Target="../ink/ink2568.xml"/><Relationship Id="rId234" Type="http://schemas.openxmlformats.org/officeDocument/2006/relationships/image" Target="../media/image2503.png"/><Relationship Id="rId420" Type="http://schemas.openxmlformats.org/officeDocument/2006/relationships/image" Target="../media/image2596.png"/><Relationship Id="rId2" Type="http://schemas.openxmlformats.org/officeDocument/2006/relationships/image" Target="../media/image2387.png"/><Relationship Id="rId29" Type="http://schemas.openxmlformats.org/officeDocument/2006/relationships/customXml" Target="../ink/ink2476.xml"/><Relationship Id="rId255" Type="http://schemas.openxmlformats.org/officeDocument/2006/relationships/customXml" Target="../ink/ink2589.xml"/><Relationship Id="rId276" Type="http://schemas.openxmlformats.org/officeDocument/2006/relationships/image" Target="../media/image2524.png"/><Relationship Id="rId297" Type="http://schemas.openxmlformats.org/officeDocument/2006/relationships/customXml" Target="../ink/ink2610.xml"/><Relationship Id="rId40" Type="http://schemas.openxmlformats.org/officeDocument/2006/relationships/image" Target="../media/image2406.png"/><Relationship Id="rId115" Type="http://schemas.openxmlformats.org/officeDocument/2006/relationships/customXml" Target="../ink/ink2519.xml"/><Relationship Id="rId136" Type="http://schemas.openxmlformats.org/officeDocument/2006/relationships/image" Target="../media/image2454.png"/><Relationship Id="rId157" Type="http://schemas.openxmlformats.org/officeDocument/2006/relationships/customXml" Target="../ink/ink2540.xml"/><Relationship Id="rId178" Type="http://schemas.openxmlformats.org/officeDocument/2006/relationships/image" Target="../media/image2475.png"/><Relationship Id="rId301" Type="http://schemas.openxmlformats.org/officeDocument/2006/relationships/customXml" Target="../ink/ink2612.xml"/><Relationship Id="rId322" Type="http://schemas.openxmlformats.org/officeDocument/2006/relationships/image" Target="../media/image2547.png"/><Relationship Id="rId343" Type="http://schemas.openxmlformats.org/officeDocument/2006/relationships/customXml" Target="../ink/ink2633.xml"/><Relationship Id="rId364" Type="http://schemas.openxmlformats.org/officeDocument/2006/relationships/image" Target="../media/image2568.png"/><Relationship Id="rId61" Type="http://schemas.openxmlformats.org/officeDocument/2006/relationships/customXml" Target="../ink/ink2492.xml"/><Relationship Id="rId82" Type="http://schemas.openxmlformats.org/officeDocument/2006/relationships/image" Target="../media/image2427.png"/><Relationship Id="rId199" Type="http://schemas.openxmlformats.org/officeDocument/2006/relationships/customXml" Target="../ink/ink2561.xml"/><Relationship Id="rId203" Type="http://schemas.openxmlformats.org/officeDocument/2006/relationships/customXml" Target="../ink/ink2563.xml"/><Relationship Id="rId385" Type="http://schemas.openxmlformats.org/officeDocument/2006/relationships/customXml" Target="../ink/ink2654.xml"/><Relationship Id="rId19" Type="http://schemas.openxmlformats.org/officeDocument/2006/relationships/customXml" Target="../ink/ink2471.xml"/><Relationship Id="rId224" Type="http://schemas.openxmlformats.org/officeDocument/2006/relationships/image" Target="../media/image2498.png"/><Relationship Id="rId245" Type="http://schemas.openxmlformats.org/officeDocument/2006/relationships/customXml" Target="../ink/ink2584.xml"/><Relationship Id="rId266" Type="http://schemas.openxmlformats.org/officeDocument/2006/relationships/image" Target="../media/image2519.png"/><Relationship Id="rId287" Type="http://schemas.openxmlformats.org/officeDocument/2006/relationships/customXml" Target="../ink/ink2605.xml"/><Relationship Id="rId410" Type="http://schemas.openxmlformats.org/officeDocument/2006/relationships/image" Target="../media/image2591.png"/><Relationship Id="rId30" Type="http://schemas.openxmlformats.org/officeDocument/2006/relationships/image" Target="../media/image2401.png"/><Relationship Id="rId105" Type="http://schemas.openxmlformats.org/officeDocument/2006/relationships/customXml" Target="../ink/ink2514.xml"/><Relationship Id="rId126" Type="http://schemas.openxmlformats.org/officeDocument/2006/relationships/image" Target="../media/image2449.png"/><Relationship Id="rId147" Type="http://schemas.openxmlformats.org/officeDocument/2006/relationships/customXml" Target="../ink/ink2535.xml"/><Relationship Id="rId168" Type="http://schemas.openxmlformats.org/officeDocument/2006/relationships/image" Target="../media/image2470.png"/><Relationship Id="rId312" Type="http://schemas.openxmlformats.org/officeDocument/2006/relationships/image" Target="../media/image2542.png"/><Relationship Id="rId333" Type="http://schemas.openxmlformats.org/officeDocument/2006/relationships/customXml" Target="../ink/ink2628.xml"/><Relationship Id="rId354" Type="http://schemas.openxmlformats.org/officeDocument/2006/relationships/image" Target="../media/image2563.png"/><Relationship Id="rId51" Type="http://schemas.openxmlformats.org/officeDocument/2006/relationships/customXml" Target="../ink/ink2487.xml"/><Relationship Id="rId72" Type="http://schemas.openxmlformats.org/officeDocument/2006/relationships/image" Target="../media/image2422.png"/><Relationship Id="rId93" Type="http://schemas.openxmlformats.org/officeDocument/2006/relationships/customXml" Target="../ink/ink2508.xml"/><Relationship Id="rId189" Type="http://schemas.openxmlformats.org/officeDocument/2006/relationships/customXml" Target="../ink/ink2556.xml"/><Relationship Id="rId375" Type="http://schemas.openxmlformats.org/officeDocument/2006/relationships/customXml" Target="../ink/ink2649.xml"/><Relationship Id="rId396" Type="http://schemas.openxmlformats.org/officeDocument/2006/relationships/image" Target="../media/image2584.png"/><Relationship Id="rId3" Type="http://schemas.openxmlformats.org/officeDocument/2006/relationships/customXml" Target="../ink/ink2463.xml"/><Relationship Id="rId214" Type="http://schemas.openxmlformats.org/officeDocument/2006/relationships/image" Target="../media/image2493.png"/><Relationship Id="rId235" Type="http://schemas.openxmlformats.org/officeDocument/2006/relationships/customXml" Target="../ink/ink2579.xml"/><Relationship Id="rId256" Type="http://schemas.openxmlformats.org/officeDocument/2006/relationships/image" Target="../media/image2514.png"/><Relationship Id="rId277" Type="http://schemas.openxmlformats.org/officeDocument/2006/relationships/customXml" Target="../ink/ink2600.xml"/><Relationship Id="rId298" Type="http://schemas.openxmlformats.org/officeDocument/2006/relationships/image" Target="../media/image2535.png"/><Relationship Id="rId400" Type="http://schemas.openxmlformats.org/officeDocument/2006/relationships/image" Target="../media/image2586.png"/><Relationship Id="rId421" Type="http://schemas.openxmlformats.org/officeDocument/2006/relationships/customXml" Target="../ink/ink2672.xml"/><Relationship Id="rId116" Type="http://schemas.openxmlformats.org/officeDocument/2006/relationships/image" Target="../media/image2444.png"/><Relationship Id="rId137" Type="http://schemas.openxmlformats.org/officeDocument/2006/relationships/customXml" Target="../ink/ink2530.xml"/><Relationship Id="rId158" Type="http://schemas.openxmlformats.org/officeDocument/2006/relationships/image" Target="../media/image2465.png"/><Relationship Id="rId302" Type="http://schemas.openxmlformats.org/officeDocument/2006/relationships/image" Target="../media/image2537.png"/><Relationship Id="rId323" Type="http://schemas.openxmlformats.org/officeDocument/2006/relationships/customXml" Target="../ink/ink2623.xml"/><Relationship Id="rId344" Type="http://schemas.openxmlformats.org/officeDocument/2006/relationships/image" Target="../media/image2558.png"/><Relationship Id="rId20" Type="http://schemas.openxmlformats.org/officeDocument/2006/relationships/image" Target="../media/image2396.png"/><Relationship Id="rId41" Type="http://schemas.openxmlformats.org/officeDocument/2006/relationships/customXml" Target="../ink/ink2482.xml"/><Relationship Id="rId62" Type="http://schemas.openxmlformats.org/officeDocument/2006/relationships/image" Target="../media/image2417.png"/><Relationship Id="rId83" Type="http://schemas.openxmlformats.org/officeDocument/2006/relationships/customXml" Target="../ink/ink2503.xml"/><Relationship Id="rId179" Type="http://schemas.openxmlformats.org/officeDocument/2006/relationships/customXml" Target="../ink/ink2551.xml"/><Relationship Id="rId365" Type="http://schemas.openxmlformats.org/officeDocument/2006/relationships/customXml" Target="../ink/ink2644.xml"/><Relationship Id="rId386" Type="http://schemas.openxmlformats.org/officeDocument/2006/relationships/image" Target="../media/image2579.png"/><Relationship Id="rId190" Type="http://schemas.openxmlformats.org/officeDocument/2006/relationships/image" Target="../media/image2481.png"/><Relationship Id="rId204" Type="http://schemas.openxmlformats.org/officeDocument/2006/relationships/image" Target="../media/image2488.png"/><Relationship Id="rId225" Type="http://schemas.openxmlformats.org/officeDocument/2006/relationships/customXml" Target="../ink/ink2574.xml"/><Relationship Id="rId246" Type="http://schemas.openxmlformats.org/officeDocument/2006/relationships/image" Target="../media/image2509.png"/><Relationship Id="rId267" Type="http://schemas.openxmlformats.org/officeDocument/2006/relationships/customXml" Target="../ink/ink2595.xml"/><Relationship Id="rId288" Type="http://schemas.openxmlformats.org/officeDocument/2006/relationships/image" Target="../media/image2530.png"/><Relationship Id="rId411" Type="http://schemas.openxmlformats.org/officeDocument/2006/relationships/customXml" Target="../ink/ink2667.xml"/><Relationship Id="rId106" Type="http://schemas.openxmlformats.org/officeDocument/2006/relationships/image" Target="../media/image2439.png"/><Relationship Id="rId127" Type="http://schemas.openxmlformats.org/officeDocument/2006/relationships/customXml" Target="../ink/ink2525.xml"/><Relationship Id="rId313" Type="http://schemas.openxmlformats.org/officeDocument/2006/relationships/customXml" Target="../ink/ink2618.xml"/><Relationship Id="rId10" Type="http://schemas.openxmlformats.org/officeDocument/2006/relationships/image" Target="../media/image2391.png"/><Relationship Id="rId31" Type="http://schemas.openxmlformats.org/officeDocument/2006/relationships/customXml" Target="../ink/ink2477.xml"/><Relationship Id="rId52" Type="http://schemas.openxmlformats.org/officeDocument/2006/relationships/image" Target="../media/image2412.png"/><Relationship Id="rId73" Type="http://schemas.openxmlformats.org/officeDocument/2006/relationships/customXml" Target="../ink/ink2498.xml"/><Relationship Id="rId94" Type="http://schemas.openxmlformats.org/officeDocument/2006/relationships/image" Target="../media/image2433.png"/><Relationship Id="rId148" Type="http://schemas.openxmlformats.org/officeDocument/2006/relationships/image" Target="../media/image2460.png"/><Relationship Id="rId169" Type="http://schemas.openxmlformats.org/officeDocument/2006/relationships/customXml" Target="../ink/ink2546.xml"/><Relationship Id="rId334" Type="http://schemas.openxmlformats.org/officeDocument/2006/relationships/image" Target="../media/image2553.png"/><Relationship Id="rId355" Type="http://schemas.openxmlformats.org/officeDocument/2006/relationships/customXml" Target="../ink/ink2639.xml"/><Relationship Id="rId376" Type="http://schemas.openxmlformats.org/officeDocument/2006/relationships/image" Target="../media/image2574.png"/><Relationship Id="rId397" Type="http://schemas.openxmlformats.org/officeDocument/2006/relationships/customXml" Target="../ink/ink2660.xml"/><Relationship Id="rId4" Type="http://schemas.openxmlformats.org/officeDocument/2006/relationships/image" Target="../media/image2388.png"/><Relationship Id="rId180" Type="http://schemas.openxmlformats.org/officeDocument/2006/relationships/image" Target="../media/image2476.png"/><Relationship Id="rId215" Type="http://schemas.openxmlformats.org/officeDocument/2006/relationships/customXml" Target="../ink/ink2569.xml"/><Relationship Id="rId236" Type="http://schemas.openxmlformats.org/officeDocument/2006/relationships/image" Target="../media/image2504.png"/><Relationship Id="rId257" Type="http://schemas.openxmlformats.org/officeDocument/2006/relationships/customXml" Target="../ink/ink2590.xml"/><Relationship Id="rId278" Type="http://schemas.openxmlformats.org/officeDocument/2006/relationships/image" Target="../media/image2525.png"/><Relationship Id="rId401" Type="http://schemas.openxmlformats.org/officeDocument/2006/relationships/customXml" Target="../ink/ink2662.xml"/><Relationship Id="rId422" Type="http://schemas.openxmlformats.org/officeDocument/2006/relationships/image" Target="../media/image2597.png"/><Relationship Id="rId303" Type="http://schemas.openxmlformats.org/officeDocument/2006/relationships/customXml" Target="../ink/ink2613.xml"/><Relationship Id="rId42" Type="http://schemas.openxmlformats.org/officeDocument/2006/relationships/image" Target="../media/image2407.png"/><Relationship Id="rId84" Type="http://schemas.openxmlformats.org/officeDocument/2006/relationships/image" Target="../media/image2428.png"/><Relationship Id="rId138" Type="http://schemas.openxmlformats.org/officeDocument/2006/relationships/image" Target="../media/image2455.png"/><Relationship Id="rId345" Type="http://schemas.openxmlformats.org/officeDocument/2006/relationships/customXml" Target="../ink/ink2634.xml"/><Relationship Id="rId387" Type="http://schemas.openxmlformats.org/officeDocument/2006/relationships/customXml" Target="../ink/ink2655.xml"/><Relationship Id="rId191" Type="http://schemas.openxmlformats.org/officeDocument/2006/relationships/customXml" Target="../ink/ink2557.xml"/><Relationship Id="rId205" Type="http://schemas.openxmlformats.org/officeDocument/2006/relationships/customXml" Target="../ink/ink2564.xml"/><Relationship Id="rId247" Type="http://schemas.openxmlformats.org/officeDocument/2006/relationships/customXml" Target="../ink/ink2585.xml"/><Relationship Id="rId412" Type="http://schemas.openxmlformats.org/officeDocument/2006/relationships/image" Target="../media/image2592.png"/><Relationship Id="rId107" Type="http://schemas.openxmlformats.org/officeDocument/2006/relationships/customXml" Target="../ink/ink2515.xml"/><Relationship Id="rId289" Type="http://schemas.openxmlformats.org/officeDocument/2006/relationships/customXml" Target="../ink/ink2606.xml"/><Relationship Id="rId11" Type="http://schemas.openxmlformats.org/officeDocument/2006/relationships/customXml" Target="../ink/ink2467.xml"/><Relationship Id="rId53" Type="http://schemas.openxmlformats.org/officeDocument/2006/relationships/customXml" Target="../ink/ink2488.xml"/><Relationship Id="rId149" Type="http://schemas.openxmlformats.org/officeDocument/2006/relationships/customXml" Target="../ink/ink2536.xml"/><Relationship Id="rId314" Type="http://schemas.openxmlformats.org/officeDocument/2006/relationships/image" Target="../media/image2543.png"/><Relationship Id="rId356" Type="http://schemas.openxmlformats.org/officeDocument/2006/relationships/image" Target="../media/image2564.png"/><Relationship Id="rId398" Type="http://schemas.openxmlformats.org/officeDocument/2006/relationships/image" Target="../media/image2585.png"/><Relationship Id="rId95" Type="http://schemas.openxmlformats.org/officeDocument/2006/relationships/customXml" Target="../ink/ink2509.xml"/><Relationship Id="rId160" Type="http://schemas.openxmlformats.org/officeDocument/2006/relationships/image" Target="../media/image2466.png"/><Relationship Id="rId216" Type="http://schemas.openxmlformats.org/officeDocument/2006/relationships/image" Target="../media/image2494.png"/><Relationship Id="rId423" Type="http://schemas.openxmlformats.org/officeDocument/2006/relationships/customXml" Target="../ink/ink2673.xml"/><Relationship Id="rId258" Type="http://schemas.openxmlformats.org/officeDocument/2006/relationships/image" Target="../media/image2515.png"/><Relationship Id="rId22" Type="http://schemas.openxmlformats.org/officeDocument/2006/relationships/image" Target="../media/image2397.png"/><Relationship Id="rId64" Type="http://schemas.openxmlformats.org/officeDocument/2006/relationships/image" Target="../media/image2418.png"/><Relationship Id="rId118" Type="http://schemas.openxmlformats.org/officeDocument/2006/relationships/image" Target="../media/image2445.png"/><Relationship Id="rId325" Type="http://schemas.openxmlformats.org/officeDocument/2006/relationships/customXml" Target="../ink/ink2624.xml"/><Relationship Id="rId367" Type="http://schemas.openxmlformats.org/officeDocument/2006/relationships/customXml" Target="../ink/ink2645.xml"/><Relationship Id="rId171" Type="http://schemas.openxmlformats.org/officeDocument/2006/relationships/customXml" Target="../ink/ink2547.xml"/><Relationship Id="rId227" Type="http://schemas.openxmlformats.org/officeDocument/2006/relationships/customXml" Target="../ink/ink2575.xml"/><Relationship Id="rId269" Type="http://schemas.openxmlformats.org/officeDocument/2006/relationships/customXml" Target="../ink/ink2596.xml"/><Relationship Id="rId33" Type="http://schemas.openxmlformats.org/officeDocument/2006/relationships/customXml" Target="../ink/ink2478.xml"/><Relationship Id="rId129" Type="http://schemas.openxmlformats.org/officeDocument/2006/relationships/customXml" Target="../ink/ink2526.xml"/><Relationship Id="rId280" Type="http://schemas.openxmlformats.org/officeDocument/2006/relationships/image" Target="../media/image2526.png"/><Relationship Id="rId336" Type="http://schemas.openxmlformats.org/officeDocument/2006/relationships/image" Target="../media/image2554.png"/><Relationship Id="rId75" Type="http://schemas.openxmlformats.org/officeDocument/2006/relationships/customXml" Target="../ink/ink2499.xml"/><Relationship Id="rId140" Type="http://schemas.openxmlformats.org/officeDocument/2006/relationships/image" Target="../media/image2456.png"/><Relationship Id="rId182" Type="http://schemas.openxmlformats.org/officeDocument/2006/relationships/image" Target="../media/image2477.png"/><Relationship Id="rId378" Type="http://schemas.openxmlformats.org/officeDocument/2006/relationships/image" Target="../media/image2575.png"/><Relationship Id="rId403" Type="http://schemas.openxmlformats.org/officeDocument/2006/relationships/customXml" Target="../ink/ink2663.xml"/><Relationship Id="rId6" Type="http://schemas.openxmlformats.org/officeDocument/2006/relationships/image" Target="../media/image2389.png"/><Relationship Id="rId238" Type="http://schemas.openxmlformats.org/officeDocument/2006/relationships/image" Target="../media/image2505.png"/><Relationship Id="rId291" Type="http://schemas.openxmlformats.org/officeDocument/2006/relationships/customXml" Target="../ink/ink2607.xml"/><Relationship Id="rId305" Type="http://schemas.openxmlformats.org/officeDocument/2006/relationships/customXml" Target="../ink/ink2614.xml"/><Relationship Id="rId347" Type="http://schemas.openxmlformats.org/officeDocument/2006/relationships/customXml" Target="../ink/ink2635.xml"/><Relationship Id="rId44" Type="http://schemas.openxmlformats.org/officeDocument/2006/relationships/image" Target="../media/image2408.png"/><Relationship Id="rId86" Type="http://schemas.openxmlformats.org/officeDocument/2006/relationships/image" Target="../media/image2429.png"/><Relationship Id="rId151" Type="http://schemas.openxmlformats.org/officeDocument/2006/relationships/customXml" Target="../ink/ink2537.xml"/><Relationship Id="rId389" Type="http://schemas.openxmlformats.org/officeDocument/2006/relationships/customXml" Target="../ink/ink2656.xml"/><Relationship Id="rId193" Type="http://schemas.openxmlformats.org/officeDocument/2006/relationships/customXml" Target="../ink/ink2558.xml"/><Relationship Id="rId207" Type="http://schemas.openxmlformats.org/officeDocument/2006/relationships/customXml" Target="../ink/ink2565.xml"/><Relationship Id="rId249" Type="http://schemas.openxmlformats.org/officeDocument/2006/relationships/customXml" Target="../ink/ink2586.xml"/><Relationship Id="rId414" Type="http://schemas.openxmlformats.org/officeDocument/2006/relationships/image" Target="../media/image2593.png"/><Relationship Id="rId13" Type="http://schemas.openxmlformats.org/officeDocument/2006/relationships/customXml" Target="../ink/ink2468.xml"/><Relationship Id="rId109" Type="http://schemas.openxmlformats.org/officeDocument/2006/relationships/customXml" Target="../ink/ink2516.xml"/><Relationship Id="rId260" Type="http://schemas.openxmlformats.org/officeDocument/2006/relationships/image" Target="../media/image2516.png"/><Relationship Id="rId316" Type="http://schemas.openxmlformats.org/officeDocument/2006/relationships/image" Target="../media/image2544.png"/><Relationship Id="rId55" Type="http://schemas.openxmlformats.org/officeDocument/2006/relationships/customXml" Target="../ink/ink2489.xml"/><Relationship Id="rId97" Type="http://schemas.openxmlformats.org/officeDocument/2006/relationships/customXml" Target="../ink/ink2510.xml"/><Relationship Id="rId120" Type="http://schemas.openxmlformats.org/officeDocument/2006/relationships/image" Target="../media/image2446.png"/><Relationship Id="rId358" Type="http://schemas.openxmlformats.org/officeDocument/2006/relationships/image" Target="../media/image2565.png"/><Relationship Id="rId162" Type="http://schemas.openxmlformats.org/officeDocument/2006/relationships/image" Target="../media/image2467.png"/><Relationship Id="rId218" Type="http://schemas.openxmlformats.org/officeDocument/2006/relationships/image" Target="../media/image2495.png"/><Relationship Id="rId425" Type="http://schemas.openxmlformats.org/officeDocument/2006/relationships/customXml" Target="../ink/ink2674.xml"/><Relationship Id="rId271" Type="http://schemas.openxmlformats.org/officeDocument/2006/relationships/customXml" Target="../ink/ink2597.xml"/><Relationship Id="rId24" Type="http://schemas.openxmlformats.org/officeDocument/2006/relationships/image" Target="../media/image2398.png"/><Relationship Id="rId66" Type="http://schemas.openxmlformats.org/officeDocument/2006/relationships/image" Target="../media/image2419.png"/><Relationship Id="rId131" Type="http://schemas.openxmlformats.org/officeDocument/2006/relationships/customXml" Target="../ink/ink2527.xml"/><Relationship Id="rId327" Type="http://schemas.openxmlformats.org/officeDocument/2006/relationships/customXml" Target="../ink/ink2625.xml"/><Relationship Id="rId369" Type="http://schemas.openxmlformats.org/officeDocument/2006/relationships/customXml" Target="../ink/ink2646.xml"/><Relationship Id="rId173" Type="http://schemas.openxmlformats.org/officeDocument/2006/relationships/customXml" Target="../ink/ink2548.xml"/><Relationship Id="rId229" Type="http://schemas.openxmlformats.org/officeDocument/2006/relationships/customXml" Target="../ink/ink2576.xml"/><Relationship Id="rId380" Type="http://schemas.openxmlformats.org/officeDocument/2006/relationships/image" Target="../media/image2576.png"/><Relationship Id="rId240" Type="http://schemas.openxmlformats.org/officeDocument/2006/relationships/image" Target="../media/image2506.png"/><Relationship Id="rId35" Type="http://schemas.openxmlformats.org/officeDocument/2006/relationships/customXml" Target="../ink/ink2479.xml"/><Relationship Id="rId77" Type="http://schemas.openxmlformats.org/officeDocument/2006/relationships/customXml" Target="../ink/ink2500.xml"/><Relationship Id="rId100" Type="http://schemas.openxmlformats.org/officeDocument/2006/relationships/image" Target="../media/image2436.png"/><Relationship Id="rId282" Type="http://schemas.openxmlformats.org/officeDocument/2006/relationships/image" Target="../media/image2527.png"/><Relationship Id="rId338" Type="http://schemas.openxmlformats.org/officeDocument/2006/relationships/image" Target="../media/image2555.png"/><Relationship Id="rId8" Type="http://schemas.openxmlformats.org/officeDocument/2006/relationships/image" Target="../media/image2390.png"/><Relationship Id="rId142" Type="http://schemas.openxmlformats.org/officeDocument/2006/relationships/image" Target="../media/image2457.png"/><Relationship Id="rId184" Type="http://schemas.openxmlformats.org/officeDocument/2006/relationships/image" Target="../media/image2478.png"/><Relationship Id="rId391" Type="http://schemas.openxmlformats.org/officeDocument/2006/relationships/customXml" Target="../ink/ink2657.xml"/><Relationship Id="rId405" Type="http://schemas.openxmlformats.org/officeDocument/2006/relationships/customXml" Target="../ink/ink2664.xml"/><Relationship Id="rId251" Type="http://schemas.openxmlformats.org/officeDocument/2006/relationships/customXml" Target="../ink/ink2587.xml"/><Relationship Id="rId46" Type="http://schemas.openxmlformats.org/officeDocument/2006/relationships/image" Target="../media/image2409.png"/><Relationship Id="rId293" Type="http://schemas.openxmlformats.org/officeDocument/2006/relationships/customXml" Target="../ink/ink2608.xml"/><Relationship Id="rId307" Type="http://schemas.openxmlformats.org/officeDocument/2006/relationships/customXml" Target="../ink/ink2615.xml"/><Relationship Id="rId349" Type="http://schemas.openxmlformats.org/officeDocument/2006/relationships/customXml" Target="../ink/ink2636.xml"/><Relationship Id="rId88" Type="http://schemas.openxmlformats.org/officeDocument/2006/relationships/image" Target="../media/image2430.png"/><Relationship Id="rId111" Type="http://schemas.openxmlformats.org/officeDocument/2006/relationships/customXml" Target="../ink/ink2517.xml"/><Relationship Id="rId153" Type="http://schemas.openxmlformats.org/officeDocument/2006/relationships/customXml" Target="../ink/ink2538.xml"/><Relationship Id="rId195" Type="http://schemas.openxmlformats.org/officeDocument/2006/relationships/customXml" Target="../ink/ink2559.xml"/><Relationship Id="rId209" Type="http://schemas.openxmlformats.org/officeDocument/2006/relationships/customXml" Target="../ink/ink2566.xml"/><Relationship Id="rId360" Type="http://schemas.openxmlformats.org/officeDocument/2006/relationships/image" Target="../media/image2566.png"/><Relationship Id="rId416" Type="http://schemas.openxmlformats.org/officeDocument/2006/relationships/image" Target="../media/image2594.png"/><Relationship Id="rId220" Type="http://schemas.openxmlformats.org/officeDocument/2006/relationships/image" Target="../media/image2496.png"/><Relationship Id="rId15" Type="http://schemas.openxmlformats.org/officeDocument/2006/relationships/customXml" Target="../ink/ink2469.xml"/><Relationship Id="rId57" Type="http://schemas.openxmlformats.org/officeDocument/2006/relationships/customXml" Target="../ink/ink2490.xml"/><Relationship Id="rId262" Type="http://schemas.openxmlformats.org/officeDocument/2006/relationships/image" Target="../media/image2517.png"/><Relationship Id="rId318" Type="http://schemas.openxmlformats.org/officeDocument/2006/relationships/image" Target="../media/image2545.png"/><Relationship Id="rId99" Type="http://schemas.openxmlformats.org/officeDocument/2006/relationships/customXml" Target="../ink/ink2511.xml"/><Relationship Id="rId122" Type="http://schemas.openxmlformats.org/officeDocument/2006/relationships/image" Target="../media/image2447.png"/><Relationship Id="rId164" Type="http://schemas.openxmlformats.org/officeDocument/2006/relationships/image" Target="../media/image2468.png"/><Relationship Id="rId371" Type="http://schemas.openxmlformats.org/officeDocument/2006/relationships/customXml" Target="../ink/ink2647.xml"/><Relationship Id="rId427" Type="http://schemas.openxmlformats.org/officeDocument/2006/relationships/customXml" Target="../ink/ink2675.xml"/><Relationship Id="rId26" Type="http://schemas.openxmlformats.org/officeDocument/2006/relationships/image" Target="../media/image2399.png"/><Relationship Id="rId231" Type="http://schemas.openxmlformats.org/officeDocument/2006/relationships/customXml" Target="../ink/ink2577.xml"/><Relationship Id="rId273" Type="http://schemas.openxmlformats.org/officeDocument/2006/relationships/customXml" Target="../ink/ink2598.xml"/><Relationship Id="rId329" Type="http://schemas.openxmlformats.org/officeDocument/2006/relationships/customXml" Target="../ink/ink2626.xml"/><Relationship Id="rId68" Type="http://schemas.openxmlformats.org/officeDocument/2006/relationships/image" Target="../media/image2420.png"/><Relationship Id="rId133" Type="http://schemas.openxmlformats.org/officeDocument/2006/relationships/customXml" Target="../ink/ink2528.xml"/><Relationship Id="rId175" Type="http://schemas.openxmlformats.org/officeDocument/2006/relationships/customXml" Target="../ink/ink2549.xml"/><Relationship Id="rId340" Type="http://schemas.openxmlformats.org/officeDocument/2006/relationships/image" Target="../media/image2556.png"/><Relationship Id="rId200" Type="http://schemas.openxmlformats.org/officeDocument/2006/relationships/image" Target="../media/image2486.png"/><Relationship Id="rId382" Type="http://schemas.openxmlformats.org/officeDocument/2006/relationships/image" Target="../media/image2577.png"/><Relationship Id="rId242" Type="http://schemas.openxmlformats.org/officeDocument/2006/relationships/image" Target="../media/image2507.png"/><Relationship Id="rId284" Type="http://schemas.openxmlformats.org/officeDocument/2006/relationships/image" Target="../media/image2528.png"/><Relationship Id="rId37" Type="http://schemas.openxmlformats.org/officeDocument/2006/relationships/customXml" Target="../ink/ink2480.xml"/><Relationship Id="rId79" Type="http://schemas.openxmlformats.org/officeDocument/2006/relationships/customXml" Target="../ink/ink2501.xml"/><Relationship Id="rId102" Type="http://schemas.openxmlformats.org/officeDocument/2006/relationships/image" Target="../media/image2437.png"/><Relationship Id="rId144" Type="http://schemas.openxmlformats.org/officeDocument/2006/relationships/image" Target="../media/image2458.png"/><Relationship Id="rId90" Type="http://schemas.openxmlformats.org/officeDocument/2006/relationships/image" Target="../media/image2431.png"/><Relationship Id="rId186" Type="http://schemas.openxmlformats.org/officeDocument/2006/relationships/image" Target="../media/image2479.png"/><Relationship Id="rId351" Type="http://schemas.openxmlformats.org/officeDocument/2006/relationships/customXml" Target="../ink/ink2637.xml"/><Relationship Id="rId393" Type="http://schemas.openxmlformats.org/officeDocument/2006/relationships/customXml" Target="../ink/ink2658.xml"/><Relationship Id="rId407" Type="http://schemas.openxmlformats.org/officeDocument/2006/relationships/customXml" Target="../ink/ink2665.xml"/><Relationship Id="rId211" Type="http://schemas.openxmlformats.org/officeDocument/2006/relationships/customXml" Target="../ink/ink2567.xml"/><Relationship Id="rId253" Type="http://schemas.openxmlformats.org/officeDocument/2006/relationships/customXml" Target="../ink/ink2588.xml"/><Relationship Id="rId295" Type="http://schemas.openxmlformats.org/officeDocument/2006/relationships/customXml" Target="../ink/ink2609.xml"/><Relationship Id="rId309" Type="http://schemas.openxmlformats.org/officeDocument/2006/relationships/customXml" Target="../ink/ink2616.xml"/><Relationship Id="rId48" Type="http://schemas.openxmlformats.org/officeDocument/2006/relationships/image" Target="../media/image2410.png"/><Relationship Id="rId113" Type="http://schemas.openxmlformats.org/officeDocument/2006/relationships/customXml" Target="../ink/ink2518.xml"/><Relationship Id="rId320" Type="http://schemas.openxmlformats.org/officeDocument/2006/relationships/image" Target="../media/image2546.png"/><Relationship Id="rId155" Type="http://schemas.openxmlformats.org/officeDocument/2006/relationships/customXml" Target="../ink/ink2539.xml"/><Relationship Id="rId197" Type="http://schemas.openxmlformats.org/officeDocument/2006/relationships/customXml" Target="../ink/ink2560.xml"/><Relationship Id="rId362" Type="http://schemas.openxmlformats.org/officeDocument/2006/relationships/image" Target="../media/image2567.png"/><Relationship Id="rId418" Type="http://schemas.openxmlformats.org/officeDocument/2006/relationships/image" Target="../media/image2595.png"/><Relationship Id="rId222" Type="http://schemas.openxmlformats.org/officeDocument/2006/relationships/image" Target="../media/image2497.png"/><Relationship Id="rId264" Type="http://schemas.openxmlformats.org/officeDocument/2006/relationships/image" Target="../media/image2518.png"/><Relationship Id="rId17" Type="http://schemas.openxmlformats.org/officeDocument/2006/relationships/customXml" Target="../ink/ink2470.xml"/><Relationship Id="rId59" Type="http://schemas.openxmlformats.org/officeDocument/2006/relationships/customXml" Target="../ink/ink2491.xml"/><Relationship Id="rId124" Type="http://schemas.openxmlformats.org/officeDocument/2006/relationships/image" Target="../media/image2448.png"/><Relationship Id="rId70" Type="http://schemas.openxmlformats.org/officeDocument/2006/relationships/image" Target="../media/image2421.png"/><Relationship Id="rId166" Type="http://schemas.openxmlformats.org/officeDocument/2006/relationships/image" Target="../media/image2469.png"/><Relationship Id="rId331" Type="http://schemas.openxmlformats.org/officeDocument/2006/relationships/customXml" Target="../ink/ink2627.xml"/><Relationship Id="rId373" Type="http://schemas.openxmlformats.org/officeDocument/2006/relationships/customXml" Target="../ink/ink2648.xml"/><Relationship Id="rId429" Type="http://schemas.openxmlformats.org/officeDocument/2006/relationships/customXml" Target="../ink/ink26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77.xml"/><Relationship Id="rId2" Type="http://schemas.openxmlformats.org/officeDocument/2006/relationships/image" Target="../media/image26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5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5.png"/><Relationship Id="rId117" Type="http://schemas.openxmlformats.org/officeDocument/2006/relationships/customXml" Target="../ink/ink2735.xml"/><Relationship Id="rId21" Type="http://schemas.openxmlformats.org/officeDocument/2006/relationships/customXml" Target="../ink/ink2687.xml"/><Relationship Id="rId42" Type="http://schemas.openxmlformats.org/officeDocument/2006/relationships/image" Target="../media/image2621.png"/><Relationship Id="rId47" Type="http://schemas.openxmlformats.org/officeDocument/2006/relationships/customXml" Target="../ink/ink2700.xml"/><Relationship Id="rId63" Type="http://schemas.openxmlformats.org/officeDocument/2006/relationships/customXml" Target="../ink/ink2708.xml"/><Relationship Id="rId68" Type="http://schemas.openxmlformats.org/officeDocument/2006/relationships/image" Target="../media/image2634.png"/><Relationship Id="rId84" Type="http://schemas.openxmlformats.org/officeDocument/2006/relationships/image" Target="../media/image2642.png"/><Relationship Id="rId89" Type="http://schemas.openxmlformats.org/officeDocument/2006/relationships/customXml" Target="../ink/ink2721.xml"/><Relationship Id="rId112" Type="http://schemas.openxmlformats.org/officeDocument/2006/relationships/image" Target="../media/image2656.png"/><Relationship Id="rId16" Type="http://schemas.openxmlformats.org/officeDocument/2006/relationships/image" Target="../media/image2609.png"/><Relationship Id="rId107" Type="http://schemas.openxmlformats.org/officeDocument/2006/relationships/customXml" Target="../ink/ink2730.xml"/><Relationship Id="rId11" Type="http://schemas.openxmlformats.org/officeDocument/2006/relationships/customXml" Target="../ink/ink2682.xml"/><Relationship Id="rId32" Type="http://schemas.openxmlformats.org/officeDocument/2006/relationships/image" Target="../media/image2616.png"/><Relationship Id="rId37" Type="http://schemas.openxmlformats.org/officeDocument/2006/relationships/customXml" Target="../ink/ink2695.xml"/><Relationship Id="rId53" Type="http://schemas.openxmlformats.org/officeDocument/2006/relationships/customXml" Target="../ink/ink2703.xml"/><Relationship Id="rId58" Type="http://schemas.openxmlformats.org/officeDocument/2006/relationships/image" Target="../media/image2629.png"/><Relationship Id="rId74" Type="http://schemas.openxmlformats.org/officeDocument/2006/relationships/image" Target="../media/image2637.png"/><Relationship Id="rId79" Type="http://schemas.openxmlformats.org/officeDocument/2006/relationships/customXml" Target="../ink/ink2716.xml"/><Relationship Id="rId102" Type="http://schemas.openxmlformats.org/officeDocument/2006/relationships/image" Target="../media/image2651.png"/><Relationship Id="rId123" Type="http://schemas.openxmlformats.org/officeDocument/2006/relationships/customXml" Target="../ink/ink2738.xml"/><Relationship Id="rId5" Type="http://schemas.openxmlformats.org/officeDocument/2006/relationships/customXml" Target="../ink/ink2679.xml"/><Relationship Id="rId90" Type="http://schemas.openxmlformats.org/officeDocument/2006/relationships/image" Target="../media/image2645.png"/><Relationship Id="rId95" Type="http://schemas.openxmlformats.org/officeDocument/2006/relationships/customXml" Target="../ink/ink2724.xml"/><Relationship Id="rId22" Type="http://schemas.openxmlformats.org/officeDocument/2006/relationships/image" Target="../media/image2612.png"/><Relationship Id="rId27" Type="http://schemas.openxmlformats.org/officeDocument/2006/relationships/customXml" Target="../ink/ink2690.xml"/><Relationship Id="rId43" Type="http://schemas.openxmlformats.org/officeDocument/2006/relationships/customXml" Target="../ink/ink2698.xml"/><Relationship Id="rId48" Type="http://schemas.openxmlformats.org/officeDocument/2006/relationships/image" Target="../media/image2624.png"/><Relationship Id="rId64" Type="http://schemas.openxmlformats.org/officeDocument/2006/relationships/image" Target="../media/image2632.png"/><Relationship Id="rId69" Type="http://schemas.openxmlformats.org/officeDocument/2006/relationships/customXml" Target="../ink/ink2711.xml"/><Relationship Id="rId113" Type="http://schemas.openxmlformats.org/officeDocument/2006/relationships/customXml" Target="../ink/ink2733.xml"/><Relationship Id="rId118" Type="http://schemas.openxmlformats.org/officeDocument/2006/relationships/image" Target="../media/image2659.png"/><Relationship Id="rId80" Type="http://schemas.openxmlformats.org/officeDocument/2006/relationships/image" Target="../media/image2640.png"/><Relationship Id="rId85" Type="http://schemas.openxmlformats.org/officeDocument/2006/relationships/customXml" Target="../ink/ink2719.xml"/><Relationship Id="rId12" Type="http://schemas.openxmlformats.org/officeDocument/2006/relationships/image" Target="../media/image2607.png"/><Relationship Id="rId17" Type="http://schemas.openxmlformats.org/officeDocument/2006/relationships/customXml" Target="../ink/ink2685.xml"/><Relationship Id="rId33" Type="http://schemas.openxmlformats.org/officeDocument/2006/relationships/customXml" Target="../ink/ink2693.xml"/><Relationship Id="rId38" Type="http://schemas.openxmlformats.org/officeDocument/2006/relationships/image" Target="../media/image2619.png"/><Relationship Id="rId59" Type="http://schemas.openxmlformats.org/officeDocument/2006/relationships/customXml" Target="../ink/ink2706.xml"/><Relationship Id="rId103" Type="http://schemas.openxmlformats.org/officeDocument/2006/relationships/customXml" Target="../ink/ink2728.xml"/><Relationship Id="rId108" Type="http://schemas.openxmlformats.org/officeDocument/2006/relationships/image" Target="../media/image2654.png"/><Relationship Id="rId124" Type="http://schemas.openxmlformats.org/officeDocument/2006/relationships/image" Target="../media/image2662.png"/><Relationship Id="rId54" Type="http://schemas.openxmlformats.org/officeDocument/2006/relationships/image" Target="../media/image2627.png"/><Relationship Id="rId70" Type="http://schemas.openxmlformats.org/officeDocument/2006/relationships/image" Target="../media/image2635.png"/><Relationship Id="rId75" Type="http://schemas.openxmlformats.org/officeDocument/2006/relationships/customXml" Target="../ink/ink2714.xml"/><Relationship Id="rId91" Type="http://schemas.openxmlformats.org/officeDocument/2006/relationships/customXml" Target="../ink/ink2722.xml"/><Relationship Id="rId96" Type="http://schemas.openxmlformats.org/officeDocument/2006/relationships/image" Target="../media/image26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4.png"/><Relationship Id="rId23" Type="http://schemas.openxmlformats.org/officeDocument/2006/relationships/customXml" Target="../ink/ink2688.xml"/><Relationship Id="rId28" Type="http://schemas.openxmlformats.org/officeDocument/2006/relationships/image" Target="../media/image2614.png"/><Relationship Id="rId49" Type="http://schemas.openxmlformats.org/officeDocument/2006/relationships/customXml" Target="../ink/ink2701.xml"/><Relationship Id="rId114" Type="http://schemas.openxmlformats.org/officeDocument/2006/relationships/image" Target="../media/image2657.png"/><Relationship Id="rId119" Type="http://schemas.openxmlformats.org/officeDocument/2006/relationships/customXml" Target="../ink/ink2736.xml"/><Relationship Id="rId44" Type="http://schemas.openxmlformats.org/officeDocument/2006/relationships/image" Target="../media/image2622.png"/><Relationship Id="rId60" Type="http://schemas.openxmlformats.org/officeDocument/2006/relationships/image" Target="../media/image2630.png"/><Relationship Id="rId65" Type="http://schemas.openxmlformats.org/officeDocument/2006/relationships/customXml" Target="../ink/ink2709.xml"/><Relationship Id="rId81" Type="http://schemas.openxmlformats.org/officeDocument/2006/relationships/customXml" Target="../ink/ink2717.xml"/><Relationship Id="rId86" Type="http://schemas.openxmlformats.org/officeDocument/2006/relationships/image" Target="../media/image2643.png"/><Relationship Id="rId13" Type="http://schemas.openxmlformats.org/officeDocument/2006/relationships/customXml" Target="../ink/ink2683.xml"/><Relationship Id="rId18" Type="http://schemas.openxmlformats.org/officeDocument/2006/relationships/image" Target="../media/image2610.png"/><Relationship Id="rId39" Type="http://schemas.openxmlformats.org/officeDocument/2006/relationships/customXml" Target="../ink/ink2696.xml"/><Relationship Id="rId109" Type="http://schemas.openxmlformats.org/officeDocument/2006/relationships/customXml" Target="../ink/ink2731.xml"/><Relationship Id="rId34" Type="http://schemas.openxmlformats.org/officeDocument/2006/relationships/image" Target="../media/image2617.png"/><Relationship Id="rId50" Type="http://schemas.openxmlformats.org/officeDocument/2006/relationships/image" Target="../media/image2625.png"/><Relationship Id="rId55" Type="http://schemas.openxmlformats.org/officeDocument/2006/relationships/customXml" Target="../ink/ink2704.xml"/><Relationship Id="rId76" Type="http://schemas.openxmlformats.org/officeDocument/2006/relationships/image" Target="../media/image2638.png"/><Relationship Id="rId97" Type="http://schemas.openxmlformats.org/officeDocument/2006/relationships/customXml" Target="../ink/ink2725.xml"/><Relationship Id="rId104" Type="http://schemas.openxmlformats.org/officeDocument/2006/relationships/image" Target="../media/image2652.png"/><Relationship Id="rId120" Type="http://schemas.openxmlformats.org/officeDocument/2006/relationships/image" Target="../media/image2660.png"/><Relationship Id="rId125" Type="http://schemas.openxmlformats.org/officeDocument/2006/relationships/customXml" Target="../ink/ink2739.xml"/><Relationship Id="rId7" Type="http://schemas.openxmlformats.org/officeDocument/2006/relationships/customXml" Target="../ink/ink2680.xml"/><Relationship Id="rId71" Type="http://schemas.openxmlformats.org/officeDocument/2006/relationships/customXml" Target="../ink/ink2712.xml"/><Relationship Id="rId92" Type="http://schemas.openxmlformats.org/officeDocument/2006/relationships/image" Target="../media/image2646.png"/><Relationship Id="rId2" Type="http://schemas.openxmlformats.org/officeDocument/2006/relationships/image" Target="../media/image2602.png"/><Relationship Id="rId29" Type="http://schemas.openxmlformats.org/officeDocument/2006/relationships/customXml" Target="../ink/ink2691.xml"/><Relationship Id="rId24" Type="http://schemas.openxmlformats.org/officeDocument/2006/relationships/image" Target="../media/image2613.png"/><Relationship Id="rId40" Type="http://schemas.openxmlformats.org/officeDocument/2006/relationships/image" Target="../media/image2620.png"/><Relationship Id="rId45" Type="http://schemas.openxmlformats.org/officeDocument/2006/relationships/customXml" Target="../ink/ink2699.xml"/><Relationship Id="rId66" Type="http://schemas.openxmlformats.org/officeDocument/2006/relationships/image" Target="../media/image2633.png"/><Relationship Id="rId87" Type="http://schemas.openxmlformats.org/officeDocument/2006/relationships/customXml" Target="../ink/ink2720.xml"/><Relationship Id="rId110" Type="http://schemas.openxmlformats.org/officeDocument/2006/relationships/image" Target="../media/image2655.png"/><Relationship Id="rId115" Type="http://schemas.openxmlformats.org/officeDocument/2006/relationships/customXml" Target="../ink/ink2734.xml"/><Relationship Id="rId61" Type="http://schemas.openxmlformats.org/officeDocument/2006/relationships/customXml" Target="../ink/ink2707.xml"/><Relationship Id="rId82" Type="http://schemas.openxmlformats.org/officeDocument/2006/relationships/image" Target="../media/image2641.png"/><Relationship Id="rId19" Type="http://schemas.openxmlformats.org/officeDocument/2006/relationships/customXml" Target="../ink/ink2686.xml"/><Relationship Id="rId14" Type="http://schemas.openxmlformats.org/officeDocument/2006/relationships/image" Target="../media/image2608.png"/><Relationship Id="rId30" Type="http://schemas.openxmlformats.org/officeDocument/2006/relationships/image" Target="../media/image2615.png"/><Relationship Id="rId35" Type="http://schemas.openxmlformats.org/officeDocument/2006/relationships/customXml" Target="../ink/ink2694.xml"/><Relationship Id="rId56" Type="http://schemas.openxmlformats.org/officeDocument/2006/relationships/image" Target="../media/image2628.png"/><Relationship Id="rId77" Type="http://schemas.openxmlformats.org/officeDocument/2006/relationships/customXml" Target="../ink/ink2715.xml"/><Relationship Id="rId100" Type="http://schemas.openxmlformats.org/officeDocument/2006/relationships/image" Target="../media/image2650.png"/><Relationship Id="rId105" Type="http://schemas.openxmlformats.org/officeDocument/2006/relationships/customXml" Target="../ink/ink2729.xml"/><Relationship Id="rId126" Type="http://schemas.openxmlformats.org/officeDocument/2006/relationships/image" Target="../media/image2663.png"/><Relationship Id="rId8" Type="http://schemas.openxmlformats.org/officeDocument/2006/relationships/image" Target="../media/image2605.png"/><Relationship Id="rId51" Type="http://schemas.openxmlformats.org/officeDocument/2006/relationships/customXml" Target="../ink/ink2702.xml"/><Relationship Id="rId72" Type="http://schemas.openxmlformats.org/officeDocument/2006/relationships/image" Target="../media/image2636.png"/><Relationship Id="rId93" Type="http://schemas.openxmlformats.org/officeDocument/2006/relationships/customXml" Target="../ink/ink2723.xml"/><Relationship Id="rId98" Type="http://schemas.openxmlformats.org/officeDocument/2006/relationships/image" Target="../media/image2649.png"/><Relationship Id="rId121" Type="http://schemas.openxmlformats.org/officeDocument/2006/relationships/customXml" Target="../ink/ink2737.xml"/><Relationship Id="rId3" Type="http://schemas.openxmlformats.org/officeDocument/2006/relationships/customXml" Target="../ink/ink2678.xml"/><Relationship Id="rId25" Type="http://schemas.openxmlformats.org/officeDocument/2006/relationships/customXml" Target="../ink/ink2689.xml"/><Relationship Id="rId46" Type="http://schemas.openxmlformats.org/officeDocument/2006/relationships/image" Target="../media/image2623.png"/><Relationship Id="rId67" Type="http://schemas.openxmlformats.org/officeDocument/2006/relationships/customXml" Target="../ink/ink2710.xml"/><Relationship Id="rId116" Type="http://schemas.openxmlformats.org/officeDocument/2006/relationships/image" Target="../media/image2658.png"/><Relationship Id="rId20" Type="http://schemas.openxmlformats.org/officeDocument/2006/relationships/image" Target="../media/image2611.png"/><Relationship Id="rId41" Type="http://schemas.openxmlformats.org/officeDocument/2006/relationships/customXml" Target="../ink/ink2697.xml"/><Relationship Id="rId62" Type="http://schemas.openxmlformats.org/officeDocument/2006/relationships/image" Target="../media/image2631.png"/><Relationship Id="rId83" Type="http://schemas.openxmlformats.org/officeDocument/2006/relationships/customXml" Target="../ink/ink2718.xml"/><Relationship Id="rId88" Type="http://schemas.openxmlformats.org/officeDocument/2006/relationships/image" Target="../media/image2644.png"/><Relationship Id="rId111" Type="http://schemas.openxmlformats.org/officeDocument/2006/relationships/customXml" Target="../ink/ink2732.xml"/><Relationship Id="rId15" Type="http://schemas.openxmlformats.org/officeDocument/2006/relationships/customXml" Target="../ink/ink2684.xml"/><Relationship Id="rId36" Type="http://schemas.openxmlformats.org/officeDocument/2006/relationships/image" Target="../media/image2618.png"/><Relationship Id="rId57" Type="http://schemas.openxmlformats.org/officeDocument/2006/relationships/customXml" Target="../ink/ink2705.xml"/><Relationship Id="rId106" Type="http://schemas.openxmlformats.org/officeDocument/2006/relationships/image" Target="../media/image2653.png"/><Relationship Id="rId10" Type="http://schemas.openxmlformats.org/officeDocument/2006/relationships/image" Target="../media/image2606.png"/><Relationship Id="rId31" Type="http://schemas.openxmlformats.org/officeDocument/2006/relationships/customXml" Target="../ink/ink2692.xml"/><Relationship Id="rId52" Type="http://schemas.openxmlformats.org/officeDocument/2006/relationships/image" Target="../media/image2626.png"/><Relationship Id="rId73" Type="http://schemas.openxmlformats.org/officeDocument/2006/relationships/customXml" Target="../ink/ink2713.xml"/><Relationship Id="rId78" Type="http://schemas.openxmlformats.org/officeDocument/2006/relationships/image" Target="../media/image2639.png"/><Relationship Id="rId94" Type="http://schemas.openxmlformats.org/officeDocument/2006/relationships/image" Target="../media/image2647.png"/><Relationship Id="rId99" Type="http://schemas.openxmlformats.org/officeDocument/2006/relationships/customXml" Target="../ink/ink2726.xml"/><Relationship Id="rId101" Type="http://schemas.openxmlformats.org/officeDocument/2006/relationships/customXml" Target="../ink/ink2727.xml"/><Relationship Id="rId122" Type="http://schemas.openxmlformats.org/officeDocument/2006/relationships/image" Target="../media/image2661.png"/><Relationship Id="rId4" Type="http://schemas.openxmlformats.org/officeDocument/2006/relationships/image" Target="../media/image2603.png"/><Relationship Id="rId9" Type="http://schemas.openxmlformats.org/officeDocument/2006/relationships/customXml" Target="../ink/ink268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7.png"/><Relationship Id="rId3" Type="http://schemas.openxmlformats.org/officeDocument/2006/relationships/customXml" Target="../ink/ink2740.xml"/><Relationship Id="rId7" Type="http://schemas.openxmlformats.org/officeDocument/2006/relationships/customXml" Target="../ink/ink2742.xml"/><Relationship Id="rId2" Type="http://schemas.openxmlformats.org/officeDocument/2006/relationships/image" Target="../media/image26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6.png"/><Relationship Id="rId5" Type="http://schemas.openxmlformats.org/officeDocument/2006/relationships/customXml" Target="../ink/ink2741.xml"/><Relationship Id="rId10" Type="http://schemas.openxmlformats.org/officeDocument/2006/relationships/image" Target="../media/image2668.png"/><Relationship Id="rId4" Type="http://schemas.openxmlformats.org/officeDocument/2006/relationships/image" Target="../media/image2665.png"/><Relationship Id="rId9" Type="http://schemas.openxmlformats.org/officeDocument/2006/relationships/customXml" Target="../ink/ink2743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1.png"/><Relationship Id="rId21" Type="http://schemas.openxmlformats.org/officeDocument/2006/relationships/customXml" Target="../ink/ink2753.xml"/><Relationship Id="rId34" Type="http://schemas.openxmlformats.org/officeDocument/2006/relationships/image" Target="../media/image2685.png"/><Relationship Id="rId42" Type="http://schemas.openxmlformats.org/officeDocument/2006/relationships/image" Target="../media/image2689.png"/><Relationship Id="rId47" Type="http://schemas.openxmlformats.org/officeDocument/2006/relationships/customXml" Target="../ink/ink2766.xml"/><Relationship Id="rId50" Type="http://schemas.openxmlformats.org/officeDocument/2006/relationships/image" Target="../media/image2693.png"/><Relationship Id="rId55" Type="http://schemas.openxmlformats.org/officeDocument/2006/relationships/customXml" Target="../ink/ink2770.xml"/><Relationship Id="rId63" Type="http://schemas.openxmlformats.org/officeDocument/2006/relationships/customXml" Target="../ink/ink2774.xml"/><Relationship Id="rId7" Type="http://schemas.openxmlformats.org/officeDocument/2006/relationships/customXml" Target="../ink/ink2746.xml"/><Relationship Id="rId2" Type="http://schemas.openxmlformats.org/officeDocument/2006/relationships/image" Target="../media/image2669.png"/><Relationship Id="rId16" Type="http://schemas.openxmlformats.org/officeDocument/2006/relationships/image" Target="../media/image2676.png"/><Relationship Id="rId29" Type="http://schemas.openxmlformats.org/officeDocument/2006/relationships/customXml" Target="../ink/ink2757.xml"/><Relationship Id="rId11" Type="http://schemas.openxmlformats.org/officeDocument/2006/relationships/customXml" Target="../ink/ink2748.xml"/><Relationship Id="rId24" Type="http://schemas.openxmlformats.org/officeDocument/2006/relationships/image" Target="../media/image2680.png"/><Relationship Id="rId32" Type="http://schemas.openxmlformats.org/officeDocument/2006/relationships/image" Target="../media/image2684.png"/><Relationship Id="rId37" Type="http://schemas.openxmlformats.org/officeDocument/2006/relationships/customXml" Target="../ink/ink2761.xml"/><Relationship Id="rId40" Type="http://schemas.openxmlformats.org/officeDocument/2006/relationships/image" Target="../media/image2688.png"/><Relationship Id="rId45" Type="http://schemas.openxmlformats.org/officeDocument/2006/relationships/customXml" Target="../ink/ink2765.xml"/><Relationship Id="rId53" Type="http://schemas.openxmlformats.org/officeDocument/2006/relationships/customXml" Target="../ink/ink2769.xml"/><Relationship Id="rId58" Type="http://schemas.openxmlformats.org/officeDocument/2006/relationships/image" Target="../media/image2697.png"/><Relationship Id="rId66" Type="http://schemas.openxmlformats.org/officeDocument/2006/relationships/image" Target="../media/image2701.png"/><Relationship Id="rId5" Type="http://schemas.openxmlformats.org/officeDocument/2006/relationships/customXml" Target="../ink/ink2745.xml"/><Relationship Id="rId61" Type="http://schemas.openxmlformats.org/officeDocument/2006/relationships/customXml" Target="../ink/ink2773.xml"/><Relationship Id="rId19" Type="http://schemas.openxmlformats.org/officeDocument/2006/relationships/customXml" Target="../ink/ink2752.xml"/><Relationship Id="rId14" Type="http://schemas.openxmlformats.org/officeDocument/2006/relationships/image" Target="../media/image2675.png"/><Relationship Id="rId22" Type="http://schemas.openxmlformats.org/officeDocument/2006/relationships/image" Target="../media/image2679.png"/><Relationship Id="rId27" Type="http://schemas.openxmlformats.org/officeDocument/2006/relationships/customXml" Target="../ink/ink2756.xml"/><Relationship Id="rId30" Type="http://schemas.openxmlformats.org/officeDocument/2006/relationships/image" Target="../media/image2683.png"/><Relationship Id="rId35" Type="http://schemas.openxmlformats.org/officeDocument/2006/relationships/customXml" Target="../ink/ink2760.xml"/><Relationship Id="rId43" Type="http://schemas.openxmlformats.org/officeDocument/2006/relationships/customXml" Target="../ink/ink2764.xml"/><Relationship Id="rId48" Type="http://schemas.openxmlformats.org/officeDocument/2006/relationships/image" Target="../media/image2692.png"/><Relationship Id="rId56" Type="http://schemas.openxmlformats.org/officeDocument/2006/relationships/image" Target="../media/image2696.png"/><Relationship Id="rId64" Type="http://schemas.openxmlformats.org/officeDocument/2006/relationships/image" Target="../media/image2700.png"/><Relationship Id="rId8" Type="http://schemas.openxmlformats.org/officeDocument/2006/relationships/image" Target="../media/image2672.png"/><Relationship Id="rId51" Type="http://schemas.openxmlformats.org/officeDocument/2006/relationships/customXml" Target="../ink/ink2768.xml"/><Relationship Id="rId3" Type="http://schemas.openxmlformats.org/officeDocument/2006/relationships/customXml" Target="../ink/ink2744.xml"/><Relationship Id="rId12" Type="http://schemas.openxmlformats.org/officeDocument/2006/relationships/image" Target="../media/image2674.png"/><Relationship Id="rId17" Type="http://schemas.openxmlformats.org/officeDocument/2006/relationships/customXml" Target="../ink/ink2751.xml"/><Relationship Id="rId25" Type="http://schemas.openxmlformats.org/officeDocument/2006/relationships/customXml" Target="../ink/ink2755.xml"/><Relationship Id="rId33" Type="http://schemas.openxmlformats.org/officeDocument/2006/relationships/customXml" Target="../ink/ink2759.xml"/><Relationship Id="rId38" Type="http://schemas.openxmlformats.org/officeDocument/2006/relationships/image" Target="../media/image2687.png"/><Relationship Id="rId46" Type="http://schemas.openxmlformats.org/officeDocument/2006/relationships/image" Target="../media/image2691.png"/><Relationship Id="rId59" Type="http://schemas.openxmlformats.org/officeDocument/2006/relationships/customXml" Target="../ink/ink2772.xml"/><Relationship Id="rId20" Type="http://schemas.openxmlformats.org/officeDocument/2006/relationships/image" Target="../media/image2678.png"/><Relationship Id="rId41" Type="http://schemas.openxmlformats.org/officeDocument/2006/relationships/customXml" Target="../ink/ink2763.xml"/><Relationship Id="rId54" Type="http://schemas.openxmlformats.org/officeDocument/2006/relationships/image" Target="../media/image2695.png"/><Relationship Id="rId62" Type="http://schemas.openxmlformats.org/officeDocument/2006/relationships/image" Target="../media/image26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1.png"/><Relationship Id="rId15" Type="http://schemas.openxmlformats.org/officeDocument/2006/relationships/customXml" Target="../ink/ink2750.xml"/><Relationship Id="rId23" Type="http://schemas.openxmlformats.org/officeDocument/2006/relationships/customXml" Target="../ink/ink2754.xml"/><Relationship Id="rId28" Type="http://schemas.openxmlformats.org/officeDocument/2006/relationships/image" Target="../media/image2682.png"/><Relationship Id="rId36" Type="http://schemas.openxmlformats.org/officeDocument/2006/relationships/image" Target="../media/image2686.png"/><Relationship Id="rId49" Type="http://schemas.openxmlformats.org/officeDocument/2006/relationships/customXml" Target="../ink/ink2767.xml"/><Relationship Id="rId57" Type="http://schemas.openxmlformats.org/officeDocument/2006/relationships/customXml" Target="../ink/ink2771.xml"/><Relationship Id="rId10" Type="http://schemas.openxmlformats.org/officeDocument/2006/relationships/image" Target="../media/image2673.png"/><Relationship Id="rId31" Type="http://schemas.openxmlformats.org/officeDocument/2006/relationships/customXml" Target="../ink/ink2758.xml"/><Relationship Id="rId44" Type="http://schemas.openxmlformats.org/officeDocument/2006/relationships/image" Target="../media/image2690.png"/><Relationship Id="rId52" Type="http://schemas.openxmlformats.org/officeDocument/2006/relationships/image" Target="../media/image2694.png"/><Relationship Id="rId60" Type="http://schemas.openxmlformats.org/officeDocument/2006/relationships/image" Target="../media/image2698.png"/><Relationship Id="rId65" Type="http://schemas.openxmlformats.org/officeDocument/2006/relationships/customXml" Target="../ink/ink2775.xml"/><Relationship Id="rId4" Type="http://schemas.openxmlformats.org/officeDocument/2006/relationships/image" Target="../media/image2670.png"/><Relationship Id="rId9" Type="http://schemas.openxmlformats.org/officeDocument/2006/relationships/customXml" Target="../ink/ink2747.xml"/><Relationship Id="rId13" Type="http://schemas.openxmlformats.org/officeDocument/2006/relationships/customXml" Target="../ink/ink2749.xml"/><Relationship Id="rId18" Type="http://schemas.openxmlformats.org/officeDocument/2006/relationships/image" Target="../media/image2677.png"/><Relationship Id="rId39" Type="http://schemas.openxmlformats.org/officeDocument/2006/relationships/customXml" Target="../ink/ink2762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33.xml"/><Relationship Id="rId299" Type="http://schemas.openxmlformats.org/officeDocument/2006/relationships/customXml" Target="../ink/ink2924.xml"/><Relationship Id="rId21" Type="http://schemas.openxmlformats.org/officeDocument/2006/relationships/customXml" Target="../ink/ink2785.xml"/><Relationship Id="rId63" Type="http://schemas.openxmlformats.org/officeDocument/2006/relationships/customXml" Target="../ink/ink2806.xml"/><Relationship Id="rId159" Type="http://schemas.openxmlformats.org/officeDocument/2006/relationships/customXml" Target="../ink/ink2854.xml"/><Relationship Id="rId324" Type="http://schemas.openxmlformats.org/officeDocument/2006/relationships/image" Target="../media/image2863.png"/><Relationship Id="rId366" Type="http://schemas.openxmlformats.org/officeDocument/2006/relationships/image" Target="../media/image2884.png"/><Relationship Id="rId170" Type="http://schemas.openxmlformats.org/officeDocument/2006/relationships/image" Target="../media/image2786.png"/><Relationship Id="rId226" Type="http://schemas.openxmlformats.org/officeDocument/2006/relationships/image" Target="../media/image2814.png"/><Relationship Id="rId433" Type="http://schemas.openxmlformats.org/officeDocument/2006/relationships/customXml" Target="../ink/ink2991.xml"/><Relationship Id="rId268" Type="http://schemas.openxmlformats.org/officeDocument/2006/relationships/image" Target="../media/image2835.png"/><Relationship Id="rId32" Type="http://schemas.openxmlformats.org/officeDocument/2006/relationships/image" Target="../media/image2717.png"/><Relationship Id="rId74" Type="http://schemas.openxmlformats.org/officeDocument/2006/relationships/image" Target="../media/image2738.png"/><Relationship Id="rId128" Type="http://schemas.openxmlformats.org/officeDocument/2006/relationships/image" Target="../media/image2765.png"/><Relationship Id="rId335" Type="http://schemas.openxmlformats.org/officeDocument/2006/relationships/customXml" Target="../ink/ink2942.xml"/><Relationship Id="rId377" Type="http://schemas.openxmlformats.org/officeDocument/2006/relationships/customXml" Target="../ink/ink2963.xml"/><Relationship Id="rId5" Type="http://schemas.openxmlformats.org/officeDocument/2006/relationships/customXml" Target="../ink/ink2777.xml"/><Relationship Id="rId181" Type="http://schemas.openxmlformats.org/officeDocument/2006/relationships/customXml" Target="../ink/ink2865.xml"/><Relationship Id="rId237" Type="http://schemas.openxmlformats.org/officeDocument/2006/relationships/customXml" Target="../ink/ink2893.xml"/><Relationship Id="rId402" Type="http://schemas.openxmlformats.org/officeDocument/2006/relationships/image" Target="../media/image2902.png"/><Relationship Id="rId279" Type="http://schemas.openxmlformats.org/officeDocument/2006/relationships/customXml" Target="../ink/ink2914.xml"/><Relationship Id="rId444" Type="http://schemas.openxmlformats.org/officeDocument/2006/relationships/image" Target="../media/image2923.png"/><Relationship Id="rId43" Type="http://schemas.openxmlformats.org/officeDocument/2006/relationships/customXml" Target="../ink/ink2796.xml"/><Relationship Id="rId139" Type="http://schemas.openxmlformats.org/officeDocument/2006/relationships/customXml" Target="../ink/ink2844.xml"/><Relationship Id="rId290" Type="http://schemas.openxmlformats.org/officeDocument/2006/relationships/image" Target="../media/image2846.png"/><Relationship Id="rId304" Type="http://schemas.openxmlformats.org/officeDocument/2006/relationships/image" Target="../media/image2853.png"/><Relationship Id="rId346" Type="http://schemas.openxmlformats.org/officeDocument/2006/relationships/image" Target="../media/image2874.png"/><Relationship Id="rId388" Type="http://schemas.openxmlformats.org/officeDocument/2006/relationships/image" Target="../media/image2895.png"/><Relationship Id="rId85" Type="http://schemas.openxmlformats.org/officeDocument/2006/relationships/customXml" Target="../ink/ink2817.xml"/><Relationship Id="rId150" Type="http://schemas.openxmlformats.org/officeDocument/2006/relationships/image" Target="../media/image2776.png"/><Relationship Id="rId192" Type="http://schemas.openxmlformats.org/officeDocument/2006/relationships/image" Target="../media/image2797.png"/><Relationship Id="rId206" Type="http://schemas.openxmlformats.org/officeDocument/2006/relationships/image" Target="../media/image2804.png"/><Relationship Id="rId413" Type="http://schemas.openxmlformats.org/officeDocument/2006/relationships/customXml" Target="../ink/ink2981.xml"/><Relationship Id="rId248" Type="http://schemas.openxmlformats.org/officeDocument/2006/relationships/image" Target="../media/image2825.png"/><Relationship Id="rId12" Type="http://schemas.openxmlformats.org/officeDocument/2006/relationships/image" Target="../media/image2707.png"/><Relationship Id="rId108" Type="http://schemas.openxmlformats.org/officeDocument/2006/relationships/image" Target="../media/image2755.png"/><Relationship Id="rId315" Type="http://schemas.openxmlformats.org/officeDocument/2006/relationships/customXml" Target="../ink/ink2932.xml"/><Relationship Id="rId357" Type="http://schemas.openxmlformats.org/officeDocument/2006/relationships/customXml" Target="../ink/ink2953.xml"/><Relationship Id="rId54" Type="http://schemas.openxmlformats.org/officeDocument/2006/relationships/image" Target="../media/image2728.png"/><Relationship Id="rId96" Type="http://schemas.openxmlformats.org/officeDocument/2006/relationships/image" Target="../media/image2749.png"/><Relationship Id="rId161" Type="http://schemas.openxmlformats.org/officeDocument/2006/relationships/customXml" Target="../ink/ink2855.xml"/><Relationship Id="rId217" Type="http://schemas.openxmlformats.org/officeDocument/2006/relationships/customXml" Target="../ink/ink2883.xml"/><Relationship Id="rId399" Type="http://schemas.openxmlformats.org/officeDocument/2006/relationships/customXml" Target="../ink/ink2974.xml"/><Relationship Id="rId259" Type="http://schemas.openxmlformats.org/officeDocument/2006/relationships/customXml" Target="../ink/ink2904.xml"/><Relationship Id="rId424" Type="http://schemas.openxmlformats.org/officeDocument/2006/relationships/image" Target="../media/image2913.png"/><Relationship Id="rId23" Type="http://schemas.openxmlformats.org/officeDocument/2006/relationships/customXml" Target="../ink/ink2786.xml"/><Relationship Id="rId119" Type="http://schemas.openxmlformats.org/officeDocument/2006/relationships/customXml" Target="../ink/ink2834.xml"/><Relationship Id="rId270" Type="http://schemas.openxmlformats.org/officeDocument/2006/relationships/image" Target="../media/image2836.png"/><Relationship Id="rId326" Type="http://schemas.openxmlformats.org/officeDocument/2006/relationships/image" Target="../media/image2864.png"/><Relationship Id="rId65" Type="http://schemas.openxmlformats.org/officeDocument/2006/relationships/customXml" Target="../ink/ink2807.xml"/><Relationship Id="rId130" Type="http://schemas.openxmlformats.org/officeDocument/2006/relationships/image" Target="../media/image2766.png"/><Relationship Id="rId368" Type="http://schemas.openxmlformats.org/officeDocument/2006/relationships/image" Target="../media/image2885.png"/><Relationship Id="rId172" Type="http://schemas.openxmlformats.org/officeDocument/2006/relationships/image" Target="../media/image2787.png"/><Relationship Id="rId228" Type="http://schemas.openxmlformats.org/officeDocument/2006/relationships/image" Target="../media/image2815.png"/><Relationship Id="rId435" Type="http://schemas.openxmlformats.org/officeDocument/2006/relationships/customXml" Target="../ink/ink2992.xml"/><Relationship Id="rId281" Type="http://schemas.openxmlformats.org/officeDocument/2006/relationships/customXml" Target="../ink/ink2915.xml"/><Relationship Id="rId337" Type="http://schemas.openxmlformats.org/officeDocument/2006/relationships/customXml" Target="../ink/ink2943.xml"/><Relationship Id="rId34" Type="http://schemas.openxmlformats.org/officeDocument/2006/relationships/image" Target="../media/image2718.png"/><Relationship Id="rId76" Type="http://schemas.openxmlformats.org/officeDocument/2006/relationships/image" Target="../media/image2739.png"/><Relationship Id="rId141" Type="http://schemas.openxmlformats.org/officeDocument/2006/relationships/customXml" Target="../ink/ink2845.xml"/><Relationship Id="rId379" Type="http://schemas.openxmlformats.org/officeDocument/2006/relationships/customXml" Target="../ink/ink2964.xml"/><Relationship Id="rId7" Type="http://schemas.openxmlformats.org/officeDocument/2006/relationships/customXml" Target="../ink/ink2778.xml"/><Relationship Id="rId183" Type="http://schemas.openxmlformats.org/officeDocument/2006/relationships/customXml" Target="../ink/ink2866.xml"/><Relationship Id="rId239" Type="http://schemas.openxmlformats.org/officeDocument/2006/relationships/customXml" Target="../ink/ink2894.xml"/><Relationship Id="rId390" Type="http://schemas.openxmlformats.org/officeDocument/2006/relationships/image" Target="../media/image2896.png"/><Relationship Id="rId404" Type="http://schemas.openxmlformats.org/officeDocument/2006/relationships/image" Target="../media/image2903.png"/><Relationship Id="rId446" Type="http://schemas.openxmlformats.org/officeDocument/2006/relationships/image" Target="../media/image2924.png"/><Relationship Id="rId250" Type="http://schemas.openxmlformats.org/officeDocument/2006/relationships/image" Target="../media/image2826.png"/><Relationship Id="rId292" Type="http://schemas.openxmlformats.org/officeDocument/2006/relationships/image" Target="../media/image2847.png"/><Relationship Id="rId306" Type="http://schemas.openxmlformats.org/officeDocument/2006/relationships/image" Target="../media/image2854.png"/><Relationship Id="rId45" Type="http://schemas.openxmlformats.org/officeDocument/2006/relationships/customXml" Target="../ink/ink2797.xml"/><Relationship Id="rId87" Type="http://schemas.openxmlformats.org/officeDocument/2006/relationships/customXml" Target="../ink/ink2818.xml"/><Relationship Id="rId110" Type="http://schemas.openxmlformats.org/officeDocument/2006/relationships/image" Target="../media/image2756.png"/><Relationship Id="rId348" Type="http://schemas.openxmlformats.org/officeDocument/2006/relationships/image" Target="../media/image2875.png"/><Relationship Id="rId152" Type="http://schemas.openxmlformats.org/officeDocument/2006/relationships/image" Target="../media/image2777.png"/><Relationship Id="rId194" Type="http://schemas.openxmlformats.org/officeDocument/2006/relationships/image" Target="../media/image2798.png"/><Relationship Id="rId208" Type="http://schemas.openxmlformats.org/officeDocument/2006/relationships/image" Target="../media/image2805.png"/><Relationship Id="rId415" Type="http://schemas.openxmlformats.org/officeDocument/2006/relationships/customXml" Target="../ink/ink2982.xml"/><Relationship Id="rId261" Type="http://schemas.openxmlformats.org/officeDocument/2006/relationships/customXml" Target="../ink/ink2905.xml"/><Relationship Id="rId14" Type="http://schemas.openxmlformats.org/officeDocument/2006/relationships/image" Target="../media/image2708.png"/><Relationship Id="rId56" Type="http://schemas.openxmlformats.org/officeDocument/2006/relationships/image" Target="../media/image2729.png"/><Relationship Id="rId317" Type="http://schemas.openxmlformats.org/officeDocument/2006/relationships/customXml" Target="../ink/ink2933.xml"/><Relationship Id="rId359" Type="http://schemas.openxmlformats.org/officeDocument/2006/relationships/customXml" Target="../ink/ink2954.xml"/><Relationship Id="rId98" Type="http://schemas.openxmlformats.org/officeDocument/2006/relationships/image" Target="../media/image2750.png"/><Relationship Id="rId121" Type="http://schemas.openxmlformats.org/officeDocument/2006/relationships/customXml" Target="../ink/ink2835.xml"/><Relationship Id="rId163" Type="http://schemas.openxmlformats.org/officeDocument/2006/relationships/customXml" Target="../ink/ink2856.xml"/><Relationship Id="rId219" Type="http://schemas.openxmlformats.org/officeDocument/2006/relationships/customXml" Target="../ink/ink2884.xml"/><Relationship Id="rId370" Type="http://schemas.openxmlformats.org/officeDocument/2006/relationships/image" Target="../media/image2886.png"/><Relationship Id="rId426" Type="http://schemas.openxmlformats.org/officeDocument/2006/relationships/image" Target="../media/image2914.png"/><Relationship Id="rId230" Type="http://schemas.openxmlformats.org/officeDocument/2006/relationships/image" Target="../media/image2816.png"/><Relationship Id="rId25" Type="http://schemas.openxmlformats.org/officeDocument/2006/relationships/customXml" Target="../ink/ink2787.xml"/><Relationship Id="rId67" Type="http://schemas.openxmlformats.org/officeDocument/2006/relationships/customXml" Target="../ink/ink2808.xml"/><Relationship Id="rId272" Type="http://schemas.openxmlformats.org/officeDocument/2006/relationships/image" Target="../media/image2837.png"/><Relationship Id="rId328" Type="http://schemas.openxmlformats.org/officeDocument/2006/relationships/image" Target="../media/image2865.png"/><Relationship Id="rId132" Type="http://schemas.openxmlformats.org/officeDocument/2006/relationships/image" Target="../media/image2767.png"/><Relationship Id="rId174" Type="http://schemas.openxmlformats.org/officeDocument/2006/relationships/image" Target="../media/image2788.png"/><Relationship Id="rId381" Type="http://schemas.openxmlformats.org/officeDocument/2006/relationships/customXml" Target="../ink/ink2965.xml"/><Relationship Id="rId241" Type="http://schemas.openxmlformats.org/officeDocument/2006/relationships/customXml" Target="../ink/ink2895.xml"/><Relationship Id="rId437" Type="http://schemas.openxmlformats.org/officeDocument/2006/relationships/customXml" Target="../ink/ink2993.xml"/><Relationship Id="rId36" Type="http://schemas.openxmlformats.org/officeDocument/2006/relationships/image" Target="../media/image2719.png"/><Relationship Id="rId283" Type="http://schemas.openxmlformats.org/officeDocument/2006/relationships/customXml" Target="../ink/ink2916.xml"/><Relationship Id="rId339" Type="http://schemas.openxmlformats.org/officeDocument/2006/relationships/customXml" Target="../ink/ink2944.xml"/><Relationship Id="rId78" Type="http://schemas.openxmlformats.org/officeDocument/2006/relationships/image" Target="../media/image2740.png"/><Relationship Id="rId101" Type="http://schemas.openxmlformats.org/officeDocument/2006/relationships/customXml" Target="../ink/ink2825.xml"/><Relationship Id="rId143" Type="http://schemas.openxmlformats.org/officeDocument/2006/relationships/customXml" Target="../ink/ink2846.xml"/><Relationship Id="rId185" Type="http://schemas.openxmlformats.org/officeDocument/2006/relationships/customXml" Target="../ink/ink2867.xml"/><Relationship Id="rId350" Type="http://schemas.openxmlformats.org/officeDocument/2006/relationships/image" Target="../media/image2876.png"/><Relationship Id="rId406" Type="http://schemas.openxmlformats.org/officeDocument/2006/relationships/image" Target="../media/image2904.png"/><Relationship Id="rId9" Type="http://schemas.openxmlformats.org/officeDocument/2006/relationships/customXml" Target="../ink/ink2779.xml"/><Relationship Id="rId210" Type="http://schemas.openxmlformats.org/officeDocument/2006/relationships/image" Target="../media/image2806.png"/><Relationship Id="rId392" Type="http://schemas.openxmlformats.org/officeDocument/2006/relationships/image" Target="../media/image2897.png"/><Relationship Id="rId448" Type="http://schemas.openxmlformats.org/officeDocument/2006/relationships/image" Target="../media/image2925.png"/><Relationship Id="rId252" Type="http://schemas.openxmlformats.org/officeDocument/2006/relationships/image" Target="../media/image2827.png"/><Relationship Id="rId294" Type="http://schemas.openxmlformats.org/officeDocument/2006/relationships/image" Target="../media/image2848.png"/><Relationship Id="rId308" Type="http://schemas.openxmlformats.org/officeDocument/2006/relationships/image" Target="../media/image2855.png"/><Relationship Id="rId47" Type="http://schemas.openxmlformats.org/officeDocument/2006/relationships/customXml" Target="../ink/ink2798.xml"/><Relationship Id="rId89" Type="http://schemas.openxmlformats.org/officeDocument/2006/relationships/customXml" Target="../ink/ink2819.xml"/><Relationship Id="rId112" Type="http://schemas.openxmlformats.org/officeDocument/2006/relationships/image" Target="../media/image2757.png"/><Relationship Id="rId154" Type="http://schemas.openxmlformats.org/officeDocument/2006/relationships/image" Target="../media/image2778.png"/><Relationship Id="rId361" Type="http://schemas.openxmlformats.org/officeDocument/2006/relationships/customXml" Target="../ink/ink2955.xml"/><Relationship Id="rId196" Type="http://schemas.openxmlformats.org/officeDocument/2006/relationships/image" Target="../media/image2799.png"/><Relationship Id="rId417" Type="http://schemas.openxmlformats.org/officeDocument/2006/relationships/customXml" Target="../ink/ink2983.xml"/><Relationship Id="rId16" Type="http://schemas.openxmlformats.org/officeDocument/2006/relationships/image" Target="../media/image2709.png"/><Relationship Id="rId221" Type="http://schemas.openxmlformats.org/officeDocument/2006/relationships/customXml" Target="../ink/ink2885.xml"/><Relationship Id="rId263" Type="http://schemas.openxmlformats.org/officeDocument/2006/relationships/customXml" Target="../ink/ink2906.xml"/><Relationship Id="rId319" Type="http://schemas.openxmlformats.org/officeDocument/2006/relationships/customXml" Target="../ink/ink2934.xml"/><Relationship Id="rId58" Type="http://schemas.openxmlformats.org/officeDocument/2006/relationships/image" Target="../media/image2730.png"/><Relationship Id="rId123" Type="http://schemas.openxmlformats.org/officeDocument/2006/relationships/customXml" Target="../ink/ink2836.xml"/><Relationship Id="rId330" Type="http://schemas.openxmlformats.org/officeDocument/2006/relationships/image" Target="../media/image2866.png"/><Relationship Id="rId165" Type="http://schemas.openxmlformats.org/officeDocument/2006/relationships/customXml" Target="../ink/ink2857.xml"/><Relationship Id="rId372" Type="http://schemas.openxmlformats.org/officeDocument/2006/relationships/image" Target="../media/image2887.png"/><Relationship Id="rId428" Type="http://schemas.openxmlformats.org/officeDocument/2006/relationships/image" Target="../media/image2915.png"/><Relationship Id="rId232" Type="http://schemas.openxmlformats.org/officeDocument/2006/relationships/image" Target="../media/image2817.png"/><Relationship Id="rId274" Type="http://schemas.openxmlformats.org/officeDocument/2006/relationships/image" Target="../media/image2838.png"/><Relationship Id="rId27" Type="http://schemas.openxmlformats.org/officeDocument/2006/relationships/customXml" Target="../ink/ink2788.xml"/><Relationship Id="rId69" Type="http://schemas.openxmlformats.org/officeDocument/2006/relationships/customXml" Target="../ink/ink2809.xml"/><Relationship Id="rId134" Type="http://schemas.openxmlformats.org/officeDocument/2006/relationships/image" Target="../media/image2768.png"/><Relationship Id="rId80" Type="http://schemas.openxmlformats.org/officeDocument/2006/relationships/image" Target="../media/image2741.png"/><Relationship Id="rId176" Type="http://schemas.openxmlformats.org/officeDocument/2006/relationships/image" Target="../media/image2789.png"/><Relationship Id="rId341" Type="http://schemas.openxmlformats.org/officeDocument/2006/relationships/customXml" Target="../ink/ink2945.xml"/><Relationship Id="rId383" Type="http://schemas.openxmlformats.org/officeDocument/2006/relationships/customXml" Target="../ink/ink2966.xml"/><Relationship Id="rId439" Type="http://schemas.openxmlformats.org/officeDocument/2006/relationships/customXml" Target="../ink/ink2994.xml"/><Relationship Id="rId201" Type="http://schemas.openxmlformats.org/officeDocument/2006/relationships/customXml" Target="../ink/ink2875.xml"/><Relationship Id="rId243" Type="http://schemas.openxmlformats.org/officeDocument/2006/relationships/customXml" Target="../ink/ink2896.xml"/><Relationship Id="rId285" Type="http://schemas.openxmlformats.org/officeDocument/2006/relationships/customXml" Target="../ink/ink2917.xml"/><Relationship Id="rId450" Type="http://schemas.openxmlformats.org/officeDocument/2006/relationships/image" Target="../media/image2926.png"/><Relationship Id="rId38" Type="http://schemas.openxmlformats.org/officeDocument/2006/relationships/image" Target="../media/image2720.png"/><Relationship Id="rId103" Type="http://schemas.openxmlformats.org/officeDocument/2006/relationships/customXml" Target="../ink/ink2826.xml"/><Relationship Id="rId310" Type="http://schemas.openxmlformats.org/officeDocument/2006/relationships/image" Target="../media/image2856.png"/><Relationship Id="rId91" Type="http://schemas.openxmlformats.org/officeDocument/2006/relationships/customXml" Target="../ink/ink2820.xml"/><Relationship Id="rId145" Type="http://schemas.openxmlformats.org/officeDocument/2006/relationships/customXml" Target="../ink/ink2847.xml"/><Relationship Id="rId187" Type="http://schemas.openxmlformats.org/officeDocument/2006/relationships/customXml" Target="../ink/ink2868.xml"/><Relationship Id="rId352" Type="http://schemas.openxmlformats.org/officeDocument/2006/relationships/image" Target="../media/image2877.png"/><Relationship Id="rId394" Type="http://schemas.openxmlformats.org/officeDocument/2006/relationships/image" Target="../media/image2898.png"/><Relationship Id="rId408" Type="http://schemas.openxmlformats.org/officeDocument/2006/relationships/image" Target="../media/image2905.png"/><Relationship Id="rId212" Type="http://schemas.openxmlformats.org/officeDocument/2006/relationships/image" Target="../media/image2807.png"/><Relationship Id="rId254" Type="http://schemas.openxmlformats.org/officeDocument/2006/relationships/image" Target="../media/image2828.png"/><Relationship Id="rId49" Type="http://schemas.openxmlformats.org/officeDocument/2006/relationships/customXml" Target="../ink/ink2799.xml"/><Relationship Id="rId114" Type="http://schemas.openxmlformats.org/officeDocument/2006/relationships/image" Target="../media/image2758.png"/><Relationship Id="rId296" Type="http://schemas.openxmlformats.org/officeDocument/2006/relationships/image" Target="../media/image2849.png"/><Relationship Id="rId60" Type="http://schemas.openxmlformats.org/officeDocument/2006/relationships/image" Target="../media/image2731.png"/><Relationship Id="rId156" Type="http://schemas.openxmlformats.org/officeDocument/2006/relationships/image" Target="../media/image2779.png"/><Relationship Id="rId198" Type="http://schemas.openxmlformats.org/officeDocument/2006/relationships/image" Target="../media/image2800.png"/><Relationship Id="rId321" Type="http://schemas.openxmlformats.org/officeDocument/2006/relationships/customXml" Target="../ink/ink2935.xml"/><Relationship Id="rId363" Type="http://schemas.openxmlformats.org/officeDocument/2006/relationships/customXml" Target="../ink/ink2956.xml"/><Relationship Id="rId419" Type="http://schemas.openxmlformats.org/officeDocument/2006/relationships/customXml" Target="../ink/ink2984.xml"/><Relationship Id="rId223" Type="http://schemas.openxmlformats.org/officeDocument/2006/relationships/customXml" Target="../ink/ink2886.xml"/><Relationship Id="rId430" Type="http://schemas.openxmlformats.org/officeDocument/2006/relationships/image" Target="../media/image2916.png"/><Relationship Id="rId18" Type="http://schemas.openxmlformats.org/officeDocument/2006/relationships/image" Target="../media/image2710.png"/><Relationship Id="rId265" Type="http://schemas.openxmlformats.org/officeDocument/2006/relationships/customXml" Target="../ink/ink2907.xml"/><Relationship Id="rId125" Type="http://schemas.openxmlformats.org/officeDocument/2006/relationships/customXml" Target="../ink/ink2837.xml"/><Relationship Id="rId167" Type="http://schemas.openxmlformats.org/officeDocument/2006/relationships/customXml" Target="../ink/ink2858.xml"/><Relationship Id="rId332" Type="http://schemas.openxmlformats.org/officeDocument/2006/relationships/image" Target="../media/image2867.png"/><Relationship Id="rId374" Type="http://schemas.openxmlformats.org/officeDocument/2006/relationships/image" Target="../media/image2888.png"/><Relationship Id="rId71" Type="http://schemas.openxmlformats.org/officeDocument/2006/relationships/customXml" Target="../ink/ink2810.xml"/><Relationship Id="rId92" Type="http://schemas.openxmlformats.org/officeDocument/2006/relationships/image" Target="../media/image2747.png"/><Relationship Id="rId213" Type="http://schemas.openxmlformats.org/officeDocument/2006/relationships/customXml" Target="../ink/ink2881.xml"/><Relationship Id="rId234" Type="http://schemas.openxmlformats.org/officeDocument/2006/relationships/image" Target="../media/image2818.png"/><Relationship Id="rId420" Type="http://schemas.openxmlformats.org/officeDocument/2006/relationships/image" Target="../media/image2911.png"/><Relationship Id="rId2" Type="http://schemas.openxmlformats.org/officeDocument/2006/relationships/image" Target="../media/image2702.png"/><Relationship Id="rId29" Type="http://schemas.openxmlformats.org/officeDocument/2006/relationships/customXml" Target="../ink/ink2789.xml"/><Relationship Id="rId255" Type="http://schemas.openxmlformats.org/officeDocument/2006/relationships/customXml" Target="../ink/ink2902.xml"/><Relationship Id="rId276" Type="http://schemas.openxmlformats.org/officeDocument/2006/relationships/image" Target="../media/image2839.png"/><Relationship Id="rId297" Type="http://schemas.openxmlformats.org/officeDocument/2006/relationships/customXml" Target="../ink/ink2923.xml"/><Relationship Id="rId441" Type="http://schemas.openxmlformats.org/officeDocument/2006/relationships/customXml" Target="../ink/ink2995.xml"/><Relationship Id="rId40" Type="http://schemas.openxmlformats.org/officeDocument/2006/relationships/image" Target="../media/image2721.png"/><Relationship Id="rId115" Type="http://schemas.openxmlformats.org/officeDocument/2006/relationships/customXml" Target="../ink/ink2832.xml"/><Relationship Id="rId136" Type="http://schemas.openxmlformats.org/officeDocument/2006/relationships/image" Target="../media/image2769.png"/><Relationship Id="rId157" Type="http://schemas.openxmlformats.org/officeDocument/2006/relationships/customXml" Target="../ink/ink2853.xml"/><Relationship Id="rId178" Type="http://schemas.openxmlformats.org/officeDocument/2006/relationships/image" Target="../media/image2790.png"/><Relationship Id="rId301" Type="http://schemas.openxmlformats.org/officeDocument/2006/relationships/customXml" Target="../ink/ink2925.xml"/><Relationship Id="rId322" Type="http://schemas.openxmlformats.org/officeDocument/2006/relationships/image" Target="../media/image2862.png"/><Relationship Id="rId343" Type="http://schemas.openxmlformats.org/officeDocument/2006/relationships/customXml" Target="../ink/ink2946.xml"/><Relationship Id="rId364" Type="http://schemas.openxmlformats.org/officeDocument/2006/relationships/image" Target="../media/image2883.png"/><Relationship Id="rId61" Type="http://schemas.openxmlformats.org/officeDocument/2006/relationships/customXml" Target="../ink/ink2805.xml"/><Relationship Id="rId82" Type="http://schemas.openxmlformats.org/officeDocument/2006/relationships/image" Target="../media/image2742.png"/><Relationship Id="rId199" Type="http://schemas.openxmlformats.org/officeDocument/2006/relationships/customXml" Target="../ink/ink2874.xml"/><Relationship Id="rId203" Type="http://schemas.openxmlformats.org/officeDocument/2006/relationships/customXml" Target="../ink/ink2876.xml"/><Relationship Id="rId385" Type="http://schemas.openxmlformats.org/officeDocument/2006/relationships/customXml" Target="../ink/ink2967.xml"/><Relationship Id="rId19" Type="http://schemas.openxmlformats.org/officeDocument/2006/relationships/customXml" Target="../ink/ink2784.xml"/><Relationship Id="rId224" Type="http://schemas.openxmlformats.org/officeDocument/2006/relationships/image" Target="../media/image2813.png"/><Relationship Id="rId245" Type="http://schemas.openxmlformats.org/officeDocument/2006/relationships/customXml" Target="../ink/ink2897.xml"/><Relationship Id="rId266" Type="http://schemas.openxmlformats.org/officeDocument/2006/relationships/image" Target="../media/image2834.png"/><Relationship Id="rId287" Type="http://schemas.openxmlformats.org/officeDocument/2006/relationships/customXml" Target="../ink/ink2918.xml"/><Relationship Id="rId410" Type="http://schemas.openxmlformats.org/officeDocument/2006/relationships/image" Target="../media/image2906.png"/><Relationship Id="rId431" Type="http://schemas.openxmlformats.org/officeDocument/2006/relationships/customXml" Target="../ink/ink2990.xml"/><Relationship Id="rId452" Type="http://schemas.openxmlformats.org/officeDocument/2006/relationships/image" Target="../media/image2927.png"/><Relationship Id="rId30" Type="http://schemas.openxmlformats.org/officeDocument/2006/relationships/image" Target="../media/image2716.png"/><Relationship Id="rId105" Type="http://schemas.openxmlformats.org/officeDocument/2006/relationships/customXml" Target="../ink/ink2827.xml"/><Relationship Id="rId126" Type="http://schemas.openxmlformats.org/officeDocument/2006/relationships/image" Target="../media/image2764.png"/><Relationship Id="rId147" Type="http://schemas.openxmlformats.org/officeDocument/2006/relationships/customXml" Target="../ink/ink2848.xml"/><Relationship Id="rId168" Type="http://schemas.openxmlformats.org/officeDocument/2006/relationships/image" Target="../media/image2785.png"/><Relationship Id="rId312" Type="http://schemas.openxmlformats.org/officeDocument/2006/relationships/image" Target="../media/image2857.png"/><Relationship Id="rId333" Type="http://schemas.openxmlformats.org/officeDocument/2006/relationships/customXml" Target="../ink/ink2941.xml"/><Relationship Id="rId354" Type="http://schemas.openxmlformats.org/officeDocument/2006/relationships/image" Target="../media/image2878.png"/><Relationship Id="rId51" Type="http://schemas.openxmlformats.org/officeDocument/2006/relationships/customXml" Target="../ink/ink2800.xml"/><Relationship Id="rId72" Type="http://schemas.openxmlformats.org/officeDocument/2006/relationships/image" Target="../media/image2737.png"/><Relationship Id="rId93" Type="http://schemas.openxmlformats.org/officeDocument/2006/relationships/customXml" Target="../ink/ink2821.xml"/><Relationship Id="rId189" Type="http://schemas.openxmlformats.org/officeDocument/2006/relationships/customXml" Target="../ink/ink2869.xml"/><Relationship Id="rId375" Type="http://schemas.openxmlformats.org/officeDocument/2006/relationships/customXml" Target="../ink/ink2962.xml"/><Relationship Id="rId396" Type="http://schemas.openxmlformats.org/officeDocument/2006/relationships/image" Target="../media/image2899.png"/><Relationship Id="rId3" Type="http://schemas.openxmlformats.org/officeDocument/2006/relationships/customXml" Target="../ink/ink2776.xml"/><Relationship Id="rId214" Type="http://schemas.openxmlformats.org/officeDocument/2006/relationships/image" Target="../media/image2808.png"/><Relationship Id="rId235" Type="http://schemas.openxmlformats.org/officeDocument/2006/relationships/customXml" Target="../ink/ink2892.xml"/><Relationship Id="rId256" Type="http://schemas.openxmlformats.org/officeDocument/2006/relationships/image" Target="../media/image2829.png"/><Relationship Id="rId277" Type="http://schemas.openxmlformats.org/officeDocument/2006/relationships/customXml" Target="../ink/ink2913.xml"/><Relationship Id="rId298" Type="http://schemas.openxmlformats.org/officeDocument/2006/relationships/image" Target="../media/image2850.png"/><Relationship Id="rId400" Type="http://schemas.openxmlformats.org/officeDocument/2006/relationships/image" Target="../media/image2901.png"/><Relationship Id="rId421" Type="http://schemas.openxmlformats.org/officeDocument/2006/relationships/customXml" Target="../ink/ink2985.xml"/><Relationship Id="rId442" Type="http://schemas.openxmlformats.org/officeDocument/2006/relationships/image" Target="../media/image2922.png"/><Relationship Id="rId116" Type="http://schemas.openxmlformats.org/officeDocument/2006/relationships/image" Target="../media/image2759.png"/><Relationship Id="rId137" Type="http://schemas.openxmlformats.org/officeDocument/2006/relationships/customXml" Target="../ink/ink2843.xml"/><Relationship Id="rId158" Type="http://schemas.openxmlformats.org/officeDocument/2006/relationships/image" Target="../media/image2780.png"/><Relationship Id="rId302" Type="http://schemas.openxmlformats.org/officeDocument/2006/relationships/image" Target="../media/image2852.png"/><Relationship Id="rId323" Type="http://schemas.openxmlformats.org/officeDocument/2006/relationships/customXml" Target="../ink/ink2936.xml"/><Relationship Id="rId344" Type="http://schemas.openxmlformats.org/officeDocument/2006/relationships/image" Target="../media/image2873.png"/><Relationship Id="rId20" Type="http://schemas.openxmlformats.org/officeDocument/2006/relationships/image" Target="../media/image2711.png"/><Relationship Id="rId41" Type="http://schemas.openxmlformats.org/officeDocument/2006/relationships/customXml" Target="../ink/ink2795.xml"/><Relationship Id="rId62" Type="http://schemas.openxmlformats.org/officeDocument/2006/relationships/image" Target="../media/image2732.png"/><Relationship Id="rId83" Type="http://schemas.openxmlformats.org/officeDocument/2006/relationships/customXml" Target="../ink/ink2816.xml"/><Relationship Id="rId179" Type="http://schemas.openxmlformats.org/officeDocument/2006/relationships/customXml" Target="../ink/ink2864.xml"/><Relationship Id="rId365" Type="http://schemas.openxmlformats.org/officeDocument/2006/relationships/customXml" Target="../ink/ink2957.xml"/><Relationship Id="rId386" Type="http://schemas.openxmlformats.org/officeDocument/2006/relationships/image" Target="../media/image2894.png"/><Relationship Id="rId190" Type="http://schemas.openxmlformats.org/officeDocument/2006/relationships/image" Target="../media/image2796.png"/><Relationship Id="rId204" Type="http://schemas.openxmlformats.org/officeDocument/2006/relationships/image" Target="../media/image2803.png"/><Relationship Id="rId225" Type="http://schemas.openxmlformats.org/officeDocument/2006/relationships/customXml" Target="../ink/ink2887.xml"/><Relationship Id="rId246" Type="http://schemas.openxmlformats.org/officeDocument/2006/relationships/image" Target="../media/image2824.png"/><Relationship Id="rId267" Type="http://schemas.openxmlformats.org/officeDocument/2006/relationships/customXml" Target="../ink/ink2908.xml"/><Relationship Id="rId288" Type="http://schemas.openxmlformats.org/officeDocument/2006/relationships/image" Target="../media/image2845.png"/><Relationship Id="rId411" Type="http://schemas.openxmlformats.org/officeDocument/2006/relationships/customXml" Target="../ink/ink2980.xml"/><Relationship Id="rId432" Type="http://schemas.openxmlformats.org/officeDocument/2006/relationships/image" Target="../media/image2917.png"/><Relationship Id="rId453" Type="http://schemas.openxmlformats.org/officeDocument/2006/relationships/customXml" Target="../ink/ink3001.xml"/><Relationship Id="rId106" Type="http://schemas.openxmlformats.org/officeDocument/2006/relationships/image" Target="../media/image2754.png"/><Relationship Id="rId127" Type="http://schemas.openxmlformats.org/officeDocument/2006/relationships/customXml" Target="../ink/ink2838.xml"/><Relationship Id="rId313" Type="http://schemas.openxmlformats.org/officeDocument/2006/relationships/customXml" Target="../ink/ink2931.xml"/><Relationship Id="rId10" Type="http://schemas.openxmlformats.org/officeDocument/2006/relationships/image" Target="../media/image2706.png"/><Relationship Id="rId31" Type="http://schemas.openxmlformats.org/officeDocument/2006/relationships/customXml" Target="../ink/ink2790.xml"/><Relationship Id="rId52" Type="http://schemas.openxmlformats.org/officeDocument/2006/relationships/image" Target="../media/image2727.png"/><Relationship Id="rId73" Type="http://schemas.openxmlformats.org/officeDocument/2006/relationships/customXml" Target="../ink/ink2811.xml"/><Relationship Id="rId94" Type="http://schemas.openxmlformats.org/officeDocument/2006/relationships/image" Target="../media/image2748.png"/><Relationship Id="rId148" Type="http://schemas.openxmlformats.org/officeDocument/2006/relationships/image" Target="../media/image2775.png"/><Relationship Id="rId169" Type="http://schemas.openxmlformats.org/officeDocument/2006/relationships/customXml" Target="../ink/ink2859.xml"/><Relationship Id="rId334" Type="http://schemas.openxmlformats.org/officeDocument/2006/relationships/image" Target="../media/image2868.png"/><Relationship Id="rId355" Type="http://schemas.openxmlformats.org/officeDocument/2006/relationships/customXml" Target="../ink/ink2952.xml"/><Relationship Id="rId376" Type="http://schemas.openxmlformats.org/officeDocument/2006/relationships/image" Target="../media/image2889.png"/><Relationship Id="rId397" Type="http://schemas.openxmlformats.org/officeDocument/2006/relationships/customXml" Target="../ink/ink2973.xml"/><Relationship Id="rId4" Type="http://schemas.openxmlformats.org/officeDocument/2006/relationships/image" Target="../media/image2703.png"/><Relationship Id="rId180" Type="http://schemas.openxmlformats.org/officeDocument/2006/relationships/image" Target="../media/image2791.png"/><Relationship Id="rId215" Type="http://schemas.openxmlformats.org/officeDocument/2006/relationships/customXml" Target="../ink/ink2882.xml"/><Relationship Id="rId236" Type="http://schemas.openxmlformats.org/officeDocument/2006/relationships/image" Target="../media/image2819.png"/><Relationship Id="rId257" Type="http://schemas.openxmlformats.org/officeDocument/2006/relationships/customXml" Target="../ink/ink2903.xml"/><Relationship Id="rId278" Type="http://schemas.openxmlformats.org/officeDocument/2006/relationships/image" Target="../media/image2840.png"/><Relationship Id="rId401" Type="http://schemas.openxmlformats.org/officeDocument/2006/relationships/customXml" Target="../ink/ink2975.xml"/><Relationship Id="rId422" Type="http://schemas.openxmlformats.org/officeDocument/2006/relationships/image" Target="../media/image2912.png"/><Relationship Id="rId443" Type="http://schemas.openxmlformats.org/officeDocument/2006/relationships/customXml" Target="../ink/ink2996.xml"/><Relationship Id="rId303" Type="http://schemas.openxmlformats.org/officeDocument/2006/relationships/customXml" Target="../ink/ink2926.xml"/><Relationship Id="rId42" Type="http://schemas.openxmlformats.org/officeDocument/2006/relationships/image" Target="../media/image2722.png"/><Relationship Id="rId84" Type="http://schemas.openxmlformats.org/officeDocument/2006/relationships/image" Target="../media/image2743.png"/><Relationship Id="rId138" Type="http://schemas.openxmlformats.org/officeDocument/2006/relationships/image" Target="../media/image2770.png"/><Relationship Id="rId345" Type="http://schemas.openxmlformats.org/officeDocument/2006/relationships/customXml" Target="../ink/ink2947.xml"/><Relationship Id="rId387" Type="http://schemas.openxmlformats.org/officeDocument/2006/relationships/customXml" Target="../ink/ink2968.xml"/><Relationship Id="rId191" Type="http://schemas.openxmlformats.org/officeDocument/2006/relationships/customXml" Target="../ink/ink2870.xml"/><Relationship Id="rId205" Type="http://schemas.openxmlformats.org/officeDocument/2006/relationships/customXml" Target="../ink/ink2877.xml"/><Relationship Id="rId247" Type="http://schemas.openxmlformats.org/officeDocument/2006/relationships/customXml" Target="../ink/ink2898.xml"/><Relationship Id="rId412" Type="http://schemas.openxmlformats.org/officeDocument/2006/relationships/image" Target="../media/image2907.png"/><Relationship Id="rId107" Type="http://schemas.openxmlformats.org/officeDocument/2006/relationships/customXml" Target="../ink/ink2828.xml"/><Relationship Id="rId289" Type="http://schemas.openxmlformats.org/officeDocument/2006/relationships/customXml" Target="../ink/ink2919.xml"/><Relationship Id="rId454" Type="http://schemas.openxmlformats.org/officeDocument/2006/relationships/image" Target="../media/image2928.png"/><Relationship Id="rId11" Type="http://schemas.openxmlformats.org/officeDocument/2006/relationships/customXml" Target="../ink/ink2780.xml"/><Relationship Id="rId53" Type="http://schemas.openxmlformats.org/officeDocument/2006/relationships/customXml" Target="../ink/ink2801.xml"/><Relationship Id="rId149" Type="http://schemas.openxmlformats.org/officeDocument/2006/relationships/customXml" Target="../ink/ink2849.xml"/><Relationship Id="rId314" Type="http://schemas.openxmlformats.org/officeDocument/2006/relationships/image" Target="../media/image2858.png"/><Relationship Id="rId356" Type="http://schemas.openxmlformats.org/officeDocument/2006/relationships/image" Target="../media/image2879.png"/><Relationship Id="rId398" Type="http://schemas.openxmlformats.org/officeDocument/2006/relationships/image" Target="../media/image2900.png"/><Relationship Id="rId95" Type="http://schemas.openxmlformats.org/officeDocument/2006/relationships/customXml" Target="../ink/ink2822.xml"/><Relationship Id="rId160" Type="http://schemas.openxmlformats.org/officeDocument/2006/relationships/image" Target="../media/image2781.png"/><Relationship Id="rId216" Type="http://schemas.openxmlformats.org/officeDocument/2006/relationships/image" Target="../media/image2809.png"/><Relationship Id="rId423" Type="http://schemas.openxmlformats.org/officeDocument/2006/relationships/customXml" Target="../ink/ink2986.xml"/><Relationship Id="rId258" Type="http://schemas.openxmlformats.org/officeDocument/2006/relationships/image" Target="../media/image2830.png"/><Relationship Id="rId22" Type="http://schemas.openxmlformats.org/officeDocument/2006/relationships/image" Target="../media/image2712.png"/><Relationship Id="rId64" Type="http://schemas.openxmlformats.org/officeDocument/2006/relationships/image" Target="../media/image2733.png"/><Relationship Id="rId118" Type="http://schemas.openxmlformats.org/officeDocument/2006/relationships/image" Target="../media/image2760.png"/><Relationship Id="rId325" Type="http://schemas.openxmlformats.org/officeDocument/2006/relationships/customXml" Target="../ink/ink2937.xml"/><Relationship Id="rId367" Type="http://schemas.openxmlformats.org/officeDocument/2006/relationships/customXml" Target="../ink/ink2958.xml"/><Relationship Id="rId171" Type="http://schemas.openxmlformats.org/officeDocument/2006/relationships/customXml" Target="../ink/ink2860.xml"/><Relationship Id="rId227" Type="http://schemas.openxmlformats.org/officeDocument/2006/relationships/customXml" Target="../ink/ink2888.xml"/><Relationship Id="rId269" Type="http://schemas.openxmlformats.org/officeDocument/2006/relationships/customXml" Target="../ink/ink2909.xml"/><Relationship Id="rId434" Type="http://schemas.openxmlformats.org/officeDocument/2006/relationships/image" Target="../media/image2918.png"/><Relationship Id="rId33" Type="http://schemas.openxmlformats.org/officeDocument/2006/relationships/customXml" Target="../ink/ink2791.xml"/><Relationship Id="rId129" Type="http://schemas.openxmlformats.org/officeDocument/2006/relationships/customXml" Target="../ink/ink2839.xml"/><Relationship Id="rId280" Type="http://schemas.openxmlformats.org/officeDocument/2006/relationships/image" Target="../media/image2841.png"/><Relationship Id="rId336" Type="http://schemas.openxmlformats.org/officeDocument/2006/relationships/image" Target="../media/image2869.png"/><Relationship Id="rId75" Type="http://schemas.openxmlformats.org/officeDocument/2006/relationships/customXml" Target="../ink/ink2812.xml"/><Relationship Id="rId140" Type="http://schemas.openxmlformats.org/officeDocument/2006/relationships/image" Target="../media/image2771.png"/><Relationship Id="rId182" Type="http://schemas.openxmlformats.org/officeDocument/2006/relationships/image" Target="../media/image2792.png"/><Relationship Id="rId378" Type="http://schemas.openxmlformats.org/officeDocument/2006/relationships/image" Target="../media/image2890.png"/><Relationship Id="rId403" Type="http://schemas.openxmlformats.org/officeDocument/2006/relationships/customXml" Target="../ink/ink2976.xml"/><Relationship Id="rId6" Type="http://schemas.openxmlformats.org/officeDocument/2006/relationships/image" Target="../media/image2704.png"/><Relationship Id="rId238" Type="http://schemas.openxmlformats.org/officeDocument/2006/relationships/image" Target="../media/image2820.png"/><Relationship Id="rId445" Type="http://schemas.openxmlformats.org/officeDocument/2006/relationships/customXml" Target="../ink/ink2997.xml"/><Relationship Id="rId291" Type="http://schemas.openxmlformats.org/officeDocument/2006/relationships/customXml" Target="../ink/ink2920.xml"/><Relationship Id="rId305" Type="http://schemas.openxmlformats.org/officeDocument/2006/relationships/customXml" Target="../ink/ink2927.xml"/><Relationship Id="rId347" Type="http://schemas.openxmlformats.org/officeDocument/2006/relationships/customXml" Target="../ink/ink2948.xml"/><Relationship Id="rId44" Type="http://schemas.openxmlformats.org/officeDocument/2006/relationships/image" Target="../media/image2723.png"/><Relationship Id="rId86" Type="http://schemas.openxmlformats.org/officeDocument/2006/relationships/image" Target="../media/image2744.png"/><Relationship Id="rId151" Type="http://schemas.openxmlformats.org/officeDocument/2006/relationships/customXml" Target="../ink/ink2850.xml"/><Relationship Id="rId389" Type="http://schemas.openxmlformats.org/officeDocument/2006/relationships/customXml" Target="../ink/ink2969.xml"/><Relationship Id="rId193" Type="http://schemas.openxmlformats.org/officeDocument/2006/relationships/customXml" Target="../ink/ink2871.xml"/><Relationship Id="rId207" Type="http://schemas.openxmlformats.org/officeDocument/2006/relationships/customXml" Target="../ink/ink2878.xml"/><Relationship Id="rId249" Type="http://schemas.openxmlformats.org/officeDocument/2006/relationships/customXml" Target="../ink/ink2899.xml"/><Relationship Id="rId414" Type="http://schemas.openxmlformats.org/officeDocument/2006/relationships/image" Target="../media/image2908.png"/><Relationship Id="rId13" Type="http://schemas.openxmlformats.org/officeDocument/2006/relationships/customXml" Target="../ink/ink2781.xml"/><Relationship Id="rId109" Type="http://schemas.openxmlformats.org/officeDocument/2006/relationships/customXml" Target="../ink/ink2829.xml"/><Relationship Id="rId260" Type="http://schemas.openxmlformats.org/officeDocument/2006/relationships/image" Target="../media/image2831.png"/><Relationship Id="rId316" Type="http://schemas.openxmlformats.org/officeDocument/2006/relationships/image" Target="../media/image2859.png"/><Relationship Id="rId55" Type="http://schemas.openxmlformats.org/officeDocument/2006/relationships/customXml" Target="../ink/ink2802.xml"/><Relationship Id="rId97" Type="http://schemas.openxmlformats.org/officeDocument/2006/relationships/customXml" Target="../ink/ink2823.xml"/><Relationship Id="rId120" Type="http://schemas.openxmlformats.org/officeDocument/2006/relationships/image" Target="../media/image2761.png"/><Relationship Id="rId358" Type="http://schemas.openxmlformats.org/officeDocument/2006/relationships/image" Target="../media/image2880.png"/><Relationship Id="rId162" Type="http://schemas.openxmlformats.org/officeDocument/2006/relationships/image" Target="../media/image2782.png"/><Relationship Id="rId218" Type="http://schemas.openxmlformats.org/officeDocument/2006/relationships/image" Target="../media/image2810.png"/><Relationship Id="rId425" Type="http://schemas.openxmlformats.org/officeDocument/2006/relationships/customXml" Target="../ink/ink2987.xml"/><Relationship Id="rId271" Type="http://schemas.openxmlformats.org/officeDocument/2006/relationships/customXml" Target="../ink/ink2910.xml"/><Relationship Id="rId24" Type="http://schemas.openxmlformats.org/officeDocument/2006/relationships/image" Target="../media/image2713.png"/><Relationship Id="rId66" Type="http://schemas.openxmlformats.org/officeDocument/2006/relationships/image" Target="../media/image2734.png"/><Relationship Id="rId131" Type="http://schemas.openxmlformats.org/officeDocument/2006/relationships/customXml" Target="../ink/ink2840.xml"/><Relationship Id="rId327" Type="http://schemas.openxmlformats.org/officeDocument/2006/relationships/customXml" Target="../ink/ink2938.xml"/><Relationship Id="rId369" Type="http://schemas.openxmlformats.org/officeDocument/2006/relationships/customXml" Target="../ink/ink2959.xml"/><Relationship Id="rId173" Type="http://schemas.openxmlformats.org/officeDocument/2006/relationships/customXml" Target="../ink/ink2861.xml"/><Relationship Id="rId229" Type="http://schemas.openxmlformats.org/officeDocument/2006/relationships/customXml" Target="../ink/ink2889.xml"/><Relationship Id="rId380" Type="http://schemas.openxmlformats.org/officeDocument/2006/relationships/image" Target="../media/image2891.png"/><Relationship Id="rId436" Type="http://schemas.openxmlformats.org/officeDocument/2006/relationships/image" Target="../media/image2919.png"/><Relationship Id="rId240" Type="http://schemas.openxmlformats.org/officeDocument/2006/relationships/image" Target="../media/image2821.png"/><Relationship Id="rId35" Type="http://schemas.openxmlformats.org/officeDocument/2006/relationships/customXml" Target="../ink/ink2792.xml"/><Relationship Id="rId77" Type="http://schemas.openxmlformats.org/officeDocument/2006/relationships/customXml" Target="../ink/ink2813.xml"/><Relationship Id="rId100" Type="http://schemas.openxmlformats.org/officeDocument/2006/relationships/image" Target="../media/image2751.png"/><Relationship Id="rId282" Type="http://schemas.openxmlformats.org/officeDocument/2006/relationships/image" Target="../media/image2842.png"/><Relationship Id="rId338" Type="http://schemas.openxmlformats.org/officeDocument/2006/relationships/image" Target="../media/image2870.png"/><Relationship Id="rId8" Type="http://schemas.openxmlformats.org/officeDocument/2006/relationships/image" Target="../media/image2705.png"/><Relationship Id="rId142" Type="http://schemas.openxmlformats.org/officeDocument/2006/relationships/image" Target="../media/image2772.png"/><Relationship Id="rId184" Type="http://schemas.openxmlformats.org/officeDocument/2006/relationships/image" Target="../media/image2793.png"/><Relationship Id="rId391" Type="http://schemas.openxmlformats.org/officeDocument/2006/relationships/customXml" Target="../ink/ink2970.xml"/><Relationship Id="rId405" Type="http://schemas.openxmlformats.org/officeDocument/2006/relationships/customXml" Target="../ink/ink2977.xml"/><Relationship Id="rId447" Type="http://schemas.openxmlformats.org/officeDocument/2006/relationships/customXml" Target="../ink/ink2998.xml"/><Relationship Id="rId251" Type="http://schemas.openxmlformats.org/officeDocument/2006/relationships/customXml" Target="../ink/ink2900.xml"/><Relationship Id="rId46" Type="http://schemas.openxmlformats.org/officeDocument/2006/relationships/image" Target="../media/image2724.png"/><Relationship Id="rId293" Type="http://schemas.openxmlformats.org/officeDocument/2006/relationships/customXml" Target="../ink/ink2921.xml"/><Relationship Id="rId307" Type="http://schemas.openxmlformats.org/officeDocument/2006/relationships/customXml" Target="../ink/ink2928.xml"/><Relationship Id="rId349" Type="http://schemas.openxmlformats.org/officeDocument/2006/relationships/customXml" Target="../ink/ink2949.xml"/><Relationship Id="rId88" Type="http://schemas.openxmlformats.org/officeDocument/2006/relationships/image" Target="../media/image2745.png"/><Relationship Id="rId111" Type="http://schemas.openxmlformats.org/officeDocument/2006/relationships/customXml" Target="../ink/ink2830.xml"/><Relationship Id="rId153" Type="http://schemas.openxmlformats.org/officeDocument/2006/relationships/customXml" Target="../ink/ink2851.xml"/><Relationship Id="rId195" Type="http://schemas.openxmlformats.org/officeDocument/2006/relationships/customXml" Target="../ink/ink2872.xml"/><Relationship Id="rId209" Type="http://schemas.openxmlformats.org/officeDocument/2006/relationships/customXml" Target="../ink/ink2879.xml"/><Relationship Id="rId360" Type="http://schemas.openxmlformats.org/officeDocument/2006/relationships/image" Target="../media/image2881.png"/><Relationship Id="rId416" Type="http://schemas.openxmlformats.org/officeDocument/2006/relationships/image" Target="../media/image2909.png"/><Relationship Id="rId220" Type="http://schemas.openxmlformats.org/officeDocument/2006/relationships/image" Target="../media/image2811.png"/><Relationship Id="rId15" Type="http://schemas.openxmlformats.org/officeDocument/2006/relationships/customXml" Target="../ink/ink2782.xml"/><Relationship Id="rId57" Type="http://schemas.openxmlformats.org/officeDocument/2006/relationships/customXml" Target="../ink/ink2803.xml"/><Relationship Id="rId262" Type="http://schemas.openxmlformats.org/officeDocument/2006/relationships/image" Target="../media/image2832.png"/><Relationship Id="rId318" Type="http://schemas.openxmlformats.org/officeDocument/2006/relationships/image" Target="../media/image2860.png"/><Relationship Id="rId99" Type="http://schemas.openxmlformats.org/officeDocument/2006/relationships/customXml" Target="../ink/ink2824.xml"/><Relationship Id="rId122" Type="http://schemas.openxmlformats.org/officeDocument/2006/relationships/image" Target="../media/image2762.png"/><Relationship Id="rId164" Type="http://schemas.openxmlformats.org/officeDocument/2006/relationships/image" Target="../media/image2783.png"/><Relationship Id="rId371" Type="http://schemas.openxmlformats.org/officeDocument/2006/relationships/customXml" Target="../ink/ink2960.xml"/><Relationship Id="rId427" Type="http://schemas.openxmlformats.org/officeDocument/2006/relationships/customXml" Target="../ink/ink2988.xml"/><Relationship Id="rId26" Type="http://schemas.openxmlformats.org/officeDocument/2006/relationships/image" Target="../media/image2714.png"/><Relationship Id="rId231" Type="http://schemas.openxmlformats.org/officeDocument/2006/relationships/customXml" Target="../ink/ink2890.xml"/><Relationship Id="rId273" Type="http://schemas.openxmlformats.org/officeDocument/2006/relationships/customXml" Target="../ink/ink2911.xml"/><Relationship Id="rId329" Type="http://schemas.openxmlformats.org/officeDocument/2006/relationships/customXml" Target="../ink/ink2939.xml"/><Relationship Id="rId68" Type="http://schemas.openxmlformats.org/officeDocument/2006/relationships/image" Target="../media/image2735.png"/><Relationship Id="rId133" Type="http://schemas.openxmlformats.org/officeDocument/2006/relationships/customXml" Target="../ink/ink2841.xml"/><Relationship Id="rId175" Type="http://schemas.openxmlformats.org/officeDocument/2006/relationships/customXml" Target="../ink/ink2862.xml"/><Relationship Id="rId340" Type="http://schemas.openxmlformats.org/officeDocument/2006/relationships/image" Target="../media/image2871.png"/><Relationship Id="rId200" Type="http://schemas.openxmlformats.org/officeDocument/2006/relationships/image" Target="../media/image2801.png"/><Relationship Id="rId382" Type="http://schemas.openxmlformats.org/officeDocument/2006/relationships/image" Target="../media/image2892.png"/><Relationship Id="rId438" Type="http://schemas.openxmlformats.org/officeDocument/2006/relationships/image" Target="../media/image2920.png"/><Relationship Id="rId242" Type="http://schemas.openxmlformats.org/officeDocument/2006/relationships/image" Target="../media/image2822.png"/><Relationship Id="rId284" Type="http://schemas.openxmlformats.org/officeDocument/2006/relationships/image" Target="../media/image2843.png"/><Relationship Id="rId37" Type="http://schemas.openxmlformats.org/officeDocument/2006/relationships/customXml" Target="../ink/ink2793.xml"/><Relationship Id="rId79" Type="http://schemas.openxmlformats.org/officeDocument/2006/relationships/customXml" Target="../ink/ink2814.xml"/><Relationship Id="rId102" Type="http://schemas.openxmlformats.org/officeDocument/2006/relationships/image" Target="../media/image2752.png"/><Relationship Id="rId144" Type="http://schemas.openxmlformats.org/officeDocument/2006/relationships/image" Target="../media/image2773.png"/><Relationship Id="rId90" Type="http://schemas.openxmlformats.org/officeDocument/2006/relationships/image" Target="../media/image2746.png"/><Relationship Id="rId186" Type="http://schemas.openxmlformats.org/officeDocument/2006/relationships/image" Target="../media/image2794.png"/><Relationship Id="rId351" Type="http://schemas.openxmlformats.org/officeDocument/2006/relationships/customXml" Target="../ink/ink2950.xml"/><Relationship Id="rId393" Type="http://schemas.openxmlformats.org/officeDocument/2006/relationships/customXml" Target="../ink/ink2971.xml"/><Relationship Id="rId407" Type="http://schemas.openxmlformats.org/officeDocument/2006/relationships/customXml" Target="../ink/ink2978.xml"/><Relationship Id="rId449" Type="http://schemas.openxmlformats.org/officeDocument/2006/relationships/customXml" Target="../ink/ink2999.xml"/><Relationship Id="rId211" Type="http://schemas.openxmlformats.org/officeDocument/2006/relationships/customXml" Target="../ink/ink2880.xml"/><Relationship Id="rId253" Type="http://schemas.openxmlformats.org/officeDocument/2006/relationships/customXml" Target="../ink/ink2901.xml"/><Relationship Id="rId295" Type="http://schemas.openxmlformats.org/officeDocument/2006/relationships/customXml" Target="../ink/ink2922.xml"/><Relationship Id="rId309" Type="http://schemas.openxmlformats.org/officeDocument/2006/relationships/customXml" Target="../ink/ink2929.xml"/><Relationship Id="rId48" Type="http://schemas.openxmlformats.org/officeDocument/2006/relationships/image" Target="../media/image2725.png"/><Relationship Id="rId113" Type="http://schemas.openxmlformats.org/officeDocument/2006/relationships/customXml" Target="../ink/ink2831.xml"/><Relationship Id="rId320" Type="http://schemas.openxmlformats.org/officeDocument/2006/relationships/image" Target="../media/image2861.png"/><Relationship Id="rId155" Type="http://schemas.openxmlformats.org/officeDocument/2006/relationships/customXml" Target="../ink/ink2852.xml"/><Relationship Id="rId197" Type="http://schemas.openxmlformats.org/officeDocument/2006/relationships/customXml" Target="../ink/ink2873.xml"/><Relationship Id="rId362" Type="http://schemas.openxmlformats.org/officeDocument/2006/relationships/image" Target="../media/image2882.png"/><Relationship Id="rId418" Type="http://schemas.openxmlformats.org/officeDocument/2006/relationships/image" Target="../media/image2910.png"/><Relationship Id="rId222" Type="http://schemas.openxmlformats.org/officeDocument/2006/relationships/image" Target="../media/image2812.png"/><Relationship Id="rId264" Type="http://schemas.openxmlformats.org/officeDocument/2006/relationships/image" Target="../media/image2833.png"/><Relationship Id="rId17" Type="http://schemas.openxmlformats.org/officeDocument/2006/relationships/customXml" Target="../ink/ink2783.xml"/><Relationship Id="rId59" Type="http://schemas.openxmlformats.org/officeDocument/2006/relationships/customXml" Target="../ink/ink2804.xml"/><Relationship Id="rId124" Type="http://schemas.openxmlformats.org/officeDocument/2006/relationships/image" Target="../media/image2763.png"/><Relationship Id="rId70" Type="http://schemas.openxmlformats.org/officeDocument/2006/relationships/image" Target="../media/image2736.png"/><Relationship Id="rId166" Type="http://schemas.openxmlformats.org/officeDocument/2006/relationships/image" Target="../media/image2784.png"/><Relationship Id="rId331" Type="http://schemas.openxmlformats.org/officeDocument/2006/relationships/customXml" Target="../ink/ink2940.xml"/><Relationship Id="rId373" Type="http://schemas.openxmlformats.org/officeDocument/2006/relationships/customXml" Target="../ink/ink2961.xml"/><Relationship Id="rId429" Type="http://schemas.openxmlformats.org/officeDocument/2006/relationships/customXml" Target="../ink/ink2989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891.xml"/><Relationship Id="rId440" Type="http://schemas.openxmlformats.org/officeDocument/2006/relationships/image" Target="../media/image2921.png"/><Relationship Id="rId28" Type="http://schemas.openxmlformats.org/officeDocument/2006/relationships/image" Target="../media/image2715.png"/><Relationship Id="rId275" Type="http://schemas.openxmlformats.org/officeDocument/2006/relationships/customXml" Target="../ink/ink2912.xml"/><Relationship Id="rId300" Type="http://schemas.openxmlformats.org/officeDocument/2006/relationships/image" Target="../media/image2851.png"/><Relationship Id="rId81" Type="http://schemas.openxmlformats.org/officeDocument/2006/relationships/customXml" Target="../ink/ink2815.xml"/><Relationship Id="rId135" Type="http://schemas.openxmlformats.org/officeDocument/2006/relationships/customXml" Target="../ink/ink2842.xml"/><Relationship Id="rId177" Type="http://schemas.openxmlformats.org/officeDocument/2006/relationships/customXml" Target="../ink/ink2863.xml"/><Relationship Id="rId342" Type="http://schemas.openxmlformats.org/officeDocument/2006/relationships/image" Target="../media/image2872.png"/><Relationship Id="rId384" Type="http://schemas.openxmlformats.org/officeDocument/2006/relationships/image" Target="../media/image2893.png"/><Relationship Id="rId202" Type="http://schemas.openxmlformats.org/officeDocument/2006/relationships/image" Target="../media/image2802.png"/><Relationship Id="rId244" Type="http://schemas.openxmlformats.org/officeDocument/2006/relationships/image" Target="../media/image2823.png"/><Relationship Id="rId39" Type="http://schemas.openxmlformats.org/officeDocument/2006/relationships/customXml" Target="../ink/ink2794.xml"/><Relationship Id="rId286" Type="http://schemas.openxmlformats.org/officeDocument/2006/relationships/image" Target="../media/image2844.png"/><Relationship Id="rId451" Type="http://schemas.openxmlformats.org/officeDocument/2006/relationships/customXml" Target="../ink/ink3000.xml"/><Relationship Id="rId50" Type="http://schemas.openxmlformats.org/officeDocument/2006/relationships/image" Target="../media/image2726.png"/><Relationship Id="rId104" Type="http://schemas.openxmlformats.org/officeDocument/2006/relationships/image" Target="../media/image2753.png"/><Relationship Id="rId146" Type="http://schemas.openxmlformats.org/officeDocument/2006/relationships/image" Target="../media/image2774.png"/><Relationship Id="rId188" Type="http://schemas.openxmlformats.org/officeDocument/2006/relationships/image" Target="../media/image2795.png"/><Relationship Id="rId311" Type="http://schemas.openxmlformats.org/officeDocument/2006/relationships/customXml" Target="../ink/ink2930.xml"/><Relationship Id="rId353" Type="http://schemas.openxmlformats.org/officeDocument/2006/relationships/customXml" Target="../ink/ink2951.xml"/><Relationship Id="rId395" Type="http://schemas.openxmlformats.org/officeDocument/2006/relationships/customXml" Target="../ink/ink2972.xml"/><Relationship Id="rId409" Type="http://schemas.openxmlformats.org/officeDocument/2006/relationships/customXml" Target="../ink/ink297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2.png"/><Relationship Id="rId13" Type="http://schemas.openxmlformats.org/officeDocument/2006/relationships/customXml" Target="../ink/ink3007.xml"/><Relationship Id="rId18" Type="http://schemas.openxmlformats.org/officeDocument/2006/relationships/image" Target="../media/image2937.png"/><Relationship Id="rId26" Type="http://schemas.openxmlformats.org/officeDocument/2006/relationships/image" Target="../media/image2941.png"/><Relationship Id="rId3" Type="http://schemas.openxmlformats.org/officeDocument/2006/relationships/customXml" Target="../ink/ink3002.xml"/><Relationship Id="rId21" Type="http://schemas.openxmlformats.org/officeDocument/2006/relationships/customXml" Target="../ink/ink3011.xml"/><Relationship Id="rId7" Type="http://schemas.openxmlformats.org/officeDocument/2006/relationships/customXml" Target="../ink/ink3004.xml"/><Relationship Id="rId12" Type="http://schemas.openxmlformats.org/officeDocument/2006/relationships/image" Target="../media/image2934.png"/><Relationship Id="rId17" Type="http://schemas.openxmlformats.org/officeDocument/2006/relationships/customXml" Target="../ink/ink3009.xml"/><Relationship Id="rId25" Type="http://schemas.openxmlformats.org/officeDocument/2006/relationships/customXml" Target="../ink/ink3013.xml"/><Relationship Id="rId2" Type="http://schemas.openxmlformats.org/officeDocument/2006/relationships/image" Target="../media/image2929.png"/><Relationship Id="rId16" Type="http://schemas.openxmlformats.org/officeDocument/2006/relationships/image" Target="../media/image2936.png"/><Relationship Id="rId20" Type="http://schemas.openxmlformats.org/officeDocument/2006/relationships/image" Target="../media/image2938.png"/><Relationship Id="rId29" Type="http://schemas.openxmlformats.org/officeDocument/2006/relationships/customXml" Target="../ink/ink30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1.png"/><Relationship Id="rId11" Type="http://schemas.openxmlformats.org/officeDocument/2006/relationships/customXml" Target="../ink/ink3006.xml"/><Relationship Id="rId24" Type="http://schemas.openxmlformats.org/officeDocument/2006/relationships/image" Target="../media/image2940.png"/><Relationship Id="rId32" Type="http://schemas.openxmlformats.org/officeDocument/2006/relationships/image" Target="../media/image2944.png"/><Relationship Id="rId5" Type="http://schemas.openxmlformats.org/officeDocument/2006/relationships/customXml" Target="../ink/ink3003.xml"/><Relationship Id="rId15" Type="http://schemas.openxmlformats.org/officeDocument/2006/relationships/customXml" Target="../ink/ink3008.xml"/><Relationship Id="rId23" Type="http://schemas.openxmlformats.org/officeDocument/2006/relationships/customXml" Target="../ink/ink3012.xml"/><Relationship Id="rId28" Type="http://schemas.openxmlformats.org/officeDocument/2006/relationships/image" Target="../media/image2942.png"/><Relationship Id="rId10" Type="http://schemas.openxmlformats.org/officeDocument/2006/relationships/image" Target="../media/image2933.png"/><Relationship Id="rId19" Type="http://schemas.openxmlformats.org/officeDocument/2006/relationships/customXml" Target="../ink/ink3010.xml"/><Relationship Id="rId31" Type="http://schemas.openxmlformats.org/officeDocument/2006/relationships/customXml" Target="../ink/ink3016.xml"/><Relationship Id="rId4" Type="http://schemas.openxmlformats.org/officeDocument/2006/relationships/image" Target="../media/image2930.png"/><Relationship Id="rId9" Type="http://schemas.openxmlformats.org/officeDocument/2006/relationships/customXml" Target="../ink/ink3005.xml"/><Relationship Id="rId14" Type="http://schemas.openxmlformats.org/officeDocument/2006/relationships/image" Target="../media/image2935.png"/><Relationship Id="rId22" Type="http://schemas.openxmlformats.org/officeDocument/2006/relationships/image" Target="../media/image2939.png"/><Relationship Id="rId27" Type="http://schemas.openxmlformats.org/officeDocument/2006/relationships/customXml" Target="../ink/ink3014.xml"/><Relationship Id="rId30" Type="http://schemas.openxmlformats.org/officeDocument/2006/relationships/image" Target="../media/image294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22.xml"/><Relationship Id="rId18" Type="http://schemas.openxmlformats.org/officeDocument/2006/relationships/image" Target="../media/image2953.png"/><Relationship Id="rId26" Type="http://schemas.openxmlformats.org/officeDocument/2006/relationships/image" Target="../media/image2957.png"/><Relationship Id="rId39" Type="http://schemas.openxmlformats.org/officeDocument/2006/relationships/customXml" Target="../ink/ink3035.xml"/><Relationship Id="rId21" Type="http://schemas.openxmlformats.org/officeDocument/2006/relationships/customXml" Target="../ink/ink3026.xml"/><Relationship Id="rId34" Type="http://schemas.openxmlformats.org/officeDocument/2006/relationships/image" Target="../media/image2961.png"/><Relationship Id="rId42" Type="http://schemas.openxmlformats.org/officeDocument/2006/relationships/image" Target="../media/image2965.png"/><Relationship Id="rId47" Type="http://schemas.openxmlformats.org/officeDocument/2006/relationships/customXml" Target="../ink/ink3039.xml"/><Relationship Id="rId50" Type="http://schemas.openxmlformats.org/officeDocument/2006/relationships/image" Target="../media/image2969.png"/><Relationship Id="rId55" Type="http://schemas.openxmlformats.org/officeDocument/2006/relationships/customXml" Target="../ink/ink3043.xml"/><Relationship Id="rId7" Type="http://schemas.openxmlformats.org/officeDocument/2006/relationships/customXml" Target="../ink/ink3019.xml"/><Relationship Id="rId2" Type="http://schemas.openxmlformats.org/officeDocument/2006/relationships/image" Target="../media/image2945.png"/><Relationship Id="rId16" Type="http://schemas.openxmlformats.org/officeDocument/2006/relationships/image" Target="../media/image2952.png"/><Relationship Id="rId29" Type="http://schemas.openxmlformats.org/officeDocument/2006/relationships/customXml" Target="../ink/ink3030.xml"/><Relationship Id="rId11" Type="http://schemas.openxmlformats.org/officeDocument/2006/relationships/customXml" Target="../ink/ink3021.xml"/><Relationship Id="rId24" Type="http://schemas.openxmlformats.org/officeDocument/2006/relationships/image" Target="../media/image2956.png"/><Relationship Id="rId32" Type="http://schemas.openxmlformats.org/officeDocument/2006/relationships/image" Target="../media/image2960.png"/><Relationship Id="rId37" Type="http://schemas.openxmlformats.org/officeDocument/2006/relationships/customXml" Target="../ink/ink3034.xml"/><Relationship Id="rId40" Type="http://schemas.openxmlformats.org/officeDocument/2006/relationships/image" Target="../media/image2964.png"/><Relationship Id="rId45" Type="http://schemas.openxmlformats.org/officeDocument/2006/relationships/customXml" Target="../ink/ink3038.xml"/><Relationship Id="rId53" Type="http://schemas.openxmlformats.org/officeDocument/2006/relationships/customXml" Target="../ink/ink3042.xml"/><Relationship Id="rId58" Type="http://schemas.openxmlformats.org/officeDocument/2006/relationships/image" Target="../media/image2973.png"/><Relationship Id="rId5" Type="http://schemas.openxmlformats.org/officeDocument/2006/relationships/customXml" Target="../ink/ink3018.xml"/><Relationship Id="rId19" Type="http://schemas.openxmlformats.org/officeDocument/2006/relationships/customXml" Target="../ink/ink3025.xml"/><Relationship Id="rId4" Type="http://schemas.openxmlformats.org/officeDocument/2006/relationships/image" Target="../media/image2946.png"/><Relationship Id="rId9" Type="http://schemas.openxmlformats.org/officeDocument/2006/relationships/customXml" Target="../ink/ink3020.xml"/><Relationship Id="rId14" Type="http://schemas.openxmlformats.org/officeDocument/2006/relationships/image" Target="../media/image2951.png"/><Relationship Id="rId22" Type="http://schemas.openxmlformats.org/officeDocument/2006/relationships/image" Target="../media/image2955.png"/><Relationship Id="rId27" Type="http://schemas.openxmlformats.org/officeDocument/2006/relationships/customXml" Target="../ink/ink3029.xml"/><Relationship Id="rId30" Type="http://schemas.openxmlformats.org/officeDocument/2006/relationships/image" Target="../media/image2959.png"/><Relationship Id="rId35" Type="http://schemas.openxmlformats.org/officeDocument/2006/relationships/customXml" Target="../ink/ink3033.xml"/><Relationship Id="rId43" Type="http://schemas.openxmlformats.org/officeDocument/2006/relationships/customXml" Target="../ink/ink3037.xml"/><Relationship Id="rId48" Type="http://schemas.openxmlformats.org/officeDocument/2006/relationships/image" Target="../media/image2968.png"/><Relationship Id="rId56" Type="http://schemas.openxmlformats.org/officeDocument/2006/relationships/image" Target="../media/image2972.png"/><Relationship Id="rId8" Type="http://schemas.openxmlformats.org/officeDocument/2006/relationships/image" Target="../media/image2948.png"/><Relationship Id="rId51" Type="http://schemas.openxmlformats.org/officeDocument/2006/relationships/customXml" Target="../ink/ink3041.xml"/><Relationship Id="rId3" Type="http://schemas.openxmlformats.org/officeDocument/2006/relationships/customXml" Target="../ink/ink3017.xml"/><Relationship Id="rId12" Type="http://schemas.openxmlformats.org/officeDocument/2006/relationships/image" Target="../media/image2950.png"/><Relationship Id="rId17" Type="http://schemas.openxmlformats.org/officeDocument/2006/relationships/customXml" Target="../ink/ink3024.xml"/><Relationship Id="rId25" Type="http://schemas.openxmlformats.org/officeDocument/2006/relationships/customXml" Target="../ink/ink3028.xml"/><Relationship Id="rId33" Type="http://schemas.openxmlformats.org/officeDocument/2006/relationships/customXml" Target="../ink/ink3032.xml"/><Relationship Id="rId38" Type="http://schemas.openxmlformats.org/officeDocument/2006/relationships/image" Target="../media/image2963.png"/><Relationship Id="rId46" Type="http://schemas.openxmlformats.org/officeDocument/2006/relationships/image" Target="../media/image2967.png"/><Relationship Id="rId20" Type="http://schemas.openxmlformats.org/officeDocument/2006/relationships/image" Target="../media/image2954.png"/><Relationship Id="rId41" Type="http://schemas.openxmlformats.org/officeDocument/2006/relationships/customXml" Target="../ink/ink3036.xml"/><Relationship Id="rId54" Type="http://schemas.openxmlformats.org/officeDocument/2006/relationships/image" Target="../media/image29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7.png"/><Relationship Id="rId15" Type="http://schemas.openxmlformats.org/officeDocument/2006/relationships/customXml" Target="../ink/ink3023.xml"/><Relationship Id="rId23" Type="http://schemas.openxmlformats.org/officeDocument/2006/relationships/customXml" Target="../ink/ink3027.xml"/><Relationship Id="rId28" Type="http://schemas.openxmlformats.org/officeDocument/2006/relationships/image" Target="../media/image2958.png"/><Relationship Id="rId36" Type="http://schemas.openxmlformats.org/officeDocument/2006/relationships/image" Target="../media/image2962.png"/><Relationship Id="rId49" Type="http://schemas.openxmlformats.org/officeDocument/2006/relationships/customXml" Target="../ink/ink3040.xml"/><Relationship Id="rId57" Type="http://schemas.openxmlformats.org/officeDocument/2006/relationships/customXml" Target="../ink/ink3044.xml"/><Relationship Id="rId10" Type="http://schemas.openxmlformats.org/officeDocument/2006/relationships/image" Target="../media/image2949.png"/><Relationship Id="rId31" Type="http://schemas.openxmlformats.org/officeDocument/2006/relationships/customXml" Target="../ink/ink3031.xml"/><Relationship Id="rId44" Type="http://schemas.openxmlformats.org/officeDocument/2006/relationships/image" Target="../media/image2966.png"/><Relationship Id="rId52" Type="http://schemas.openxmlformats.org/officeDocument/2006/relationships/image" Target="../media/image2970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02.xml"/><Relationship Id="rId21" Type="http://schemas.openxmlformats.org/officeDocument/2006/relationships/customXml" Target="../ink/ink3054.xml"/><Relationship Id="rId42" Type="http://schemas.openxmlformats.org/officeDocument/2006/relationships/image" Target="../media/image2994.png"/><Relationship Id="rId63" Type="http://schemas.openxmlformats.org/officeDocument/2006/relationships/customXml" Target="../ink/ink3075.xml"/><Relationship Id="rId84" Type="http://schemas.openxmlformats.org/officeDocument/2006/relationships/image" Target="../media/image3015.png"/><Relationship Id="rId138" Type="http://schemas.openxmlformats.org/officeDocument/2006/relationships/image" Target="../media/image3042.png"/><Relationship Id="rId159" Type="http://schemas.openxmlformats.org/officeDocument/2006/relationships/customXml" Target="../ink/ink3123.xml"/><Relationship Id="rId170" Type="http://schemas.openxmlformats.org/officeDocument/2006/relationships/image" Target="../media/image3058.png"/><Relationship Id="rId191" Type="http://schemas.openxmlformats.org/officeDocument/2006/relationships/customXml" Target="../ink/ink3139.xml"/><Relationship Id="rId205" Type="http://schemas.openxmlformats.org/officeDocument/2006/relationships/customXml" Target="../ink/ink3146.xml"/><Relationship Id="rId226" Type="http://schemas.openxmlformats.org/officeDocument/2006/relationships/image" Target="../media/image3086.png"/><Relationship Id="rId107" Type="http://schemas.openxmlformats.org/officeDocument/2006/relationships/customXml" Target="../ink/ink3097.xml"/><Relationship Id="rId11" Type="http://schemas.openxmlformats.org/officeDocument/2006/relationships/customXml" Target="../ink/ink3049.xml"/><Relationship Id="rId32" Type="http://schemas.openxmlformats.org/officeDocument/2006/relationships/image" Target="../media/image2989.png"/><Relationship Id="rId53" Type="http://schemas.openxmlformats.org/officeDocument/2006/relationships/customXml" Target="../ink/ink3070.xml"/><Relationship Id="rId74" Type="http://schemas.openxmlformats.org/officeDocument/2006/relationships/image" Target="../media/image3010.png"/><Relationship Id="rId128" Type="http://schemas.openxmlformats.org/officeDocument/2006/relationships/image" Target="../media/image3037.png"/><Relationship Id="rId149" Type="http://schemas.openxmlformats.org/officeDocument/2006/relationships/customXml" Target="../ink/ink3118.xml"/><Relationship Id="rId5" Type="http://schemas.openxmlformats.org/officeDocument/2006/relationships/customXml" Target="../ink/ink3046.xml"/><Relationship Id="rId95" Type="http://schemas.openxmlformats.org/officeDocument/2006/relationships/customXml" Target="../ink/ink3091.xml"/><Relationship Id="rId160" Type="http://schemas.openxmlformats.org/officeDocument/2006/relationships/image" Target="../media/image3053.png"/><Relationship Id="rId181" Type="http://schemas.openxmlformats.org/officeDocument/2006/relationships/customXml" Target="../ink/ink3134.xml"/><Relationship Id="rId216" Type="http://schemas.openxmlformats.org/officeDocument/2006/relationships/image" Target="../media/image3081.png"/><Relationship Id="rId237" Type="http://schemas.openxmlformats.org/officeDocument/2006/relationships/customXml" Target="../ink/ink3162.xml"/><Relationship Id="rId22" Type="http://schemas.openxmlformats.org/officeDocument/2006/relationships/image" Target="../media/image2984.png"/><Relationship Id="rId43" Type="http://schemas.openxmlformats.org/officeDocument/2006/relationships/customXml" Target="../ink/ink3065.xml"/><Relationship Id="rId64" Type="http://schemas.openxmlformats.org/officeDocument/2006/relationships/image" Target="../media/image3005.png"/><Relationship Id="rId118" Type="http://schemas.openxmlformats.org/officeDocument/2006/relationships/image" Target="../media/image3032.png"/><Relationship Id="rId139" Type="http://schemas.openxmlformats.org/officeDocument/2006/relationships/customXml" Target="../ink/ink3113.xml"/><Relationship Id="rId85" Type="http://schemas.openxmlformats.org/officeDocument/2006/relationships/customXml" Target="../ink/ink3086.xml"/><Relationship Id="rId150" Type="http://schemas.openxmlformats.org/officeDocument/2006/relationships/image" Target="../media/image3048.png"/><Relationship Id="rId171" Type="http://schemas.openxmlformats.org/officeDocument/2006/relationships/customXml" Target="../ink/ink3129.xml"/><Relationship Id="rId192" Type="http://schemas.openxmlformats.org/officeDocument/2006/relationships/image" Target="../media/image3069.png"/><Relationship Id="rId206" Type="http://schemas.openxmlformats.org/officeDocument/2006/relationships/image" Target="../media/image3076.png"/><Relationship Id="rId227" Type="http://schemas.openxmlformats.org/officeDocument/2006/relationships/customXml" Target="../ink/ink3157.xml"/><Relationship Id="rId12" Type="http://schemas.openxmlformats.org/officeDocument/2006/relationships/image" Target="../media/image2979.png"/><Relationship Id="rId33" Type="http://schemas.openxmlformats.org/officeDocument/2006/relationships/customXml" Target="../ink/ink3060.xml"/><Relationship Id="rId108" Type="http://schemas.openxmlformats.org/officeDocument/2006/relationships/image" Target="../media/image3027.png"/><Relationship Id="rId129" Type="http://schemas.openxmlformats.org/officeDocument/2006/relationships/customXml" Target="../ink/ink3108.xml"/><Relationship Id="rId54" Type="http://schemas.openxmlformats.org/officeDocument/2006/relationships/image" Target="../media/image3000.png"/><Relationship Id="rId75" Type="http://schemas.openxmlformats.org/officeDocument/2006/relationships/customXml" Target="../ink/ink3081.xml"/><Relationship Id="rId96" Type="http://schemas.openxmlformats.org/officeDocument/2006/relationships/image" Target="../media/image3021.png"/><Relationship Id="rId140" Type="http://schemas.openxmlformats.org/officeDocument/2006/relationships/image" Target="../media/image3043.png"/><Relationship Id="rId161" Type="http://schemas.openxmlformats.org/officeDocument/2006/relationships/customXml" Target="../ink/ink3124.xml"/><Relationship Id="rId182" Type="http://schemas.openxmlformats.org/officeDocument/2006/relationships/image" Target="../media/image3064.png"/><Relationship Id="rId217" Type="http://schemas.openxmlformats.org/officeDocument/2006/relationships/customXml" Target="../ink/ink3152.xml"/><Relationship Id="rId6" Type="http://schemas.openxmlformats.org/officeDocument/2006/relationships/image" Target="../media/image2976.png"/><Relationship Id="rId238" Type="http://schemas.openxmlformats.org/officeDocument/2006/relationships/image" Target="../media/image3092.png"/><Relationship Id="rId23" Type="http://schemas.openxmlformats.org/officeDocument/2006/relationships/customXml" Target="../ink/ink3055.xml"/><Relationship Id="rId119" Type="http://schemas.openxmlformats.org/officeDocument/2006/relationships/customXml" Target="../ink/ink3103.xml"/><Relationship Id="rId44" Type="http://schemas.openxmlformats.org/officeDocument/2006/relationships/image" Target="../media/image2995.png"/><Relationship Id="rId65" Type="http://schemas.openxmlformats.org/officeDocument/2006/relationships/customXml" Target="../ink/ink3076.xml"/><Relationship Id="rId86" Type="http://schemas.openxmlformats.org/officeDocument/2006/relationships/image" Target="../media/image3016.png"/><Relationship Id="rId130" Type="http://schemas.openxmlformats.org/officeDocument/2006/relationships/image" Target="../media/image3038.png"/><Relationship Id="rId151" Type="http://schemas.openxmlformats.org/officeDocument/2006/relationships/customXml" Target="../ink/ink3119.xml"/><Relationship Id="rId172" Type="http://schemas.openxmlformats.org/officeDocument/2006/relationships/image" Target="../media/image3059.png"/><Relationship Id="rId193" Type="http://schemas.openxmlformats.org/officeDocument/2006/relationships/customXml" Target="../ink/ink3140.xml"/><Relationship Id="rId207" Type="http://schemas.openxmlformats.org/officeDocument/2006/relationships/customXml" Target="../ink/ink3147.xml"/><Relationship Id="rId228" Type="http://schemas.openxmlformats.org/officeDocument/2006/relationships/image" Target="../media/image3087.png"/><Relationship Id="rId13" Type="http://schemas.openxmlformats.org/officeDocument/2006/relationships/customXml" Target="../ink/ink3050.xml"/><Relationship Id="rId109" Type="http://schemas.openxmlformats.org/officeDocument/2006/relationships/customXml" Target="../ink/ink3098.xml"/><Relationship Id="rId34" Type="http://schemas.openxmlformats.org/officeDocument/2006/relationships/image" Target="../media/image2990.png"/><Relationship Id="rId55" Type="http://schemas.openxmlformats.org/officeDocument/2006/relationships/customXml" Target="../ink/ink3071.xml"/><Relationship Id="rId76" Type="http://schemas.openxmlformats.org/officeDocument/2006/relationships/image" Target="../media/image3011.png"/><Relationship Id="rId97" Type="http://schemas.openxmlformats.org/officeDocument/2006/relationships/customXml" Target="../ink/ink3092.xml"/><Relationship Id="rId120" Type="http://schemas.openxmlformats.org/officeDocument/2006/relationships/image" Target="../media/image3033.png"/><Relationship Id="rId141" Type="http://schemas.openxmlformats.org/officeDocument/2006/relationships/customXml" Target="../ink/ink3114.xml"/><Relationship Id="rId7" Type="http://schemas.openxmlformats.org/officeDocument/2006/relationships/customXml" Target="../ink/ink3047.xml"/><Relationship Id="rId162" Type="http://schemas.openxmlformats.org/officeDocument/2006/relationships/image" Target="../media/image3054.png"/><Relationship Id="rId183" Type="http://schemas.openxmlformats.org/officeDocument/2006/relationships/customXml" Target="../ink/ink3135.xml"/><Relationship Id="rId218" Type="http://schemas.openxmlformats.org/officeDocument/2006/relationships/image" Target="../media/image3082.png"/><Relationship Id="rId239" Type="http://schemas.openxmlformats.org/officeDocument/2006/relationships/customXml" Target="../ink/ink3163.xml"/><Relationship Id="rId24" Type="http://schemas.openxmlformats.org/officeDocument/2006/relationships/image" Target="../media/image2985.png"/><Relationship Id="rId45" Type="http://schemas.openxmlformats.org/officeDocument/2006/relationships/customXml" Target="../ink/ink3066.xml"/><Relationship Id="rId66" Type="http://schemas.openxmlformats.org/officeDocument/2006/relationships/image" Target="../media/image3006.png"/><Relationship Id="rId87" Type="http://schemas.openxmlformats.org/officeDocument/2006/relationships/customXml" Target="../ink/ink3087.xml"/><Relationship Id="rId110" Type="http://schemas.openxmlformats.org/officeDocument/2006/relationships/image" Target="../media/image3028.png"/><Relationship Id="rId131" Type="http://schemas.openxmlformats.org/officeDocument/2006/relationships/customXml" Target="../ink/ink3109.xml"/><Relationship Id="rId152" Type="http://schemas.openxmlformats.org/officeDocument/2006/relationships/image" Target="../media/image3049.png"/><Relationship Id="rId173" Type="http://schemas.openxmlformats.org/officeDocument/2006/relationships/customXml" Target="../ink/ink3130.xml"/><Relationship Id="rId194" Type="http://schemas.openxmlformats.org/officeDocument/2006/relationships/image" Target="../media/image3070.png"/><Relationship Id="rId208" Type="http://schemas.openxmlformats.org/officeDocument/2006/relationships/image" Target="../media/image3077.png"/><Relationship Id="rId229" Type="http://schemas.openxmlformats.org/officeDocument/2006/relationships/customXml" Target="../ink/ink3158.xml"/><Relationship Id="rId240" Type="http://schemas.openxmlformats.org/officeDocument/2006/relationships/image" Target="../media/image3093.png"/><Relationship Id="rId14" Type="http://schemas.openxmlformats.org/officeDocument/2006/relationships/image" Target="../media/image2980.png"/><Relationship Id="rId35" Type="http://schemas.openxmlformats.org/officeDocument/2006/relationships/customXml" Target="../ink/ink3061.xml"/><Relationship Id="rId56" Type="http://schemas.openxmlformats.org/officeDocument/2006/relationships/image" Target="../media/image3001.png"/><Relationship Id="rId77" Type="http://schemas.openxmlformats.org/officeDocument/2006/relationships/customXml" Target="../ink/ink3082.xml"/><Relationship Id="rId100" Type="http://schemas.openxmlformats.org/officeDocument/2006/relationships/image" Target="../media/image3023.png"/><Relationship Id="rId8" Type="http://schemas.openxmlformats.org/officeDocument/2006/relationships/image" Target="../media/image2977.png"/><Relationship Id="rId98" Type="http://schemas.openxmlformats.org/officeDocument/2006/relationships/image" Target="../media/image3022.png"/><Relationship Id="rId121" Type="http://schemas.openxmlformats.org/officeDocument/2006/relationships/customXml" Target="../ink/ink3104.xml"/><Relationship Id="rId142" Type="http://schemas.openxmlformats.org/officeDocument/2006/relationships/image" Target="../media/image3044.png"/><Relationship Id="rId163" Type="http://schemas.openxmlformats.org/officeDocument/2006/relationships/customXml" Target="../ink/ink3125.xml"/><Relationship Id="rId184" Type="http://schemas.openxmlformats.org/officeDocument/2006/relationships/image" Target="../media/image3065.png"/><Relationship Id="rId219" Type="http://schemas.openxmlformats.org/officeDocument/2006/relationships/customXml" Target="../ink/ink3153.xml"/><Relationship Id="rId230" Type="http://schemas.openxmlformats.org/officeDocument/2006/relationships/image" Target="../media/image3088.png"/><Relationship Id="rId25" Type="http://schemas.openxmlformats.org/officeDocument/2006/relationships/customXml" Target="../ink/ink3056.xml"/><Relationship Id="rId46" Type="http://schemas.openxmlformats.org/officeDocument/2006/relationships/image" Target="../media/image2996.png"/><Relationship Id="rId67" Type="http://schemas.openxmlformats.org/officeDocument/2006/relationships/customXml" Target="../ink/ink3077.xml"/><Relationship Id="rId88" Type="http://schemas.openxmlformats.org/officeDocument/2006/relationships/image" Target="../media/image3017.png"/><Relationship Id="rId111" Type="http://schemas.openxmlformats.org/officeDocument/2006/relationships/customXml" Target="../ink/ink3099.xml"/><Relationship Id="rId132" Type="http://schemas.openxmlformats.org/officeDocument/2006/relationships/image" Target="../media/image3039.png"/><Relationship Id="rId153" Type="http://schemas.openxmlformats.org/officeDocument/2006/relationships/customXml" Target="../ink/ink3120.xml"/><Relationship Id="rId174" Type="http://schemas.openxmlformats.org/officeDocument/2006/relationships/image" Target="../media/image3060.png"/><Relationship Id="rId195" Type="http://schemas.openxmlformats.org/officeDocument/2006/relationships/customXml" Target="../ink/ink3141.xml"/><Relationship Id="rId209" Type="http://schemas.openxmlformats.org/officeDocument/2006/relationships/customXml" Target="../ink/ink3148.xml"/><Relationship Id="rId220" Type="http://schemas.openxmlformats.org/officeDocument/2006/relationships/image" Target="../media/image3083.png"/><Relationship Id="rId241" Type="http://schemas.openxmlformats.org/officeDocument/2006/relationships/customXml" Target="../ink/ink3164.xml"/><Relationship Id="rId15" Type="http://schemas.openxmlformats.org/officeDocument/2006/relationships/customXml" Target="../ink/ink3051.xml"/><Relationship Id="rId36" Type="http://schemas.openxmlformats.org/officeDocument/2006/relationships/image" Target="../media/image2991.png"/><Relationship Id="rId57" Type="http://schemas.openxmlformats.org/officeDocument/2006/relationships/customXml" Target="../ink/ink3072.xml"/><Relationship Id="rId106" Type="http://schemas.openxmlformats.org/officeDocument/2006/relationships/image" Target="../media/image3026.png"/><Relationship Id="rId127" Type="http://schemas.openxmlformats.org/officeDocument/2006/relationships/customXml" Target="../ink/ink3107.xml"/><Relationship Id="rId10" Type="http://schemas.openxmlformats.org/officeDocument/2006/relationships/image" Target="../media/image2978.png"/><Relationship Id="rId31" Type="http://schemas.openxmlformats.org/officeDocument/2006/relationships/customXml" Target="../ink/ink3059.xml"/><Relationship Id="rId52" Type="http://schemas.openxmlformats.org/officeDocument/2006/relationships/image" Target="../media/image2999.png"/><Relationship Id="rId73" Type="http://schemas.openxmlformats.org/officeDocument/2006/relationships/customXml" Target="../ink/ink3080.xml"/><Relationship Id="rId78" Type="http://schemas.openxmlformats.org/officeDocument/2006/relationships/image" Target="../media/image3012.png"/><Relationship Id="rId94" Type="http://schemas.openxmlformats.org/officeDocument/2006/relationships/image" Target="../media/image3020.png"/><Relationship Id="rId99" Type="http://schemas.openxmlformats.org/officeDocument/2006/relationships/customXml" Target="../ink/ink3093.xml"/><Relationship Id="rId101" Type="http://schemas.openxmlformats.org/officeDocument/2006/relationships/customXml" Target="../ink/ink3094.xml"/><Relationship Id="rId122" Type="http://schemas.openxmlformats.org/officeDocument/2006/relationships/image" Target="../media/image3034.png"/><Relationship Id="rId143" Type="http://schemas.openxmlformats.org/officeDocument/2006/relationships/customXml" Target="../ink/ink3115.xml"/><Relationship Id="rId148" Type="http://schemas.openxmlformats.org/officeDocument/2006/relationships/image" Target="../media/image3047.png"/><Relationship Id="rId164" Type="http://schemas.openxmlformats.org/officeDocument/2006/relationships/image" Target="../media/image3055.png"/><Relationship Id="rId169" Type="http://schemas.openxmlformats.org/officeDocument/2006/relationships/customXml" Target="../ink/ink3128.xml"/><Relationship Id="rId185" Type="http://schemas.openxmlformats.org/officeDocument/2006/relationships/customXml" Target="../ink/ink3136.xml"/><Relationship Id="rId4" Type="http://schemas.openxmlformats.org/officeDocument/2006/relationships/image" Target="../media/image2975.png"/><Relationship Id="rId9" Type="http://schemas.openxmlformats.org/officeDocument/2006/relationships/customXml" Target="../ink/ink3048.xml"/><Relationship Id="rId180" Type="http://schemas.openxmlformats.org/officeDocument/2006/relationships/image" Target="../media/image3063.png"/><Relationship Id="rId210" Type="http://schemas.openxmlformats.org/officeDocument/2006/relationships/image" Target="../media/image3078.png"/><Relationship Id="rId215" Type="http://schemas.openxmlformats.org/officeDocument/2006/relationships/customXml" Target="../ink/ink3151.xml"/><Relationship Id="rId236" Type="http://schemas.openxmlformats.org/officeDocument/2006/relationships/image" Target="../media/image3091.png"/><Relationship Id="rId26" Type="http://schemas.openxmlformats.org/officeDocument/2006/relationships/image" Target="../media/image2986.png"/><Relationship Id="rId231" Type="http://schemas.openxmlformats.org/officeDocument/2006/relationships/customXml" Target="../ink/ink3159.xml"/><Relationship Id="rId47" Type="http://schemas.openxmlformats.org/officeDocument/2006/relationships/customXml" Target="../ink/ink3067.xml"/><Relationship Id="rId68" Type="http://schemas.openxmlformats.org/officeDocument/2006/relationships/image" Target="../media/image3007.png"/><Relationship Id="rId89" Type="http://schemas.openxmlformats.org/officeDocument/2006/relationships/customXml" Target="../ink/ink3088.xml"/><Relationship Id="rId112" Type="http://schemas.openxmlformats.org/officeDocument/2006/relationships/image" Target="../media/image3029.png"/><Relationship Id="rId133" Type="http://schemas.openxmlformats.org/officeDocument/2006/relationships/customXml" Target="../ink/ink3110.xml"/><Relationship Id="rId154" Type="http://schemas.openxmlformats.org/officeDocument/2006/relationships/image" Target="../media/image3050.png"/><Relationship Id="rId175" Type="http://schemas.openxmlformats.org/officeDocument/2006/relationships/customXml" Target="../ink/ink3131.xml"/><Relationship Id="rId196" Type="http://schemas.openxmlformats.org/officeDocument/2006/relationships/image" Target="../media/image3071.png"/><Relationship Id="rId200" Type="http://schemas.openxmlformats.org/officeDocument/2006/relationships/image" Target="../media/image3073.png"/><Relationship Id="rId16" Type="http://schemas.openxmlformats.org/officeDocument/2006/relationships/image" Target="../media/image2981.png"/><Relationship Id="rId221" Type="http://schemas.openxmlformats.org/officeDocument/2006/relationships/customXml" Target="../ink/ink3154.xml"/><Relationship Id="rId242" Type="http://schemas.openxmlformats.org/officeDocument/2006/relationships/image" Target="../media/image2975.emf"/><Relationship Id="rId37" Type="http://schemas.openxmlformats.org/officeDocument/2006/relationships/customXml" Target="../ink/ink3062.xml"/><Relationship Id="rId58" Type="http://schemas.openxmlformats.org/officeDocument/2006/relationships/image" Target="../media/image3002.png"/><Relationship Id="rId79" Type="http://schemas.openxmlformats.org/officeDocument/2006/relationships/customXml" Target="../ink/ink3083.xml"/><Relationship Id="rId102" Type="http://schemas.openxmlformats.org/officeDocument/2006/relationships/image" Target="../media/image3024.png"/><Relationship Id="rId123" Type="http://schemas.openxmlformats.org/officeDocument/2006/relationships/customXml" Target="../ink/ink3105.xml"/><Relationship Id="rId144" Type="http://schemas.openxmlformats.org/officeDocument/2006/relationships/image" Target="../media/image3045.png"/><Relationship Id="rId90" Type="http://schemas.openxmlformats.org/officeDocument/2006/relationships/image" Target="../media/image3018.png"/><Relationship Id="rId165" Type="http://schemas.openxmlformats.org/officeDocument/2006/relationships/customXml" Target="../ink/ink3126.xml"/><Relationship Id="rId186" Type="http://schemas.openxmlformats.org/officeDocument/2006/relationships/image" Target="../media/image3066.png"/><Relationship Id="rId211" Type="http://schemas.openxmlformats.org/officeDocument/2006/relationships/customXml" Target="../ink/ink3149.xml"/><Relationship Id="rId232" Type="http://schemas.openxmlformats.org/officeDocument/2006/relationships/image" Target="../media/image3089.png"/><Relationship Id="rId27" Type="http://schemas.openxmlformats.org/officeDocument/2006/relationships/customXml" Target="../ink/ink3057.xml"/><Relationship Id="rId48" Type="http://schemas.openxmlformats.org/officeDocument/2006/relationships/image" Target="../media/image2997.png"/><Relationship Id="rId69" Type="http://schemas.openxmlformats.org/officeDocument/2006/relationships/customXml" Target="../ink/ink3078.xml"/><Relationship Id="rId113" Type="http://schemas.openxmlformats.org/officeDocument/2006/relationships/customXml" Target="../ink/ink3100.xml"/><Relationship Id="rId134" Type="http://schemas.openxmlformats.org/officeDocument/2006/relationships/image" Target="../media/image3040.png"/><Relationship Id="rId80" Type="http://schemas.openxmlformats.org/officeDocument/2006/relationships/image" Target="../media/image3013.png"/><Relationship Id="rId155" Type="http://schemas.openxmlformats.org/officeDocument/2006/relationships/customXml" Target="../ink/ink3121.xml"/><Relationship Id="rId176" Type="http://schemas.openxmlformats.org/officeDocument/2006/relationships/image" Target="../media/image3061.png"/><Relationship Id="rId197" Type="http://schemas.openxmlformats.org/officeDocument/2006/relationships/customXml" Target="../ink/ink3142.xml"/><Relationship Id="rId201" Type="http://schemas.openxmlformats.org/officeDocument/2006/relationships/customXml" Target="../ink/ink3144.xml"/><Relationship Id="rId222" Type="http://schemas.openxmlformats.org/officeDocument/2006/relationships/image" Target="../media/image3084.png"/><Relationship Id="rId17" Type="http://schemas.openxmlformats.org/officeDocument/2006/relationships/customXml" Target="../ink/ink3052.xml"/><Relationship Id="rId38" Type="http://schemas.openxmlformats.org/officeDocument/2006/relationships/image" Target="../media/image2992.png"/><Relationship Id="rId59" Type="http://schemas.openxmlformats.org/officeDocument/2006/relationships/customXml" Target="../ink/ink3073.xml"/><Relationship Id="rId103" Type="http://schemas.openxmlformats.org/officeDocument/2006/relationships/customXml" Target="../ink/ink3095.xml"/><Relationship Id="rId124" Type="http://schemas.openxmlformats.org/officeDocument/2006/relationships/image" Target="../media/image3035.png"/><Relationship Id="rId70" Type="http://schemas.openxmlformats.org/officeDocument/2006/relationships/image" Target="../media/image3008.png"/><Relationship Id="rId91" Type="http://schemas.openxmlformats.org/officeDocument/2006/relationships/customXml" Target="../ink/ink3089.xml"/><Relationship Id="rId145" Type="http://schemas.openxmlformats.org/officeDocument/2006/relationships/customXml" Target="../ink/ink3116.xml"/><Relationship Id="rId166" Type="http://schemas.openxmlformats.org/officeDocument/2006/relationships/image" Target="../media/image3056.png"/><Relationship Id="rId187" Type="http://schemas.openxmlformats.org/officeDocument/2006/relationships/customXml" Target="../ink/ink313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079.png"/><Relationship Id="rId233" Type="http://schemas.openxmlformats.org/officeDocument/2006/relationships/customXml" Target="../ink/ink3160.xml"/><Relationship Id="rId28" Type="http://schemas.openxmlformats.org/officeDocument/2006/relationships/image" Target="../media/image2987.png"/><Relationship Id="rId49" Type="http://schemas.openxmlformats.org/officeDocument/2006/relationships/customXml" Target="../ink/ink3068.xml"/><Relationship Id="rId114" Type="http://schemas.openxmlformats.org/officeDocument/2006/relationships/image" Target="../media/image3030.png"/><Relationship Id="rId60" Type="http://schemas.openxmlformats.org/officeDocument/2006/relationships/image" Target="../media/image3003.png"/><Relationship Id="rId81" Type="http://schemas.openxmlformats.org/officeDocument/2006/relationships/customXml" Target="../ink/ink3084.xml"/><Relationship Id="rId135" Type="http://schemas.openxmlformats.org/officeDocument/2006/relationships/customXml" Target="../ink/ink3111.xml"/><Relationship Id="rId156" Type="http://schemas.openxmlformats.org/officeDocument/2006/relationships/image" Target="../media/image3051.png"/><Relationship Id="rId177" Type="http://schemas.openxmlformats.org/officeDocument/2006/relationships/customXml" Target="../ink/ink3132.xml"/><Relationship Id="rId198" Type="http://schemas.openxmlformats.org/officeDocument/2006/relationships/image" Target="../media/image3072.png"/><Relationship Id="rId202" Type="http://schemas.openxmlformats.org/officeDocument/2006/relationships/image" Target="../media/image3074.png"/><Relationship Id="rId223" Type="http://schemas.openxmlformats.org/officeDocument/2006/relationships/customXml" Target="../ink/ink3155.xml"/><Relationship Id="rId18" Type="http://schemas.openxmlformats.org/officeDocument/2006/relationships/image" Target="../media/image2982.png"/><Relationship Id="rId39" Type="http://schemas.openxmlformats.org/officeDocument/2006/relationships/customXml" Target="../ink/ink3063.xml"/><Relationship Id="rId50" Type="http://schemas.openxmlformats.org/officeDocument/2006/relationships/image" Target="../media/image2998.png"/><Relationship Id="rId104" Type="http://schemas.openxmlformats.org/officeDocument/2006/relationships/image" Target="../media/image3025.png"/><Relationship Id="rId125" Type="http://schemas.openxmlformats.org/officeDocument/2006/relationships/customXml" Target="../ink/ink3106.xml"/><Relationship Id="rId146" Type="http://schemas.openxmlformats.org/officeDocument/2006/relationships/image" Target="../media/image3046.png"/><Relationship Id="rId167" Type="http://schemas.openxmlformats.org/officeDocument/2006/relationships/customXml" Target="../ink/ink3127.xml"/><Relationship Id="rId188" Type="http://schemas.openxmlformats.org/officeDocument/2006/relationships/image" Target="../media/image3067.png"/><Relationship Id="rId71" Type="http://schemas.openxmlformats.org/officeDocument/2006/relationships/customXml" Target="../ink/ink3079.xml"/><Relationship Id="rId92" Type="http://schemas.openxmlformats.org/officeDocument/2006/relationships/image" Target="../media/image3019.png"/><Relationship Id="rId213" Type="http://schemas.openxmlformats.org/officeDocument/2006/relationships/customXml" Target="../ink/ink3150.xml"/><Relationship Id="rId234" Type="http://schemas.openxmlformats.org/officeDocument/2006/relationships/image" Target="../media/image3090.png"/><Relationship Id="rId2" Type="http://schemas.openxmlformats.org/officeDocument/2006/relationships/image" Target="../media/image2974.png"/><Relationship Id="rId29" Type="http://schemas.openxmlformats.org/officeDocument/2006/relationships/customXml" Target="../ink/ink3058.xml"/><Relationship Id="rId40" Type="http://schemas.openxmlformats.org/officeDocument/2006/relationships/image" Target="../media/image2993.png"/><Relationship Id="rId115" Type="http://schemas.openxmlformats.org/officeDocument/2006/relationships/customXml" Target="../ink/ink3101.xml"/><Relationship Id="rId136" Type="http://schemas.openxmlformats.org/officeDocument/2006/relationships/image" Target="../media/image3041.png"/><Relationship Id="rId157" Type="http://schemas.openxmlformats.org/officeDocument/2006/relationships/customXml" Target="../ink/ink3122.xml"/><Relationship Id="rId178" Type="http://schemas.openxmlformats.org/officeDocument/2006/relationships/image" Target="../media/image3062.png"/><Relationship Id="rId61" Type="http://schemas.openxmlformats.org/officeDocument/2006/relationships/customXml" Target="../ink/ink3074.xml"/><Relationship Id="rId82" Type="http://schemas.openxmlformats.org/officeDocument/2006/relationships/image" Target="../media/image3014.png"/><Relationship Id="rId199" Type="http://schemas.openxmlformats.org/officeDocument/2006/relationships/customXml" Target="../ink/ink3143.xml"/><Relationship Id="rId203" Type="http://schemas.openxmlformats.org/officeDocument/2006/relationships/customXml" Target="../ink/ink3145.xml"/><Relationship Id="rId19" Type="http://schemas.openxmlformats.org/officeDocument/2006/relationships/customXml" Target="../ink/ink3053.xml"/><Relationship Id="rId224" Type="http://schemas.openxmlformats.org/officeDocument/2006/relationships/image" Target="../media/image3085.png"/><Relationship Id="rId30" Type="http://schemas.openxmlformats.org/officeDocument/2006/relationships/image" Target="../media/image2988.png"/><Relationship Id="rId105" Type="http://schemas.openxmlformats.org/officeDocument/2006/relationships/customXml" Target="../ink/ink3096.xml"/><Relationship Id="rId126" Type="http://schemas.openxmlformats.org/officeDocument/2006/relationships/image" Target="../media/image3036.png"/><Relationship Id="rId147" Type="http://schemas.openxmlformats.org/officeDocument/2006/relationships/customXml" Target="../ink/ink3117.xml"/><Relationship Id="rId168" Type="http://schemas.openxmlformats.org/officeDocument/2006/relationships/image" Target="../media/image3057.png"/><Relationship Id="rId51" Type="http://schemas.openxmlformats.org/officeDocument/2006/relationships/customXml" Target="../ink/ink3069.xml"/><Relationship Id="rId72" Type="http://schemas.openxmlformats.org/officeDocument/2006/relationships/image" Target="../media/image3009.png"/><Relationship Id="rId93" Type="http://schemas.openxmlformats.org/officeDocument/2006/relationships/customXml" Target="../ink/ink3090.xml"/><Relationship Id="rId189" Type="http://schemas.openxmlformats.org/officeDocument/2006/relationships/customXml" Target="../ink/ink3138.xml"/><Relationship Id="rId3" Type="http://schemas.openxmlformats.org/officeDocument/2006/relationships/customXml" Target="../ink/ink3045.xml"/><Relationship Id="rId214" Type="http://schemas.openxmlformats.org/officeDocument/2006/relationships/image" Target="../media/image3080.png"/><Relationship Id="rId235" Type="http://schemas.openxmlformats.org/officeDocument/2006/relationships/customXml" Target="../ink/ink3161.xml"/><Relationship Id="rId116" Type="http://schemas.openxmlformats.org/officeDocument/2006/relationships/image" Target="../media/image3031.png"/><Relationship Id="rId137" Type="http://schemas.openxmlformats.org/officeDocument/2006/relationships/customXml" Target="../ink/ink3112.xml"/><Relationship Id="rId158" Type="http://schemas.openxmlformats.org/officeDocument/2006/relationships/image" Target="../media/image3052.png"/><Relationship Id="rId20" Type="http://schemas.openxmlformats.org/officeDocument/2006/relationships/image" Target="../media/image2983.png"/><Relationship Id="rId41" Type="http://schemas.openxmlformats.org/officeDocument/2006/relationships/customXml" Target="../ink/ink3064.xml"/><Relationship Id="rId62" Type="http://schemas.openxmlformats.org/officeDocument/2006/relationships/image" Target="../media/image3004.png"/><Relationship Id="rId83" Type="http://schemas.openxmlformats.org/officeDocument/2006/relationships/customXml" Target="../ink/ink3085.xml"/><Relationship Id="rId179" Type="http://schemas.openxmlformats.org/officeDocument/2006/relationships/customXml" Target="../ink/ink3133.xml"/><Relationship Id="rId190" Type="http://schemas.openxmlformats.org/officeDocument/2006/relationships/image" Target="../media/image3068.png"/><Relationship Id="rId204" Type="http://schemas.openxmlformats.org/officeDocument/2006/relationships/image" Target="../media/image3075.png"/><Relationship Id="rId225" Type="http://schemas.openxmlformats.org/officeDocument/2006/relationships/customXml" Target="../ink/ink3156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06.png"/><Relationship Id="rId21" Type="http://schemas.openxmlformats.org/officeDocument/2006/relationships/customXml" Target="../ink/ink3174.xml"/><Relationship Id="rId42" Type="http://schemas.openxmlformats.org/officeDocument/2006/relationships/image" Target="../media/image3114.png"/><Relationship Id="rId47" Type="http://schemas.openxmlformats.org/officeDocument/2006/relationships/customXml" Target="../ink/ink3187.xml"/><Relationship Id="rId63" Type="http://schemas.openxmlformats.org/officeDocument/2006/relationships/customXml" Target="../ink/ink3195.xml"/><Relationship Id="rId68" Type="http://schemas.openxmlformats.org/officeDocument/2006/relationships/image" Target="../media/image3127.png"/><Relationship Id="rId84" Type="http://schemas.openxmlformats.org/officeDocument/2006/relationships/image" Target="../media/image3135.png"/><Relationship Id="rId89" Type="http://schemas.openxmlformats.org/officeDocument/2006/relationships/customXml" Target="../ink/ink3208.xml"/><Relationship Id="rId16" Type="http://schemas.openxmlformats.org/officeDocument/2006/relationships/image" Target="../media/image3101.png"/><Relationship Id="rId11" Type="http://schemas.openxmlformats.org/officeDocument/2006/relationships/customXml" Target="../ink/ink3169.xml"/><Relationship Id="rId32" Type="http://schemas.openxmlformats.org/officeDocument/2006/relationships/image" Target="../media/image3109.png"/><Relationship Id="rId37" Type="http://schemas.openxmlformats.org/officeDocument/2006/relationships/customXml" Target="../ink/ink3182.xml"/><Relationship Id="rId53" Type="http://schemas.openxmlformats.org/officeDocument/2006/relationships/customXml" Target="../ink/ink3190.xml"/><Relationship Id="rId58" Type="http://schemas.openxmlformats.org/officeDocument/2006/relationships/image" Target="../media/image3122.png"/><Relationship Id="rId74" Type="http://schemas.openxmlformats.org/officeDocument/2006/relationships/image" Target="../media/image3130.png"/><Relationship Id="rId79" Type="http://schemas.openxmlformats.org/officeDocument/2006/relationships/customXml" Target="../ink/ink3203.xml"/><Relationship Id="rId5" Type="http://schemas.openxmlformats.org/officeDocument/2006/relationships/customXml" Target="../ink/ink3166.xml"/><Relationship Id="rId90" Type="http://schemas.openxmlformats.org/officeDocument/2006/relationships/image" Target="../media/image3138.png"/><Relationship Id="rId95" Type="http://schemas.openxmlformats.org/officeDocument/2006/relationships/customXml" Target="../ink/ink3211.xml"/><Relationship Id="rId22" Type="http://schemas.openxmlformats.org/officeDocument/2006/relationships/image" Target="../media/image3104.png"/><Relationship Id="rId27" Type="http://schemas.openxmlformats.org/officeDocument/2006/relationships/customXml" Target="../ink/ink3177.xml"/><Relationship Id="rId43" Type="http://schemas.openxmlformats.org/officeDocument/2006/relationships/customXml" Target="../ink/ink3185.xml"/><Relationship Id="rId48" Type="http://schemas.openxmlformats.org/officeDocument/2006/relationships/image" Target="../media/image3117.png"/><Relationship Id="rId64" Type="http://schemas.openxmlformats.org/officeDocument/2006/relationships/image" Target="../media/image3125.png"/><Relationship Id="rId69" Type="http://schemas.openxmlformats.org/officeDocument/2006/relationships/customXml" Target="../ink/ink3198.xml"/><Relationship Id="rId8" Type="http://schemas.openxmlformats.org/officeDocument/2006/relationships/image" Target="../media/image3097.png"/><Relationship Id="rId51" Type="http://schemas.openxmlformats.org/officeDocument/2006/relationships/customXml" Target="../ink/ink3189.xml"/><Relationship Id="rId72" Type="http://schemas.openxmlformats.org/officeDocument/2006/relationships/image" Target="../media/image3129.png"/><Relationship Id="rId80" Type="http://schemas.openxmlformats.org/officeDocument/2006/relationships/image" Target="../media/image3133.png"/><Relationship Id="rId85" Type="http://schemas.openxmlformats.org/officeDocument/2006/relationships/customXml" Target="../ink/ink3206.xml"/><Relationship Id="rId93" Type="http://schemas.openxmlformats.org/officeDocument/2006/relationships/customXml" Target="../ink/ink3210.xml"/><Relationship Id="rId3" Type="http://schemas.openxmlformats.org/officeDocument/2006/relationships/customXml" Target="../ink/ink3165.xml"/><Relationship Id="rId12" Type="http://schemas.openxmlformats.org/officeDocument/2006/relationships/image" Target="../media/image3099.png"/><Relationship Id="rId17" Type="http://schemas.openxmlformats.org/officeDocument/2006/relationships/customXml" Target="../ink/ink3172.xml"/><Relationship Id="rId25" Type="http://schemas.openxmlformats.org/officeDocument/2006/relationships/customXml" Target="../ink/ink3176.xml"/><Relationship Id="rId33" Type="http://schemas.openxmlformats.org/officeDocument/2006/relationships/customXml" Target="../ink/ink3180.xml"/><Relationship Id="rId38" Type="http://schemas.openxmlformats.org/officeDocument/2006/relationships/image" Target="../media/image3112.png"/><Relationship Id="rId46" Type="http://schemas.openxmlformats.org/officeDocument/2006/relationships/image" Target="../media/image3116.png"/><Relationship Id="rId59" Type="http://schemas.openxmlformats.org/officeDocument/2006/relationships/customXml" Target="../ink/ink3193.xml"/><Relationship Id="rId67" Type="http://schemas.openxmlformats.org/officeDocument/2006/relationships/customXml" Target="../ink/ink3197.xml"/><Relationship Id="rId20" Type="http://schemas.openxmlformats.org/officeDocument/2006/relationships/image" Target="../media/image3103.png"/><Relationship Id="rId41" Type="http://schemas.openxmlformats.org/officeDocument/2006/relationships/customXml" Target="../ink/ink3184.xml"/><Relationship Id="rId54" Type="http://schemas.openxmlformats.org/officeDocument/2006/relationships/image" Target="../media/image3120.png"/><Relationship Id="rId62" Type="http://schemas.openxmlformats.org/officeDocument/2006/relationships/image" Target="../media/image3124.png"/><Relationship Id="rId70" Type="http://schemas.openxmlformats.org/officeDocument/2006/relationships/image" Target="../media/image3128.png"/><Relationship Id="rId75" Type="http://schemas.openxmlformats.org/officeDocument/2006/relationships/customXml" Target="../ink/ink3201.xml"/><Relationship Id="rId83" Type="http://schemas.openxmlformats.org/officeDocument/2006/relationships/customXml" Target="../ink/ink3205.xml"/><Relationship Id="rId88" Type="http://schemas.openxmlformats.org/officeDocument/2006/relationships/image" Target="../media/image3137.png"/><Relationship Id="rId91" Type="http://schemas.openxmlformats.org/officeDocument/2006/relationships/customXml" Target="../ink/ink3209.xml"/><Relationship Id="rId96" Type="http://schemas.openxmlformats.org/officeDocument/2006/relationships/image" Target="../media/image309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6.png"/><Relationship Id="rId15" Type="http://schemas.openxmlformats.org/officeDocument/2006/relationships/customXml" Target="../ink/ink3171.xml"/><Relationship Id="rId23" Type="http://schemas.openxmlformats.org/officeDocument/2006/relationships/customXml" Target="../ink/ink3175.xml"/><Relationship Id="rId28" Type="http://schemas.openxmlformats.org/officeDocument/2006/relationships/image" Target="../media/image3107.png"/><Relationship Id="rId36" Type="http://schemas.openxmlformats.org/officeDocument/2006/relationships/image" Target="../media/image3111.png"/><Relationship Id="rId49" Type="http://schemas.openxmlformats.org/officeDocument/2006/relationships/customXml" Target="../ink/ink3188.xml"/><Relationship Id="rId57" Type="http://schemas.openxmlformats.org/officeDocument/2006/relationships/customXml" Target="../ink/ink3192.xml"/><Relationship Id="rId10" Type="http://schemas.openxmlformats.org/officeDocument/2006/relationships/image" Target="../media/image3098.png"/><Relationship Id="rId31" Type="http://schemas.openxmlformats.org/officeDocument/2006/relationships/customXml" Target="../ink/ink3179.xml"/><Relationship Id="rId44" Type="http://schemas.openxmlformats.org/officeDocument/2006/relationships/image" Target="../media/image3115.png"/><Relationship Id="rId52" Type="http://schemas.openxmlformats.org/officeDocument/2006/relationships/image" Target="../media/image3119.png"/><Relationship Id="rId60" Type="http://schemas.openxmlformats.org/officeDocument/2006/relationships/image" Target="../media/image3123.png"/><Relationship Id="rId65" Type="http://schemas.openxmlformats.org/officeDocument/2006/relationships/customXml" Target="../ink/ink3196.xml"/><Relationship Id="rId73" Type="http://schemas.openxmlformats.org/officeDocument/2006/relationships/customXml" Target="../ink/ink3200.xml"/><Relationship Id="rId78" Type="http://schemas.openxmlformats.org/officeDocument/2006/relationships/image" Target="../media/image3132.png"/><Relationship Id="rId81" Type="http://schemas.openxmlformats.org/officeDocument/2006/relationships/customXml" Target="../ink/ink3204.xml"/><Relationship Id="rId86" Type="http://schemas.openxmlformats.org/officeDocument/2006/relationships/image" Target="../media/image3136.png"/><Relationship Id="rId94" Type="http://schemas.openxmlformats.org/officeDocument/2006/relationships/image" Target="../media/image3140.png"/><Relationship Id="rId4" Type="http://schemas.openxmlformats.org/officeDocument/2006/relationships/image" Target="../media/image3095.png"/><Relationship Id="rId9" Type="http://schemas.openxmlformats.org/officeDocument/2006/relationships/customXml" Target="../ink/ink3168.xml"/><Relationship Id="rId13" Type="http://schemas.openxmlformats.org/officeDocument/2006/relationships/customXml" Target="../ink/ink3170.xml"/><Relationship Id="rId18" Type="http://schemas.openxmlformats.org/officeDocument/2006/relationships/image" Target="../media/image3102.png"/><Relationship Id="rId39" Type="http://schemas.openxmlformats.org/officeDocument/2006/relationships/customXml" Target="../ink/ink3183.xml"/><Relationship Id="rId34" Type="http://schemas.openxmlformats.org/officeDocument/2006/relationships/image" Target="../media/image3110.png"/><Relationship Id="rId50" Type="http://schemas.openxmlformats.org/officeDocument/2006/relationships/image" Target="../media/image3118.png"/><Relationship Id="rId55" Type="http://schemas.openxmlformats.org/officeDocument/2006/relationships/customXml" Target="../ink/ink3191.xml"/><Relationship Id="rId76" Type="http://schemas.openxmlformats.org/officeDocument/2006/relationships/image" Target="../media/image3131.png"/><Relationship Id="rId7" Type="http://schemas.openxmlformats.org/officeDocument/2006/relationships/customXml" Target="../ink/ink3167.xml"/><Relationship Id="rId71" Type="http://schemas.openxmlformats.org/officeDocument/2006/relationships/customXml" Target="../ink/ink3199.xml"/><Relationship Id="rId92" Type="http://schemas.openxmlformats.org/officeDocument/2006/relationships/image" Target="../media/image3139.png"/><Relationship Id="rId2" Type="http://schemas.openxmlformats.org/officeDocument/2006/relationships/image" Target="../media/image3094.png"/><Relationship Id="rId29" Type="http://schemas.openxmlformats.org/officeDocument/2006/relationships/customXml" Target="../ink/ink3178.xml"/><Relationship Id="rId24" Type="http://schemas.openxmlformats.org/officeDocument/2006/relationships/image" Target="../media/image3105.png"/><Relationship Id="rId40" Type="http://schemas.openxmlformats.org/officeDocument/2006/relationships/image" Target="../media/image3113.png"/><Relationship Id="rId45" Type="http://schemas.openxmlformats.org/officeDocument/2006/relationships/customXml" Target="../ink/ink3186.xml"/><Relationship Id="rId66" Type="http://schemas.openxmlformats.org/officeDocument/2006/relationships/image" Target="../media/image3126.png"/><Relationship Id="rId87" Type="http://schemas.openxmlformats.org/officeDocument/2006/relationships/customXml" Target="../ink/ink3207.xml"/><Relationship Id="rId61" Type="http://schemas.openxmlformats.org/officeDocument/2006/relationships/customXml" Target="../ink/ink3194.xml"/><Relationship Id="rId82" Type="http://schemas.openxmlformats.org/officeDocument/2006/relationships/image" Target="../media/image3134.png"/><Relationship Id="rId19" Type="http://schemas.openxmlformats.org/officeDocument/2006/relationships/customXml" Target="../ink/ink3173.xml"/><Relationship Id="rId14" Type="http://schemas.openxmlformats.org/officeDocument/2006/relationships/image" Target="../media/image3100.png"/><Relationship Id="rId30" Type="http://schemas.openxmlformats.org/officeDocument/2006/relationships/image" Target="../media/image3108.png"/><Relationship Id="rId35" Type="http://schemas.openxmlformats.org/officeDocument/2006/relationships/customXml" Target="../ink/ink3181.xml"/><Relationship Id="rId56" Type="http://schemas.openxmlformats.org/officeDocument/2006/relationships/image" Target="../media/image3121.png"/><Relationship Id="rId77" Type="http://schemas.openxmlformats.org/officeDocument/2006/relationships/customXml" Target="../ink/ink320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4.png"/><Relationship Id="rId42" Type="http://schemas.openxmlformats.org/officeDocument/2006/relationships/customXml" Target="../ink/ink20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6" Type="http://schemas.openxmlformats.org/officeDocument/2006/relationships/customXml" Target="../ink/ink7.xml"/><Relationship Id="rId107" Type="http://schemas.openxmlformats.org/officeDocument/2006/relationships/image" Target="../media/image57.png"/><Relationship Id="rId11" Type="http://schemas.openxmlformats.org/officeDocument/2006/relationships/image" Target="../media/image9.png"/><Relationship Id="rId32" Type="http://schemas.openxmlformats.org/officeDocument/2006/relationships/customXml" Target="../ink/ink15.xml"/><Relationship Id="rId37" Type="http://schemas.openxmlformats.org/officeDocument/2006/relationships/image" Target="../media/image22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6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10.xml"/><Relationship Id="rId27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customXml" Target="../ink/ink18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15.png"/><Relationship Id="rId28" Type="http://schemas.openxmlformats.org/officeDocument/2006/relationships/customXml" Target="../ink/ink13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9" Type="http://schemas.openxmlformats.org/officeDocument/2006/relationships/image" Target="../media/image23.png"/><Relationship Id="rId109" Type="http://schemas.openxmlformats.org/officeDocument/2006/relationships/image" Target="../media/image58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7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image" Target="../media/image4.png"/><Relationship Id="rId29" Type="http://schemas.openxmlformats.org/officeDocument/2006/relationships/image" Target="../media/image1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6.png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3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1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image" Target="../media/image5.png"/><Relationship Id="rId25" Type="http://schemas.openxmlformats.org/officeDocument/2006/relationships/image" Target="../media/image16.png"/><Relationship Id="rId46" Type="http://schemas.openxmlformats.org/officeDocument/2006/relationships/customXml" Target="../ink/ink22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4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1.png"/><Relationship Id="rId36" Type="http://schemas.openxmlformats.org/officeDocument/2006/relationships/customXml" Target="../ink/ink17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4.xml"/><Relationship Id="rId31" Type="http://schemas.openxmlformats.org/officeDocument/2006/relationships/image" Target="../media/image19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26" Type="http://schemas.openxmlformats.org/officeDocument/2006/relationships/customXml" Target="../ink/ink12.xml"/><Relationship Id="rId47" Type="http://schemas.openxmlformats.org/officeDocument/2006/relationships/image" Target="../media/image27.png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53.png"/><Relationship Id="rId117" Type="http://schemas.openxmlformats.org/officeDocument/2006/relationships/customXml" Target="../ink/ink3269.xml"/><Relationship Id="rId21" Type="http://schemas.openxmlformats.org/officeDocument/2006/relationships/customXml" Target="../ink/ink3221.xml"/><Relationship Id="rId42" Type="http://schemas.openxmlformats.org/officeDocument/2006/relationships/image" Target="../media/image3161.png"/><Relationship Id="rId47" Type="http://schemas.openxmlformats.org/officeDocument/2006/relationships/customXml" Target="../ink/ink3234.xml"/><Relationship Id="rId63" Type="http://schemas.openxmlformats.org/officeDocument/2006/relationships/customXml" Target="../ink/ink3242.xml"/><Relationship Id="rId68" Type="http://schemas.openxmlformats.org/officeDocument/2006/relationships/image" Target="../media/image3174.png"/><Relationship Id="rId84" Type="http://schemas.openxmlformats.org/officeDocument/2006/relationships/image" Target="../media/image3182.png"/><Relationship Id="rId89" Type="http://schemas.openxmlformats.org/officeDocument/2006/relationships/customXml" Target="../ink/ink3255.xml"/><Relationship Id="rId112" Type="http://schemas.openxmlformats.org/officeDocument/2006/relationships/image" Target="../media/image3196.png"/><Relationship Id="rId16" Type="http://schemas.openxmlformats.org/officeDocument/2006/relationships/image" Target="../media/image3148.png"/><Relationship Id="rId107" Type="http://schemas.openxmlformats.org/officeDocument/2006/relationships/customXml" Target="../ink/ink3264.xml"/><Relationship Id="rId11" Type="http://schemas.openxmlformats.org/officeDocument/2006/relationships/customXml" Target="../ink/ink3216.xml"/><Relationship Id="rId32" Type="http://schemas.openxmlformats.org/officeDocument/2006/relationships/image" Target="../media/image3156.png"/><Relationship Id="rId37" Type="http://schemas.openxmlformats.org/officeDocument/2006/relationships/customXml" Target="../ink/ink3229.xml"/><Relationship Id="rId53" Type="http://schemas.openxmlformats.org/officeDocument/2006/relationships/customXml" Target="../ink/ink3237.xml"/><Relationship Id="rId58" Type="http://schemas.openxmlformats.org/officeDocument/2006/relationships/image" Target="../media/image3169.png"/><Relationship Id="rId74" Type="http://schemas.openxmlformats.org/officeDocument/2006/relationships/image" Target="../media/image3177.png"/><Relationship Id="rId79" Type="http://schemas.openxmlformats.org/officeDocument/2006/relationships/customXml" Target="../ink/ink3250.xml"/><Relationship Id="rId102" Type="http://schemas.openxmlformats.org/officeDocument/2006/relationships/image" Target="../media/image3191.png"/><Relationship Id="rId5" Type="http://schemas.openxmlformats.org/officeDocument/2006/relationships/customXml" Target="../ink/ink3213.xml"/><Relationship Id="rId90" Type="http://schemas.openxmlformats.org/officeDocument/2006/relationships/image" Target="../media/image3185.png"/><Relationship Id="rId95" Type="http://schemas.openxmlformats.org/officeDocument/2006/relationships/customXml" Target="../ink/ink3258.xml"/><Relationship Id="rId22" Type="http://schemas.openxmlformats.org/officeDocument/2006/relationships/image" Target="../media/image3151.png"/><Relationship Id="rId27" Type="http://schemas.openxmlformats.org/officeDocument/2006/relationships/customXml" Target="../ink/ink3224.xml"/><Relationship Id="rId43" Type="http://schemas.openxmlformats.org/officeDocument/2006/relationships/customXml" Target="../ink/ink3232.xml"/><Relationship Id="rId48" Type="http://schemas.openxmlformats.org/officeDocument/2006/relationships/image" Target="../media/image3164.png"/><Relationship Id="rId64" Type="http://schemas.openxmlformats.org/officeDocument/2006/relationships/image" Target="../media/image3172.png"/><Relationship Id="rId69" Type="http://schemas.openxmlformats.org/officeDocument/2006/relationships/customXml" Target="../ink/ink3245.xml"/><Relationship Id="rId113" Type="http://schemas.openxmlformats.org/officeDocument/2006/relationships/customXml" Target="../ink/ink3267.xml"/><Relationship Id="rId118" Type="http://schemas.openxmlformats.org/officeDocument/2006/relationships/image" Target="../media/image3199.png"/><Relationship Id="rId80" Type="http://schemas.openxmlformats.org/officeDocument/2006/relationships/image" Target="../media/image3180.png"/><Relationship Id="rId85" Type="http://schemas.openxmlformats.org/officeDocument/2006/relationships/customXml" Target="../ink/ink3253.xml"/><Relationship Id="rId12" Type="http://schemas.openxmlformats.org/officeDocument/2006/relationships/image" Target="../media/image3146.png"/><Relationship Id="rId17" Type="http://schemas.openxmlformats.org/officeDocument/2006/relationships/customXml" Target="../ink/ink3219.xml"/><Relationship Id="rId33" Type="http://schemas.openxmlformats.org/officeDocument/2006/relationships/customXml" Target="../ink/ink3227.xml"/><Relationship Id="rId38" Type="http://schemas.openxmlformats.org/officeDocument/2006/relationships/image" Target="../media/image3159.png"/><Relationship Id="rId59" Type="http://schemas.openxmlformats.org/officeDocument/2006/relationships/customXml" Target="../ink/ink3240.xml"/><Relationship Id="rId103" Type="http://schemas.openxmlformats.org/officeDocument/2006/relationships/customXml" Target="../ink/ink3262.xml"/><Relationship Id="rId108" Type="http://schemas.openxmlformats.org/officeDocument/2006/relationships/image" Target="../media/image3194.png"/><Relationship Id="rId54" Type="http://schemas.openxmlformats.org/officeDocument/2006/relationships/image" Target="../media/image3167.png"/><Relationship Id="rId70" Type="http://schemas.openxmlformats.org/officeDocument/2006/relationships/image" Target="../media/image3175.png"/><Relationship Id="rId75" Type="http://schemas.openxmlformats.org/officeDocument/2006/relationships/customXml" Target="../ink/ink3248.xml"/><Relationship Id="rId91" Type="http://schemas.openxmlformats.org/officeDocument/2006/relationships/customXml" Target="../ink/ink3256.xml"/><Relationship Id="rId96" Type="http://schemas.openxmlformats.org/officeDocument/2006/relationships/image" Target="../media/image3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3.png"/><Relationship Id="rId23" Type="http://schemas.openxmlformats.org/officeDocument/2006/relationships/customXml" Target="../ink/ink3222.xml"/><Relationship Id="rId28" Type="http://schemas.openxmlformats.org/officeDocument/2006/relationships/image" Target="../media/image3154.png"/><Relationship Id="rId49" Type="http://schemas.openxmlformats.org/officeDocument/2006/relationships/customXml" Target="../ink/ink3235.xml"/><Relationship Id="rId114" Type="http://schemas.openxmlformats.org/officeDocument/2006/relationships/image" Target="../media/image3197.png"/><Relationship Id="rId119" Type="http://schemas.openxmlformats.org/officeDocument/2006/relationships/customXml" Target="../ink/ink3270.xml"/><Relationship Id="rId10" Type="http://schemas.openxmlformats.org/officeDocument/2006/relationships/image" Target="../media/image3145.png"/><Relationship Id="rId31" Type="http://schemas.openxmlformats.org/officeDocument/2006/relationships/customXml" Target="../ink/ink3226.xml"/><Relationship Id="rId44" Type="http://schemas.openxmlformats.org/officeDocument/2006/relationships/image" Target="../media/image3162.png"/><Relationship Id="rId52" Type="http://schemas.openxmlformats.org/officeDocument/2006/relationships/image" Target="../media/image3166.png"/><Relationship Id="rId60" Type="http://schemas.openxmlformats.org/officeDocument/2006/relationships/image" Target="../media/image3170.png"/><Relationship Id="rId65" Type="http://schemas.openxmlformats.org/officeDocument/2006/relationships/customXml" Target="../ink/ink3243.xml"/><Relationship Id="rId73" Type="http://schemas.openxmlformats.org/officeDocument/2006/relationships/customXml" Target="../ink/ink3247.xml"/><Relationship Id="rId78" Type="http://schemas.openxmlformats.org/officeDocument/2006/relationships/image" Target="../media/image3179.png"/><Relationship Id="rId81" Type="http://schemas.openxmlformats.org/officeDocument/2006/relationships/customXml" Target="../ink/ink3251.xml"/><Relationship Id="rId86" Type="http://schemas.openxmlformats.org/officeDocument/2006/relationships/image" Target="../media/image3183.png"/><Relationship Id="rId94" Type="http://schemas.openxmlformats.org/officeDocument/2006/relationships/image" Target="../media/image3187.png"/><Relationship Id="rId99" Type="http://schemas.openxmlformats.org/officeDocument/2006/relationships/customXml" Target="../ink/ink3260.xml"/><Relationship Id="rId101" Type="http://schemas.openxmlformats.org/officeDocument/2006/relationships/customXml" Target="../ink/ink3261.xml"/><Relationship Id="rId4" Type="http://schemas.openxmlformats.org/officeDocument/2006/relationships/image" Target="../media/image3142.png"/><Relationship Id="rId9" Type="http://schemas.openxmlformats.org/officeDocument/2006/relationships/customXml" Target="../ink/ink3215.xml"/><Relationship Id="rId13" Type="http://schemas.openxmlformats.org/officeDocument/2006/relationships/customXml" Target="../ink/ink3217.xml"/><Relationship Id="rId18" Type="http://schemas.openxmlformats.org/officeDocument/2006/relationships/image" Target="../media/image3149.png"/><Relationship Id="rId39" Type="http://schemas.openxmlformats.org/officeDocument/2006/relationships/customXml" Target="../ink/ink3230.xml"/><Relationship Id="rId109" Type="http://schemas.openxmlformats.org/officeDocument/2006/relationships/customXml" Target="../ink/ink3265.xml"/><Relationship Id="rId34" Type="http://schemas.openxmlformats.org/officeDocument/2006/relationships/image" Target="../media/image3157.png"/><Relationship Id="rId50" Type="http://schemas.openxmlformats.org/officeDocument/2006/relationships/image" Target="../media/image3165.png"/><Relationship Id="rId55" Type="http://schemas.openxmlformats.org/officeDocument/2006/relationships/customXml" Target="../ink/ink3238.xml"/><Relationship Id="rId76" Type="http://schemas.openxmlformats.org/officeDocument/2006/relationships/image" Target="../media/image3178.png"/><Relationship Id="rId97" Type="http://schemas.openxmlformats.org/officeDocument/2006/relationships/customXml" Target="../ink/ink3259.xml"/><Relationship Id="rId104" Type="http://schemas.openxmlformats.org/officeDocument/2006/relationships/image" Target="../media/image3192.png"/><Relationship Id="rId120" Type="http://schemas.openxmlformats.org/officeDocument/2006/relationships/image" Target="../media/image3142.emf"/><Relationship Id="rId7" Type="http://schemas.openxmlformats.org/officeDocument/2006/relationships/customXml" Target="../ink/ink3214.xml"/><Relationship Id="rId71" Type="http://schemas.openxmlformats.org/officeDocument/2006/relationships/customXml" Target="../ink/ink3246.xml"/><Relationship Id="rId92" Type="http://schemas.openxmlformats.org/officeDocument/2006/relationships/image" Target="../media/image3186.png"/><Relationship Id="rId2" Type="http://schemas.openxmlformats.org/officeDocument/2006/relationships/image" Target="../media/image3141.png"/><Relationship Id="rId29" Type="http://schemas.openxmlformats.org/officeDocument/2006/relationships/customXml" Target="../ink/ink3225.xml"/><Relationship Id="rId24" Type="http://schemas.openxmlformats.org/officeDocument/2006/relationships/image" Target="../media/image3152.png"/><Relationship Id="rId40" Type="http://schemas.openxmlformats.org/officeDocument/2006/relationships/image" Target="../media/image3160.png"/><Relationship Id="rId45" Type="http://schemas.openxmlformats.org/officeDocument/2006/relationships/customXml" Target="../ink/ink3233.xml"/><Relationship Id="rId66" Type="http://schemas.openxmlformats.org/officeDocument/2006/relationships/image" Target="../media/image3173.png"/><Relationship Id="rId87" Type="http://schemas.openxmlformats.org/officeDocument/2006/relationships/customXml" Target="../ink/ink3254.xml"/><Relationship Id="rId110" Type="http://schemas.openxmlformats.org/officeDocument/2006/relationships/image" Target="../media/image3195.png"/><Relationship Id="rId115" Type="http://schemas.openxmlformats.org/officeDocument/2006/relationships/customXml" Target="../ink/ink3268.xml"/><Relationship Id="rId61" Type="http://schemas.openxmlformats.org/officeDocument/2006/relationships/customXml" Target="../ink/ink3241.xml"/><Relationship Id="rId82" Type="http://schemas.openxmlformats.org/officeDocument/2006/relationships/image" Target="../media/image3181.png"/><Relationship Id="rId19" Type="http://schemas.openxmlformats.org/officeDocument/2006/relationships/customXml" Target="../ink/ink3220.xml"/><Relationship Id="rId14" Type="http://schemas.openxmlformats.org/officeDocument/2006/relationships/image" Target="../media/image3147.png"/><Relationship Id="rId30" Type="http://schemas.openxmlformats.org/officeDocument/2006/relationships/image" Target="../media/image3155.png"/><Relationship Id="rId35" Type="http://schemas.openxmlformats.org/officeDocument/2006/relationships/customXml" Target="../ink/ink3228.xml"/><Relationship Id="rId56" Type="http://schemas.openxmlformats.org/officeDocument/2006/relationships/image" Target="../media/image3168.png"/><Relationship Id="rId77" Type="http://schemas.openxmlformats.org/officeDocument/2006/relationships/customXml" Target="../ink/ink3249.xml"/><Relationship Id="rId100" Type="http://schemas.openxmlformats.org/officeDocument/2006/relationships/image" Target="../media/image3190.png"/><Relationship Id="rId105" Type="http://schemas.openxmlformats.org/officeDocument/2006/relationships/customXml" Target="../ink/ink3263.xml"/><Relationship Id="rId8" Type="http://schemas.openxmlformats.org/officeDocument/2006/relationships/image" Target="../media/image3144.png"/><Relationship Id="rId51" Type="http://schemas.openxmlformats.org/officeDocument/2006/relationships/customXml" Target="../ink/ink3236.xml"/><Relationship Id="rId72" Type="http://schemas.openxmlformats.org/officeDocument/2006/relationships/image" Target="../media/image3176.png"/><Relationship Id="rId93" Type="http://schemas.openxmlformats.org/officeDocument/2006/relationships/customXml" Target="../ink/ink3257.xml"/><Relationship Id="rId98" Type="http://schemas.openxmlformats.org/officeDocument/2006/relationships/image" Target="../media/image3189.png"/><Relationship Id="rId3" Type="http://schemas.openxmlformats.org/officeDocument/2006/relationships/customXml" Target="../ink/ink3212.xml"/><Relationship Id="rId25" Type="http://schemas.openxmlformats.org/officeDocument/2006/relationships/customXml" Target="../ink/ink3223.xml"/><Relationship Id="rId46" Type="http://schemas.openxmlformats.org/officeDocument/2006/relationships/image" Target="../media/image3163.png"/><Relationship Id="rId67" Type="http://schemas.openxmlformats.org/officeDocument/2006/relationships/customXml" Target="../ink/ink3244.xml"/><Relationship Id="rId116" Type="http://schemas.openxmlformats.org/officeDocument/2006/relationships/image" Target="../media/image3198.png"/><Relationship Id="rId20" Type="http://schemas.openxmlformats.org/officeDocument/2006/relationships/image" Target="../media/image3150.png"/><Relationship Id="rId41" Type="http://schemas.openxmlformats.org/officeDocument/2006/relationships/customXml" Target="../ink/ink3231.xml"/><Relationship Id="rId62" Type="http://schemas.openxmlformats.org/officeDocument/2006/relationships/image" Target="../media/image3171.png"/><Relationship Id="rId83" Type="http://schemas.openxmlformats.org/officeDocument/2006/relationships/customXml" Target="../ink/ink3252.xml"/><Relationship Id="rId88" Type="http://schemas.openxmlformats.org/officeDocument/2006/relationships/image" Target="../media/image3184.png"/><Relationship Id="rId111" Type="http://schemas.openxmlformats.org/officeDocument/2006/relationships/customXml" Target="../ink/ink3266.xml"/><Relationship Id="rId15" Type="http://schemas.openxmlformats.org/officeDocument/2006/relationships/customXml" Target="../ink/ink3218.xml"/><Relationship Id="rId36" Type="http://schemas.openxmlformats.org/officeDocument/2006/relationships/image" Target="../media/image3158.png"/><Relationship Id="rId57" Type="http://schemas.openxmlformats.org/officeDocument/2006/relationships/customXml" Target="../ink/ink3239.xml"/><Relationship Id="rId106" Type="http://schemas.openxmlformats.org/officeDocument/2006/relationships/image" Target="../media/image3193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28.xml"/><Relationship Id="rId21" Type="http://schemas.openxmlformats.org/officeDocument/2006/relationships/customXml" Target="../ink/ink3280.xml"/><Relationship Id="rId63" Type="http://schemas.openxmlformats.org/officeDocument/2006/relationships/customXml" Target="../ink/ink3301.xml"/><Relationship Id="rId159" Type="http://schemas.openxmlformats.org/officeDocument/2006/relationships/customXml" Target="../ink/ink3349.xml"/><Relationship Id="rId170" Type="http://schemas.openxmlformats.org/officeDocument/2006/relationships/image" Target="../media/image3284.png"/><Relationship Id="rId226" Type="http://schemas.openxmlformats.org/officeDocument/2006/relationships/image" Target="../media/image3312.png"/><Relationship Id="rId268" Type="http://schemas.openxmlformats.org/officeDocument/2006/relationships/image" Target="../media/image3332.png"/><Relationship Id="rId32" Type="http://schemas.openxmlformats.org/officeDocument/2006/relationships/image" Target="../media/image3215.png"/><Relationship Id="rId74" Type="http://schemas.openxmlformats.org/officeDocument/2006/relationships/image" Target="../media/image3236.png"/><Relationship Id="rId128" Type="http://schemas.openxmlformats.org/officeDocument/2006/relationships/image" Target="../media/image3263.png"/><Relationship Id="rId5" Type="http://schemas.openxmlformats.org/officeDocument/2006/relationships/customXml" Target="../ink/ink3272.xml"/><Relationship Id="rId181" Type="http://schemas.openxmlformats.org/officeDocument/2006/relationships/customXml" Target="../ink/ink3360.xml"/><Relationship Id="rId237" Type="http://schemas.openxmlformats.org/officeDocument/2006/relationships/customXml" Target="../ink/ink3388.xml"/><Relationship Id="rId279" Type="http://schemas.openxmlformats.org/officeDocument/2006/relationships/customXml" Target="../ink/ink3409.xml"/><Relationship Id="rId43" Type="http://schemas.openxmlformats.org/officeDocument/2006/relationships/customXml" Target="../ink/ink3291.xml"/><Relationship Id="rId139" Type="http://schemas.openxmlformats.org/officeDocument/2006/relationships/customXml" Target="../ink/ink3339.xml"/><Relationship Id="rId290" Type="http://schemas.openxmlformats.org/officeDocument/2006/relationships/image" Target="../media/image3201.emf"/><Relationship Id="rId85" Type="http://schemas.openxmlformats.org/officeDocument/2006/relationships/customXml" Target="../ink/ink3312.xml"/><Relationship Id="rId150" Type="http://schemas.openxmlformats.org/officeDocument/2006/relationships/image" Target="../media/image3274.png"/><Relationship Id="rId192" Type="http://schemas.openxmlformats.org/officeDocument/2006/relationships/image" Target="../media/image3295.png"/><Relationship Id="rId206" Type="http://schemas.openxmlformats.org/officeDocument/2006/relationships/image" Target="../media/image3302.png"/><Relationship Id="rId248" Type="http://schemas.openxmlformats.org/officeDocument/2006/relationships/image" Target="../media/image3323.png"/><Relationship Id="rId269" Type="http://schemas.openxmlformats.org/officeDocument/2006/relationships/customXml" Target="../ink/ink3404.xml"/><Relationship Id="rId12" Type="http://schemas.openxmlformats.org/officeDocument/2006/relationships/image" Target="../media/image3205.png"/><Relationship Id="rId33" Type="http://schemas.openxmlformats.org/officeDocument/2006/relationships/customXml" Target="../ink/ink3286.xml"/><Relationship Id="rId108" Type="http://schemas.openxmlformats.org/officeDocument/2006/relationships/image" Target="../media/image3253.png"/><Relationship Id="rId129" Type="http://schemas.openxmlformats.org/officeDocument/2006/relationships/customXml" Target="../ink/ink3334.xml"/><Relationship Id="rId280" Type="http://schemas.openxmlformats.org/officeDocument/2006/relationships/image" Target="../media/image3338.png"/><Relationship Id="rId54" Type="http://schemas.openxmlformats.org/officeDocument/2006/relationships/image" Target="../media/image3226.png"/><Relationship Id="rId75" Type="http://schemas.openxmlformats.org/officeDocument/2006/relationships/customXml" Target="../ink/ink3307.xml"/><Relationship Id="rId96" Type="http://schemas.openxmlformats.org/officeDocument/2006/relationships/image" Target="../media/image3247.png"/><Relationship Id="rId140" Type="http://schemas.openxmlformats.org/officeDocument/2006/relationships/image" Target="../media/image3269.png"/><Relationship Id="rId161" Type="http://schemas.openxmlformats.org/officeDocument/2006/relationships/customXml" Target="../ink/ink3350.xml"/><Relationship Id="rId182" Type="http://schemas.openxmlformats.org/officeDocument/2006/relationships/image" Target="../media/image3290.png"/><Relationship Id="rId217" Type="http://schemas.openxmlformats.org/officeDocument/2006/relationships/customXml" Target="../ink/ink3378.xml"/><Relationship Id="rId6" Type="http://schemas.openxmlformats.org/officeDocument/2006/relationships/image" Target="../media/image3202.png"/><Relationship Id="rId238" Type="http://schemas.openxmlformats.org/officeDocument/2006/relationships/image" Target="../media/image3318.png"/><Relationship Id="rId259" Type="http://schemas.openxmlformats.org/officeDocument/2006/relationships/customXml" Target="../ink/ink3399.xml"/><Relationship Id="rId23" Type="http://schemas.openxmlformats.org/officeDocument/2006/relationships/customXml" Target="../ink/ink3281.xml"/><Relationship Id="rId119" Type="http://schemas.openxmlformats.org/officeDocument/2006/relationships/customXml" Target="../ink/ink3329.xml"/><Relationship Id="rId270" Type="http://schemas.openxmlformats.org/officeDocument/2006/relationships/image" Target="../media/image3333.png"/><Relationship Id="rId44" Type="http://schemas.openxmlformats.org/officeDocument/2006/relationships/image" Target="../media/image3221.png"/><Relationship Id="rId65" Type="http://schemas.openxmlformats.org/officeDocument/2006/relationships/customXml" Target="../ink/ink3302.xml"/><Relationship Id="rId86" Type="http://schemas.openxmlformats.org/officeDocument/2006/relationships/image" Target="../media/image3242.png"/><Relationship Id="rId130" Type="http://schemas.openxmlformats.org/officeDocument/2006/relationships/image" Target="../media/image3264.png"/><Relationship Id="rId151" Type="http://schemas.openxmlformats.org/officeDocument/2006/relationships/customXml" Target="../ink/ink3345.xml"/><Relationship Id="rId172" Type="http://schemas.openxmlformats.org/officeDocument/2006/relationships/image" Target="../media/image3285.png"/><Relationship Id="rId193" Type="http://schemas.openxmlformats.org/officeDocument/2006/relationships/customXml" Target="../ink/ink3366.xml"/><Relationship Id="rId207" Type="http://schemas.openxmlformats.org/officeDocument/2006/relationships/customXml" Target="../ink/ink3373.xml"/><Relationship Id="rId228" Type="http://schemas.openxmlformats.org/officeDocument/2006/relationships/image" Target="../media/image3313.png"/><Relationship Id="rId249" Type="http://schemas.openxmlformats.org/officeDocument/2006/relationships/customXml" Target="../ink/ink3394.xml"/><Relationship Id="rId13" Type="http://schemas.openxmlformats.org/officeDocument/2006/relationships/customXml" Target="../ink/ink3276.xml"/><Relationship Id="rId109" Type="http://schemas.openxmlformats.org/officeDocument/2006/relationships/customXml" Target="../ink/ink3324.xml"/><Relationship Id="rId260" Type="http://schemas.openxmlformats.org/officeDocument/2006/relationships/image" Target="../media/image3329.png"/><Relationship Id="rId281" Type="http://schemas.openxmlformats.org/officeDocument/2006/relationships/customXml" Target="../ink/ink3410.xml"/><Relationship Id="rId34" Type="http://schemas.openxmlformats.org/officeDocument/2006/relationships/image" Target="../media/image3216.png"/><Relationship Id="rId55" Type="http://schemas.openxmlformats.org/officeDocument/2006/relationships/customXml" Target="../ink/ink3297.xml"/><Relationship Id="rId76" Type="http://schemas.openxmlformats.org/officeDocument/2006/relationships/image" Target="../media/image3237.png"/><Relationship Id="rId97" Type="http://schemas.openxmlformats.org/officeDocument/2006/relationships/customXml" Target="../ink/ink3318.xml"/><Relationship Id="rId120" Type="http://schemas.openxmlformats.org/officeDocument/2006/relationships/image" Target="../media/image3259.png"/><Relationship Id="rId141" Type="http://schemas.openxmlformats.org/officeDocument/2006/relationships/customXml" Target="../ink/ink3340.xml"/><Relationship Id="rId7" Type="http://schemas.openxmlformats.org/officeDocument/2006/relationships/customXml" Target="../ink/ink3273.xml"/><Relationship Id="rId162" Type="http://schemas.openxmlformats.org/officeDocument/2006/relationships/image" Target="../media/image3280.png"/><Relationship Id="rId183" Type="http://schemas.openxmlformats.org/officeDocument/2006/relationships/customXml" Target="../ink/ink3361.xml"/><Relationship Id="rId218" Type="http://schemas.openxmlformats.org/officeDocument/2006/relationships/image" Target="../media/image3308.png"/><Relationship Id="rId239" Type="http://schemas.openxmlformats.org/officeDocument/2006/relationships/customXml" Target="../ink/ink3389.xml"/><Relationship Id="rId250" Type="http://schemas.openxmlformats.org/officeDocument/2006/relationships/image" Target="../media/image3324.png"/><Relationship Id="rId271" Type="http://schemas.openxmlformats.org/officeDocument/2006/relationships/customXml" Target="../ink/ink3405.xml"/><Relationship Id="rId24" Type="http://schemas.openxmlformats.org/officeDocument/2006/relationships/image" Target="../media/image3211.png"/><Relationship Id="rId45" Type="http://schemas.openxmlformats.org/officeDocument/2006/relationships/customXml" Target="../ink/ink3292.xml"/><Relationship Id="rId66" Type="http://schemas.openxmlformats.org/officeDocument/2006/relationships/image" Target="../media/image3232.png"/><Relationship Id="rId87" Type="http://schemas.openxmlformats.org/officeDocument/2006/relationships/customXml" Target="../ink/ink3313.xml"/><Relationship Id="rId110" Type="http://schemas.openxmlformats.org/officeDocument/2006/relationships/image" Target="../media/image3254.png"/><Relationship Id="rId131" Type="http://schemas.openxmlformats.org/officeDocument/2006/relationships/customXml" Target="../ink/ink3335.xml"/><Relationship Id="rId152" Type="http://schemas.openxmlformats.org/officeDocument/2006/relationships/image" Target="../media/image3275.png"/><Relationship Id="rId173" Type="http://schemas.openxmlformats.org/officeDocument/2006/relationships/customXml" Target="../ink/ink3356.xml"/><Relationship Id="rId194" Type="http://schemas.openxmlformats.org/officeDocument/2006/relationships/image" Target="../media/image3296.png"/><Relationship Id="rId208" Type="http://schemas.openxmlformats.org/officeDocument/2006/relationships/image" Target="../media/image3303.png"/><Relationship Id="rId229" Type="http://schemas.openxmlformats.org/officeDocument/2006/relationships/customXml" Target="../ink/ink3384.xml"/><Relationship Id="rId240" Type="http://schemas.openxmlformats.org/officeDocument/2006/relationships/image" Target="../media/image3319.png"/><Relationship Id="rId261" Type="http://schemas.openxmlformats.org/officeDocument/2006/relationships/customXml" Target="../ink/ink3400.xml"/><Relationship Id="rId14" Type="http://schemas.openxmlformats.org/officeDocument/2006/relationships/image" Target="../media/image3206.png"/><Relationship Id="rId35" Type="http://schemas.openxmlformats.org/officeDocument/2006/relationships/customXml" Target="../ink/ink3287.xml"/><Relationship Id="rId56" Type="http://schemas.openxmlformats.org/officeDocument/2006/relationships/image" Target="../media/image3227.png"/><Relationship Id="rId77" Type="http://schemas.openxmlformats.org/officeDocument/2006/relationships/customXml" Target="../ink/ink3308.xml"/><Relationship Id="rId100" Type="http://schemas.openxmlformats.org/officeDocument/2006/relationships/image" Target="../media/image3249.png"/><Relationship Id="rId282" Type="http://schemas.openxmlformats.org/officeDocument/2006/relationships/image" Target="../media/image3339.png"/><Relationship Id="rId8" Type="http://schemas.openxmlformats.org/officeDocument/2006/relationships/image" Target="../media/image3203.png"/><Relationship Id="rId98" Type="http://schemas.openxmlformats.org/officeDocument/2006/relationships/image" Target="../media/image3248.png"/><Relationship Id="rId121" Type="http://schemas.openxmlformats.org/officeDocument/2006/relationships/customXml" Target="../ink/ink3330.xml"/><Relationship Id="rId142" Type="http://schemas.openxmlformats.org/officeDocument/2006/relationships/image" Target="../media/image3270.png"/><Relationship Id="rId163" Type="http://schemas.openxmlformats.org/officeDocument/2006/relationships/customXml" Target="../ink/ink3351.xml"/><Relationship Id="rId184" Type="http://schemas.openxmlformats.org/officeDocument/2006/relationships/image" Target="../media/image3291.png"/><Relationship Id="rId219" Type="http://schemas.openxmlformats.org/officeDocument/2006/relationships/customXml" Target="../ink/ink3379.xml"/><Relationship Id="rId230" Type="http://schemas.openxmlformats.org/officeDocument/2006/relationships/image" Target="../media/image3314.png"/><Relationship Id="rId251" Type="http://schemas.openxmlformats.org/officeDocument/2006/relationships/customXml" Target="../ink/ink3395.xml"/><Relationship Id="rId25" Type="http://schemas.openxmlformats.org/officeDocument/2006/relationships/customXml" Target="../ink/ink3282.xml"/><Relationship Id="rId46" Type="http://schemas.openxmlformats.org/officeDocument/2006/relationships/image" Target="../media/image3222.png"/><Relationship Id="rId67" Type="http://schemas.openxmlformats.org/officeDocument/2006/relationships/customXml" Target="../ink/ink3303.xml"/><Relationship Id="rId272" Type="http://schemas.openxmlformats.org/officeDocument/2006/relationships/image" Target="../media/image3334.png"/><Relationship Id="rId88" Type="http://schemas.openxmlformats.org/officeDocument/2006/relationships/image" Target="../media/image3243.png"/><Relationship Id="rId111" Type="http://schemas.openxmlformats.org/officeDocument/2006/relationships/customXml" Target="../ink/ink3325.xml"/><Relationship Id="rId132" Type="http://schemas.openxmlformats.org/officeDocument/2006/relationships/image" Target="../media/image3265.png"/><Relationship Id="rId153" Type="http://schemas.openxmlformats.org/officeDocument/2006/relationships/customXml" Target="../ink/ink3346.xml"/><Relationship Id="rId174" Type="http://schemas.openxmlformats.org/officeDocument/2006/relationships/image" Target="../media/image3286.png"/><Relationship Id="rId195" Type="http://schemas.openxmlformats.org/officeDocument/2006/relationships/customXml" Target="../ink/ink3367.xml"/><Relationship Id="rId209" Type="http://schemas.openxmlformats.org/officeDocument/2006/relationships/customXml" Target="../ink/ink3374.xml"/><Relationship Id="rId220" Type="http://schemas.openxmlformats.org/officeDocument/2006/relationships/image" Target="../media/image3309.png"/><Relationship Id="rId241" Type="http://schemas.openxmlformats.org/officeDocument/2006/relationships/customXml" Target="../ink/ink3390.xml"/><Relationship Id="rId15" Type="http://schemas.openxmlformats.org/officeDocument/2006/relationships/customXml" Target="../ink/ink3277.xml"/><Relationship Id="rId36" Type="http://schemas.openxmlformats.org/officeDocument/2006/relationships/image" Target="../media/image3217.png"/><Relationship Id="rId57" Type="http://schemas.openxmlformats.org/officeDocument/2006/relationships/customXml" Target="../ink/ink3298.xml"/><Relationship Id="rId262" Type="http://schemas.openxmlformats.org/officeDocument/2006/relationships/image" Target="../media/image3330.png"/><Relationship Id="rId283" Type="http://schemas.openxmlformats.org/officeDocument/2006/relationships/customXml" Target="../ink/ink3411.xml"/><Relationship Id="rId78" Type="http://schemas.openxmlformats.org/officeDocument/2006/relationships/image" Target="../media/image3238.png"/><Relationship Id="rId99" Type="http://schemas.openxmlformats.org/officeDocument/2006/relationships/customXml" Target="../ink/ink3319.xml"/><Relationship Id="rId101" Type="http://schemas.openxmlformats.org/officeDocument/2006/relationships/customXml" Target="../ink/ink3320.xml"/><Relationship Id="rId122" Type="http://schemas.openxmlformats.org/officeDocument/2006/relationships/image" Target="../media/image3260.png"/><Relationship Id="rId143" Type="http://schemas.openxmlformats.org/officeDocument/2006/relationships/customXml" Target="../ink/ink3341.xml"/><Relationship Id="rId164" Type="http://schemas.openxmlformats.org/officeDocument/2006/relationships/image" Target="../media/image3281.png"/><Relationship Id="rId185" Type="http://schemas.openxmlformats.org/officeDocument/2006/relationships/customXml" Target="../ink/ink3362.xml"/><Relationship Id="rId9" Type="http://schemas.openxmlformats.org/officeDocument/2006/relationships/customXml" Target="../ink/ink3274.xml"/><Relationship Id="rId210" Type="http://schemas.openxmlformats.org/officeDocument/2006/relationships/image" Target="../media/image3304.png"/><Relationship Id="rId26" Type="http://schemas.openxmlformats.org/officeDocument/2006/relationships/image" Target="../media/image3212.png"/><Relationship Id="rId231" Type="http://schemas.openxmlformats.org/officeDocument/2006/relationships/customXml" Target="../ink/ink3385.xml"/><Relationship Id="rId252" Type="http://schemas.openxmlformats.org/officeDocument/2006/relationships/image" Target="../media/image3325.png"/><Relationship Id="rId273" Type="http://schemas.openxmlformats.org/officeDocument/2006/relationships/customXml" Target="../ink/ink3406.xml"/><Relationship Id="rId47" Type="http://schemas.openxmlformats.org/officeDocument/2006/relationships/customXml" Target="../ink/ink3293.xml"/><Relationship Id="rId68" Type="http://schemas.openxmlformats.org/officeDocument/2006/relationships/image" Target="../media/image3233.png"/><Relationship Id="rId89" Type="http://schemas.openxmlformats.org/officeDocument/2006/relationships/customXml" Target="../ink/ink3314.xml"/><Relationship Id="rId112" Type="http://schemas.openxmlformats.org/officeDocument/2006/relationships/image" Target="../media/image3255.png"/><Relationship Id="rId133" Type="http://schemas.openxmlformats.org/officeDocument/2006/relationships/customXml" Target="../ink/ink3336.xml"/><Relationship Id="rId154" Type="http://schemas.openxmlformats.org/officeDocument/2006/relationships/image" Target="../media/image3276.png"/><Relationship Id="rId175" Type="http://schemas.openxmlformats.org/officeDocument/2006/relationships/customXml" Target="../ink/ink3357.xml"/><Relationship Id="rId196" Type="http://schemas.openxmlformats.org/officeDocument/2006/relationships/image" Target="../media/image3297.png"/><Relationship Id="rId200" Type="http://schemas.openxmlformats.org/officeDocument/2006/relationships/image" Target="../media/image3299.png"/><Relationship Id="rId16" Type="http://schemas.openxmlformats.org/officeDocument/2006/relationships/image" Target="../media/image3207.png"/><Relationship Id="rId221" Type="http://schemas.openxmlformats.org/officeDocument/2006/relationships/customXml" Target="../ink/ink3380.xml"/><Relationship Id="rId242" Type="http://schemas.openxmlformats.org/officeDocument/2006/relationships/image" Target="../media/image3320.png"/><Relationship Id="rId263" Type="http://schemas.openxmlformats.org/officeDocument/2006/relationships/customXml" Target="../ink/ink3401.xml"/><Relationship Id="rId284" Type="http://schemas.openxmlformats.org/officeDocument/2006/relationships/image" Target="../media/image3340.png"/><Relationship Id="rId37" Type="http://schemas.openxmlformats.org/officeDocument/2006/relationships/customXml" Target="../ink/ink3288.xml"/><Relationship Id="rId58" Type="http://schemas.openxmlformats.org/officeDocument/2006/relationships/image" Target="../media/image3228.png"/><Relationship Id="rId79" Type="http://schemas.openxmlformats.org/officeDocument/2006/relationships/customXml" Target="../ink/ink3309.xml"/><Relationship Id="rId102" Type="http://schemas.openxmlformats.org/officeDocument/2006/relationships/image" Target="../media/image3250.png"/><Relationship Id="rId123" Type="http://schemas.openxmlformats.org/officeDocument/2006/relationships/customXml" Target="../ink/ink3331.xml"/><Relationship Id="rId144" Type="http://schemas.openxmlformats.org/officeDocument/2006/relationships/image" Target="../media/image3271.png"/><Relationship Id="rId90" Type="http://schemas.openxmlformats.org/officeDocument/2006/relationships/image" Target="../media/image3244.png"/><Relationship Id="rId165" Type="http://schemas.openxmlformats.org/officeDocument/2006/relationships/customXml" Target="../ink/ink3352.xml"/><Relationship Id="rId186" Type="http://schemas.openxmlformats.org/officeDocument/2006/relationships/image" Target="../media/image3292.png"/><Relationship Id="rId211" Type="http://schemas.openxmlformats.org/officeDocument/2006/relationships/customXml" Target="../ink/ink3375.xml"/><Relationship Id="rId232" Type="http://schemas.openxmlformats.org/officeDocument/2006/relationships/image" Target="../media/image3315.png"/><Relationship Id="rId253" Type="http://schemas.openxmlformats.org/officeDocument/2006/relationships/customXml" Target="../ink/ink3396.xml"/><Relationship Id="rId274" Type="http://schemas.openxmlformats.org/officeDocument/2006/relationships/image" Target="../media/image3335.png"/><Relationship Id="rId27" Type="http://schemas.openxmlformats.org/officeDocument/2006/relationships/customXml" Target="../ink/ink3283.xml"/><Relationship Id="rId48" Type="http://schemas.openxmlformats.org/officeDocument/2006/relationships/image" Target="../media/image3223.png"/><Relationship Id="rId69" Type="http://schemas.openxmlformats.org/officeDocument/2006/relationships/customXml" Target="../ink/ink3304.xml"/><Relationship Id="rId113" Type="http://schemas.openxmlformats.org/officeDocument/2006/relationships/customXml" Target="../ink/ink3326.xml"/><Relationship Id="rId134" Type="http://schemas.openxmlformats.org/officeDocument/2006/relationships/image" Target="../media/image3266.png"/><Relationship Id="rId80" Type="http://schemas.openxmlformats.org/officeDocument/2006/relationships/image" Target="../media/image3239.png"/><Relationship Id="rId155" Type="http://schemas.openxmlformats.org/officeDocument/2006/relationships/customXml" Target="../ink/ink3347.xml"/><Relationship Id="rId176" Type="http://schemas.openxmlformats.org/officeDocument/2006/relationships/image" Target="../media/image3287.png"/><Relationship Id="rId197" Type="http://schemas.openxmlformats.org/officeDocument/2006/relationships/customXml" Target="../ink/ink3368.xml"/><Relationship Id="rId201" Type="http://schemas.openxmlformats.org/officeDocument/2006/relationships/customXml" Target="../ink/ink3370.xml"/><Relationship Id="rId222" Type="http://schemas.openxmlformats.org/officeDocument/2006/relationships/image" Target="../media/image3310.png"/><Relationship Id="rId243" Type="http://schemas.openxmlformats.org/officeDocument/2006/relationships/customXml" Target="../ink/ink3391.xml"/><Relationship Id="rId264" Type="http://schemas.openxmlformats.org/officeDocument/2006/relationships/image" Target="../media/image3331.png"/><Relationship Id="rId285" Type="http://schemas.openxmlformats.org/officeDocument/2006/relationships/customXml" Target="../ink/ink3412.xml"/><Relationship Id="rId17" Type="http://schemas.openxmlformats.org/officeDocument/2006/relationships/customXml" Target="../ink/ink3278.xml"/><Relationship Id="rId38" Type="http://schemas.openxmlformats.org/officeDocument/2006/relationships/image" Target="../media/image3218.png"/><Relationship Id="rId59" Type="http://schemas.openxmlformats.org/officeDocument/2006/relationships/customXml" Target="../ink/ink3299.xml"/><Relationship Id="rId103" Type="http://schemas.openxmlformats.org/officeDocument/2006/relationships/customXml" Target="../ink/ink3321.xml"/><Relationship Id="rId124" Type="http://schemas.openxmlformats.org/officeDocument/2006/relationships/image" Target="../media/image3261.png"/><Relationship Id="rId70" Type="http://schemas.openxmlformats.org/officeDocument/2006/relationships/image" Target="../media/image3234.png"/><Relationship Id="rId91" Type="http://schemas.openxmlformats.org/officeDocument/2006/relationships/customXml" Target="../ink/ink3315.xml"/><Relationship Id="rId145" Type="http://schemas.openxmlformats.org/officeDocument/2006/relationships/customXml" Target="../ink/ink3342.xml"/><Relationship Id="rId166" Type="http://schemas.openxmlformats.org/officeDocument/2006/relationships/image" Target="../media/image3282.png"/><Relationship Id="rId187" Type="http://schemas.openxmlformats.org/officeDocument/2006/relationships/customXml" Target="../ink/ink3363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305.png"/><Relationship Id="rId233" Type="http://schemas.openxmlformats.org/officeDocument/2006/relationships/customXml" Target="../ink/ink3386.xml"/><Relationship Id="rId254" Type="http://schemas.openxmlformats.org/officeDocument/2006/relationships/image" Target="../media/image3326.png"/><Relationship Id="rId28" Type="http://schemas.openxmlformats.org/officeDocument/2006/relationships/image" Target="../media/image3213.png"/><Relationship Id="rId49" Type="http://schemas.openxmlformats.org/officeDocument/2006/relationships/customXml" Target="../ink/ink3294.xml"/><Relationship Id="rId114" Type="http://schemas.openxmlformats.org/officeDocument/2006/relationships/image" Target="../media/image3256.png"/><Relationship Id="rId275" Type="http://schemas.openxmlformats.org/officeDocument/2006/relationships/customXml" Target="../ink/ink3407.xml"/><Relationship Id="rId60" Type="http://schemas.openxmlformats.org/officeDocument/2006/relationships/image" Target="../media/image3229.png"/><Relationship Id="rId81" Type="http://schemas.openxmlformats.org/officeDocument/2006/relationships/customXml" Target="../ink/ink3310.xml"/><Relationship Id="rId135" Type="http://schemas.openxmlformats.org/officeDocument/2006/relationships/customXml" Target="../ink/ink3337.xml"/><Relationship Id="rId156" Type="http://schemas.openxmlformats.org/officeDocument/2006/relationships/image" Target="../media/image3277.png"/><Relationship Id="rId177" Type="http://schemas.openxmlformats.org/officeDocument/2006/relationships/customXml" Target="../ink/ink3358.xml"/><Relationship Id="rId198" Type="http://schemas.openxmlformats.org/officeDocument/2006/relationships/image" Target="../media/image3298.png"/><Relationship Id="rId202" Type="http://schemas.openxmlformats.org/officeDocument/2006/relationships/image" Target="../media/image3300.png"/><Relationship Id="rId223" Type="http://schemas.openxmlformats.org/officeDocument/2006/relationships/customXml" Target="../ink/ink3381.xml"/><Relationship Id="rId244" Type="http://schemas.openxmlformats.org/officeDocument/2006/relationships/image" Target="../media/image3321.png"/><Relationship Id="rId18" Type="http://schemas.openxmlformats.org/officeDocument/2006/relationships/image" Target="../media/image3208.png"/><Relationship Id="rId39" Type="http://schemas.openxmlformats.org/officeDocument/2006/relationships/customXml" Target="../ink/ink3289.xml"/><Relationship Id="rId265" Type="http://schemas.openxmlformats.org/officeDocument/2006/relationships/customXml" Target="../ink/ink3402.xml"/><Relationship Id="rId286" Type="http://schemas.openxmlformats.org/officeDocument/2006/relationships/image" Target="../media/image3341.png"/><Relationship Id="rId50" Type="http://schemas.openxmlformats.org/officeDocument/2006/relationships/image" Target="../media/image3224.png"/><Relationship Id="rId104" Type="http://schemas.openxmlformats.org/officeDocument/2006/relationships/image" Target="../media/image3251.png"/><Relationship Id="rId125" Type="http://schemas.openxmlformats.org/officeDocument/2006/relationships/customXml" Target="../ink/ink3332.xml"/><Relationship Id="rId146" Type="http://schemas.openxmlformats.org/officeDocument/2006/relationships/image" Target="../media/image3272.png"/><Relationship Id="rId167" Type="http://schemas.openxmlformats.org/officeDocument/2006/relationships/customXml" Target="../ink/ink3353.xml"/><Relationship Id="rId188" Type="http://schemas.openxmlformats.org/officeDocument/2006/relationships/image" Target="../media/image3293.png"/><Relationship Id="rId71" Type="http://schemas.openxmlformats.org/officeDocument/2006/relationships/customXml" Target="../ink/ink3305.xml"/><Relationship Id="rId92" Type="http://schemas.openxmlformats.org/officeDocument/2006/relationships/image" Target="../media/image3245.png"/><Relationship Id="rId213" Type="http://schemas.openxmlformats.org/officeDocument/2006/relationships/customXml" Target="../ink/ink3376.xml"/><Relationship Id="rId234" Type="http://schemas.openxmlformats.org/officeDocument/2006/relationships/image" Target="../media/image3316.png"/><Relationship Id="rId2" Type="http://schemas.openxmlformats.org/officeDocument/2006/relationships/image" Target="../media/image3200.png"/><Relationship Id="rId29" Type="http://schemas.openxmlformats.org/officeDocument/2006/relationships/customXml" Target="../ink/ink3284.xml"/><Relationship Id="rId255" Type="http://schemas.openxmlformats.org/officeDocument/2006/relationships/customXml" Target="../ink/ink3397.xml"/><Relationship Id="rId276" Type="http://schemas.openxmlformats.org/officeDocument/2006/relationships/image" Target="../media/image3336.png"/><Relationship Id="rId40" Type="http://schemas.openxmlformats.org/officeDocument/2006/relationships/image" Target="../media/image3219.png"/><Relationship Id="rId115" Type="http://schemas.openxmlformats.org/officeDocument/2006/relationships/customXml" Target="../ink/ink3327.xml"/><Relationship Id="rId136" Type="http://schemas.openxmlformats.org/officeDocument/2006/relationships/image" Target="../media/image3267.png"/><Relationship Id="rId157" Type="http://schemas.openxmlformats.org/officeDocument/2006/relationships/customXml" Target="../ink/ink3348.xml"/><Relationship Id="rId178" Type="http://schemas.openxmlformats.org/officeDocument/2006/relationships/image" Target="../media/image3288.png"/><Relationship Id="rId61" Type="http://schemas.openxmlformats.org/officeDocument/2006/relationships/customXml" Target="../ink/ink3300.xml"/><Relationship Id="rId82" Type="http://schemas.openxmlformats.org/officeDocument/2006/relationships/image" Target="../media/image3240.png"/><Relationship Id="rId199" Type="http://schemas.openxmlformats.org/officeDocument/2006/relationships/customXml" Target="../ink/ink3369.xml"/><Relationship Id="rId203" Type="http://schemas.openxmlformats.org/officeDocument/2006/relationships/customXml" Target="../ink/ink3371.xml"/><Relationship Id="rId19" Type="http://schemas.openxmlformats.org/officeDocument/2006/relationships/customXml" Target="../ink/ink3279.xml"/><Relationship Id="rId224" Type="http://schemas.openxmlformats.org/officeDocument/2006/relationships/image" Target="../media/image3311.png"/><Relationship Id="rId245" Type="http://schemas.openxmlformats.org/officeDocument/2006/relationships/customXml" Target="../ink/ink3392.xml"/><Relationship Id="rId266" Type="http://schemas.openxmlformats.org/officeDocument/2006/relationships/image" Target="../media/image2748.png"/><Relationship Id="rId287" Type="http://schemas.openxmlformats.org/officeDocument/2006/relationships/customXml" Target="../ink/ink3413.xml"/><Relationship Id="rId30" Type="http://schemas.openxmlformats.org/officeDocument/2006/relationships/image" Target="../media/image3214.png"/><Relationship Id="rId105" Type="http://schemas.openxmlformats.org/officeDocument/2006/relationships/customXml" Target="../ink/ink3322.xml"/><Relationship Id="rId126" Type="http://schemas.openxmlformats.org/officeDocument/2006/relationships/image" Target="../media/image3262.png"/><Relationship Id="rId147" Type="http://schemas.openxmlformats.org/officeDocument/2006/relationships/customXml" Target="../ink/ink3343.xml"/><Relationship Id="rId168" Type="http://schemas.openxmlformats.org/officeDocument/2006/relationships/image" Target="../media/image3283.png"/><Relationship Id="rId51" Type="http://schemas.openxmlformats.org/officeDocument/2006/relationships/customXml" Target="../ink/ink3295.xml"/><Relationship Id="rId72" Type="http://schemas.openxmlformats.org/officeDocument/2006/relationships/image" Target="../media/image3235.png"/><Relationship Id="rId93" Type="http://schemas.openxmlformats.org/officeDocument/2006/relationships/customXml" Target="../ink/ink3316.xml"/><Relationship Id="rId189" Type="http://schemas.openxmlformats.org/officeDocument/2006/relationships/customXml" Target="../ink/ink3364.xml"/><Relationship Id="rId3" Type="http://schemas.openxmlformats.org/officeDocument/2006/relationships/customXml" Target="../ink/ink3271.xml"/><Relationship Id="rId214" Type="http://schemas.openxmlformats.org/officeDocument/2006/relationships/image" Target="../media/image3306.png"/><Relationship Id="rId235" Type="http://schemas.openxmlformats.org/officeDocument/2006/relationships/customXml" Target="../ink/ink3387.xml"/><Relationship Id="rId256" Type="http://schemas.openxmlformats.org/officeDocument/2006/relationships/image" Target="../media/image3327.png"/><Relationship Id="rId277" Type="http://schemas.openxmlformats.org/officeDocument/2006/relationships/customXml" Target="../ink/ink3408.xml"/><Relationship Id="rId116" Type="http://schemas.openxmlformats.org/officeDocument/2006/relationships/image" Target="../media/image3257.png"/><Relationship Id="rId137" Type="http://schemas.openxmlformats.org/officeDocument/2006/relationships/customXml" Target="../ink/ink3338.xml"/><Relationship Id="rId158" Type="http://schemas.openxmlformats.org/officeDocument/2006/relationships/image" Target="../media/image3278.png"/><Relationship Id="rId20" Type="http://schemas.openxmlformats.org/officeDocument/2006/relationships/image" Target="../media/image3209.png"/><Relationship Id="rId41" Type="http://schemas.openxmlformats.org/officeDocument/2006/relationships/customXml" Target="../ink/ink3290.xml"/><Relationship Id="rId62" Type="http://schemas.openxmlformats.org/officeDocument/2006/relationships/image" Target="../media/image3230.png"/><Relationship Id="rId83" Type="http://schemas.openxmlformats.org/officeDocument/2006/relationships/customXml" Target="../ink/ink3311.xml"/><Relationship Id="rId179" Type="http://schemas.openxmlformats.org/officeDocument/2006/relationships/customXml" Target="../ink/ink3359.xml"/><Relationship Id="rId190" Type="http://schemas.openxmlformats.org/officeDocument/2006/relationships/image" Target="../media/image3294.png"/><Relationship Id="rId204" Type="http://schemas.openxmlformats.org/officeDocument/2006/relationships/image" Target="../media/image3301.png"/><Relationship Id="rId225" Type="http://schemas.openxmlformats.org/officeDocument/2006/relationships/customXml" Target="../ink/ink3382.xml"/><Relationship Id="rId246" Type="http://schemas.openxmlformats.org/officeDocument/2006/relationships/image" Target="../media/image3322.png"/><Relationship Id="rId267" Type="http://schemas.openxmlformats.org/officeDocument/2006/relationships/customXml" Target="../ink/ink3403.xml"/><Relationship Id="rId288" Type="http://schemas.openxmlformats.org/officeDocument/2006/relationships/image" Target="../media/image3342.png"/><Relationship Id="rId106" Type="http://schemas.openxmlformats.org/officeDocument/2006/relationships/image" Target="../media/image3252.png"/><Relationship Id="rId127" Type="http://schemas.openxmlformats.org/officeDocument/2006/relationships/customXml" Target="../ink/ink3333.xml"/><Relationship Id="rId10" Type="http://schemas.openxmlformats.org/officeDocument/2006/relationships/image" Target="../media/image3204.png"/><Relationship Id="rId31" Type="http://schemas.openxmlformats.org/officeDocument/2006/relationships/customXml" Target="../ink/ink3285.xml"/><Relationship Id="rId52" Type="http://schemas.openxmlformats.org/officeDocument/2006/relationships/image" Target="../media/image3225.png"/><Relationship Id="rId73" Type="http://schemas.openxmlformats.org/officeDocument/2006/relationships/customXml" Target="../ink/ink3306.xml"/><Relationship Id="rId94" Type="http://schemas.openxmlformats.org/officeDocument/2006/relationships/image" Target="../media/image3246.png"/><Relationship Id="rId148" Type="http://schemas.openxmlformats.org/officeDocument/2006/relationships/image" Target="../media/image3273.png"/><Relationship Id="rId169" Type="http://schemas.openxmlformats.org/officeDocument/2006/relationships/customXml" Target="../ink/ink3354.xml"/><Relationship Id="rId4" Type="http://schemas.openxmlformats.org/officeDocument/2006/relationships/image" Target="../media/image3201.png"/><Relationship Id="rId180" Type="http://schemas.openxmlformats.org/officeDocument/2006/relationships/image" Target="../media/image3289.png"/><Relationship Id="rId215" Type="http://schemas.openxmlformats.org/officeDocument/2006/relationships/customXml" Target="../ink/ink3377.xml"/><Relationship Id="rId236" Type="http://schemas.openxmlformats.org/officeDocument/2006/relationships/image" Target="../media/image3317.png"/><Relationship Id="rId257" Type="http://schemas.openxmlformats.org/officeDocument/2006/relationships/customXml" Target="../ink/ink3398.xml"/><Relationship Id="rId278" Type="http://schemas.openxmlformats.org/officeDocument/2006/relationships/image" Target="../media/image3337.png"/><Relationship Id="rId42" Type="http://schemas.openxmlformats.org/officeDocument/2006/relationships/image" Target="../media/image3220.png"/><Relationship Id="rId84" Type="http://schemas.openxmlformats.org/officeDocument/2006/relationships/image" Target="../media/image3241.png"/><Relationship Id="rId138" Type="http://schemas.openxmlformats.org/officeDocument/2006/relationships/image" Target="../media/image3268.png"/><Relationship Id="rId191" Type="http://schemas.openxmlformats.org/officeDocument/2006/relationships/customXml" Target="../ink/ink3365.xml"/><Relationship Id="rId205" Type="http://schemas.openxmlformats.org/officeDocument/2006/relationships/customXml" Target="../ink/ink3372.xml"/><Relationship Id="rId247" Type="http://schemas.openxmlformats.org/officeDocument/2006/relationships/customXml" Target="../ink/ink3393.xml"/><Relationship Id="rId107" Type="http://schemas.openxmlformats.org/officeDocument/2006/relationships/customXml" Target="../ink/ink3323.xml"/><Relationship Id="rId289" Type="http://schemas.openxmlformats.org/officeDocument/2006/relationships/customXml" Target="../ink/ink3414.xml"/><Relationship Id="rId11" Type="http://schemas.openxmlformats.org/officeDocument/2006/relationships/customXml" Target="../ink/ink3275.xml"/><Relationship Id="rId53" Type="http://schemas.openxmlformats.org/officeDocument/2006/relationships/customXml" Target="../ink/ink3296.xml"/><Relationship Id="rId149" Type="http://schemas.openxmlformats.org/officeDocument/2006/relationships/customXml" Target="../ink/ink3344.xml"/><Relationship Id="rId95" Type="http://schemas.openxmlformats.org/officeDocument/2006/relationships/customXml" Target="../ink/ink3317.xml"/><Relationship Id="rId160" Type="http://schemas.openxmlformats.org/officeDocument/2006/relationships/image" Target="../media/image3279.png"/><Relationship Id="rId216" Type="http://schemas.openxmlformats.org/officeDocument/2006/relationships/image" Target="../media/image3307.png"/><Relationship Id="rId258" Type="http://schemas.openxmlformats.org/officeDocument/2006/relationships/image" Target="../media/image3328.png"/><Relationship Id="rId22" Type="http://schemas.openxmlformats.org/officeDocument/2006/relationships/image" Target="../media/image3210.png"/><Relationship Id="rId64" Type="http://schemas.openxmlformats.org/officeDocument/2006/relationships/image" Target="../media/image3231.png"/><Relationship Id="rId118" Type="http://schemas.openxmlformats.org/officeDocument/2006/relationships/image" Target="../media/image3258.png"/><Relationship Id="rId171" Type="http://schemas.openxmlformats.org/officeDocument/2006/relationships/customXml" Target="../ink/ink3355.xml"/><Relationship Id="rId227" Type="http://schemas.openxmlformats.org/officeDocument/2006/relationships/customXml" Target="../ink/ink3383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00.png"/><Relationship Id="rId299" Type="http://schemas.openxmlformats.org/officeDocument/2006/relationships/image" Target="../media/image3491.png"/><Relationship Id="rId21" Type="http://schemas.openxmlformats.org/officeDocument/2006/relationships/image" Target="../media/image3352.png"/><Relationship Id="rId63" Type="http://schemas.openxmlformats.org/officeDocument/2006/relationships/image" Target="../media/image3373.png"/><Relationship Id="rId159" Type="http://schemas.openxmlformats.org/officeDocument/2006/relationships/image" Target="../media/image3421.png"/><Relationship Id="rId324" Type="http://schemas.openxmlformats.org/officeDocument/2006/relationships/customXml" Target="../ink/ink3576.xml"/><Relationship Id="rId366" Type="http://schemas.openxmlformats.org/officeDocument/2006/relationships/customXml" Target="../ink/ink3597.xml"/><Relationship Id="rId170" Type="http://schemas.openxmlformats.org/officeDocument/2006/relationships/customXml" Target="../ink/ink3499.xml"/><Relationship Id="rId226" Type="http://schemas.openxmlformats.org/officeDocument/2006/relationships/customXml" Target="../ink/ink3527.xml"/><Relationship Id="rId268" Type="http://schemas.openxmlformats.org/officeDocument/2006/relationships/customXml" Target="../ink/ink3548.xml"/><Relationship Id="rId32" Type="http://schemas.openxmlformats.org/officeDocument/2006/relationships/customXml" Target="../ink/ink3430.xml"/><Relationship Id="rId74" Type="http://schemas.openxmlformats.org/officeDocument/2006/relationships/customXml" Target="../ink/ink3451.xml"/><Relationship Id="rId128" Type="http://schemas.openxmlformats.org/officeDocument/2006/relationships/customXml" Target="../ink/ink3478.xml"/><Relationship Id="rId335" Type="http://schemas.openxmlformats.org/officeDocument/2006/relationships/image" Target="../media/image3509.png"/><Relationship Id="rId5" Type="http://schemas.openxmlformats.org/officeDocument/2006/relationships/image" Target="../media/image3344.png"/><Relationship Id="rId181" Type="http://schemas.openxmlformats.org/officeDocument/2006/relationships/image" Target="../media/image3432.png"/><Relationship Id="rId237" Type="http://schemas.openxmlformats.org/officeDocument/2006/relationships/image" Target="../media/image3460.png"/><Relationship Id="rId279" Type="http://schemas.openxmlformats.org/officeDocument/2006/relationships/image" Target="../media/image3481.png"/><Relationship Id="rId43" Type="http://schemas.openxmlformats.org/officeDocument/2006/relationships/image" Target="../media/image3363.png"/><Relationship Id="rId139" Type="http://schemas.openxmlformats.org/officeDocument/2006/relationships/image" Target="../media/image3411.png"/><Relationship Id="rId290" Type="http://schemas.openxmlformats.org/officeDocument/2006/relationships/customXml" Target="../ink/ink3559.xml"/><Relationship Id="rId304" Type="http://schemas.openxmlformats.org/officeDocument/2006/relationships/customXml" Target="../ink/ink3566.xml"/><Relationship Id="rId346" Type="http://schemas.openxmlformats.org/officeDocument/2006/relationships/customXml" Target="../ink/ink3587.xml"/><Relationship Id="rId85" Type="http://schemas.openxmlformats.org/officeDocument/2006/relationships/image" Target="../media/image3384.png"/><Relationship Id="rId150" Type="http://schemas.openxmlformats.org/officeDocument/2006/relationships/customXml" Target="../ink/ink3489.xml"/><Relationship Id="rId192" Type="http://schemas.openxmlformats.org/officeDocument/2006/relationships/customXml" Target="../ink/ink3510.xml"/><Relationship Id="rId206" Type="http://schemas.openxmlformats.org/officeDocument/2006/relationships/customXml" Target="../ink/ink3517.xml"/><Relationship Id="rId248" Type="http://schemas.openxmlformats.org/officeDocument/2006/relationships/customXml" Target="../ink/ink3538.xml"/><Relationship Id="rId12" Type="http://schemas.openxmlformats.org/officeDocument/2006/relationships/customXml" Target="../ink/ink3420.xml"/><Relationship Id="rId108" Type="http://schemas.openxmlformats.org/officeDocument/2006/relationships/customXml" Target="../ink/ink3468.xml"/><Relationship Id="rId315" Type="http://schemas.openxmlformats.org/officeDocument/2006/relationships/image" Target="../media/image3499.png"/><Relationship Id="rId357" Type="http://schemas.openxmlformats.org/officeDocument/2006/relationships/image" Target="../media/image3520.png"/><Relationship Id="rId54" Type="http://schemas.openxmlformats.org/officeDocument/2006/relationships/customXml" Target="../ink/ink3441.xml"/><Relationship Id="rId96" Type="http://schemas.openxmlformats.org/officeDocument/2006/relationships/customXml" Target="../ink/ink3462.xml"/><Relationship Id="rId161" Type="http://schemas.openxmlformats.org/officeDocument/2006/relationships/image" Target="../media/image3422.png"/><Relationship Id="rId217" Type="http://schemas.openxmlformats.org/officeDocument/2006/relationships/image" Target="../media/image3450.png"/><Relationship Id="rId259" Type="http://schemas.openxmlformats.org/officeDocument/2006/relationships/image" Target="../media/image3471.png"/><Relationship Id="rId23" Type="http://schemas.openxmlformats.org/officeDocument/2006/relationships/image" Target="../media/image3353.png"/><Relationship Id="rId119" Type="http://schemas.openxmlformats.org/officeDocument/2006/relationships/image" Target="../media/image3401.png"/><Relationship Id="rId270" Type="http://schemas.openxmlformats.org/officeDocument/2006/relationships/customXml" Target="../ink/ink3549.xml"/><Relationship Id="rId326" Type="http://schemas.openxmlformats.org/officeDocument/2006/relationships/customXml" Target="../ink/ink3577.xml"/><Relationship Id="rId65" Type="http://schemas.openxmlformats.org/officeDocument/2006/relationships/image" Target="../media/image3374.png"/><Relationship Id="rId130" Type="http://schemas.openxmlformats.org/officeDocument/2006/relationships/customXml" Target="../ink/ink3479.xml"/><Relationship Id="rId368" Type="http://schemas.openxmlformats.org/officeDocument/2006/relationships/customXml" Target="../ink/ink3598.xml"/><Relationship Id="rId172" Type="http://schemas.openxmlformats.org/officeDocument/2006/relationships/customXml" Target="../ink/ink3500.xml"/><Relationship Id="rId228" Type="http://schemas.openxmlformats.org/officeDocument/2006/relationships/customXml" Target="../ink/ink3528.xml"/><Relationship Id="rId281" Type="http://schemas.openxmlformats.org/officeDocument/2006/relationships/image" Target="../media/image3482.png"/><Relationship Id="rId337" Type="http://schemas.openxmlformats.org/officeDocument/2006/relationships/image" Target="../media/image3510.png"/><Relationship Id="rId34" Type="http://schemas.openxmlformats.org/officeDocument/2006/relationships/customXml" Target="../ink/ink3431.xml"/><Relationship Id="rId76" Type="http://schemas.openxmlformats.org/officeDocument/2006/relationships/customXml" Target="../ink/ink3452.xml"/><Relationship Id="rId141" Type="http://schemas.openxmlformats.org/officeDocument/2006/relationships/image" Target="../media/image3412.png"/><Relationship Id="rId7" Type="http://schemas.openxmlformats.org/officeDocument/2006/relationships/image" Target="../media/image3345.png"/><Relationship Id="rId183" Type="http://schemas.openxmlformats.org/officeDocument/2006/relationships/image" Target="../media/image3433.png"/><Relationship Id="rId239" Type="http://schemas.openxmlformats.org/officeDocument/2006/relationships/image" Target="../media/image3461.png"/><Relationship Id="rId250" Type="http://schemas.openxmlformats.org/officeDocument/2006/relationships/customXml" Target="../ink/ink3539.xml"/><Relationship Id="rId292" Type="http://schemas.openxmlformats.org/officeDocument/2006/relationships/customXml" Target="../ink/ink3560.xml"/><Relationship Id="rId306" Type="http://schemas.openxmlformats.org/officeDocument/2006/relationships/customXml" Target="../ink/ink3567.xml"/><Relationship Id="rId45" Type="http://schemas.openxmlformats.org/officeDocument/2006/relationships/image" Target="../media/image3364.png"/><Relationship Id="rId87" Type="http://schemas.openxmlformats.org/officeDocument/2006/relationships/image" Target="../media/image3385.png"/><Relationship Id="rId110" Type="http://schemas.openxmlformats.org/officeDocument/2006/relationships/customXml" Target="../ink/ink3469.xml"/><Relationship Id="rId348" Type="http://schemas.openxmlformats.org/officeDocument/2006/relationships/customXml" Target="../ink/ink3588.xml"/><Relationship Id="rId152" Type="http://schemas.openxmlformats.org/officeDocument/2006/relationships/customXml" Target="../ink/ink3490.xml"/><Relationship Id="rId194" Type="http://schemas.openxmlformats.org/officeDocument/2006/relationships/customXml" Target="../ink/ink3511.xml"/><Relationship Id="rId208" Type="http://schemas.openxmlformats.org/officeDocument/2006/relationships/customXml" Target="../ink/ink3518.xml"/><Relationship Id="rId261" Type="http://schemas.openxmlformats.org/officeDocument/2006/relationships/image" Target="../media/image3472.png"/><Relationship Id="rId14" Type="http://schemas.openxmlformats.org/officeDocument/2006/relationships/customXml" Target="../ink/ink3421.xml"/><Relationship Id="rId56" Type="http://schemas.openxmlformats.org/officeDocument/2006/relationships/customXml" Target="../ink/ink3442.xml"/><Relationship Id="rId317" Type="http://schemas.openxmlformats.org/officeDocument/2006/relationships/image" Target="../media/image3500.png"/><Relationship Id="rId359" Type="http://schemas.openxmlformats.org/officeDocument/2006/relationships/image" Target="../media/image3521.png"/><Relationship Id="rId98" Type="http://schemas.openxmlformats.org/officeDocument/2006/relationships/customXml" Target="../ink/ink3463.xml"/><Relationship Id="rId121" Type="http://schemas.openxmlformats.org/officeDocument/2006/relationships/image" Target="../media/image3402.png"/><Relationship Id="rId163" Type="http://schemas.openxmlformats.org/officeDocument/2006/relationships/image" Target="../media/image3423.png"/><Relationship Id="rId219" Type="http://schemas.openxmlformats.org/officeDocument/2006/relationships/image" Target="../media/image3451.png"/><Relationship Id="rId230" Type="http://schemas.openxmlformats.org/officeDocument/2006/relationships/customXml" Target="../ink/ink3529.xml"/><Relationship Id="rId25" Type="http://schemas.openxmlformats.org/officeDocument/2006/relationships/image" Target="../media/image3354.png"/><Relationship Id="rId67" Type="http://schemas.openxmlformats.org/officeDocument/2006/relationships/image" Target="../media/image3375.png"/><Relationship Id="rId272" Type="http://schemas.openxmlformats.org/officeDocument/2006/relationships/customXml" Target="../ink/ink3550.xml"/><Relationship Id="rId328" Type="http://schemas.openxmlformats.org/officeDocument/2006/relationships/customXml" Target="../ink/ink3578.xml"/><Relationship Id="rId132" Type="http://schemas.openxmlformats.org/officeDocument/2006/relationships/customXml" Target="../ink/ink3480.xml"/><Relationship Id="rId174" Type="http://schemas.openxmlformats.org/officeDocument/2006/relationships/customXml" Target="../ink/ink3501.xml"/><Relationship Id="rId241" Type="http://schemas.openxmlformats.org/officeDocument/2006/relationships/image" Target="../media/image3462.png"/><Relationship Id="rId15" Type="http://schemas.openxmlformats.org/officeDocument/2006/relationships/image" Target="../media/image3349.png"/><Relationship Id="rId36" Type="http://schemas.openxmlformats.org/officeDocument/2006/relationships/customXml" Target="../ink/ink3432.xml"/><Relationship Id="rId57" Type="http://schemas.openxmlformats.org/officeDocument/2006/relationships/image" Target="../media/image3370.png"/><Relationship Id="rId262" Type="http://schemas.openxmlformats.org/officeDocument/2006/relationships/customXml" Target="../ink/ink3545.xml"/><Relationship Id="rId283" Type="http://schemas.openxmlformats.org/officeDocument/2006/relationships/image" Target="../media/image3483.png"/><Relationship Id="rId318" Type="http://schemas.openxmlformats.org/officeDocument/2006/relationships/customXml" Target="../ink/ink3573.xml"/><Relationship Id="rId339" Type="http://schemas.openxmlformats.org/officeDocument/2006/relationships/image" Target="../media/image3511.png"/><Relationship Id="rId78" Type="http://schemas.openxmlformats.org/officeDocument/2006/relationships/customXml" Target="../ink/ink3453.xml"/><Relationship Id="rId99" Type="http://schemas.openxmlformats.org/officeDocument/2006/relationships/image" Target="../media/image3391.png"/><Relationship Id="rId101" Type="http://schemas.openxmlformats.org/officeDocument/2006/relationships/image" Target="../media/image3392.png"/><Relationship Id="rId122" Type="http://schemas.openxmlformats.org/officeDocument/2006/relationships/customXml" Target="../ink/ink3475.xml"/><Relationship Id="rId143" Type="http://schemas.openxmlformats.org/officeDocument/2006/relationships/image" Target="../media/image3413.png"/><Relationship Id="rId164" Type="http://schemas.openxmlformats.org/officeDocument/2006/relationships/customXml" Target="../ink/ink3496.xml"/><Relationship Id="rId185" Type="http://schemas.openxmlformats.org/officeDocument/2006/relationships/image" Target="../media/image3434.png"/><Relationship Id="rId350" Type="http://schemas.openxmlformats.org/officeDocument/2006/relationships/customXml" Target="../ink/ink3589.xml"/><Relationship Id="rId9" Type="http://schemas.openxmlformats.org/officeDocument/2006/relationships/image" Target="../media/image3346.png"/><Relationship Id="rId210" Type="http://schemas.openxmlformats.org/officeDocument/2006/relationships/customXml" Target="../ink/ink3519.xml"/><Relationship Id="rId26" Type="http://schemas.openxmlformats.org/officeDocument/2006/relationships/customXml" Target="../ink/ink3427.xml"/><Relationship Id="rId231" Type="http://schemas.openxmlformats.org/officeDocument/2006/relationships/image" Target="../media/image3457.png"/><Relationship Id="rId252" Type="http://schemas.openxmlformats.org/officeDocument/2006/relationships/customXml" Target="../ink/ink3540.xml"/><Relationship Id="rId273" Type="http://schemas.openxmlformats.org/officeDocument/2006/relationships/image" Target="../media/image3478.png"/><Relationship Id="rId294" Type="http://schemas.openxmlformats.org/officeDocument/2006/relationships/customXml" Target="../ink/ink3561.xml"/><Relationship Id="rId308" Type="http://schemas.openxmlformats.org/officeDocument/2006/relationships/customXml" Target="../ink/ink3568.xml"/><Relationship Id="rId329" Type="http://schemas.openxmlformats.org/officeDocument/2006/relationships/image" Target="../media/image3506.png"/><Relationship Id="rId47" Type="http://schemas.openxmlformats.org/officeDocument/2006/relationships/image" Target="../media/image3365.png"/><Relationship Id="rId68" Type="http://schemas.openxmlformats.org/officeDocument/2006/relationships/customXml" Target="../ink/ink3448.xml"/><Relationship Id="rId89" Type="http://schemas.openxmlformats.org/officeDocument/2006/relationships/image" Target="../media/image3386.png"/><Relationship Id="rId112" Type="http://schemas.openxmlformats.org/officeDocument/2006/relationships/customXml" Target="../ink/ink3470.xml"/><Relationship Id="rId133" Type="http://schemas.openxmlformats.org/officeDocument/2006/relationships/image" Target="../media/image3408.png"/><Relationship Id="rId154" Type="http://schemas.openxmlformats.org/officeDocument/2006/relationships/customXml" Target="../ink/ink3491.xml"/><Relationship Id="rId175" Type="http://schemas.openxmlformats.org/officeDocument/2006/relationships/image" Target="../media/image3429.png"/><Relationship Id="rId340" Type="http://schemas.openxmlformats.org/officeDocument/2006/relationships/customXml" Target="../ink/ink3584.xml"/><Relationship Id="rId361" Type="http://schemas.openxmlformats.org/officeDocument/2006/relationships/image" Target="../media/image3522.png"/><Relationship Id="rId196" Type="http://schemas.openxmlformats.org/officeDocument/2006/relationships/customXml" Target="../ink/ink3512.xml"/><Relationship Id="rId200" Type="http://schemas.openxmlformats.org/officeDocument/2006/relationships/customXml" Target="../ink/ink3514.xml"/><Relationship Id="rId16" Type="http://schemas.openxmlformats.org/officeDocument/2006/relationships/customXml" Target="../ink/ink3422.xml"/><Relationship Id="rId221" Type="http://schemas.openxmlformats.org/officeDocument/2006/relationships/image" Target="../media/image3452.png"/><Relationship Id="rId242" Type="http://schemas.openxmlformats.org/officeDocument/2006/relationships/customXml" Target="../ink/ink3535.xml"/><Relationship Id="rId263" Type="http://schemas.openxmlformats.org/officeDocument/2006/relationships/image" Target="../media/image3473.png"/><Relationship Id="rId284" Type="http://schemas.openxmlformats.org/officeDocument/2006/relationships/customXml" Target="../ink/ink3556.xml"/><Relationship Id="rId319" Type="http://schemas.openxmlformats.org/officeDocument/2006/relationships/image" Target="../media/image3501.png"/><Relationship Id="rId37" Type="http://schemas.openxmlformats.org/officeDocument/2006/relationships/image" Target="../media/image3360.png"/><Relationship Id="rId58" Type="http://schemas.openxmlformats.org/officeDocument/2006/relationships/customXml" Target="../ink/ink3443.xml"/><Relationship Id="rId79" Type="http://schemas.openxmlformats.org/officeDocument/2006/relationships/image" Target="../media/image3381.png"/><Relationship Id="rId102" Type="http://schemas.openxmlformats.org/officeDocument/2006/relationships/customXml" Target="../ink/ink3465.xml"/><Relationship Id="rId123" Type="http://schemas.openxmlformats.org/officeDocument/2006/relationships/image" Target="../media/image3403.png"/><Relationship Id="rId144" Type="http://schemas.openxmlformats.org/officeDocument/2006/relationships/customXml" Target="../ink/ink3486.xml"/><Relationship Id="rId330" Type="http://schemas.openxmlformats.org/officeDocument/2006/relationships/customXml" Target="../ink/ink3579.xml"/><Relationship Id="rId90" Type="http://schemas.openxmlformats.org/officeDocument/2006/relationships/customXml" Target="../ink/ink3459.xml"/><Relationship Id="rId165" Type="http://schemas.openxmlformats.org/officeDocument/2006/relationships/image" Target="../media/image3424.png"/><Relationship Id="rId186" Type="http://schemas.openxmlformats.org/officeDocument/2006/relationships/customXml" Target="../ink/ink3507.xml"/><Relationship Id="rId351" Type="http://schemas.openxmlformats.org/officeDocument/2006/relationships/image" Target="../media/image3517.png"/><Relationship Id="rId211" Type="http://schemas.openxmlformats.org/officeDocument/2006/relationships/image" Target="../media/image3447.png"/><Relationship Id="rId232" Type="http://schemas.openxmlformats.org/officeDocument/2006/relationships/customXml" Target="../ink/ink3530.xml"/><Relationship Id="rId253" Type="http://schemas.openxmlformats.org/officeDocument/2006/relationships/image" Target="../media/image3468.png"/><Relationship Id="rId274" Type="http://schemas.openxmlformats.org/officeDocument/2006/relationships/customXml" Target="../ink/ink3551.xml"/><Relationship Id="rId295" Type="http://schemas.openxmlformats.org/officeDocument/2006/relationships/image" Target="../media/image3489.png"/><Relationship Id="rId309" Type="http://schemas.openxmlformats.org/officeDocument/2006/relationships/image" Target="../media/image3496.png"/><Relationship Id="rId27" Type="http://schemas.openxmlformats.org/officeDocument/2006/relationships/image" Target="../media/image3355.png"/><Relationship Id="rId48" Type="http://schemas.openxmlformats.org/officeDocument/2006/relationships/customXml" Target="../ink/ink3438.xml"/><Relationship Id="rId69" Type="http://schemas.openxmlformats.org/officeDocument/2006/relationships/image" Target="../media/image3376.png"/><Relationship Id="rId113" Type="http://schemas.openxmlformats.org/officeDocument/2006/relationships/image" Target="../media/image3398.png"/><Relationship Id="rId134" Type="http://schemas.openxmlformats.org/officeDocument/2006/relationships/customXml" Target="../ink/ink3481.xml"/><Relationship Id="rId320" Type="http://schemas.openxmlformats.org/officeDocument/2006/relationships/customXml" Target="../ink/ink3574.xml"/><Relationship Id="rId80" Type="http://schemas.openxmlformats.org/officeDocument/2006/relationships/customXml" Target="../ink/ink3454.xml"/><Relationship Id="rId155" Type="http://schemas.openxmlformats.org/officeDocument/2006/relationships/image" Target="../media/image3419.png"/><Relationship Id="rId176" Type="http://schemas.openxmlformats.org/officeDocument/2006/relationships/customXml" Target="../ink/ink3502.xml"/><Relationship Id="rId197" Type="http://schemas.openxmlformats.org/officeDocument/2006/relationships/image" Target="../media/image3440.png"/><Relationship Id="rId341" Type="http://schemas.openxmlformats.org/officeDocument/2006/relationships/image" Target="../media/image3512.png"/><Relationship Id="rId362" Type="http://schemas.openxmlformats.org/officeDocument/2006/relationships/customXml" Target="../ink/ink3595.xml"/><Relationship Id="rId201" Type="http://schemas.openxmlformats.org/officeDocument/2006/relationships/image" Target="../media/image3442.png"/><Relationship Id="rId222" Type="http://schemas.openxmlformats.org/officeDocument/2006/relationships/customXml" Target="../ink/ink3525.xml"/><Relationship Id="rId243" Type="http://schemas.openxmlformats.org/officeDocument/2006/relationships/image" Target="../media/image3463.png"/><Relationship Id="rId264" Type="http://schemas.openxmlformats.org/officeDocument/2006/relationships/customXml" Target="../ink/ink3546.xml"/><Relationship Id="rId285" Type="http://schemas.openxmlformats.org/officeDocument/2006/relationships/image" Target="../media/image3484.png"/><Relationship Id="rId17" Type="http://schemas.openxmlformats.org/officeDocument/2006/relationships/image" Target="../media/image3350.png"/><Relationship Id="rId38" Type="http://schemas.openxmlformats.org/officeDocument/2006/relationships/customXml" Target="../ink/ink3433.xml"/><Relationship Id="rId59" Type="http://schemas.openxmlformats.org/officeDocument/2006/relationships/image" Target="../media/image3371.png"/><Relationship Id="rId103" Type="http://schemas.openxmlformats.org/officeDocument/2006/relationships/image" Target="../media/image3393.png"/><Relationship Id="rId124" Type="http://schemas.openxmlformats.org/officeDocument/2006/relationships/customXml" Target="../ink/ink3476.xml"/><Relationship Id="rId310" Type="http://schemas.openxmlformats.org/officeDocument/2006/relationships/customXml" Target="../ink/ink3569.xml"/><Relationship Id="rId70" Type="http://schemas.openxmlformats.org/officeDocument/2006/relationships/customXml" Target="../ink/ink3449.xml"/><Relationship Id="rId91" Type="http://schemas.openxmlformats.org/officeDocument/2006/relationships/image" Target="../media/image3387.png"/><Relationship Id="rId145" Type="http://schemas.openxmlformats.org/officeDocument/2006/relationships/image" Target="../media/image3414.png"/><Relationship Id="rId166" Type="http://schemas.openxmlformats.org/officeDocument/2006/relationships/customXml" Target="../ink/ink3497.xml"/><Relationship Id="rId187" Type="http://schemas.openxmlformats.org/officeDocument/2006/relationships/image" Target="../media/image3435.png"/><Relationship Id="rId331" Type="http://schemas.openxmlformats.org/officeDocument/2006/relationships/image" Target="../media/image3507.png"/><Relationship Id="rId352" Type="http://schemas.openxmlformats.org/officeDocument/2006/relationships/customXml" Target="../ink/ink3590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520.xml"/><Relationship Id="rId233" Type="http://schemas.openxmlformats.org/officeDocument/2006/relationships/image" Target="../media/image3458.png"/><Relationship Id="rId254" Type="http://schemas.openxmlformats.org/officeDocument/2006/relationships/customXml" Target="../ink/ink3541.xml"/><Relationship Id="rId28" Type="http://schemas.openxmlformats.org/officeDocument/2006/relationships/customXml" Target="../ink/ink3428.xml"/><Relationship Id="rId49" Type="http://schemas.openxmlformats.org/officeDocument/2006/relationships/image" Target="../media/image3366.png"/><Relationship Id="rId114" Type="http://schemas.openxmlformats.org/officeDocument/2006/relationships/customXml" Target="../ink/ink3471.xml"/><Relationship Id="rId275" Type="http://schemas.openxmlformats.org/officeDocument/2006/relationships/image" Target="../media/image3479.png"/><Relationship Id="rId296" Type="http://schemas.openxmlformats.org/officeDocument/2006/relationships/customXml" Target="../ink/ink3562.xml"/><Relationship Id="rId300" Type="http://schemas.openxmlformats.org/officeDocument/2006/relationships/customXml" Target="../ink/ink3564.xml"/><Relationship Id="rId60" Type="http://schemas.openxmlformats.org/officeDocument/2006/relationships/customXml" Target="../ink/ink3444.xml"/><Relationship Id="rId81" Type="http://schemas.openxmlformats.org/officeDocument/2006/relationships/image" Target="../media/image3382.png"/><Relationship Id="rId135" Type="http://schemas.openxmlformats.org/officeDocument/2006/relationships/image" Target="../media/image3409.png"/><Relationship Id="rId156" Type="http://schemas.openxmlformats.org/officeDocument/2006/relationships/customXml" Target="../ink/ink3492.xml"/><Relationship Id="rId177" Type="http://schemas.openxmlformats.org/officeDocument/2006/relationships/image" Target="../media/image3430.png"/><Relationship Id="rId198" Type="http://schemas.openxmlformats.org/officeDocument/2006/relationships/customXml" Target="../ink/ink3513.xml"/><Relationship Id="rId321" Type="http://schemas.openxmlformats.org/officeDocument/2006/relationships/image" Target="../media/image3502.png"/><Relationship Id="rId342" Type="http://schemas.openxmlformats.org/officeDocument/2006/relationships/customXml" Target="../ink/ink3585.xml"/><Relationship Id="rId363" Type="http://schemas.openxmlformats.org/officeDocument/2006/relationships/image" Target="../media/image3523.png"/><Relationship Id="rId202" Type="http://schemas.openxmlformats.org/officeDocument/2006/relationships/customXml" Target="../ink/ink3515.xml"/><Relationship Id="rId223" Type="http://schemas.openxmlformats.org/officeDocument/2006/relationships/image" Target="../media/image3453.png"/><Relationship Id="rId244" Type="http://schemas.openxmlformats.org/officeDocument/2006/relationships/customXml" Target="../ink/ink3536.xml"/><Relationship Id="rId18" Type="http://schemas.openxmlformats.org/officeDocument/2006/relationships/customXml" Target="../ink/ink3423.xml"/><Relationship Id="rId39" Type="http://schemas.openxmlformats.org/officeDocument/2006/relationships/image" Target="../media/image3361.png"/><Relationship Id="rId265" Type="http://schemas.openxmlformats.org/officeDocument/2006/relationships/image" Target="../media/image3474.png"/><Relationship Id="rId286" Type="http://schemas.openxmlformats.org/officeDocument/2006/relationships/customXml" Target="../ink/ink3557.xml"/><Relationship Id="rId50" Type="http://schemas.openxmlformats.org/officeDocument/2006/relationships/customXml" Target="../ink/ink3439.xml"/><Relationship Id="rId104" Type="http://schemas.openxmlformats.org/officeDocument/2006/relationships/customXml" Target="../ink/ink3466.xml"/><Relationship Id="rId125" Type="http://schemas.openxmlformats.org/officeDocument/2006/relationships/image" Target="../media/image3404.png"/><Relationship Id="rId146" Type="http://schemas.openxmlformats.org/officeDocument/2006/relationships/customXml" Target="../ink/ink3487.xml"/><Relationship Id="rId167" Type="http://schemas.openxmlformats.org/officeDocument/2006/relationships/image" Target="../media/image3425.png"/><Relationship Id="rId188" Type="http://schemas.openxmlformats.org/officeDocument/2006/relationships/customXml" Target="../ink/ink3508.xml"/><Relationship Id="rId311" Type="http://schemas.openxmlformats.org/officeDocument/2006/relationships/image" Target="../media/image3497.png"/><Relationship Id="rId332" Type="http://schemas.openxmlformats.org/officeDocument/2006/relationships/customXml" Target="../ink/ink3580.xml"/><Relationship Id="rId353" Type="http://schemas.openxmlformats.org/officeDocument/2006/relationships/image" Target="../media/image3518.png"/><Relationship Id="rId71" Type="http://schemas.openxmlformats.org/officeDocument/2006/relationships/image" Target="../media/image3377.png"/><Relationship Id="rId92" Type="http://schemas.openxmlformats.org/officeDocument/2006/relationships/customXml" Target="../ink/ink3460.xml"/><Relationship Id="rId213" Type="http://schemas.openxmlformats.org/officeDocument/2006/relationships/image" Target="../media/image3448.png"/><Relationship Id="rId234" Type="http://schemas.openxmlformats.org/officeDocument/2006/relationships/customXml" Target="../ink/ink3531.xml"/><Relationship Id="rId2" Type="http://schemas.openxmlformats.org/officeDocument/2006/relationships/customXml" Target="../ink/ink3415.xml"/><Relationship Id="rId29" Type="http://schemas.openxmlformats.org/officeDocument/2006/relationships/image" Target="../media/image3356.png"/><Relationship Id="rId255" Type="http://schemas.openxmlformats.org/officeDocument/2006/relationships/image" Target="../media/image3469.png"/><Relationship Id="rId276" Type="http://schemas.openxmlformats.org/officeDocument/2006/relationships/customXml" Target="../ink/ink3552.xml"/><Relationship Id="rId297" Type="http://schemas.openxmlformats.org/officeDocument/2006/relationships/image" Target="../media/image3490.png"/><Relationship Id="rId40" Type="http://schemas.openxmlformats.org/officeDocument/2006/relationships/customXml" Target="../ink/ink3434.xml"/><Relationship Id="rId115" Type="http://schemas.openxmlformats.org/officeDocument/2006/relationships/image" Target="../media/image3399.png"/><Relationship Id="rId136" Type="http://schemas.openxmlformats.org/officeDocument/2006/relationships/customXml" Target="../ink/ink3482.xml"/><Relationship Id="rId157" Type="http://schemas.openxmlformats.org/officeDocument/2006/relationships/image" Target="../media/image3420.png"/><Relationship Id="rId178" Type="http://schemas.openxmlformats.org/officeDocument/2006/relationships/customXml" Target="../ink/ink3503.xml"/><Relationship Id="rId301" Type="http://schemas.openxmlformats.org/officeDocument/2006/relationships/image" Target="../media/image3492.png"/><Relationship Id="rId322" Type="http://schemas.openxmlformats.org/officeDocument/2006/relationships/customXml" Target="../ink/ink3575.xml"/><Relationship Id="rId343" Type="http://schemas.openxmlformats.org/officeDocument/2006/relationships/image" Target="../media/image3513.png"/><Relationship Id="rId364" Type="http://schemas.openxmlformats.org/officeDocument/2006/relationships/customXml" Target="../ink/ink3596.xml"/><Relationship Id="rId61" Type="http://schemas.openxmlformats.org/officeDocument/2006/relationships/image" Target="../media/image3372.png"/><Relationship Id="rId82" Type="http://schemas.openxmlformats.org/officeDocument/2006/relationships/customXml" Target="../ink/ink3455.xml"/><Relationship Id="rId199" Type="http://schemas.openxmlformats.org/officeDocument/2006/relationships/image" Target="../media/image3441.png"/><Relationship Id="rId203" Type="http://schemas.openxmlformats.org/officeDocument/2006/relationships/image" Target="../media/image3443.png"/><Relationship Id="rId19" Type="http://schemas.openxmlformats.org/officeDocument/2006/relationships/image" Target="../media/image3351.png"/><Relationship Id="rId224" Type="http://schemas.openxmlformats.org/officeDocument/2006/relationships/customXml" Target="../ink/ink3526.xml"/><Relationship Id="rId245" Type="http://schemas.openxmlformats.org/officeDocument/2006/relationships/image" Target="../media/image3464.png"/><Relationship Id="rId266" Type="http://schemas.openxmlformats.org/officeDocument/2006/relationships/customXml" Target="../ink/ink3547.xml"/><Relationship Id="rId287" Type="http://schemas.openxmlformats.org/officeDocument/2006/relationships/image" Target="../media/image3485.png"/><Relationship Id="rId30" Type="http://schemas.openxmlformats.org/officeDocument/2006/relationships/customXml" Target="../ink/ink3429.xml"/><Relationship Id="rId105" Type="http://schemas.openxmlformats.org/officeDocument/2006/relationships/image" Target="../media/image3394.png"/><Relationship Id="rId126" Type="http://schemas.openxmlformats.org/officeDocument/2006/relationships/customXml" Target="../ink/ink3477.xml"/><Relationship Id="rId147" Type="http://schemas.openxmlformats.org/officeDocument/2006/relationships/image" Target="../media/image3415.png"/><Relationship Id="rId168" Type="http://schemas.openxmlformats.org/officeDocument/2006/relationships/customXml" Target="../ink/ink3498.xml"/><Relationship Id="rId312" Type="http://schemas.openxmlformats.org/officeDocument/2006/relationships/customXml" Target="../ink/ink3570.xml"/><Relationship Id="rId333" Type="http://schemas.openxmlformats.org/officeDocument/2006/relationships/image" Target="../media/image3508.png"/><Relationship Id="rId354" Type="http://schemas.openxmlformats.org/officeDocument/2006/relationships/customXml" Target="../ink/ink3591.xml"/><Relationship Id="rId51" Type="http://schemas.openxmlformats.org/officeDocument/2006/relationships/image" Target="../media/image3367.png"/><Relationship Id="rId72" Type="http://schemas.openxmlformats.org/officeDocument/2006/relationships/customXml" Target="../ink/ink3450.xml"/><Relationship Id="rId93" Type="http://schemas.openxmlformats.org/officeDocument/2006/relationships/image" Target="../media/image3388.png"/><Relationship Id="rId189" Type="http://schemas.openxmlformats.org/officeDocument/2006/relationships/image" Target="../media/image3436.png"/><Relationship Id="rId3" Type="http://schemas.openxmlformats.org/officeDocument/2006/relationships/image" Target="../media/image3343.png"/><Relationship Id="rId214" Type="http://schemas.openxmlformats.org/officeDocument/2006/relationships/customXml" Target="../ink/ink3521.xml"/><Relationship Id="rId235" Type="http://schemas.openxmlformats.org/officeDocument/2006/relationships/image" Target="../media/image3459.png"/><Relationship Id="rId256" Type="http://schemas.openxmlformats.org/officeDocument/2006/relationships/customXml" Target="../ink/ink3542.xml"/><Relationship Id="rId277" Type="http://schemas.openxmlformats.org/officeDocument/2006/relationships/image" Target="../media/image3480.png"/><Relationship Id="rId298" Type="http://schemas.openxmlformats.org/officeDocument/2006/relationships/customXml" Target="../ink/ink3563.xml"/><Relationship Id="rId116" Type="http://schemas.openxmlformats.org/officeDocument/2006/relationships/customXml" Target="../ink/ink3472.xml"/><Relationship Id="rId137" Type="http://schemas.openxmlformats.org/officeDocument/2006/relationships/image" Target="../media/image3410.png"/><Relationship Id="rId158" Type="http://schemas.openxmlformats.org/officeDocument/2006/relationships/customXml" Target="../ink/ink3493.xml"/><Relationship Id="rId302" Type="http://schemas.openxmlformats.org/officeDocument/2006/relationships/customXml" Target="../ink/ink3565.xml"/><Relationship Id="rId323" Type="http://schemas.openxmlformats.org/officeDocument/2006/relationships/image" Target="../media/image3503.png"/><Relationship Id="rId344" Type="http://schemas.openxmlformats.org/officeDocument/2006/relationships/customXml" Target="../ink/ink3586.xml"/><Relationship Id="rId20" Type="http://schemas.openxmlformats.org/officeDocument/2006/relationships/customXml" Target="../ink/ink3424.xml"/><Relationship Id="rId41" Type="http://schemas.openxmlformats.org/officeDocument/2006/relationships/image" Target="../media/image3362.png"/><Relationship Id="rId62" Type="http://schemas.openxmlformats.org/officeDocument/2006/relationships/customXml" Target="../ink/ink3445.xml"/><Relationship Id="rId83" Type="http://schemas.openxmlformats.org/officeDocument/2006/relationships/image" Target="../media/image3383.png"/><Relationship Id="rId179" Type="http://schemas.openxmlformats.org/officeDocument/2006/relationships/image" Target="../media/image3431.png"/><Relationship Id="rId365" Type="http://schemas.openxmlformats.org/officeDocument/2006/relationships/image" Target="../media/image3524.png"/><Relationship Id="rId190" Type="http://schemas.openxmlformats.org/officeDocument/2006/relationships/customXml" Target="../ink/ink3509.xml"/><Relationship Id="rId204" Type="http://schemas.openxmlformats.org/officeDocument/2006/relationships/customXml" Target="../ink/ink3516.xml"/><Relationship Id="rId225" Type="http://schemas.openxmlformats.org/officeDocument/2006/relationships/image" Target="../media/image3454.png"/><Relationship Id="rId246" Type="http://schemas.openxmlformats.org/officeDocument/2006/relationships/customXml" Target="../ink/ink3537.xml"/><Relationship Id="rId267" Type="http://schemas.openxmlformats.org/officeDocument/2006/relationships/image" Target="../media/image3475.png"/><Relationship Id="rId288" Type="http://schemas.openxmlformats.org/officeDocument/2006/relationships/customXml" Target="../ink/ink3558.xml"/><Relationship Id="rId106" Type="http://schemas.openxmlformats.org/officeDocument/2006/relationships/customXml" Target="../ink/ink3467.xml"/><Relationship Id="rId127" Type="http://schemas.openxmlformats.org/officeDocument/2006/relationships/image" Target="../media/image3405.png"/><Relationship Id="rId313" Type="http://schemas.openxmlformats.org/officeDocument/2006/relationships/image" Target="../media/image3498.png"/><Relationship Id="rId10" Type="http://schemas.openxmlformats.org/officeDocument/2006/relationships/customXml" Target="../ink/ink3419.xml"/><Relationship Id="rId31" Type="http://schemas.openxmlformats.org/officeDocument/2006/relationships/image" Target="../media/image3357.png"/><Relationship Id="rId52" Type="http://schemas.openxmlformats.org/officeDocument/2006/relationships/customXml" Target="../ink/ink3440.xml"/><Relationship Id="rId73" Type="http://schemas.openxmlformats.org/officeDocument/2006/relationships/image" Target="../media/image3378.png"/><Relationship Id="rId94" Type="http://schemas.openxmlformats.org/officeDocument/2006/relationships/customXml" Target="../ink/ink3461.xml"/><Relationship Id="rId148" Type="http://schemas.openxmlformats.org/officeDocument/2006/relationships/customXml" Target="../ink/ink3488.xml"/><Relationship Id="rId169" Type="http://schemas.openxmlformats.org/officeDocument/2006/relationships/image" Target="../media/image3426.png"/><Relationship Id="rId334" Type="http://schemas.openxmlformats.org/officeDocument/2006/relationships/customXml" Target="../ink/ink3581.xml"/><Relationship Id="rId355" Type="http://schemas.openxmlformats.org/officeDocument/2006/relationships/image" Target="../media/image3519.png"/><Relationship Id="rId4" Type="http://schemas.openxmlformats.org/officeDocument/2006/relationships/customXml" Target="../ink/ink3416.xml"/><Relationship Id="rId180" Type="http://schemas.openxmlformats.org/officeDocument/2006/relationships/customXml" Target="../ink/ink3504.xml"/><Relationship Id="rId215" Type="http://schemas.openxmlformats.org/officeDocument/2006/relationships/image" Target="../media/image3449.png"/><Relationship Id="rId236" Type="http://schemas.openxmlformats.org/officeDocument/2006/relationships/customXml" Target="../ink/ink3532.xml"/><Relationship Id="rId257" Type="http://schemas.openxmlformats.org/officeDocument/2006/relationships/image" Target="../media/image3470.png"/><Relationship Id="rId278" Type="http://schemas.openxmlformats.org/officeDocument/2006/relationships/customXml" Target="../ink/ink3553.xml"/><Relationship Id="rId303" Type="http://schemas.openxmlformats.org/officeDocument/2006/relationships/image" Target="../media/image3493.png"/><Relationship Id="rId42" Type="http://schemas.openxmlformats.org/officeDocument/2006/relationships/customXml" Target="../ink/ink3435.xml"/><Relationship Id="rId84" Type="http://schemas.openxmlformats.org/officeDocument/2006/relationships/customXml" Target="../ink/ink3456.xml"/><Relationship Id="rId138" Type="http://schemas.openxmlformats.org/officeDocument/2006/relationships/customXml" Target="../ink/ink3483.xml"/><Relationship Id="rId345" Type="http://schemas.openxmlformats.org/officeDocument/2006/relationships/image" Target="../media/image3514.png"/><Relationship Id="rId191" Type="http://schemas.openxmlformats.org/officeDocument/2006/relationships/image" Target="../media/image3437.png"/><Relationship Id="rId205" Type="http://schemas.openxmlformats.org/officeDocument/2006/relationships/image" Target="../media/image3444.png"/><Relationship Id="rId247" Type="http://schemas.openxmlformats.org/officeDocument/2006/relationships/image" Target="../media/image3465.png"/><Relationship Id="rId107" Type="http://schemas.openxmlformats.org/officeDocument/2006/relationships/image" Target="../media/image3395.png"/><Relationship Id="rId289" Type="http://schemas.openxmlformats.org/officeDocument/2006/relationships/image" Target="../media/image3486.png"/><Relationship Id="rId11" Type="http://schemas.openxmlformats.org/officeDocument/2006/relationships/image" Target="../media/image3347.png"/><Relationship Id="rId53" Type="http://schemas.openxmlformats.org/officeDocument/2006/relationships/image" Target="../media/image3368.png"/><Relationship Id="rId149" Type="http://schemas.openxmlformats.org/officeDocument/2006/relationships/image" Target="../media/image3416.png"/><Relationship Id="rId314" Type="http://schemas.openxmlformats.org/officeDocument/2006/relationships/customXml" Target="../ink/ink3571.xml"/><Relationship Id="rId356" Type="http://schemas.openxmlformats.org/officeDocument/2006/relationships/customXml" Target="../ink/ink3592.xml"/><Relationship Id="rId95" Type="http://schemas.openxmlformats.org/officeDocument/2006/relationships/image" Target="../media/image3389.png"/><Relationship Id="rId160" Type="http://schemas.openxmlformats.org/officeDocument/2006/relationships/customXml" Target="../ink/ink3494.xml"/><Relationship Id="rId216" Type="http://schemas.openxmlformats.org/officeDocument/2006/relationships/customXml" Target="../ink/ink3522.xml"/><Relationship Id="rId258" Type="http://schemas.openxmlformats.org/officeDocument/2006/relationships/customXml" Target="../ink/ink3543.xml"/><Relationship Id="rId22" Type="http://schemas.openxmlformats.org/officeDocument/2006/relationships/customXml" Target="../ink/ink3425.xml"/><Relationship Id="rId64" Type="http://schemas.openxmlformats.org/officeDocument/2006/relationships/customXml" Target="../ink/ink3446.xml"/><Relationship Id="rId118" Type="http://schemas.openxmlformats.org/officeDocument/2006/relationships/customXml" Target="../ink/ink3473.xml"/><Relationship Id="rId325" Type="http://schemas.openxmlformats.org/officeDocument/2006/relationships/image" Target="../media/image3504.png"/><Relationship Id="rId367" Type="http://schemas.openxmlformats.org/officeDocument/2006/relationships/image" Target="../media/image3525.png"/><Relationship Id="rId171" Type="http://schemas.openxmlformats.org/officeDocument/2006/relationships/image" Target="../media/image3427.png"/><Relationship Id="rId227" Type="http://schemas.openxmlformats.org/officeDocument/2006/relationships/image" Target="../media/image3455.png"/><Relationship Id="rId269" Type="http://schemas.openxmlformats.org/officeDocument/2006/relationships/image" Target="../media/image3476.png"/><Relationship Id="rId33" Type="http://schemas.openxmlformats.org/officeDocument/2006/relationships/image" Target="../media/image3358.png"/><Relationship Id="rId129" Type="http://schemas.openxmlformats.org/officeDocument/2006/relationships/image" Target="../media/image3406.png"/><Relationship Id="rId280" Type="http://schemas.openxmlformats.org/officeDocument/2006/relationships/customXml" Target="../ink/ink3554.xml"/><Relationship Id="rId336" Type="http://schemas.openxmlformats.org/officeDocument/2006/relationships/customXml" Target="../ink/ink3582.xml"/><Relationship Id="rId75" Type="http://schemas.openxmlformats.org/officeDocument/2006/relationships/image" Target="../media/image3379.png"/><Relationship Id="rId140" Type="http://schemas.openxmlformats.org/officeDocument/2006/relationships/customXml" Target="../ink/ink3484.xml"/><Relationship Id="rId182" Type="http://schemas.openxmlformats.org/officeDocument/2006/relationships/customXml" Target="../ink/ink3505.xml"/><Relationship Id="rId6" Type="http://schemas.openxmlformats.org/officeDocument/2006/relationships/customXml" Target="../ink/ink3417.xml"/><Relationship Id="rId238" Type="http://schemas.openxmlformats.org/officeDocument/2006/relationships/customXml" Target="../ink/ink3533.xml"/><Relationship Id="rId291" Type="http://schemas.openxmlformats.org/officeDocument/2006/relationships/image" Target="../media/image3487.png"/><Relationship Id="rId305" Type="http://schemas.openxmlformats.org/officeDocument/2006/relationships/image" Target="../media/image3494.png"/><Relationship Id="rId347" Type="http://schemas.openxmlformats.org/officeDocument/2006/relationships/image" Target="../media/image3515.png"/><Relationship Id="rId44" Type="http://schemas.openxmlformats.org/officeDocument/2006/relationships/customXml" Target="../ink/ink3436.xml"/><Relationship Id="rId86" Type="http://schemas.openxmlformats.org/officeDocument/2006/relationships/customXml" Target="../ink/ink3457.xml"/><Relationship Id="rId151" Type="http://schemas.openxmlformats.org/officeDocument/2006/relationships/image" Target="../media/image3417.png"/><Relationship Id="rId193" Type="http://schemas.openxmlformats.org/officeDocument/2006/relationships/image" Target="../media/image3438.png"/><Relationship Id="rId207" Type="http://schemas.openxmlformats.org/officeDocument/2006/relationships/image" Target="../media/image3445.png"/><Relationship Id="rId249" Type="http://schemas.openxmlformats.org/officeDocument/2006/relationships/image" Target="../media/image3466.png"/><Relationship Id="rId13" Type="http://schemas.openxmlformats.org/officeDocument/2006/relationships/image" Target="../media/image3348.png"/><Relationship Id="rId109" Type="http://schemas.openxmlformats.org/officeDocument/2006/relationships/image" Target="../media/image3396.png"/><Relationship Id="rId260" Type="http://schemas.openxmlformats.org/officeDocument/2006/relationships/customXml" Target="../ink/ink3544.xml"/><Relationship Id="rId316" Type="http://schemas.openxmlformats.org/officeDocument/2006/relationships/customXml" Target="../ink/ink3572.xml"/><Relationship Id="rId55" Type="http://schemas.openxmlformats.org/officeDocument/2006/relationships/image" Target="../media/image3369.png"/><Relationship Id="rId97" Type="http://schemas.openxmlformats.org/officeDocument/2006/relationships/image" Target="../media/image3390.png"/><Relationship Id="rId120" Type="http://schemas.openxmlformats.org/officeDocument/2006/relationships/customXml" Target="../ink/ink3474.xml"/><Relationship Id="rId358" Type="http://schemas.openxmlformats.org/officeDocument/2006/relationships/customXml" Target="../ink/ink3593.xml"/><Relationship Id="rId162" Type="http://schemas.openxmlformats.org/officeDocument/2006/relationships/customXml" Target="../ink/ink3495.xml"/><Relationship Id="rId218" Type="http://schemas.openxmlformats.org/officeDocument/2006/relationships/customXml" Target="../ink/ink3523.xml"/><Relationship Id="rId271" Type="http://schemas.openxmlformats.org/officeDocument/2006/relationships/image" Target="../media/image3477.png"/><Relationship Id="rId24" Type="http://schemas.openxmlformats.org/officeDocument/2006/relationships/customXml" Target="../ink/ink3426.xml"/><Relationship Id="rId66" Type="http://schemas.openxmlformats.org/officeDocument/2006/relationships/customXml" Target="../ink/ink3447.xml"/><Relationship Id="rId131" Type="http://schemas.openxmlformats.org/officeDocument/2006/relationships/image" Target="../media/image3407.png"/><Relationship Id="rId327" Type="http://schemas.openxmlformats.org/officeDocument/2006/relationships/image" Target="../media/image3505.png"/><Relationship Id="rId369" Type="http://schemas.openxmlformats.org/officeDocument/2006/relationships/image" Target="../media/image3526.png"/><Relationship Id="rId173" Type="http://schemas.openxmlformats.org/officeDocument/2006/relationships/image" Target="../media/image3428.png"/><Relationship Id="rId229" Type="http://schemas.openxmlformats.org/officeDocument/2006/relationships/image" Target="../media/image3456.png"/><Relationship Id="rId240" Type="http://schemas.openxmlformats.org/officeDocument/2006/relationships/customXml" Target="../ink/ink3534.xml"/><Relationship Id="rId35" Type="http://schemas.openxmlformats.org/officeDocument/2006/relationships/image" Target="../media/image3359.png"/><Relationship Id="rId77" Type="http://schemas.openxmlformats.org/officeDocument/2006/relationships/image" Target="../media/image3380.png"/><Relationship Id="rId100" Type="http://schemas.openxmlformats.org/officeDocument/2006/relationships/customXml" Target="../ink/ink3464.xml"/><Relationship Id="rId282" Type="http://schemas.openxmlformats.org/officeDocument/2006/relationships/customXml" Target="../ink/ink3555.xml"/><Relationship Id="rId338" Type="http://schemas.openxmlformats.org/officeDocument/2006/relationships/customXml" Target="../ink/ink3583.xml"/><Relationship Id="rId8" Type="http://schemas.openxmlformats.org/officeDocument/2006/relationships/customXml" Target="../ink/ink3418.xml"/><Relationship Id="rId142" Type="http://schemas.openxmlformats.org/officeDocument/2006/relationships/customXml" Target="../ink/ink3485.xml"/><Relationship Id="rId184" Type="http://schemas.openxmlformats.org/officeDocument/2006/relationships/customXml" Target="../ink/ink3506.xml"/><Relationship Id="rId251" Type="http://schemas.openxmlformats.org/officeDocument/2006/relationships/image" Target="../media/image3467.png"/><Relationship Id="rId46" Type="http://schemas.openxmlformats.org/officeDocument/2006/relationships/customXml" Target="../ink/ink3437.xml"/><Relationship Id="rId293" Type="http://schemas.openxmlformats.org/officeDocument/2006/relationships/image" Target="../media/image3488.png"/><Relationship Id="rId307" Type="http://schemas.openxmlformats.org/officeDocument/2006/relationships/image" Target="../media/image3495.png"/><Relationship Id="rId349" Type="http://schemas.openxmlformats.org/officeDocument/2006/relationships/image" Target="../media/image3516.png"/><Relationship Id="rId88" Type="http://schemas.openxmlformats.org/officeDocument/2006/relationships/customXml" Target="../ink/ink3458.xml"/><Relationship Id="rId111" Type="http://schemas.openxmlformats.org/officeDocument/2006/relationships/image" Target="../media/image3397.png"/><Relationship Id="rId153" Type="http://schemas.openxmlformats.org/officeDocument/2006/relationships/image" Target="../media/image3418.png"/><Relationship Id="rId195" Type="http://schemas.openxmlformats.org/officeDocument/2006/relationships/image" Target="../media/image3439.png"/><Relationship Id="rId209" Type="http://schemas.openxmlformats.org/officeDocument/2006/relationships/image" Target="../media/image3446.png"/><Relationship Id="rId360" Type="http://schemas.openxmlformats.org/officeDocument/2006/relationships/customXml" Target="../ink/ink3594.xml"/><Relationship Id="rId220" Type="http://schemas.openxmlformats.org/officeDocument/2006/relationships/customXml" Target="../ink/ink35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99.xml"/><Relationship Id="rId2" Type="http://schemas.openxmlformats.org/officeDocument/2006/relationships/image" Target="../media/image35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3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05.xml"/><Relationship Id="rId18" Type="http://schemas.openxmlformats.org/officeDocument/2006/relationships/image" Target="../media/image3540.png"/><Relationship Id="rId26" Type="http://schemas.openxmlformats.org/officeDocument/2006/relationships/image" Target="../media/image3544.png"/><Relationship Id="rId21" Type="http://schemas.openxmlformats.org/officeDocument/2006/relationships/customXml" Target="../ink/ink3609.xml"/><Relationship Id="rId34" Type="http://schemas.openxmlformats.org/officeDocument/2006/relationships/image" Target="../media/image3548.png"/><Relationship Id="rId7" Type="http://schemas.openxmlformats.org/officeDocument/2006/relationships/customXml" Target="../ink/ink3602.xml"/><Relationship Id="rId12" Type="http://schemas.openxmlformats.org/officeDocument/2006/relationships/image" Target="../media/image3537.png"/><Relationship Id="rId17" Type="http://schemas.openxmlformats.org/officeDocument/2006/relationships/customXml" Target="../ink/ink3607.xml"/><Relationship Id="rId25" Type="http://schemas.openxmlformats.org/officeDocument/2006/relationships/customXml" Target="../ink/ink3611.xml"/><Relationship Id="rId33" Type="http://schemas.openxmlformats.org/officeDocument/2006/relationships/customXml" Target="../ink/ink3615.xml"/><Relationship Id="rId38" Type="http://schemas.openxmlformats.org/officeDocument/2006/relationships/image" Target="../media/image3533.emf"/><Relationship Id="rId2" Type="http://schemas.openxmlformats.org/officeDocument/2006/relationships/image" Target="../media/image3532.png"/><Relationship Id="rId16" Type="http://schemas.openxmlformats.org/officeDocument/2006/relationships/image" Target="../media/image3539.png"/><Relationship Id="rId20" Type="http://schemas.openxmlformats.org/officeDocument/2006/relationships/image" Target="../media/image3541.png"/><Relationship Id="rId29" Type="http://schemas.openxmlformats.org/officeDocument/2006/relationships/customXml" Target="../ink/ink36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4.png"/><Relationship Id="rId11" Type="http://schemas.openxmlformats.org/officeDocument/2006/relationships/customXml" Target="../ink/ink3604.xml"/><Relationship Id="rId24" Type="http://schemas.openxmlformats.org/officeDocument/2006/relationships/image" Target="../media/image3543.png"/><Relationship Id="rId32" Type="http://schemas.openxmlformats.org/officeDocument/2006/relationships/image" Target="../media/image3547.png"/><Relationship Id="rId37" Type="http://schemas.openxmlformats.org/officeDocument/2006/relationships/customXml" Target="../ink/ink3617.xml"/><Relationship Id="rId5" Type="http://schemas.openxmlformats.org/officeDocument/2006/relationships/customXml" Target="../ink/ink3601.xml"/><Relationship Id="rId15" Type="http://schemas.openxmlformats.org/officeDocument/2006/relationships/customXml" Target="../ink/ink3606.xml"/><Relationship Id="rId23" Type="http://schemas.openxmlformats.org/officeDocument/2006/relationships/customXml" Target="../ink/ink3610.xml"/><Relationship Id="rId28" Type="http://schemas.openxmlformats.org/officeDocument/2006/relationships/image" Target="../media/image3545.png"/><Relationship Id="rId36" Type="http://schemas.openxmlformats.org/officeDocument/2006/relationships/image" Target="../media/image3549.png"/><Relationship Id="rId10" Type="http://schemas.openxmlformats.org/officeDocument/2006/relationships/image" Target="../media/image3536.png"/><Relationship Id="rId19" Type="http://schemas.openxmlformats.org/officeDocument/2006/relationships/customXml" Target="../ink/ink3608.xml"/><Relationship Id="rId31" Type="http://schemas.openxmlformats.org/officeDocument/2006/relationships/customXml" Target="../ink/ink3614.xml"/><Relationship Id="rId4" Type="http://schemas.openxmlformats.org/officeDocument/2006/relationships/image" Target="../media/image3533.png"/><Relationship Id="rId9" Type="http://schemas.openxmlformats.org/officeDocument/2006/relationships/customXml" Target="../ink/ink3603.xml"/><Relationship Id="rId14" Type="http://schemas.openxmlformats.org/officeDocument/2006/relationships/image" Target="../media/image3538.png"/><Relationship Id="rId22" Type="http://schemas.openxmlformats.org/officeDocument/2006/relationships/image" Target="../media/image3542.png"/><Relationship Id="rId27" Type="http://schemas.openxmlformats.org/officeDocument/2006/relationships/customXml" Target="../ink/ink3612.xml"/><Relationship Id="rId30" Type="http://schemas.openxmlformats.org/officeDocument/2006/relationships/image" Target="../media/image3546.png"/><Relationship Id="rId35" Type="http://schemas.openxmlformats.org/officeDocument/2006/relationships/customXml" Target="../ink/ink3616.xml"/><Relationship Id="rId8" Type="http://schemas.openxmlformats.org/officeDocument/2006/relationships/image" Target="../media/image3535.png"/><Relationship Id="rId3" Type="http://schemas.openxmlformats.org/officeDocument/2006/relationships/customXml" Target="../ink/ink36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18.xml"/><Relationship Id="rId2" Type="http://schemas.openxmlformats.org/officeDocument/2006/relationships/image" Target="../media/image35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51.emf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57.png"/><Relationship Id="rId18" Type="http://schemas.openxmlformats.org/officeDocument/2006/relationships/customXml" Target="../ink/ink3626.xml"/><Relationship Id="rId26" Type="http://schemas.openxmlformats.org/officeDocument/2006/relationships/customXml" Target="../ink/ink3630.xml"/><Relationship Id="rId39" Type="http://schemas.openxmlformats.org/officeDocument/2006/relationships/image" Target="../media/image3570.png"/><Relationship Id="rId21" Type="http://schemas.openxmlformats.org/officeDocument/2006/relationships/image" Target="../media/image3561.png"/><Relationship Id="rId34" Type="http://schemas.openxmlformats.org/officeDocument/2006/relationships/customXml" Target="../ink/ink3634.xml"/><Relationship Id="rId42" Type="http://schemas.openxmlformats.org/officeDocument/2006/relationships/customXml" Target="../ink/ink3638.xml"/><Relationship Id="rId47" Type="http://schemas.openxmlformats.org/officeDocument/2006/relationships/image" Target="../media/image3574.png"/><Relationship Id="rId50" Type="http://schemas.openxmlformats.org/officeDocument/2006/relationships/customXml" Target="../ink/ink3642.xml"/><Relationship Id="rId55" Type="http://schemas.openxmlformats.org/officeDocument/2006/relationships/image" Target="../media/image3554.emf"/><Relationship Id="rId7" Type="http://schemas.openxmlformats.org/officeDocument/2006/relationships/image" Target="../media/image3554.png"/><Relationship Id="rId2" Type="http://schemas.openxmlformats.org/officeDocument/2006/relationships/image" Target="../media/image3552.png"/><Relationship Id="rId16" Type="http://schemas.openxmlformats.org/officeDocument/2006/relationships/customXml" Target="../ink/ink3625.xml"/><Relationship Id="rId29" Type="http://schemas.openxmlformats.org/officeDocument/2006/relationships/image" Target="../media/image3565.png"/><Relationship Id="rId11" Type="http://schemas.openxmlformats.org/officeDocument/2006/relationships/image" Target="../media/image3556.png"/><Relationship Id="rId24" Type="http://schemas.openxmlformats.org/officeDocument/2006/relationships/customXml" Target="../ink/ink3629.xml"/><Relationship Id="rId32" Type="http://schemas.openxmlformats.org/officeDocument/2006/relationships/customXml" Target="../ink/ink3633.xml"/><Relationship Id="rId37" Type="http://schemas.openxmlformats.org/officeDocument/2006/relationships/image" Target="../media/image3569.png"/><Relationship Id="rId40" Type="http://schemas.openxmlformats.org/officeDocument/2006/relationships/customXml" Target="../ink/ink3637.xml"/><Relationship Id="rId45" Type="http://schemas.openxmlformats.org/officeDocument/2006/relationships/image" Target="../media/image3573.png"/><Relationship Id="rId53" Type="http://schemas.openxmlformats.org/officeDocument/2006/relationships/image" Target="../media/image3577.png"/><Relationship Id="rId5" Type="http://schemas.openxmlformats.org/officeDocument/2006/relationships/image" Target="../media/image35530.png"/><Relationship Id="rId10" Type="http://schemas.openxmlformats.org/officeDocument/2006/relationships/customXml" Target="../ink/ink3622.xml"/><Relationship Id="rId19" Type="http://schemas.openxmlformats.org/officeDocument/2006/relationships/image" Target="../media/image3560.png"/><Relationship Id="rId31" Type="http://schemas.openxmlformats.org/officeDocument/2006/relationships/image" Target="../media/image3566.png"/><Relationship Id="rId44" Type="http://schemas.openxmlformats.org/officeDocument/2006/relationships/customXml" Target="../ink/ink3639.xml"/><Relationship Id="rId52" Type="http://schemas.openxmlformats.org/officeDocument/2006/relationships/customXml" Target="../ink/ink3643.xml"/><Relationship Id="rId4" Type="http://schemas.openxmlformats.org/officeDocument/2006/relationships/customXml" Target="../ink/ink3619.xml"/><Relationship Id="rId9" Type="http://schemas.openxmlformats.org/officeDocument/2006/relationships/image" Target="../media/image3555.png"/><Relationship Id="rId14" Type="http://schemas.openxmlformats.org/officeDocument/2006/relationships/customXml" Target="../ink/ink3624.xml"/><Relationship Id="rId22" Type="http://schemas.openxmlformats.org/officeDocument/2006/relationships/customXml" Target="../ink/ink3628.xml"/><Relationship Id="rId27" Type="http://schemas.openxmlformats.org/officeDocument/2006/relationships/image" Target="../media/image3564.png"/><Relationship Id="rId30" Type="http://schemas.openxmlformats.org/officeDocument/2006/relationships/customXml" Target="../ink/ink3632.xml"/><Relationship Id="rId35" Type="http://schemas.openxmlformats.org/officeDocument/2006/relationships/image" Target="../media/image3568.png"/><Relationship Id="rId43" Type="http://schemas.openxmlformats.org/officeDocument/2006/relationships/image" Target="../media/image3572.png"/><Relationship Id="rId48" Type="http://schemas.openxmlformats.org/officeDocument/2006/relationships/customXml" Target="../ink/ink3641.xml"/><Relationship Id="rId8" Type="http://schemas.openxmlformats.org/officeDocument/2006/relationships/customXml" Target="../ink/ink3621.xml"/><Relationship Id="rId51" Type="http://schemas.openxmlformats.org/officeDocument/2006/relationships/image" Target="../media/image3576.png"/><Relationship Id="rId3" Type="http://schemas.openxmlformats.org/officeDocument/2006/relationships/image" Target="../media/image3553.png"/><Relationship Id="rId12" Type="http://schemas.openxmlformats.org/officeDocument/2006/relationships/customXml" Target="../ink/ink3623.xml"/><Relationship Id="rId17" Type="http://schemas.openxmlformats.org/officeDocument/2006/relationships/image" Target="../media/image3559.png"/><Relationship Id="rId25" Type="http://schemas.openxmlformats.org/officeDocument/2006/relationships/image" Target="../media/image3563.png"/><Relationship Id="rId33" Type="http://schemas.openxmlformats.org/officeDocument/2006/relationships/image" Target="../media/image3567.png"/><Relationship Id="rId38" Type="http://schemas.openxmlformats.org/officeDocument/2006/relationships/customXml" Target="../ink/ink3636.xml"/><Relationship Id="rId46" Type="http://schemas.openxmlformats.org/officeDocument/2006/relationships/customXml" Target="../ink/ink3640.xml"/><Relationship Id="rId20" Type="http://schemas.openxmlformats.org/officeDocument/2006/relationships/customXml" Target="../ink/ink3627.xml"/><Relationship Id="rId41" Type="http://schemas.openxmlformats.org/officeDocument/2006/relationships/image" Target="../media/image3571.png"/><Relationship Id="rId54" Type="http://schemas.openxmlformats.org/officeDocument/2006/relationships/customXml" Target="../ink/ink364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20.xml"/><Relationship Id="rId15" Type="http://schemas.openxmlformats.org/officeDocument/2006/relationships/image" Target="../media/image3558.png"/><Relationship Id="rId23" Type="http://schemas.openxmlformats.org/officeDocument/2006/relationships/image" Target="../media/image3562.png"/><Relationship Id="rId28" Type="http://schemas.openxmlformats.org/officeDocument/2006/relationships/customXml" Target="../ink/ink3631.xml"/><Relationship Id="rId36" Type="http://schemas.openxmlformats.org/officeDocument/2006/relationships/customXml" Target="../ink/ink3635.xml"/><Relationship Id="rId49" Type="http://schemas.openxmlformats.org/officeDocument/2006/relationships/image" Target="../media/image3575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7.xml"/><Relationship Id="rId21" Type="http://schemas.openxmlformats.org/officeDocument/2006/relationships/image" Target="../media/image81.png"/><Relationship Id="rId42" Type="http://schemas.openxmlformats.org/officeDocument/2006/relationships/customXml" Target="../ink/ink85.xml"/><Relationship Id="rId47" Type="http://schemas.openxmlformats.org/officeDocument/2006/relationships/image" Target="../media/image94.png"/><Relationship Id="rId63" Type="http://schemas.openxmlformats.org/officeDocument/2006/relationships/image" Target="../media/image102.png"/><Relationship Id="rId68" Type="http://schemas.openxmlformats.org/officeDocument/2006/relationships/customXml" Target="../ink/ink98.xml"/><Relationship Id="rId84" Type="http://schemas.openxmlformats.org/officeDocument/2006/relationships/customXml" Target="../ink/ink106.xml"/><Relationship Id="rId89" Type="http://schemas.openxmlformats.org/officeDocument/2006/relationships/image" Target="../media/image115.png"/><Relationship Id="rId16" Type="http://schemas.openxmlformats.org/officeDocument/2006/relationships/customXml" Target="../ink/ink72.xml"/><Relationship Id="rId11" Type="http://schemas.openxmlformats.org/officeDocument/2006/relationships/image" Target="../media/image76.png"/><Relationship Id="rId32" Type="http://schemas.openxmlformats.org/officeDocument/2006/relationships/customXml" Target="../ink/ink80.xml"/><Relationship Id="rId37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customXml" Target="../ink/ink93.xml"/><Relationship Id="rId74" Type="http://schemas.openxmlformats.org/officeDocument/2006/relationships/customXml" Target="../ink/ink101.xml"/><Relationship Id="rId79" Type="http://schemas.openxmlformats.org/officeDocument/2006/relationships/image" Target="../media/image110.png"/><Relationship Id="rId5" Type="http://schemas.openxmlformats.org/officeDocument/2006/relationships/image" Target="../media/image73.png"/><Relationship Id="rId90" Type="http://schemas.openxmlformats.org/officeDocument/2006/relationships/customXml" Target="../ink/ink109.xml"/><Relationship Id="rId95" Type="http://schemas.openxmlformats.org/officeDocument/2006/relationships/image" Target="../media/image118.png"/><Relationship Id="rId22" Type="http://schemas.openxmlformats.org/officeDocument/2006/relationships/customXml" Target="../ink/ink75.xml"/><Relationship Id="rId27" Type="http://schemas.openxmlformats.org/officeDocument/2006/relationships/image" Target="../media/image84.png"/><Relationship Id="rId43" Type="http://schemas.openxmlformats.org/officeDocument/2006/relationships/image" Target="../media/image92.png"/><Relationship Id="rId48" Type="http://schemas.openxmlformats.org/officeDocument/2006/relationships/customXml" Target="../ink/ink88.xml"/><Relationship Id="rId64" Type="http://schemas.openxmlformats.org/officeDocument/2006/relationships/customXml" Target="../ink/ink96.xml"/><Relationship Id="rId69" Type="http://schemas.openxmlformats.org/officeDocument/2006/relationships/image" Target="../media/image105.png"/><Relationship Id="rId8" Type="http://schemas.openxmlformats.org/officeDocument/2006/relationships/customXml" Target="../ink/ink68.xml"/><Relationship Id="rId51" Type="http://schemas.openxmlformats.org/officeDocument/2006/relationships/image" Target="../media/image96.png"/><Relationship Id="rId72" Type="http://schemas.openxmlformats.org/officeDocument/2006/relationships/customXml" Target="../ink/ink100.xml"/><Relationship Id="rId80" Type="http://schemas.openxmlformats.org/officeDocument/2006/relationships/customXml" Target="../ink/ink104.xml"/><Relationship Id="rId85" Type="http://schemas.openxmlformats.org/officeDocument/2006/relationships/image" Target="../media/image113.png"/><Relationship Id="rId93" Type="http://schemas.openxmlformats.org/officeDocument/2006/relationships/image" Target="../media/image117.png"/><Relationship Id="rId3" Type="http://schemas.openxmlformats.org/officeDocument/2006/relationships/image" Target="../media/image72.png"/><Relationship Id="rId12" Type="http://schemas.openxmlformats.org/officeDocument/2006/relationships/customXml" Target="../ink/ink70.xml"/><Relationship Id="rId17" Type="http://schemas.openxmlformats.org/officeDocument/2006/relationships/image" Target="../media/image79.png"/><Relationship Id="rId25" Type="http://schemas.openxmlformats.org/officeDocument/2006/relationships/image" Target="../media/image83.png"/><Relationship Id="rId33" Type="http://schemas.openxmlformats.org/officeDocument/2006/relationships/image" Target="../media/image87.png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59" Type="http://schemas.openxmlformats.org/officeDocument/2006/relationships/image" Target="../media/image100.png"/><Relationship Id="rId67" Type="http://schemas.openxmlformats.org/officeDocument/2006/relationships/image" Target="../media/image104.png"/><Relationship Id="rId20" Type="http://schemas.openxmlformats.org/officeDocument/2006/relationships/customXml" Target="../ink/ink74.xml"/><Relationship Id="rId41" Type="http://schemas.openxmlformats.org/officeDocument/2006/relationships/image" Target="../media/image91.png"/><Relationship Id="rId54" Type="http://schemas.openxmlformats.org/officeDocument/2006/relationships/customXml" Target="../ink/ink91.xml"/><Relationship Id="rId62" Type="http://schemas.openxmlformats.org/officeDocument/2006/relationships/customXml" Target="../ink/ink95.xml"/><Relationship Id="rId70" Type="http://schemas.openxmlformats.org/officeDocument/2006/relationships/customXml" Target="../ink/ink99.xml"/><Relationship Id="rId75" Type="http://schemas.openxmlformats.org/officeDocument/2006/relationships/image" Target="../media/image108.png"/><Relationship Id="rId83" Type="http://schemas.openxmlformats.org/officeDocument/2006/relationships/image" Target="../media/image112.png"/><Relationship Id="rId88" Type="http://schemas.openxmlformats.org/officeDocument/2006/relationships/customXml" Target="../ink/ink108.xml"/><Relationship Id="rId91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5" Type="http://schemas.openxmlformats.org/officeDocument/2006/relationships/image" Target="../media/image78.png"/><Relationship Id="rId23" Type="http://schemas.openxmlformats.org/officeDocument/2006/relationships/image" Target="../media/image82.png"/><Relationship Id="rId28" Type="http://schemas.openxmlformats.org/officeDocument/2006/relationships/customXml" Target="../ink/ink78.xml"/><Relationship Id="rId36" Type="http://schemas.openxmlformats.org/officeDocument/2006/relationships/customXml" Target="../ink/ink82.xml"/><Relationship Id="rId49" Type="http://schemas.openxmlformats.org/officeDocument/2006/relationships/image" Target="../media/image95.png"/><Relationship Id="rId57" Type="http://schemas.openxmlformats.org/officeDocument/2006/relationships/image" Target="../media/image99.png"/><Relationship Id="rId10" Type="http://schemas.openxmlformats.org/officeDocument/2006/relationships/customXml" Target="../ink/ink69.xml"/><Relationship Id="rId31" Type="http://schemas.openxmlformats.org/officeDocument/2006/relationships/image" Target="../media/image86.png"/><Relationship Id="rId44" Type="http://schemas.openxmlformats.org/officeDocument/2006/relationships/customXml" Target="../ink/ink86.xml"/><Relationship Id="rId52" Type="http://schemas.openxmlformats.org/officeDocument/2006/relationships/customXml" Target="../ink/ink90.xml"/><Relationship Id="rId60" Type="http://schemas.openxmlformats.org/officeDocument/2006/relationships/customXml" Target="../ink/ink94.xml"/><Relationship Id="rId65" Type="http://schemas.openxmlformats.org/officeDocument/2006/relationships/image" Target="../media/image103.png"/><Relationship Id="rId73" Type="http://schemas.openxmlformats.org/officeDocument/2006/relationships/image" Target="../media/image107.png"/><Relationship Id="rId78" Type="http://schemas.openxmlformats.org/officeDocument/2006/relationships/customXml" Target="../ink/ink103.xml"/><Relationship Id="rId81" Type="http://schemas.openxmlformats.org/officeDocument/2006/relationships/image" Target="../media/image111.png"/><Relationship Id="rId86" Type="http://schemas.openxmlformats.org/officeDocument/2006/relationships/customXml" Target="../ink/ink107.xml"/><Relationship Id="rId94" Type="http://schemas.openxmlformats.org/officeDocument/2006/relationships/customXml" Target="../ink/ink111.xml"/><Relationship Id="rId4" Type="http://schemas.openxmlformats.org/officeDocument/2006/relationships/customXml" Target="../ink/ink66.xml"/><Relationship Id="rId9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customXml" Target="../ink/ink73.xml"/><Relationship Id="rId39" Type="http://schemas.openxmlformats.org/officeDocument/2006/relationships/image" Target="../media/image90.png"/><Relationship Id="rId34" Type="http://schemas.openxmlformats.org/officeDocument/2006/relationships/customXml" Target="../ink/ink81.xml"/><Relationship Id="rId50" Type="http://schemas.openxmlformats.org/officeDocument/2006/relationships/customXml" Target="../ink/ink89.xml"/><Relationship Id="rId55" Type="http://schemas.openxmlformats.org/officeDocument/2006/relationships/image" Target="../media/image98.png"/><Relationship Id="rId76" Type="http://schemas.openxmlformats.org/officeDocument/2006/relationships/customXml" Target="../ink/ink102.xml"/><Relationship Id="rId7" Type="http://schemas.openxmlformats.org/officeDocument/2006/relationships/image" Target="../media/image74.png"/><Relationship Id="rId71" Type="http://schemas.openxmlformats.org/officeDocument/2006/relationships/image" Target="../media/image106.png"/><Relationship Id="rId92" Type="http://schemas.openxmlformats.org/officeDocument/2006/relationships/customXml" Target="../ink/ink110.xml"/><Relationship Id="rId2" Type="http://schemas.openxmlformats.org/officeDocument/2006/relationships/image" Target="../media/image71.png"/><Relationship Id="rId29" Type="http://schemas.openxmlformats.org/officeDocument/2006/relationships/image" Target="../media/image85.png"/><Relationship Id="rId24" Type="http://schemas.openxmlformats.org/officeDocument/2006/relationships/customXml" Target="../ink/ink76.xml"/><Relationship Id="rId40" Type="http://schemas.openxmlformats.org/officeDocument/2006/relationships/customXml" Target="../ink/ink84.xml"/><Relationship Id="rId45" Type="http://schemas.openxmlformats.org/officeDocument/2006/relationships/image" Target="../media/image93.png"/><Relationship Id="rId66" Type="http://schemas.openxmlformats.org/officeDocument/2006/relationships/customXml" Target="../ink/ink97.xml"/><Relationship Id="rId87" Type="http://schemas.openxmlformats.org/officeDocument/2006/relationships/image" Target="../media/image114.png"/><Relationship Id="rId61" Type="http://schemas.openxmlformats.org/officeDocument/2006/relationships/image" Target="../media/image101.png"/><Relationship Id="rId82" Type="http://schemas.openxmlformats.org/officeDocument/2006/relationships/customXml" Target="../ink/ink105.xml"/><Relationship Id="rId19" Type="http://schemas.openxmlformats.org/officeDocument/2006/relationships/image" Target="../media/image80.png"/><Relationship Id="rId14" Type="http://schemas.openxmlformats.org/officeDocument/2006/relationships/customXml" Target="../ink/ink71.xml"/><Relationship Id="rId30" Type="http://schemas.openxmlformats.org/officeDocument/2006/relationships/customXml" Target="../ink/ink79.xml"/><Relationship Id="rId35" Type="http://schemas.openxmlformats.org/officeDocument/2006/relationships/image" Target="../media/image88.png"/><Relationship Id="rId56" Type="http://schemas.openxmlformats.org/officeDocument/2006/relationships/customXml" Target="../ink/ink92.xml"/><Relationship Id="rId77" Type="http://schemas.openxmlformats.org/officeDocument/2006/relationships/image" Target="../media/image109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36.png"/><Relationship Id="rId21" Type="http://schemas.openxmlformats.org/officeDocument/2006/relationships/image" Target="../media/image3588.png"/><Relationship Id="rId42" Type="http://schemas.openxmlformats.org/officeDocument/2006/relationships/customXml" Target="../ink/ink3664.xml"/><Relationship Id="rId63" Type="http://schemas.openxmlformats.org/officeDocument/2006/relationships/image" Target="../media/image3609.png"/><Relationship Id="rId84" Type="http://schemas.openxmlformats.org/officeDocument/2006/relationships/customXml" Target="../ink/ink3685.xml"/><Relationship Id="rId138" Type="http://schemas.openxmlformats.org/officeDocument/2006/relationships/customXml" Target="../ink/ink3712.xml"/><Relationship Id="rId107" Type="http://schemas.openxmlformats.org/officeDocument/2006/relationships/image" Target="../media/image3631.png"/><Relationship Id="rId11" Type="http://schemas.openxmlformats.org/officeDocument/2006/relationships/image" Target="../media/image3583.png"/><Relationship Id="rId32" Type="http://schemas.openxmlformats.org/officeDocument/2006/relationships/customXml" Target="../ink/ink3659.xml"/><Relationship Id="rId37" Type="http://schemas.openxmlformats.org/officeDocument/2006/relationships/image" Target="../media/image3596.png"/><Relationship Id="rId53" Type="http://schemas.openxmlformats.org/officeDocument/2006/relationships/image" Target="../media/image3604.png"/><Relationship Id="rId58" Type="http://schemas.openxmlformats.org/officeDocument/2006/relationships/customXml" Target="../ink/ink3672.xml"/><Relationship Id="rId74" Type="http://schemas.openxmlformats.org/officeDocument/2006/relationships/customXml" Target="../ink/ink3680.xml"/><Relationship Id="rId79" Type="http://schemas.openxmlformats.org/officeDocument/2006/relationships/image" Target="../media/image3617.png"/><Relationship Id="rId102" Type="http://schemas.openxmlformats.org/officeDocument/2006/relationships/customXml" Target="../ink/ink3694.xml"/><Relationship Id="rId123" Type="http://schemas.openxmlformats.org/officeDocument/2006/relationships/image" Target="../media/image3638.png"/><Relationship Id="rId128" Type="http://schemas.openxmlformats.org/officeDocument/2006/relationships/customXml" Target="../ink/ink3707.xml"/><Relationship Id="rId5" Type="http://schemas.openxmlformats.org/officeDocument/2006/relationships/image" Target="../media/image3580.png"/><Relationship Id="rId90" Type="http://schemas.openxmlformats.org/officeDocument/2006/relationships/customXml" Target="../ink/ink3688.xml"/><Relationship Id="rId95" Type="http://schemas.openxmlformats.org/officeDocument/2006/relationships/image" Target="../media/image3625.png"/><Relationship Id="rId22" Type="http://schemas.openxmlformats.org/officeDocument/2006/relationships/customXml" Target="../ink/ink3654.xml"/><Relationship Id="rId27" Type="http://schemas.openxmlformats.org/officeDocument/2006/relationships/image" Target="../media/image3591.png"/><Relationship Id="rId43" Type="http://schemas.openxmlformats.org/officeDocument/2006/relationships/image" Target="../media/image3599.png"/><Relationship Id="rId48" Type="http://schemas.openxmlformats.org/officeDocument/2006/relationships/customXml" Target="../ink/ink3667.xml"/><Relationship Id="rId64" Type="http://schemas.openxmlformats.org/officeDocument/2006/relationships/customXml" Target="../ink/ink3675.xml"/><Relationship Id="rId69" Type="http://schemas.openxmlformats.org/officeDocument/2006/relationships/image" Target="../media/image3612.png"/><Relationship Id="rId113" Type="http://schemas.openxmlformats.org/officeDocument/2006/relationships/image" Target="../media/image3634.png"/><Relationship Id="rId118" Type="http://schemas.openxmlformats.org/officeDocument/2006/relationships/customXml" Target="../ink/ink3702.xml"/><Relationship Id="rId134" Type="http://schemas.openxmlformats.org/officeDocument/2006/relationships/customXml" Target="../ink/ink3710.xml"/><Relationship Id="rId139" Type="http://schemas.openxmlformats.org/officeDocument/2006/relationships/image" Target="../media/image3646.png"/><Relationship Id="rId80" Type="http://schemas.openxmlformats.org/officeDocument/2006/relationships/customXml" Target="../ink/ink3683.xml"/><Relationship Id="rId85" Type="http://schemas.openxmlformats.org/officeDocument/2006/relationships/image" Target="../media/image3620.png"/><Relationship Id="rId12" Type="http://schemas.openxmlformats.org/officeDocument/2006/relationships/customXml" Target="../ink/ink3649.xml"/><Relationship Id="rId17" Type="http://schemas.openxmlformats.org/officeDocument/2006/relationships/image" Target="../media/image3586.png"/><Relationship Id="rId33" Type="http://schemas.openxmlformats.org/officeDocument/2006/relationships/image" Target="../media/image3594.png"/><Relationship Id="rId38" Type="http://schemas.openxmlformats.org/officeDocument/2006/relationships/customXml" Target="../ink/ink3662.xml"/><Relationship Id="rId59" Type="http://schemas.openxmlformats.org/officeDocument/2006/relationships/image" Target="../media/image3607.png"/><Relationship Id="rId103" Type="http://schemas.openxmlformats.org/officeDocument/2006/relationships/image" Target="../media/image3629.png"/><Relationship Id="rId108" Type="http://schemas.openxmlformats.org/officeDocument/2006/relationships/customXml" Target="../ink/ink3697.xml"/><Relationship Id="rId124" Type="http://schemas.openxmlformats.org/officeDocument/2006/relationships/customXml" Target="../ink/ink3705.xml"/><Relationship Id="rId129" Type="http://schemas.openxmlformats.org/officeDocument/2006/relationships/image" Target="../media/image3641.png"/><Relationship Id="rId54" Type="http://schemas.openxmlformats.org/officeDocument/2006/relationships/customXml" Target="../ink/ink3670.xml"/><Relationship Id="rId70" Type="http://schemas.openxmlformats.org/officeDocument/2006/relationships/customXml" Target="../ink/ink3678.xml"/><Relationship Id="rId75" Type="http://schemas.openxmlformats.org/officeDocument/2006/relationships/image" Target="../media/image3615.png"/><Relationship Id="rId91" Type="http://schemas.openxmlformats.org/officeDocument/2006/relationships/image" Target="../media/image3623.png"/><Relationship Id="rId96" Type="http://schemas.openxmlformats.org/officeDocument/2006/relationships/customXml" Target="../ink/ink3691.xml"/><Relationship Id="rId140" Type="http://schemas.openxmlformats.org/officeDocument/2006/relationships/customXml" Target="../ink/ink371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46.xml"/><Relationship Id="rId23" Type="http://schemas.openxmlformats.org/officeDocument/2006/relationships/image" Target="../media/image3589.png"/><Relationship Id="rId28" Type="http://schemas.openxmlformats.org/officeDocument/2006/relationships/customXml" Target="../ink/ink3657.xml"/><Relationship Id="rId49" Type="http://schemas.openxmlformats.org/officeDocument/2006/relationships/image" Target="../media/image3602.png"/><Relationship Id="rId114" Type="http://schemas.openxmlformats.org/officeDocument/2006/relationships/customXml" Target="../ink/ink3700.xml"/><Relationship Id="rId119" Type="http://schemas.openxmlformats.org/officeDocument/2006/relationships/image" Target="../media/image3637.png"/><Relationship Id="rId44" Type="http://schemas.openxmlformats.org/officeDocument/2006/relationships/customXml" Target="../ink/ink3665.xml"/><Relationship Id="rId60" Type="http://schemas.openxmlformats.org/officeDocument/2006/relationships/customXml" Target="../ink/ink3673.xml"/><Relationship Id="rId65" Type="http://schemas.openxmlformats.org/officeDocument/2006/relationships/image" Target="../media/image3610.png"/><Relationship Id="rId81" Type="http://schemas.openxmlformats.org/officeDocument/2006/relationships/image" Target="../media/image3618.png"/><Relationship Id="rId86" Type="http://schemas.openxmlformats.org/officeDocument/2006/relationships/customXml" Target="../ink/ink3686.xml"/><Relationship Id="rId130" Type="http://schemas.openxmlformats.org/officeDocument/2006/relationships/customXml" Target="../ink/ink3708.xml"/><Relationship Id="rId135" Type="http://schemas.openxmlformats.org/officeDocument/2006/relationships/image" Target="../media/image3644.png"/><Relationship Id="rId13" Type="http://schemas.openxmlformats.org/officeDocument/2006/relationships/image" Target="../media/image3584.png"/><Relationship Id="rId18" Type="http://schemas.openxmlformats.org/officeDocument/2006/relationships/customXml" Target="../ink/ink3652.xml"/><Relationship Id="rId39" Type="http://schemas.openxmlformats.org/officeDocument/2006/relationships/image" Target="../media/image3597.png"/><Relationship Id="rId109" Type="http://schemas.openxmlformats.org/officeDocument/2006/relationships/image" Target="../media/image3632.png"/><Relationship Id="rId34" Type="http://schemas.openxmlformats.org/officeDocument/2006/relationships/customXml" Target="../ink/ink3660.xml"/><Relationship Id="rId50" Type="http://schemas.openxmlformats.org/officeDocument/2006/relationships/customXml" Target="../ink/ink3668.xml"/><Relationship Id="rId55" Type="http://schemas.openxmlformats.org/officeDocument/2006/relationships/image" Target="../media/image3605.png"/><Relationship Id="rId76" Type="http://schemas.openxmlformats.org/officeDocument/2006/relationships/customXml" Target="../ink/ink3681.xml"/><Relationship Id="rId97" Type="http://schemas.openxmlformats.org/officeDocument/2006/relationships/image" Target="../media/image3626.png"/><Relationship Id="rId104" Type="http://schemas.openxmlformats.org/officeDocument/2006/relationships/customXml" Target="../ink/ink3695.xml"/><Relationship Id="rId120" Type="http://schemas.openxmlformats.org/officeDocument/2006/relationships/customXml" Target="../ink/ink3703.xml"/><Relationship Id="rId125" Type="http://schemas.openxmlformats.org/officeDocument/2006/relationships/image" Target="../media/image3639.png"/><Relationship Id="rId141" Type="http://schemas.openxmlformats.org/officeDocument/2006/relationships/image" Target="../media/image3580.emf"/><Relationship Id="rId7" Type="http://schemas.openxmlformats.org/officeDocument/2006/relationships/image" Target="../media/image3581.png"/><Relationship Id="rId71" Type="http://schemas.openxmlformats.org/officeDocument/2006/relationships/image" Target="../media/image3613.png"/><Relationship Id="rId92" Type="http://schemas.openxmlformats.org/officeDocument/2006/relationships/customXml" Target="../ink/ink3689.xml"/><Relationship Id="rId2" Type="http://schemas.openxmlformats.org/officeDocument/2006/relationships/image" Target="../media/image3578.png"/><Relationship Id="rId29" Type="http://schemas.openxmlformats.org/officeDocument/2006/relationships/image" Target="../media/image3592.png"/><Relationship Id="rId24" Type="http://schemas.openxmlformats.org/officeDocument/2006/relationships/customXml" Target="../ink/ink3655.xml"/><Relationship Id="rId40" Type="http://schemas.openxmlformats.org/officeDocument/2006/relationships/customXml" Target="../ink/ink3663.xml"/><Relationship Id="rId45" Type="http://schemas.openxmlformats.org/officeDocument/2006/relationships/image" Target="../media/image3600.png"/><Relationship Id="rId66" Type="http://schemas.openxmlformats.org/officeDocument/2006/relationships/customXml" Target="../ink/ink3676.xml"/><Relationship Id="rId87" Type="http://schemas.openxmlformats.org/officeDocument/2006/relationships/image" Target="../media/image3621.png"/><Relationship Id="rId110" Type="http://schemas.openxmlformats.org/officeDocument/2006/relationships/customXml" Target="../ink/ink3698.xml"/><Relationship Id="rId115" Type="http://schemas.openxmlformats.org/officeDocument/2006/relationships/image" Target="../media/image3635.png"/><Relationship Id="rId131" Type="http://schemas.openxmlformats.org/officeDocument/2006/relationships/image" Target="../media/image3642.png"/><Relationship Id="rId136" Type="http://schemas.openxmlformats.org/officeDocument/2006/relationships/customXml" Target="../ink/ink3711.xml"/><Relationship Id="rId61" Type="http://schemas.openxmlformats.org/officeDocument/2006/relationships/image" Target="../media/image3608.png"/><Relationship Id="rId82" Type="http://schemas.openxmlformats.org/officeDocument/2006/relationships/customXml" Target="../ink/ink3684.xml"/><Relationship Id="rId19" Type="http://schemas.openxmlformats.org/officeDocument/2006/relationships/image" Target="../media/image3587.png"/><Relationship Id="rId14" Type="http://schemas.openxmlformats.org/officeDocument/2006/relationships/customXml" Target="../ink/ink3650.xml"/><Relationship Id="rId30" Type="http://schemas.openxmlformats.org/officeDocument/2006/relationships/customXml" Target="../ink/ink3658.xml"/><Relationship Id="rId35" Type="http://schemas.openxmlformats.org/officeDocument/2006/relationships/image" Target="../media/image3595.png"/><Relationship Id="rId56" Type="http://schemas.openxmlformats.org/officeDocument/2006/relationships/customXml" Target="../ink/ink3671.xml"/><Relationship Id="rId77" Type="http://schemas.openxmlformats.org/officeDocument/2006/relationships/image" Target="../media/image3616.png"/><Relationship Id="rId100" Type="http://schemas.openxmlformats.org/officeDocument/2006/relationships/customXml" Target="../ink/ink3693.xml"/><Relationship Id="rId105" Type="http://schemas.openxmlformats.org/officeDocument/2006/relationships/image" Target="../media/image3630.png"/><Relationship Id="rId126" Type="http://schemas.openxmlformats.org/officeDocument/2006/relationships/customXml" Target="../ink/ink3706.xml"/><Relationship Id="rId8" Type="http://schemas.openxmlformats.org/officeDocument/2006/relationships/customXml" Target="../ink/ink3647.xml"/><Relationship Id="rId51" Type="http://schemas.openxmlformats.org/officeDocument/2006/relationships/image" Target="../media/image3603.png"/><Relationship Id="rId72" Type="http://schemas.openxmlformats.org/officeDocument/2006/relationships/customXml" Target="../ink/ink3679.xml"/><Relationship Id="rId93" Type="http://schemas.openxmlformats.org/officeDocument/2006/relationships/image" Target="../media/image3624.png"/><Relationship Id="rId98" Type="http://schemas.openxmlformats.org/officeDocument/2006/relationships/customXml" Target="../ink/ink3692.xml"/><Relationship Id="rId121" Type="http://schemas.openxmlformats.org/officeDocument/2006/relationships/image" Target="../media/image2748.png"/><Relationship Id="rId3" Type="http://schemas.openxmlformats.org/officeDocument/2006/relationships/image" Target="../media/image3579.png"/><Relationship Id="rId25" Type="http://schemas.openxmlformats.org/officeDocument/2006/relationships/image" Target="../media/image3590.png"/><Relationship Id="rId46" Type="http://schemas.openxmlformats.org/officeDocument/2006/relationships/customXml" Target="../ink/ink3666.xml"/><Relationship Id="rId67" Type="http://schemas.openxmlformats.org/officeDocument/2006/relationships/image" Target="../media/image3611.png"/><Relationship Id="rId116" Type="http://schemas.openxmlformats.org/officeDocument/2006/relationships/customXml" Target="../ink/ink3701.xml"/><Relationship Id="rId137" Type="http://schemas.openxmlformats.org/officeDocument/2006/relationships/image" Target="../media/image3645.png"/><Relationship Id="rId20" Type="http://schemas.openxmlformats.org/officeDocument/2006/relationships/customXml" Target="../ink/ink3653.xml"/><Relationship Id="rId41" Type="http://schemas.openxmlformats.org/officeDocument/2006/relationships/image" Target="../media/image3598.png"/><Relationship Id="rId62" Type="http://schemas.openxmlformats.org/officeDocument/2006/relationships/customXml" Target="../ink/ink3674.xml"/><Relationship Id="rId83" Type="http://schemas.openxmlformats.org/officeDocument/2006/relationships/image" Target="../media/image3619.png"/><Relationship Id="rId88" Type="http://schemas.openxmlformats.org/officeDocument/2006/relationships/customXml" Target="../ink/ink3687.xml"/><Relationship Id="rId111" Type="http://schemas.openxmlformats.org/officeDocument/2006/relationships/image" Target="../media/image3633.png"/><Relationship Id="rId132" Type="http://schemas.openxmlformats.org/officeDocument/2006/relationships/customXml" Target="../ink/ink3709.xml"/><Relationship Id="rId15" Type="http://schemas.openxmlformats.org/officeDocument/2006/relationships/image" Target="../media/image3585.png"/><Relationship Id="rId36" Type="http://schemas.openxmlformats.org/officeDocument/2006/relationships/customXml" Target="../ink/ink3661.xml"/><Relationship Id="rId57" Type="http://schemas.openxmlformats.org/officeDocument/2006/relationships/image" Target="../media/image3606.png"/><Relationship Id="rId106" Type="http://schemas.openxmlformats.org/officeDocument/2006/relationships/customXml" Target="../ink/ink3696.xml"/><Relationship Id="rId127" Type="http://schemas.openxmlformats.org/officeDocument/2006/relationships/image" Target="../media/image3640.png"/><Relationship Id="rId10" Type="http://schemas.openxmlformats.org/officeDocument/2006/relationships/customXml" Target="../ink/ink3648.xml"/><Relationship Id="rId31" Type="http://schemas.openxmlformats.org/officeDocument/2006/relationships/image" Target="../media/image3593.png"/><Relationship Id="rId52" Type="http://schemas.openxmlformats.org/officeDocument/2006/relationships/customXml" Target="../ink/ink3669.xml"/><Relationship Id="rId73" Type="http://schemas.openxmlformats.org/officeDocument/2006/relationships/image" Target="../media/image3614.png"/><Relationship Id="rId78" Type="http://schemas.openxmlformats.org/officeDocument/2006/relationships/customXml" Target="../ink/ink3682.xml"/><Relationship Id="rId94" Type="http://schemas.openxmlformats.org/officeDocument/2006/relationships/customXml" Target="../ink/ink3690.xml"/><Relationship Id="rId99" Type="http://schemas.openxmlformats.org/officeDocument/2006/relationships/image" Target="../media/image3627.png"/><Relationship Id="rId101" Type="http://schemas.openxmlformats.org/officeDocument/2006/relationships/image" Target="../media/image3628.png"/><Relationship Id="rId122" Type="http://schemas.openxmlformats.org/officeDocument/2006/relationships/customXml" Target="../ink/ink3704.xml"/><Relationship Id="rId4" Type="http://schemas.openxmlformats.org/officeDocument/2006/relationships/customXml" Target="../ink/ink3645.xml"/><Relationship Id="rId9" Type="http://schemas.openxmlformats.org/officeDocument/2006/relationships/image" Target="../media/image3582.png"/><Relationship Id="rId26" Type="http://schemas.openxmlformats.org/officeDocument/2006/relationships/customXml" Target="../ink/ink3656.xml"/><Relationship Id="rId47" Type="http://schemas.openxmlformats.org/officeDocument/2006/relationships/image" Target="../media/image3601.png"/><Relationship Id="rId68" Type="http://schemas.openxmlformats.org/officeDocument/2006/relationships/customXml" Target="../ink/ink3677.xml"/><Relationship Id="rId89" Type="http://schemas.openxmlformats.org/officeDocument/2006/relationships/image" Target="../media/image3622.png"/><Relationship Id="rId112" Type="http://schemas.openxmlformats.org/officeDocument/2006/relationships/customXml" Target="../ink/ink3699.xml"/><Relationship Id="rId133" Type="http://schemas.openxmlformats.org/officeDocument/2006/relationships/image" Target="../media/image3643.png"/><Relationship Id="rId16" Type="http://schemas.openxmlformats.org/officeDocument/2006/relationships/customXml" Target="../ink/ink365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53.png"/><Relationship Id="rId18" Type="http://schemas.openxmlformats.org/officeDocument/2006/relationships/customXml" Target="../ink/ink3721.xml"/><Relationship Id="rId26" Type="http://schemas.openxmlformats.org/officeDocument/2006/relationships/customXml" Target="../ink/ink3725.xml"/><Relationship Id="rId39" Type="http://schemas.openxmlformats.org/officeDocument/2006/relationships/image" Target="../media/image3666.png"/><Relationship Id="rId21" Type="http://schemas.openxmlformats.org/officeDocument/2006/relationships/image" Target="../media/image3657.png"/><Relationship Id="rId34" Type="http://schemas.openxmlformats.org/officeDocument/2006/relationships/customXml" Target="../ink/ink3729.xml"/><Relationship Id="rId42" Type="http://schemas.openxmlformats.org/officeDocument/2006/relationships/customXml" Target="../ink/ink3733.xml"/><Relationship Id="rId47" Type="http://schemas.openxmlformats.org/officeDocument/2006/relationships/image" Target="../media/image3670.png"/><Relationship Id="rId50" Type="http://schemas.openxmlformats.org/officeDocument/2006/relationships/customXml" Target="../ink/ink3737.xml"/><Relationship Id="rId55" Type="http://schemas.openxmlformats.org/officeDocument/2006/relationships/image" Target="../media/image3674.png"/><Relationship Id="rId63" Type="http://schemas.openxmlformats.org/officeDocument/2006/relationships/image" Target="../media/image3649.emf"/><Relationship Id="rId7" Type="http://schemas.openxmlformats.org/officeDocument/2006/relationships/image" Target="../media/image3650.png"/><Relationship Id="rId2" Type="http://schemas.openxmlformats.org/officeDocument/2006/relationships/image" Target="../media/image3647.png"/><Relationship Id="rId16" Type="http://schemas.openxmlformats.org/officeDocument/2006/relationships/customXml" Target="../ink/ink3720.xml"/><Relationship Id="rId29" Type="http://schemas.openxmlformats.org/officeDocument/2006/relationships/image" Target="../media/image3661.png"/><Relationship Id="rId11" Type="http://schemas.openxmlformats.org/officeDocument/2006/relationships/image" Target="../media/image3652.png"/><Relationship Id="rId24" Type="http://schemas.openxmlformats.org/officeDocument/2006/relationships/customXml" Target="../ink/ink3724.xml"/><Relationship Id="rId32" Type="http://schemas.openxmlformats.org/officeDocument/2006/relationships/customXml" Target="../ink/ink3728.xml"/><Relationship Id="rId37" Type="http://schemas.openxmlformats.org/officeDocument/2006/relationships/image" Target="../media/image3665.png"/><Relationship Id="rId40" Type="http://schemas.openxmlformats.org/officeDocument/2006/relationships/customXml" Target="../ink/ink3732.xml"/><Relationship Id="rId45" Type="http://schemas.openxmlformats.org/officeDocument/2006/relationships/image" Target="../media/image3669.png"/><Relationship Id="rId53" Type="http://schemas.openxmlformats.org/officeDocument/2006/relationships/image" Target="../media/image3673.png"/><Relationship Id="rId58" Type="http://schemas.openxmlformats.org/officeDocument/2006/relationships/customXml" Target="../ink/ink3741.xml"/><Relationship Id="rId5" Type="http://schemas.openxmlformats.org/officeDocument/2006/relationships/image" Target="../media/image3649.png"/><Relationship Id="rId61" Type="http://schemas.openxmlformats.org/officeDocument/2006/relationships/image" Target="../media/image3677.png"/><Relationship Id="rId19" Type="http://schemas.openxmlformats.org/officeDocument/2006/relationships/image" Target="../media/image3656.png"/><Relationship Id="rId14" Type="http://schemas.openxmlformats.org/officeDocument/2006/relationships/customXml" Target="../ink/ink3719.xml"/><Relationship Id="rId22" Type="http://schemas.openxmlformats.org/officeDocument/2006/relationships/customXml" Target="../ink/ink3723.xml"/><Relationship Id="rId27" Type="http://schemas.openxmlformats.org/officeDocument/2006/relationships/image" Target="../media/image3660.png"/><Relationship Id="rId30" Type="http://schemas.openxmlformats.org/officeDocument/2006/relationships/customXml" Target="../ink/ink3727.xml"/><Relationship Id="rId35" Type="http://schemas.openxmlformats.org/officeDocument/2006/relationships/image" Target="../media/image3664.png"/><Relationship Id="rId43" Type="http://schemas.openxmlformats.org/officeDocument/2006/relationships/image" Target="../media/image3668.png"/><Relationship Id="rId48" Type="http://schemas.openxmlformats.org/officeDocument/2006/relationships/customXml" Target="../ink/ink3736.xml"/><Relationship Id="rId56" Type="http://schemas.openxmlformats.org/officeDocument/2006/relationships/customXml" Target="../ink/ink3740.xml"/><Relationship Id="rId8" Type="http://schemas.openxmlformats.org/officeDocument/2006/relationships/customXml" Target="../ink/ink3716.xml"/><Relationship Id="rId51" Type="http://schemas.openxmlformats.org/officeDocument/2006/relationships/image" Target="../media/image3672.png"/><Relationship Id="rId3" Type="http://schemas.openxmlformats.org/officeDocument/2006/relationships/image" Target="../media/image3648.png"/><Relationship Id="rId12" Type="http://schemas.openxmlformats.org/officeDocument/2006/relationships/customXml" Target="../ink/ink3718.xml"/><Relationship Id="rId17" Type="http://schemas.openxmlformats.org/officeDocument/2006/relationships/image" Target="../media/image3655.png"/><Relationship Id="rId25" Type="http://schemas.openxmlformats.org/officeDocument/2006/relationships/image" Target="../media/image3659.png"/><Relationship Id="rId33" Type="http://schemas.openxmlformats.org/officeDocument/2006/relationships/image" Target="../media/image3663.png"/><Relationship Id="rId38" Type="http://schemas.openxmlformats.org/officeDocument/2006/relationships/customXml" Target="../ink/ink3731.xml"/><Relationship Id="rId46" Type="http://schemas.openxmlformats.org/officeDocument/2006/relationships/customXml" Target="../ink/ink3735.xml"/><Relationship Id="rId59" Type="http://schemas.openxmlformats.org/officeDocument/2006/relationships/image" Target="../media/image3676.png"/><Relationship Id="rId20" Type="http://schemas.openxmlformats.org/officeDocument/2006/relationships/customXml" Target="../ink/ink3722.xml"/><Relationship Id="rId41" Type="http://schemas.openxmlformats.org/officeDocument/2006/relationships/image" Target="../media/image3667.png"/><Relationship Id="rId54" Type="http://schemas.openxmlformats.org/officeDocument/2006/relationships/customXml" Target="../ink/ink3739.xml"/><Relationship Id="rId62" Type="http://schemas.openxmlformats.org/officeDocument/2006/relationships/customXml" Target="../ink/ink37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15.xml"/><Relationship Id="rId15" Type="http://schemas.openxmlformats.org/officeDocument/2006/relationships/image" Target="../media/image3654.png"/><Relationship Id="rId23" Type="http://schemas.openxmlformats.org/officeDocument/2006/relationships/image" Target="../media/image3658.png"/><Relationship Id="rId28" Type="http://schemas.openxmlformats.org/officeDocument/2006/relationships/customXml" Target="../ink/ink3726.xml"/><Relationship Id="rId36" Type="http://schemas.openxmlformats.org/officeDocument/2006/relationships/customXml" Target="../ink/ink3730.xml"/><Relationship Id="rId49" Type="http://schemas.openxmlformats.org/officeDocument/2006/relationships/image" Target="../media/image3671.png"/><Relationship Id="rId57" Type="http://schemas.openxmlformats.org/officeDocument/2006/relationships/image" Target="../media/image3675.png"/><Relationship Id="rId10" Type="http://schemas.openxmlformats.org/officeDocument/2006/relationships/customXml" Target="../ink/ink3717.xml"/><Relationship Id="rId31" Type="http://schemas.openxmlformats.org/officeDocument/2006/relationships/image" Target="../media/image3662.png"/><Relationship Id="rId44" Type="http://schemas.openxmlformats.org/officeDocument/2006/relationships/customXml" Target="../ink/ink3734.xml"/><Relationship Id="rId52" Type="http://schemas.openxmlformats.org/officeDocument/2006/relationships/customXml" Target="../ink/ink3738.xml"/><Relationship Id="rId60" Type="http://schemas.openxmlformats.org/officeDocument/2006/relationships/customXml" Target="../ink/ink3742.xml"/><Relationship Id="rId4" Type="http://schemas.openxmlformats.org/officeDocument/2006/relationships/customXml" Target="../ink/ink3714.xml"/><Relationship Id="rId9" Type="http://schemas.openxmlformats.org/officeDocument/2006/relationships/image" Target="../media/image3651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84.png"/><Relationship Id="rId18" Type="http://schemas.openxmlformats.org/officeDocument/2006/relationships/customXml" Target="../ink/ink3751.xml"/><Relationship Id="rId26" Type="http://schemas.openxmlformats.org/officeDocument/2006/relationships/customXml" Target="../ink/ink3755.xml"/><Relationship Id="rId39" Type="http://schemas.openxmlformats.org/officeDocument/2006/relationships/image" Target="../media/image3697.png"/><Relationship Id="rId21" Type="http://schemas.openxmlformats.org/officeDocument/2006/relationships/image" Target="../media/image3688.png"/><Relationship Id="rId34" Type="http://schemas.openxmlformats.org/officeDocument/2006/relationships/customXml" Target="../ink/ink3759.xml"/><Relationship Id="rId42" Type="http://schemas.openxmlformats.org/officeDocument/2006/relationships/customXml" Target="../ink/ink3763.xml"/><Relationship Id="rId47" Type="http://schemas.openxmlformats.org/officeDocument/2006/relationships/image" Target="../media/image3701.png"/><Relationship Id="rId50" Type="http://schemas.openxmlformats.org/officeDocument/2006/relationships/customXml" Target="../ink/ink3767.xml"/><Relationship Id="rId55" Type="http://schemas.openxmlformats.org/officeDocument/2006/relationships/image" Target="../media/image3705.png"/><Relationship Id="rId7" Type="http://schemas.openxmlformats.org/officeDocument/2006/relationships/image" Target="../media/image3681.png"/><Relationship Id="rId2" Type="http://schemas.openxmlformats.org/officeDocument/2006/relationships/image" Target="../media/image3678.png"/><Relationship Id="rId16" Type="http://schemas.openxmlformats.org/officeDocument/2006/relationships/customXml" Target="../ink/ink3750.xml"/><Relationship Id="rId29" Type="http://schemas.openxmlformats.org/officeDocument/2006/relationships/image" Target="../media/image3692.png"/><Relationship Id="rId11" Type="http://schemas.openxmlformats.org/officeDocument/2006/relationships/image" Target="../media/image3683.png"/><Relationship Id="rId24" Type="http://schemas.openxmlformats.org/officeDocument/2006/relationships/customXml" Target="../ink/ink3754.xml"/><Relationship Id="rId32" Type="http://schemas.openxmlformats.org/officeDocument/2006/relationships/customXml" Target="../ink/ink3758.xml"/><Relationship Id="rId37" Type="http://schemas.openxmlformats.org/officeDocument/2006/relationships/image" Target="../media/image3696.png"/><Relationship Id="rId40" Type="http://schemas.openxmlformats.org/officeDocument/2006/relationships/customXml" Target="../ink/ink3762.xml"/><Relationship Id="rId45" Type="http://schemas.openxmlformats.org/officeDocument/2006/relationships/image" Target="../media/image3700.png"/><Relationship Id="rId53" Type="http://schemas.openxmlformats.org/officeDocument/2006/relationships/image" Target="../media/image3704.png"/><Relationship Id="rId5" Type="http://schemas.openxmlformats.org/officeDocument/2006/relationships/image" Target="../media/image3680.png"/><Relationship Id="rId19" Type="http://schemas.openxmlformats.org/officeDocument/2006/relationships/image" Target="../media/image3687.png"/><Relationship Id="rId4" Type="http://schemas.openxmlformats.org/officeDocument/2006/relationships/customXml" Target="../ink/ink3744.xml"/><Relationship Id="rId9" Type="http://schemas.openxmlformats.org/officeDocument/2006/relationships/image" Target="../media/image3682.png"/><Relationship Id="rId14" Type="http://schemas.openxmlformats.org/officeDocument/2006/relationships/customXml" Target="../ink/ink3749.xml"/><Relationship Id="rId22" Type="http://schemas.openxmlformats.org/officeDocument/2006/relationships/customXml" Target="../ink/ink3753.xml"/><Relationship Id="rId27" Type="http://schemas.openxmlformats.org/officeDocument/2006/relationships/image" Target="../media/image3691.png"/><Relationship Id="rId30" Type="http://schemas.openxmlformats.org/officeDocument/2006/relationships/customXml" Target="../ink/ink3757.xml"/><Relationship Id="rId35" Type="http://schemas.openxmlformats.org/officeDocument/2006/relationships/image" Target="../media/image3695.png"/><Relationship Id="rId43" Type="http://schemas.openxmlformats.org/officeDocument/2006/relationships/image" Target="../media/image3699.png"/><Relationship Id="rId48" Type="http://schemas.openxmlformats.org/officeDocument/2006/relationships/customXml" Target="../ink/ink3766.xml"/><Relationship Id="rId56" Type="http://schemas.openxmlformats.org/officeDocument/2006/relationships/customXml" Target="../ink/ink3770.xml"/><Relationship Id="rId8" Type="http://schemas.openxmlformats.org/officeDocument/2006/relationships/customXml" Target="../ink/ink3746.xml"/><Relationship Id="rId51" Type="http://schemas.openxmlformats.org/officeDocument/2006/relationships/image" Target="../media/image3703.png"/><Relationship Id="rId3" Type="http://schemas.openxmlformats.org/officeDocument/2006/relationships/image" Target="../media/image3679.png"/><Relationship Id="rId12" Type="http://schemas.openxmlformats.org/officeDocument/2006/relationships/customXml" Target="../ink/ink3748.xml"/><Relationship Id="rId17" Type="http://schemas.openxmlformats.org/officeDocument/2006/relationships/image" Target="../media/image3686.png"/><Relationship Id="rId25" Type="http://schemas.openxmlformats.org/officeDocument/2006/relationships/image" Target="../media/image3690.png"/><Relationship Id="rId33" Type="http://schemas.openxmlformats.org/officeDocument/2006/relationships/image" Target="../media/image3694.png"/><Relationship Id="rId38" Type="http://schemas.openxmlformats.org/officeDocument/2006/relationships/customXml" Target="../ink/ink3761.xml"/><Relationship Id="rId46" Type="http://schemas.openxmlformats.org/officeDocument/2006/relationships/customXml" Target="../ink/ink3765.xml"/><Relationship Id="rId20" Type="http://schemas.openxmlformats.org/officeDocument/2006/relationships/customXml" Target="../ink/ink3752.xml"/><Relationship Id="rId41" Type="http://schemas.openxmlformats.org/officeDocument/2006/relationships/image" Target="../media/image3698.png"/><Relationship Id="rId54" Type="http://schemas.openxmlformats.org/officeDocument/2006/relationships/customXml" Target="../ink/ink376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45.xml"/><Relationship Id="rId15" Type="http://schemas.openxmlformats.org/officeDocument/2006/relationships/image" Target="../media/image3685.png"/><Relationship Id="rId23" Type="http://schemas.openxmlformats.org/officeDocument/2006/relationships/image" Target="../media/image3689.png"/><Relationship Id="rId28" Type="http://schemas.openxmlformats.org/officeDocument/2006/relationships/customXml" Target="../ink/ink3756.xml"/><Relationship Id="rId36" Type="http://schemas.openxmlformats.org/officeDocument/2006/relationships/customXml" Target="../ink/ink3760.xml"/><Relationship Id="rId49" Type="http://schemas.openxmlformats.org/officeDocument/2006/relationships/image" Target="../media/image3702.png"/><Relationship Id="rId57" Type="http://schemas.openxmlformats.org/officeDocument/2006/relationships/image" Target="../media/image3706.png"/><Relationship Id="rId10" Type="http://schemas.openxmlformats.org/officeDocument/2006/relationships/customXml" Target="../ink/ink3747.xml"/><Relationship Id="rId31" Type="http://schemas.openxmlformats.org/officeDocument/2006/relationships/image" Target="../media/image3693.png"/><Relationship Id="rId44" Type="http://schemas.openxmlformats.org/officeDocument/2006/relationships/customXml" Target="../ink/ink3764.xml"/><Relationship Id="rId52" Type="http://schemas.openxmlformats.org/officeDocument/2006/relationships/customXml" Target="../ink/ink3768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76.xml"/><Relationship Id="rId18" Type="http://schemas.openxmlformats.org/officeDocument/2006/relationships/image" Target="../media/image3715.png"/><Relationship Id="rId26" Type="http://schemas.openxmlformats.org/officeDocument/2006/relationships/image" Target="../media/image3719.png"/><Relationship Id="rId3" Type="http://schemas.openxmlformats.org/officeDocument/2006/relationships/customXml" Target="../ink/ink3771.xml"/><Relationship Id="rId21" Type="http://schemas.openxmlformats.org/officeDocument/2006/relationships/customXml" Target="../ink/ink3780.xml"/><Relationship Id="rId34" Type="http://schemas.openxmlformats.org/officeDocument/2006/relationships/image" Target="../media/image3723.png"/><Relationship Id="rId7" Type="http://schemas.openxmlformats.org/officeDocument/2006/relationships/customXml" Target="../ink/ink3773.xml"/><Relationship Id="rId12" Type="http://schemas.openxmlformats.org/officeDocument/2006/relationships/image" Target="../media/image3712.png"/><Relationship Id="rId17" Type="http://schemas.openxmlformats.org/officeDocument/2006/relationships/customXml" Target="../ink/ink3778.xml"/><Relationship Id="rId25" Type="http://schemas.openxmlformats.org/officeDocument/2006/relationships/customXml" Target="../ink/ink3782.xml"/><Relationship Id="rId33" Type="http://schemas.openxmlformats.org/officeDocument/2006/relationships/customXml" Target="../ink/ink3786.xml"/><Relationship Id="rId2" Type="http://schemas.openxmlformats.org/officeDocument/2006/relationships/image" Target="../media/image3707.png"/><Relationship Id="rId16" Type="http://schemas.openxmlformats.org/officeDocument/2006/relationships/image" Target="../media/image3714.png"/><Relationship Id="rId20" Type="http://schemas.openxmlformats.org/officeDocument/2006/relationships/image" Target="../media/image3716.png"/><Relationship Id="rId29" Type="http://schemas.openxmlformats.org/officeDocument/2006/relationships/customXml" Target="../ink/ink37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9.png"/><Relationship Id="rId11" Type="http://schemas.openxmlformats.org/officeDocument/2006/relationships/customXml" Target="../ink/ink3775.xml"/><Relationship Id="rId24" Type="http://schemas.openxmlformats.org/officeDocument/2006/relationships/image" Target="../media/image3718.png"/><Relationship Id="rId32" Type="http://schemas.openxmlformats.org/officeDocument/2006/relationships/image" Target="../media/image3722.png"/><Relationship Id="rId5" Type="http://schemas.openxmlformats.org/officeDocument/2006/relationships/customXml" Target="../ink/ink3772.xml"/><Relationship Id="rId15" Type="http://schemas.openxmlformats.org/officeDocument/2006/relationships/customXml" Target="../ink/ink3777.xml"/><Relationship Id="rId23" Type="http://schemas.openxmlformats.org/officeDocument/2006/relationships/customXml" Target="../ink/ink3781.xml"/><Relationship Id="rId28" Type="http://schemas.openxmlformats.org/officeDocument/2006/relationships/image" Target="../media/image3720.png"/><Relationship Id="rId36" Type="http://schemas.openxmlformats.org/officeDocument/2006/relationships/image" Target="../media/image3708.emf"/><Relationship Id="rId10" Type="http://schemas.openxmlformats.org/officeDocument/2006/relationships/image" Target="../media/image3711.png"/><Relationship Id="rId19" Type="http://schemas.openxmlformats.org/officeDocument/2006/relationships/customXml" Target="../ink/ink3779.xml"/><Relationship Id="rId31" Type="http://schemas.openxmlformats.org/officeDocument/2006/relationships/customXml" Target="../ink/ink3785.xml"/><Relationship Id="rId4" Type="http://schemas.openxmlformats.org/officeDocument/2006/relationships/image" Target="../media/image3708.png"/><Relationship Id="rId9" Type="http://schemas.openxmlformats.org/officeDocument/2006/relationships/customXml" Target="../ink/ink3774.xml"/><Relationship Id="rId14" Type="http://schemas.openxmlformats.org/officeDocument/2006/relationships/image" Target="../media/image3713.png"/><Relationship Id="rId22" Type="http://schemas.openxmlformats.org/officeDocument/2006/relationships/image" Target="../media/image3717.png"/><Relationship Id="rId27" Type="http://schemas.openxmlformats.org/officeDocument/2006/relationships/customXml" Target="../ink/ink3783.xml"/><Relationship Id="rId30" Type="http://schemas.openxmlformats.org/officeDocument/2006/relationships/image" Target="../media/image3721.png"/><Relationship Id="rId35" Type="http://schemas.openxmlformats.org/officeDocument/2006/relationships/customXml" Target="../ink/ink3787.xml"/><Relationship Id="rId8" Type="http://schemas.openxmlformats.org/officeDocument/2006/relationships/image" Target="../media/image37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88.xml"/><Relationship Id="rId2" Type="http://schemas.openxmlformats.org/officeDocument/2006/relationships/image" Target="../media/image37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89.xml"/><Relationship Id="rId2" Type="http://schemas.openxmlformats.org/officeDocument/2006/relationships/image" Target="../media/image37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7.emf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95.xml"/><Relationship Id="rId18" Type="http://schemas.openxmlformats.org/officeDocument/2006/relationships/image" Target="../media/image3733.png"/><Relationship Id="rId26" Type="http://schemas.openxmlformats.org/officeDocument/2006/relationships/image" Target="../media/image3737.png"/><Relationship Id="rId39" Type="http://schemas.openxmlformats.org/officeDocument/2006/relationships/customXml" Target="../ink/ink3808.xml"/><Relationship Id="rId21" Type="http://schemas.openxmlformats.org/officeDocument/2006/relationships/customXml" Target="../ink/ink3799.xml"/><Relationship Id="rId34" Type="http://schemas.openxmlformats.org/officeDocument/2006/relationships/image" Target="../media/image3741.png"/><Relationship Id="rId42" Type="http://schemas.openxmlformats.org/officeDocument/2006/relationships/image" Target="../media/image3744.png"/><Relationship Id="rId47" Type="http://schemas.openxmlformats.org/officeDocument/2006/relationships/customXml" Target="../ink/ink3812.xml"/><Relationship Id="rId50" Type="http://schemas.openxmlformats.org/officeDocument/2006/relationships/image" Target="../media/image3748.png"/><Relationship Id="rId55" Type="http://schemas.openxmlformats.org/officeDocument/2006/relationships/customXml" Target="../ink/ink3816.xml"/><Relationship Id="rId7" Type="http://schemas.openxmlformats.org/officeDocument/2006/relationships/customXml" Target="../ink/ink3792.xml"/><Relationship Id="rId2" Type="http://schemas.openxmlformats.org/officeDocument/2006/relationships/image" Target="../media/image3726.png"/><Relationship Id="rId16" Type="http://schemas.openxmlformats.org/officeDocument/2006/relationships/image" Target="../media/image3732.png"/><Relationship Id="rId29" Type="http://schemas.openxmlformats.org/officeDocument/2006/relationships/customXml" Target="../ink/ink3803.xml"/><Relationship Id="rId11" Type="http://schemas.openxmlformats.org/officeDocument/2006/relationships/customXml" Target="../ink/ink3794.xml"/><Relationship Id="rId24" Type="http://schemas.openxmlformats.org/officeDocument/2006/relationships/image" Target="../media/image3736.png"/><Relationship Id="rId32" Type="http://schemas.openxmlformats.org/officeDocument/2006/relationships/image" Target="../media/image3740.png"/><Relationship Id="rId37" Type="http://schemas.openxmlformats.org/officeDocument/2006/relationships/customXml" Target="../ink/ink3807.xml"/><Relationship Id="rId40" Type="http://schemas.openxmlformats.org/officeDocument/2006/relationships/image" Target="../media/image3743.png"/><Relationship Id="rId45" Type="http://schemas.openxmlformats.org/officeDocument/2006/relationships/customXml" Target="../ink/ink3811.xml"/><Relationship Id="rId53" Type="http://schemas.openxmlformats.org/officeDocument/2006/relationships/customXml" Target="../ink/ink3815.xml"/><Relationship Id="rId58" Type="http://schemas.openxmlformats.org/officeDocument/2006/relationships/image" Target="../media/image3752.png"/><Relationship Id="rId5" Type="http://schemas.openxmlformats.org/officeDocument/2006/relationships/customXml" Target="../ink/ink3791.xml"/><Relationship Id="rId19" Type="http://schemas.openxmlformats.org/officeDocument/2006/relationships/customXml" Target="../ink/ink3798.xml"/><Relationship Id="rId4" Type="http://schemas.openxmlformats.org/officeDocument/2006/relationships/image" Target="../media/image37260.png"/><Relationship Id="rId9" Type="http://schemas.openxmlformats.org/officeDocument/2006/relationships/customXml" Target="../ink/ink3793.xml"/><Relationship Id="rId14" Type="http://schemas.openxmlformats.org/officeDocument/2006/relationships/image" Target="../media/image3731.png"/><Relationship Id="rId22" Type="http://schemas.openxmlformats.org/officeDocument/2006/relationships/image" Target="../media/image3735.png"/><Relationship Id="rId27" Type="http://schemas.openxmlformats.org/officeDocument/2006/relationships/customXml" Target="../ink/ink3802.xml"/><Relationship Id="rId30" Type="http://schemas.openxmlformats.org/officeDocument/2006/relationships/image" Target="../media/image3739.png"/><Relationship Id="rId35" Type="http://schemas.openxmlformats.org/officeDocument/2006/relationships/customXml" Target="../ink/ink3806.xml"/><Relationship Id="rId43" Type="http://schemas.openxmlformats.org/officeDocument/2006/relationships/customXml" Target="../ink/ink3810.xml"/><Relationship Id="rId48" Type="http://schemas.openxmlformats.org/officeDocument/2006/relationships/image" Target="../media/image3747.png"/><Relationship Id="rId56" Type="http://schemas.openxmlformats.org/officeDocument/2006/relationships/image" Target="../media/image3751.png"/><Relationship Id="rId8" Type="http://schemas.openxmlformats.org/officeDocument/2006/relationships/image" Target="../media/image3728.png"/><Relationship Id="rId51" Type="http://schemas.openxmlformats.org/officeDocument/2006/relationships/customXml" Target="../ink/ink3814.xml"/><Relationship Id="rId3" Type="http://schemas.openxmlformats.org/officeDocument/2006/relationships/customXml" Target="../ink/ink3790.xml"/><Relationship Id="rId12" Type="http://schemas.openxmlformats.org/officeDocument/2006/relationships/image" Target="../media/image3730.png"/><Relationship Id="rId17" Type="http://schemas.openxmlformats.org/officeDocument/2006/relationships/customXml" Target="../ink/ink3797.xml"/><Relationship Id="rId25" Type="http://schemas.openxmlformats.org/officeDocument/2006/relationships/customXml" Target="../ink/ink3801.xml"/><Relationship Id="rId33" Type="http://schemas.openxmlformats.org/officeDocument/2006/relationships/customXml" Target="../ink/ink3805.xml"/><Relationship Id="rId38" Type="http://schemas.openxmlformats.org/officeDocument/2006/relationships/image" Target="../media/image3742.png"/><Relationship Id="rId46" Type="http://schemas.openxmlformats.org/officeDocument/2006/relationships/image" Target="../media/image3746.png"/><Relationship Id="rId59" Type="http://schemas.openxmlformats.org/officeDocument/2006/relationships/customXml" Target="../ink/ink3818.xml"/><Relationship Id="rId20" Type="http://schemas.openxmlformats.org/officeDocument/2006/relationships/image" Target="../media/image3734.png"/><Relationship Id="rId41" Type="http://schemas.openxmlformats.org/officeDocument/2006/relationships/customXml" Target="../ink/ink3809.xml"/><Relationship Id="rId54" Type="http://schemas.openxmlformats.org/officeDocument/2006/relationships/image" Target="../media/image3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7.png"/><Relationship Id="rId15" Type="http://schemas.openxmlformats.org/officeDocument/2006/relationships/customXml" Target="../ink/ink3796.xml"/><Relationship Id="rId23" Type="http://schemas.openxmlformats.org/officeDocument/2006/relationships/customXml" Target="../ink/ink3800.xml"/><Relationship Id="rId28" Type="http://schemas.openxmlformats.org/officeDocument/2006/relationships/image" Target="../media/image3738.png"/><Relationship Id="rId36" Type="http://schemas.openxmlformats.org/officeDocument/2006/relationships/image" Target="../media/image2748.png"/><Relationship Id="rId49" Type="http://schemas.openxmlformats.org/officeDocument/2006/relationships/customXml" Target="../ink/ink3813.xml"/><Relationship Id="rId57" Type="http://schemas.openxmlformats.org/officeDocument/2006/relationships/customXml" Target="../ink/ink3817.xml"/><Relationship Id="rId10" Type="http://schemas.openxmlformats.org/officeDocument/2006/relationships/image" Target="../media/image3729.png"/><Relationship Id="rId31" Type="http://schemas.openxmlformats.org/officeDocument/2006/relationships/customXml" Target="../ink/ink3804.xml"/><Relationship Id="rId44" Type="http://schemas.openxmlformats.org/officeDocument/2006/relationships/image" Target="../media/image3745.png"/><Relationship Id="rId52" Type="http://schemas.openxmlformats.org/officeDocument/2006/relationships/image" Target="../media/image3749.png"/><Relationship Id="rId60" Type="http://schemas.openxmlformats.org/officeDocument/2006/relationships/image" Target="../media/image375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7.png"/><Relationship Id="rId13" Type="http://schemas.openxmlformats.org/officeDocument/2006/relationships/customXml" Target="../ink/ink3824.xml"/><Relationship Id="rId3" Type="http://schemas.openxmlformats.org/officeDocument/2006/relationships/customXml" Target="../ink/ink3819.xml"/><Relationship Id="rId7" Type="http://schemas.openxmlformats.org/officeDocument/2006/relationships/customXml" Target="../ink/ink3821.xml"/><Relationship Id="rId12" Type="http://schemas.openxmlformats.org/officeDocument/2006/relationships/image" Target="../media/image3759.png"/><Relationship Id="rId2" Type="http://schemas.openxmlformats.org/officeDocument/2006/relationships/image" Target="../media/image37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6.png"/><Relationship Id="rId11" Type="http://schemas.openxmlformats.org/officeDocument/2006/relationships/customXml" Target="../ink/ink3823.xml"/><Relationship Id="rId5" Type="http://schemas.openxmlformats.org/officeDocument/2006/relationships/customXml" Target="../ink/ink3820.xml"/><Relationship Id="rId10" Type="http://schemas.openxmlformats.org/officeDocument/2006/relationships/image" Target="../media/image3758.png"/><Relationship Id="rId4" Type="http://schemas.openxmlformats.org/officeDocument/2006/relationships/image" Target="../media/image3755.png"/><Relationship Id="rId9" Type="http://schemas.openxmlformats.org/officeDocument/2006/relationships/customXml" Target="../ink/ink3822.xml"/><Relationship Id="rId14" Type="http://schemas.openxmlformats.org/officeDocument/2006/relationships/image" Target="../media/image3755.emf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82.xml"/><Relationship Id="rId21" Type="http://schemas.openxmlformats.org/officeDocument/2006/relationships/customXml" Target="../ink/ink3834.xml"/><Relationship Id="rId42" Type="http://schemas.openxmlformats.org/officeDocument/2006/relationships/image" Target="../media/image3779.png"/><Relationship Id="rId63" Type="http://schemas.openxmlformats.org/officeDocument/2006/relationships/customXml" Target="../ink/ink3855.xml"/><Relationship Id="rId84" Type="http://schemas.openxmlformats.org/officeDocument/2006/relationships/image" Target="../media/image3799.png"/><Relationship Id="rId138" Type="http://schemas.openxmlformats.org/officeDocument/2006/relationships/image" Target="../media/image3825.png"/><Relationship Id="rId159" Type="http://schemas.openxmlformats.org/officeDocument/2006/relationships/customXml" Target="../ink/ink3903.xml"/><Relationship Id="rId170" Type="http://schemas.openxmlformats.org/officeDocument/2006/relationships/image" Target="../media/image3840.png"/><Relationship Id="rId191" Type="http://schemas.openxmlformats.org/officeDocument/2006/relationships/customXml" Target="../ink/ink3919.xml"/><Relationship Id="rId205" Type="http://schemas.openxmlformats.org/officeDocument/2006/relationships/customXml" Target="../ink/ink3926.xml"/><Relationship Id="rId107" Type="http://schemas.openxmlformats.org/officeDocument/2006/relationships/customXml" Target="../ink/ink3877.xml"/><Relationship Id="rId11" Type="http://schemas.openxmlformats.org/officeDocument/2006/relationships/customXml" Target="../ink/ink3829.xml"/><Relationship Id="rId32" Type="http://schemas.openxmlformats.org/officeDocument/2006/relationships/image" Target="../media/image3774.png"/><Relationship Id="rId53" Type="http://schemas.openxmlformats.org/officeDocument/2006/relationships/customXml" Target="../ink/ink3850.xml"/><Relationship Id="rId74" Type="http://schemas.openxmlformats.org/officeDocument/2006/relationships/image" Target="../media/image3794.png"/><Relationship Id="rId128" Type="http://schemas.openxmlformats.org/officeDocument/2006/relationships/image" Target="../media/image3756.png"/><Relationship Id="rId149" Type="http://schemas.openxmlformats.org/officeDocument/2006/relationships/customXml" Target="../ink/ink3898.xml"/><Relationship Id="rId5" Type="http://schemas.openxmlformats.org/officeDocument/2006/relationships/customXml" Target="../ink/ink3826.xml"/><Relationship Id="rId95" Type="http://schemas.openxmlformats.org/officeDocument/2006/relationships/customXml" Target="../ink/ink3871.xml"/><Relationship Id="rId160" Type="http://schemas.openxmlformats.org/officeDocument/2006/relationships/image" Target="../media/image3835.png"/><Relationship Id="rId181" Type="http://schemas.openxmlformats.org/officeDocument/2006/relationships/customXml" Target="../ink/ink3914.xml"/><Relationship Id="rId216" Type="http://schemas.openxmlformats.org/officeDocument/2006/relationships/image" Target="../media/image3756.emf"/><Relationship Id="rId22" Type="http://schemas.openxmlformats.org/officeDocument/2006/relationships/image" Target="../media/image3769.png"/><Relationship Id="rId43" Type="http://schemas.openxmlformats.org/officeDocument/2006/relationships/customXml" Target="../ink/ink3845.xml"/><Relationship Id="rId64" Type="http://schemas.openxmlformats.org/officeDocument/2006/relationships/image" Target="../media/image3789.png"/><Relationship Id="rId118" Type="http://schemas.openxmlformats.org/officeDocument/2006/relationships/image" Target="../media/image3816.png"/><Relationship Id="rId139" Type="http://schemas.openxmlformats.org/officeDocument/2006/relationships/customXml" Target="../ink/ink3893.xml"/><Relationship Id="rId85" Type="http://schemas.openxmlformats.org/officeDocument/2006/relationships/customXml" Target="../ink/ink3866.xml"/><Relationship Id="rId150" Type="http://schemas.openxmlformats.org/officeDocument/2006/relationships/image" Target="../media/image3830.png"/><Relationship Id="rId171" Type="http://schemas.openxmlformats.org/officeDocument/2006/relationships/customXml" Target="../ink/ink3909.xml"/><Relationship Id="rId192" Type="http://schemas.openxmlformats.org/officeDocument/2006/relationships/image" Target="../media/image3851.png"/><Relationship Id="rId206" Type="http://schemas.openxmlformats.org/officeDocument/2006/relationships/image" Target="../media/image3858.png"/><Relationship Id="rId12" Type="http://schemas.openxmlformats.org/officeDocument/2006/relationships/image" Target="../media/image3764.png"/><Relationship Id="rId33" Type="http://schemas.openxmlformats.org/officeDocument/2006/relationships/customXml" Target="../ink/ink3840.xml"/><Relationship Id="rId108" Type="http://schemas.openxmlformats.org/officeDocument/2006/relationships/image" Target="../media/image3811.png"/><Relationship Id="rId129" Type="http://schemas.openxmlformats.org/officeDocument/2006/relationships/customXml" Target="../ink/ink3888.xml"/><Relationship Id="rId54" Type="http://schemas.openxmlformats.org/officeDocument/2006/relationships/image" Target="../media/image3784.png"/><Relationship Id="rId75" Type="http://schemas.openxmlformats.org/officeDocument/2006/relationships/customXml" Target="../ink/ink3861.xml"/><Relationship Id="rId96" Type="http://schemas.openxmlformats.org/officeDocument/2006/relationships/image" Target="../media/image3805.png"/><Relationship Id="rId140" Type="http://schemas.openxmlformats.org/officeDocument/2006/relationships/image" Target="../media/image3826.png"/><Relationship Id="rId161" Type="http://schemas.openxmlformats.org/officeDocument/2006/relationships/customXml" Target="../ink/ink3904.xml"/><Relationship Id="rId182" Type="http://schemas.openxmlformats.org/officeDocument/2006/relationships/image" Target="../media/image3846.png"/><Relationship Id="rId6" Type="http://schemas.openxmlformats.org/officeDocument/2006/relationships/image" Target="../media/image3761.png"/><Relationship Id="rId23" Type="http://schemas.openxmlformats.org/officeDocument/2006/relationships/customXml" Target="../ink/ink3835.xml"/><Relationship Id="rId119" Type="http://schemas.openxmlformats.org/officeDocument/2006/relationships/customXml" Target="../ink/ink3883.xml"/><Relationship Id="rId44" Type="http://schemas.openxmlformats.org/officeDocument/2006/relationships/image" Target="../media/image3780.png"/><Relationship Id="rId65" Type="http://schemas.openxmlformats.org/officeDocument/2006/relationships/customXml" Target="../ink/ink3856.xml"/><Relationship Id="rId86" Type="http://schemas.openxmlformats.org/officeDocument/2006/relationships/image" Target="../media/image3800.png"/><Relationship Id="rId130" Type="http://schemas.openxmlformats.org/officeDocument/2006/relationships/image" Target="../media/image3821.png"/><Relationship Id="rId151" Type="http://schemas.openxmlformats.org/officeDocument/2006/relationships/customXml" Target="../ink/ink3899.xml"/><Relationship Id="rId172" Type="http://schemas.openxmlformats.org/officeDocument/2006/relationships/image" Target="../media/image3841.png"/><Relationship Id="rId193" Type="http://schemas.openxmlformats.org/officeDocument/2006/relationships/customXml" Target="../ink/ink3920.xml"/><Relationship Id="rId207" Type="http://schemas.openxmlformats.org/officeDocument/2006/relationships/customXml" Target="../ink/ink3927.xml"/><Relationship Id="rId13" Type="http://schemas.openxmlformats.org/officeDocument/2006/relationships/customXml" Target="../ink/ink3830.xml"/><Relationship Id="rId109" Type="http://schemas.openxmlformats.org/officeDocument/2006/relationships/customXml" Target="../ink/ink3878.xml"/><Relationship Id="rId34" Type="http://schemas.openxmlformats.org/officeDocument/2006/relationships/image" Target="../media/image3775.png"/><Relationship Id="rId55" Type="http://schemas.openxmlformats.org/officeDocument/2006/relationships/customXml" Target="../ink/ink3851.xml"/><Relationship Id="rId76" Type="http://schemas.openxmlformats.org/officeDocument/2006/relationships/image" Target="../media/image3795.png"/><Relationship Id="rId97" Type="http://schemas.openxmlformats.org/officeDocument/2006/relationships/customXml" Target="../ink/ink3872.xml"/><Relationship Id="rId120" Type="http://schemas.openxmlformats.org/officeDocument/2006/relationships/image" Target="../media/image3817.png"/><Relationship Id="rId141" Type="http://schemas.openxmlformats.org/officeDocument/2006/relationships/customXml" Target="../ink/ink3894.xml"/><Relationship Id="rId7" Type="http://schemas.openxmlformats.org/officeDocument/2006/relationships/customXml" Target="../ink/ink3827.xml"/><Relationship Id="rId162" Type="http://schemas.openxmlformats.org/officeDocument/2006/relationships/image" Target="../media/image3836.png"/><Relationship Id="rId183" Type="http://schemas.openxmlformats.org/officeDocument/2006/relationships/customXml" Target="../ink/ink3915.xml"/><Relationship Id="rId24" Type="http://schemas.openxmlformats.org/officeDocument/2006/relationships/image" Target="../media/image3770.png"/><Relationship Id="rId45" Type="http://schemas.openxmlformats.org/officeDocument/2006/relationships/customXml" Target="../ink/ink3846.xml"/><Relationship Id="rId66" Type="http://schemas.openxmlformats.org/officeDocument/2006/relationships/image" Target="../media/image3790.png"/><Relationship Id="rId87" Type="http://schemas.openxmlformats.org/officeDocument/2006/relationships/customXml" Target="../ink/ink3867.xml"/><Relationship Id="rId110" Type="http://schemas.openxmlformats.org/officeDocument/2006/relationships/image" Target="../media/image3812.png"/><Relationship Id="rId131" Type="http://schemas.openxmlformats.org/officeDocument/2006/relationships/customXml" Target="../ink/ink3889.xml"/><Relationship Id="rId152" Type="http://schemas.openxmlformats.org/officeDocument/2006/relationships/image" Target="../media/image3831.png"/><Relationship Id="rId173" Type="http://schemas.openxmlformats.org/officeDocument/2006/relationships/customXml" Target="../ink/ink3910.xml"/><Relationship Id="rId194" Type="http://schemas.openxmlformats.org/officeDocument/2006/relationships/image" Target="../media/image3852.png"/><Relationship Id="rId208" Type="http://schemas.openxmlformats.org/officeDocument/2006/relationships/image" Target="../media/image3859.png"/><Relationship Id="rId19" Type="http://schemas.openxmlformats.org/officeDocument/2006/relationships/customXml" Target="../ink/ink3833.xml"/><Relationship Id="rId14" Type="http://schemas.openxmlformats.org/officeDocument/2006/relationships/image" Target="../media/image3765.png"/><Relationship Id="rId30" Type="http://schemas.openxmlformats.org/officeDocument/2006/relationships/image" Target="../media/image3773.png"/><Relationship Id="rId35" Type="http://schemas.openxmlformats.org/officeDocument/2006/relationships/customXml" Target="../ink/ink3841.xml"/><Relationship Id="rId56" Type="http://schemas.openxmlformats.org/officeDocument/2006/relationships/image" Target="../media/image3785.png"/><Relationship Id="rId77" Type="http://schemas.openxmlformats.org/officeDocument/2006/relationships/customXml" Target="../ink/ink3862.xml"/><Relationship Id="rId100" Type="http://schemas.openxmlformats.org/officeDocument/2006/relationships/image" Target="../media/image3807.png"/><Relationship Id="rId105" Type="http://schemas.openxmlformats.org/officeDocument/2006/relationships/customXml" Target="../ink/ink3876.xml"/><Relationship Id="rId126" Type="http://schemas.openxmlformats.org/officeDocument/2006/relationships/image" Target="../media/image3820.png"/><Relationship Id="rId147" Type="http://schemas.openxmlformats.org/officeDocument/2006/relationships/customXml" Target="../ink/ink3897.xml"/><Relationship Id="rId168" Type="http://schemas.openxmlformats.org/officeDocument/2006/relationships/image" Target="../media/image3839.png"/><Relationship Id="rId8" Type="http://schemas.openxmlformats.org/officeDocument/2006/relationships/image" Target="../media/image3762.png"/><Relationship Id="rId51" Type="http://schemas.openxmlformats.org/officeDocument/2006/relationships/customXml" Target="../ink/ink3849.xml"/><Relationship Id="rId72" Type="http://schemas.openxmlformats.org/officeDocument/2006/relationships/image" Target="../media/image3793.png"/><Relationship Id="rId93" Type="http://schemas.openxmlformats.org/officeDocument/2006/relationships/customXml" Target="../ink/ink3870.xml"/><Relationship Id="rId98" Type="http://schemas.openxmlformats.org/officeDocument/2006/relationships/image" Target="../media/image3806.png"/><Relationship Id="rId121" Type="http://schemas.openxmlformats.org/officeDocument/2006/relationships/customXml" Target="../ink/ink3884.xml"/><Relationship Id="rId142" Type="http://schemas.openxmlformats.org/officeDocument/2006/relationships/image" Target="../media/image3827.png"/><Relationship Id="rId163" Type="http://schemas.openxmlformats.org/officeDocument/2006/relationships/customXml" Target="../ink/ink3905.xml"/><Relationship Id="rId184" Type="http://schemas.openxmlformats.org/officeDocument/2006/relationships/image" Target="../media/image3847.png"/><Relationship Id="rId189" Type="http://schemas.openxmlformats.org/officeDocument/2006/relationships/customXml" Target="../ink/ink3918.xml"/><Relationship Id="rId3" Type="http://schemas.openxmlformats.org/officeDocument/2006/relationships/customXml" Target="../ink/ink3825.xml"/><Relationship Id="rId214" Type="http://schemas.openxmlformats.org/officeDocument/2006/relationships/image" Target="../media/image3862.png"/><Relationship Id="rId25" Type="http://schemas.openxmlformats.org/officeDocument/2006/relationships/customXml" Target="../ink/ink3836.xml"/><Relationship Id="rId46" Type="http://schemas.openxmlformats.org/officeDocument/2006/relationships/image" Target="../media/image3781.png"/><Relationship Id="rId67" Type="http://schemas.openxmlformats.org/officeDocument/2006/relationships/customXml" Target="../ink/ink3857.xml"/><Relationship Id="rId116" Type="http://schemas.openxmlformats.org/officeDocument/2006/relationships/image" Target="../media/image3815.png"/><Relationship Id="rId137" Type="http://schemas.openxmlformats.org/officeDocument/2006/relationships/customXml" Target="../ink/ink3892.xml"/><Relationship Id="rId158" Type="http://schemas.openxmlformats.org/officeDocument/2006/relationships/image" Target="../media/image3834.png"/><Relationship Id="rId20" Type="http://schemas.openxmlformats.org/officeDocument/2006/relationships/image" Target="../media/image3768.png"/><Relationship Id="rId41" Type="http://schemas.openxmlformats.org/officeDocument/2006/relationships/customXml" Target="../ink/ink3844.xml"/><Relationship Id="rId62" Type="http://schemas.openxmlformats.org/officeDocument/2006/relationships/image" Target="../media/image3788.png"/><Relationship Id="rId83" Type="http://schemas.openxmlformats.org/officeDocument/2006/relationships/customXml" Target="../ink/ink3865.xml"/><Relationship Id="rId88" Type="http://schemas.openxmlformats.org/officeDocument/2006/relationships/image" Target="../media/image3801.png"/><Relationship Id="rId111" Type="http://schemas.openxmlformats.org/officeDocument/2006/relationships/customXml" Target="../ink/ink3879.xml"/><Relationship Id="rId132" Type="http://schemas.openxmlformats.org/officeDocument/2006/relationships/image" Target="../media/image3822.png"/><Relationship Id="rId153" Type="http://schemas.openxmlformats.org/officeDocument/2006/relationships/customXml" Target="../ink/ink3900.xml"/><Relationship Id="rId174" Type="http://schemas.openxmlformats.org/officeDocument/2006/relationships/image" Target="../media/image3842.png"/><Relationship Id="rId179" Type="http://schemas.openxmlformats.org/officeDocument/2006/relationships/customXml" Target="../ink/ink3913.xml"/><Relationship Id="rId195" Type="http://schemas.openxmlformats.org/officeDocument/2006/relationships/customXml" Target="../ink/ink3921.xml"/><Relationship Id="rId209" Type="http://schemas.openxmlformats.org/officeDocument/2006/relationships/customXml" Target="../ink/ink3928.xml"/><Relationship Id="rId190" Type="http://schemas.openxmlformats.org/officeDocument/2006/relationships/image" Target="../media/image3850.png"/><Relationship Id="rId204" Type="http://schemas.openxmlformats.org/officeDocument/2006/relationships/image" Target="../media/image3857.png"/><Relationship Id="rId15" Type="http://schemas.openxmlformats.org/officeDocument/2006/relationships/customXml" Target="../ink/ink3831.xml"/><Relationship Id="rId36" Type="http://schemas.openxmlformats.org/officeDocument/2006/relationships/image" Target="../media/image3776.png"/><Relationship Id="rId57" Type="http://schemas.openxmlformats.org/officeDocument/2006/relationships/customXml" Target="../ink/ink3852.xml"/><Relationship Id="rId106" Type="http://schemas.openxmlformats.org/officeDocument/2006/relationships/image" Target="../media/image3810.png"/><Relationship Id="rId127" Type="http://schemas.openxmlformats.org/officeDocument/2006/relationships/customXml" Target="../ink/ink3887.xml"/><Relationship Id="rId10" Type="http://schemas.openxmlformats.org/officeDocument/2006/relationships/image" Target="../media/image3763.png"/><Relationship Id="rId31" Type="http://schemas.openxmlformats.org/officeDocument/2006/relationships/customXml" Target="../ink/ink3839.xml"/><Relationship Id="rId52" Type="http://schemas.openxmlformats.org/officeDocument/2006/relationships/image" Target="../media/image3783.png"/><Relationship Id="rId73" Type="http://schemas.openxmlformats.org/officeDocument/2006/relationships/customXml" Target="../ink/ink3860.xml"/><Relationship Id="rId78" Type="http://schemas.openxmlformats.org/officeDocument/2006/relationships/image" Target="../media/image3796.png"/><Relationship Id="rId94" Type="http://schemas.openxmlformats.org/officeDocument/2006/relationships/image" Target="../media/image3804.png"/><Relationship Id="rId99" Type="http://schemas.openxmlformats.org/officeDocument/2006/relationships/customXml" Target="../ink/ink3873.xml"/><Relationship Id="rId101" Type="http://schemas.openxmlformats.org/officeDocument/2006/relationships/customXml" Target="../ink/ink3874.xml"/><Relationship Id="rId122" Type="http://schemas.openxmlformats.org/officeDocument/2006/relationships/image" Target="../media/image3818.png"/><Relationship Id="rId143" Type="http://schemas.openxmlformats.org/officeDocument/2006/relationships/customXml" Target="../ink/ink3895.xml"/><Relationship Id="rId148" Type="http://schemas.openxmlformats.org/officeDocument/2006/relationships/image" Target="../media/image3757.png"/><Relationship Id="rId164" Type="http://schemas.openxmlformats.org/officeDocument/2006/relationships/image" Target="../media/image3837.png"/><Relationship Id="rId169" Type="http://schemas.openxmlformats.org/officeDocument/2006/relationships/customXml" Target="../ink/ink3908.xml"/><Relationship Id="rId185" Type="http://schemas.openxmlformats.org/officeDocument/2006/relationships/customXml" Target="../ink/ink3916.xml"/><Relationship Id="rId4" Type="http://schemas.openxmlformats.org/officeDocument/2006/relationships/image" Target="../media/image3760.png"/><Relationship Id="rId9" Type="http://schemas.openxmlformats.org/officeDocument/2006/relationships/customXml" Target="../ink/ink3828.xml"/><Relationship Id="rId180" Type="http://schemas.openxmlformats.org/officeDocument/2006/relationships/image" Target="../media/image3845.png"/><Relationship Id="rId210" Type="http://schemas.openxmlformats.org/officeDocument/2006/relationships/image" Target="../media/image3860.png"/><Relationship Id="rId215" Type="http://schemas.openxmlformats.org/officeDocument/2006/relationships/customXml" Target="../ink/ink3931.xml"/><Relationship Id="rId26" Type="http://schemas.openxmlformats.org/officeDocument/2006/relationships/image" Target="../media/image3771.png"/><Relationship Id="rId47" Type="http://schemas.openxmlformats.org/officeDocument/2006/relationships/customXml" Target="../ink/ink3847.xml"/><Relationship Id="rId68" Type="http://schemas.openxmlformats.org/officeDocument/2006/relationships/image" Target="../media/image3791.png"/><Relationship Id="rId89" Type="http://schemas.openxmlformats.org/officeDocument/2006/relationships/customXml" Target="../ink/ink3868.xml"/><Relationship Id="rId112" Type="http://schemas.openxmlformats.org/officeDocument/2006/relationships/image" Target="../media/image3813.png"/><Relationship Id="rId133" Type="http://schemas.openxmlformats.org/officeDocument/2006/relationships/customXml" Target="../ink/ink3890.xml"/><Relationship Id="rId154" Type="http://schemas.openxmlformats.org/officeDocument/2006/relationships/image" Target="../media/image3832.png"/><Relationship Id="rId175" Type="http://schemas.openxmlformats.org/officeDocument/2006/relationships/customXml" Target="../ink/ink3911.xml"/><Relationship Id="rId196" Type="http://schemas.openxmlformats.org/officeDocument/2006/relationships/image" Target="../media/image3853.png"/><Relationship Id="rId200" Type="http://schemas.openxmlformats.org/officeDocument/2006/relationships/image" Target="../media/image3855.png"/><Relationship Id="rId16" Type="http://schemas.openxmlformats.org/officeDocument/2006/relationships/image" Target="../media/image3766.png"/><Relationship Id="rId37" Type="http://schemas.openxmlformats.org/officeDocument/2006/relationships/customXml" Target="../ink/ink3842.xml"/><Relationship Id="rId58" Type="http://schemas.openxmlformats.org/officeDocument/2006/relationships/image" Target="../media/image3786.png"/><Relationship Id="rId79" Type="http://schemas.openxmlformats.org/officeDocument/2006/relationships/customXml" Target="../ink/ink3863.xml"/><Relationship Id="rId102" Type="http://schemas.openxmlformats.org/officeDocument/2006/relationships/image" Target="../media/image3808.png"/><Relationship Id="rId123" Type="http://schemas.openxmlformats.org/officeDocument/2006/relationships/customXml" Target="../ink/ink3885.xml"/><Relationship Id="rId144" Type="http://schemas.openxmlformats.org/officeDocument/2006/relationships/image" Target="../media/image3828.png"/><Relationship Id="rId90" Type="http://schemas.openxmlformats.org/officeDocument/2006/relationships/image" Target="../media/image3802.png"/><Relationship Id="rId165" Type="http://schemas.openxmlformats.org/officeDocument/2006/relationships/customXml" Target="../ink/ink3906.xml"/><Relationship Id="rId186" Type="http://schemas.openxmlformats.org/officeDocument/2006/relationships/image" Target="../media/image3848.png"/><Relationship Id="rId211" Type="http://schemas.openxmlformats.org/officeDocument/2006/relationships/customXml" Target="../ink/ink3929.xml"/><Relationship Id="rId27" Type="http://schemas.openxmlformats.org/officeDocument/2006/relationships/customXml" Target="../ink/ink3837.xml"/><Relationship Id="rId48" Type="http://schemas.openxmlformats.org/officeDocument/2006/relationships/image" Target="../media/image3755.png"/><Relationship Id="rId69" Type="http://schemas.openxmlformats.org/officeDocument/2006/relationships/customXml" Target="../ink/ink3858.xml"/><Relationship Id="rId113" Type="http://schemas.openxmlformats.org/officeDocument/2006/relationships/customXml" Target="../ink/ink3880.xml"/><Relationship Id="rId134" Type="http://schemas.openxmlformats.org/officeDocument/2006/relationships/image" Target="../media/image3823.png"/><Relationship Id="rId80" Type="http://schemas.openxmlformats.org/officeDocument/2006/relationships/image" Target="../media/image3797.png"/><Relationship Id="rId155" Type="http://schemas.openxmlformats.org/officeDocument/2006/relationships/customXml" Target="../ink/ink3901.xml"/><Relationship Id="rId176" Type="http://schemas.openxmlformats.org/officeDocument/2006/relationships/image" Target="../media/image3843.png"/><Relationship Id="rId197" Type="http://schemas.openxmlformats.org/officeDocument/2006/relationships/customXml" Target="../ink/ink3922.xml"/><Relationship Id="rId201" Type="http://schemas.openxmlformats.org/officeDocument/2006/relationships/customXml" Target="../ink/ink3924.xml"/><Relationship Id="rId17" Type="http://schemas.openxmlformats.org/officeDocument/2006/relationships/customXml" Target="../ink/ink3832.xml"/><Relationship Id="rId38" Type="http://schemas.openxmlformats.org/officeDocument/2006/relationships/image" Target="../media/image3777.png"/><Relationship Id="rId59" Type="http://schemas.openxmlformats.org/officeDocument/2006/relationships/customXml" Target="../ink/ink3853.xml"/><Relationship Id="rId103" Type="http://schemas.openxmlformats.org/officeDocument/2006/relationships/customXml" Target="../ink/ink3875.xml"/><Relationship Id="rId124" Type="http://schemas.openxmlformats.org/officeDocument/2006/relationships/image" Target="../media/image3819.png"/><Relationship Id="rId70" Type="http://schemas.openxmlformats.org/officeDocument/2006/relationships/image" Target="../media/image3792.png"/><Relationship Id="rId91" Type="http://schemas.openxmlformats.org/officeDocument/2006/relationships/customXml" Target="../ink/ink3869.xml"/><Relationship Id="rId145" Type="http://schemas.openxmlformats.org/officeDocument/2006/relationships/customXml" Target="../ink/ink3896.xml"/><Relationship Id="rId166" Type="http://schemas.openxmlformats.org/officeDocument/2006/relationships/image" Target="../media/image3838.png"/><Relationship Id="rId187" Type="http://schemas.openxmlformats.org/officeDocument/2006/relationships/customXml" Target="../ink/ink391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861.png"/><Relationship Id="rId28" Type="http://schemas.openxmlformats.org/officeDocument/2006/relationships/image" Target="../media/image3772.png"/><Relationship Id="rId49" Type="http://schemas.openxmlformats.org/officeDocument/2006/relationships/customXml" Target="../ink/ink3848.xml"/><Relationship Id="rId114" Type="http://schemas.openxmlformats.org/officeDocument/2006/relationships/image" Target="../media/image3814.png"/><Relationship Id="rId60" Type="http://schemas.openxmlformats.org/officeDocument/2006/relationships/image" Target="../media/image3787.png"/><Relationship Id="rId81" Type="http://schemas.openxmlformats.org/officeDocument/2006/relationships/customXml" Target="../ink/ink3864.xml"/><Relationship Id="rId135" Type="http://schemas.openxmlformats.org/officeDocument/2006/relationships/customXml" Target="../ink/ink3891.xml"/><Relationship Id="rId156" Type="http://schemas.openxmlformats.org/officeDocument/2006/relationships/image" Target="../media/image3833.png"/><Relationship Id="rId177" Type="http://schemas.openxmlformats.org/officeDocument/2006/relationships/customXml" Target="../ink/ink3912.xml"/><Relationship Id="rId198" Type="http://schemas.openxmlformats.org/officeDocument/2006/relationships/image" Target="../media/image3854.png"/><Relationship Id="rId202" Type="http://schemas.openxmlformats.org/officeDocument/2006/relationships/image" Target="../media/image3856.png"/><Relationship Id="rId18" Type="http://schemas.openxmlformats.org/officeDocument/2006/relationships/image" Target="../media/image3767.png"/><Relationship Id="rId39" Type="http://schemas.openxmlformats.org/officeDocument/2006/relationships/customXml" Target="../ink/ink3843.xml"/><Relationship Id="rId50" Type="http://schemas.openxmlformats.org/officeDocument/2006/relationships/image" Target="../media/image3782.png"/><Relationship Id="rId104" Type="http://schemas.openxmlformats.org/officeDocument/2006/relationships/image" Target="../media/image3809.png"/><Relationship Id="rId125" Type="http://schemas.openxmlformats.org/officeDocument/2006/relationships/customXml" Target="../ink/ink3886.xml"/><Relationship Id="rId146" Type="http://schemas.openxmlformats.org/officeDocument/2006/relationships/image" Target="../media/image3829.png"/><Relationship Id="rId167" Type="http://schemas.openxmlformats.org/officeDocument/2006/relationships/customXml" Target="../ink/ink3907.xml"/><Relationship Id="rId188" Type="http://schemas.openxmlformats.org/officeDocument/2006/relationships/image" Target="../media/image3849.png"/><Relationship Id="rId71" Type="http://schemas.openxmlformats.org/officeDocument/2006/relationships/customXml" Target="../ink/ink3859.xml"/><Relationship Id="rId92" Type="http://schemas.openxmlformats.org/officeDocument/2006/relationships/image" Target="../media/image3803.png"/><Relationship Id="rId213" Type="http://schemas.openxmlformats.org/officeDocument/2006/relationships/customXml" Target="../ink/ink3930.xml"/><Relationship Id="rId2" Type="http://schemas.openxmlformats.org/officeDocument/2006/relationships/image" Target="../media/image3754.png"/><Relationship Id="rId29" Type="http://schemas.openxmlformats.org/officeDocument/2006/relationships/customXml" Target="../ink/ink3838.xml"/><Relationship Id="rId40" Type="http://schemas.openxmlformats.org/officeDocument/2006/relationships/image" Target="../media/image3778.png"/><Relationship Id="rId115" Type="http://schemas.openxmlformats.org/officeDocument/2006/relationships/customXml" Target="../ink/ink3881.xml"/><Relationship Id="rId136" Type="http://schemas.openxmlformats.org/officeDocument/2006/relationships/image" Target="../media/image3824.png"/><Relationship Id="rId157" Type="http://schemas.openxmlformats.org/officeDocument/2006/relationships/customXml" Target="../ink/ink3902.xml"/><Relationship Id="rId178" Type="http://schemas.openxmlformats.org/officeDocument/2006/relationships/image" Target="../media/image3844.png"/><Relationship Id="rId61" Type="http://schemas.openxmlformats.org/officeDocument/2006/relationships/customXml" Target="../ink/ink3854.xml"/><Relationship Id="rId82" Type="http://schemas.openxmlformats.org/officeDocument/2006/relationships/image" Target="../media/image3798.png"/><Relationship Id="rId199" Type="http://schemas.openxmlformats.org/officeDocument/2006/relationships/customXml" Target="../ink/ink3923.xml"/><Relationship Id="rId203" Type="http://schemas.openxmlformats.org/officeDocument/2006/relationships/customXml" Target="../ink/ink392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4.emf"/><Relationship Id="rId3" Type="http://schemas.openxmlformats.org/officeDocument/2006/relationships/customXml" Target="../ink/ink3932.xml"/><Relationship Id="rId7" Type="http://schemas.openxmlformats.org/officeDocument/2006/relationships/customXml" Target="../ink/ink3934.xml"/><Relationship Id="rId2" Type="http://schemas.openxmlformats.org/officeDocument/2006/relationships/image" Target="../media/image38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5.png"/><Relationship Id="rId5" Type="http://schemas.openxmlformats.org/officeDocument/2006/relationships/customXml" Target="../ink/ink3933.xml"/><Relationship Id="rId4" Type="http://schemas.openxmlformats.org/officeDocument/2006/relationships/image" Target="../media/image386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7.xml"/><Relationship Id="rId18" Type="http://schemas.openxmlformats.org/officeDocument/2006/relationships/image" Target="../media/image127.png"/><Relationship Id="rId26" Type="http://schemas.openxmlformats.org/officeDocument/2006/relationships/image" Target="../media/image131.png"/><Relationship Id="rId39" Type="http://schemas.openxmlformats.org/officeDocument/2006/relationships/customXml" Target="../ink/ink130.xml"/><Relationship Id="rId21" Type="http://schemas.openxmlformats.org/officeDocument/2006/relationships/customXml" Target="../ink/ink121.xml"/><Relationship Id="rId34" Type="http://schemas.openxmlformats.org/officeDocument/2006/relationships/image" Target="../media/image135.png"/><Relationship Id="rId42" Type="http://schemas.openxmlformats.org/officeDocument/2006/relationships/image" Target="../media/image139.png"/><Relationship Id="rId47" Type="http://schemas.openxmlformats.org/officeDocument/2006/relationships/customXml" Target="../ink/ink134.xml"/><Relationship Id="rId50" Type="http://schemas.openxmlformats.org/officeDocument/2006/relationships/image" Target="../media/image143.png"/><Relationship Id="rId55" Type="http://schemas.openxmlformats.org/officeDocument/2006/relationships/customXml" Target="../ink/ink138.xml"/><Relationship Id="rId63" Type="http://schemas.openxmlformats.org/officeDocument/2006/relationships/customXml" Target="../ink/ink142.xml"/><Relationship Id="rId7" Type="http://schemas.openxmlformats.org/officeDocument/2006/relationships/customXml" Target="../ink/ink114.xml"/><Relationship Id="rId2" Type="http://schemas.openxmlformats.org/officeDocument/2006/relationships/image" Target="../media/image119.png"/><Relationship Id="rId16" Type="http://schemas.openxmlformats.org/officeDocument/2006/relationships/image" Target="../media/image126.png"/><Relationship Id="rId29" Type="http://schemas.openxmlformats.org/officeDocument/2006/relationships/customXml" Target="../ink/ink125.xml"/><Relationship Id="rId11" Type="http://schemas.openxmlformats.org/officeDocument/2006/relationships/customXml" Target="../ink/ink116.xml"/><Relationship Id="rId24" Type="http://schemas.openxmlformats.org/officeDocument/2006/relationships/image" Target="../media/image130.png"/><Relationship Id="rId32" Type="http://schemas.openxmlformats.org/officeDocument/2006/relationships/image" Target="../media/image134.png"/><Relationship Id="rId37" Type="http://schemas.openxmlformats.org/officeDocument/2006/relationships/customXml" Target="../ink/ink129.xml"/><Relationship Id="rId40" Type="http://schemas.openxmlformats.org/officeDocument/2006/relationships/image" Target="../media/image138.png"/><Relationship Id="rId45" Type="http://schemas.openxmlformats.org/officeDocument/2006/relationships/customXml" Target="../ink/ink133.xml"/><Relationship Id="rId53" Type="http://schemas.openxmlformats.org/officeDocument/2006/relationships/customXml" Target="../ink/ink137.xml"/><Relationship Id="rId58" Type="http://schemas.openxmlformats.org/officeDocument/2006/relationships/image" Target="../media/image147.png"/><Relationship Id="rId5" Type="http://schemas.openxmlformats.org/officeDocument/2006/relationships/customXml" Target="../ink/ink113.xml"/><Relationship Id="rId61" Type="http://schemas.openxmlformats.org/officeDocument/2006/relationships/customXml" Target="../ink/ink141.xml"/><Relationship Id="rId19" Type="http://schemas.openxmlformats.org/officeDocument/2006/relationships/customXml" Target="../ink/ink120.xml"/><Relationship Id="rId14" Type="http://schemas.openxmlformats.org/officeDocument/2006/relationships/image" Target="../media/image125.png"/><Relationship Id="rId22" Type="http://schemas.openxmlformats.org/officeDocument/2006/relationships/image" Target="../media/image129.png"/><Relationship Id="rId27" Type="http://schemas.openxmlformats.org/officeDocument/2006/relationships/customXml" Target="../ink/ink124.xml"/><Relationship Id="rId30" Type="http://schemas.openxmlformats.org/officeDocument/2006/relationships/image" Target="../media/image133.png"/><Relationship Id="rId35" Type="http://schemas.openxmlformats.org/officeDocument/2006/relationships/customXml" Target="../ink/ink128.xml"/><Relationship Id="rId43" Type="http://schemas.openxmlformats.org/officeDocument/2006/relationships/customXml" Target="../ink/ink132.xml"/><Relationship Id="rId48" Type="http://schemas.openxmlformats.org/officeDocument/2006/relationships/image" Target="../media/image142.png"/><Relationship Id="rId56" Type="http://schemas.openxmlformats.org/officeDocument/2006/relationships/image" Target="../media/image146.png"/><Relationship Id="rId64" Type="http://schemas.openxmlformats.org/officeDocument/2006/relationships/image" Target="../media/image150.png"/><Relationship Id="rId8" Type="http://schemas.openxmlformats.org/officeDocument/2006/relationships/image" Target="../media/image122.png"/><Relationship Id="rId51" Type="http://schemas.openxmlformats.org/officeDocument/2006/relationships/customXml" Target="../ink/ink136.xml"/><Relationship Id="rId3" Type="http://schemas.openxmlformats.org/officeDocument/2006/relationships/customXml" Target="../ink/ink112.xml"/><Relationship Id="rId12" Type="http://schemas.openxmlformats.org/officeDocument/2006/relationships/image" Target="../media/image124.png"/><Relationship Id="rId17" Type="http://schemas.openxmlformats.org/officeDocument/2006/relationships/customXml" Target="../ink/ink119.xml"/><Relationship Id="rId25" Type="http://schemas.openxmlformats.org/officeDocument/2006/relationships/customXml" Target="../ink/ink123.xml"/><Relationship Id="rId33" Type="http://schemas.openxmlformats.org/officeDocument/2006/relationships/customXml" Target="../ink/ink127.xml"/><Relationship Id="rId38" Type="http://schemas.openxmlformats.org/officeDocument/2006/relationships/image" Target="../media/image137.png"/><Relationship Id="rId46" Type="http://schemas.openxmlformats.org/officeDocument/2006/relationships/image" Target="../media/image141.png"/><Relationship Id="rId59" Type="http://schemas.openxmlformats.org/officeDocument/2006/relationships/customXml" Target="../ink/ink140.xml"/><Relationship Id="rId20" Type="http://schemas.openxmlformats.org/officeDocument/2006/relationships/image" Target="../media/image128.png"/><Relationship Id="rId41" Type="http://schemas.openxmlformats.org/officeDocument/2006/relationships/customXml" Target="../ink/ink131.xml"/><Relationship Id="rId54" Type="http://schemas.openxmlformats.org/officeDocument/2006/relationships/image" Target="../media/image145.png"/><Relationship Id="rId6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5" Type="http://schemas.openxmlformats.org/officeDocument/2006/relationships/customXml" Target="../ink/ink118.xml"/><Relationship Id="rId23" Type="http://schemas.openxmlformats.org/officeDocument/2006/relationships/customXml" Target="../ink/ink122.xml"/><Relationship Id="rId28" Type="http://schemas.openxmlformats.org/officeDocument/2006/relationships/image" Target="../media/image132.png"/><Relationship Id="rId36" Type="http://schemas.openxmlformats.org/officeDocument/2006/relationships/image" Target="../media/image136.png"/><Relationship Id="rId49" Type="http://schemas.openxmlformats.org/officeDocument/2006/relationships/customXml" Target="../ink/ink135.xml"/><Relationship Id="rId57" Type="http://schemas.openxmlformats.org/officeDocument/2006/relationships/customXml" Target="../ink/ink139.xml"/><Relationship Id="rId10" Type="http://schemas.openxmlformats.org/officeDocument/2006/relationships/image" Target="../media/image123.png"/><Relationship Id="rId31" Type="http://schemas.openxmlformats.org/officeDocument/2006/relationships/customXml" Target="../ink/ink126.xml"/><Relationship Id="rId44" Type="http://schemas.openxmlformats.org/officeDocument/2006/relationships/image" Target="../media/image140.png"/><Relationship Id="rId52" Type="http://schemas.openxmlformats.org/officeDocument/2006/relationships/image" Target="../media/image144.png"/><Relationship Id="rId60" Type="http://schemas.openxmlformats.org/officeDocument/2006/relationships/image" Target="../media/image148.png"/><Relationship Id="rId4" Type="http://schemas.openxmlformats.org/officeDocument/2006/relationships/image" Target="../media/image120.png"/><Relationship Id="rId9" Type="http://schemas.openxmlformats.org/officeDocument/2006/relationships/customXml" Target="../ink/ink115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92.xml"/><Relationship Id="rId299" Type="http://schemas.openxmlformats.org/officeDocument/2006/relationships/customXml" Target="../ink/ink4083.xml"/><Relationship Id="rId21" Type="http://schemas.openxmlformats.org/officeDocument/2006/relationships/customXml" Target="../ink/ink3944.xml"/><Relationship Id="rId63" Type="http://schemas.openxmlformats.org/officeDocument/2006/relationships/customXml" Target="../ink/ink3965.xml"/><Relationship Id="rId159" Type="http://schemas.openxmlformats.org/officeDocument/2006/relationships/customXml" Target="../ink/ink4013.xml"/><Relationship Id="rId324" Type="http://schemas.openxmlformats.org/officeDocument/2006/relationships/image" Target="../media/image4023.png"/><Relationship Id="rId366" Type="http://schemas.openxmlformats.org/officeDocument/2006/relationships/image" Target="../media/image4044.png"/><Relationship Id="rId170" Type="http://schemas.openxmlformats.org/officeDocument/2006/relationships/image" Target="../media/image3947.png"/><Relationship Id="rId226" Type="http://schemas.openxmlformats.org/officeDocument/2006/relationships/image" Target="../media/image3974.png"/><Relationship Id="rId433" Type="http://schemas.openxmlformats.org/officeDocument/2006/relationships/customXml" Target="../ink/ink4150.xml"/><Relationship Id="rId268" Type="http://schemas.openxmlformats.org/officeDocument/2006/relationships/image" Target="../media/image3995.png"/><Relationship Id="rId475" Type="http://schemas.openxmlformats.org/officeDocument/2006/relationships/customXml" Target="../ink/ink4171.xml"/><Relationship Id="rId32" Type="http://schemas.openxmlformats.org/officeDocument/2006/relationships/image" Target="../media/image3879.png"/><Relationship Id="rId74" Type="http://schemas.openxmlformats.org/officeDocument/2006/relationships/image" Target="../media/image3900.png"/><Relationship Id="rId128" Type="http://schemas.openxmlformats.org/officeDocument/2006/relationships/image" Target="../media/image3926.png"/><Relationship Id="rId335" Type="http://schemas.openxmlformats.org/officeDocument/2006/relationships/customXml" Target="../ink/ink4101.xml"/><Relationship Id="rId377" Type="http://schemas.openxmlformats.org/officeDocument/2006/relationships/customXml" Target="../ink/ink4122.xml"/><Relationship Id="rId500" Type="http://schemas.openxmlformats.org/officeDocument/2006/relationships/image" Target="../media/image4111.png"/><Relationship Id="rId5" Type="http://schemas.openxmlformats.org/officeDocument/2006/relationships/customXml" Target="../ink/ink3936.xml"/><Relationship Id="rId181" Type="http://schemas.openxmlformats.org/officeDocument/2006/relationships/customXml" Target="../ink/ink4024.xml"/><Relationship Id="rId237" Type="http://schemas.openxmlformats.org/officeDocument/2006/relationships/customXml" Target="../ink/ink4052.xml"/><Relationship Id="rId402" Type="http://schemas.openxmlformats.org/officeDocument/2006/relationships/image" Target="../media/image4062.png"/><Relationship Id="rId279" Type="http://schemas.openxmlformats.org/officeDocument/2006/relationships/customXml" Target="../ink/ink4073.xml"/><Relationship Id="rId444" Type="http://schemas.openxmlformats.org/officeDocument/2006/relationships/image" Target="../media/image4083.png"/><Relationship Id="rId486" Type="http://schemas.openxmlformats.org/officeDocument/2006/relationships/image" Target="../media/image4104.png"/><Relationship Id="rId43" Type="http://schemas.openxmlformats.org/officeDocument/2006/relationships/customXml" Target="../ink/ink3955.xml"/><Relationship Id="rId139" Type="http://schemas.openxmlformats.org/officeDocument/2006/relationships/customXml" Target="../ink/ink4003.xml"/><Relationship Id="rId290" Type="http://schemas.openxmlformats.org/officeDocument/2006/relationships/image" Target="../media/image4006.png"/><Relationship Id="rId304" Type="http://schemas.openxmlformats.org/officeDocument/2006/relationships/image" Target="../media/image4013.png"/><Relationship Id="rId346" Type="http://schemas.openxmlformats.org/officeDocument/2006/relationships/image" Target="../media/image4034.png"/><Relationship Id="rId388" Type="http://schemas.openxmlformats.org/officeDocument/2006/relationships/image" Target="../media/image4055.png"/><Relationship Id="rId85" Type="http://schemas.openxmlformats.org/officeDocument/2006/relationships/customXml" Target="../ink/ink3976.xml"/><Relationship Id="rId150" Type="http://schemas.openxmlformats.org/officeDocument/2006/relationships/image" Target="../media/image3937.png"/><Relationship Id="rId192" Type="http://schemas.openxmlformats.org/officeDocument/2006/relationships/image" Target="../media/image3958.png"/><Relationship Id="rId206" Type="http://schemas.openxmlformats.org/officeDocument/2006/relationships/image" Target="../media/image3965.png"/><Relationship Id="rId413" Type="http://schemas.openxmlformats.org/officeDocument/2006/relationships/customXml" Target="../ink/ink4140.xml"/><Relationship Id="rId248" Type="http://schemas.openxmlformats.org/officeDocument/2006/relationships/image" Target="../media/image3985.png"/><Relationship Id="rId455" Type="http://schemas.openxmlformats.org/officeDocument/2006/relationships/customXml" Target="../ink/ink4161.xml"/><Relationship Id="rId497" Type="http://schemas.openxmlformats.org/officeDocument/2006/relationships/customXml" Target="../ink/ink4182.xml"/><Relationship Id="rId12" Type="http://schemas.openxmlformats.org/officeDocument/2006/relationships/image" Target="../media/image3869.png"/><Relationship Id="rId108" Type="http://schemas.openxmlformats.org/officeDocument/2006/relationships/image" Target="../media/image3917.png"/><Relationship Id="rId315" Type="http://schemas.openxmlformats.org/officeDocument/2006/relationships/customXml" Target="../ink/ink4091.xml"/><Relationship Id="rId357" Type="http://schemas.openxmlformats.org/officeDocument/2006/relationships/customXml" Target="../ink/ink4112.xml"/><Relationship Id="rId54" Type="http://schemas.openxmlformats.org/officeDocument/2006/relationships/image" Target="../media/image3890.png"/><Relationship Id="rId96" Type="http://schemas.openxmlformats.org/officeDocument/2006/relationships/image" Target="../media/image3911.png"/><Relationship Id="rId161" Type="http://schemas.openxmlformats.org/officeDocument/2006/relationships/customXml" Target="../ink/ink4014.xml"/><Relationship Id="rId217" Type="http://schemas.openxmlformats.org/officeDocument/2006/relationships/customXml" Target="../ink/ink4042.xml"/><Relationship Id="rId399" Type="http://schemas.openxmlformats.org/officeDocument/2006/relationships/customXml" Target="../ink/ink4133.xml"/><Relationship Id="rId259" Type="http://schemas.openxmlformats.org/officeDocument/2006/relationships/customXml" Target="../ink/ink4063.xml"/><Relationship Id="rId424" Type="http://schemas.openxmlformats.org/officeDocument/2006/relationships/image" Target="../media/image4073.png"/><Relationship Id="rId466" Type="http://schemas.openxmlformats.org/officeDocument/2006/relationships/image" Target="../media/image4094.png"/><Relationship Id="rId23" Type="http://schemas.openxmlformats.org/officeDocument/2006/relationships/customXml" Target="../ink/ink3945.xml"/><Relationship Id="rId119" Type="http://schemas.openxmlformats.org/officeDocument/2006/relationships/customXml" Target="../ink/ink3993.xml"/><Relationship Id="rId270" Type="http://schemas.openxmlformats.org/officeDocument/2006/relationships/image" Target="../media/image3996.png"/><Relationship Id="rId326" Type="http://schemas.openxmlformats.org/officeDocument/2006/relationships/image" Target="../media/image4024.png"/><Relationship Id="rId65" Type="http://schemas.openxmlformats.org/officeDocument/2006/relationships/customXml" Target="../ink/ink3966.xml"/><Relationship Id="rId130" Type="http://schemas.openxmlformats.org/officeDocument/2006/relationships/image" Target="../media/image3927.png"/><Relationship Id="rId368" Type="http://schemas.openxmlformats.org/officeDocument/2006/relationships/image" Target="../media/image4045.png"/><Relationship Id="rId172" Type="http://schemas.openxmlformats.org/officeDocument/2006/relationships/image" Target="../media/image3948.png"/><Relationship Id="rId228" Type="http://schemas.openxmlformats.org/officeDocument/2006/relationships/image" Target="../media/image3975.png"/><Relationship Id="rId435" Type="http://schemas.openxmlformats.org/officeDocument/2006/relationships/customXml" Target="../ink/ink4151.xml"/><Relationship Id="rId477" Type="http://schemas.openxmlformats.org/officeDocument/2006/relationships/customXml" Target="../ink/ink4172.xml"/><Relationship Id="rId281" Type="http://schemas.openxmlformats.org/officeDocument/2006/relationships/customXml" Target="../ink/ink4074.xml"/><Relationship Id="rId337" Type="http://schemas.openxmlformats.org/officeDocument/2006/relationships/customXml" Target="../ink/ink4102.xml"/><Relationship Id="rId502" Type="http://schemas.openxmlformats.org/officeDocument/2006/relationships/image" Target="../media/image4112.png"/><Relationship Id="rId34" Type="http://schemas.openxmlformats.org/officeDocument/2006/relationships/image" Target="../media/image3880.png"/><Relationship Id="rId76" Type="http://schemas.openxmlformats.org/officeDocument/2006/relationships/image" Target="../media/image3901.png"/><Relationship Id="rId141" Type="http://schemas.openxmlformats.org/officeDocument/2006/relationships/customXml" Target="../ink/ink4004.xml"/><Relationship Id="rId379" Type="http://schemas.openxmlformats.org/officeDocument/2006/relationships/customXml" Target="../ink/ink4123.xml"/><Relationship Id="rId7" Type="http://schemas.openxmlformats.org/officeDocument/2006/relationships/customXml" Target="../ink/ink3937.xml"/><Relationship Id="rId183" Type="http://schemas.openxmlformats.org/officeDocument/2006/relationships/customXml" Target="../ink/ink4025.xml"/><Relationship Id="rId239" Type="http://schemas.openxmlformats.org/officeDocument/2006/relationships/customXml" Target="../ink/ink4053.xml"/><Relationship Id="rId390" Type="http://schemas.openxmlformats.org/officeDocument/2006/relationships/image" Target="../media/image4056.png"/><Relationship Id="rId404" Type="http://schemas.openxmlformats.org/officeDocument/2006/relationships/image" Target="../media/image4063.png"/><Relationship Id="rId446" Type="http://schemas.openxmlformats.org/officeDocument/2006/relationships/image" Target="../media/image4084.png"/><Relationship Id="rId250" Type="http://schemas.openxmlformats.org/officeDocument/2006/relationships/image" Target="../media/image3986.png"/><Relationship Id="rId292" Type="http://schemas.openxmlformats.org/officeDocument/2006/relationships/image" Target="../media/image4007.png"/><Relationship Id="rId306" Type="http://schemas.openxmlformats.org/officeDocument/2006/relationships/image" Target="../media/image4014.png"/><Relationship Id="rId488" Type="http://schemas.openxmlformats.org/officeDocument/2006/relationships/image" Target="../media/image4105.png"/><Relationship Id="rId45" Type="http://schemas.openxmlformats.org/officeDocument/2006/relationships/customXml" Target="../ink/ink3956.xml"/><Relationship Id="rId87" Type="http://schemas.openxmlformats.org/officeDocument/2006/relationships/customXml" Target="../ink/ink3977.xml"/><Relationship Id="rId110" Type="http://schemas.openxmlformats.org/officeDocument/2006/relationships/image" Target="../media/image3918.png"/><Relationship Id="rId348" Type="http://schemas.openxmlformats.org/officeDocument/2006/relationships/image" Target="../media/image4035.png"/><Relationship Id="rId152" Type="http://schemas.openxmlformats.org/officeDocument/2006/relationships/image" Target="../media/image3938.png"/><Relationship Id="rId194" Type="http://schemas.openxmlformats.org/officeDocument/2006/relationships/image" Target="../media/image3959.png"/><Relationship Id="rId208" Type="http://schemas.openxmlformats.org/officeDocument/2006/relationships/image" Target="../media/image3966.png"/><Relationship Id="rId415" Type="http://schemas.openxmlformats.org/officeDocument/2006/relationships/customXml" Target="../ink/ink4141.xml"/><Relationship Id="rId457" Type="http://schemas.openxmlformats.org/officeDocument/2006/relationships/customXml" Target="../ink/ink4162.xml"/><Relationship Id="rId261" Type="http://schemas.openxmlformats.org/officeDocument/2006/relationships/customXml" Target="../ink/ink4064.xml"/><Relationship Id="rId499" Type="http://schemas.openxmlformats.org/officeDocument/2006/relationships/customXml" Target="../ink/ink4183.xml"/><Relationship Id="rId14" Type="http://schemas.openxmlformats.org/officeDocument/2006/relationships/image" Target="../media/image3870.png"/><Relationship Id="rId56" Type="http://schemas.openxmlformats.org/officeDocument/2006/relationships/image" Target="../media/image3891.png"/><Relationship Id="rId317" Type="http://schemas.openxmlformats.org/officeDocument/2006/relationships/customXml" Target="../ink/ink4092.xml"/><Relationship Id="rId359" Type="http://schemas.openxmlformats.org/officeDocument/2006/relationships/customXml" Target="../ink/ink4113.xml"/><Relationship Id="rId98" Type="http://schemas.openxmlformats.org/officeDocument/2006/relationships/image" Target="../media/image3912.png"/><Relationship Id="rId121" Type="http://schemas.openxmlformats.org/officeDocument/2006/relationships/customXml" Target="../ink/ink3994.xml"/><Relationship Id="rId163" Type="http://schemas.openxmlformats.org/officeDocument/2006/relationships/customXml" Target="../ink/ink4015.xml"/><Relationship Id="rId219" Type="http://schemas.openxmlformats.org/officeDocument/2006/relationships/customXml" Target="../ink/ink4043.xml"/><Relationship Id="rId370" Type="http://schemas.openxmlformats.org/officeDocument/2006/relationships/image" Target="../media/image4046.png"/><Relationship Id="rId426" Type="http://schemas.openxmlformats.org/officeDocument/2006/relationships/image" Target="../media/image4074.png"/><Relationship Id="rId230" Type="http://schemas.openxmlformats.org/officeDocument/2006/relationships/image" Target="../media/image3976.png"/><Relationship Id="rId468" Type="http://schemas.openxmlformats.org/officeDocument/2006/relationships/image" Target="../media/image4095.png"/><Relationship Id="rId25" Type="http://schemas.openxmlformats.org/officeDocument/2006/relationships/customXml" Target="../ink/ink3946.xml"/><Relationship Id="rId67" Type="http://schemas.openxmlformats.org/officeDocument/2006/relationships/customXml" Target="../ink/ink3967.xml"/><Relationship Id="rId272" Type="http://schemas.openxmlformats.org/officeDocument/2006/relationships/image" Target="../media/image3997.png"/><Relationship Id="rId328" Type="http://schemas.openxmlformats.org/officeDocument/2006/relationships/image" Target="../media/image4025.png"/><Relationship Id="rId132" Type="http://schemas.openxmlformats.org/officeDocument/2006/relationships/image" Target="../media/image3928.png"/><Relationship Id="rId174" Type="http://schemas.openxmlformats.org/officeDocument/2006/relationships/image" Target="../media/image3949.png"/><Relationship Id="rId381" Type="http://schemas.openxmlformats.org/officeDocument/2006/relationships/customXml" Target="../ink/ink4124.xml"/><Relationship Id="rId241" Type="http://schemas.openxmlformats.org/officeDocument/2006/relationships/customXml" Target="../ink/ink4054.xml"/><Relationship Id="rId437" Type="http://schemas.openxmlformats.org/officeDocument/2006/relationships/customXml" Target="../ink/ink4152.xml"/><Relationship Id="rId479" Type="http://schemas.openxmlformats.org/officeDocument/2006/relationships/customXml" Target="../ink/ink4173.xml"/><Relationship Id="rId36" Type="http://schemas.openxmlformats.org/officeDocument/2006/relationships/image" Target="../media/image3881.png"/><Relationship Id="rId283" Type="http://schemas.openxmlformats.org/officeDocument/2006/relationships/customXml" Target="../ink/ink4075.xml"/><Relationship Id="rId339" Type="http://schemas.openxmlformats.org/officeDocument/2006/relationships/customXml" Target="../ink/ink4103.xml"/><Relationship Id="rId490" Type="http://schemas.openxmlformats.org/officeDocument/2006/relationships/image" Target="../media/image4106.png"/><Relationship Id="rId504" Type="http://schemas.openxmlformats.org/officeDocument/2006/relationships/image" Target="../media/image3865.emf"/><Relationship Id="rId78" Type="http://schemas.openxmlformats.org/officeDocument/2006/relationships/image" Target="../media/image3902.png"/><Relationship Id="rId101" Type="http://schemas.openxmlformats.org/officeDocument/2006/relationships/customXml" Target="../ink/ink3984.xml"/><Relationship Id="rId143" Type="http://schemas.openxmlformats.org/officeDocument/2006/relationships/customXml" Target="../ink/ink4005.xml"/><Relationship Id="rId185" Type="http://schemas.openxmlformats.org/officeDocument/2006/relationships/customXml" Target="../ink/ink4026.xml"/><Relationship Id="rId350" Type="http://schemas.openxmlformats.org/officeDocument/2006/relationships/image" Target="../media/image4036.png"/><Relationship Id="rId406" Type="http://schemas.openxmlformats.org/officeDocument/2006/relationships/image" Target="../media/image4064.png"/><Relationship Id="rId9" Type="http://schemas.openxmlformats.org/officeDocument/2006/relationships/customXml" Target="../ink/ink3938.xml"/><Relationship Id="rId210" Type="http://schemas.openxmlformats.org/officeDocument/2006/relationships/image" Target="../media/image3967.png"/><Relationship Id="rId392" Type="http://schemas.openxmlformats.org/officeDocument/2006/relationships/image" Target="../media/image4057.png"/><Relationship Id="rId448" Type="http://schemas.openxmlformats.org/officeDocument/2006/relationships/image" Target="../media/image4085.png"/><Relationship Id="rId252" Type="http://schemas.openxmlformats.org/officeDocument/2006/relationships/image" Target="../media/image3987.png"/><Relationship Id="rId294" Type="http://schemas.openxmlformats.org/officeDocument/2006/relationships/image" Target="../media/image4008.png"/><Relationship Id="rId308" Type="http://schemas.openxmlformats.org/officeDocument/2006/relationships/image" Target="../media/image4015.png"/><Relationship Id="rId47" Type="http://schemas.openxmlformats.org/officeDocument/2006/relationships/customXml" Target="../ink/ink3957.xml"/><Relationship Id="rId89" Type="http://schemas.openxmlformats.org/officeDocument/2006/relationships/customXml" Target="../ink/ink3978.xml"/><Relationship Id="rId112" Type="http://schemas.openxmlformats.org/officeDocument/2006/relationships/image" Target="../media/image3919.png"/><Relationship Id="rId154" Type="http://schemas.openxmlformats.org/officeDocument/2006/relationships/image" Target="../media/image3939.png"/><Relationship Id="rId361" Type="http://schemas.openxmlformats.org/officeDocument/2006/relationships/customXml" Target="../ink/ink4114.xml"/><Relationship Id="rId196" Type="http://schemas.openxmlformats.org/officeDocument/2006/relationships/image" Target="../media/image3960.png"/><Relationship Id="rId417" Type="http://schemas.openxmlformats.org/officeDocument/2006/relationships/customXml" Target="../ink/ink4142.xml"/><Relationship Id="rId459" Type="http://schemas.openxmlformats.org/officeDocument/2006/relationships/customXml" Target="../ink/ink4163.xml"/><Relationship Id="rId16" Type="http://schemas.openxmlformats.org/officeDocument/2006/relationships/image" Target="../media/image3871.png"/><Relationship Id="rId221" Type="http://schemas.openxmlformats.org/officeDocument/2006/relationships/customXml" Target="../ink/ink4044.xml"/><Relationship Id="rId263" Type="http://schemas.openxmlformats.org/officeDocument/2006/relationships/customXml" Target="../ink/ink4065.xml"/><Relationship Id="rId319" Type="http://schemas.openxmlformats.org/officeDocument/2006/relationships/customXml" Target="../ink/ink4093.xml"/><Relationship Id="rId470" Type="http://schemas.openxmlformats.org/officeDocument/2006/relationships/image" Target="../media/image4096.png"/><Relationship Id="rId58" Type="http://schemas.openxmlformats.org/officeDocument/2006/relationships/image" Target="../media/image3892.png"/><Relationship Id="rId123" Type="http://schemas.openxmlformats.org/officeDocument/2006/relationships/customXml" Target="../ink/ink3995.xml"/><Relationship Id="rId330" Type="http://schemas.openxmlformats.org/officeDocument/2006/relationships/image" Target="../media/image4026.png"/><Relationship Id="rId165" Type="http://schemas.openxmlformats.org/officeDocument/2006/relationships/customXml" Target="../ink/ink4016.xml"/><Relationship Id="rId372" Type="http://schemas.openxmlformats.org/officeDocument/2006/relationships/image" Target="../media/image4047.png"/><Relationship Id="rId428" Type="http://schemas.openxmlformats.org/officeDocument/2006/relationships/image" Target="../media/image4075.png"/><Relationship Id="rId232" Type="http://schemas.openxmlformats.org/officeDocument/2006/relationships/image" Target="../media/image3977.png"/><Relationship Id="rId274" Type="http://schemas.openxmlformats.org/officeDocument/2006/relationships/image" Target="../media/image3998.png"/><Relationship Id="rId481" Type="http://schemas.openxmlformats.org/officeDocument/2006/relationships/customXml" Target="../ink/ink4174.xml"/><Relationship Id="rId27" Type="http://schemas.openxmlformats.org/officeDocument/2006/relationships/customXml" Target="../ink/ink3947.xml"/><Relationship Id="rId69" Type="http://schemas.openxmlformats.org/officeDocument/2006/relationships/customXml" Target="../ink/ink3968.xml"/><Relationship Id="rId134" Type="http://schemas.openxmlformats.org/officeDocument/2006/relationships/image" Target="../media/image3929.png"/><Relationship Id="rId80" Type="http://schemas.openxmlformats.org/officeDocument/2006/relationships/image" Target="../media/image3903.png"/><Relationship Id="rId176" Type="http://schemas.openxmlformats.org/officeDocument/2006/relationships/image" Target="../media/image3950.png"/><Relationship Id="rId341" Type="http://schemas.openxmlformats.org/officeDocument/2006/relationships/customXml" Target="../ink/ink4104.xml"/><Relationship Id="rId383" Type="http://schemas.openxmlformats.org/officeDocument/2006/relationships/customXml" Target="../ink/ink4125.xml"/><Relationship Id="rId439" Type="http://schemas.openxmlformats.org/officeDocument/2006/relationships/customXml" Target="../ink/ink4153.xml"/><Relationship Id="rId201" Type="http://schemas.openxmlformats.org/officeDocument/2006/relationships/customXml" Target="../ink/ink4034.xml"/><Relationship Id="rId243" Type="http://schemas.openxmlformats.org/officeDocument/2006/relationships/customXml" Target="../ink/ink4055.xml"/><Relationship Id="rId285" Type="http://schemas.openxmlformats.org/officeDocument/2006/relationships/customXml" Target="../ink/ink4076.xml"/><Relationship Id="rId450" Type="http://schemas.openxmlformats.org/officeDocument/2006/relationships/image" Target="../media/image4086.png"/><Relationship Id="rId38" Type="http://schemas.openxmlformats.org/officeDocument/2006/relationships/image" Target="../media/image3882.png"/><Relationship Id="rId103" Type="http://schemas.openxmlformats.org/officeDocument/2006/relationships/customXml" Target="../ink/ink3985.xml"/><Relationship Id="rId310" Type="http://schemas.openxmlformats.org/officeDocument/2006/relationships/image" Target="../media/image4016.png"/><Relationship Id="rId492" Type="http://schemas.openxmlformats.org/officeDocument/2006/relationships/image" Target="../media/image4107.png"/><Relationship Id="rId91" Type="http://schemas.openxmlformats.org/officeDocument/2006/relationships/customXml" Target="../ink/ink3979.xml"/><Relationship Id="rId145" Type="http://schemas.openxmlformats.org/officeDocument/2006/relationships/customXml" Target="../ink/ink4006.xml"/><Relationship Id="rId187" Type="http://schemas.openxmlformats.org/officeDocument/2006/relationships/customXml" Target="../ink/ink4027.xml"/><Relationship Id="rId352" Type="http://schemas.openxmlformats.org/officeDocument/2006/relationships/image" Target="../media/image4037.png"/><Relationship Id="rId394" Type="http://schemas.openxmlformats.org/officeDocument/2006/relationships/image" Target="../media/image4058.png"/><Relationship Id="rId408" Type="http://schemas.openxmlformats.org/officeDocument/2006/relationships/image" Target="../media/image4065.png"/><Relationship Id="rId212" Type="http://schemas.openxmlformats.org/officeDocument/2006/relationships/image" Target="../media/image3036.png"/><Relationship Id="rId254" Type="http://schemas.openxmlformats.org/officeDocument/2006/relationships/image" Target="../media/image3988.png"/><Relationship Id="rId49" Type="http://schemas.openxmlformats.org/officeDocument/2006/relationships/customXml" Target="../ink/ink3958.xml"/><Relationship Id="rId114" Type="http://schemas.openxmlformats.org/officeDocument/2006/relationships/image" Target="../media/image3920.png"/><Relationship Id="rId296" Type="http://schemas.openxmlformats.org/officeDocument/2006/relationships/image" Target="../media/image4009.png"/><Relationship Id="rId461" Type="http://schemas.openxmlformats.org/officeDocument/2006/relationships/customXml" Target="../ink/ink4164.xml"/><Relationship Id="rId60" Type="http://schemas.openxmlformats.org/officeDocument/2006/relationships/image" Target="../media/image3893.png"/><Relationship Id="rId156" Type="http://schemas.openxmlformats.org/officeDocument/2006/relationships/image" Target="../media/image3940.png"/><Relationship Id="rId198" Type="http://schemas.openxmlformats.org/officeDocument/2006/relationships/image" Target="../media/image3961.png"/><Relationship Id="rId321" Type="http://schemas.openxmlformats.org/officeDocument/2006/relationships/customXml" Target="../ink/ink4094.xml"/><Relationship Id="rId363" Type="http://schemas.openxmlformats.org/officeDocument/2006/relationships/customXml" Target="../ink/ink4115.xml"/><Relationship Id="rId419" Type="http://schemas.openxmlformats.org/officeDocument/2006/relationships/customXml" Target="../ink/ink4143.xml"/><Relationship Id="rId223" Type="http://schemas.openxmlformats.org/officeDocument/2006/relationships/customXml" Target="../ink/ink4045.xml"/><Relationship Id="rId430" Type="http://schemas.openxmlformats.org/officeDocument/2006/relationships/image" Target="../media/image4076.png"/><Relationship Id="rId18" Type="http://schemas.openxmlformats.org/officeDocument/2006/relationships/image" Target="../media/image3872.png"/><Relationship Id="rId265" Type="http://schemas.openxmlformats.org/officeDocument/2006/relationships/customXml" Target="../ink/ink4066.xml"/><Relationship Id="rId472" Type="http://schemas.openxmlformats.org/officeDocument/2006/relationships/image" Target="../media/image4097.png"/><Relationship Id="rId125" Type="http://schemas.openxmlformats.org/officeDocument/2006/relationships/customXml" Target="../ink/ink3996.xml"/><Relationship Id="rId167" Type="http://schemas.openxmlformats.org/officeDocument/2006/relationships/customXml" Target="../ink/ink4017.xml"/><Relationship Id="rId332" Type="http://schemas.openxmlformats.org/officeDocument/2006/relationships/image" Target="../media/image4027.png"/><Relationship Id="rId374" Type="http://schemas.openxmlformats.org/officeDocument/2006/relationships/image" Target="../media/image4048.png"/><Relationship Id="rId71" Type="http://schemas.openxmlformats.org/officeDocument/2006/relationships/customXml" Target="../ink/ink3969.xml"/><Relationship Id="rId234" Type="http://schemas.openxmlformats.org/officeDocument/2006/relationships/image" Target="../media/image3978.png"/><Relationship Id="rId2" Type="http://schemas.openxmlformats.org/officeDocument/2006/relationships/image" Target="../media/image3863.png"/><Relationship Id="rId29" Type="http://schemas.openxmlformats.org/officeDocument/2006/relationships/customXml" Target="../ink/ink3948.xml"/><Relationship Id="rId276" Type="http://schemas.openxmlformats.org/officeDocument/2006/relationships/image" Target="../media/image3999.png"/><Relationship Id="rId441" Type="http://schemas.openxmlformats.org/officeDocument/2006/relationships/customXml" Target="../ink/ink4154.xml"/><Relationship Id="rId483" Type="http://schemas.openxmlformats.org/officeDocument/2006/relationships/customXml" Target="../ink/ink4175.xml"/><Relationship Id="rId40" Type="http://schemas.openxmlformats.org/officeDocument/2006/relationships/image" Target="../media/image3883.png"/><Relationship Id="rId136" Type="http://schemas.openxmlformats.org/officeDocument/2006/relationships/image" Target="../media/image3930.png"/><Relationship Id="rId178" Type="http://schemas.openxmlformats.org/officeDocument/2006/relationships/image" Target="../media/image3951.png"/><Relationship Id="rId301" Type="http://schemas.openxmlformats.org/officeDocument/2006/relationships/customXml" Target="../ink/ink4084.xml"/><Relationship Id="rId343" Type="http://schemas.openxmlformats.org/officeDocument/2006/relationships/customXml" Target="../ink/ink4105.xml"/><Relationship Id="rId82" Type="http://schemas.openxmlformats.org/officeDocument/2006/relationships/image" Target="../media/image3904.png"/><Relationship Id="rId203" Type="http://schemas.openxmlformats.org/officeDocument/2006/relationships/customXml" Target="../ink/ink4035.xml"/><Relationship Id="rId385" Type="http://schemas.openxmlformats.org/officeDocument/2006/relationships/customXml" Target="../ink/ink4126.xml"/><Relationship Id="rId245" Type="http://schemas.openxmlformats.org/officeDocument/2006/relationships/customXml" Target="../ink/ink4056.xml"/><Relationship Id="rId287" Type="http://schemas.openxmlformats.org/officeDocument/2006/relationships/customXml" Target="../ink/ink4077.xml"/><Relationship Id="rId410" Type="http://schemas.openxmlformats.org/officeDocument/2006/relationships/image" Target="../media/image4066.png"/><Relationship Id="rId452" Type="http://schemas.openxmlformats.org/officeDocument/2006/relationships/image" Target="../media/image4087.png"/><Relationship Id="rId494" Type="http://schemas.openxmlformats.org/officeDocument/2006/relationships/image" Target="../media/image4108.png"/><Relationship Id="rId105" Type="http://schemas.openxmlformats.org/officeDocument/2006/relationships/customXml" Target="../ink/ink3986.xml"/><Relationship Id="rId147" Type="http://schemas.openxmlformats.org/officeDocument/2006/relationships/customXml" Target="../ink/ink4007.xml"/><Relationship Id="rId312" Type="http://schemas.openxmlformats.org/officeDocument/2006/relationships/image" Target="../media/image4017.png"/><Relationship Id="rId354" Type="http://schemas.openxmlformats.org/officeDocument/2006/relationships/image" Target="../media/image4038.png"/><Relationship Id="rId51" Type="http://schemas.openxmlformats.org/officeDocument/2006/relationships/customXml" Target="../ink/ink3959.xml"/><Relationship Id="rId93" Type="http://schemas.openxmlformats.org/officeDocument/2006/relationships/customXml" Target="../ink/ink3980.xml"/><Relationship Id="rId189" Type="http://schemas.openxmlformats.org/officeDocument/2006/relationships/customXml" Target="../ink/ink4028.xml"/><Relationship Id="rId396" Type="http://schemas.openxmlformats.org/officeDocument/2006/relationships/image" Target="../media/image4059.png"/><Relationship Id="rId214" Type="http://schemas.openxmlformats.org/officeDocument/2006/relationships/image" Target="../media/image3968.png"/><Relationship Id="rId256" Type="http://schemas.openxmlformats.org/officeDocument/2006/relationships/image" Target="../media/image3989.png"/><Relationship Id="rId298" Type="http://schemas.openxmlformats.org/officeDocument/2006/relationships/image" Target="../media/image4010.png"/><Relationship Id="rId421" Type="http://schemas.openxmlformats.org/officeDocument/2006/relationships/customXml" Target="../ink/ink4144.xml"/><Relationship Id="rId463" Type="http://schemas.openxmlformats.org/officeDocument/2006/relationships/customXml" Target="../ink/ink4165.xml"/><Relationship Id="rId116" Type="http://schemas.openxmlformats.org/officeDocument/2006/relationships/image" Target="../media/image3921.png"/><Relationship Id="rId158" Type="http://schemas.openxmlformats.org/officeDocument/2006/relationships/image" Target="../media/image3941.png"/><Relationship Id="rId323" Type="http://schemas.openxmlformats.org/officeDocument/2006/relationships/customXml" Target="../ink/ink4095.xml"/><Relationship Id="rId20" Type="http://schemas.openxmlformats.org/officeDocument/2006/relationships/image" Target="../media/image3873.png"/><Relationship Id="rId62" Type="http://schemas.openxmlformats.org/officeDocument/2006/relationships/image" Target="../media/image3894.png"/><Relationship Id="rId365" Type="http://schemas.openxmlformats.org/officeDocument/2006/relationships/customXml" Target="../ink/ink4116.xml"/><Relationship Id="rId225" Type="http://schemas.openxmlformats.org/officeDocument/2006/relationships/customXml" Target="../ink/ink4046.xml"/><Relationship Id="rId267" Type="http://schemas.openxmlformats.org/officeDocument/2006/relationships/customXml" Target="../ink/ink4067.xml"/><Relationship Id="rId432" Type="http://schemas.openxmlformats.org/officeDocument/2006/relationships/image" Target="../media/image4077.png"/><Relationship Id="rId474" Type="http://schemas.openxmlformats.org/officeDocument/2006/relationships/image" Target="../media/image4098.png"/><Relationship Id="rId127" Type="http://schemas.openxmlformats.org/officeDocument/2006/relationships/customXml" Target="../ink/ink3997.xml"/><Relationship Id="rId10" Type="http://schemas.openxmlformats.org/officeDocument/2006/relationships/image" Target="../media/image3868.png"/><Relationship Id="rId31" Type="http://schemas.openxmlformats.org/officeDocument/2006/relationships/customXml" Target="../ink/ink3949.xml"/><Relationship Id="rId52" Type="http://schemas.openxmlformats.org/officeDocument/2006/relationships/image" Target="../media/image3889.png"/><Relationship Id="rId73" Type="http://schemas.openxmlformats.org/officeDocument/2006/relationships/customXml" Target="../ink/ink3970.xml"/><Relationship Id="rId94" Type="http://schemas.openxmlformats.org/officeDocument/2006/relationships/image" Target="../media/image3910.png"/><Relationship Id="rId148" Type="http://schemas.openxmlformats.org/officeDocument/2006/relationships/image" Target="../media/image3936.png"/><Relationship Id="rId169" Type="http://schemas.openxmlformats.org/officeDocument/2006/relationships/customXml" Target="../ink/ink4018.xml"/><Relationship Id="rId334" Type="http://schemas.openxmlformats.org/officeDocument/2006/relationships/image" Target="../media/image4028.png"/><Relationship Id="rId355" Type="http://schemas.openxmlformats.org/officeDocument/2006/relationships/customXml" Target="../ink/ink4111.xml"/><Relationship Id="rId376" Type="http://schemas.openxmlformats.org/officeDocument/2006/relationships/image" Target="../media/image4049.png"/><Relationship Id="rId397" Type="http://schemas.openxmlformats.org/officeDocument/2006/relationships/customXml" Target="../ink/ink4132.xml"/><Relationship Id="rId4" Type="http://schemas.openxmlformats.org/officeDocument/2006/relationships/image" Target="../media/image3866.png"/><Relationship Id="rId180" Type="http://schemas.openxmlformats.org/officeDocument/2006/relationships/image" Target="../media/image3952.png"/><Relationship Id="rId215" Type="http://schemas.openxmlformats.org/officeDocument/2006/relationships/customXml" Target="../ink/ink4041.xml"/><Relationship Id="rId236" Type="http://schemas.openxmlformats.org/officeDocument/2006/relationships/image" Target="../media/image3979.png"/><Relationship Id="rId257" Type="http://schemas.openxmlformats.org/officeDocument/2006/relationships/customXml" Target="../ink/ink4062.xml"/><Relationship Id="rId278" Type="http://schemas.openxmlformats.org/officeDocument/2006/relationships/image" Target="../media/image4000.png"/><Relationship Id="rId401" Type="http://schemas.openxmlformats.org/officeDocument/2006/relationships/customXml" Target="../ink/ink4134.xml"/><Relationship Id="rId422" Type="http://schemas.openxmlformats.org/officeDocument/2006/relationships/image" Target="../media/image4072.png"/><Relationship Id="rId443" Type="http://schemas.openxmlformats.org/officeDocument/2006/relationships/customXml" Target="../ink/ink4155.xml"/><Relationship Id="rId464" Type="http://schemas.openxmlformats.org/officeDocument/2006/relationships/image" Target="../media/image4093.png"/><Relationship Id="rId303" Type="http://schemas.openxmlformats.org/officeDocument/2006/relationships/customXml" Target="../ink/ink4085.xml"/><Relationship Id="rId485" Type="http://schemas.openxmlformats.org/officeDocument/2006/relationships/customXml" Target="../ink/ink4176.xml"/><Relationship Id="rId42" Type="http://schemas.openxmlformats.org/officeDocument/2006/relationships/image" Target="../media/image3884.png"/><Relationship Id="rId84" Type="http://schemas.openxmlformats.org/officeDocument/2006/relationships/image" Target="../media/image3905.png"/><Relationship Id="rId138" Type="http://schemas.openxmlformats.org/officeDocument/2006/relationships/image" Target="../media/image3931.png"/><Relationship Id="rId345" Type="http://schemas.openxmlformats.org/officeDocument/2006/relationships/customXml" Target="../ink/ink4106.xml"/><Relationship Id="rId387" Type="http://schemas.openxmlformats.org/officeDocument/2006/relationships/customXml" Target="../ink/ink4127.xml"/><Relationship Id="rId191" Type="http://schemas.openxmlformats.org/officeDocument/2006/relationships/customXml" Target="../ink/ink4029.xml"/><Relationship Id="rId205" Type="http://schemas.openxmlformats.org/officeDocument/2006/relationships/customXml" Target="../ink/ink4036.xml"/><Relationship Id="rId247" Type="http://schemas.openxmlformats.org/officeDocument/2006/relationships/customXml" Target="../ink/ink4057.xml"/><Relationship Id="rId412" Type="http://schemas.openxmlformats.org/officeDocument/2006/relationships/image" Target="../media/image4067.png"/><Relationship Id="rId107" Type="http://schemas.openxmlformats.org/officeDocument/2006/relationships/customXml" Target="../ink/ink3987.xml"/><Relationship Id="rId289" Type="http://schemas.openxmlformats.org/officeDocument/2006/relationships/customXml" Target="../ink/ink4078.xml"/><Relationship Id="rId454" Type="http://schemas.openxmlformats.org/officeDocument/2006/relationships/image" Target="../media/image4088.png"/><Relationship Id="rId496" Type="http://schemas.openxmlformats.org/officeDocument/2006/relationships/image" Target="../media/image4109.png"/><Relationship Id="rId11" Type="http://schemas.openxmlformats.org/officeDocument/2006/relationships/customXml" Target="../ink/ink3939.xml"/><Relationship Id="rId53" Type="http://schemas.openxmlformats.org/officeDocument/2006/relationships/customXml" Target="../ink/ink3960.xml"/><Relationship Id="rId149" Type="http://schemas.openxmlformats.org/officeDocument/2006/relationships/customXml" Target="../ink/ink4008.xml"/><Relationship Id="rId314" Type="http://schemas.openxmlformats.org/officeDocument/2006/relationships/image" Target="../media/image4018.png"/><Relationship Id="rId356" Type="http://schemas.openxmlformats.org/officeDocument/2006/relationships/image" Target="../media/image4039.png"/><Relationship Id="rId398" Type="http://schemas.openxmlformats.org/officeDocument/2006/relationships/image" Target="../media/image4060.png"/><Relationship Id="rId95" Type="http://schemas.openxmlformats.org/officeDocument/2006/relationships/customXml" Target="../ink/ink3981.xml"/><Relationship Id="rId160" Type="http://schemas.openxmlformats.org/officeDocument/2006/relationships/image" Target="../media/image3942.png"/><Relationship Id="rId216" Type="http://schemas.openxmlformats.org/officeDocument/2006/relationships/image" Target="../media/image3969.png"/><Relationship Id="rId423" Type="http://schemas.openxmlformats.org/officeDocument/2006/relationships/customXml" Target="../ink/ink4145.xml"/><Relationship Id="rId258" Type="http://schemas.openxmlformats.org/officeDocument/2006/relationships/image" Target="../media/image3990.png"/><Relationship Id="rId465" Type="http://schemas.openxmlformats.org/officeDocument/2006/relationships/customXml" Target="../ink/ink4166.xml"/><Relationship Id="rId22" Type="http://schemas.openxmlformats.org/officeDocument/2006/relationships/image" Target="../media/image3874.png"/><Relationship Id="rId64" Type="http://schemas.openxmlformats.org/officeDocument/2006/relationships/image" Target="../media/image3895.png"/><Relationship Id="rId118" Type="http://schemas.openxmlformats.org/officeDocument/2006/relationships/image" Target="../media/image3865.png"/><Relationship Id="rId325" Type="http://schemas.openxmlformats.org/officeDocument/2006/relationships/customXml" Target="../ink/ink4096.xml"/><Relationship Id="rId367" Type="http://schemas.openxmlformats.org/officeDocument/2006/relationships/customXml" Target="../ink/ink4117.xml"/><Relationship Id="rId171" Type="http://schemas.openxmlformats.org/officeDocument/2006/relationships/customXml" Target="../ink/ink4019.xml"/><Relationship Id="rId227" Type="http://schemas.openxmlformats.org/officeDocument/2006/relationships/customXml" Target="../ink/ink4047.xml"/><Relationship Id="rId269" Type="http://schemas.openxmlformats.org/officeDocument/2006/relationships/customXml" Target="../ink/ink4068.xml"/><Relationship Id="rId434" Type="http://schemas.openxmlformats.org/officeDocument/2006/relationships/image" Target="../media/image4078.png"/><Relationship Id="rId476" Type="http://schemas.openxmlformats.org/officeDocument/2006/relationships/image" Target="../media/image4099.png"/><Relationship Id="rId33" Type="http://schemas.openxmlformats.org/officeDocument/2006/relationships/customXml" Target="../ink/ink3950.xml"/><Relationship Id="rId129" Type="http://schemas.openxmlformats.org/officeDocument/2006/relationships/customXml" Target="../ink/ink3998.xml"/><Relationship Id="rId280" Type="http://schemas.openxmlformats.org/officeDocument/2006/relationships/image" Target="../media/image4001.png"/><Relationship Id="rId336" Type="http://schemas.openxmlformats.org/officeDocument/2006/relationships/image" Target="../media/image4029.png"/><Relationship Id="rId501" Type="http://schemas.openxmlformats.org/officeDocument/2006/relationships/customXml" Target="../ink/ink4184.xml"/><Relationship Id="rId75" Type="http://schemas.openxmlformats.org/officeDocument/2006/relationships/customXml" Target="../ink/ink3971.xml"/><Relationship Id="rId140" Type="http://schemas.openxmlformats.org/officeDocument/2006/relationships/image" Target="../media/image3932.png"/><Relationship Id="rId182" Type="http://schemas.openxmlformats.org/officeDocument/2006/relationships/image" Target="../media/image3953.png"/><Relationship Id="rId378" Type="http://schemas.openxmlformats.org/officeDocument/2006/relationships/image" Target="../media/image4050.png"/><Relationship Id="rId403" Type="http://schemas.openxmlformats.org/officeDocument/2006/relationships/customXml" Target="../ink/ink4135.xml"/><Relationship Id="rId6" Type="http://schemas.openxmlformats.org/officeDocument/2006/relationships/image" Target="../media/image3867.png"/><Relationship Id="rId238" Type="http://schemas.openxmlformats.org/officeDocument/2006/relationships/image" Target="../media/image3980.png"/><Relationship Id="rId445" Type="http://schemas.openxmlformats.org/officeDocument/2006/relationships/customXml" Target="../ink/ink4156.xml"/><Relationship Id="rId487" Type="http://schemas.openxmlformats.org/officeDocument/2006/relationships/customXml" Target="../ink/ink4177.xml"/><Relationship Id="rId291" Type="http://schemas.openxmlformats.org/officeDocument/2006/relationships/customXml" Target="../ink/ink4079.xml"/><Relationship Id="rId305" Type="http://schemas.openxmlformats.org/officeDocument/2006/relationships/customXml" Target="../ink/ink4086.xml"/><Relationship Id="rId347" Type="http://schemas.openxmlformats.org/officeDocument/2006/relationships/customXml" Target="../ink/ink4107.xml"/><Relationship Id="rId44" Type="http://schemas.openxmlformats.org/officeDocument/2006/relationships/image" Target="../media/image3885.png"/><Relationship Id="rId86" Type="http://schemas.openxmlformats.org/officeDocument/2006/relationships/image" Target="../media/image3906.png"/><Relationship Id="rId151" Type="http://schemas.openxmlformats.org/officeDocument/2006/relationships/customXml" Target="../ink/ink4009.xml"/><Relationship Id="rId389" Type="http://schemas.openxmlformats.org/officeDocument/2006/relationships/customXml" Target="../ink/ink4128.xml"/><Relationship Id="rId193" Type="http://schemas.openxmlformats.org/officeDocument/2006/relationships/customXml" Target="../ink/ink4030.xml"/><Relationship Id="rId207" Type="http://schemas.openxmlformats.org/officeDocument/2006/relationships/customXml" Target="../ink/ink4037.xml"/><Relationship Id="rId249" Type="http://schemas.openxmlformats.org/officeDocument/2006/relationships/customXml" Target="../ink/ink4058.xml"/><Relationship Id="rId414" Type="http://schemas.openxmlformats.org/officeDocument/2006/relationships/image" Target="../media/image4068.png"/><Relationship Id="rId456" Type="http://schemas.openxmlformats.org/officeDocument/2006/relationships/image" Target="../media/image4089.png"/><Relationship Id="rId498" Type="http://schemas.openxmlformats.org/officeDocument/2006/relationships/image" Target="../media/image4110.png"/><Relationship Id="rId13" Type="http://schemas.openxmlformats.org/officeDocument/2006/relationships/customXml" Target="../ink/ink3940.xml"/><Relationship Id="rId109" Type="http://schemas.openxmlformats.org/officeDocument/2006/relationships/customXml" Target="../ink/ink3988.xml"/><Relationship Id="rId260" Type="http://schemas.openxmlformats.org/officeDocument/2006/relationships/image" Target="../media/image3991.png"/><Relationship Id="rId316" Type="http://schemas.openxmlformats.org/officeDocument/2006/relationships/image" Target="../media/image4019.png"/><Relationship Id="rId55" Type="http://schemas.openxmlformats.org/officeDocument/2006/relationships/customXml" Target="../ink/ink3961.xml"/><Relationship Id="rId97" Type="http://schemas.openxmlformats.org/officeDocument/2006/relationships/customXml" Target="../ink/ink3982.xml"/><Relationship Id="rId120" Type="http://schemas.openxmlformats.org/officeDocument/2006/relationships/image" Target="../media/image3922.png"/><Relationship Id="rId358" Type="http://schemas.openxmlformats.org/officeDocument/2006/relationships/image" Target="../media/image4040.png"/><Relationship Id="rId162" Type="http://schemas.openxmlformats.org/officeDocument/2006/relationships/image" Target="../media/image3943.png"/><Relationship Id="rId218" Type="http://schemas.openxmlformats.org/officeDocument/2006/relationships/image" Target="../media/image3970.png"/><Relationship Id="rId425" Type="http://schemas.openxmlformats.org/officeDocument/2006/relationships/customXml" Target="../ink/ink4146.xml"/><Relationship Id="rId467" Type="http://schemas.openxmlformats.org/officeDocument/2006/relationships/customXml" Target="../ink/ink4167.xml"/><Relationship Id="rId271" Type="http://schemas.openxmlformats.org/officeDocument/2006/relationships/customXml" Target="../ink/ink4069.xml"/><Relationship Id="rId24" Type="http://schemas.openxmlformats.org/officeDocument/2006/relationships/image" Target="../media/image3875.png"/><Relationship Id="rId66" Type="http://schemas.openxmlformats.org/officeDocument/2006/relationships/image" Target="../media/image3896.png"/><Relationship Id="rId131" Type="http://schemas.openxmlformats.org/officeDocument/2006/relationships/customXml" Target="../ink/ink3999.xml"/><Relationship Id="rId327" Type="http://schemas.openxmlformats.org/officeDocument/2006/relationships/customXml" Target="../ink/ink4097.xml"/><Relationship Id="rId369" Type="http://schemas.openxmlformats.org/officeDocument/2006/relationships/customXml" Target="../ink/ink4118.xml"/><Relationship Id="rId173" Type="http://schemas.openxmlformats.org/officeDocument/2006/relationships/customXml" Target="../ink/ink4020.xml"/><Relationship Id="rId229" Type="http://schemas.openxmlformats.org/officeDocument/2006/relationships/customXml" Target="../ink/ink4048.xml"/><Relationship Id="rId380" Type="http://schemas.openxmlformats.org/officeDocument/2006/relationships/image" Target="../media/image4051.png"/><Relationship Id="rId436" Type="http://schemas.openxmlformats.org/officeDocument/2006/relationships/image" Target="../media/image4079.png"/><Relationship Id="rId240" Type="http://schemas.openxmlformats.org/officeDocument/2006/relationships/image" Target="../media/image3981.png"/><Relationship Id="rId478" Type="http://schemas.openxmlformats.org/officeDocument/2006/relationships/image" Target="../media/image4100.png"/><Relationship Id="rId35" Type="http://schemas.openxmlformats.org/officeDocument/2006/relationships/customXml" Target="../ink/ink3951.xml"/><Relationship Id="rId77" Type="http://schemas.openxmlformats.org/officeDocument/2006/relationships/customXml" Target="../ink/ink3972.xml"/><Relationship Id="rId100" Type="http://schemas.openxmlformats.org/officeDocument/2006/relationships/image" Target="../media/image3913.png"/><Relationship Id="rId282" Type="http://schemas.openxmlformats.org/officeDocument/2006/relationships/image" Target="../media/image4002.png"/><Relationship Id="rId338" Type="http://schemas.openxmlformats.org/officeDocument/2006/relationships/image" Target="../media/image4030.png"/><Relationship Id="rId503" Type="http://schemas.openxmlformats.org/officeDocument/2006/relationships/customXml" Target="../ink/ink4185.xml"/><Relationship Id="rId8" Type="http://schemas.openxmlformats.org/officeDocument/2006/relationships/image" Target="../media/image3864.png"/><Relationship Id="rId142" Type="http://schemas.openxmlformats.org/officeDocument/2006/relationships/image" Target="../media/image3933.png"/><Relationship Id="rId184" Type="http://schemas.openxmlformats.org/officeDocument/2006/relationships/image" Target="../media/image3954.png"/><Relationship Id="rId391" Type="http://schemas.openxmlformats.org/officeDocument/2006/relationships/customXml" Target="../ink/ink4129.xml"/><Relationship Id="rId405" Type="http://schemas.openxmlformats.org/officeDocument/2006/relationships/customXml" Target="../ink/ink4136.xml"/><Relationship Id="rId447" Type="http://schemas.openxmlformats.org/officeDocument/2006/relationships/customXml" Target="../ink/ink4157.xml"/><Relationship Id="rId251" Type="http://schemas.openxmlformats.org/officeDocument/2006/relationships/customXml" Target="../ink/ink4059.xml"/><Relationship Id="rId489" Type="http://schemas.openxmlformats.org/officeDocument/2006/relationships/customXml" Target="../ink/ink4178.xml"/><Relationship Id="rId46" Type="http://schemas.openxmlformats.org/officeDocument/2006/relationships/image" Target="../media/image3886.png"/><Relationship Id="rId293" Type="http://schemas.openxmlformats.org/officeDocument/2006/relationships/customXml" Target="../ink/ink4080.xml"/><Relationship Id="rId307" Type="http://schemas.openxmlformats.org/officeDocument/2006/relationships/customXml" Target="../ink/ink4087.xml"/><Relationship Id="rId349" Type="http://schemas.openxmlformats.org/officeDocument/2006/relationships/customXml" Target="../ink/ink4108.xml"/><Relationship Id="rId88" Type="http://schemas.openxmlformats.org/officeDocument/2006/relationships/image" Target="../media/image3907.png"/><Relationship Id="rId111" Type="http://schemas.openxmlformats.org/officeDocument/2006/relationships/customXml" Target="../ink/ink3989.xml"/><Relationship Id="rId153" Type="http://schemas.openxmlformats.org/officeDocument/2006/relationships/customXml" Target="../ink/ink4010.xml"/><Relationship Id="rId195" Type="http://schemas.openxmlformats.org/officeDocument/2006/relationships/customXml" Target="../ink/ink4031.xml"/><Relationship Id="rId209" Type="http://schemas.openxmlformats.org/officeDocument/2006/relationships/customXml" Target="../ink/ink4038.xml"/><Relationship Id="rId360" Type="http://schemas.openxmlformats.org/officeDocument/2006/relationships/image" Target="../media/image4041.png"/><Relationship Id="rId416" Type="http://schemas.openxmlformats.org/officeDocument/2006/relationships/image" Target="../media/image4069.png"/><Relationship Id="rId220" Type="http://schemas.openxmlformats.org/officeDocument/2006/relationships/image" Target="../media/image3971.png"/><Relationship Id="rId458" Type="http://schemas.openxmlformats.org/officeDocument/2006/relationships/image" Target="../media/image4090.png"/><Relationship Id="rId15" Type="http://schemas.openxmlformats.org/officeDocument/2006/relationships/customXml" Target="../ink/ink3941.xml"/><Relationship Id="rId57" Type="http://schemas.openxmlformats.org/officeDocument/2006/relationships/customXml" Target="../ink/ink3962.xml"/><Relationship Id="rId262" Type="http://schemas.openxmlformats.org/officeDocument/2006/relationships/image" Target="../media/image3992.png"/><Relationship Id="rId318" Type="http://schemas.openxmlformats.org/officeDocument/2006/relationships/image" Target="../media/image4020.png"/><Relationship Id="rId99" Type="http://schemas.openxmlformats.org/officeDocument/2006/relationships/customXml" Target="../ink/ink3983.xml"/><Relationship Id="rId122" Type="http://schemas.openxmlformats.org/officeDocument/2006/relationships/image" Target="../media/image3923.png"/><Relationship Id="rId164" Type="http://schemas.openxmlformats.org/officeDocument/2006/relationships/image" Target="../media/image3944.png"/><Relationship Id="rId371" Type="http://schemas.openxmlformats.org/officeDocument/2006/relationships/customXml" Target="../ink/ink4119.xml"/><Relationship Id="rId427" Type="http://schemas.openxmlformats.org/officeDocument/2006/relationships/customXml" Target="../ink/ink4147.xml"/><Relationship Id="rId469" Type="http://schemas.openxmlformats.org/officeDocument/2006/relationships/customXml" Target="../ink/ink4168.xml"/><Relationship Id="rId26" Type="http://schemas.openxmlformats.org/officeDocument/2006/relationships/image" Target="../media/image3876.png"/><Relationship Id="rId231" Type="http://schemas.openxmlformats.org/officeDocument/2006/relationships/customXml" Target="../ink/ink4049.xml"/><Relationship Id="rId273" Type="http://schemas.openxmlformats.org/officeDocument/2006/relationships/customXml" Target="../ink/ink4070.xml"/><Relationship Id="rId329" Type="http://schemas.openxmlformats.org/officeDocument/2006/relationships/customXml" Target="../ink/ink4098.xml"/><Relationship Id="rId480" Type="http://schemas.openxmlformats.org/officeDocument/2006/relationships/image" Target="../media/image4101.png"/><Relationship Id="rId68" Type="http://schemas.openxmlformats.org/officeDocument/2006/relationships/image" Target="../media/image3897.png"/><Relationship Id="rId133" Type="http://schemas.openxmlformats.org/officeDocument/2006/relationships/customXml" Target="../ink/ink4000.xml"/><Relationship Id="rId175" Type="http://schemas.openxmlformats.org/officeDocument/2006/relationships/customXml" Target="../ink/ink4021.xml"/><Relationship Id="rId340" Type="http://schemas.openxmlformats.org/officeDocument/2006/relationships/image" Target="../media/image4031.png"/><Relationship Id="rId200" Type="http://schemas.openxmlformats.org/officeDocument/2006/relationships/image" Target="../media/image3962.png"/><Relationship Id="rId382" Type="http://schemas.openxmlformats.org/officeDocument/2006/relationships/image" Target="../media/image4052.png"/><Relationship Id="rId438" Type="http://schemas.openxmlformats.org/officeDocument/2006/relationships/image" Target="../media/image4080.png"/><Relationship Id="rId242" Type="http://schemas.openxmlformats.org/officeDocument/2006/relationships/image" Target="../media/image3982.png"/><Relationship Id="rId284" Type="http://schemas.openxmlformats.org/officeDocument/2006/relationships/image" Target="../media/image4003.png"/><Relationship Id="rId491" Type="http://schemas.openxmlformats.org/officeDocument/2006/relationships/customXml" Target="../ink/ink4179.xml"/><Relationship Id="rId37" Type="http://schemas.openxmlformats.org/officeDocument/2006/relationships/customXml" Target="../ink/ink3952.xml"/><Relationship Id="rId79" Type="http://schemas.openxmlformats.org/officeDocument/2006/relationships/customXml" Target="../ink/ink3973.xml"/><Relationship Id="rId102" Type="http://schemas.openxmlformats.org/officeDocument/2006/relationships/image" Target="../media/image3914.png"/><Relationship Id="rId144" Type="http://schemas.openxmlformats.org/officeDocument/2006/relationships/image" Target="../media/image3934.png"/><Relationship Id="rId90" Type="http://schemas.openxmlformats.org/officeDocument/2006/relationships/image" Target="../media/image3908.png"/><Relationship Id="rId186" Type="http://schemas.openxmlformats.org/officeDocument/2006/relationships/image" Target="../media/image3955.png"/><Relationship Id="rId351" Type="http://schemas.openxmlformats.org/officeDocument/2006/relationships/customXml" Target="../ink/ink4109.xml"/><Relationship Id="rId393" Type="http://schemas.openxmlformats.org/officeDocument/2006/relationships/customXml" Target="../ink/ink4130.xml"/><Relationship Id="rId407" Type="http://schemas.openxmlformats.org/officeDocument/2006/relationships/customXml" Target="../ink/ink4137.xml"/><Relationship Id="rId449" Type="http://schemas.openxmlformats.org/officeDocument/2006/relationships/customXml" Target="../ink/ink4158.xml"/><Relationship Id="rId211" Type="http://schemas.openxmlformats.org/officeDocument/2006/relationships/customXml" Target="../ink/ink4039.xml"/><Relationship Id="rId253" Type="http://schemas.openxmlformats.org/officeDocument/2006/relationships/customXml" Target="../ink/ink4060.xml"/><Relationship Id="rId295" Type="http://schemas.openxmlformats.org/officeDocument/2006/relationships/customXml" Target="../ink/ink4081.xml"/><Relationship Id="rId309" Type="http://schemas.openxmlformats.org/officeDocument/2006/relationships/customXml" Target="../ink/ink4088.xml"/><Relationship Id="rId460" Type="http://schemas.openxmlformats.org/officeDocument/2006/relationships/image" Target="../media/image4091.png"/><Relationship Id="rId48" Type="http://schemas.openxmlformats.org/officeDocument/2006/relationships/image" Target="../media/image3887.png"/><Relationship Id="rId113" Type="http://schemas.openxmlformats.org/officeDocument/2006/relationships/customXml" Target="../ink/ink3990.xml"/><Relationship Id="rId320" Type="http://schemas.openxmlformats.org/officeDocument/2006/relationships/image" Target="../media/image4021.png"/><Relationship Id="rId155" Type="http://schemas.openxmlformats.org/officeDocument/2006/relationships/customXml" Target="../ink/ink4011.xml"/><Relationship Id="rId197" Type="http://schemas.openxmlformats.org/officeDocument/2006/relationships/customXml" Target="../ink/ink4032.xml"/><Relationship Id="rId362" Type="http://schemas.openxmlformats.org/officeDocument/2006/relationships/image" Target="../media/image4042.png"/><Relationship Id="rId418" Type="http://schemas.openxmlformats.org/officeDocument/2006/relationships/image" Target="../media/image4070.png"/><Relationship Id="rId222" Type="http://schemas.openxmlformats.org/officeDocument/2006/relationships/image" Target="../media/image3972.png"/><Relationship Id="rId264" Type="http://schemas.openxmlformats.org/officeDocument/2006/relationships/image" Target="../media/image3993.png"/><Relationship Id="rId471" Type="http://schemas.openxmlformats.org/officeDocument/2006/relationships/customXml" Target="../ink/ink4169.xml"/><Relationship Id="rId17" Type="http://schemas.openxmlformats.org/officeDocument/2006/relationships/customXml" Target="../ink/ink3942.xml"/><Relationship Id="rId59" Type="http://schemas.openxmlformats.org/officeDocument/2006/relationships/customXml" Target="../ink/ink3963.xml"/><Relationship Id="rId124" Type="http://schemas.openxmlformats.org/officeDocument/2006/relationships/image" Target="../media/image3924.png"/><Relationship Id="rId70" Type="http://schemas.openxmlformats.org/officeDocument/2006/relationships/image" Target="../media/image3898.png"/><Relationship Id="rId166" Type="http://schemas.openxmlformats.org/officeDocument/2006/relationships/image" Target="../media/image3945.png"/><Relationship Id="rId331" Type="http://schemas.openxmlformats.org/officeDocument/2006/relationships/customXml" Target="../ink/ink4099.xml"/><Relationship Id="rId373" Type="http://schemas.openxmlformats.org/officeDocument/2006/relationships/customXml" Target="../ink/ink4120.xml"/><Relationship Id="rId429" Type="http://schemas.openxmlformats.org/officeDocument/2006/relationships/customXml" Target="../ink/ink4148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050.xml"/><Relationship Id="rId440" Type="http://schemas.openxmlformats.org/officeDocument/2006/relationships/image" Target="../media/image4081.png"/><Relationship Id="rId28" Type="http://schemas.openxmlformats.org/officeDocument/2006/relationships/image" Target="../media/image3877.png"/><Relationship Id="rId275" Type="http://schemas.openxmlformats.org/officeDocument/2006/relationships/customXml" Target="../ink/ink4071.xml"/><Relationship Id="rId300" Type="http://schemas.openxmlformats.org/officeDocument/2006/relationships/image" Target="../media/image4011.png"/><Relationship Id="rId482" Type="http://schemas.openxmlformats.org/officeDocument/2006/relationships/image" Target="../media/image4102.png"/><Relationship Id="rId81" Type="http://schemas.openxmlformats.org/officeDocument/2006/relationships/customXml" Target="../ink/ink3974.xml"/><Relationship Id="rId135" Type="http://schemas.openxmlformats.org/officeDocument/2006/relationships/customXml" Target="../ink/ink4001.xml"/><Relationship Id="rId177" Type="http://schemas.openxmlformats.org/officeDocument/2006/relationships/customXml" Target="../ink/ink4022.xml"/><Relationship Id="rId342" Type="http://schemas.openxmlformats.org/officeDocument/2006/relationships/image" Target="../media/image4032.png"/><Relationship Id="rId384" Type="http://schemas.openxmlformats.org/officeDocument/2006/relationships/image" Target="../media/image4053.png"/><Relationship Id="rId202" Type="http://schemas.openxmlformats.org/officeDocument/2006/relationships/image" Target="../media/image3963.png"/><Relationship Id="rId244" Type="http://schemas.openxmlformats.org/officeDocument/2006/relationships/image" Target="../media/image3983.png"/><Relationship Id="rId39" Type="http://schemas.openxmlformats.org/officeDocument/2006/relationships/customXml" Target="../ink/ink3953.xml"/><Relationship Id="rId286" Type="http://schemas.openxmlformats.org/officeDocument/2006/relationships/image" Target="../media/image4004.png"/><Relationship Id="rId451" Type="http://schemas.openxmlformats.org/officeDocument/2006/relationships/customXml" Target="../ink/ink4159.xml"/><Relationship Id="rId493" Type="http://schemas.openxmlformats.org/officeDocument/2006/relationships/customXml" Target="../ink/ink4180.xml"/><Relationship Id="rId50" Type="http://schemas.openxmlformats.org/officeDocument/2006/relationships/image" Target="../media/image3888.png"/><Relationship Id="rId104" Type="http://schemas.openxmlformats.org/officeDocument/2006/relationships/image" Target="../media/image3915.png"/><Relationship Id="rId146" Type="http://schemas.openxmlformats.org/officeDocument/2006/relationships/image" Target="../media/image3935.png"/><Relationship Id="rId188" Type="http://schemas.openxmlformats.org/officeDocument/2006/relationships/image" Target="../media/image3956.png"/><Relationship Id="rId311" Type="http://schemas.openxmlformats.org/officeDocument/2006/relationships/customXml" Target="../ink/ink4089.xml"/><Relationship Id="rId353" Type="http://schemas.openxmlformats.org/officeDocument/2006/relationships/customXml" Target="../ink/ink4110.xml"/><Relationship Id="rId395" Type="http://schemas.openxmlformats.org/officeDocument/2006/relationships/customXml" Target="../ink/ink4131.xml"/><Relationship Id="rId409" Type="http://schemas.openxmlformats.org/officeDocument/2006/relationships/customXml" Target="../ink/ink4138.xml"/><Relationship Id="rId92" Type="http://schemas.openxmlformats.org/officeDocument/2006/relationships/image" Target="../media/image3909.png"/><Relationship Id="rId213" Type="http://schemas.openxmlformats.org/officeDocument/2006/relationships/customXml" Target="../ink/ink4040.xml"/><Relationship Id="rId420" Type="http://schemas.openxmlformats.org/officeDocument/2006/relationships/image" Target="../media/image4071.png"/><Relationship Id="rId255" Type="http://schemas.openxmlformats.org/officeDocument/2006/relationships/customXml" Target="../ink/ink4061.xml"/><Relationship Id="rId297" Type="http://schemas.openxmlformats.org/officeDocument/2006/relationships/customXml" Target="../ink/ink4082.xml"/><Relationship Id="rId462" Type="http://schemas.openxmlformats.org/officeDocument/2006/relationships/image" Target="../media/image4092.png"/><Relationship Id="rId115" Type="http://schemas.openxmlformats.org/officeDocument/2006/relationships/customXml" Target="../ink/ink3991.xml"/><Relationship Id="rId157" Type="http://schemas.openxmlformats.org/officeDocument/2006/relationships/customXml" Target="../ink/ink4012.xml"/><Relationship Id="rId322" Type="http://schemas.openxmlformats.org/officeDocument/2006/relationships/image" Target="../media/image4022.png"/><Relationship Id="rId364" Type="http://schemas.openxmlformats.org/officeDocument/2006/relationships/image" Target="../media/image4043.png"/><Relationship Id="rId61" Type="http://schemas.openxmlformats.org/officeDocument/2006/relationships/customXml" Target="../ink/ink3964.xml"/><Relationship Id="rId199" Type="http://schemas.openxmlformats.org/officeDocument/2006/relationships/customXml" Target="../ink/ink4033.xml"/><Relationship Id="rId19" Type="http://schemas.openxmlformats.org/officeDocument/2006/relationships/customXml" Target="../ink/ink3943.xml"/><Relationship Id="rId224" Type="http://schemas.openxmlformats.org/officeDocument/2006/relationships/image" Target="../media/image3973.png"/><Relationship Id="rId266" Type="http://schemas.openxmlformats.org/officeDocument/2006/relationships/image" Target="../media/image3994.png"/><Relationship Id="rId431" Type="http://schemas.openxmlformats.org/officeDocument/2006/relationships/customXml" Target="../ink/ink4149.xml"/><Relationship Id="rId473" Type="http://schemas.openxmlformats.org/officeDocument/2006/relationships/customXml" Target="../ink/ink4170.xml"/><Relationship Id="rId30" Type="http://schemas.openxmlformats.org/officeDocument/2006/relationships/image" Target="../media/image3878.png"/><Relationship Id="rId126" Type="http://schemas.openxmlformats.org/officeDocument/2006/relationships/image" Target="../media/image3925.png"/><Relationship Id="rId168" Type="http://schemas.openxmlformats.org/officeDocument/2006/relationships/image" Target="../media/image3946.png"/><Relationship Id="rId333" Type="http://schemas.openxmlformats.org/officeDocument/2006/relationships/customXml" Target="../ink/ink4100.xml"/><Relationship Id="rId72" Type="http://schemas.openxmlformats.org/officeDocument/2006/relationships/image" Target="../media/image3899.png"/><Relationship Id="rId375" Type="http://schemas.openxmlformats.org/officeDocument/2006/relationships/customXml" Target="../ink/ink4121.xml"/><Relationship Id="rId3" Type="http://schemas.openxmlformats.org/officeDocument/2006/relationships/customXml" Target="../ink/ink3935.xml"/><Relationship Id="rId235" Type="http://schemas.openxmlformats.org/officeDocument/2006/relationships/customXml" Target="../ink/ink4051.xml"/><Relationship Id="rId277" Type="http://schemas.openxmlformats.org/officeDocument/2006/relationships/customXml" Target="../ink/ink4072.xml"/><Relationship Id="rId400" Type="http://schemas.openxmlformats.org/officeDocument/2006/relationships/image" Target="../media/image4061.png"/><Relationship Id="rId442" Type="http://schemas.openxmlformats.org/officeDocument/2006/relationships/image" Target="../media/image4082.png"/><Relationship Id="rId484" Type="http://schemas.openxmlformats.org/officeDocument/2006/relationships/image" Target="../media/image4103.png"/><Relationship Id="rId137" Type="http://schemas.openxmlformats.org/officeDocument/2006/relationships/customXml" Target="../ink/ink4002.xml"/><Relationship Id="rId302" Type="http://schemas.openxmlformats.org/officeDocument/2006/relationships/image" Target="../media/image4012.png"/><Relationship Id="rId344" Type="http://schemas.openxmlformats.org/officeDocument/2006/relationships/image" Target="../media/image4033.png"/><Relationship Id="rId41" Type="http://schemas.openxmlformats.org/officeDocument/2006/relationships/customXml" Target="../ink/ink3954.xml"/><Relationship Id="rId83" Type="http://schemas.openxmlformats.org/officeDocument/2006/relationships/customXml" Target="../ink/ink3975.xml"/><Relationship Id="rId179" Type="http://schemas.openxmlformats.org/officeDocument/2006/relationships/customXml" Target="../ink/ink4023.xml"/><Relationship Id="rId386" Type="http://schemas.openxmlformats.org/officeDocument/2006/relationships/image" Target="../media/image4054.png"/><Relationship Id="rId190" Type="http://schemas.openxmlformats.org/officeDocument/2006/relationships/image" Target="../media/image3957.png"/><Relationship Id="rId204" Type="http://schemas.openxmlformats.org/officeDocument/2006/relationships/image" Target="../media/image3964.png"/><Relationship Id="rId246" Type="http://schemas.openxmlformats.org/officeDocument/2006/relationships/image" Target="../media/image3984.png"/><Relationship Id="rId288" Type="http://schemas.openxmlformats.org/officeDocument/2006/relationships/image" Target="../media/image4005.png"/><Relationship Id="rId411" Type="http://schemas.openxmlformats.org/officeDocument/2006/relationships/customXml" Target="../ink/ink4139.xml"/><Relationship Id="rId453" Type="http://schemas.openxmlformats.org/officeDocument/2006/relationships/customXml" Target="../ink/ink4160.xml"/><Relationship Id="rId106" Type="http://schemas.openxmlformats.org/officeDocument/2006/relationships/image" Target="../media/image3916.png"/><Relationship Id="rId313" Type="http://schemas.openxmlformats.org/officeDocument/2006/relationships/customXml" Target="../ink/ink4090.xml"/><Relationship Id="rId495" Type="http://schemas.openxmlformats.org/officeDocument/2006/relationships/customXml" Target="../ink/ink418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6.png"/><Relationship Id="rId3" Type="http://schemas.openxmlformats.org/officeDocument/2006/relationships/customXml" Target="../ink/ink4186.xml"/><Relationship Id="rId7" Type="http://schemas.openxmlformats.org/officeDocument/2006/relationships/customXml" Target="../ink/ink4188.xml"/><Relationship Id="rId2" Type="http://schemas.openxmlformats.org/officeDocument/2006/relationships/image" Target="../media/image4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5.png"/><Relationship Id="rId5" Type="http://schemas.openxmlformats.org/officeDocument/2006/relationships/customXml" Target="../ink/ink4187.xml"/><Relationship Id="rId4" Type="http://schemas.openxmlformats.org/officeDocument/2006/relationships/image" Target="../media/image4114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8.png"/><Relationship Id="rId21" Type="http://schemas.openxmlformats.org/officeDocument/2006/relationships/customXml" Target="../ink/ink4198.xml"/><Relationship Id="rId42" Type="http://schemas.openxmlformats.org/officeDocument/2006/relationships/image" Target="../media/image4136.png"/><Relationship Id="rId47" Type="http://schemas.openxmlformats.org/officeDocument/2006/relationships/customXml" Target="../ink/ink4211.xml"/><Relationship Id="rId63" Type="http://schemas.openxmlformats.org/officeDocument/2006/relationships/customXml" Target="../ink/ink4219.xml"/><Relationship Id="rId68" Type="http://schemas.openxmlformats.org/officeDocument/2006/relationships/image" Target="../media/image4148.png"/><Relationship Id="rId84" Type="http://schemas.openxmlformats.org/officeDocument/2006/relationships/image" Target="../media/image4156.png"/><Relationship Id="rId89" Type="http://schemas.openxmlformats.org/officeDocument/2006/relationships/customXml" Target="../ink/ink4232.xml"/><Relationship Id="rId16" Type="http://schemas.openxmlformats.org/officeDocument/2006/relationships/image" Target="../media/image4123.png"/><Relationship Id="rId11" Type="http://schemas.openxmlformats.org/officeDocument/2006/relationships/customXml" Target="../ink/ink4193.xml"/><Relationship Id="rId32" Type="http://schemas.openxmlformats.org/officeDocument/2006/relationships/image" Target="../media/image4131.png"/><Relationship Id="rId37" Type="http://schemas.openxmlformats.org/officeDocument/2006/relationships/customXml" Target="../ink/ink4206.xml"/><Relationship Id="rId53" Type="http://schemas.openxmlformats.org/officeDocument/2006/relationships/customXml" Target="../ink/ink4214.xml"/><Relationship Id="rId58" Type="http://schemas.openxmlformats.org/officeDocument/2006/relationships/image" Target="../media/image4144.png"/><Relationship Id="rId74" Type="http://schemas.openxmlformats.org/officeDocument/2006/relationships/image" Target="../media/image4151.png"/><Relationship Id="rId79" Type="http://schemas.openxmlformats.org/officeDocument/2006/relationships/customXml" Target="../ink/ink4227.xml"/><Relationship Id="rId5" Type="http://schemas.openxmlformats.org/officeDocument/2006/relationships/customXml" Target="../ink/ink4190.xml"/><Relationship Id="rId90" Type="http://schemas.openxmlformats.org/officeDocument/2006/relationships/image" Target="../media/image4116.png"/><Relationship Id="rId22" Type="http://schemas.openxmlformats.org/officeDocument/2006/relationships/image" Target="../media/image4126.png"/><Relationship Id="rId27" Type="http://schemas.openxmlformats.org/officeDocument/2006/relationships/customXml" Target="../ink/ink4201.xml"/><Relationship Id="rId43" Type="http://schemas.openxmlformats.org/officeDocument/2006/relationships/customXml" Target="../ink/ink4209.xml"/><Relationship Id="rId48" Type="http://schemas.openxmlformats.org/officeDocument/2006/relationships/image" Target="../media/image4139.png"/><Relationship Id="rId64" Type="http://schemas.openxmlformats.org/officeDocument/2006/relationships/image" Target="../media/image4147.png"/><Relationship Id="rId69" Type="http://schemas.openxmlformats.org/officeDocument/2006/relationships/customXml" Target="../ink/ink4222.xml"/><Relationship Id="rId8" Type="http://schemas.openxmlformats.org/officeDocument/2006/relationships/image" Target="../media/image4119.png"/><Relationship Id="rId51" Type="http://schemas.openxmlformats.org/officeDocument/2006/relationships/customXml" Target="../ink/ink4213.xml"/><Relationship Id="rId72" Type="http://schemas.openxmlformats.org/officeDocument/2006/relationships/image" Target="../media/image4150.png"/><Relationship Id="rId80" Type="http://schemas.openxmlformats.org/officeDocument/2006/relationships/image" Target="../media/image4154.png"/><Relationship Id="rId85" Type="http://schemas.openxmlformats.org/officeDocument/2006/relationships/customXml" Target="../ink/ink4230.xml"/><Relationship Id="rId93" Type="http://schemas.openxmlformats.org/officeDocument/2006/relationships/customXml" Target="../ink/ink4234.xml"/><Relationship Id="rId3" Type="http://schemas.openxmlformats.org/officeDocument/2006/relationships/customXml" Target="../ink/ink4189.xml"/><Relationship Id="rId12" Type="http://schemas.openxmlformats.org/officeDocument/2006/relationships/image" Target="../media/image4121.png"/><Relationship Id="rId17" Type="http://schemas.openxmlformats.org/officeDocument/2006/relationships/customXml" Target="../ink/ink4196.xml"/><Relationship Id="rId25" Type="http://schemas.openxmlformats.org/officeDocument/2006/relationships/customXml" Target="../ink/ink4200.xml"/><Relationship Id="rId33" Type="http://schemas.openxmlformats.org/officeDocument/2006/relationships/customXml" Target="../ink/ink4204.xml"/><Relationship Id="rId38" Type="http://schemas.openxmlformats.org/officeDocument/2006/relationships/image" Target="../media/image4134.png"/><Relationship Id="rId46" Type="http://schemas.openxmlformats.org/officeDocument/2006/relationships/image" Target="../media/image4138.png"/><Relationship Id="rId59" Type="http://schemas.openxmlformats.org/officeDocument/2006/relationships/customXml" Target="../ink/ink4217.xml"/><Relationship Id="rId67" Type="http://schemas.openxmlformats.org/officeDocument/2006/relationships/customXml" Target="../ink/ink4221.xml"/><Relationship Id="rId20" Type="http://schemas.openxmlformats.org/officeDocument/2006/relationships/image" Target="../media/image4125.png"/><Relationship Id="rId41" Type="http://schemas.openxmlformats.org/officeDocument/2006/relationships/customXml" Target="../ink/ink4208.xml"/><Relationship Id="rId54" Type="http://schemas.openxmlformats.org/officeDocument/2006/relationships/image" Target="../media/image4142.png"/><Relationship Id="rId62" Type="http://schemas.openxmlformats.org/officeDocument/2006/relationships/image" Target="../media/image4146.png"/><Relationship Id="rId70" Type="http://schemas.openxmlformats.org/officeDocument/2006/relationships/image" Target="../media/image4149.png"/><Relationship Id="rId75" Type="http://schemas.openxmlformats.org/officeDocument/2006/relationships/customXml" Target="../ink/ink4225.xml"/><Relationship Id="rId83" Type="http://schemas.openxmlformats.org/officeDocument/2006/relationships/customXml" Target="../ink/ink4229.xml"/><Relationship Id="rId88" Type="http://schemas.openxmlformats.org/officeDocument/2006/relationships/image" Target="../media/image4115.png"/><Relationship Id="rId91" Type="http://schemas.openxmlformats.org/officeDocument/2006/relationships/customXml" Target="../ink/ink42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8.png"/><Relationship Id="rId15" Type="http://schemas.openxmlformats.org/officeDocument/2006/relationships/customXml" Target="../ink/ink4195.xml"/><Relationship Id="rId23" Type="http://schemas.openxmlformats.org/officeDocument/2006/relationships/customXml" Target="../ink/ink4199.xml"/><Relationship Id="rId28" Type="http://schemas.openxmlformats.org/officeDocument/2006/relationships/image" Target="../media/image4129.png"/><Relationship Id="rId36" Type="http://schemas.openxmlformats.org/officeDocument/2006/relationships/image" Target="../media/image4133.png"/><Relationship Id="rId49" Type="http://schemas.openxmlformats.org/officeDocument/2006/relationships/customXml" Target="../ink/ink4212.xml"/><Relationship Id="rId57" Type="http://schemas.openxmlformats.org/officeDocument/2006/relationships/customXml" Target="../ink/ink4216.xml"/><Relationship Id="rId10" Type="http://schemas.openxmlformats.org/officeDocument/2006/relationships/image" Target="../media/image4120.png"/><Relationship Id="rId31" Type="http://schemas.openxmlformats.org/officeDocument/2006/relationships/customXml" Target="../ink/ink4203.xml"/><Relationship Id="rId44" Type="http://schemas.openxmlformats.org/officeDocument/2006/relationships/image" Target="../media/image4137.png"/><Relationship Id="rId52" Type="http://schemas.openxmlformats.org/officeDocument/2006/relationships/image" Target="../media/image4141.png"/><Relationship Id="rId60" Type="http://schemas.openxmlformats.org/officeDocument/2006/relationships/image" Target="../media/image4145.png"/><Relationship Id="rId65" Type="http://schemas.openxmlformats.org/officeDocument/2006/relationships/customXml" Target="../ink/ink4220.xml"/><Relationship Id="rId73" Type="http://schemas.openxmlformats.org/officeDocument/2006/relationships/customXml" Target="../ink/ink4224.xml"/><Relationship Id="rId78" Type="http://schemas.openxmlformats.org/officeDocument/2006/relationships/image" Target="../media/image4153.png"/><Relationship Id="rId81" Type="http://schemas.openxmlformats.org/officeDocument/2006/relationships/customXml" Target="../ink/ink4228.xml"/><Relationship Id="rId86" Type="http://schemas.openxmlformats.org/officeDocument/2006/relationships/image" Target="../media/image4157.png"/><Relationship Id="rId94" Type="http://schemas.openxmlformats.org/officeDocument/2006/relationships/image" Target="../media/image4159.png"/><Relationship Id="rId4" Type="http://schemas.openxmlformats.org/officeDocument/2006/relationships/image" Target="../media/image4117.png"/><Relationship Id="rId9" Type="http://schemas.openxmlformats.org/officeDocument/2006/relationships/customXml" Target="../ink/ink4192.xml"/><Relationship Id="rId13" Type="http://schemas.openxmlformats.org/officeDocument/2006/relationships/customXml" Target="../ink/ink4194.xml"/><Relationship Id="rId18" Type="http://schemas.openxmlformats.org/officeDocument/2006/relationships/image" Target="../media/image4124.png"/><Relationship Id="rId39" Type="http://schemas.openxmlformats.org/officeDocument/2006/relationships/customXml" Target="../ink/ink4207.xml"/><Relationship Id="rId34" Type="http://schemas.openxmlformats.org/officeDocument/2006/relationships/image" Target="../media/image4132.png"/><Relationship Id="rId50" Type="http://schemas.openxmlformats.org/officeDocument/2006/relationships/image" Target="../media/image4140.png"/><Relationship Id="rId55" Type="http://schemas.openxmlformats.org/officeDocument/2006/relationships/customXml" Target="../ink/ink4215.xml"/><Relationship Id="rId76" Type="http://schemas.openxmlformats.org/officeDocument/2006/relationships/image" Target="../media/image4152.png"/><Relationship Id="rId7" Type="http://schemas.openxmlformats.org/officeDocument/2006/relationships/customXml" Target="../ink/ink4191.xml"/><Relationship Id="rId71" Type="http://schemas.openxmlformats.org/officeDocument/2006/relationships/customXml" Target="../ink/ink4223.xml"/><Relationship Id="rId92" Type="http://schemas.openxmlformats.org/officeDocument/2006/relationships/image" Target="../media/image4158.png"/><Relationship Id="rId2" Type="http://schemas.openxmlformats.org/officeDocument/2006/relationships/image" Target="../media/image4113.png"/><Relationship Id="rId29" Type="http://schemas.openxmlformats.org/officeDocument/2006/relationships/customXml" Target="../ink/ink4202.xml"/><Relationship Id="rId24" Type="http://schemas.openxmlformats.org/officeDocument/2006/relationships/image" Target="../media/image4127.png"/><Relationship Id="rId40" Type="http://schemas.openxmlformats.org/officeDocument/2006/relationships/image" Target="../media/image4135.png"/><Relationship Id="rId45" Type="http://schemas.openxmlformats.org/officeDocument/2006/relationships/customXml" Target="../ink/ink4210.xml"/><Relationship Id="rId66" Type="http://schemas.openxmlformats.org/officeDocument/2006/relationships/image" Target="../media/image4114.png"/><Relationship Id="rId87" Type="http://schemas.openxmlformats.org/officeDocument/2006/relationships/customXml" Target="../ink/ink4231.xml"/><Relationship Id="rId61" Type="http://schemas.openxmlformats.org/officeDocument/2006/relationships/customXml" Target="../ink/ink4218.xml"/><Relationship Id="rId82" Type="http://schemas.openxmlformats.org/officeDocument/2006/relationships/image" Target="../media/image4155.png"/><Relationship Id="rId19" Type="http://schemas.openxmlformats.org/officeDocument/2006/relationships/customXml" Target="../ink/ink4197.xml"/><Relationship Id="rId14" Type="http://schemas.openxmlformats.org/officeDocument/2006/relationships/image" Target="../media/image4122.png"/><Relationship Id="rId30" Type="http://schemas.openxmlformats.org/officeDocument/2006/relationships/image" Target="../media/image4130.png"/><Relationship Id="rId35" Type="http://schemas.openxmlformats.org/officeDocument/2006/relationships/customXml" Target="../ink/ink4205.xml"/><Relationship Id="rId56" Type="http://schemas.openxmlformats.org/officeDocument/2006/relationships/image" Target="../media/image4143.png"/><Relationship Id="rId77" Type="http://schemas.openxmlformats.org/officeDocument/2006/relationships/customXml" Target="../ink/ink422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2.png"/><Relationship Id="rId13" Type="http://schemas.openxmlformats.org/officeDocument/2006/relationships/customXml" Target="../ink/ink4240.xml"/><Relationship Id="rId18" Type="http://schemas.openxmlformats.org/officeDocument/2006/relationships/image" Target="../media/image4167.png"/><Relationship Id="rId3" Type="http://schemas.openxmlformats.org/officeDocument/2006/relationships/customXml" Target="../ink/ink4235.xml"/><Relationship Id="rId7" Type="http://schemas.openxmlformats.org/officeDocument/2006/relationships/customXml" Target="../ink/ink4237.xml"/><Relationship Id="rId12" Type="http://schemas.openxmlformats.org/officeDocument/2006/relationships/image" Target="../media/image4164.png"/><Relationship Id="rId17" Type="http://schemas.openxmlformats.org/officeDocument/2006/relationships/customXml" Target="../ink/ink4242.xml"/><Relationship Id="rId2" Type="http://schemas.openxmlformats.org/officeDocument/2006/relationships/image" Target="../media/image4160.png"/><Relationship Id="rId16" Type="http://schemas.openxmlformats.org/officeDocument/2006/relationships/image" Target="../media/image4166.png"/><Relationship Id="rId20" Type="http://schemas.openxmlformats.org/officeDocument/2006/relationships/image" Target="../media/image4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61.png"/><Relationship Id="rId11" Type="http://schemas.openxmlformats.org/officeDocument/2006/relationships/customXml" Target="../ink/ink4239.xml"/><Relationship Id="rId5" Type="http://schemas.openxmlformats.org/officeDocument/2006/relationships/customXml" Target="../ink/ink4236.xml"/><Relationship Id="rId15" Type="http://schemas.openxmlformats.org/officeDocument/2006/relationships/customXml" Target="../ink/ink4241.xml"/><Relationship Id="rId10" Type="http://schemas.openxmlformats.org/officeDocument/2006/relationships/image" Target="../media/image4163.png"/><Relationship Id="rId19" Type="http://schemas.openxmlformats.org/officeDocument/2006/relationships/customXml" Target="../ink/ink4243.xml"/><Relationship Id="rId4" Type="http://schemas.openxmlformats.org/officeDocument/2006/relationships/image" Target="../media/image3036.png"/><Relationship Id="rId9" Type="http://schemas.openxmlformats.org/officeDocument/2006/relationships/customXml" Target="../ink/ink4238.xml"/><Relationship Id="rId14" Type="http://schemas.openxmlformats.org/officeDocument/2006/relationships/image" Target="../media/image41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2.png"/><Relationship Id="rId3" Type="http://schemas.openxmlformats.org/officeDocument/2006/relationships/customXml" Target="../ink/ink4244.xml"/><Relationship Id="rId7" Type="http://schemas.openxmlformats.org/officeDocument/2006/relationships/customXml" Target="../ink/ink4246.xml"/><Relationship Id="rId2" Type="http://schemas.openxmlformats.org/officeDocument/2006/relationships/image" Target="../media/image4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1.png"/><Relationship Id="rId5" Type="http://schemas.openxmlformats.org/officeDocument/2006/relationships/customXml" Target="../ink/ink4245.xml"/><Relationship Id="rId4" Type="http://schemas.openxmlformats.org/officeDocument/2006/relationships/image" Target="../media/image41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6.xml"/><Relationship Id="rId13" Type="http://schemas.openxmlformats.org/officeDocument/2006/relationships/image" Target="../media/image156.png"/><Relationship Id="rId18" Type="http://schemas.openxmlformats.org/officeDocument/2006/relationships/customXml" Target="../ink/ink151.xml"/><Relationship Id="rId3" Type="http://schemas.openxmlformats.org/officeDocument/2006/relationships/image" Target="../media/image151.png"/><Relationship Id="rId21" Type="http://schemas.openxmlformats.org/officeDocument/2006/relationships/image" Target="../media/image160.png"/><Relationship Id="rId7" Type="http://schemas.openxmlformats.org/officeDocument/2006/relationships/image" Target="../media/image153.png"/><Relationship Id="rId12" Type="http://schemas.openxmlformats.org/officeDocument/2006/relationships/customXml" Target="../ink/ink148.xml"/><Relationship Id="rId17" Type="http://schemas.openxmlformats.org/officeDocument/2006/relationships/image" Target="../media/image158.png"/><Relationship Id="rId2" Type="http://schemas.openxmlformats.org/officeDocument/2006/relationships/customXml" Target="../ink/ink143.xml"/><Relationship Id="rId16" Type="http://schemas.openxmlformats.org/officeDocument/2006/relationships/customXml" Target="../ink/ink150.xml"/><Relationship Id="rId20" Type="http://schemas.openxmlformats.org/officeDocument/2006/relationships/customXml" Target="../ink/ink15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5.xml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10" Type="http://schemas.openxmlformats.org/officeDocument/2006/relationships/customXml" Target="../ink/ink147.xml"/><Relationship Id="rId19" Type="http://schemas.openxmlformats.org/officeDocument/2006/relationships/image" Target="../media/image159.png"/><Relationship Id="rId4" Type="http://schemas.openxmlformats.org/officeDocument/2006/relationships/customXml" Target="../ink/ink144.xml"/><Relationship Id="rId9" Type="http://schemas.openxmlformats.org/officeDocument/2006/relationships/image" Target="../media/image154.png"/><Relationship Id="rId14" Type="http://schemas.openxmlformats.org/officeDocument/2006/relationships/customXml" Target="../ink/ink149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8.png"/><Relationship Id="rId21" Type="http://schemas.openxmlformats.org/officeDocument/2006/relationships/image" Target="../media/image160.png"/><Relationship Id="rId42" Type="http://schemas.openxmlformats.org/officeDocument/2006/relationships/customXml" Target="../ink/ink173.xml"/><Relationship Id="rId63" Type="http://schemas.openxmlformats.org/officeDocument/2006/relationships/image" Target="../media/image181.png"/><Relationship Id="rId84" Type="http://schemas.openxmlformats.org/officeDocument/2006/relationships/customXml" Target="../ink/ink194.xml"/><Relationship Id="rId138" Type="http://schemas.openxmlformats.org/officeDocument/2006/relationships/customXml" Target="../ink/ink221.xml"/><Relationship Id="rId159" Type="http://schemas.openxmlformats.org/officeDocument/2006/relationships/image" Target="../media/image229.png"/><Relationship Id="rId107" Type="http://schemas.openxmlformats.org/officeDocument/2006/relationships/image" Target="../media/image203.png"/><Relationship Id="rId11" Type="http://schemas.openxmlformats.org/officeDocument/2006/relationships/image" Target="../media/image155.png"/><Relationship Id="rId32" Type="http://schemas.openxmlformats.org/officeDocument/2006/relationships/customXml" Target="../ink/ink168.xml"/><Relationship Id="rId53" Type="http://schemas.openxmlformats.org/officeDocument/2006/relationships/image" Target="../media/image176.png"/><Relationship Id="rId74" Type="http://schemas.openxmlformats.org/officeDocument/2006/relationships/customXml" Target="../ink/ink189.xml"/><Relationship Id="rId128" Type="http://schemas.openxmlformats.org/officeDocument/2006/relationships/customXml" Target="../ink/ink216.xml"/><Relationship Id="rId149" Type="http://schemas.openxmlformats.org/officeDocument/2006/relationships/image" Target="../media/image224.png"/><Relationship Id="rId5" Type="http://schemas.openxmlformats.org/officeDocument/2006/relationships/image" Target="../media/image152.png"/><Relationship Id="rId95" Type="http://schemas.openxmlformats.org/officeDocument/2006/relationships/image" Target="../media/image197.png"/><Relationship Id="rId160" Type="http://schemas.openxmlformats.org/officeDocument/2006/relationships/customXml" Target="../ink/ink232.xml"/><Relationship Id="rId22" Type="http://schemas.openxmlformats.org/officeDocument/2006/relationships/customXml" Target="../ink/ink163.xml"/><Relationship Id="rId43" Type="http://schemas.openxmlformats.org/officeDocument/2006/relationships/image" Target="../media/image171.png"/><Relationship Id="rId64" Type="http://schemas.openxmlformats.org/officeDocument/2006/relationships/customXml" Target="../ink/ink184.xml"/><Relationship Id="rId118" Type="http://schemas.openxmlformats.org/officeDocument/2006/relationships/customXml" Target="../ink/ink211.xml"/><Relationship Id="rId139" Type="http://schemas.openxmlformats.org/officeDocument/2006/relationships/image" Target="../media/image219.png"/><Relationship Id="rId85" Type="http://schemas.openxmlformats.org/officeDocument/2006/relationships/image" Target="../media/image192.png"/><Relationship Id="rId150" Type="http://schemas.openxmlformats.org/officeDocument/2006/relationships/customXml" Target="../ink/ink227.xml"/><Relationship Id="rId12" Type="http://schemas.openxmlformats.org/officeDocument/2006/relationships/customXml" Target="../ink/ink158.xml"/><Relationship Id="rId33" Type="http://schemas.openxmlformats.org/officeDocument/2006/relationships/image" Target="../media/image166.png"/><Relationship Id="rId108" Type="http://schemas.openxmlformats.org/officeDocument/2006/relationships/customXml" Target="../ink/ink206.xml"/><Relationship Id="rId129" Type="http://schemas.openxmlformats.org/officeDocument/2006/relationships/image" Target="../media/image214.png"/><Relationship Id="rId54" Type="http://schemas.openxmlformats.org/officeDocument/2006/relationships/customXml" Target="../ink/ink179.xml"/><Relationship Id="rId70" Type="http://schemas.openxmlformats.org/officeDocument/2006/relationships/customXml" Target="../ink/ink187.xml"/><Relationship Id="rId75" Type="http://schemas.openxmlformats.org/officeDocument/2006/relationships/image" Target="../media/image187.png"/><Relationship Id="rId91" Type="http://schemas.openxmlformats.org/officeDocument/2006/relationships/image" Target="../media/image195.png"/><Relationship Id="rId96" Type="http://schemas.openxmlformats.org/officeDocument/2006/relationships/customXml" Target="../ink/ink200.xml"/><Relationship Id="rId140" Type="http://schemas.openxmlformats.org/officeDocument/2006/relationships/customXml" Target="../ink/ink222.xml"/><Relationship Id="rId145" Type="http://schemas.openxmlformats.org/officeDocument/2006/relationships/image" Target="../media/image222.png"/><Relationship Id="rId161" Type="http://schemas.openxmlformats.org/officeDocument/2006/relationships/image" Target="../media/image230.png"/><Relationship Id="rId166" Type="http://schemas.openxmlformats.org/officeDocument/2006/relationships/customXml" Target="../ink/ink2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23" Type="http://schemas.openxmlformats.org/officeDocument/2006/relationships/image" Target="../media/image161.png"/><Relationship Id="rId28" Type="http://schemas.openxmlformats.org/officeDocument/2006/relationships/customXml" Target="../ink/ink166.xml"/><Relationship Id="rId49" Type="http://schemas.openxmlformats.org/officeDocument/2006/relationships/image" Target="../media/image174.png"/><Relationship Id="rId114" Type="http://schemas.openxmlformats.org/officeDocument/2006/relationships/customXml" Target="../ink/ink209.xml"/><Relationship Id="rId119" Type="http://schemas.openxmlformats.org/officeDocument/2006/relationships/image" Target="../media/image209.png"/><Relationship Id="rId44" Type="http://schemas.openxmlformats.org/officeDocument/2006/relationships/customXml" Target="../ink/ink174.xml"/><Relationship Id="rId60" Type="http://schemas.openxmlformats.org/officeDocument/2006/relationships/customXml" Target="../ink/ink182.xml"/><Relationship Id="rId65" Type="http://schemas.openxmlformats.org/officeDocument/2006/relationships/image" Target="../media/image182.png"/><Relationship Id="rId81" Type="http://schemas.openxmlformats.org/officeDocument/2006/relationships/image" Target="../media/image190.png"/><Relationship Id="rId86" Type="http://schemas.openxmlformats.org/officeDocument/2006/relationships/customXml" Target="../ink/ink195.xml"/><Relationship Id="rId130" Type="http://schemas.openxmlformats.org/officeDocument/2006/relationships/customXml" Target="../ink/ink217.xml"/><Relationship Id="rId135" Type="http://schemas.openxmlformats.org/officeDocument/2006/relationships/image" Target="../media/image217.png"/><Relationship Id="rId151" Type="http://schemas.openxmlformats.org/officeDocument/2006/relationships/image" Target="../media/image225.png"/><Relationship Id="rId156" Type="http://schemas.openxmlformats.org/officeDocument/2006/relationships/customXml" Target="../ink/ink230.xml"/><Relationship Id="rId13" Type="http://schemas.openxmlformats.org/officeDocument/2006/relationships/image" Target="../media/image156.png"/><Relationship Id="rId18" Type="http://schemas.openxmlformats.org/officeDocument/2006/relationships/customXml" Target="../ink/ink161.xml"/><Relationship Id="rId39" Type="http://schemas.openxmlformats.org/officeDocument/2006/relationships/image" Target="../media/image169.png"/><Relationship Id="rId109" Type="http://schemas.openxmlformats.org/officeDocument/2006/relationships/image" Target="../media/image204.png"/><Relationship Id="rId34" Type="http://schemas.openxmlformats.org/officeDocument/2006/relationships/customXml" Target="../ink/ink169.xml"/><Relationship Id="rId50" Type="http://schemas.openxmlformats.org/officeDocument/2006/relationships/customXml" Target="../ink/ink177.xml"/><Relationship Id="rId55" Type="http://schemas.openxmlformats.org/officeDocument/2006/relationships/image" Target="../media/image177.png"/><Relationship Id="rId76" Type="http://schemas.openxmlformats.org/officeDocument/2006/relationships/customXml" Target="../ink/ink190.xml"/><Relationship Id="rId97" Type="http://schemas.openxmlformats.org/officeDocument/2006/relationships/image" Target="../media/image198.png"/><Relationship Id="rId104" Type="http://schemas.openxmlformats.org/officeDocument/2006/relationships/customXml" Target="../ink/ink204.xml"/><Relationship Id="rId120" Type="http://schemas.openxmlformats.org/officeDocument/2006/relationships/customXml" Target="../ink/ink212.xml"/><Relationship Id="rId125" Type="http://schemas.openxmlformats.org/officeDocument/2006/relationships/image" Target="../media/image212.png"/><Relationship Id="rId141" Type="http://schemas.openxmlformats.org/officeDocument/2006/relationships/image" Target="../media/image220.png"/><Relationship Id="rId146" Type="http://schemas.openxmlformats.org/officeDocument/2006/relationships/customXml" Target="../ink/ink225.xml"/><Relationship Id="rId167" Type="http://schemas.openxmlformats.org/officeDocument/2006/relationships/image" Target="../media/image233.png"/><Relationship Id="rId7" Type="http://schemas.openxmlformats.org/officeDocument/2006/relationships/image" Target="../media/image153.png"/><Relationship Id="rId71" Type="http://schemas.openxmlformats.org/officeDocument/2006/relationships/image" Target="../media/image185.png"/><Relationship Id="rId92" Type="http://schemas.openxmlformats.org/officeDocument/2006/relationships/customXml" Target="../ink/ink198.xml"/><Relationship Id="rId162" Type="http://schemas.openxmlformats.org/officeDocument/2006/relationships/customXml" Target="../ink/ink233.xml"/><Relationship Id="rId2" Type="http://schemas.openxmlformats.org/officeDocument/2006/relationships/customXml" Target="../ink/ink153.xml"/><Relationship Id="rId29" Type="http://schemas.openxmlformats.org/officeDocument/2006/relationships/image" Target="../media/image164.png"/><Relationship Id="rId24" Type="http://schemas.openxmlformats.org/officeDocument/2006/relationships/customXml" Target="../ink/ink164.xml"/><Relationship Id="rId40" Type="http://schemas.openxmlformats.org/officeDocument/2006/relationships/customXml" Target="../ink/ink172.xml"/><Relationship Id="rId45" Type="http://schemas.openxmlformats.org/officeDocument/2006/relationships/image" Target="../media/image172.png"/><Relationship Id="rId66" Type="http://schemas.openxmlformats.org/officeDocument/2006/relationships/customXml" Target="../ink/ink185.xml"/><Relationship Id="rId87" Type="http://schemas.openxmlformats.org/officeDocument/2006/relationships/image" Target="../media/image193.png"/><Relationship Id="rId110" Type="http://schemas.openxmlformats.org/officeDocument/2006/relationships/customXml" Target="../ink/ink207.xml"/><Relationship Id="rId115" Type="http://schemas.openxmlformats.org/officeDocument/2006/relationships/image" Target="../media/image207.png"/><Relationship Id="rId131" Type="http://schemas.openxmlformats.org/officeDocument/2006/relationships/image" Target="../media/image215.png"/><Relationship Id="rId136" Type="http://schemas.openxmlformats.org/officeDocument/2006/relationships/customXml" Target="../ink/ink220.xml"/><Relationship Id="rId157" Type="http://schemas.openxmlformats.org/officeDocument/2006/relationships/image" Target="../media/image228.png"/><Relationship Id="rId61" Type="http://schemas.openxmlformats.org/officeDocument/2006/relationships/image" Target="../media/image180.png"/><Relationship Id="rId82" Type="http://schemas.openxmlformats.org/officeDocument/2006/relationships/customXml" Target="../ink/ink193.xml"/><Relationship Id="rId152" Type="http://schemas.openxmlformats.org/officeDocument/2006/relationships/customXml" Target="../ink/ink228.xml"/><Relationship Id="rId19" Type="http://schemas.openxmlformats.org/officeDocument/2006/relationships/image" Target="../media/image159.png"/><Relationship Id="rId14" Type="http://schemas.openxmlformats.org/officeDocument/2006/relationships/customXml" Target="../ink/ink159.xml"/><Relationship Id="rId30" Type="http://schemas.openxmlformats.org/officeDocument/2006/relationships/customXml" Target="../ink/ink167.xml"/><Relationship Id="rId35" Type="http://schemas.openxmlformats.org/officeDocument/2006/relationships/image" Target="../media/image167.png"/><Relationship Id="rId56" Type="http://schemas.openxmlformats.org/officeDocument/2006/relationships/customXml" Target="../ink/ink180.xml"/><Relationship Id="rId77" Type="http://schemas.openxmlformats.org/officeDocument/2006/relationships/image" Target="../media/image188.png"/><Relationship Id="rId100" Type="http://schemas.openxmlformats.org/officeDocument/2006/relationships/customXml" Target="../ink/ink202.xml"/><Relationship Id="rId105" Type="http://schemas.openxmlformats.org/officeDocument/2006/relationships/image" Target="../media/image202.png"/><Relationship Id="rId126" Type="http://schemas.openxmlformats.org/officeDocument/2006/relationships/customXml" Target="../ink/ink215.xml"/><Relationship Id="rId147" Type="http://schemas.openxmlformats.org/officeDocument/2006/relationships/image" Target="../media/image223.png"/><Relationship Id="rId168" Type="http://schemas.openxmlformats.org/officeDocument/2006/relationships/customXml" Target="../ink/ink236.xml"/><Relationship Id="rId8" Type="http://schemas.openxmlformats.org/officeDocument/2006/relationships/customXml" Target="../ink/ink156.xml"/><Relationship Id="rId51" Type="http://schemas.openxmlformats.org/officeDocument/2006/relationships/image" Target="../media/image175.png"/><Relationship Id="rId72" Type="http://schemas.openxmlformats.org/officeDocument/2006/relationships/customXml" Target="../ink/ink188.xml"/><Relationship Id="rId93" Type="http://schemas.openxmlformats.org/officeDocument/2006/relationships/image" Target="../media/image196.png"/><Relationship Id="rId98" Type="http://schemas.openxmlformats.org/officeDocument/2006/relationships/customXml" Target="../ink/ink201.xml"/><Relationship Id="rId121" Type="http://schemas.openxmlformats.org/officeDocument/2006/relationships/image" Target="../media/image210.png"/><Relationship Id="rId142" Type="http://schemas.openxmlformats.org/officeDocument/2006/relationships/customXml" Target="../ink/ink223.xml"/><Relationship Id="rId163" Type="http://schemas.openxmlformats.org/officeDocument/2006/relationships/image" Target="../media/image231.png"/><Relationship Id="rId3" Type="http://schemas.openxmlformats.org/officeDocument/2006/relationships/image" Target="../media/image151.png"/><Relationship Id="rId25" Type="http://schemas.openxmlformats.org/officeDocument/2006/relationships/image" Target="../media/image162.png"/><Relationship Id="rId46" Type="http://schemas.openxmlformats.org/officeDocument/2006/relationships/customXml" Target="../ink/ink175.xml"/><Relationship Id="rId67" Type="http://schemas.openxmlformats.org/officeDocument/2006/relationships/image" Target="../media/image183.png"/><Relationship Id="rId116" Type="http://schemas.openxmlformats.org/officeDocument/2006/relationships/customXml" Target="../ink/ink210.xml"/><Relationship Id="rId137" Type="http://schemas.openxmlformats.org/officeDocument/2006/relationships/image" Target="../media/image218.png"/><Relationship Id="rId158" Type="http://schemas.openxmlformats.org/officeDocument/2006/relationships/customXml" Target="../ink/ink231.xml"/><Relationship Id="rId20" Type="http://schemas.openxmlformats.org/officeDocument/2006/relationships/customXml" Target="../ink/ink162.xml"/><Relationship Id="rId41" Type="http://schemas.openxmlformats.org/officeDocument/2006/relationships/image" Target="../media/image170.png"/><Relationship Id="rId62" Type="http://schemas.openxmlformats.org/officeDocument/2006/relationships/customXml" Target="../ink/ink183.xml"/><Relationship Id="rId83" Type="http://schemas.openxmlformats.org/officeDocument/2006/relationships/image" Target="../media/image191.png"/><Relationship Id="rId88" Type="http://schemas.openxmlformats.org/officeDocument/2006/relationships/customXml" Target="../ink/ink196.xml"/><Relationship Id="rId111" Type="http://schemas.openxmlformats.org/officeDocument/2006/relationships/image" Target="../media/image205.png"/><Relationship Id="rId132" Type="http://schemas.openxmlformats.org/officeDocument/2006/relationships/customXml" Target="../ink/ink218.xml"/><Relationship Id="rId153" Type="http://schemas.openxmlformats.org/officeDocument/2006/relationships/image" Target="../media/image226.png"/><Relationship Id="rId15" Type="http://schemas.openxmlformats.org/officeDocument/2006/relationships/image" Target="../media/image157.png"/><Relationship Id="rId36" Type="http://schemas.openxmlformats.org/officeDocument/2006/relationships/customXml" Target="../ink/ink170.xml"/><Relationship Id="rId57" Type="http://schemas.openxmlformats.org/officeDocument/2006/relationships/image" Target="../media/image178.png"/><Relationship Id="rId106" Type="http://schemas.openxmlformats.org/officeDocument/2006/relationships/customXml" Target="../ink/ink205.xml"/><Relationship Id="rId127" Type="http://schemas.openxmlformats.org/officeDocument/2006/relationships/image" Target="../media/image213.png"/><Relationship Id="rId10" Type="http://schemas.openxmlformats.org/officeDocument/2006/relationships/customXml" Target="../ink/ink157.xml"/><Relationship Id="rId31" Type="http://schemas.openxmlformats.org/officeDocument/2006/relationships/image" Target="../media/image165.png"/><Relationship Id="rId52" Type="http://schemas.openxmlformats.org/officeDocument/2006/relationships/customXml" Target="../ink/ink178.xml"/><Relationship Id="rId73" Type="http://schemas.openxmlformats.org/officeDocument/2006/relationships/image" Target="../media/image186.png"/><Relationship Id="rId78" Type="http://schemas.openxmlformats.org/officeDocument/2006/relationships/customXml" Target="../ink/ink191.xml"/><Relationship Id="rId94" Type="http://schemas.openxmlformats.org/officeDocument/2006/relationships/customXml" Target="../ink/ink199.xml"/><Relationship Id="rId99" Type="http://schemas.openxmlformats.org/officeDocument/2006/relationships/image" Target="../media/image199.png"/><Relationship Id="rId101" Type="http://schemas.openxmlformats.org/officeDocument/2006/relationships/image" Target="../media/image200.png"/><Relationship Id="rId122" Type="http://schemas.openxmlformats.org/officeDocument/2006/relationships/customXml" Target="../ink/ink213.xml"/><Relationship Id="rId143" Type="http://schemas.openxmlformats.org/officeDocument/2006/relationships/image" Target="../media/image221.png"/><Relationship Id="rId148" Type="http://schemas.openxmlformats.org/officeDocument/2006/relationships/customXml" Target="../ink/ink226.xml"/><Relationship Id="rId164" Type="http://schemas.openxmlformats.org/officeDocument/2006/relationships/customXml" Target="../ink/ink234.xml"/><Relationship Id="rId169" Type="http://schemas.openxmlformats.org/officeDocument/2006/relationships/image" Target="../media/image234.png"/><Relationship Id="rId4" Type="http://schemas.openxmlformats.org/officeDocument/2006/relationships/customXml" Target="../ink/ink154.xml"/><Relationship Id="rId9" Type="http://schemas.openxmlformats.org/officeDocument/2006/relationships/image" Target="../media/image154.png"/><Relationship Id="rId26" Type="http://schemas.openxmlformats.org/officeDocument/2006/relationships/customXml" Target="../ink/ink165.xml"/><Relationship Id="rId47" Type="http://schemas.openxmlformats.org/officeDocument/2006/relationships/image" Target="../media/image173.png"/><Relationship Id="rId68" Type="http://schemas.openxmlformats.org/officeDocument/2006/relationships/customXml" Target="../ink/ink186.xml"/><Relationship Id="rId89" Type="http://schemas.openxmlformats.org/officeDocument/2006/relationships/image" Target="../media/image194.png"/><Relationship Id="rId112" Type="http://schemas.openxmlformats.org/officeDocument/2006/relationships/customXml" Target="../ink/ink208.xml"/><Relationship Id="rId133" Type="http://schemas.openxmlformats.org/officeDocument/2006/relationships/image" Target="../media/image216.png"/><Relationship Id="rId154" Type="http://schemas.openxmlformats.org/officeDocument/2006/relationships/customXml" Target="../ink/ink229.xml"/><Relationship Id="rId16" Type="http://schemas.openxmlformats.org/officeDocument/2006/relationships/customXml" Target="../ink/ink160.xml"/><Relationship Id="rId37" Type="http://schemas.openxmlformats.org/officeDocument/2006/relationships/image" Target="../media/image168.png"/><Relationship Id="rId58" Type="http://schemas.openxmlformats.org/officeDocument/2006/relationships/customXml" Target="../ink/ink181.xml"/><Relationship Id="rId79" Type="http://schemas.openxmlformats.org/officeDocument/2006/relationships/image" Target="../media/image189.png"/><Relationship Id="rId102" Type="http://schemas.openxmlformats.org/officeDocument/2006/relationships/customXml" Target="../ink/ink203.xml"/><Relationship Id="rId123" Type="http://schemas.openxmlformats.org/officeDocument/2006/relationships/image" Target="../media/image211.png"/><Relationship Id="rId144" Type="http://schemas.openxmlformats.org/officeDocument/2006/relationships/customXml" Target="../ink/ink224.xml"/><Relationship Id="rId90" Type="http://schemas.openxmlformats.org/officeDocument/2006/relationships/customXml" Target="../ink/ink197.xml"/><Relationship Id="rId165" Type="http://schemas.openxmlformats.org/officeDocument/2006/relationships/image" Target="../media/image232.png"/><Relationship Id="rId27" Type="http://schemas.openxmlformats.org/officeDocument/2006/relationships/image" Target="../media/image163.png"/><Relationship Id="rId48" Type="http://schemas.openxmlformats.org/officeDocument/2006/relationships/customXml" Target="../ink/ink176.xml"/><Relationship Id="rId69" Type="http://schemas.openxmlformats.org/officeDocument/2006/relationships/image" Target="../media/image184.png"/><Relationship Id="rId113" Type="http://schemas.openxmlformats.org/officeDocument/2006/relationships/image" Target="../media/image206.png"/><Relationship Id="rId134" Type="http://schemas.openxmlformats.org/officeDocument/2006/relationships/customXml" Target="../ink/ink219.xml"/><Relationship Id="rId80" Type="http://schemas.openxmlformats.org/officeDocument/2006/relationships/customXml" Target="../ink/ink192.xml"/><Relationship Id="rId155" Type="http://schemas.openxmlformats.org/officeDocument/2006/relationships/image" Target="../media/image227.png"/><Relationship Id="rId17" Type="http://schemas.openxmlformats.org/officeDocument/2006/relationships/image" Target="../media/image158.png"/><Relationship Id="rId38" Type="http://schemas.openxmlformats.org/officeDocument/2006/relationships/customXml" Target="../ink/ink171.xml"/><Relationship Id="rId59" Type="http://schemas.openxmlformats.org/officeDocument/2006/relationships/image" Target="../media/image179.png"/><Relationship Id="rId103" Type="http://schemas.openxmlformats.org/officeDocument/2006/relationships/image" Target="../media/image201.png"/><Relationship Id="rId124" Type="http://schemas.openxmlformats.org/officeDocument/2006/relationships/customXml" Target="../ink/ink2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7" y="254783"/>
            <a:ext cx="12347302" cy="4260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3990622" y="1596064"/>
              <a:ext cx="237066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3990622" y="1596064"/>
                <a:ext cx="2370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51866" y="1584784"/>
              <a:ext cx="152400" cy="225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351866" y="158478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686175" y="1567865"/>
              <a:ext cx="216958" cy="2876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686175" y="1567865"/>
                <a:ext cx="216958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487333" y="1745518"/>
              <a:ext cx="163689" cy="14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487333" y="1745518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707466" y="1607343"/>
              <a:ext cx="327378" cy="21078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707466" y="1607343"/>
                <a:ext cx="3273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967111" y="1479038"/>
              <a:ext cx="107244" cy="2678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967111" y="1479038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147733" y="1624263"/>
              <a:ext cx="220133" cy="28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147733" y="1624263"/>
                <a:ext cx="220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119687" y="1731419"/>
              <a:ext cx="245357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119687" y="1731419"/>
                <a:ext cx="2453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496630" y="1506003"/>
              <a:ext cx="452614" cy="2437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496630" y="1506003"/>
                <a:ext cx="452614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983111" y="1414180"/>
              <a:ext cx="66322" cy="57667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983111" y="1414180"/>
                <a:ext cx="66322" cy="576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901266" y="1418410"/>
              <a:ext cx="132644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901266" y="1418410"/>
                <a:ext cx="132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062133" y="1400609"/>
              <a:ext cx="94015" cy="10239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062133" y="1400609"/>
                <a:ext cx="94015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46147" y="2233361"/>
              <a:ext cx="244475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46147" y="2233361"/>
                <a:ext cx="24447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44244" y="2216618"/>
              <a:ext cx="8467" cy="22259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44244" y="2216618"/>
                <a:ext cx="8467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030133" y="2285529"/>
              <a:ext cx="124178" cy="606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030133" y="2285529"/>
                <a:ext cx="124178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154311" y="2103822"/>
              <a:ext cx="16933" cy="4961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154311" y="2103822"/>
                <a:ext cx="16933" cy="496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193822" y="2236181"/>
              <a:ext cx="364948" cy="1977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193822" y="2236181"/>
                <a:ext cx="364948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607277" y="2298219"/>
              <a:ext cx="224367" cy="84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607277" y="2298219"/>
                <a:ext cx="2243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730044" y="2153699"/>
              <a:ext cx="16933" cy="3531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730044" y="2153699"/>
                <a:ext cx="16933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029200" y="2201461"/>
              <a:ext cx="327377" cy="20532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029200" y="2201461"/>
                <a:ext cx="327377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310540" y="2120565"/>
              <a:ext cx="10812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310540" y="2120565"/>
                <a:ext cx="10812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514622" y="2250281"/>
              <a:ext cx="206022" cy="112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514622" y="2250281"/>
                <a:ext cx="206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590822" y="2154404"/>
              <a:ext cx="47978" cy="3130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590822" y="2154404"/>
                <a:ext cx="479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43071" y="2067692"/>
              <a:ext cx="423862" cy="5641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43071" y="2067692"/>
                <a:ext cx="423862" cy="564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393921" y="2030328"/>
              <a:ext cx="94368" cy="154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393921" y="2030328"/>
                <a:ext cx="9436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2033148"/>
              <a:ext cx="141111" cy="3665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2033148"/>
                <a:ext cx="1411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550377" y="1970229"/>
              <a:ext cx="53623" cy="2208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550377" y="1970229"/>
                <a:ext cx="53623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697838" y="2193883"/>
              <a:ext cx="287162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697838" y="2193883"/>
                <a:ext cx="28716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681434" y="2301039"/>
              <a:ext cx="210432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681434" y="2301039"/>
                <a:ext cx="21043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174088" y="2158634"/>
              <a:ext cx="39512" cy="184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174088" y="2158634"/>
                <a:ext cx="3951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224888" y="2012704"/>
              <a:ext cx="455260" cy="7000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224888" y="2012704"/>
                <a:ext cx="45526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29688" y="2023279"/>
              <a:ext cx="158044" cy="1395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29688" y="2023279"/>
                <a:ext cx="1580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727244" y="2002129"/>
              <a:ext cx="79022" cy="845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727244" y="2002129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811911" y="2216442"/>
              <a:ext cx="239889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811911" y="2216442"/>
                <a:ext cx="239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916333" y="2106466"/>
              <a:ext cx="59267" cy="34966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916333" y="2106466"/>
                <a:ext cx="59267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207022" y="2071746"/>
              <a:ext cx="406400" cy="5225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207022" y="2071746"/>
                <a:ext cx="406400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649228" y="2066106"/>
              <a:ext cx="127882" cy="2610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649228" y="2066106"/>
                <a:ext cx="127882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773583" y="2088665"/>
              <a:ext cx="325261" cy="2997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773583" y="2088665"/>
                <a:ext cx="325261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028288" y="1957011"/>
              <a:ext cx="226660" cy="37504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028288" y="1957011"/>
                <a:ext cx="226660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280172" y="2160044"/>
              <a:ext cx="210961" cy="1579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280172" y="2160044"/>
                <a:ext cx="21096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117644" y="3059592"/>
              <a:ext cx="5644" cy="253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117644" y="3059592"/>
                <a:ext cx="564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63644" y="1982390"/>
              <a:ext cx="45156" cy="18047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63644" y="198239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4713111" y="2867839"/>
              <a:ext cx="392289" cy="50264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4713111" y="2867839"/>
                <a:ext cx="392289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136797" y="2771081"/>
              <a:ext cx="163336" cy="20955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136797" y="2771081"/>
                <a:ext cx="16333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300133" y="2788882"/>
              <a:ext cx="132644" cy="535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300133" y="2788882"/>
                <a:ext cx="1326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381977" y="2684545"/>
              <a:ext cx="36689" cy="2481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381977" y="2684545"/>
                <a:ext cx="3668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65044" y="3039853"/>
              <a:ext cx="234244" cy="169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65044" y="3039853"/>
                <a:ext cx="234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463822" y="2969356"/>
              <a:ext cx="45155" cy="2678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463822" y="2969356"/>
                <a:ext cx="4515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89411" y="2951026"/>
              <a:ext cx="222250" cy="2842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89411" y="2951026"/>
                <a:ext cx="222250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906911" y="2960191"/>
              <a:ext cx="187678" cy="29115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906911" y="2960191"/>
                <a:ext cx="187678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248400" y="2862199"/>
              <a:ext cx="189088" cy="7613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248400" y="2862199"/>
                <a:ext cx="18908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6392156" y="3090611"/>
              <a:ext cx="197732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6392156" y="3090611"/>
                <a:ext cx="1977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482644" y="2986275"/>
              <a:ext cx="47978" cy="26789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482644" y="2986275"/>
                <a:ext cx="4797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759222" y="3011654"/>
              <a:ext cx="239888" cy="2114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759222" y="3011654"/>
                <a:ext cx="2398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040915" y="2966536"/>
              <a:ext cx="169862" cy="20373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040915" y="2966536"/>
                <a:ext cx="169862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147277" y="2876475"/>
              <a:ext cx="380471" cy="37628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147277" y="2876475"/>
                <a:ext cx="380471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775222" y="2977815"/>
              <a:ext cx="414866" cy="253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775222" y="2977815"/>
                <a:ext cx="414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698316" y="3068052"/>
              <a:ext cx="463550" cy="1692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698316" y="3068052"/>
                <a:ext cx="4635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973483" y="2630615"/>
              <a:ext cx="434622" cy="22594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973483" y="2630615"/>
                <a:ext cx="434622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297333" y="2654232"/>
              <a:ext cx="84667" cy="25590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297333" y="2654232"/>
                <a:ext cx="8466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497005" y="2839640"/>
              <a:ext cx="460728" cy="46123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497005" y="2839640"/>
                <a:ext cx="460728" cy="461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8903228" y="2814966"/>
              <a:ext cx="110949" cy="2164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8903228" y="2814966"/>
                <a:ext cx="110949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031111" y="2859379"/>
              <a:ext cx="231422" cy="18382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031111" y="2859379"/>
                <a:ext cx="231422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203266" y="2863786"/>
              <a:ext cx="81844" cy="27758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203266" y="2863786"/>
                <a:ext cx="81844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242777" y="2707105"/>
              <a:ext cx="192441" cy="32146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242777" y="2707105"/>
                <a:ext cx="19244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407172" y="2927057"/>
              <a:ext cx="61383" cy="16989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407172" y="2927057"/>
                <a:ext cx="6138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533466" y="2898858"/>
              <a:ext cx="285044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533466" y="2898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32244" y="2774782"/>
              <a:ext cx="59266" cy="38914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32244" y="2774782"/>
                <a:ext cx="5926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34222" y="2734423"/>
              <a:ext cx="519289" cy="5881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34222" y="2734423"/>
                <a:ext cx="519289" cy="58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9333" y="2660048"/>
              <a:ext cx="147990" cy="1203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9333" y="2660048"/>
                <a:ext cx="147990" cy="120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509955" y="2678906"/>
              <a:ext cx="149577" cy="648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509955" y="2678906"/>
                <a:ext cx="14957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566400" y="2927057"/>
              <a:ext cx="245532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566400" y="2927057"/>
                <a:ext cx="2455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668000" y="2801748"/>
              <a:ext cx="90311" cy="29450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668000" y="2801748"/>
                <a:ext cx="90311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0944577" y="2781304"/>
              <a:ext cx="32455" cy="23599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0944577" y="2781304"/>
                <a:ext cx="32455" cy="235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0984088" y="2896038"/>
              <a:ext cx="84667" cy="366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0984088" y="2896038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1008077" y="2682430"/>
              <a:ext cx="413985" cy="54565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1008077" y="2682430"/>
                <a:ext cx="413985" cy="545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09867" y="2665864"/>
              <a:ext cx="198261" cy="11455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09867" y="2665864"/>
                <a:ext cx="198261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401777" y="2695825"/>
              <a:ext cx="62088" cy="1607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401777" y="2695825"/>
                <a:ext cx="620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3400248" y="4021179"/>
              <a:ext cx="168452" cy="5639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3400248" y="4021179"/>
                <a:ext cx="1684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3399895" y="4081454"/>
              <a:ext cx="37571" cy="317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3399895" y="4081454"/>
                <a:ext cx="37571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3420533" y="4135385"/>
              <a:ext cx="201259" cy="15932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3420533" y="4135385"/>
                <a:ext cx="20125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3735034" y="4212932"/>
              <a:ext cx="162454" cy="84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3735034" y="4212932"/>
                <a:ext cx="1624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3917244" y="4083217"/>
              <a:ext cx="225778" cy="22559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3917244" y="4083217"/>
                <a:ext cx="225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4133673" y="4051493"/>
              <a:ext cx="77082" cy="2608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4133673" y="4051493"/>
                <a:ext cx="77082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4329288" y="4095906"/>
              <a:ext cx="183445" cy="2678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4329288" y="4095906"/>
                <a:ext cx="18344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4331581" y="4201652"/>
              <a:ext cx="172685" cy="2256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4331581" y="4201652"/>
                <a:ext cx="1726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4780844" y="3880184"/>
              <a:ext cx="156104" cy="4589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4780844" y="3880184"/>
                <a:ext cx="156104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4792133" y="4009899"/>
              <a:ext cx="262467" cy="23123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4792133" y="4009899"/>
                <a:ext cx="26246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5106634" y="3831364"/>
              <a:ext cx="100366" cy="1709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5106634" y="3831364"/>
                <a:ext cx="100366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5226755" y="3859034"/>
              <a:ext cx="138289" cy="4370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5226755" y="3859034"/>
                <a:ext cx="138289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5291666" y="3749411"/>
              <a:ext cx="42334" cy="25202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5291666" y="3749411"/>
                <a:ext cx="42334" cy="252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091568" y="4759993"/>
              <a:ext cx="292276" cy="23687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091568" y="4759993"/>
                <a:ext cx="29227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369733" y="4756292"/>
              <a:ext cx="95955" cy="17924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369733" y="4756292"/>
                <a:ext cx="95955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427588" y="4673281"/>
              <a:ext cx="55034" cy="5068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427588" y="4673281"/>
                <a:ext cx="55034" cy="506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3488266" y="4773916"/>
              <a:ext cx="313796" cy="18347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3488266" y="4773916"/>
                <a:ext cx="31379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3888316" y="4855870"/>
              <a:ext cx="237772" cy="84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3888316" y="4855870"/>
                <a:ext cx="23777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973688" y="4776912"/>
              <a:ext cx="50800" cy="2509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973688" y="4776912"/>
                <a:ext cx="508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184650" y="4754353"/>
              <a:ext cx="291394" cy="21995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184650" y="4754353"/>
                <a:ext cx="2913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4430888" y="4692315"/>
              <a:ext cx="95956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4430888" y="4692315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4600222" y="4776912"/>
              <a:ext cx="245533" cy="3947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4600222" y="4776912"/>
                <a:ext cx="2455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582054" y="4906628"/>
              <a:ext cx="252412" cy="140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582054" y="4906628"/>
                <a:ext cx="2524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947355" y="4696545"/>
              <a:ext cx="70556" cy="22982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947355" y="4696545"/>
                <a:ext cx="7055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961466" y="4765633"/>
              <a:ext cx="143934" cy="676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961466" y="4765633"/>
                <a:ext cx="1439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065888" y="4542508"/>
              <a:ext cx="330200" cy="5530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065888" y="4542508"/>
                <a:ext cx="330200" cy="553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266266" y="4491221"/>
              <a:ext cx="135466" cy="15597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266266" y="4491221"/>
                <a:ext cx="13546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384800" y="4511842"/>
              <a:ext cx="93133" cy="394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384800" y="4511842"/>
                <a:ext cx="931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520266" y="4737434"/>
              <a:ext cx="242711" cy="2255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520266" y="4737434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638800" y="4618998"/>
              <a:ext cx="67733" cy="27353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638800" y="4618998"/>
                <a:ext cx="6773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840236" y="4624638"/>
              <a:ext cx="303741" cy="22982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840236" y="4624638"/>
                <a:ext cx="303741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146800" y="4568592"/>
              <a:ext cx="276577" cy="47903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146800" y="4568592"/>
                <a:ext cx="276577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570133" y="4528761"/>
              <a:ext cx="127000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570133" y="4528761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4103511" y="5320272"/>
              <a:ext cx="208844" cy="4760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4103511" y="5320272"/>
                <a:ext cx="208844" cy="476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4435298" y="5511497"/>
              <a:ext cx="218546" cy="3242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4435298" y="5511497"/>
                <a:ext cx="21854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4509911" y="5400111"/>
              <a:ext cx="56444" cy="29326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4509911" y="5400111"/>
                <a:ext cx="56444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4775729" y="5374731"/>
              <a:ext cx="278871" cy="24815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4775729" y="5374731"/>
                <a:ext cx="27887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5034844" y="5418440"/>
              <a:ext cx="132644" cy="18117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5034844" y="5418440"/>
                <a:ext cx="13264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5136444" y="5266870"/>
              <a:ext cx="67733" cy="54776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5136444" y="5266870"/>
                <a:ext cx="67733" cy="547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5164666" y="5427604"/>
              <a:ext cx="293511" cy="19104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5164666" y="5427604"/>
                <a:ext cx="293511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631391" y="5464968"/>
              <a:ext cx="354541" cy="112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631391" y="5464968"/>
                <a:ext cx="3545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86588" y="5534056"/>
              <a:ext cx="421922" cy="2114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86588" y="5534056"/>
                <a:ext cx="42192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751688" y="5138565"/>
              <a:ext cx="183444" cy="31230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751688" y="5138565"/>
                <a:ext cx="183444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5997222" y="5160419"/>
              <a:ext cx="31044" cy="1071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5997222" y="5160419"/>
                <a:ext cx="310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6015743" y="5108956"/>
              <a:ext cx="185384" cy="24850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6015743" y="5108956"/>
                <a:ext cx="185384" cy="248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6143977" y="5207652"/>
              <a:ext cx="25400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6143977" y="5207652"/>
                <a:ext cx="2540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6547555" y="5318333"/>
              <a:ext cx="177095" cy="46246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6547555" y="5318333"/>
                <a:ext cx="17709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6575777" y="5464968"/>
              <a:ext cx="285045" cy="23405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6575777" y="5464968"/>
                <a:ext cx="28504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6886222" y="5447344"/>
              <a:ext cx="84666" cy="1811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6886222" y="5447344"/>
                <a:ext cx="846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6948311" y="5435712"/>
              <a:ext cx="248356" cy="25484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6948311" y="5435712"/>
                <a:ext cx="248356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7202311" y="5286962"/>
              <a:ext cx="107244" cy="27670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7202311" y="5286962"/>
                <a:ext cx="107244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7292622" y="5490171"/>
              <a:ext cx="107244" cy="17219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7292622" y="5490171"/>
                <a:ext cx="107244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7470422" y="5459328"/>
              <a:ext cx="237949" cy="281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7470422" y="5459328"/>
                <a:ext cx="2379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7576784" y="5362218"/>
              <a:ext cx="26282" cy="28322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7576784" y="5362218"/>
                <a:ext cx="26282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7981244" y="5265813"/>
              <a:ext cx="33866" cy="25555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7981244" y="5265813"/>
                <a:ext cx="33866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7998177" y="5393590"/>
              <a:ext cx="132645" cy="657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7998177" y="5393590"/>
                <a:ext cx="13264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8119533" y="5236556"/>
              <a:ext cx="239889" cy="2770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8119533" y="5236556"/>
                <a:ext cx="239889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8410222" y="5203951"/>
              <a:ext cx="45155" cy="56891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8410222" y="5203951"/>
                <a:ext cx="45155" cy="568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8319911" y="5184917"/>
              <a:ext cx="146756" cy="18699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8319911" y="5184917"/>
                <a:ext cx="14675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8427155" y="5267575"/>
              <a:ext cx="98778" cy="8177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8427155" y="5267575"/>
                <a:ext cx="98778" cy="8177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3366205" y="1528386"/>
              <a:ext cx="178506" cy="3866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3366205" y="1528386"/>
                <a:ext cx="178506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409244" y="1536846"/>
              <a:ext cx="194733" cy="3332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409244" y="1536846"/>
                <a:ext cx="194733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612444" y="1470578"/>
              <a:ext cx="121356" cy="3792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612444" y="1470578"/>
                <a:ext cx="121356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783718" y="1691940"/>
              <a:ext cx="144815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783718" y="1691940"/>
                <a:ext cx="1448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996266" y="1567865"/>
              <a:ext cx="251178" cy="22841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996266" y="1567865"/>
                <a:ext cx="2511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33333" y="1507765"/>
              <a:ext cx="95955" cy="934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33333" y="1507765"/>
                <a:ext cx="9595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295422" y="1708860"/>
              <a:ext cx="186266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295422" y="1708860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371622" y="1603642"/>
              <a:ext cx="47978" cy="24339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371622" y="1603642"/>
                <a:ext cx="47978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527020" y="1547949"/>
              <a:ext cx="157868" cy="20038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527020" y="1547949"/>
                <a:ext cx="157868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617155" y="1594654"/>
              <a:ext cx="56445" cy="2411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617155" y="1594654"/>
                <a:ext cx="56445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762323" y="1580554"/>
              <a:ext cx="312032" cy="19104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762323" y="1580554"/>
                <a:ext cx="312032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060244" y="1543895"/>
              <a:ext cx="25400" cy="4469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060244" y="1543895"/>
                <a:ext cx="25400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159022" y="1438149"/>
              <a:ext cx="124178" cy="451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159022" y="1438149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327473" y="1625673"/>
              <a:ext cx="225249" cy="3242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327473" y="1625673"/>
                <a:ext cx="22524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298016" y="1714500"/>
              <a:ext cx="247650" cy="36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298016" y="1714500"/>
                <a:ext cx="24765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787496" y="1432509"/>
              <a:ext cx="150459" cy="42580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787496" y="1432509"/>
                <a:ext cx="150459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969000" y="1488907"/>
              <a:ext cx="149577" cy="3073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969000" y="1488907"/>
                <a:ext cx="14957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16977" y="1519398"/>
              <a:ext cx="160867" cy="29274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16977" y="1519398"/>
                <a:ext cx="160867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208888" y="1455245"/>
              <a:ext cx="64912" cy="3438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208888" y="1455245"/>
                <a:ext cx="64912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338711" y="1581964"/>
              <a:ext cx="39511" cy="1381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338711" y="1581964"/>
                <a:ext cx="395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412088" y="1517635"/>
              <a:ext cx="311856" cy="24762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412088" y="1517635"/>
                <a:ext cx="311856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688666" y="1404310"/>
              <a:ext cx="124178" cy="3694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688666" y="1404310"/>
                <a:ext cx="124178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829777" y="1557995"/>
              <a:ext cx="95956" cy="1734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829777" y="1557995"/>
                <a:ext cx="959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838244" y="1623381"/>
              <a:ext cx="87488" cy="2151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838244" y="1623381"/>
                <a:ext cx="8748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855177" y="1319713"/>
              <a:ext cx="217312" cy="5696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855177" y="1319713"/>
                <a:ext cx="217312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145866" y="1359192"/>
              <a:ext cx="211666" cy="197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145866" y="1359192"/>
                <a:ext cx="211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877027" y="2193883"/>
              <a:ext cx="285750" cy="1973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877027" y="2193883"/>
                <a:ext cx="28575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126088" y="2193883"/>
              <a:ext cx="121356" cy="2009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126088" y="2193883"/>
                <a:ext cx="12135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227688" y="2070159"/>
              <a:ext cx="28223" cy="5297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227688" y="2070159"/>
                <a:ext cx="28223" cy="529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284133" y="2272840"/>
              <a:ext cx="276578" cy="1579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284133" y="2272840"/>
                <a:ext cx="2765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622800" y="2312319"/>
              <a:ext cx="239888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622800" y="2312319"/>
                <a:ext cx="239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743273" y="2196174"/>
              <a:ext cx="31927" cy="3135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743273" y="2196174"/>
                <a:ext cx="31927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938888" y="2190182"/>
              <a:ext cx="242712" cy="2271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938888" y="2190182"/>
                <a:ext cx="242712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243688" y="2120565"/>
              <a:ext cx="121356" cy="1128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243688" y="2120565"/>
                <a:ext cx="1213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413022" y="2250281"/>
              <a:ext cx="200378" cy="19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413022" y="2250281"/>
                <a:ext cx="200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376156" y="2363077"/>
              <a:ext cx="18926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376156" y="2363077"/>
                <a:ext cx="189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765800" y="2175377"/>
              <a:ext cx="14111" cy="1933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765800" y="2175377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91200" y="2261560"/>
              <a:ext cx="93133" cy="507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91200" y="2261560"/>
                <a:ext cx="931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889801" y="2061347"/>
              <a:ext cx="296509" cy="59270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889801" y="2061347"/>
                <a:ext cx="296509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096000" y="2084611"/>
              <a:ext cx="67733" cy="1064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096000" y="2084611"/>
                <a:ext cx="67733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175022" y="2058527"/>
              <a:ext cx="107244" cy="9305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175022" y="2058527"/>
                <a:ext cx="1072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347883" y="2205162"/>
              <a:ext cx="219428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347883" y="2205162"/>
                <a:ext cx="21942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426200" y="2086727"/>
              <a:ext cx="53622" cy="29890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426200" y="2086727"/>
                <a:ext cx="536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6601177" y="2143125"/>
              <a:ext cx="347134" cy="2178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6601177" y="2143125"/>
                <a:ext cx="347134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6945488" y="2134665"/>
              <a:ext cx="290689" cy="4737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6945488" y="2134665"/>
                <a:ext cx="290689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337777" y="2086727"/>
              <a:ext cx="186267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337777" y="2086727"/>
                <a:ext cx="186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289777" y="3008129"/>
              <a:ext cx="321734" cy="2403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289777" y="3008129"/>
                <a:ext cx="321734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559300" y="2937984"/>
              <a:ext cx="119944" cy="31124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559300" y="2937984"/>
                <a:ext cx="119944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619095" y="2875594"/>
              <a:ext cx="280282" cy="35407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619095" y="2875594"/>
                <a:ext cx="28028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000272" y="3056773"/>
              <a:ext cx="218016" cy="56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000272" y="3056773"/>
                <a:ext cx="21801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082822" y="2942743"/>
              <a:ext cx="47978" cy="31142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082822" y="2942743"/>
                <a:ext cx="47978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362222" y="2960896"/>
              <a:ext cx="110596" cy="3190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362222" y="2960896"/>
                <a:ext cx="11059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339644" y="2794522"/>
              <a:ext cx="233009" cy="37504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339644" y="2794522"/>
                <a:ext cx="23300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65422" y="2960896"/>
              <a:ext cx="172155" cy="16355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65422" y="2960896"/>
                <a:ext cx="17215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683955" y="2891808"/>
              <a:ext cx="56445" cy="43285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683955" y="2891808"/>
                <a:ext cx="56445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723466" y="3001784"/>
              <a:ext cx="372534" cy="18470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723466" y="3001784"/>
                <a:ext cx="37253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6188427" y="3022934"/>
              <a:ext cx="246239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6188427" y="3022934"/>
                <a:ext cx="2462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299200" y="2925295"/>
              <a:ext cx="67733" cy="31477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299200" y="2925295"/>
                <a:ext cx="67733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420026" y="2955256"/>
              <a:ext cx="308151" cy="24251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420026" y="2955256"/>
                <a:ext cx="30815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771569" y="2908904"/>
              <a:ext cx="300919" cy="4524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771569" y="2908904"/>
                <a:ext cx="300919" cy="452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162800" y="2827479"/>
              <a:ext cx="163688" cy="9393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162800" y="2827479"/>
                <a:ext cx="16368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314847" y="3017294"/>
              <a:ext cx="474486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314847" y="3017294"/>
                <a:ext cx="4744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304087" y="3087791"/>
              <a:ext cx="533224" cy="197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304087" y="3087791"/>
                <a:ext cx="53322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7617177" y="2727549"/>
              <a:ext cx="29104" cy="17130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7617177" y="2727549"/>
                <a:ext cx="2910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7676444" y="2634140"/>
              <a:ext cx="421393" cy="2345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7676444" y="2634140"/>
                <a:ext cx="421393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012288" y="2689128"/>
              <a:ext cx="42334" cy="24356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012288" y="2689128"/>
                <a:ext cx="42334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100306" y="2887579"/>
              <a:ext cx="278871" cy="2199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100306" y="2887579"/>
                <a:ext cx="27887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547981" y="2740944"/>
              <a:ext cx="138819" cy="49242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547981" y="2740944"/>
                <a:ext cx="138819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655755" y="2808093"/>
              <a:ext cx="155222" cy="2994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655755" y="2808093"/>
                <a:ext cx="15522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700028" y="2862904"/>
              <a:ext cx="195616" cy="2869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700028" y="2862904"/>
                <a:ext cx="195616" cy="286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906933" y="2806506"/>
              <a:ext cx="56444" cy="32728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906933" y="2806506"/>
                <a:ext cx="56444" cy="327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033227" y="2917716"/>
              <a:ext cx="76906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033227" y="2917716"/>
                <a:ext cx="7690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110133" y="2937103"/>
              <a:ext cx="229482" cy="2550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110133" y="2937103"/>
                <a:ext cx="229482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96400" y="2721204"/>
              <a:ext cx="161748" cy="42298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96400" y="2721204"/>
                <a:ext cx="161748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516533" y="2930934"/>
              <a:ext cx="112889" cy="1540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516533" y="2930934"/>
                <a:ext cx="112889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479844" y="2939747"/>
              <a:ext cx="160866" cy="2636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479844" y="2939747"/>
                <a:ext cx="160866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412111" y="2678906"/>
              <a:ext cx="301978" cy="54142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412111" y="2678906"/>
                <a:ext cx="301978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9714088" y="2673266"/>
              <a:ext cx="222956" cy="394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9714088" y="2673266"/>
                <a:ext cx="222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9870369" y="2951026"/>
              <a:ext cx="312208" cy="1551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9870369" y="2951026"/>
                <a:ext cx="31220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0001955" y="2825541"/>
              <a:ext cx="84667" cy="31582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0001955" y="2825541"/>
                <a:ext cx="84667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206566" y="2791702"/>
              <a:ext cx="167922" cy="3026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206566" y="2791702"/>
                <a:ext cx="167922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453511" y="2810560"/>
              <a:ext cx="45156" cy="2377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453511" y="2810560"/>
                <a:ext cx="45156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0476088" y="2904498"/>
              <a:ext cx="135467" cy="563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0476088" y="2904498"/>
                <a:ext cx="1354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0581217" y="2727549"/>
              <a:ext cx="256117" cy="35953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0581217" y="2727549"/>
                <a:ext cx="256117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0924822" y="2722791"/>
              <a:ext cx="68615" cy="6075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0924822" y="2722791"/>
                <a:ext cx="68615" cy="607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0828867" y="2686661"/>
              <a:ext cx="147637" cy="13324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0828867" y="2686661"/>
                <a:ext cx="14763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1001022" y="2718384"/>
              <a:ext cx="141112" cy="1550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1001022" y="2718384"/>
                <a:ext cx="14111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5411258" y="3874544"/>
              <a:ext cx="3003903" cy="845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5411258" y="3874544"/>
                <a:ext cx="300390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246966" y="4047263"/>
              <a:ext cx="149049" cy="37716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246966" y="4047263"/>
                <a:ext cx="149049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3248377" y="4004259"/>
              <a:ext cx="375356" cy="41452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3248377" y="4004259"/>
                <a:ext cx="375356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2959981" y="4117055"/>
              <a:ext cx="237596" cy="31336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2959981" y="4117055"/>
                <a:ext cx="237596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3718454" y="4263690"/>
              <a:ext cx="167746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3718454" y="4263690"/>
                <a:ext cx="16774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3962400" y="4019064"/>
              <a:ext cx="167216" cy="39126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3962400" y="4019064"/>
                <a:ext cx="167216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4156427" y="4229851"/>
              <a:ext cx="153106" cy="16919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4156427" y="4229851"/>
                <a:ext cx="1531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4295422" y="4056428"/>
              <a:ext cx="146755" cy="606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4295422" y="4056428"/>
                <a:ext cx="146755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4514850" y="4196013"/>
              <a:ext cx="257527" cy="338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4514850" y="4196013"/>
                <a:ext cx="25752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4622800" y="4108243"/>
              <a:ext cx="39511" cy="36412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4622800" y="4108243"/>
                <a:ext cx="39511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4903258" y="4105776"/>
              <a:ext cx="97719" cy="29256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4903258" y="4105776"/>
                <a:ext cx="97719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5088466" y="4136442"/>
              <a:ext cx="18345" cy="21466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5088466" y="4136442"/>
                <a:ext cx="18345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5108222" y="4196013"/>
              <a:ext cx="76200" cy="507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5108222" y="4196013"/>
                <a:ext cx="76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178777" y="4029286"/>
              <a:ext cx="31045" cy="4599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178777" y="4029286"/>
                <a:ext cx="31045" cy="459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5204177" y="4210112"/>
              <a:ext cx="325438" cy="1600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5204177" y="4210112"/>
                <a:ext cx="325438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5727700" y="4229851"/>
              <a:ext cx="464255" cy="225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5727700" y="4229851"/>
                <a:ext cx="4642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5770033" y="4320088"/>
              <a:ext cx="388056" cy="1498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5770033" y="4320088"/>
                <a:ext cx="38805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6361288" y="4070351"/>
              <a:ext cx="316089" cy="35054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6361288" y="407035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6699955" y="4132212"/>
              <a:ext cx="297216" cy="2268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6699955" y="4132212"/>
                <a:ext cx="297216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6953955" y="4218572"/>
              <a:ext cx="150284" cy="4455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6953955" y="4218572"/>
                <a:ext cx="15028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7198077" y="4241131"/>
              <a:ext cx="241300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7198077" y="4241131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7264400" y="4122872"/>
              <a:ext cx="50800" cy="38051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7264400" y="4122872"/>
                <a:ext cx="50800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7732183" y="4079868"/>
              <a:ext cx="175684" cy="34526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7732183" y="4079868"/>
                <a:ext cx="175684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977011" y="4122343"/>
              <a:ext cx="49389" cy="27247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977011" y="4122343"/>
                <a:ext cx="4938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8015111" y="4190373"/>
              <a:ext cx="129822" cy="563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8015111" y="4190373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8139288" y="4036512"/>
              <a:ext cx="22578" cy="48942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8139288" y="4036512"/>
                <a:ext cx="22578" cy="489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8246533" y="4009899"/>
              <a:ext cx="160867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8246533" y="4009899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305800" y="3930237"/>
              <a:ext cx="19755" cy="2262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305800" y="3930237"/>
                <a:ext cx="1975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3673122" y="4668346"/>
              <a:ext cx="452966" cy="5625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3673122" y="4668346"/>
                <a:ext cx="452966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4199466" y="4709235"/>
              <a:ext cx="155222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4199466" y="4709235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4238977" y="4615473"/>
              <a:ext cx="45156" cy="21219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4238977" y="4615473"/>
                <a:ext cx="45156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4152194" y="4700775"/>
              <a:ext cx="250472" cy="422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4152194" y="4700775"/>
                <a:ext cx="2504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4261555" y="4588684"/>
              <a:ext cx="45156" cy="2051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4261555" y="4588684"/>
                <a:ext cx="4515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4477455" y="4861509"/>
              <a:ext cx="235656" cy="451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4477455" y="4861509"/>
                <a:ext cx="2356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4583288" y="4786077"/>
              <a:ext cx="45156" cy="25590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4583288" y="4786077"/>
                <a:ext cx="451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4820355" y="4788192"/>
              <a:ext cx="316089" cy="20867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4820355" y="4788192"/>
                <a:ext cx="3160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5118805" y="4681036"/>
              <a:ext cx="113595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5118805" y="4681036"/>
                <a:ext cx="1135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5452533" y="4793832"/>
              <a:ext cx="197556" cy="2255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5452533" y="4793832"/>
                <a:ext cx="197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5389738" y="4878429"/>
              <a:ext cx="313972" cy="1127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5389738" y="4878429"/>
                <a:ext cx="3139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5796844" y="4709587"/>
              <a:ext cx="5644" cy="19704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5796844" y="4709587"/>
                <a:ext cx="564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5796844" y="4788192"/>
              <a:ext cx="115711" cy="7331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5796844" y="4788192"/>
                <a:ext cx="1157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5881511" y="4609128"/>
              <a:ext cx="378178" cy="5907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5881511" y="4609128"/>
                <a:ext cx="378178" cy="590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6135511" y="4604194"/>
              <a:ext cx="129822" cy="1501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6135511" y="4604194"/>
                <a:ext cx="129822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6248400" y="4647197"/>
              <a:ext cx="115711" cy="9023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6248400" y="4647197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4421540" y="5534584"/>
              <a:ext cx="288748" cy="23070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4421540" y="5534584"/>
                <a:ext cx="288748" cy="230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4688769" y="5439589"/>
              <a:ext cx="142875" cy="38174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4688769" y="5439589"/>
                <a:ext cx="142875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4734983" y="5395176"/>
              <a:ext cx="373239" cy="4370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4734983" y="5395176"/>
                <a:ext cx="373239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5150555" y="5572125"/>
              <a:ext cx="262467" cy="8459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5150555" y="5572125"/>
                <a:ext cx="2624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5249333" y="5450693"/>
              <a:ext cx="56444" cy="3724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5249333" y="5450693"/>
                <a:ext cx="56444" cy="37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5520796" y="5436769"/>
              <a:ext cx="137759" cy="32499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5520796" y="5436769"/>
                <a:ext cx="13775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5754511" y="5466378"/>
              <a:ext cx="46566" cy="24392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5754511" y="5466378"/>
                <a:ext cx="4656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5751688" y="5527006"/>
              <a:ext cx="138289" cy="12971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5751688" y="5527006"/>
                <a:ext cx="1382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5864577" y="5349352"/>
              <a:ext cx="22578" cy="61191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5864577" y="5349352"/>
                <a:ext cx="22578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5932311" y="5557320"/>
              <a:ext cx="314149" cy="17589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5932311" y="5557320"/>
                <a:ext cx="31414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6445955" y="5617243"/>
              <a:ext cx="412045" cy="2819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6445955" y="5617243"/>
                <a:ext cx="412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6407855" y="5696200"/>
              <a:ext cx="438856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6407855" y="5696200"/>
                <a:ext cx="4388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6623755" y="5311460"/>
              <a:ext cx="19756" cy="17606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6623755" y="5311460"/>
                <a:ext cx="19756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6668911" y="5209767"/>
              <a:ext cx="124178" cy="30402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6668911" y="5209767"/>
                <a:ext cx="124178" cy="304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6880577" y="5222457"/>
              <a:ext cx="62089" cy="1635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6880577" y="5222457"/>
                <a:ext cx="620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6828366" y="5276740"/>
              <a:ext cx="198966" cy="20127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6828366" y="5276740"/>
                <a:ext cx="198966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6968066" y="5245897"/>
              <a:ext cx="25400" cy="26136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6968066" y="5245897"/>
                <a:ext cx="25400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7315200" y="5359927"/>
              <a:ext cx="635528" cy="38773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7315200" y="5359927"/>
                <a:ext cx="635528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7890933" y="5596798"/>
              <a:ext cx="172156" cy="49982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7890933" y="5596798"/>
                <a:ext cx="172156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8212666" y="5605963"/>
              <a:ext cx="30480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8212666" y="5605963"/>
                <a:ext cx="304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8319911" y="5484179"/>
              <a:ext cx="84666" cy="35019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8319911" y="5484179"/>
                <a:ext cx="84666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8736012" y="5416149"/>
              <a:ext cx="150460" cy="36271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8736012" y="5416149"/>
                <a:ext cx="15046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8974666" y="5474662"/>
              <a:ext cx="39511" cy="22153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8974666" y="5474662"/>
                <a:ext cx="39511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8997244" y="5555205"/>
              <a:ext cx="127000" cy="9587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8997244" y="5555205"/>
                <a:ext cx="1270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9093200" y="5372617"/>
              <a:ext cx="62088" cy="4110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9093200" y="5372617"/>
                <a:ext cx="62088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9149644" y="5359927"/>
              <a:ext cx="378178" cy="65774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9149644" y="5359927"/>
                <a:ext cx="378178" cy="65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9420577" y="5355697"/>
              <a:ext cx="124178" cy="14875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9420577" y="5355697"/>
                <a:ext cx="1241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9499600" y="5387421"/>
              <a:ext cx="139700" cy="10292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9499600" y="5387421"/>
                <a:ext cx="139700" cy="10292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55373" cy="28551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62" y="2633667"/>
            <a:ext cx="6674658" cy="3889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943600" y="3612293"/>
              <a:ext cx="115711" cy="27987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943600" y="3612293"/>
                <a:ext cx="1157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067777" y="3551313"/>
              <a:ext cx="14112" cy="63906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067777" y="3551313"/>
                <a:ext cx="14112" cy="639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124222" y="3763158"/>
              <a:ext cx="248355" cy="17342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124222" y="3763158"/>
                <a:ext cx="248355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35688" y="4443459"/>
              <a:ext cx="231423" cy="36729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35688" y="4443459"/>
                <a:ext cx="231423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4982280" y="4618998"/>
              <a:ext cx="306564" cy="21290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4982280" y="4618998"/>
                <a:ext cx="306564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6608056" y="4460378"/>
              <a:ext cx="137054" cy="28481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6608056" y="4460378"/>
                <a:ext cx="13705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739466" y="4368732"/>
              <a:ext cx="178153" cy="30454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739466" y="4368732"/>
                <a:ext cx="17815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832600" y="4370494"/>
              <a:ext cx="471311" cy="8660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832600" y="4370494"/>
                <a:ext cx="471311" cy="866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78044" y="3541795"/>
              <a:ext cx="252588" cy="36376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78044" y="3541795"/>
                <a:ext cx="252588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043333" y="3744829"/>
              <a:ext cx="163689" cy="1973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043333" y="3744829"/>
                <a:ext cx="163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056466" y="5701840"/>
              <a:ext cx="1504245" cy="10151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056466" y="5701840"/>
                <a:ext cx="15042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144933" y="5137860"/>
              <a:ext cx="22578" cy="14325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144933" y="5137860"/>
                <a:ext cx="22578" cy="143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674680" y="5859755"/>
              <a:ext cx="1101020" cy="676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674680" y="5859755"/>
                <a:ext cx="110102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554206" y="5730039"/>
              <a:ext cx="229482" cy="3637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554206" y="5730039"/>
                <a:ext cx="229482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319911" y="5958098"/>
              <a:ext cx="287866" cy="23229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319911" y="5958098"/>
                <a:ext cx="287866" cy="232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602133" y="5953516"/>
              <a:ext cx="22578" cy="4307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602133" y="5953516"/>
                <a:ext cx="22578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8709377" y="6051508"/>
              <a:ext cx="158045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8709377" y="6051508"/>
                <a:ext cx="1580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733822" y="5260526"/>
              <a:ext cx="237066" cy="2798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733822" y="5260526"/>
                <a:ext cx="237066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965244" y="5386011"/>
              <a:ext cx="177800" cy="1164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965244" y="5386011"/>
                <a:ext cx="17780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914444" y="5579879"/>
              <a:ext cx="28222" cy="38139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914444" y="5579879"/>
                <a:ext cx="28222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846711" y="5577059"/>
              <a:ext cx="90311" cy="13377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846711" y="5577059"/>
                <a:ext cx="90311" cy="133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942666" y="5549565"/>
              <a:ext cx="141111" cy="930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942666" y="5549565"/>
                <a:ext cx="1411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9934222" y="5411390"/>
              <a:ext cx="25400" cy="7613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9934222" y="5411390"/>
                <a:ext cx="254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973733" y="5348647"/>
              <a:ext cx="16934" cy="3729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973733" y="5348647"/>
                <a:ext cx="16934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883422" y="5243253"/>
              <a:ext cx="124178" cy="1963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883422" y="5243253"/>
                <a:ext cx="124178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024533" y="5307054"/>
              <a:ext cx="112889" cy="902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024533" y="5307054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097911" y="4859747"/>
              <a:ext cx="124178" cy="2393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097911" y="4859747"/>
                <a:ext cx="124178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182577" y="4825908"/>
              <a:ext cx="33867" cy="3034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182577" y="4825908"/>
                <a:ext cx="33867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0311" y="5025064"/>
              <a:ext cx="208844" cy="138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0311" y="5025064"/>
                <a:ext cx="208844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802033" y="6393421"/>
              <a:ext cx="193322" cy="2728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802033" y="6393421"/>
                <a:ext cx="193322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032044" y="6530891"/>
              <a:ext cx="143933" cy="1522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032044" y="6530891"/>
                <a:ext cx="143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211961" y="6547810"/>
              <a:ext cx="274461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211961" y="6547810"/>
                <a:ext cx="2744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365066" y="6433428"/>
              <a:ext cx="16934" cy="3258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365066" y="6433428"/>
                <a:ext cx="16934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538809" y="6457574"/>
              <a:ext cx="277813" cy="21431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538809" y="6457574"/>
                <a:ext cx="27781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794044" y="6438891"/>
              <a:ext cx="214488" cy="3655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794044" y="6438891"/>
                <a:ext cx="214488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042400" y="6384256"/>
              <a:ext cx="98777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042400" y="6384256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177866" y="6536531"/>
              <a:ext cx="149578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177866" y="6536531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130947" y="6618308"/>
              <a:ext cx="247297" cy="366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130947" y="6618308"/>
                <a:ext cx="2472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420577" y="6490002"/>
              <a:ext cx="217312" cy="2065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420577" y="6490002"/>
                <a:ext cx="217312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708444" y="6395536"/>
              <a:ext cx="76200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708444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725377" y="6595749"/>
              <a:ext cx="237067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725377" y="6595749"/>
                <a:ext cx="2370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843911" y="6499520"/>
              <a:ext cx="22578" cy="22594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843911" y="6499520"/>
                <a:ext cx="22578" cy="225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024533" y="6389896"/>
              <a:ext cx="359128" cy="29538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024533" y="6389896"/>
                <a:ext cx="359128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385777" y="6339138"/>
              <a:ext cx="228600" cy="211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385777" y="6339138"/>
                <a:ext cx="2286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482438" y="6564730"/>
              <a:ext cx="233539" cy="260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482438" y="6564730"/>
                <a:ext cx="233539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612967" y="6485949"/>
              <a:ext cx="43744" cy="24233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612967" y="6485949"/>
                <a:ext cx="43744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852150" y="6372977"/>
              <a:ext cx="151694" cy="3568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852150" y="6372977"/>
                <a:ext cx="151694" cy="356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972800" y="6389896"/>
              <a:ext cx="408163" cy="38350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972800" y="6389896"/>
                <a:ext cx="40816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713133" y="1283055"/>
              <a:ext cx="98778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713133" y="1283055"/>
                <a:ext cx="987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830711" y="535781"/>
              <a:ext cx="124178" cy="29326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830711" y="535781"/>
                <a:ext cx="12417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926666" y="496302"/>
              <a:ext cx="200378" cy="26683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926666" y="496302"/>
                <a:ext cx="20037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070247" y="506172"/>
              <a:ext cx="449086" cy="3341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070247" y="506172"/>
                <a:ext cx="449086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666088" y="586539"/>
              <a:ext cx="246239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666088" y="586539"/>
                <a:ext cx="2462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6757811" y="487666"/>
              <a:ext cx="43744" cy="34984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6757811" y="487666"/>
                <a:ext cx="43744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021688" y="497007"/>
              <a:ext cx="95956" cy="20021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021688" y="497007"/>
                <a:ext cx="9595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097888" y="398311"/>
              <a:ext cx="31044" cy="48872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097888" y="398311"/>
                <a:ext cx="31044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112000" y="524501"/>
              <a:ext cx="304800" cy="2227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112000" y="524501"/>
                <a:ext cx="3048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625644" y="575259"/>
              <a:ext cx="628297" cy="2256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625644" y="575259"/>
                <a:ext cx="6282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7475890" y="702155"/>
              <a:ext cx="762177" cy="7049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7475890" y="702155"/>
                <a:ext cx="76217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700962" y="332748"/>
              <a:ext cx="116593" cy="175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700962" y="332748"/>
                <a:ext cx="116593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888111" y="370817"/>
              <a:ext cx="81844" cy="12830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888111" y="370817"/>
                <a:ext cx="8184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874000" y="391437"/>
              <a:ext cx="129822" cy="9640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874000" y="391437"/>
                <a:ext cx="129822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8476544" y="507582"/>
              <a:ext cx="142522" cy="2511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8476544" y="507582"/>
                <a:ext cx="142522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8636000" y="451184"/>
              <a:ext cx="197555" cy="2796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8636000" y="451184"/>
                <a:ext cx="197555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822266" y="411000"/>
              <a:ext cx="671689" cy="2939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822266" y="411000"/>
                <a:ext cx="671689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601200" y="532961"/>
              <a:ext cx="242711" cy="197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601200" y="532961"/>
                <a:ext cx="2427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711266" y="408885"/>
              <a:ext cx="14111" cy="34120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711266" y="408885"/>
                <a:ext cx="1411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76555" y="409590"/>
              <a:ext cx="59267" cy="24744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76555" y="409590"/>
                <a:ext cx="5926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030177" y="479383"/>
              <a:ext cx="110067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030177" y="479383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100733" y="246741"/>
              <a:ext cx="397934" cy="60839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100733" y="246741"/>
                <a:ext cx="39793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312400" y="199331"/>
              <a:ext cx="186267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312400" y="199331"/>
                <a:ext cx="1862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493022" y="180473"/>
              <a:ext cx="95956" cy="1043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493022" y="180473"/>
                <a:ext cx="9595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762044" y="3131500"/>
              <a:ext cx="1635478" cy="6626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762044" y="3131500"/>
                <a:ext cx="163547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986918" y="3342288"/>
              <a:ext cx="737482" cy="669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986918" y="3342288"/>
                <a:ext cx="737482" cy="66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442177" y="3017294"/>
              <a:ext cx="2444045" cy="930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442177" y="3017294"/>
                <a:ext cx="2444045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140302" y="4232671"/>
              <a:ext cx="1443920" cy="479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140302" y="4232671"/>
                <a:ext cx="144392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2014008" y="3312855"/>
              <a:ext cx="465137" cy="55975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2014008" y="3312855"/>
                <a:ext cx="465137" cy="55975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4" y="495783"/>
            <a:ext cx="8422493" cy="6124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549496" y="4393406"/>
              <a:ext cx="195615" cy="30049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549496" y="4393406"/>
                <a:ext cx="195615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3511" y="4390586"/>
              <a:ext cx="194028" cy="2234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3511" y="4390586"/>
                <a:ext cx="19402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790266" y="4456854"/>
              <a:ext cx="186266" cy="2016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790266" y="4456854"/>
                <a:ext cx="186266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95406" y="4400456"/>
              <a:ext cx="136349" cy="3524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95406" y="4400456"/>
                <a:ext cx="136349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38622" y="4320088"/>
              <a:ext cx="33866" cy="2396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38622" y="4320088"/>
                <a:ext cx="3386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30266" y="2848100"/>
              <a:ext cx="702734" cy="4603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30266" y="2848100"/>
                <a:ext cx="702734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715955" y="6169944"/>
              <a:ext cx="1450622" cy="1466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715955" y="6169944"/>
                <a:ext cx="14506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793743" y="1471988"/>
              <a:ext cx="155399" cy="5273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793743" y="1471988"/>
                <a:ext cx="155399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958666" y="1483268"/>
              <a:ext cx="112889" cy="2763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958666" y="1483268"/>
                <a:ext cx="1128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09466" y="1443789"/>
              <a:ext cx="163689" cy="3739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09466" y="1443789"/>
                <a:ext cx="163689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14077" y="1425812"/>
              <a:ext cx="123473" cy="3528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14077" y="1425812"/>
                <a:ext cx="123473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70333" y="1524685"/>
              <a:ext cx="256822" cy="2292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70333" y="1524685"/>
                <a:ext cx="256822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331200" y="1629902"/>
              <a:ext cx="163688" cy="1297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331200" y="162990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71466" y="1581964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71466" y="15819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130800" y="1497015"/>
              <a:ext cx="161396" cy="75608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130800" y="1497015"/>
                <a:ext cx="161396" cy="756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313362" y="1502126"/>
              <a:ext cx="178682" cy="291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313362" y="1502126"/>
                <a:ext cx="17868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69996" y="1408188"/>
              <a:ext cx="177447" cy="50370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69996" y="1408188"/>
                <a:ext cx="177447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469996" y="1519045"/>
              <a:ext cx="298626" cy="2631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469996" y="1519045"/>
                <a:ext cx="298626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621866" y="1669381"/>
              <a:ext cx="231422" cy="1297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621866" y="1669381"/>
                <a:ext cx="2314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102725" y="408885"/>
              <a:ext cx="10230" cy="1974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102725" y="408885"/>
                <a:ext cx="1023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637888" y="264365"/>
              <a:ext cx="220839" cy="4781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637888" y="264365"/>
                <a:ext cx="220839" cy="47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007600" y="445544"/>
              <a:ext cx="28222" cy="24815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007600" y="445544"/>
                <a:ext cx="28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07600" y="456824"/>
              <a:ext cx="245533" cy="2120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07600" y="456824"/>
                <a:ext cx="2455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368844" y="465283"/>
              <a:ext cx="228600" cy="253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368844" y="465283"/>
                <a:ext cx="228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775244" y="152274"/>
              <a:ext cx="133526" cy="817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775244" y="152274"/>
                <a:ext cx="1335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682111" y="259430"/>
              <a:ext cx="42333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682111" y="259430"/>
                <a:ext cx="423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69939" y="259430"/>
              <a:ext cx="268817" cy="26154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69939" y="259430"/>
                <a:ext cx="26881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94811" y="332748"/>
              <a:ext cx="269523" cy="291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94811" y="332748"/>
                <a:ext cx="26952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577688" y="493130"/>
              <a:ext cx="304800" cy="4529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577688" y="493130"/>
                <a:ext cx="304800" cy="452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89732" y="479383"/>
              <a:ext cx="103188" cy="2705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89732" y="479383"/>
                <a:ext cx="103188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43355" y="368525"/>
              <a:ext cx="180623" cy="44343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43355" y="368525"/>
                <a:ext cx="180623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280422" y="233170"/>
              <a:ext cx="195439" cy="19140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280422" y="233170"/>
                <a:ext cx="195439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26094" y="210611"/>
              <a:ext cx="309738" cy="50564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26094" y="210611"/>
                <a:ext cx="309738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255022" y="549528"/>
              <a:ext cx="158045" cy="28886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255022" y="549528"/>
                <a:ext cx="158045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458222" y="733174"/>
              <a:ext cx="124178" cy="1494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458222" y="733174"/>
                <a:ext cx="124178" cy="14945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728" y="2014538"/>
            <a:ext cx="7370026" cy="38361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" y="134982"/>
            <a:ext cx="12192000" cy="1473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3" y="4200527"/>
            <a:ext cx="4605702" cy="20073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5593644" y="4872789"/>
              <a:ext cx="445911" cy="4441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5593644" y="4872789"/>
                <a:ext cx="445911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67955" y="4139615"/>
              <a:ext cx="361245" cy="2805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667955" y="4139615"/>
                <a:ext cx="36124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837288" y="4239369"/>
              <a:ext cx="14112" cy="1004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837288" y="4239369"/>
                <a:ext cx="1411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320013" y="2592194"/>
              <a:ext cx="255059" cy="68171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320013" y="2592194"/>
                <a:ext cx="255059" cy="681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354233" y="2607879"/>
              <a:ext cx="266700" cy="3417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354233" y="2607879"/>
                <a:ext cx="266700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17746" y="2682430"/>
              <a:ext cx="264054" cy="2841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17746" y="2682430"/>
                <a:ext cx="264054" cy="28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47933" y="2506892"/>
              <a:ext cx="165100" cy="4275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47933" y="2506892"/>
                <a:ext cx="165100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937022" y="2599949"/>
              <a:ext cx="174978" cy="3708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937022" y="2599949"/>
                <a:ext cx="174978" cy="370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6965244" y="2680316"/>
              <a:ext cx="50800" cy="20162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6965244" y="2680316"/>
                <a:ext cx="508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0092266" y="2630086"/>
              <a:ext cx="118534" cy="3575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0092266" y="2630086"/>
                <a:ext cx="118534" cy="357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0188222" y="2670094"/>
              <a:ext cx="179211" cy="2210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0188222" y="2670094"/>
                <a:ext cx="179211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0289822" y="2496670"/>
              <a:ext cx="124178" cy="4515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0289822" y="2496670"/>
                <a:ext cx="124178" cy="451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0463388" y="2439214"/>
              <a:ext cx="193323" cy="4610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0463388" y="2439214"/>
                <a:ext cx="193323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0707511" y="2560470"/>
              <a:ext cx="178152" cy="3954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0707511" y="2560470"/>
                <a:ext cx="178152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0687755" y="2661986"/>
              <a:ext cx="93133" cy="24533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0687755" y="2661986"/>
                <a:ext cx="931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1020777" y="2687365"/>
              <a:ext cx="105018" cy="599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1020777" y="2687365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370666" y="4545680"/>
              <a:ext cx="1326445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370666" y="4545680"/>
                <a:ext cx="13264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345972" y="5572125"/>
              <a:ext cx="109361" cy="3077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345972" y="5572125"/>
                <a:ext cx="109361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259718" y="5681219"/>
              <a:ext cx="245004" cy="2292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259718" y="5681219"/>
                <a:ext cx="245004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302933" y="5803356"/>
              <a:ext cx="491067" cy="42016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302933" y="5803356"/>
                <a:ext cx="491067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192411" y="5679281"/>
              <a:ext cx="278694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192411" y="5679281"/>
                <a:ext cx="2786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622800" y="5515727"/>
              <a:ext cx="169333" cy="3299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622800" y="5515727"/>
                <a:ext cx="16933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837288" y="5735679"/>
              <a:ext cx="62089" cy="592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837288" y="5735679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4902200" y="5524186"/>
              <a:ext cx="149577" cy="24339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4902200" y="5524186"/>
                <a:ext cx="149577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4964288" y="5597151"/>
              <a:ext cx="25400" cy="4261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4964288" y="5597151"/>
                <a:ext cx="25400" cy="4261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" y="111915"/>
            <a:ext cx="11696556" cy="29075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5" y="5607839"/>
            <a:ext cx="11538526" cy="12501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81" y="2384817"/>
            <a:ext cx="9019052" cy="2907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9790288" y="3823786"/>
              <a:ext cx="2822" cy="5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9790288" y="3823786"/>
                <a:ext cx="28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9796638" y="3789947"/>
              <a:ext cx="258939" cy="169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8"/>
            </p:blipFill>
            <p:spPr>
              <a:xfrm>
                <a:off x="9796638" y="3789947"/>
                <a:ext cx="2589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墨迹 3"/>
              <p14:cNvContentPartPr/>
              <p14:nvPr/>
            </p14:nvContentPartPr>
            <p14:xfrm>
              <a:off x="7672916" y="4038098"/>
              <a:ext cx="141816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0"/>
            </p:blipFill>
            <p:spPr>
              <a:xfrm>
                <a:off x="7672916" y="4038098"/>
                <a:ext cx="1418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0407297" y="3778667"/>
              <a:ext cx="655814" cy="394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0407297" y="3778667"/>
                <a:ext cx="6558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838016" y="2633787"/>
              <a:ext cx="205316" cy="47180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838016" y="2633787"/>
                <a:ext cx="205316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010877" y="2661986"/>
              <a:ext cx="297745" cy="32992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010877" y="2661986"/>
                <a:ext cx="29774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410222" y="2701465"/>
              <a:ext cx="95955" cy="2687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410222" y="2701465"/>
                <a:ext cx="95955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27344" y="2690185"/>
              <a:ext cx="317500" cy="1945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27344" y="2690185"/>
                <a:ext cx="317500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763000" y="2597129"/>
              <a:ext cx="93133" cy="7190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763000" y="2597129"/>
                <a:ext cx="93133" cy="71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856133" y="2724024"/>
              <a:ext cx="102306" cy="26507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856133" y="2724024"/>
                <a:ext cx="10230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935155" y="2588669"/>
              <a:ext cx="110949" cy="36376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935155" y="2588669"/>
                <a:ext cx="11094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040283" y="2774782"/>
              <a:ext cx="115006" cy="1353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040283" y="2774782"/>
                <a:ext cx="1150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9090377" y="2757863"/>
              <a:ext cx="53623" cy="22559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9090377" y="2757863"/>
                <a:ext cx="536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9127066" y="2526631"/>
              <a:ext cx="203200" cy="51322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9127066" y="2526631"/>
                <a:ext cx="2032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9352844" y="2436394"/>
              <a:ext cx="160866" cy="2065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9352844" y="2436394"/>
                <a:ext cx="16086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9493955" y="2453314"/>
              <a:ext cx="152400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9493955" y="245331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9525000" y="2348977"/>
              <a:ext cx="53622" cy="2396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9525000" y="2348977"/>
                <a:ext cx="536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9610372" y="2701465"/>
              <a:ext cx="360538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9610372" y="2701465"/>
                <a:ext cx="3605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9872838" y="2613167"/>
              <a:ext cx="211490" cy="1193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9872838" y="2613167"/>
                <a:ext cx="211490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9585853" y="2798751"/>
              <a:ext cx="407635" cy="6626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9585853" y="2798751"/>
                <a:ext cx="407635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627305" y="2859379"/>
              <a:ext cx="208139" cy="704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627305" y="2859379"/>
                <a:ext cx="20813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10229673" y="2537911"/>
              <a:ext cx="370594" cy="3308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10229673" y="2537911"/>
                <a:ext cx="370594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10615788" y="2391276"/>
              <a:ext cx="122767" cy="1672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10615788" y="2391276"/>
                <a:ext cx="12276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0713155" y="2411015"/>
              <a:ext cx="169333" cy="28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0713155" y="2411015"/>
                <a:ext cx="1693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10795000" y="2315138"/>
              <a:ext cx="47977" cy="2650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10795000" y="2315138"/>
                <a:ext cx="479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10696222" y="2709925"/>
              <a:ext cx="259645" cy="310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10696222" y="2709925"/>
                <a:ext cx="2596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10806288" y="2615987"/>
              <a:ext cx="19756" cy="2772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10806288" y="2615987"/>
                <a:ext cx="19756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11097682" y="2532976"/>
              <a:ext cx="394406" cy="4899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11097682" y="2532976"/>
                <a:ext cx="394406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11418711" y="2707105"/>
              <a:ext cx="146756" cy="2791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11418711" y="2707105"/>
                <a:ext cx="146756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0916355" y="2506363"/>
              <a:ext cx="211667" cy="1993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0916355" y="2506363"/>
                <a:ext cx="211667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0955867" y="2549190"/>
              <a:ext cx="112888" cy="45400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0955867" y="2549190"/>
                <a:ext cx="112888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346222" y="348962"/>
              <a:ext cx="119944" cy="1078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346222" y="348962"/>
                <a:ext cx="119944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297362" y="594999"/>
              <a:ext cx="3704" cy="84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297362" y="594999"/>
                <a:ext cx="370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4269493" y="427920"/>
              <a:ext cx="395993" cy="39831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4269493" y="427920"/>
                <a:ext cx="395993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4605866" y="704975"/>
              <a:ext cx="93134" cy="1127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4605866" y="704975"/>
                <a:ext cx="931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831644" y="552700"/>
              <a:ext cx="81139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831644" y="552700"/>
                <a:ext cx="811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799188" y="472509"/>
              <a:ext cx="21167" cy="31142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799188" y="472509"/>
                <a:ext cx="21167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662311" y="778292"/>
              <a:ext cx="330200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662311" y="778292"/>
                <a:ext cx="330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5055658" y="229116"/>
              <a:ext cx="204964" cy="55851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5055658" y="229116"/>
                <a:ext cx="204964" cy="558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5190066" y="188757"/>
              <a:ext cx="192440" cy="7164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5190066" y="188757"/>
                <a:ext cx="192440" cy="716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5153377" y="419636"/>
              <a:ext cx="366889" cy="3642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5153377" y="419636"/>
                <a:ext cx="366889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5215466" y="620378"/>
              <a:ext cx="381000" cy="21149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5215466" y="620378"/>
                <a:ext cx="381000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5677076" y="242511"/>
              <a:ext cx="210079" cy="49066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5677076" y="242511"/>
                <a:ext cx="210079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846938" y="256611"/>
              <a:ext cx="255412" cy="113924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846938" y="256611"/>
                <a:ext cx="255412" cy="113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6829777" y="735994"/>
              <a:ext cx="22578" cy="84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6829777" y="735994"/>
                <a:ext cx="225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339894" y="270710"/>
              <a:ext cx="384881" cy="4543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339894" y="270710"/>
                <a:ext cx="384881" cy="454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532511" y="364472"/>
              <a:ext cx="98778" cy="37716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532511" y="364472"/>
                <a:ext cx="98778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631288" y="603458"/>
              <a:ext cx="163689" cy="1212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631288" y="603458"/>
                <a:ext cx="1636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964311" y="408709"/>
              <a:ext cx="79728" cy="5375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964311" y="408709"/>
                <a:ext cx="79728" cy="5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902222" y="325522"/>
              <a:ext cx="28222" cy="3540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902222" y="325522"/>
                <a:ext cx="2822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749822" y="659856"/>
              <a:ext cx="364066" cy="451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749822" y="659856"/>
                <a:ext cx="3640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8153400" y="152274"/>
              <a:ext cx="270227" cy="4836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8153400" y="152274"/>
                <a:ext cx="27022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8274755" y="164964"/>
              <a:ext cx="195087" cy="72048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8274755" y="164964"/>
                <a:ext cx="195087" cy="72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218311" y="363767"/>
              <a:ext cx="299156" cy="17765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218311" y="363767"/>
                <a:ext cx="2991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8308622" y="355307"/>
              <a:ext cx="256116" cy="3343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8308622" y="355307"/>
                <a:ext cx="256116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8694384" y="174833"/>
              <a:ext cx="135291" cy="4688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8694384" y="174833"/>
                <a:ext cx="135291" cy="468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8827911" y="236871"/>
              <a:ext cx="408516" cy="45188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8827911" y="236871"/>
                <a:ext cx="408516" cy="45188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5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墨迹 6"/>
              <p14:cNvContentPartPr/>
              <p14:nvPr/>
            </p14:nvContentPartPr>
            <p14:xfrm>
              <a:off x="3358444" y="2137485"/>
              <a:ext cx="84667" cy="1268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"/>
            </p:blipFill>
            <p:spPr>
              <a:xfrm>
                <a:off x="3358444" y="2137485"/>
                <a:ext cx="8466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3482622" y="2205162"/>
              <a:ext cx="59266" cy="310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7"/>
            </p:blipFill>
            <p:spPr>
              <a:xfrm>
                <a:off x="3482622" y="2205162"/>
                <a:ext cx="592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578577" y="2072627"/>
              <a:ext cx="16934" cy="30454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3578577" y="2072627"/>
                <a:ext cx="1693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298244" y="2131845"/>
              <a:ext cx="59267" cy="1388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4298244" y="2131845"/>
                <a:ext cx="59267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4498622" y="2097301"/>
              <a:ext cx="22578" cy="2967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4498622" y="2097301"/>
                <a:ext cx="225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5144911" y="2120565"/>
              <a:ext cx="70555" cy="1219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5144911" y="2120565"/>
                <a:ext cx="705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5249333" y="2182603"/>
              <a:ext cx="59267" cy="479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5249333" y="2182603"/>
                <a:ext cx="592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5390444" y="2081792"/>
              <a:ext cx="11288" cy="2982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5390444" y="2081792"/>
                <a:ext cx="11288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2743200" y="2139423"/>
              <a:ext cx="83255" cy="1503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2743200" y="2139423"/>
                <a:ext cx="832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2873022" y="2182603"/>
              <a:ext cx="62089" cy="535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2873022" y="2182603"/>
                <a:ext cx="620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3014133" y="2069807"/>
              <a:ext cx="22578" cy="3214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3014133" y="2069807"/>
                <a:ext cx="225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1913466" y="2144534"/>
              <a:ext cx="67734" cy="1314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1913466" y="2144534"/>
                <a:ext cx="67734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2009422" y="2199522"/>
              <a:ext cx="81844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2009422" y="2199522"/>
                <a:ext cx="818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2156177" y="2075447"/>
              <a:ext cx="11289" cy="37504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2156177" y="2075447"/>
                <a:ext cx="1128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7227711" y="1257676"/>
              <a:ext cx="2822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7227711" y="1257676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墨迹 28"/>
              <p14:cNvContentPartPr/>
              <p14:nvPr/>
            </p14:nvContentPartPr>
            <p14:xfrm>
              <a:off x="5863166" y="281990"/>
              <a:ext cx="153811" cy="4511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7"/>
            </p:blipFill>
            <p:spPr>
              <a:xfrm>
                <a:off x="5863166" y="281990"/>
                <a:ext cx="1538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墨迹 29"/>
              <p14:cNvContentPartPr/>
              <p14:nvPr/>
            </p14:nvContentPartPr>
            <p14:xfrm>
              <a:off x="5842000" y="327108"/>
              <a:ext cx="62088" cy="35883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9"/>
            </p:blipFill>
            <p:spPr>
              <a:xfrm>
                <a:off x="5842000" y="327108"/>
                <a:ext cx="620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墨迹 30"/>
              <p14:cNvContentPartPr/>
              <p14:nvPr/>
            </p14:nvContentPartPr>
            <p14:xfrm>
              <a:off x="5858933" y="402364"/>
              <a:ext cx="203200" cy="2010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1"/>
            </p:blipFill>
            <p:spPr>
              <a:xfrm>
                <a:off x="5858933" y="402364"/>
                <a:ext cx="20320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墨迹 31"/>
              <p14:cNvContentPartPr/>
              <p14:nvPr/>
            </p14:nvContentPartPr>
            <p14:xfrm>
              <a:off x="6093177" y="203032"/>
              <a:ext cx="85373" cy="22982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3"/>
            </p:blipFill>
            <p:spPr>
              <a:xfrm>
                <a:off x="6093177" y="203032"/>
                <a:ext cx="85373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墨迹 32"/>
              <p14:cNvContentPartPr/>
              <p14:nvPr/>
            </p14:nvContentPartPr>
            <p14:xfrm>
              <a:off x="6208888" y="259430"/>
              <a:ext cx="135467" cy="564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5"/>
            </p:blipFill>
            <p:spPr>
              <a:xfrm>
                <a:off x="6208888" y="259430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墨迹 33"/>
              <p14:cNvContentPartPr/>
              <p14:nvPr/>
            </p14:nvContentPartPr>
            <p14:xfrm>
              <a:off x="6285088" y="156328"/>
              <a:ext cx="31044" cy="1989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7"/>
            </p:blipFill>
            <p:spPr>
              <a:xfrm>
                <a:off x="6285088" y="156328"/>
                <a:ext cx="31044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墨迹 34"/>
              <p14:cNvContentPartPr/>
              <p14:nvPr/>
            </p14:nvContentPartPr>
            <p14:xfrm>
              <a:off x="6468533" y="276350"/>
              <a:ext cx="294569" cy="26225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9"/>
            </p:blipFill>
            <p:spPr>
              <a:xfrm>
                <a:off x="6468533" y="276350"/>
                <a:ext cx="294569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墨迹 35"/>
              <p14:cNvContentPartPr/>
              <p14:nvPr/>
            </p14:nvContentPartPr>
            <p14:xfrm>
              <a:off x="7072488" y="231231"/>
              <a:ext cx="304800" cy="3186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1"/>
            </p:blipFill>
            <p:spPr>
              <a:xfrm>
                <a:off x="7072488" y="231231"/>
                <a:ext cx="3048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墨迹 36"/>
              <p14:cNvContentPartPr/>
              <p14:nvPr/>
            </p14:nvContentPartPr>
            <p14:xfrm>
              <a:off x="7434438" y="186113"/>
              <a:ext cx="168628" cy="1861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3"/>
            </p:blipFill>
            <p:spPr>
              <a:xfrm>
                <a:off x="7434438" y="186113"/>
                <a:ext cx="16862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墨迹 37"/>
              <p14:cNvContentPartPr/>
              <p14:nvPr/>
            </p14:nvContentPartPr>
            <p14:xfrm>
              <a:off x="7591777" y="250971"/>
              <a:ext cx="143934" cy="8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5"/>
            </p:blipFill>
            <p:spPr>
              <a:xfrm>
                <a:off x="7591777" y="250971"/>
                <a:ext cx="143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墨迹 38"/>
              <p14:cNvContentPartPr/>
              <p14:nvPr/>
            </p14:nvContentPartPr>
            <p14:xfrm>
              <a:off x="7679266" y="157914"/>
              <a:ext cx="31044" cy="1861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7"/>
            </p:blipFill>
            <p:spPr>
              <a:xfrm>
                <a:off x="7679266" y="157914"/>
                <a:ext cx="310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墨迹 39"/>
              <p14:cNvContentPartPr/>
              <p14:nvPr/>
            </p14:nvContentPartPr>
            <p14:xfrm>
              <a:off x="7890933" y="228412"/>
              <a:ext cx="321734" cy="29608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9"/>
            </p:blipFill>
            <p:spPr>
              <a:xfrm>
                <a:off x="7890933" y="228412"/>
                <a:ext cx="321734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5" name="墨迹 54"/>
              <p14:cNvContentPartPr/>
              <p14:nvPr/>
            </p14:nvContentPartPr>
            <p14:xfrm>
              <a:off x="9031111" y="3083209"/>
              <a:ext cx="5644" cy="2714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61"/>
            </p:blipFill>
            <p:spPr>
              <a:xfrm>
                <a:off x="9031111" y="3083209"/>
                <a:ext cx="5644" cy="27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0" name="墨迹 69"/>
              <p14:cNvContentPartPr/>
              <p14:nvPr/>
            </p14:nvContentPartPr>
            <p14:xfrm>
              <a:off x="8356600" y="169370"/>
              <a:ext cx="59266" cy="32693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3"/>
            </p:blipFill>
            <p:spPr>
              <a:xfrm>
                <a:off x="8356600" y="169370"/>
                <a:ext cx="59266" cy="326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墨迹 70"/>
              <p14:cNvContentPartPr/>
              <p14:nvPr/>
            </p14:nvContentPartPr>
            <p14:xfrm>
              <a:off x="8376355" y="290449"/>
              <a:ext cx="124178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65"/>
            </p:blipFill>
            <p:spPr>
              <a:xfrm>
                <a:off x="8376355" y="290449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8517466" y="101516"/>
              <a:ext cx="28222" cy="52732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67"/>
            </p:blipFill>
            <p:spPr>
              <a:xfrm>
                <a:off x="8517466" y="101516"/>
                <a:ext cx="28222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墨迹 72"/>
              <p14:cNvContentPartPr/>
              <p14:nvPr/>
            </p14:nvContentPartPr>
            <p14:xfrm>
              <a:off x="8652933" y="146634"/>
              <a:ext cx="163689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69"/>
            </p:blipFill>
            <p:spPr>
              <a:xfrm>
                <a:off x="8652933" y="146634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8692444" y="64681"/>
              <a:ext cx="56444" cy="24550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71"/>
            </p:blipFill>
            <p:spPr>
              <a:xfrm>
                <a:off x="8692444" y="64681"/>
                <a:ext cx="5644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906933" y="204971"/>
              <a:ext cx="228600" cy="2433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73"/>
            </p:blipFill>
            <p:spPr>
              <a:xfrm>
                <a:off x="8906933" y="204971"/>
                <a:ext cx="2286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9196211" y="174833"/>
              <a:ext cx="317500" cy="2650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75"/>
            </p:blipFill>
            <p:spPr>
              <a:xfrm>
                <a:off x="9196211" y="174833"/>
                <a:ext cx="3175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567333" y="97815"/>
              <a:ext cx="132644" cy="14275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77"/>
            </p:blipFill>
            <p:spPr>
              <a:xfrm>
                <a:off x="9567333" y="97815"/>
                <a:ext cx="132644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692922" y="152274"/>
              <a:ext cx="139700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79"/>
            </p:blipFill>
            <p:spPr>
              <a:xfrm>
                <a:off x="9692922" y="152274"/>
                <a:ext cx="139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705622" y="64681"/>
              <a:ext cx="64911" cy="23704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81"/>
            </p:blipFill>
            <p:spPr>
              <a:xfrm>
                <a:off x="9705622" y="64681"/>
                <a:ext cx="64911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0" name="墨迹 79"/>
              <p14:cNvContentPartPr/>
              <p14:nvPr/>
            </p14:nvContentPartPr>
            <p14:xfrm>
              <a:off x="9869311" y="231231"/>
              <a:ext cx="258410" cy="2340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3"/>
            </p:blipFill>
            <p:spPr>
              <a:xfrm>
                <a:off x="9869311" y="231231"/>
                <a:ext cx="25841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1" name="墨迹 80"/>
              <p14:cNvContentPartPr/>
              <p14:nvPr/>
            </p14:nvContentPartPr>
            <p14:xfrm>
              <a:off x="10368844" y="169194"/>
              <a:ext cx="22578" cy="2382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85"/>
            </p:blipFill>
            <p:spPr>
              <a:xfrm>
                <a:off x="10368844" y="169194"/>
                <a:ext cx="22578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2" name="墨迹 81"/>
              <p14:cNvContentPartPr/>
              <p14:nvPr/>
            </p14:nvContentPartPr>
            <p14:xfrm>
              <a:off x="10408355" y="222772"/>
              <a:ext cx="59267" cy="310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87"/>
            </p:blipFill>
            <p:spPr>
              <a:xfrm>
                <a:off x="10408355" y="222772"/>
                <a:ext cx="592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3" name="墨迹 82"/>
              <p14:cNvContentPartPr/>
              <p14:nvPr/>
            </p14:nvContentPartPr>
            <p14:xfrm>
              <a:off x="10476088" y="76137"/>
              <a:ext cx="50800" cy="5837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89"/>
            </p:blipFill>
            <p:spPr>
              <a:xfrm>
                <a:off x="10476088" y="76137"/>
                <a:ext cx="50800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4" name="墨迹 83"/>
              <p14:cNvContentPartPr/>
              <p14:nvPr/>
            </p14:nvContentPartPr>
            <p14:xfrm>
              <a:off x="10593211" y="146634"/>
              <a:ext cx="125589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91"/>
            </p:blipFill>
            <p:spPr>
              <a:xfrm>
                <a:off x="10593211" y="146634"/>
                <a:ext cx="1255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5" name="墨迹 84"/>
              <p14:cNvContentPartPr/>
              <p14:nvPr/>
            </p14:nvContentPartPr>
            <p14:xfrm>
              <a:off x="10651067" y="59217"/>
              <a:ext cx="50800" cy="1635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93"/>
            </p:blipFill>
            <p:spPr>
              <a:xfrm>
                <a:off x="10651067" y="59217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6" name="墨迹 85"/>
              <p14:cNvContentPartPr/>
              <p14:nvPr/>
            </p14:nvContentPartPr>
            <p14:xfrm>
              <a:off x="10696222" y="229645"/>
              <a:ext cx="62089" cy="18206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95"/>
            </p:blipFill>
            <p:spPr>
              <a:xfrm>
                <a:off x="10696222" y="229645"/>
                <a:ext cx="620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7" name="墨迹 86"/>
              <p14:cNvContentPartPr/>
              <p14:nvPr/>
            </p14:nvContentPartPr>
            <p14:xfrm>
              <a:off x="10811932" y="248151"/>
              <a:ext cx="53623" cy="1381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97"/>
            </p:blipFill>
            <p:spPr>
              <a:xfrm>
                <a:off x="10811932" y="248151"/>
                <a:ext cx="5362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墨迹 87"/>
              <p14:cNvContentPartPr/>
              <p14:nvPr/>
            </p14:nvContentPartPr>
            <p14:xfrm>
              <a:off x="10809111" y="229116"/>
              <a:ext cx="293511" cy="14875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99"/>
            </p:blipFill>
            <p:spPr>
              <a:xfrm>
                <a:off x="10809111" y="229116"/>
                <a:ext cx="2935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墨迹 88"/>
              <p14:cNvContentPartPr/>
              <p14:nvPr/>
            </p14:nvContentPartPr>
            <p14:xfrm>
              <a:off x="11085688" y="186113"/>
              <a:ext cx="218193" cy="2707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01"/>
            </p:blipFill>
            <p:spPr>
              <a:xfrm>
                <a:off x="11085688" y="186113"/>
                <a:ext cx="21819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墨迹 89"/>
              <p14:cNvContentPartPr/>
              <p14:nvPr/>
            </p14:nvContentPartPr>
            <p14:xfrm>
              <a:off x="11317111" y="146634"/>
              <a:ext cx="227542" cy="2791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03"/>
            </p:blipFill>
            <p:spPr>
              <a:xfrm>
                <a:off x="11317111" y="146634"/>
                <a:ext cx="22754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墨迹 90"/>
              <p14:cNvContentPartPr/>
              <p14:nvPr/>
            </p14:nvContentPartPr>
            <p14:xfrm>
              <a:off x="11500555" y="178711"/>
              <a:ext cx="149577" cy="27599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05"/>
            </p:blipFill>
            <p:spPr>
              <a:xfrm>
                <a:off x="11500555" y="178711"/>
                <a:ext cx="149577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墨迹 91"/>
              <p14:cNvContentPartPr/>
              <p14:nvPr/>
            </p14:nvContentPartPr>
            <p14:xfrm>
              <a:off x="11644488" y="105393"/>
              <a:ext cx="201083" cy="29009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07"/>
            </p:blipFill>
            <p:spPr>
              <a:xfrm>
                <a:off x="11644488" y="105393"/>
                <a:ext cx="201083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墨迹 92"/>
              <p14:cNvContentPartPr/>
              <p14:nvPr/>
            </p14:nvContentPartPr>
            <p14:xfrm>
              <a:off x="11742737" y="231231"/>
              <a:ext cx="186795" cy="25097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09"/>
            </p:blipFill>
            <p:spPr>
              <a:xfrm>
                <a:off x="11742737" y="231231"/>
                <a:ext cx="186795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墨迹 93"/>
              <p14:cNvContentPartPr/>
              <p14:nvPr/>
            </p14:nvContentPartPr>
            <p14:xfrm>
              <a:off x="11921067" y="101516"/>
              <a:ext cx="169333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11"/>
            </p:blipFill>
            <p:spPr>
              <a:xfrm>
                <a:off x="11921067" y="101516"/>
                <a:ext cx="169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墨迹 94"/>
              <p14:cNvContentPartPr/>
              <p14:nvPr/>
            </p14:nvContentPartPr>
            <p14:xfrm>
              <a:off x="11985977" y="14804"/>
              <a:ext cx="42333" cy="26718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13"/>
            </p:blipFill>
            <p:spPr>
              <a:xfrm>
                <a:off x="11985977" y="14804"/>
                <a:ext cx="423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6" name="墨迹 95"/>
              <p14:cNvContentPartPr/>
              <p14:nvPr/>
            </p14:nvContentPartPr>
            <p14:xfrm>
              <a:off x="12121444" y="329928"/>
              <a:ext cx="105018" cy="599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15"/>
            </p:blipFill>
            <p:spPr>
              <a:xfrm>
                <a:off x="12121444" y="3299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7" name="墨迹 96"/>
              <p14:cNvContentPartPr/>
              <p14:nvPr/>
            </p14:nvContentPartPr>
            <p14:xfrm>
              <a:off x="8260644" y="1779357"/>
              <a:ext cx="2822" cy="761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17"/>
            </p:blipFill>
            <p:spPr>
              <a:xfrm>
                <a:off x="8260644" y="1779357"/>
                <a:ext cx="28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4" name="墨迹 133"/>
              <p14:cNvContentPartPr/>
              <p14:nvPr/>
            </p14:nvContentPartPr>
            <p14:xfrm>
              <a:off x="7572022" y="1429689"/>
              <a:ext cx="105017" cy="599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15"/>
            </p:blipFill>
            <p:spPr>
              <a:xfrm>
                <a:off x="7572022" y="1429689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90" name="墨迹 189"/>
              <p14:cNvContentPartPr/>
              <p14:nvPr/>
            </p14:nvContentPartPr>
            <p14:xfrm>
              <a:off x="7182555" y="1633427"/>
              <a:ext cx="31045" cy="2467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120"/>
            </p:blipFill>
            <p:spPr>
              <a:xfrm>
                <a:off x="7182555" y="1633427"/>
                <a:ext cx="31045" cy="24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30" name="墨迹 329"/>
              <p14:cNvContentPartPr/>
              <p14:nvPr/>
            </p14:nvContentPartPr>
            <p14:xfrm>
              <a:off x="11697581" y="6508332"/>
              <a:ext cx="37219" cy="139585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122"/>
            </p:blipFill>
            <p:spPr>
              <a:xfrm>
                <a:off x="11697581" y="6508332"/>
                <a:ext cx="3721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36" name="墨迹 335"/>
              <p14:cNvContentPartPr/>
              <p14:nvPr/>
            </p14:nvContentPartPr>
            <p14:xfrm>
              <a:off x="6118577" y="6795962"/>
              <a:ext cx="59267" cy="1127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124"/>
            </p:blipFill>
            <p:spPr>
              <a:xfrm>
                <a:off x="6118577" y="6795962"/>
                <a:ext cx="592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57" name="墨迹 356"/>
              <p14:cNvContentPartPr/>
              <p14:nvPr/>
            </p14:nvContentPartPr>
            <p14:xfrm>
              <a:off x="5875866" y="876460"/>
              <a:ext cx="3121378" cy="453123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126"/>
            </p:blipFill>
            <p:spPr>
              <a:xfrm>
                <a:off x="5875866" y="876460"/>
                <a:ext cx="3121378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" name="墨迹 1"/>
              <p14:cNvContentPartPr/>
              <p14:nvPr/>
            </p14:nvContentPartPr>
            <p14:xfrm>
              <a:off x="8424333" y="1130780"/>
              <a:ext cx="36689" cy="197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28"/>
            </p:blipFill>
            <p:spPr>
              <a:xfrm>
                <a:off x="8424333" y="1130780"/>
                <a:ext cx="36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" name="墨迹 3"/>
              <p14:cNvContentPartPr/>
              <p14:nvPr/>
            </p14:nvContentPartPr>
            <p14:xfrm>
              <a:off x="1450622" y="3350042"/>
              <a:ext cx="59266" cy="2566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30"/>
            </p:blipFill>
            <p:spPr>
              <a:xfrm>
                <a:off x="1450622" y="3350042"/>
                <a:ext cx="592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" name="墨迹 5"/>
              <p14:cNvContentPartPr/>
              <p14:nvPr/>
            </p14:nvContentPartPr>
            <p14:xfrm>
              <a:off x="1608666" y="3412080"/>
              <a:ext cx="90311" cy="1501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32"/>
            </p:blipFill>
            <p:spPr>
              <a:xfrm>
                <a:off x="1608666" y="3412080"/>
                <a:ext cx="90311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1" name="墨迹 40"/>
              <p14:cNvContentPartPr/>
              <p14:nvPr/>
            </p14:nvContentPartPr>
            <p14:xfrm>
              <a:off x="1732844" y="3502317"/>
              <a:ext cx="39511" cy="11279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34"/>
            </p:blipFill>
            <p:spPr>
              <a:xfrm>
                <a:off x="1732844" y="3502317"/>
                <a:ext cx="395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2" name="墨迹 41"/>
              <p14:cNvContentPartPr/>
              <p14:nvPr/>
            </p14:nvContentPartPr>
            <p14:xfrm>
              <a:off x="1871133" y="3333123"/>
              <a:ext cx="2822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36"/>
            </p:blipFill>
            <p:spPr>
              <a:xfrm>
                <a:off x="1871133" y="3333123"/>
                <a:ext cx="28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3" name="墨迹 42"/>
              <p14:cNvContentPartPr/>
              <p14:nvPr/>
            </p14:nvContentPartPr>
            <p14:xfrm>
              <a:off x="2020711" y="3478171"/>
              <a:ext cx="38100" cy="1087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38"/>
            </p:blipFill>
            <p:spPr>
              <a:xfrm>
                <a:off x="2020711" y="3478171"/>
                <a:ext cx="38100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4" name="墨迹 43"/>
              <p14:cNvContentPartPr/>
              <p14:nvPr/>
            </p14:nvContentPartPr>
            <p14:xfrm>
              <a:off x="2156177" y="3380180"/>
              <a:ext cx="79023" cy="1852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40"/>
            </p:blipFill>
            <p:spPr>
              <a:xfrm>
                <a:off x="2156177" y="3380180"/>
                <a:ext cx="79023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66" name="墨迹 365"/>
              <p14:cNvContentPartPr/>
              <p14:nvPr/>
            </p14:nvContentPartPr>
            <p14:xfrm>
              <a:off x="2297288" y="3366962"/>
              <a:ext cx="112889" cy="144696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142"/>
            </p:blipFill>
            <p:spPr>
              <a:xfrm>
                <a:off x="2297288" y="3366962"/>
                <a:ext cx="1128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67" name="墨迹 366"/>
              <p14:cNvContentPartPr/>
              <p14:nvPr/>
            </p14:nvContentPartPr>
            <p14:xfrm>
              <a:off x="2353733" y="3355682"/>
              <a:ext cx="39511" cy="228412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144"/>
            </p:blipFill>
            <p:spPr>
              <a:xfrm>
                <a:off x="2353733" y="3355682"/>
                <a:ext cx="3951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68" name="墨迹 367"/>
              <p14:cNvContentPartPr/>
              <p14:nvPr/>
            </p14:nvContentPartPr>
            <p14:xfrm>
              <a:off x="2239080" y="3564355"/>
              <a:ext cx="27164" cy="3101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146"/>
            </p:blipFill>
            <p:spPr>
              <a:xfrm>
                <a:off x="2239080" y="3564355"/>
                <a:ext cx="2716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69" name="墨迹 368"/>
              <p14:cNvContentPartPr/>
              <p14:nvPr/>
            </p14:nvContentPartPr>
            <p14:xfrm>
              <a:off x="2463800" y="3304924"/>
              <a:ext cx="76200" cy="31582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148"/>
            </p:blipFill>
            <p:spPr>
              <a:xfrm>
                <a:off x="2463800" y="3304924"/>
                <a:ext cx="762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70" name="墨迹 369"/>
              <p14:cNvContentPartPr/>
              <p14:nvPr/>
            </p14:nvContentPartPr>
            <p14:xfrm>
              <a:off x="3093155" y="3321843"/>
              <a:ext cx="290689" cy="304550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150"/>
            </p:blipFill>
            <p:spPr>
              <a:xfrm>
                <a:off x="3093155" y="3321843"/>
                <a:ext cx="2906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71" name="墨迹 370"/>
              <p14:cNvContentPartPr/>
              <p14:nvPr/>
            </p14:nvContentPartPr>
            <p14:xfrm>
              <a:off x="3397955" y="3242886"/>
              <a:ext cx="95956" cy="112796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152"/>
            </p:blipFill>
            <p:spPr>
              <a:xfrm>
                <a:off x="3397955" y="3242886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72" name="墨迹 371"/>
              <p14:cNvContentPartPr/>
              <p14:nvPr/>
            </p14:nvContentPartPr>
            <p14:xfrm>
              <a:off x="3510844" y="3261215"/>
              <a:ext cx="98778" cy="26789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154"/>
            </p:blipFill>
            <p:spPr>
              <a:xfrm>
                <a:off x="3510844" y="3261215"/>
                <a:ext cx="987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73" name="墨迹 372"/>
              <p14:cNvContentPartPr/>
              <p14:nvPr/>
            </p14:nvContentPartPr>
            <p14:xfrm>
              <a:off x="3556000" y="3188779"/>
              <a:ext cx="22577" cy="147164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156"/>
            </p:blipFill>
            <p:spPr>
              <a:xfrm>
                <a:off x="3556000" y="3188779"/>
                <a:ext cx="22577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74" name="墨迹 373"/>
              <p14:cNvContentPartPr/>
              <p14:nvPr/>
            </p14:nvContentPartPr>
            <p14:xfrm>
              <a:off x="3561644" y="3505137"/>
              <a:ext cx="163689" cy="1832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158"/>
            </p:blipFill>
            <p:spPr>
              <a:xfrm>
                <a:off x="3561644" y="3505137"/>
                <a:ext cx="163689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75" name="墨迹 374"/>
              <p14:cNvContentPartPr/>
              <p14:nvPr/>
            </p14:nvContentPartPr>
            <p14:xfrm>
              <a:off x="3646311" y="3415958"/>
              <a:ext cx="16933" cy="19633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160"/>
            </p:blipFill>
            <p:spPr>
              <a:xfrm>
                <a:off x="3646311" y="3415958"/>
                <a:ext cx="16933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76" name="墨迹 375"/>
              <p14:cNvContentPartPr/>
              <p14:nvPr/>
            </p14:nvContentPartPr>
            <p14:xfrm>
              <a:off x="3781777" y="3400801"/>
              <a:ext cx="225778" cy="187523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162"/>
            </p:blipFill>
            <p:spPr>
              <a:xfrm>
                <a:off x="3781777" y="3400801"/>
                <a:ext cx="225778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77" name="墨迹 376"/>
              <p14:cNvContentPartPr/>
              <p14:nvPr/>
            </p14:nvContentPartPr>
            <p14:xfrm>
              <a:off x="3990622" y="3310564"/>
              <a:ext cx="62089" cy="563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164"/>
            </p:blipFill>
            <p:spPr>
              <a:xfrm>
                <a:off x="3990622" y="3310564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78" name="墨迹 377"/>
              <p14:cNvContentPartPr/>
              <p14:nvPr/>
            </p14:nvContentPartPr>
            <p14:xfrm>
              <a:off x="4124677" y="3400801"/>
              <a:ext cx="179211" cy="2537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166"/>
            </p:blipFill>
            <p:spPr>
              <a:xfrm>
                <a:off x="4124677" y="3400801"/>
                <a:ext cx="1792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79" name="墨迹 378"/>
              <p14:cNvContentPartPr/>
              <p14:nvPr/>
            </p14:nvContentPartPr>
            <p14:xfrm>
              <a:off x="4121855" y="3513597"/>
              <a:ext cx="173567" cy="33838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168"/>
            </p:blipFill>
            <p:spPr>
              <a:xfrm>
                <a:off x="4121855" y="3513597"/>
                <a:ext cx="1735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0" name="墨迹 379"/>
              <p14:cNvContentPartPr/>
              <p14:nvPr/>
            </p14:nvContentPartPr>
            <p14:xfrm>
              <a:off x="4351866" y="3283775"/>
              <a:ext cx="259645" cy="286220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170"/>
            </p:blipFill>
            <p:spPr>
              <a:xfrm>
                <a:off x="4351866" y="3283775"/>
                <a:ext cx="25964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81" name="墨迹 380"/>
              <p14:cNvContentPartPr/>
              <p14:nvPr/>
            </p14:nvContentPartPr>
            <p14:xfrm>
              <a:off x="8144933" y="3340877"/>
              <a:ext cx="495300" cy="277937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172"/>
            </p:blipFill>
            <p:spPr>
              <a:xfrm>
                <a:off x="8144933" y="3340877"/>
                <a:ext cx="4953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82" name="墨迹 381"/>
              <p14:cNvContentPartPr/>
              <p14:nvPr/>
            </p14:nvContentPartPr>
            <p14:xfrm>
              <a:off x="8658577" y="3481696"/>
              <a:ext cx="90312" cy="11455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174"/>
            </p:blipFill>
            <p:spPr>
              <a:xfrm>
                <a:off x="8658577" y="3481696"/>
                <a:ext cx="90312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383" name="墨迹 382"/>
              <p14:cNvContentPartPr/>
              <p14:nvPr/>
            </p14:nvContentPartPr>
            <p14:xfrm>
              <a:off x="8895644" y="3429000"/>
              <a:ext cx="347133" cy="33838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176"/>
            </p:blipFill>
            <p:spPr>
              <a:xfrm>
                <a:off x="8895644" y="3429000"/>
                <a:ext cx="347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384" name="墨迹 383"/>
              <p14:cNvContentPartPr/>
              <p14:nvPr/>
            </p14:nvContentPartPr>
            <p14:xfrm>
              <a:off x="8849077" y="3519236"/>
              <a:ext cx="379589" cy="1692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178"/>
            </p:blipFill>
            <p:spPr>
              <a:xfrm>
                <a:off x="8849077" y="3519236"/>
                <a:ext cx="3795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385" name="墨迹 384"/>
              <p14:cNvContentPartPr/>
              <p14:nvPr/>
            </p14:nvContentPartPr>
            <p14:xfrm>
              <a:off x="8886472" y="3170979"/>
              <a:ext cx="203905" cy="218542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180"/>
            </p:blipFill>
            <p:spPr>
              <a:xfrm>
                <a:off x="8886472" y="3170979"/>
                <a:ext cx="203905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86" name="墨迹 385"/>
              <p14:cNvContentPartPr/>
              <p14:nvPr/>
            </p14:nvContentPartPr>
            <p14:xfrm>
              <a:off x="9114190" y="3203407"/>
              <a:ext cx="156104" cy="134651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182"/>
            </p:blipFill>
            <p:spPr>
              <a:xfrm>
                <a:off x="9114190" y="3203407"/>
                <a:ext cx="156104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387" name="墨迹 386"/>
              <p14:cNvContentPartPr/>
              <p14:nvPr/>
            </p14:nvContentPartPr>
            <p14:xfrm>
              <a:off x="9190566" y="3150887"/>
              <a:ext cx="32456" cy="173776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184"/>
            </p:blipFill>
            <p:spPr>
              <a:xfrm>
                <a:off x="9190566" y="3150887"/>
                <a:ext cx="32456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88" name="墨迹 387"/>
              <p14:cNvContentPartPr/>
              <p14:nvPr/>
            </p14:nvContentPartPr>
            <p14:xfrm>
              <a:off x="9465733" y="3327483"/>
              <a:ext cx="217311" cy="22065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186"/>
            </p:blipFill>
            <p:spPr>
              <a:xfrm>
                <a:off x="9465733" y="3327483"/>
                <a:ext cx="217311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89" name="墨迹 388"/>
              <p14:cNvContentPartPr/>
              <p14:nvPr/>
            </p14:nvContentPartPr>
            <p14:xfrm>
              <a:off x="9776177" y="3429000"/>
              <a:ext cx="146756" cy="16919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188"/>
            </p:blipFill>
            <p:spPr>
              <a:xfrm>
                <a:off x="9776177" y="3429000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90" name="墨迹 389"/>
              <p14:cNvContentPartPr/>
              <p14:nvPr/>
            </p14:nvContentPartPr>
            <p14:xfrm>
              <a:off x="9835444" y="3310564"/>
              <a:ext cx="47978" cy="231231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190"/>
            </p:blipFill>
            <p:spPr>
              <a:xfrm>
                <a:off x="9835444" y="3310564"/>
                <a:ext cx="4797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91" name="墨迹 390"/>
              <p14:cNvContentPartPr/>
              <p14:nvPr/>
            </p14:nvContentPartPr>
            <p14:xfrm>
              <a:off x="10010422" y="3322019"/>
              <a:ext cx="338666" cy="197217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192"/>
            </p:blipFill>
            <p:spPr>
              <a:xfrm>
                <a:off x="10010422" y="3322019"/>
                <a:ext cx="338666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92" name="墨迹 391"/>
              <p14:cNvContentPartPr/>
              <p14:nvPr/>
            </p14:nvContentPartPr>
            <p14:xfrm>
              <a:off x="10422467" y="3268970"/>
              <a:ext cx="36688" cy="382802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194"/>
            </p:blipFill>
            <p:spPr>
              <a:xfrm>
                <a:off x="10422467" y="3268970"/>
                <a:ext cx="36688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93" name="墨迹 392"/>
              <p14:cNvContentPartPr/>
              <p14:nvPr/>
            </p14:nvContentPartPr>
            <p14:xfrm>
              <a:off x="10323688" y="3234074"/>
              <a:ext cx="135467" cy="8635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196"/>
            </p:blipFill>
            <p:spPr>
              <a:xfrm>
                <a:off x="10323688" y="3234074"/>
                <a:ext cx="135467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394" name="墨迹 393"/>
              <p14:cNvContentPartPr/>
              <p14:nvPr/>
            </p14:nvContentPartPr>
            <p14:xfrm>
              <a:off x="10453511" y="3231606"/>
              <a:ext cx="110067" cy="78958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198"/>
            </p:blipFill>
            <p:spPr>
              <a:xfrm>
                <a:off x="10453511" y="3231606"/>
                <a:ext cx="1100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395" name="墨迹 394"/>
              <p14:cNvContentPartPr/>
              <p14:nvPr/>
            </p14:nvContentPartPr>
            <p14:xfrm>
              <a:off x="1423811" y="3995800"/>
              <a:ext cx="83255" cy="239691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200"/>
            </p:blipFill>
            <p:spPr>
              <a:xfrm>
                <a:off x="1423811" y="3995800"/>
                <a:ext cx="832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396" name="墨迹 395"/>
              <p14:cNvContentPartPr/>
              <p14:nvPr/>
            </p14:nvContentPartPr>
            <p14:xfrm>
              <a:off x="1557866" y="4012014"/>
              <a:ext cx="67734" cy="164612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202"/>
            </p:blipFill>
            <p:spPr>
              <a:xfrm>
                <a:off x="1557866" y="4012014"/>
                <a:ext cx="6773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97" name="墨迹 396"/>
              <p14:cNvContentPartPr/>
              <p14:nvPr/>
            </p14:nvContentPartPr>
            <p14:xfrm>
              <a:off x="1704622" y="4111416"/>
              <a:ext cx="31926" cy="93056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204"/>
            </p:blipFill>
            <p:spPr>
              <a:xfrm>
                <a:off x="1704622" y="4111416"/>
                <a:ext cx="3192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98" name="墨迹 397"/>
              <p14:cNvContentPartPr/>
              <p14:nvPr/>
            </p14:nvContentPartPr>
            <p14:xfrm>
              <a:off x="1834444" y="3942222"/>
              <a:ext cx="82550" cy="301729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206"/>
            </p:blipFill>
            <p:spPr>
              <a:xfrm>
                <a:off x="1834444" y="3942222"/>
                <a:ext cx="825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99" name="墨迹 398"/>
              <p14:cNvContentPartPr/>
              <p14:nvPr/>
            </p14:nvContentPartPr>
            <p14:xfrm>
              <a:off x="2000955" y="4156534"/>
              <a:ext cx="34220" cy="84597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208"/>
            </p:blipFill>
            <p:spPr>
              <a:xfrm>
                <a:off x="2000955" y="4156534"/>
                <a:ext cx="3422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00" name="墨迹 399"/>
              <p14:cNvContentPartPr/>
              <p14:nvPr/>
            </p14:nvContentPartPr>
            <p14:xfrm>
              <a:off x="2161822" y="4015539"/>
              <a:ext cx="67733" cy="148750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210"/>
            </p:blipFill>
            <p:spPr>
              <a:xfrm>
                <a:off x="2161822" y="4015539"/>
                <a:ext cx="67733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01" name="墨迹 400"/>
              <p14:cNvContentPartPr/>
              <p14:nvPr/>
            </p14:nvContentPartPr>
            <p14:xfrm>
              <a:off x="2336800" y="4066297"/>
              <a:ext cx="5644" cy="70498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212"/>
            </p:blipFill>
            <p:spPr>
              <a:xfrm>
                <a:off x="2336800" y="4066297"/>
                <a:ext cx="56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02" name="墨迹 401"/>
              <p14:cNvContentPartPr/>
              <p14:nvPr/>
            </p14:nvContentPartPr>
            <p14:xfrm>
              <a:off x="2419702" y="3925302"/>
              <a:ext cx="137231" cy="146635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214"/>
            </p:blipFill>
            <p:spPr>
              <a:xfrm>
                <a:off x="2419702" y="3925302"/>
                <a:ext cx="13723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03" name="墨迹 402"/>
              <p14:cNvContentPartPr/>
              <p14:nvPr/>
            </p14:nvContentPartPr>
            <p14:xfrm>
              <a:off x="2486377" y="3953501"/>
              <a:ext cx="19756" cy="191753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216"/>
            </p:blipFill>
            <p:spPr>
              <a:xfrm>
                <a:off x="2486377" y="3953501"/>
                <a:ext cx="197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404" name="墨迹 403"/>
              <p14:cNvContentPartPr/>
              <p14:nvPr/>
            </p14:nvContentPartPr>
            <p14:xfrm>
              <a:off x="2497666" y="3891463"/>
              <a:ext cx="155222" cy="366588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218"/>
            </p:blipFill>
            <p:spPr>
              <a:xfrm>
                <a:off x="2497666" y="3891463"/>
                <a:ext cx="15522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405" name="墨迹 404"/>
              <p14:cNvContentPartPr/>
              <p14:nvPr/>
            </p14:nvContentPartPr>
            <p14:xfrm>
              <a:off x="3171119" y="3925302"/>
              <a:ext cx="147814" cy="180474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220"/>
            </p:blipFill>
            <p:spPr>
              <a:xfrm>
                <a:off x="3171119" y="3925302"/>
                <a:ext cx="14781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06" name="墨迹 405"/>
              <p14:cNvContentPartPr/>
              <p14:nvPr/>
            </p14:nvContentPartPr>
            <p14:xfrm>
              <a:off x="3386666" y="3894988"/>
              <a:ext cx="16934" cy="241807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222"/>
            </p:blipFill>
            <p:spPr>
              <a:xfrm>
                <a:off x="3386666" y="3894988"/>
                <a:ext cx="1693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07" name="墨迹 406"/>
              <p14:cNvContentPartPr/>
              <p14:nvPr/>
            </p14:nvContentPartPr>
            <p14:xfrm>
              <a:off x="3375377" y="3981700"/>
              <a:ext cx="98778" cy="73317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224"/>
            </p:blipFill>
            <p:spPr>
              <a:xfrm>
                <a:off x="3375377" y="3981700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08" name="墨迹 407"/>
              <p14:cNvContentPartPr/>
              <p14:nvPr/>
            </p14:nvContentPartPr>
            <p14:xfrm>
              <a:off x="3485444" y="3888467"/>
              <a:ext cx="25400" cy="403422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226"/>
            </p:blipFill>
            <p:spPr>
              <a:xfrm>
                <a:off x="3485444" y="3888467"/>
                <a:ext cx="254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409" name="墨迹 408"/>
              <p14:cNvContentPartPr/>
              <p14:nvPr/>
            </p14:nvContentPartPr>
            <p14:xfrm>
              <a:off x="3544711" y="3891463"/>
              <a:ext cx="135466" cy="2819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228"/>
            </p:blipFill>
            <p:spPr>
              <a:xfrm>
                <a:off x="3544711" y="3891463"/>
                <a:ext cx="135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10" name="墨迹 409"/>
              <p14:cNvContentPartPr/>
              <p14:nvPr/>
            </p14:nvContentPartPr>
            <p14:xfrm>
              <a:off x="3609622" y="3818146"/>
              <a:ext cx="25400" cy="194573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230"/>
            </p:blipFill>
            <p:spPr>
              <a:xfrm>
                <a:off x="3609622" y="3818146"/>
                <a:ext cx="254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11" name="墨迹 410"/>
              <p14:cNvContentPartPr/>
              <p14:nvPr/>
            </p14:nvContentPartPr>
            <p14:xfrm>
              <a:off x="3606800" y="4066297"/>
              <a:ext cx="141111" cy="16920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232"/>
            </p:blipFill>
            <p:spPr>
              <a:xfrm>
                <a:off x="3606800" y="4066297"/>
                <a:ext cx="1411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12" name="墨迹 411"/>
              <p14:cNvContentPartPr/>
              <p14:nvPr/>
            </p14:nvContentPartPr>
            <p14:xfrm>
              <a:off x="3694288" y="3987340"/>
              <a:ext cx="31045" cy="169194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234"/>
            </p:blipFill>
            <p:spPr>
              <a:xfrm>
                <a:off x="3694288" y="3987340"/>
                <a:ext cx="310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13" name="墨迹 412"/>
              <p14:cNvContentPartPr/>
              <p14:nvPr/>
            </p14:nvContentPartPr>
            <p14:xfrm>
              <a:off x="3840338" y="3964781"/>
              <a:ext cx="240595" cy="208672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236"/>
            </p:blipFill>
            <p:spPr>
              <a:xfrm>
                <a:off x="3840338" y="3964781"/>
                <a:ext cx="24059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14" name="墨迹 413"/>
              <p14:cNvContentPartPr/>
              <p14:nvPr/>
            </p14:nvContentPartPr>
            <p14:xfrm>
              <a:off x="4069644" y="3891463"/>
              <a:ext cx="93133" cy="22560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238"/>
            </p:blipFill>
            <p:spPr>
              <a:xfrm>
                <a:off x="4069644" y="3891463"/>
                <a:ext cx="931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15" name="墨迹 414"/>
              <p14:cNvContentPartPr/>
              <p14:nvPr/>
            </p14:nvContentPartPr>
            <p14:xfrm>
              <a:off x="4176888" y="3971831"/>
              <a:ext cx="152400" cy="26789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240"/>
            </p:blipFill>
            <p:spPr>
              <a:xfrm>
                <a:off x="4176888" y="3971831"/>
                <a:ext cx="1524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16" name="墨迹 415"/>
              <p14:cNvContentPartPr/>
              <p14:nvPr/>
            </p14:nvContentPartPr>
            <p14:xfrm>
              <a:off x="4154487" y="4083217"/>
              <a:ext cx="186090" cy="845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242"/>
            </p:blipFill>
            <p:spPr>
              <a:xfrm>
                <a:off x="4154487" y="4083217"/>
                <a:ext cx="18609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17" name="墨迹 416"/>
              <p14:cNvContentPartPr/>
              <p14:nvPr/>
            </p14:nvContentPartPr>
            <p14:xfrm>
              <a:off x="4425244" y="3919662"/>
              <a:ext cx="45156" cy="194574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244"/>
            </p:blipFill>
            <p:spPr>
              <a:xfrm>
                <a:off x="4425244" y="3919662"/>
                <a:ext cx="451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8" name="墨迹 417"/>
              <p14:cNvContentPartPr/>
              <p14:nvPr/>
            </p14:nvContentPartPr>
            <p14:xfrm>
              <a:off x="4447822" y="3970420"/>
              <a:ext cx="112889" cy="45119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246"/>
            </p:blipFill>
            <p:spPr>
              <a:xfrm>
                <a:off x="4447822" y="3970420"/>
                <a:ext cx="1128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419" name="墨迹 418"/>
              <p14:cNvContentPartPr/>
              <p14:nvPr/>
            </p14:nvContentPartPr>
            <p14:xfrm>
              <a:off x="4529313" y="3870314"/>
              <a:ext cx="166864" cy="233347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248"/>
            </p:blipFill>
            <p:spPr>
              <a:xfrm>
                <a:off x="4529313" y="3870314"/>
                <a:ext cx="16686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20" name="墨迹 419"/>
              <p14:cNvContentPartPr/>
              <p14:nvPr/>
            </p14:nvContentPartPr>
            <p14:xfrm>
              <a:off x="4715933" y="3843525"/>
              <a:ext cx="42333" cy="420165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250"/>
            </p:blipFill>
            <p:spPr>
              <a:xfrm>
                <a:off x="4715933" y="3843525"/>
                <a:ext cx="4233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421" name="墨迹 420"/>
              <p14:cNvContentPartPr/>
              <p14:nvPr/>
            </p14:nvContentPartPr>
            <p14:xfrm>
              <a:off x="4628444" y="3801226"/>
              <a:ext cx="129822" cy="121256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252"/>
            </p:blipFill>
            <p:spPr>
              <a:xfrm>
                <a:off x="4628444" y="3801226"/>
                <a:ext cx="1298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422" name="墨迹 421"/>
              <p14:cNvContentPartPr/>
              <p14:nvPr/>
            </p14:nvContentPartPr>
            <p14:xfrm>
              <a:off x="4718755" y="3818146"/>
              <a:ext cx="79022" cy="59218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254"/>
            </p:blipFill>
            <p:spPr>
              <a:xfrm>
                <a:off x="4718755" y="3818146"/>
                <a:ext cx="790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423" name="墨迹 422"/>
              <p14:cNvContentPartPr/>
              <p14:nvPr/>
            </p14:nvContentPartPr>
            <p14:xfrm>
              <a:off x="5971822" y="3462838"/>
              <a:ext cx="251178" cy="16920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256"/>
            </p:blipFill>
            <p:spPr>
              <a:xfrm>
                <a:off x="5971822" y="3462838"/>
                <a:ext cx="251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424" name="墨迹 423"/>
              <p14:cNvContentPartPr/>
              <p14:nvPr/>
            </p14:nvContentPartPr>
            <p14:xfrm>
              <a:off x="5971822" y="4015539"/>
              <a:ext cx="206022" cy="16919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258"/>
            </p:blipFill>
            <p:spPr>
              <a:xfrm>
                <a:off x="5971822" y="4015539"/>
                <a:ext cx="206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425" name="墨迹 424"/>
              <p14:cNvContentPartPr/>
              <p14:nvPr/>
            </p14:nvContentPartPr>
            <p14:xfrm>
              <a:off x="8290101" y="3930942"/>
              <a:ext cx="249943" cy="186113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260"/>
            </p:blipFill>
            <p:spPr>
              <a:xfrm>
                <a:off x="8290101" y="3930942"/>
                <a:ext cx="24994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426" name="墨迹 425"/>
              <p14:cNvContentPartPr/>
              <p14:nvPr/>
            </p14:nvContentPartPr>
            <p14:xfrm>
              <a:off x="8545688" y="3919839"/>
              <a:ext cx="177800" cy="234404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262"/>
            </p:blipFill>
            <p:spPr>
              <a:xfrm>
                <a:off x="8545688" y="3919839"/>
                <a:ext cx="17780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27" name="墨迹 426"/>
              <p14:cNvContentPartPr/>
              <p14:nvPr/>
            </p14:nvContentPartPr>
            <p14:xfrm>
              <a:off x="8739540" y="3892521"/>
              <a:ext cx="173037" cy="238634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264"/>
            </p:blipFill>
            <p:spPr>
              <a:xfrm>
                <a:off x="8739540" y="3892521"/>
                <a:ext cx="17303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428" name="墨迹 427"/>
              <p14:cNvContentPartPr/>
              <p14:nvPr/>
            </p14:nvContentPartPr>
            <p14:xfrm>
              <a:off x="9110133" y="3978880"/>
              <a:ext cx="397934" cy="14100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266"/>
            </p:blipFill>
            <p:spPr>
              <a:xfrm>
                <a:off x="9110133" y="3978880"/>
                <a:ext cx="39793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429" name="墨迹 428"/>
              <p14:cNvContentPartPr/>
              <p14:nvPr/>
            </p14:nvContentPartPr>
            <p14:xfrm>
              <a:off x="9048044" y="4066297"/>
              <a:ext cx="352778" cy="11280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268"/>
            </p:blipFill>
            <p:spPr>
              <a:xfrm>
                <a:off x="9048044" y="4066297"/>
                <a:ext cx="352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430" name="墨迹 429"/>
              <p14:cNvContentPartPr/>
              <p14:nvPr/>
            </p14:nvContentPartPr>
            <p14:xfrm>
              <a:off x="9157405" y="3727909"/>
              <a:ext cx="204788" cy="205853"/>
            </p14:xfrm>
          </p:contentPart>
        </mc:Choice>
        <mc:Fallback xmlns="">
          <p:pic>
            <p:nvPicPr>
              <p:cNvPr id="430" name="墨迹 429"/>
            </p:nvPicPr>
            <p:blipFill>
              <a:blip r:embed="rId270"/>
            </p:blipFill>
            <p:spPr>
              <a:xfrm>
                <a:off x="9157405" y="3727909"/>
                <a:ext cx="2047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431" name="墨迹 430"/>
              <p14:cNvContentPartPr/>
              <p14:nvPr/>
            </p14:nvContentPartPr>
            <p14:xfrm>
              <a:off x="9378244" y="3789947"/>
              <a:ext cx="132644" cy="73317"/>
            </p14:xfrm>
          </p:contentPart>
        </mc:Choice>
        <mc:Fallback xmlns="">
          <p:pic>
            <p:nvPicPr>
              <p:cNvPr id="431" name="墨迹 430"/>
            </p:nvPicPr>
            <p:blipFill>
              <a:blip r:embed="rId272"/>
            </p:blipFill>
            <p:spPr>
              <a:xfrm>
                <a:off x="9378244" y="3789947"/>
                <a:ext cx="1326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432" name="墨迹 431"/>
              <p14:cNvContentPartPr/>
              <p14:nvPr/>
            </p14:nvContentPartPr>
            <p14:xfrm>
              <a:off x="9443155" y="3732491"/>
              <a:ext cx="33867" cy="150513"/>
            </p14:xfrm>
          </p:contentPart>
        </mc:Choice>
        <mc:Fallback xmlns="">
          <p:pic>
            <p:nvPicPr>
              <p:cNvPr id="432" name="墨迹 431"/>
            </p:nvPicPr>
            <p:blipFill>
              <a:blip r:embed="rId274"/>
            </p:blipFill>
            <p:spPr>
              <a:xfrm>
                <a:off x="9443155" y="3732491"/>
                <a:ext cx="33867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433" name="墨迹 432"/>
              <p14:cNvContentPartPr/>
              <p14:nvPr/>
            </p14:nvContentPartPr>
            <p14:xfrm>
              <a:off x="9777588" y="3899042"/>
              <a:ext cx="32456" cy="201094"/>
            </p14:xfrm>
          </p:contentPart>
        </mc:Choice>
        <mc:Fallback xmlns="">
          <p:pic>
            <p:nvPicPr>
              <p:cNvPr id="433" name="墨迹 432"/>
            </p:nvPicPr>
            <p:blipFill>
              <a:blip r:embed="rId276"/>
            </p:blipFill>
            <p:spPr>
              <a:xfrm>
                <a:off x="9777588" y="3899042"/>
                <a:ext cx="3245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434" name="墨迹 433"/>
              <p14:cNvContentPartPr/>
              <p14:nvPr/>
            </p14:nvContentPartPr>
            <p14:xfrm>
              <a:off x="9776177" y="3978880"/>
              <a:ext cx="104423" cy="42299"/>
            </p14:xfrm>
          </p:contentPart>
        </mc:Choice>
        <mc:Fallback xmlns="">
          <p:pic>
            <p:nvPicPr>
              <p:cNvPr id="434" name="墨迹 433"/>
            </p:nvPicPr>
            <p:blipFill>
              <a:blip r:embed="rId278"/>
            </p:blipFill>
            <p:spPr>
              <a:xfrm>
                <a:off x="9776177" y="3978880"/>
                <a:ext cx="10442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35" name="墨迹 434"/>
              <p14:cNvContentPartPr/>
              <p14:nvPr/>
            </p14:nvContentPartPr>
            <p14:xfrm>
              <a:off x="9840383" y="3858153"/>
              <a:ext cx="218017" cy="234933"/>
            </p14:xfrm>
          </p:contentPart>
        </mc:Choice>
        <mc:Fallback xmlns="">
          <p:pic>
            <p:nvPicPr>
              <p:cNvPr id="435" name="墨迹 434"/>
            </p:nvPicPr>
            <p:blipFill>
              <a:blip r:embed="rId280"/>
            </p:blipFill>
            <p:spPr>
              <a:xfrm>
                <a:off x="9840383" y="3858153"/>
                <a:ext cx="21801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436" name="墨迹 435"/>
              <p14:cNvContentPartPr/>
              <p14:nvPr/>
            </p14:nvContentPartPr>
            <p14:xfrm>
              <a:off x="10112022" y="3866084"/>
              <a:ext cx="25400" cy="369407"/>
            </p14:xfrm>
          </p:contentPart>
        </mc:Choice>
        <mc:Fallback xmlns="">
          <p:pic>
            <p:nvPicPr>
              <p:cNvPr id="436" name="墨迹 435"/>
            </p:nvPicPr>
            <p:blipFill>
              <a:blip r:embed="rId282"/>
            </p:blipFill>
            <p:spPr>
              <a:xfrm>
                <a:off x="10112022" y="3866084"/>
                <a:ext cx="2540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37" name="墨迹 436"/>
              <p14:cNvContentPartPr/>
              <p14:nvPr/>
            </p14:nvContentPartPr>
            <p14:xfrm>
              <a:off x="10027355" y="3859739"/>
              <a:ext cx="121356" cy="74023"/>
            </p14:xfrm>
          </p:contentPart>
        </mc:Choice>
        <mc:Fallback xmlns="">
          <p:pic>
            <p:nvPicPr>
              <p:cNvPr id="437" name="墨迹 436"/>
            </p:nvPicPr>
            <p:blipFill>
              <a:blip r:embed="rId284"/>
            </p:blipFill>
            <p:spPr>
              <a:xfrm>
                <a:off x="10027355" y="3859739"/>
                <a:ext cx="121356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38" name="墨迹 437"/>
              <p14:cNvContentPartPr/>
              <p14:nvPr/>
            </p14:nvContentPartPr>
            <p14:xfrm>
              <a:off x="10143066" y="3847755"/>
              <a:ext cx="124178" cy="40888"/>
            </p14:xfrm>
          </p:contentPart>
        </mc:Choice>
        <mc:Fallback xmlns="">
          <p:pic>
            <p:nvPicPr>
              <p:cNvPr id="438" name="墨迹 437"/>
            </p:nvPicPr>
            <p:blipFill>
              <a:blip r:embed="rId286"/>
            </p:blipFill>
            <p:spPr>
              <a:xfrm>
                <a:off x="10143066" y="3847755"/>
                <a:ext cx="124178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439" name="墨迹 438"/>
              <p14:cNvContentPartPr/>
              <p14:nvPr/>
            </p14:nvContentPartPr>
            <p14:xfrm>
              <a:off x="10214680" y="4004259"/>
              <a:ext cx="221898" cy="16920"/>
            </p14:xfrm>
          </p:contentPart>
        </mc:Choice>
        <mc:Fallback xmlns="">
          <p:pic>
            <p:nvPicPr>
              <p:cNvPr id="439" name="墨迹 438"/>
            </p:nvPicPr>
            <p:blipFill>
              <a:blip r:embed="rId288"/>
            </p:blipFill>
            <p:spPr>
              <a:xfrm>
                <a:off x="10214680" y="4004259"/>
                <a:ext cx="2218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440" name="墨迹 439"/>
              <p14:cNvContentPartPr/>
              <p14:nvPr/>
            </p14:nvContentPartPr>
            <p14:xfrm>
              <a:off x="10334977" y="3921777"/>
              <a:ext cx="28223" cy="198098"/>
            </p14:xfrm>
          </p:contentPart>
        </mc:Choice>
        <mc:Fallback xmlns="">
          <p:pic>
            <p:nvPicPr>
              <p:cNvPr id="440" name="墨迹 439"/>
            </p:nvPicPr>
            <p:blipFill>
              <a:blip r:embed="rId290"/>
            </p:blipFill>
            <p:spPr>
              <a:xfrm>
                <a:off x="10334977" y="3921777"/>
                <a:ext cx="28223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441" name="墨迹 440"/>
              <p14:cNvContentPartPr/>
              <p14:nvPr/>
            </p14:nvContentPartPr>
            <p14:xfrm>
              <a:off x="10600267" y="3872958"/>
              <a:ext cx="163688" cy="198274"/>
            </p14:xfrm>
          </p:contentPart>
        </mc:Choice>
        <mc:Fallback xmlns="">
          <p:pic>
            <p:nvPicPr>
              <p:cNvPr id="441" name="墨迹 440"/>
            </p:nvPicPr>
            <p:blipFill>
              <a:blip r:embed="rId292"/>
            </p:blipFill>
            <p:spPr>
              <a:xfrm>
                <a:off x="10600267" y="3872958"/>
                <a:ext cx="163688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442" name="墨迹 441"/>
              <p14:cNvContentPartPr/>
              <p14:nvPr/>
            </p14:nvContentPartPr>
            <p14:xfrm>
              <a:off x="10769600" y="3947861"/>
              <a:ext cx="76200" cy="133241"/>
            </p14:xfrm>
          </p:contentPart>
        </mc:Choice>
        <mc:Fallback xmlns="">
          <p:pic>
            <p:nvPicPr>
              <p:cNvPr id="442" name="墨迹 441"/>
            </p:nvPicPr>
            <p:blipFill>
              <a:blip r:embed="rId294"/>
            </p:blipFill>
            <p:spPr>
              <a:xfrm>
                <a:off x="10769600" y="3947861"/>
                <a:ext cx="76200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43" name="墨迹 442"/>
              <p14:cNvContentPartPr/>
              <p14:nvPr/>
            </p14:nvContentPartPr>
            <p14:xfrm>
              <a:off x="10930467" y="3842644"/>
              <a:ext cx="36688" cy="381568"/>
            </p14:xfrm>
          </p:contentPart>
        </mc:Choice>
        <mc:Fallback xmlns="">
          <p:pic>
            <p:nvPicPr>
              <p:cNvPr id="443" name="墨迹 442"/>
            </p:nvPicPr>
            <p:blipFill>
              <a:blip r:embed="rId296"/>
            </p:blipFill>
            <p:spPr>
              <a:xfrm>
                <a:off x="10930467" y="3842644"/>
                <a:ext cx="3668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444" name="墨迹 443"/>
              <p14:cNvContentPartPr/>
              <p14:nvPr/>
            </p14:nvContentPartPr>
            <p14:xfrm>
              <a:off x="10848622" y="3833655"/>
              <a:ext cx="95956" cy="63448"/>
            </p14:xfrm>
          </p:contentPart>
        </mc:Choice>
        <mc:Fallback xmlns="">
          <p:pic>
            <p:nvPicPr>
              <p:cNvPr id="444" name="墨迹 443"/>
            </p:nvPicPr>
            <p:blipFill>
              <a:blip r:embed="rId298"/>
            </p:blipFill>
            <p:spPr>
              <a:xfrm>
                <a:off x="10848622" y="3833655"/>
                <a:ext cx="95956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445" name="墨迹 444"/>
              <p14:cNvContentPartPr/>
              <p14:nvPr/>
            </p14:nvContentPartPr>
            <p14:xfrm>
              <a:off x="10967155" y="3825724"/>
              <a:ext cx="79023" cy="43180"/>
            </p14:xfrm>
          </p:contentPart>
        </mc:Choice>
        <mc:Fallback xmlns="">
          <p:pic>
            <p:nvPicPr>
              <p:cNvPr id="445" name="墨迹 444"/>
            </p:nvPicPr>
            <p:blipFill>
              <a:blip r:embed="rId300"/>
            </p:blipFill>
            <p:spPr>
              <a:xfrm>
                <a:off x="10967155" y="3825724"/>
                <a:ext cx="7902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446" name="墨迹 445"/>
              <p14:cNvContentPartPr/>
              <p14:nvPr/>
            </p14:nvContentPartPr>
            <p14:xfrm>
              <a:off x="1439333" y="4521359"/>
              <a:ext cx="50800" cy="264013"/>
            </p14:xfrm>
          </p:contentPart>
        </mc:Choice>
        <mc:Fallback xmlns="">
          <p:pic>
            <p:nvPicPr>
              <p:cNvPr id="446" name="墨迹 445"/>
            </p:nvPicPr>
            <p:blipFill>
              <a:blip r:embed="rId302"/>
            </p:blipFill>
            <p:spPr>
              <a:xfrm>
                <a:off x="1439333" y="4521359"/>
                <a:ext cx="50800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47" name="墨迹 446"/>
              <p14:cNvContentPartPr/>
              <p14:nvPr/>
            </p14:nvContentPartPr>
            <p14:xfrm>
              <a:off x="1569155" y="4590799"/>
              <a:ext cx="62089" cy="163378"/>
            </p14:xfrm>
          </p:contentPart>
        </mc:Choice>
        <mc:Fallback xmlns="">
          <p:pic>
            <p:nvPicPr>
              <p:cNvPr id="447" name="墨迹 446"/>
            </p:nvPicPr>
            <p:blipFill>
              <a:blip r:embed="rId304"/>
            </p:blipFill>
            <p:spPr>
              <a:xfrm>
                <a:off x="1569155" y="4590799"/>
                <a:ext cx="6208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48" name="墨迹 447"/>
              <p14:cNvContentPartPr/>
              <p14:nvPr/>
            </p14:nvContentPartPr>
            <p14:xfrm>
              <a:off x="1687688" y="4703595"/>
              <a:ext cx="20638" cy="90237"/>
            </p14:xfrm>
          </p:contentPart>
        </mc:Choice>
        <mc:Fallback xmlns="">
          <p:pic>
            <p:nvPicPr>
              <p:cNvPr id="448" name="墨迹 447"/>
            </p:nvPicPr>
            <p:blipFill>
              <a:blip r:embed="rId306"/>
            </p:blipFill>
            <p:spPr>
              <a:xfrm>
                <a:off x="1687688" y="4703595"/>
                <a:ext cx="2063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49" name="墨迹 448"/>
              <p14:cNvContentPartPr/>
              <p14:nvPr/>
            </p14:nvContentPartPr>
            <p14:xfrm>
              <a:off x="1800577" y="4516777"/>
              <a:ext cx="90311" cy="136060"/>
            </p14:xfrm>
          </p:contentPart>
        </mc:Choice>
        <mc:Fallback xmlns="">
          <p:pic>
            <p:nvPicPr>
              <p:cNvPr id="449" name="墨迹 448"/>
            </p:nvPicPr>
            <p:blipFill>
              <a:blip r:embed="rId308"/>
            </p:blipFill>
            <p:spPr>
              <a:xfrm>
                <a:off x="1800577" y="4516777"/>
                <a:ext cx="9031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50" name="墨迹 449"/>
              <p14:cNvContentPartPr/>
              <p14:nvPr/>
            </p14:nvContentPartPr>
            <p14:xfrm>
              <a:off x="1831622" y="4497389"/>
              <a:ext cx="53622" cy="262604"/>
            </p14:xfrm>
          </p:contentPart>
        </mc:Choice>
        <mc:Fallback xmlns="">
          <p:pic>
            <p:nvPicPr>
              <p:cNvPr id="450" name="墨迹 449"/>
            </p:nvPicPr>
            <p:blipFill>
              <a:blip r:embed="rId310"/>
            </p:blipFill>
            <p:spPr>
              <a:xfrm>
                <a:off x="1831622" y="4497389"/>
                <a:ext cx="53622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51" name="墨迹 450"/>
              <p14:cNvContentPartPr/>
              <p14:nvPr/>
            </p14:nvContentPartPr>
            <p14:xfrm>
              <a:off x="2082800" y="4692315"/>
              <a:ext cx="22577" cy="93057"/>
            </p14:xfrm>
          </p:contentPart>
        </mc:Choice>
        <mc:Fallback xmlns="">
          <p:pic>
            <p:nvPicPr>
              <p:cNvPr id="451" name="墨迹 450"/>
            </p:nvPicPr>
            <p:blipFill>
              <a:blip r:embed="rId312"/>
            </p:blipFill>
            <p:spPr>
              <a:xfrm>
                <a:off x="2082800" y="4692315"/>
                <a:ext cx="2257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2" name="墨迹 451"/>
              <p14:cNvContentPartPr/>
              <p14:nvPr/>
            </p14:nvContentPartPr>
            <p14:xfrm>
              <a:off x="2280355" y="4540041"/>
              <a:ext cx="90311" cy="163554"/>
            </p14:xfrm>
          </p:contentPart>
        </mc:Choice>
        <mc:Fallback xmlns="">
          <p:pic>
            <p:nvPicPr>
              <p:cNvPr id="452" name="墨迹 451"/>
            </p:nvPicPr>
            <p:blipFill>
              <a:blip r:embed="rId314"/>
            </p:blipFill>
            <p:spPr>
              <a:xfrm>
                <a:off x="2280355" y="454004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53" name="墨迹 452"/>
              <p14:cNvContentPartPr/>
              <p14:nvPr/>
            </p14:nvContentPartPr>
            <p14:xfrm>
              <a:off x="2427111" y="4466723"/>
              <a:ext cx="84666" cy="267186"/>
            </p14:xfrm>
          </p:contentPart>
        </mc:Choice>
        <mc:Fallback xmlns="">
          <p:pic>
            <p:nvPicPr>
              <p:cNvPr id="453" name="墨迹 452"/>
            </p:nvPicPr>
            <p:blipFill>
              <a:blip r:embed="rId316"/>
            </p:blipFill>
            <p:spPr>
              <a:xfrm>
                <a:off x="2427111" y="4466723"/>
                <a:ext cx="8466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54" name="墨迹 453"/>
              <p14:cNvContentPartPr/>
              <p14:nvPr/>
            </p14:nvContentPartPr>
            <p14:xfrm>
              <a:off x="2568222" y="4489282"/>
              <a:ext cx="79022" cy="346848"/>
            </p14:xfrm>
          </p:contentPart>
        </mc:Choice>
        <mc:Fallback xmlns="">
          <p:pic>
            <p:nvPicPr>
              <p:cNvPr id="454" name="墨迹 453"/>
            </p:nvPicPr>
            <p:blipFill>
              <a:blip r:embed="rId318"/>
            </p:blipFill>
            <p:spPr>
              <a:xfrm>
                <a:off x="2568222" y="4489282"/>
                <a:ext cx="790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55" name="墨迹 454"/>
              <p14:cNvContentPartPr/>
              <p14:nvPr/>
            </p14:nvContentPartPr>
            <p14:xfrm>
              <a:off x="2331155" y="4759993"/>
              <a:ext cx="33867" cy="33839"/>
            </p14:xfrm>
          </p:contentPart>
        </mc:Choice>
        <mc:Fallback xmlns="">
          <p:pic>
            <p:nvPicPr>
              <p:cNvPr id="455" name="墨迹 454"/>
            </p:nvPicPr>
            <p:blipFill>
              <a:blip r:embed="rId320"/>
            </p:blipFill>
            <p:spPr>
              <a:xfrm>
                <a:off x="2331155" y="4759993"/>
                <a:ext cx="33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456" name="墨迹 455"/>
              <p14:cNvContentPartPr/>
              <p14:nvPr/>
            </p14:nvContentPartPr>
            <p14:xfrm>
              <a:off x="3282244" y="4466723"/>
              <a:ext cx="175331" cy="36659"/>
            </p14:xfrm>
          </p:contentPart>
        </mc:Choice>
        <mc:Fallback xmlns="">
          <p:pic>
            <p:nvPicPr>
              <p:cNvPr id="456" name="墨迹 455"/>
            </p:nvPicPr>
            <p:blipFill>
              <a:blip r:embed="rId322"/>
            </p:blipFill>
            <p:spPr>
              <a:xfrm>
                <a:off x="3282244" y="4466723"/>
                <a:ext cx="17533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457" name="墨迹 456"/>
              <p14:cNvContentPartPr/>
              <p14:nvPr/>
            </p14:nvContentPartPr>
            <p14:xfrm>
              <a:off x="3262488" y="4517481"/>
              <a:ext cx="50800" cy="321469"/>
            </p14:xfrm>
          </p:contentPart>
        </mc:Choice>
        <mc:Fallback xmlns="">
          <p:pic>
            <p:nvPicPr>
              <p:cNvPr id="457" name="墨迹 456"/>
            </p:nvPicPr>
            <p:blipFill>
              <a:blip r:embed="rId324"/>
            </p:blipFill>
            <p:spPr>
              <a:xfrm>
                <a:off x="3262488" y="4517481"/>
                <a:ext cx="508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458" name="墨迹 457"/>
              <p14:cNvContentPartPr/>
              <p14:nvPr/>
            </p14:nvContentPartPr>
            <p14:xfrm>
              <a:off x="3292651" y="4579519"/>
              <a:ext cx="181504" cy="186114"/>
            </p14:xfrm>
          </p:contentPart>
        </mc:Choice>
        <mc:Fallback xmlns="">
          <p:pic>
            <p:nvPicPr>
              <p:cNvPr id="458" name="墨迹 457"/>
            </p:nvPicPr>
            <p:blipFill>
              <a:blip r:embed="rId326"/>
            </p:blipFill>
            <p:spPr>
              <a:xfrm>
                <a:off x="3292651" y="4579519"/>
                <a:ext cx="18150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459" name="墨迹 458"/>
              <p14:cNvContentPartPr/>
              <p14:nvPr/>
            </p14:nvContentPartPr>
            <p14:xfrm>
              <a:off x="3547533" y="4406624"/>
              <a:ext cx="95955" cy="137647"/>
            </p14:xfrm>
          </p:contentPart>
        </mc:Choice>
        <mc:Fallback xmlns="">
          <p:pic>
            <p:nvPicPr>
              <p:cNvPr id="459" name="墨迹 458"/>
            </p:nvPicPr>
            <p:blipFill>
              <a:blip r:embed="rId328"/>
            </p:blipFill>
            <p:spPr>
              <a:xfrm>
                <a:off x="3547533" y="4406624"/>
                <a:ext cx="95955" cy="137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460" name="墨迹 459"/>
              <p14:cNvContentPartPr/>
              <p14:nvPr/>
            </p14:nvContentPartPr>
            <p14:xfrm>
              <a:off x="3646311" y="4445574"/>
              <a:ext cx="115711" cy="9870"/>
            </p14:xfrm>
          </p:contentPart>
        </mc:Choice>
        <mc:Fallback xmlns="">
          <p:pic>
            <p:nvPicPr>
              <p:cNvPr id="460" name="墨迹 459"/>
            </p:nvPicPr>
            <p:blipFill>
              <a:blip r:embed="rId330"/>
            </p:blipFill>
            <p:spPr>
              <a:xfrm>
                <a:off x="3646311" y="4445574"/>
                <a:ext cx="115711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461" name="墨迹 460"/>
              <p14:cNvContentPartPr/>
              <p14:nvPr/>
            </p14:nvContentPartPr>
            <p14:xfrm>
              <a:off x="3691466" y="4346525"/>
              <a:ext cx="16934" cy="176596"/>
            </p14:xfrm>
          </p:contentPart>
        </mc:Choice>
        <mc:Fallback xmlns="">
          <p:pic>
            <p:nvPicPr>
              <p:cNvPr id="461" name="墨迹 460"/>
            </p:nvPicPr>
            <p:blipFill>
              <a:blip r:embed="rId332"/>
            </p:blipFill>
            <p:spPr>
              <a:xfrm>
                <a:off x="3691466" y="4346525"/>
                <a:ext cx="1693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462" name="墨迹 461"/>
              <p14:cNvContentPartPr/>
              <p14:nvPr/>
            </p14:nvContentPartPr>
            <p14:xfrm>
              <a:off x="3697111" y="4618998"/>
              <a:ext cx="195615" cy="16919"/>
            </p14:xfrm>
          </p:contentPart>
        </mc:Choice>
        <mc:Fallback xmlns="">
          <p:pic>
            <p:nvPicPr>
              <p:cNvPr id="462" name="墨迹 461"/>
            </p:nvPicPr>
            <p:blipFill>
              <a:blip r:embed="rId334"/>
            </p:blipFill>
            <p:spPr>
              <a:xfrm>
                <a:off x="3697111" y="4618998"/>
                <a:ext cx="1956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463" name="墨迹 462"/>
              <p14:cNvContentPartPr/>
              <p14:nvPr/>
            </p14:nvContentPartPr>
            <p14:xfrm>
              <a:off x="3776133" y="4542861"/>
              <a:ext cx="39511" cy="231231"/>
            </p14:xfrm>
          </p:contentPart>
        </mc:Choice>
        <mc:Fallback xmlns="">
          <p:pic>
            <p:nvPicPr>
              <p:cNvPr id="463" name="墨迹 462"/>
            </p:nvPicPr>
            <p:blipFill>
              <a:blip r:embed="rId336"/>
            </p:blipFill>
            <p:spPr>
              <a:xfrm>
                <a:off x="3776133" y="4542861"/>
                <a:ext cx="395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464" name="墨迹 463"/>
              <p14:cNvContentPartPr/>
              <p14:nvPr/>
            </p14:nvContentPartPr>
            <p14:xfrm>
              <a:off x="3968044" y="4551320"/>
              <a:ext cx="242711" cy="200918"/>
            </p14:xfrm>
          </p:contentPart>
        </mc:Choice>
        <mc:Fallback xmlns="">
          <p:pic>
            <p:nvPicPr>
              <p:cNvPr id="464" name="墨迹 463"/>
            </p:nvPicPr>
            <p:blipFill>
              <a:blip r:embed="rId338"/>
            </p:blipFill>
            <p:spPr>
              <a:xfrm>
                <a:off x="3968044" y="4551320"/>
                <a:ext cx="2427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465" name="墨迹 464"/>
              <p14:cNvContentPartPr/>
              <p14:nvPr/>
            </p14:nvContentPartPr>
            <p14:xfrm>
              <a:off x="4223455" y="4483643"/>
              <a:ext cx="69145" cy="16919"/>
            </p14:xfrm>
          </p:contentPart>
        </mc:Choice>
        <mc:Fallback xmlns="">
          <p:pic>
            <p:nvPicPr>
              <p:cNvPr id="465" name="墨迹 464"/>
            </p:nvPicPr>
            <p:blipFill>
              <a:blip r:embed="rId340"/>
            </p:blipFill>
            <p:spPr>
              <a:xfrm>
                <a:off x="4223455" y="4483643"/>
                <a:ext cx="691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466" name="墨迹 465"/>
              <p14:cNvContentPartPr/>
              <p14:nvPr/>
            </p14:nvContentPartPr>
            <p14:xfrm>
              <a:off x="4340577" y="4562600"/>
              <a:ext cx="183445" cy="5639"/>
            </p14:xfrm>
          </p:contentPart>
        </mc:Choice>
        <mc:Fallback xmlns="">
          <p:pic>
            <p:nvPicPr>
              <p:cNvPr id="466" name="墨迹 465"/>
            </p:nvPicPr>
            <p:blipFill>
              <a:blip r:embed="rId342"/>
            </p:blipFill>
            <p:spPr>
              <a:xfrm>
                <a:off x="4340577" y="4562600"/>
                <a:ext cx="18344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467" name="墨迹 466"/>
              <p14:cNvContentPartPr/>
              <p14:nvPr/>
            </p14:nvContentPartPr>
            <p14:xfrm>
              <a:off x="4331052" y="4647197"/>
              <a:ext cx="173214" cy="5639"/>
            </p14:xfrm>
          </p:contentPart>
        </mc:Choice>
        <mc:Fallback xmlns="">
          <p:pic>
            <p:nvPicPr>
              <p:cNvPr id="467" name="墨迹 466"/>
            </p:nvPicPr>
            <p:blipFill>
              <a:blip r:embed="rId344"/>
            </p:blipFill>
            <p:spPr>
              <a:xfrm>
                <a:off x="4331052" y="4647197"/>
                <a:ext cx="17321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468" name="墨迹 467"/>
              <p14:cNvContentPartPr/>
              <p14:nvPr/>
            </p14:nvContentPartPr>
            <p14:xfrm>
              <a:off x="4662311" y="4415965"/>
              <a:ext cx="146755" cy="50758"/>
            </p14:xfrm>
          </p:contentPart>
        </mc:Choice>
        <mc:Fallback xmlns="">
          <p:pic>
            <p:nvPicPr>
              <p:cNvPr id="468" name="墨迹 467"/>
            </p:nvPicPr>
            <p:blipFill>
              <a:blip r:embed="rId346"/>
            </p:blipFill>
            <p:spPr>
              <a:xfrm>
                <a:off x="4662311" y="4415965"/>
                <a:ext cx="1467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469" name="墨迹 468"/>
              <p14:cNvContentPartPr/>
              <p14:nvPr/>
            </p14:nvContentPartPr>
            <p14:xfrm>
              <a:off x="4662311" y="4483643"/>
              <a:ext cx="50800" cy="298909"/>
            </p14:xfrm>
          </p:contentPart>
        </mc:Choice>
        <mc:Fallback xmlns="">
          <p:pic>
            <p:nvPicPr>
              <p:cNvPr id="469" name="墨迹 468"/>
            </p:nvPicPr>
            <p:blipFill>
              <a:blip r:embed="rId348"/>
            </p:blipFill>
            <p:spPr>
              <a:xfrm>
                <a:off x="4662311" y="4483643"/>
                <a:ext cx="508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470" name="墨迹 469"/>
              <p14:cNvContentPartPr/>
              <p14:nvPr/>
            </p14:nvContentPartPr>
            <p14:xfrm>
              <a:off x="4667955" y="4525941"/>
              <a:ext cx="265289" cy="194573"/>
            </p14:xfrm>
          </p:contentPart>
        </mc:Choice>
        <mc:Fallback xmlns="">
          <p:pic>
            <p:nvPicPr>
              <p:cNvPr id="470" name="墨迹 469"/>
            </p:nvPicPr>
            <p:blipFill>
              <a:blip r:embed="rId350"/>
            </p:blipFill>
            <p:spPr>
              <a:xfrm>
                <a:off x="4667955" y="4525941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471" name="墨迹 470"/>
              <p14:cNvContentPartPr/>
              <p14:nvPr/>
            </p14:nvContentPartPr>
            <p14:xfrm>
              <a:off x="6022622" y="4565420"/>
              <a:ext cx="33866" cy="2820"/>
            </p14:xfrm>
          </p:contentPart>
        </mc:Choice>
        <mc:Fallback xmlns="">
          <p:pic>
            <p:nvPicPr>
              <p:cNvPr id="471" name="墨迹 470"/>
            </p:nvPicPr>
            <p:blipFill>
              <a:blip r:embed="rId352"/>
            </p:blipFill>
            <p:spPr>
              <a:xfrm>
                <a:off x="6022622" y="4565420"/>
                <a:ext cx="338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472" name="墨迹 471"/>
              <p14:cNvContentPartPr/>
              <p14:nvPr/>
            </p14:nvContentPartPr>
            <p14:xfrm>
              <a:off x="8308622" y="4466723"/>
              <a:ext cx="479778" cy="284810"/>
            </p14:xfrm>
          </p:contentPart>
        </mc:Choice>
        <mc:Fallback xmlns="">
          <p:pic>
            <p:nvPicPr>
              <p:cNvPr id="472" name="墨迹 471"/>
            </p:nvPicPr>
            <p:blipFill>
              <a:blip r:embed="rId354"/>
            </p:blipFill>
            <p:spPr>
              <a:xfrm>
                <a:off x="8308622" y="4466723"/>
                <a:ext cx="4797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473" name="墨迹 472"/>
              <p14:cNvContentPartPr/>
              <p14:nvPr/>
            </p14:nvContentPartPr>
            <p14:xfrm>
              <a:off x="8827911" y="4575818"/>
              <a:ext cx="81844" cy="148221"/>
            </p14:xfrm>
          </p:contentPart>
        </mc:Choice>
        <mc:Fallback xmlns="">
          <p:pic>
            <p:nvPicPr>
              <p:cNvPr id="473" name="墨迹 472"/>
            </p:nvPicPr>
            <p:blipFill>
              <a:blip r:embed="rId356"/>
            </p:blipFill>
            <p:spPr>
              <a:xfrm>
                <a:off x="8827911" y="4575818"/>
                <a:ext cx="8184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474" name="墨迹 473"/>
              <p14:cNvContentPartPr/>
              <p14:nvPr/>
            </p14:nvContentPartPr>
            <p14:xfrm>
              <a:off x="9048044" y="4540041"/>
              <a:ext cx="400756" cy="28198"/>
            </p14:xfrm>
          </p:contentPart>
        </mc:Choice>
        <mc:Fallback xmlns="">
          <p:pic>
            <p:nvPicPr>
              <p:cNvPr id="474" name="墨迹 473"/>
            </p:nvPicPr>
            <p:blipFill>
              <a:blip r:embed="rId358"/>
            </p:blipFill>
            <p:spPr>
              <a:xfrm>
                <a:off x="9048044" y="4540041"/>
                <a:ext cx="40075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475" name="墨迹 474"/>
              <p14:cNvContentPartPr/>
              <p14:nvPr/>
            </p14:nvContentPartPr>
            <p14:xfrm>
              <a:off x="8968316" y="4590799"/>
              <a:ext cx="455084" cy="28199"/>
            </p14:xfrm>
          </p:contentPart>
        </mc:Choice>
        <mc:Fallback xmlns="">
          <p:pic>
            <p:nvPicPr>
              <p:cNvPr id="475" name="墨迹 474"/>
            </p:nvPicPr>
            <p:blipFill>
              <a:blip r:embed="rId360"/>
            </p:blipFill>
            <p:spPr>
              <a:xfrm>
                <a:off x="8968316" y="4590799"/>
                <a:ext cx="4550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476" name="墨迹 475"/>
              <p14:cNvContentPartPr/>
              <p14:nvPr/>
            </p14:nvContentPartPr>
            <p14:xfrm>
              <a:off x="9092494" y="4258051"/>
              <a:ext cx="228600" cy="231231"/>
            </p14:xfrm>
          </p:contentPart>
        </mc:Choice>
        <mc:Fallback xmlns="">
          <p:pic>
            <p:nvPicPr>
              <p:cNvPr id="476" name="墨迹 475"/>
            </p:nvPicPr>
            <p:blipFill>
              <a:blip r:embed="rId362"/>
            </p:blipFill>
            <p:spPr>
              <a:xfrm>
                <a:off x="9092494" y="4258051"/>
                <a:ext cx="2286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477" name="墨迹 476"/>
              <p14:cNvContentPartPr/>
              <p14:nvPr/>
            </p14:nvContentPartPr>
            <p14:xfrm>
              <a:off x="9375422" y="4254526"/>
              <a:ext cx="121884" cy="209377"/>
            </p14:xfrm>
          </p:contentPart>
        </mc:Choice>
        <mc:Fallback xmlns="">
          <p:pic>
            <p:nvPicPr>
              <p:cNvPr id="477" name="墨迹 476"/>
            </p:nvPicPr>
            <p:blipFill>
              <a:blip r:embed="rId364"/>
            </p:blipFill>
            <p:spPr>
              <a:xfrm>
                <a:off x="9375422" y="4254526"/>
                <a:ext cx="12188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478" name="墨迹 477"/>
              <p14:cNvContentPartPr/>
              <p14:nvPr/>
            </p14:nvContentPartPr>
            <p14:xfrm>
              <a:off x="9826977" y="4382126"/>
              <a:ext cx="164924" cy="315829"/>
            </p14:xfrm>
          </p:contentPart>
        </mc:Choice>
        <mc:Fallback xmlns="">
          <p:pic>
            <p:nvPicPr>
              <p:cNvPr id="478" name="墨迹 477"/>
            </p:nvPicPr>
            <p:blipFill>
              <a:blip r:embed="rId366"/>
            </p:blipFill>
            <p:spPr>
              <a:xfrm>
                <a:off x="9826977" y="4382126"/>
                <a:ext cx="16492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479" name="墨迹 478"/>
              <p14:cNvContentPartPr/>
              <p14:nvPr/>
            </p14:nvContentPartPr>
            <p14:xfrm>
              <a:off x="9815688" y="4500562"/>
              <a:ext cx="174978" cy="124076"/>
            </p14:xfrm>
          </p:contentPart>
        </mc:Choice>
        <mc:Fallback xmlns="">
          <p:pic>
            <p:nvPicPr>
              <p:cNvPr id="479" name="墨迹 478"/>
            </p:nvPicPr>
            <p:blipFill>
              <a:blip r:embed="rId368"/>
            </p:blipFill>
            <p:spPr>
              <a:xfrm>
                <a:off x="9815688" y="4500562"/>
                <a:ext cx="1749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480" name="墨迹 479"/>
              <p14:cNvContentPartPr/>
              <p14:nvPr/>
            </p14:nvContentPartPr>
            <p14:xfrm>
              <a:off x="10073922" y="4520301"/>
              <a:ext cx="167922" cy="8460"/>
            </p14:xfrm>
          </p:contentPart>
        </mc:Choice>
        <mc:Fallback xmlns="">
          <p:pic>
            <p:nvPicPr>
              <p:cNvPr id="480" name="墨迹 479"/>
            </p:nvPicPr>
            <p:blipFill>
              <a:blip r:embed="rId370"/>
            </p:blipFill>
            <p:spPr>
              <a:xfrm>
                <a:off x="10073922" y="4520301"/>
                <a:ext cx="1679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481" name="墨迹 480"/>
              <p14:cNvContentPartPr/>
              <p14:nvPr/>
            </p14:nvContentPartPr>
            <p14:xfrm>
              <a:off x="10126133" y="4434823"/>
              <a:ext cx="50800" cy="229293"/>
            </p14:xfrm>
          </p:contentPart>
        </mc:Choice>
        <mc:Fallback xmlns="">
          <p:pic>
            <p:nvPicPr>
              <p:cNvPr id="481" name="墨迹 480"/>
            </p:nvPicPr>
            <p:blipFill>
              <a:blip r:embed="rId372"/>
            </p:blipFill>
            <p:spPr>
              <a:xfrm>
                <a:off x="10126133" y="4434823"/>
                <a:ext cx="50800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482" name="墨迹 481"/>
              <p14:cNvContentPartPr/>
              <p14:nvPr/>
            </p14:nvContentPartPr>
            <p14:xfrm>
              <a:off x="10382073" y="4398341"/>
              <a:ext cx="189971" cy="198098"/>
            </p14:xfrm>
          </p:contentPart>
        </mc:Choice>
        <mc:Fallback xmlns="">
          <p:pic>
            <p:nvPicPr>
              <p:cNvPr id="482" name="墨迹 481"/>
            </p:nvPicPr>
            <p:blipFill>
              <a:blip r:embed="rId374"/>
            </p:blipFill>
            <p:spPr>
              <a:xfrm>
                <a:off x="10382073" y="4398341"/>
                <a:ext cx="18997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483" name="墨迹 482"/>
              <p14:cNvContentPartPr/>
              <p14:nvPr/>
            </p14:nvContentPartPr>
            <p14:xfrm>
              <a:off x="10639777" y="4494922"/>
              <a:ext cx="254000" cy="138704"/>
            </p14:xfrm>
          </p:contentPart>
        </mc:Choice>
        <mc:Fallback xmlns="">
          <p:pic>
            <p:nvPicPr>
              <p:cNvPr id="483" name="墨迹 482"/>
            </p:nvPicPr>
            <p:blipFill>
              <a:blip r:embed="rId376"/>
            </p:blipFill>
            <p:spPr>
              <a:xfrm>
                <a:off x="10639777" y="4494922"/>
                <a:ext cx="254000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484" name="墨迹 483"/>
              <p14:cNvContentPartPr/>
              <p14:nvPr/>
            </p14:nvContentPartPr>
            <p14:xfrm>
              <a:off x="10905067" y="4355866"/>
              <a:ext cx="90311" cy="477444"/>
            </p14:xfrm>
          </p:contentPart>
        </mc:Choice>
        <mc:Fallback xmlns="">
          <p:pic>
            <p:nvPicPr>
              <p:cNvPr id="484" name="墨迹 483"/>
            </p:nvPicPr>
            <p:blipFill>
              <a:blip r:embed="rId378"/>
            </p:blipFill>
            <p:spPr>
              <a:xfrm>
                <a:off x="10905067" y="4355866"/>
                <a:ext cx="90311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485" name="墨迹 484"/>
              <p14:cNvContentPartPr/>
              <p14:nvPr/>
            </p14:nvContentPartPr>
            <p14:xfrm>
              <a:off x="10871200" y="4374724"/>
              <a:ext cx="95955" cy="106098"/>
            </p14:xfrm>
          </p:contentPart>
        </mc:Choice>
        <mc:Fallback xmlns="">
          <p:pic>
            <p:nvPicPr>
              <p:cNvPr id="485" name="墨迹 484"/>
            </p:nvPicPr>
            <p:blipFill>
              <a:blip r:embed="rId380"/>
            </p:blipFill>
            <p:spPr>
              <a:xfrm>
                <a:off x="10871200" y="4374724"/>
                <a:ext cx="95955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486" name="墨迹 485"/>
              <p14:cNvContentPartPr/>
              <p14:nvPr/>
            </p14:nvContentPartPr>
            <p14:xfrm>
              <a:off x="10995377" y="4386003"/>
              <a:ext cx="101600" cy="94820"/>
            </p14:xfrm>
          </p:contentPart>
        </mc:Choice>
        <mc:Fallback xmlns="">
          <p:pic>
            <p:nvPicPr>
              <p:cNvPr id="486" name="墨迹 485"/>
            </p:nvPicPr>
            <p:blipFill>
              <a:blip r:embed="rId382"/>
            </p:blipFill>
            <p:spPr>
              <a:xfrm>
                <a:off x="10995377" y="4386003"/>
                <a:ext cx="101600" cy="94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487" name="墨迹 486"/>
              <p14:cNvContentPartPr/>
              <p14:nvPr/>
            </p14:nvContentPartPr>
            <p14:xfrm>
              <a:off x="1444977" y="5124818"/>
              <a:ext cx="81845" cy="272473"/>
            </p14:xfrm>
          </p:contentPart>
        </mc:Choice>
        <mc:Fallback xmlns="">
          <p:pic>
            <p:nvPicPr>
              <p:cNvPr id="487" name="墨迹 486"/>
            </p:nvPicPr>
            <p:blipFill>
              <a:blip r:embed="rId384"/>
            </p:blipFill>
            <p:spPr>
              <a:xfrm>
                <a:off x="1444977" y="5124818"/>
                <a:ext cx="8184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488" name="墨迹 487"/>
              <p14:cNvContentPartPr/>
              <p14:nvPr/>
            </p14:nvContentPartPr>
            <p14:xfrm>
              <a:off x="1648177" y="5105431"/>
              <a:ext cx="90311" cy="163554"/>
            </p14:xfrm>
          </p:contentPart>
        </mc:Choice>
        <mc:Fallback xmlns="">
          <p:pic>
            <p:nvPicPr>
              <p:cNvPr id="488" name="墨迹 487"/>
            </p:nvPicPr>
            <p:blipFill>
              <a:blip r:embed="rId386"/>
            </p:blipFill>
            <p:spPr>
              <a:xfrm>
                <a:off x="1648177" y="510543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489" name="墨迹 488"/>
              <p14:cNvContentPartPr/>
              <p14:nvPr/>
            </p14:nvContentPartPr>
            <p14:xfrm>
              <a:off x="1755422" y="5199898"/>
              <a:ext cx="32455" cy="109976"/>
            </p14:xfrm>
          </p:contentPart>
        </mc:Choice>
        <mc:Fallback xmlns="">
          <p:pic>
            <p:nvPicPr>
              <p:cNvPr id="489" name="墨迹 488"/>
            </p:nvPicPr>
            <p:blipFill>
              <a:blip r:embed="rId388"/>
            </p:blipFill>
            <p:spPr>
              <a:xfrm>
                <a:off x="1755422" y="5199898"/>
                <a:ext cx="324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490" name="墨迹 489"/>
              <p14:cNvContentPartPr/>
              <p14:nvPr/>
            </p14:nvContentPartPr>
            <p14:xfrm>
              <a:off x="1890888" y="5041983"/>
              <a:ext cx="101600" cy="261193"/>
            </p14:xfrm>
          </p:contentPart>
        </mc:Choice>
        <mc:Fallback xmlns="">
          <p:pic>
            <p:nvPicPr>
              <p:cNvPr id="490" name="墨迹 489"/>
            </p:nvPicPr>
            <p:blipFill>
              <a:blip r:embed="rId390"/>
            </p:blipFill>
            <p:spPr>
              <a:xfrm>
                <a:off x="1890888" y="5041983"/>
                <a:ext cx="101600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491" name="墨迹 490"/>
              <p14:cNvContentPartPr/>
              <p14:nvPr/>
            </p14:nvContentPartPr>
            <p14:xfrm>
              <a:off x="2130777" y="5261935"/>
              <a:ext cx="40041" cy="126896"/>
            </p14:xfrm>
          </p:contentPart>
        </mc:Choice>
        <mc:Fallback xmlns="">
          <p:pic>
            <p:nvPicPr>
              <p:cNvPr id="491" name="墨迹 490"/>
            </p:nvPicPr>
            <p:blipFill>
              <a:blip r:embed="rId392"/>
            </p:blipFill>
            <p:spPr>
              <a:xfrm>
                <a:off x="2130777" y="5261935"/>
                <a:ext cx="4004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492" name="墨迹 491"/>
              <p14:cNvContentPartPr/>
              <p14:nvPr/>
            </p14:nvContentPartPr>
            <p14:xfrm>
              <a:off x="2280355" y="5160419"/>
              <a:ext cx="62089" cy="136941"/>
            </p14:xfrm>
          </p:contentPart>
        </mc:Choice>
        <mc:Fallback xmlns="">
          <p:pic>
            <p:nvPicPr>
              <p:cNvPr id="492" name="墨迹 491"/>
            </p:nvPicPr>
            <p:blipFill>
              <a:blip r:embed="rId394"/>
            </p:blipFill>
            <p:spPr>
              <a:xfrm>
                <a:off x="2280355" y="5160419"/>
                <a:ext cx="62089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493" name="墨迹 492"/>
              <p14:cNvContentPartPr/>
              <p14:nvPr/>
            </p14:nvContentPartPr>
            <p14:xfrm>
              <a:off x="2429051" y="5084986"/>
              <a:ext cx="96837" cy="288335"/>
            </p14:xfrm>
          </p:contentPart>
        </mc:Choice>
        <mc:Fallback xmlns="">
          <p:pic>
            <p:nvPicPr>
              <p:cNvPr id="493" name="墨迹 492"/>
            </p:nvPicPr>
            <p:blipFill>
              <a:blip r:embed="rId396"/>
            </p:blipFill>
            <p:spPr>
              <a:xfrm>
                <a:off x="2429051" y="5084986"/>
                <a:ext cx="96837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494" name="墨迹 493"/>
              <p14:cNvContentPartPr/>
              <p14:nvPr/>
            </p14:nvContentPartPr>
            <p14:xfrm>
              <a:off x="2511777" y="5041983"/>
              <a:ext cx="150460" cy="302434"/>
            </p14:xfrm>
          </p:contentPart>
        </mc:Choice>
        <mc:Fallback xmlns="">
          <p:pic>
            <p:nvPicPr>
              <p:cNvPr id="494" name="墨迹 493"/>
            </p:nvPicPr>
            <p:blipFill>
              <a:blip r:embed="rId398"/>
            </p:blipFill>
            <p:spPr>
              <a:xfrm>
                <a:off x="2511777" y="5041983"/>
                <a:ext cx="150460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495" name="墨迹 494"/>
              <p14:cNvContentPartPr/>
              <p14:nvPr/>
            </p14:nvContentPartPr>
            <p14:xfrm>
              <a:off x="3223154" y="5025064"/>
              <a:ext cx="363890" cy="293269"/>
            </p14:xfrm>
          </p:contentPart>
        </mc:Choice>
        <mc:Fallback xmlns="">
          <p:pic>
            <p:nvPicPr>
              <p:cNvPr id="495" name="墨迹 494"/>
            </p:nvPicPr>
            <p:blipFill>
              <a:blip r:embed="rId400"/>
            </p:blipFill>
            <p:spPr>
              <a:xfrm>
                <a:off x="3223154" y="5025064"/>
                <a:ext cx="363890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496" name="墨迹 495"/>
              <p14:cNvContentPartPr/>
              <p14:nvPr/>
            </p14:nvContentPartPr>
            <p14:xfrm>
              <a:off x="3608916" y="4965141"/>
              <a:ext cx="113595" cy="154389"/>
            </p14:xfrm>
          </p:contentPart>
        </mc:Choice>
        <mc:Fallback xmlns="">
          <p:pic>
            <p:nvPicPr>
              <p:cNvPr id="496" name="墨迹 495"/>
            </p:nvPicPr>
            <p:blipFill>
              <a:blip r:embed="rId402"/>
            </p:blipFill>
            <p:spPr>
              <a:xfrm>
                <a:off x="3608916" y="4965141"/>
                <a:ext cx="11359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497" name="墨迹 496"/>
              <p14:cNvContentPartPr/>
              <p14:nvPr/>
            </p14:nvContentPartPr>
            <p14:xfrm>
              <a:off x="3725333" y="5013784"/>
              <a:ext cx="107244" cy="28199"/>
            </p14:xfrm>
          </p:contentPart>
        </mc:Choice>
        <mc:Fallback xmlns="">
          <p:pic>
            <p:nvPicPr>
              <p:cNvPr id="497" name="墨迹 496"/>
            </p:nvPicPr>
            <p:blipFill>
              <a:blip r:embed="rId404"/>
            </p:blipFill>
            <p:spPr>
              <a:xfrm>
                <a:off x="3725333" y="5013784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498" name="墨迹 497"/>
              <p14:cNvContentPartPr/>
              <p14:nvPr/>
            </p14:nvContentPartPr>
            <p14:xfrm>
              <a:off x="3767666" y="4908567"/>
              <a:ext cx="36689" cy="178535"/>
            </p14:xfrm>
          </p:contentPart>
        </mc:Choice>
        <mc:Fallback xmlns="">
          <p:pic>
            <p:nvPicPr>
              <p:cNvPr id="498" name="墨迹 497"/>
            </p:nvPicPr>
            <p:blipFill>
              <a:blip r:embed="rId406"/>
            </p:blipFill>
            <p:spPr>
              <a:xfrm>
                <a:off x="3767666" y="4908567"/>
                <a:ext cx="3668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499" name="墨迹 498"/>
              <p14:cNvContentPartPr/>
              <p14:nvPr/>
            </p14:nvContentPartPr>
            <p14:xfrm>
              <a:off x="3759200" y="5177338"/>
              <a:ext cx="180622" cy="28199"/>
            </p14:xfrm>
          </p:contentPart>
        </mc:Choice>
        <mc:Fallback xmlns="">
          <p:pic>
            <p:nvPicPr>
              <p:cNvPr id="499" name="墨迹 498"/>
            </p:nvPicPr>
            <p:blipFill>
              <a:blip r:embed="rId408"/>
            </p:blipFill>
            <p:spPr>
              <a:xfrm>
                <a:off x="3759200" y="5177338"/>
                <a:ext cx="1806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500" name="墨迹 499"/>
              <p14:cNvContentPartPr/>
              <p14:nvPr/>
            </p14:nvContentPartPr>
            <p14:xfrm>
              <a:off x="3843866" y="5112128"/>
              <a:ext cx="50800" cy="217485"/>
            </p14:xfrm>
          </p:contentPart>
        </mc:Choice>
        <mc:Fallback xmlns="">
          <p:pic>
            <p:nvPicPr>
              <p:cNvPr id="500" name="墨迹 499"/>
            </p:nvPicPr>
            <p:blipFill>
              <a:blip r:embed="rId410"/>
            </p:blipFill>
            <p:spPr>
              <a:xfrm>
                <a:off x="3843866" y="5112128"/>
                <a:ext cx="50800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501" name="墨迹 500"/>
              <p14:cNvContentPartPr/>
              <p14:nvPr/>
            </p14:nvContentPartPr>
            <p14:xfrm>
              <a:off x="4007555" y="5105959"/>
              <a:ext cx="177800" cy="153156"/>
            </p14:xfrm>
          </p:contentPart>
        </mc:Choice>
        <mc:Fallback xmlns="">
          <p:pic>
            <p:nvPicPr>
              <p:cNvPr id="501" name="墨迹 500"/>
            </p:nvPicPr>
            <p:blipFill>
              <a:blip r:embed="rId412"/>
            </p:blipFill>
            <p:spPr>
              <a:xfrm>
                <a:off x="4007555" y="5105959"/>
                <a:ext cx="17780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502" name="墨迹 501"/>
              <p14:cNvContentPartPr/>
              <p14:nvPr/>
            </p14:nvContentPartPr>
            <p14:xfrm>
              <a:off x="4238977" y="5020834"/>
              <a:ext cx="84667" cy="26789"/>
            </p14:xfrm>
          </p:contentPart>
        </mc:Choice>
        <mc:Fallback xmlns="">
          <p:pic>
            <p:nvPicPr>
              <p:cNvPr id="502" name="墨迹 501"/>
            </p:nvPicPr>
            <p:blipFill>
              <a:blip r:embed="rId414"/>
            </p:blipFill>
            <p:spPr>
              <a:xfrm>
                <a:off x="4238977" y="5020834"/>
                <a:ext cx="846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503" name="墨迹 502"/>
              <p14:cNvContentPartPr/>
              <p14:nvPr/>
            </p14:nvContentPartPr>
            <p14:xfrm>
              <a:off x="4318000" y="5120940"/>
              <a:ext cx="211666" cy="16920"/>
            </p14:xfrm>
          </p:contentPart>
        </mc:Choice>
        <mc:Fallback xmlns="">
          <p:pic>
            <p:nvPicPr>
              <p:cNvPr id="503" name="墨迹 502"/>
            </p:nvPicPr>
            <p:blipFill>
              <a:blip r:embed="rId416"/>
            </p:blipFill>
            <p:spPr>
              <a:xfrm>
                <a:off x="4318000" y="5120940"/>
                <a:ext cx="211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504" name="墨迹 503"/>
              <p14:cNvContentPartPr/>
              <p14:nvPr/>
            </p14:nvContentPartPr>
            <p14:xfrm>
              <a:off x="4312531" y="5219637"/>
              <a:ext cx="217135" cy="8460"/>
            </p14:xfrm>
          </p:contentPart>
        </mc:Choice>
        <mc:Fallback xmlns="">
          <p:pic>
            <p:nvPicPr>
              <p:cNvPr id="504" name="墨迹 503"/>
            </p:nvPicPr>
            <p:blipFill>
              <a:blip r:embed="rId418"/>
            </p:blipFill>
            <p:spPr>
              <a:xfrm>
                <a:off x="4312531" y="5219637"/>
                <a:ext cx="21713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505" name="墨迹 504"/>
              <p14:cNvContentPartPr/>
              <p14:nvPr/>
            </p14:nvContentPartPr>
            <p14:xfrm>
              <a:off x="4491566" y="5030704"/>
              <a:ext cx="337256" cy="318648"/>
            </p14:xfrm>
          </p:contentPart>
        </mc:Choice>
        <mc:Fallback xmlns="">
          <p:pic>
            <p:nvPicPr>
              <p:cNvPr id="505" name="墨迹 504"/>
            </p:nvPicPr>
            <p:blipFill>
              <a:blip r:embed="rId420"/>
            </p:blipFill>
            <p:spPr>
              <a:xfrm>
                <a:off x="4491566" y="5030704"/>
                <a:ext cx="337256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506" name="墨迹 505"/>
              <p14:cNvContentPartPr/>
              <p14:nvPr/>
            </p14:nvContentPartPr>
            <p14:xfrm>
              <a:off x="6225822" y="5173990"/>
              <a:ext cx="254000" cy="45647"/>
            </p14:xfrm>
          </p:contentPart>
        </mc:Choice>
        <mc:Fallback xmlns="">
          <p:pic>
            <p:nvPicPr>
              <p:cNvPr id="506" name="墨迹 505"/>
            </p:nvPicPr>
            <p:blipFill>
              <a:blip r:embed="rId422"/>
            </p:blipFill>
            <p:spPr>
              <a:xfrm>
                <a:off x="6225822" y="5173990"/>
                <a:ext cx="254000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507" name="墨迹 506"/>
              <p14:cNvContentPartPr/>
              <p14:nvPr/>
            </p14:nvContentPartPr>
            <p14:xfrm>
              <a:off x="6191955" y="4635917"/>
              <a:ext cx="149578" cy="25379"/>
            </p14:xfrm>
          </p:contentPart>
        </mc:Choice>
        <mc:Fallback xmlns="">
          <p:pic>
            <p:nvPicPr>
              <p:cNvPr id="507" name="墨迹 506"/>
            </p:nvPicPr>
            <p:blipFill>
              <a:blip r:embed="rId424"/>
            </p:blipFill>
            <p:spPr>
              <a:xfrm>
                <a:off x="6191955" y="4635917"/>
                <a:ext cx="149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508" name="墨迹 507"/>
              <p14:cNvContentPartPr/>
              <p14:nvPr/>
            </p14:nvContentPartPr>
            <p14:xfrm>
              <a:off x="8272991" y="5051500"/>
              <a:ext cx="639586" cy="269653"/>
            </p14:xfrm>
          </p:contentPart>
        </mc:Choice>
        <mc:Fallback xmlns="">
          <p:pic>
            <p:nvPicPr>
              <p:cNvPr id="508" name="墨迹 507"/>
            </p:nvPicPr>
            <p:blipFill>
              <a:blip r:embed="rId426"/>
            </p:blipFill>
            <p:spPr>
              <a:xfrm>
                <a:off x="8272991" y="5051500"/>
                <a:ext cx="639586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509" name="墨迹 508"/>
              <p14:cNvContentPartPr/>
              <p14:nvPr/>
            </p14:nvContentPartPr>
            <p14:xfrm>
              <a:off x="8946444" y="5188618"/>
              <a:ext cx="104422" cy="148750"/>
            </p14:xfrm>
          </p:contentPart>
        </mc:Choice>
        <mc:Fallback xmlns="">
          <p:pic>
            <p:nvPicPr>
              <p:cNvPr id="509" name="墨迹 508"/>
            </p:nvPicPr>
            <p:blipFill>
              <a:blip r:embed="rId428"/>
            </p:blipFill>
            <p:spPr>
              <a:xfrm>
                <a:off x="8946444" y="5188618"/>
                <a:ext cx="10442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510" name="墨迹 509"/>
              <p14:cNvContentPartPr/>
              <p14:nvPr/>
            </p14:nvContentPartPr>
            <p14:xfrm>
              <a:off x="9189155" y="5154779"/>
              <a:ext cx="361245" cy="8460"/>
            </p14:xfrm>
          </p:contentPart>
        </mc:Choice>
        <mc:Fallback xmlns="">
          <p:pic>
            <p:nvPicPr>
              <p:cNvPr id="510" name="墨迹 509"/>
            </p:nvPicPr>
            <p:blipFill>
              <a:blip r:embed="rId430"/>
            </p:blipFill>
            <p:spPr>
              <a:xfrm>
                <a:off x="9189155" y="5154779"/>
                <a:ext cx="3612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511" name="墨迹 510"/>
              <p14:cNvContentPartPr/>
              <p14:nvPr/>
            </p14:nvContentPartPr>
            <p14:xfrm>
              <a:off x="9200444" y="5199898"/>
              <a:ext cx="259644" cy="14099"/>
            </p14:xfrm>
          </p:contentPart>
        </mc:Choice>
        <mc:Fallback xmlns="">
          <p:pic>
            <p:nvPicPr>
              <p:cNvPr id="511" name="墨迹 510"/>
            </p:nvPicPr>
            <p:blipFill>
              <a:blip r:embed="rId432"/>
            </p:blipFill>
            <p:spPr>
              <a:xfrm>
                <a:off x="9200444" y="5199898"/>
                <a:ext cx="2596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512" name="墨迹 511"/>
              <p14:cNvContentPartPr/>
              <p14:nvPr/>
            </p14:nvContentPartPr>
            <p14:xfrm>
              <a:off x="9241896" y="4878429"/>
              <a:ext cx="238830" cy="234052"/>
            </p14:xfrm>
          </p:contentPart>
        </mc:Choice>
        <mc:Fallback xmlns="">
          <p:pic>
            <p:nvPicPr>
              <p:cNvPr id="512" name="墨迹 511"/>
            </p:nvPicPr>
            <p:blipFill>
              <a:blip r:embed="rId434"/>
            </p:blipFill>
            <p:spPr>
              <a:xfrm>
                <a:off x="9241896" y="4878429"/>
                <a:ext cx="23883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513" name="墨迹 512"/>
              <p14:cNvContentPartPr/>
              <p14:nvPr/>
            </p14:nvContentPartPr>
            <p14:xfrm>
              <a:off x="9479844" y="4895877"/>
              <a:ext cx="133703" cy="222243"/>
            </p14:xfrm>
          </p:contentPart>
        </mc:Choice>
        <mc:Fallback xmlns="">
          <p:pic>
            <p:nvPicPr>
              <p:cNvPr id="513" name="墨迹 512"/>
            </p:nvPicPr>
            <p:blipFill>
              <a:blip r:embed="rId436"/>
            </p:blipFill>
            <p:spPr>
              <a:xfrm>
                <a:off x="9479844" y="4895877"/>
                <a:ext cx="133703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514" name="墨迹 513"/>
              <p14:cNvContentPartPr/>
              <p14:nvPr/>
            </p14:nvContentPartPr>
            <p14:xfrm>
              <a:off x="9753600" y="5061722"/>
              <a:ext cx="355600" cy="236872"/>
            </p14:xfrm>
          </p:contentPart>
        </mc:Choice>
        <mc:Fallback xmlns="">
          <p:pic>
            <p:nvPicPr>
              <p:cNvPr id="514" name="墨迹 513"/>
            </p:nvPicPr>
            <p:blipFill>
              <a:blip r:embed="rId438"/>
            </p:blipFill>
            <p:spPr>
              <a:xfrm>
                <a:off x="9753600" y="5061722"/>
                <a:ext cx="355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515" name="墨迹 514"/>
              <p14:cNvContentPartPr/>
              <p14:nvPr/>
            </p14:nvContentPartPr>
            <p14:xfrm>
              <a:off x="10207625" y="5149139"/>
              <a:ext cx="228952" cy="22559"/>
            </p14:xfrm>
          </p:contentPart>
        </mc:Choice>
        <mc:Fallback xmlns="">
          <p:pic>
            <p:nvPicPr>
              <p:cNvPr id="515" name="墨迹 514"/>
            </p:nvPicPr>
            <p:blipFill>
              <a:blip r:embed="rId440"/>
            </p:blipFill>
            <p:spPr>
              <a:xfrm>
                <a:off x="10207625" y="5149139"/>
                <a:ext cx="22895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516" name="墨迹 515"/>
              <p14:cNvContentPartPr/>
              <p14:nvPr/>
            </p14:nvContentPartPr>
            <p14:xfrm>
              <a:off x="10263540" y="5060841"/>
              <a:ext cx="71437" cy="271592"/>
            </p14:xfrm>
          </p:contentPart>
        </mc:Choice>
        <mc:Fallback xmlns="">
          <p:pic>
            <p:nvPicPr>
              <p:cNvPr id="516" name="墨迹 515"/>
            </p:nvPicPr>
            <p:blipFill>
              <a:blip r:embed="rId442"/>
            </p:blipFill>
            <p:spPr>
              <a:xfrm>
                <a:off x="10263540" y="5060841"/>
                <a:ext cx="71437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517" name="墨迹 516"/>
              <p14:cNvContentPartPr/>
              <p14:nvPr/>
            </p14:nvContentPartPr>
            <p14:xfrm>
              <a:off x="10517011" y="5066481"/>
              <a:ext cx="217311" cy="218013"/>
            </p14:xfrm>
          </p:contentPart>
        </mc:Choice>
        <mc:Fallback xmlns="">
          <p:pic>
            <p:nvPicPr>
              <p:cNvPr id="517" name="墨迹 516"/>
            </p:nvPicPr>
            <p:blipFill>
              <a:blip r:embed="rId444"/>
            </p:blipFill>
            <p:spPr>
              <a:xfrm>
                <a:off x="10517011" y="5066481"/>
                <a:ext cx="217311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518" name="墨迹 517"/>
              <p14:cNvContentPartPr/>
              <p14:nvPr/>
            </p14:nvContentPartPr>
            <p14:xfrm>
              <a:off x="10752667" y="5179277"/>
              <a:ext cx="94014" cy="154037"/>
            </p14:xfrm>
          </p:contentPart>
        </mc:Choice>
        <mc:Fallback xmlns="">
          <p:pic>
            <p:nvPicPr>
              <p:cNvPr id="518" name="墨迹 517"/>
            </p:nvPicPr>
            <p:blipFill>
              <a:blip r:embed="rId446"/>
            </p:blipFill>
            <p:spPr>
              <a:xfrm>
                <a:off x="10752667" y="5179277"/>
                <a:ext cx="9401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519" name="墨迹 518"/>
              <p14:cNvContentPartPr/>
              <p14:nvPr/>
            </p14:nvContentPartPr>
            <p14:xfrm>
              <a:off x="10986911" y="4995102"/>
              <a:ext cx="25400" cy="419108"/>
            </p14:xfrm>
          </p:contentPart>
        </mc:Choice>
        <mc:Fallback xmlns="">
          <p:pic>
            <p:nvPicPr>
              <p:cNvPr id="519" name="墨迹 518"/>
            </p:nvPicPr>
            <p:blipFill>
              <a:blip r:embed="rId448"/>
            </p:blipFill>
            <p:spPr>
              <a:xfrm>
                <a:off x="10986911" y="4995102"/>
                <a:ext cx="25400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520" name="墨迹 519"/>
              <p14:cNvContentPartPr/>
              <p14:nvPr/>
            </p14:nvContentPartPr>
            <p14:xfrm>
              <a:off x="10845800" y="4993516"/>
              <a:ext cx="143932" cy="110505"/>
            </p14:xfrm>
          </p:contentPart>
        </mc:Choice>
        <mc:Fallback xmlns="">
          <p:pic>
            <p:nvPicPr>
              <p:cNvPr id="520" name="墨迹 519"/>
            </p:nvPicPr>
            <p:blipFill>
              <a:blip r:embed="rId450"/>
            </p:blipFill>
            <p:spPr>
              <a:xfrm>
                <a:off x="10845800" y="4993516"/>
                <a:ext cx="143932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521" name="墨迹 520"/>
              <p14:cNvContentPartPr/>
              <p14:nvPr/>
            </p14:nvContentPartPr>
            <p14:xfrm>
              <a:off x="10995377" y="5021715"/>
              <a:ext cx="101600" cy="76666"/>
            </p14:xfrm>
          </p:contentPart>
        </mc:Choice>
        <mc:Fallback xmlns="">
          <p:pic>
            <p:nvPicPr>
              <p:cNvPr id="521" name="墨迹 520"/>
            </p:nvPicPr>
            <p:blipFill>
              <a:blip r:embed="rId452"/>
            </p:blipFill>
            <p:spPr>
              <a:xfrm>
                <a:off x="10995377" y="5021715"/>
                <a:ext cx="10160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522" name="墨迹 521"/>
              <p14:cNvContentPartPr/>
              <p14:nvPr/>
            </p14:nvContentPartPr>
            <p14:xfrm>
              <a:off x="1435100" y="5718759"/>
              <a:ext cx="88900" cy="250972"/>
            </p14:xfrm>
          </p:contentPart>
        </mc:Choice>
        <mc:Fallback xmlns="">
          <p:pic>
            <p:nvPicPr>
              <p:cNvPr id="522" name="墨迹 521"/>
            </p:nvPicPr>
            <p:blipFill>
              <a:blip r:embed="rId454"/>
            </p:blipFill>
            <p:spPr>
              <a:xfrm>
                <a:off x="1435100" y="5718759"/>
                <a:ext cx="889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523" name="墨迹 522"/>
              <p14:cNvContentPartPr/>
              <p14:nvPr/>
            </p14:nvContentPartPr>
            <p14:xfrm>
              <a:off x="1636888" y="5737618"/>
              <a:ext cx="94545" cy="155975"/>
            </p14:xfrm>
          </p:contentPart>
        </mc:Choice>
        <mc:Fallback xmlns="">
          <p:pic>
            <p:nvPicPr>
              <p:cNvPr id="523" name="墨迹 522"/>
            </p:nvPicPr>
            <p:blipFill>
              <a:blip r:embed="rId456"/>
            </p:blipFill>
            <p:spPr>
              <a:xfrm>
                <a:off x="1636888" y="5737618"/>
                <a:ext cx="94545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524" name="墨迹 523"/>
              <p14:cNvContentPartPr/>
              <p14:nvPr/>
            </p14:nvContentPartPr>
            <p14:xfrm>
              <a:off x="1772355" y="5803356"/>
              <a:ext cx="37571" cy="126896"/>
            </p14:xfrm>
          </p:contentPart>
        </mc:Choice>
        <mc:Fallback xmlns="">
          <p:pic>
            <p:nvPicPr>
              <p:cNvPr id="524" name="墨迹 523"/>
            </p:nvPicPr>
            <p:blipFill>
              <a:blip r:embed="rId458"/>
            </p:blipFill>
            <p:spPr>
              <a:xfrm>
                <a:off x="1772355" y="5803356"/>
                <a:ext cx="3757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525" name="墨迹 524"/>
              <p14:cNvContentPartPr/>
              <p14:nvPr/>
            </p14:nvContentPartPr>
            <p14:xfrm>
              <a:off x="1876248" y="5681748"/>
              <a:ext cx="121885" cy="251324"/>
            </p14:xfrm>
          </p:contentPart>
        </mc:Choice>
        <mc:Fallback xmlns="">
          <p:pic>
            <p:nvPicPr>
              <p:cNvPr id="525" name="墨迹 524"/>
            </p:nvPicPr>
            <p:blipFill>
              <a:blip r:embed="rId460"/>
            </p:blipFill>
            <p:spPr>
              <a:xfrm>
                <a:off x="1876248" y="5681748"/>
                <a:ext cx="121885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526" name="墨迹 525"/>
              <p14:cNvContentPartPr/>
              <p14:nvPr/>
            </p14:nvContentPartPr>
            <p14:xfrm>
              <a:off x="2111022" y="5820276"/>
              <a:ext cx="50800" cy="121255"/>
            </p14:xfrm>
          </p:contentPart>
        </mc:Choice>
        <mc:Fallback xmlns="">
          <p:pic>
            <p:nvPicPr>
              <p:cNvPr id="526" name="墨迹 525"/>
            </p:nvPicPr>
            <p:blipFill>
              <a:blip r:embed="rId462"/>
            </p:blipFill>
            <p:spPr>
              <a:xfrm>
                <a:off x="2111022" y="5820276"/>
                <a:ext cx="508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527" name="墨迹 526"/>
              <p14:cNvContentPartPr/>
              <p14:nvPr/>
            </p14:nvContentPartPr>
            <p14:xfrm>
              <a:off x="2286000" y="5718759"/>
              <a:ext cx="84666" cy="114911"/>
            </p14:xfrm>
          </p:contentPart>
        </mc:Choice>
        <mc:Fallback xmlns="">
          <p:pic>
            <p:nvPicPr>
              <p:cNvPr id="527" name="墨迹 526"/>
            </p:nvPicPr>
            <p:blipFill>
              <a:blip r:embed="rId464"/>
            </p:blipFill>
            <p:spPr>
              <a:xfrm>
                <a:off x="2286000" y="5718759"/>
                <a:ext cx="8466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528" name="墨迹 527"/>
              <p14:cNvContentPartPr/>
              <p14:nvPr/>
            </p14:nvContentPartPr>
            <p14:xfrm>
              <a:off x="2432755" y="5624998"/>
              <a:ext cx="62089" cy="370112"/>
            </p14:xfrm>
          </p:contentPart>
        </mc:Choice>
        <mc:Fallback xmlns="">
          <p:pic>
            <p:nvPicPr>
              <p:cNvPr id="528" name="墨迹 527"/>
            </p:nvPicPr>
            <p:blipFill>
              <a:blip r:embed="rId466"/>
            </p:blipFill>
            <p:spPr>
              <a:xfrm>
                <a:off x="2432755" y="5624998"/>
                <a:ext cx="620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529" name="墨迹 528"/>
              <p14:cNvContentPartPr/>
              <p14:nvPr/>
            </p14:nvContentPartPr>
            <p14:xfrm>
              <a:off x="2514600" y="5628522"/>
              <a:ext cx="127000" cy="335569"/>
            </p14:xfrm>
          </p:contentPart>
        </mc:Choice>
        <mc:Fallback xmlns="">
          <p:pic>
            <p:nvPicPr>
              <p:cNvPr id="529" name="墨迹 528"/>
            </p:nvPicPr>
            <p:blipFill>
              <a:blip r:embed="rId468"/>
            </p:blipFill>
            <p:spPr>
              <a:xfrm>
                <a:off x="2514600" y="5628522"/>
                <a:ext cx="1270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530" name="墨迹 529"/>
              <p14:cNvContentPartPr/>
              <p14:nvPr/>
            </p14:nvContentPartPr>
            <p14:xfrm>
              <a:off x="2374547" y="5839134"/>
              <a:ext cx="29986" cy="12161"/>
            </p14:xfrm>
          </p:contentPart>
        </mc:Choice>
        <mc:Fallback xmlns="">
          <p:pic>
            <p:nvPicPr>
              <p:cNvPr id="530" name="墨迹 529"/>
            </p:nvPicPr>
            <p:blipFill>
              <a:blip r:embed="rId470"/>
            </p:blipFill>
            <p:spPr>
              <a:xfrm>
                <a:off x="2374547" y="5839134"/>
                <a:ext cx="29986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531" name="墨迹 530"/>
              <p14:cNvContentPartPr/>
              <p14:nvPr/>
            </p14:nvContentPartPr>
            <p14:xfrm>
              <a:off x="2916766" y="5639802"/>
              <a:ext cx="198967" cy="163554"/>
            </p14:xfrm>
          </p:contentPart>
        </mc:Choice>
        <mc:Fallback xmlns="">
          <p:pic>
            <p:nvPicPr>
              <p:cNvPr id="531" name="墨迹 530"/>
            </p:nvPicPr>
            <p:blipFill>
              <a:blip r:embed="rId472"/>
            </p:blipFill>
            <p:spPr>
              <a:xfrm>
                <a:off x="2916766" y="5639802"/>
                <a:ext cx="1989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532" name="墨迹 531"/>
              <p14:cNvContentPartPr/>
              <p14:nvPr/>
            </p14:nvContentPartPr>
            <p14:xfrm>
              <a:off x="3127022" y="5658132"/>
              <a:ext cx="87489" cy="185408"/>
            </p14:xfrm>
          </p:contentPart>
        </mc:Choice>
        <mc:Fallback xmlns="">
          <p:pic>
            <p:nvPicPr>
              <p:cNvPr id="532" name="墨迹 531"/>
            </p:nvPicPr>
            <p:blipFill>
              <a:blip r:embed="rId474"/>
            </p:blipFill>
            <p:spPr>
              <a:xfrm>
                <a:off x="3127022" y="5658132"/>
                <a:ext cx="87489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533" name="墨迹 532"/>
              <p14:cNvContentPartPr/>
              <p14:nvPr/>
            </p14:nvContentPartPr>
            <p14:xfrm>
              <a:off x="3203222" y="5582170"/>
              <a:ext cx="42333" cy="384741"/>
            </p14:xfrm>
          </p:contentPart>
        </mc:Choice>
        <mc:Fallback xmlns="">
          <p:pic>
            <p:nvPicPr>
              <p:cNvPr id="533" name="墨迹 532"/>
            </p:nvPicPr>
            <p:blipFill>
              <a:blip r:embed="rId476"/>
            </p:blipFill>
            <p:spPr>
              <a:xfrm>
                <a:off x="3203222" y="5582170"/>
                <a:ext cx="42333" cy="384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534" name="墨迹 533"/>
              <p14:cNvContentPartPr/>
              <p14:nvPr/>
            </p14:nvContentPartPr>
            <p14:xfrm>
              <a:off x="3234266" y="5765993"/>
              <a:ext cx="203200" cy="102926"/>
            </p14:xfrm>
          </p:contentPart>
        </mc:Choice>
        <mc:Fallback xmlns="">
          <p:pic>
            <p:nvPicPr>
              <p:cNvPr id="534" name="墨迹 533"/>
            </p:nvPicPr>
            <p:blipFill>
              <a:blip r:embed="rId478"/>
            </p:blipFill>
            <p:spPr>
              <a:xfrm>
                <a:off x="3234266" y="5765993"/>
                <a:ext cx="20320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535" name="墨迹 534"/>
              <p14:cNvContentPartPr/>
              <p14:nvPr/>
            </p14:nvContentPartPr>
            <p14:xfrm>
              <a:off x="3493911" y="5792077"/>
              <a:ext cx="143933" cy="360"/>
            </p14:xfrm>
          </p:contentPart>
        </mc:Choice>
        <mc:Fallback xmlns="">
          <p:pic>
            <p:nvPicPr>
              <p:cNvPr id="535" name="墨迹 534"/>
            </p:nvPicPr>
            <p:blipFill>
              <a:blip r:embed="rId480"/>
            </p:blipFill>
            <p:spPr>
              <a:xfrm>
                <a:off x="3493911" y="5792077"/>
                <a:ext cx="143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536" name="墨迹 535"/>
              <p14:cNvContentPartPr/>
              <p14:nvPr/>
            </p14:nvContentPartPr>
            <p14:xfrm>
              <a:off x="3547533" y="5732330"/>
              <a:ext cx="36689" cy="209201"/>
            </p14:xfrm>
          </p:contentPart>
        </mc:Choice>
        <mc:Fallback xmlns="">
          <p:pic>
            <p:nvPicPr>
              <p:cNvPr id="536" name="墨迹 535"/>
            </p:nvPicPr>
            <p:blipFill>
              <a:blip r:embed="rId482"/>
            </p:blipFill>
            <p:spPr>
              <a:xfrm>
                <a:off x="3547533" y="5732330"/>
                <a:ext cx="36689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537" name="墨迹 536"/>
              <p14:cNvContentPartPr/>
              <p14:nvPr/>
            </p14:nvContentPartPr>
            <p14:xfrm>
              <a:off x="3708400" y="5724399"/>
              <a:ext cx="220133" cy="182589"/>
            </p14:xfrm>
          </p:contentPart>
        </mc:Choice>
        <mc:Fallback xmlns="">
          <p:pic>
            <p:nvPicPr>
              <p:cNvPr id="537" name="墨迹 536"/>
            </p:nvPicPr>
            <p:blipFill>
              <a:blip r:embed="rId484"/>
            </p:blipFill>
            <p:spPr>
              <a:xfrm>
                <a:off x="3708400" y="5724399"/>
                <a:ext cx="220133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538" name="墨迹 537"/>
              <p14:cNvContentPartPr/>
              <p14:nvPr/>
            </p14:nvContentPartPr>
            <p14:xfrm>
              <a:off x="3934177" y="5656722"/>
              <a:ext cx="70556" cy="28199"/>
            </p14:xfrm>
          </p:contentPart>
        </mc:Choice>
        <mc:Fallback xmlns="">
          <p:pic>
            <p:nvPicPr>
              <p:cNvPr id="538" name="墨迹 537"/>
            </p:nvPicPr>
            <p:blipFill>
              <a:blip r:embed="rId486"/>
            </p:blipFill>
            <p:spPr>
              <a:xfrm>
                <a:off x="3934177" y="5656722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539" name="墨迹 538"/>
              <p14:cNvContentPartPr/>
              <p14:nvPr/>
            </p14:nvContentPartPr>
            <p14:xfrm>
              <a:off x="4007555" y="5752598"/>
              <a:ext cx="132645" cy="11280"/>
            </p14:xfrm>
          </p:contentPart>
        </mc:Choice>
        <mc:Fallback xmlns="">
          <p:pic>
            <p:nvPicPr>
              <p:cNvPr id="539" name="墨迹 538"/>
            </p:nvPicPr>
            <p:blipFill>
              <a:blip r:embed="rId488"/>
            </p:blipFill>
            <p:spPr>
              <a:xfrm>
                <a:off x="4007555" y="5752598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540" name="墨迹 539"/>
              <p14:cNvContentPartPr/>
              <p14:nvPr/>
            </p14:nvContentPartPr>
            <p14:xfrm>
              <a:off x="3984977" y="5817456"/>
              <a:ext cx="152400" cy="14099"/>
            </p14:xfrm>
          </p:contentPart>
        </mc:Choice>
        <mc:Fallback xmlns="">
          <p:pic>
            <p:nvPicPr>
              <p:cNvPr id="540" name="墨迹 539"/>
            </p:nvPicPr>
            <p:blipFill>
              <a:blip r:embed="rId490"/>
            </p:blipFill>
            <p:spPr>
              <a:xfrm>
                <a:off x="3984977" y="5817456"/>
                <a:ext cx="152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541" name="墨迹 540"/>
              <p14:cNvContentPartPr/>
              <p14:nvPr/>
            </p14:nvContentPartPr>
            <p14:xfrm>
              <a:off x="4250266" y="5679457"/>
              <a:ext cx="45156" cy="174658"/>
            </p14:xfrm>
          </p:contentPart>
        </mc:Choice>
        <mc:Fallback xmlns="">
          <p:pic>
            <p:nvPicPr>
              <p:cNvPr id="541" name="墨迹 540"/>
            </p:nvPicPr>
            <p:blipFill>
              <a:blip r:embed="rId492"/>
            </p:blipFill>
            <p:spPr>
              <a:xfrm>
                <a:off x="4250266" y="5679457"/>
                <a:ext cx="45156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542" name="墨迹 541"/>
              <p14:cNvContentPartPr/>
              <p14:nvPr/>
            </p14:nvContentPartPr>
            <p14:xfrm>
              <a:off x="4267200" y="5748369"/>
              <a:ext cx="87488" cy="49348"/>
            </p14:xfrm>
          </p:contentPart>
        </mc:Choice>
        <mc:Fallback xmlns="">
          <p:pic>
            <p:nvPicPr>
              <p:cNvPr id="542" name="墨迹 541"/>
            </p:nvPicPr>
            <p:blipFill>
              <a:blip r:embed="rId494"/>
            </p:blipFill>
            <p:spPr>
              <a:xfrm>
                <a:off x="4267200" y="5748369"/>
                <a:ext cx="8748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543" name="墨迹 542"/>
              <p14:cNvContentPartPr/>
              <p14:nvPr/>
            </p14:nvContentPartPr>
            <p14:xfrm>
              <a:off x="4337402" y="5627113"/>
              <a:ext cx="124531" cy="211845"/>
            </p14:xfrm>
          </p:contentPart>
        </mc:Choice>
        <mc:Fallback xmlns="">
          <p:pic>
            <p:nvPicPr>
              <p:cNvPr id="543" name="墨迹 542"/>
            </p:nvPicPr>
            <p:blipFill>
              <a:blip r:embed="rId496"/>
            </p:blipFill>
            <p:spPr>
              <a:xfrm>
                <a:off x="4337402" y="5627113"/>
                <a:ext cx="124531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544" name="墨迹 543"/>
              <p14:cNvContentPartPr/>
              <p14:nvPr/>
            </p14:nvContentPartPr>
            <p14:xfrm>
              <a:off x="4490155" y="5577059"/>
              <a:ext cx="53622" cy="423691"/>
            </p14:xfrm>
          </p:contentPart>
        </mc:Choice>
        <mc:Fallback xmlns="">
          <p:pic>
            <p:nvPicPr>
              <p:cNvPr id="544" name="墨迹 543"/>
            </p:nvPicPr>
            <p:blipFill>
              <a:blip r:embed="rId498"/>
            </p:blipFill>
            <p:spPr>
              <a:xfrm>
                <a:off x="4490155" y="5577059"/>
                <a:ext cx="53622" cy="423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545" name="墨迹 544"/>
              <p14:cNvContentPartPr/>
              <p14:nvPr/>
            </p14:nvContentPartPr>
            <p14:xfrm>
              <a:off x="4413955" y="5522071"/>
              <a:ext cx="112889" cy="143110"/>
            </p14:xfrm>
          </p:contentPart>
        </mc:Choice>
        <mc:Fallback xmlns="">
          <p:pic>
            <p:nvPicPr>
              <p:cNvPr id="545" name="墨迹 544"/>
            </p:nvPicPr>
            <p:blipFill>
              <a:blip r:embed="rId500"/>
            </p:blipFill>
            <p:spPr>
              <a:xfrm>
                <a:off x="4413955" y="5522071"/>
                <a:ext cx="1128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546" name="墨迹 545"/>
              <p14:cNvContentPartPr/>
              <p14:nvPr/>
            </p14:nvContentPartPr>
            <p14:xfrm>
              <a:off x="4481688" y="5594684"/>
              <a:ext cx="81845" cy="56398"/>
            </p14:xfrm>
          </p:contentPart>
        </mc:Choice>
        <mc:Fallback xmlns="">
          <p:pic>
            <p:nvPicPr>
              <p:cNvPr id="546" name="墨迹 545"/>
            </p:nvPicPr>
            <p:blipFill>
              <a:blip r:embed="rId502"/>
            </p:blipFill>
            <p:spPr>
              <a:xfrm>
                <a:off x="4481688" y="5594684"/>
                <a:ext cx="8184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547" name="墨迹 546"/>
              <p14:cNvContentPartPr/>
              <p14:nvPr/>
            </p14:nvContentPartPr>
            <p14:xfrm>
              <a:off x="4549422" y="5758238"/>
              <a:ext cx="152400" cy="11279"/>
            </p14:xfrm>
          </p:contentPart>
        </mc:Choice>
        <mc:Fallback xmlns="">
          <p:pic>
            <p:nvPicPr>
              <p:cNvPr id="547" name="墨迹 546"/>
            </p:nvPicPr>
            <p:blipFill>
              <a:blip r:embed="rId504"/>
            </p:blipFill>
            <p:spPr>
              <a:xfrm>
                <a:off x="4549422" y="5758238"/>
                <a:ext cx="1524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548" name="墨迹 547"/>
              <p14:cNvContentPartPr/>
              <p14:nvPr/>
            </p14:nvContentPartPr>
            <p14:xfrm>
              <a:off x="4591755" y="5700254"/>
              <a:ext cx="47978" cy="207439"/>
            </p14:xfrm>
          </p:contentPart>
        </mc:Choice>
        <mc:Fallback xmlns="">
          <p:pic>
            <p:nvPicPr>
              <p:cNvPr id="548" name="墨迹 547"/>
            </p:nvPicPr>
            <p:blipFill>
              <a:blip r:embed="rId506"/>
            </p:blipFill>
            <p:spPr>
              <a:xfrm>
                <a:off x="4591755" y="5700254"/>
                <a:ext cx="479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549" name="墨迹 548"/>
              <p14:cNvContentPartPr/>
              <p14:nvPr/>
            </p14:nvContentPartPr>
            <p14:xfrm>
              <a:off x="4660900" y="5690560"/>
              <a:ext cx="357011" cy="180474"/>
            </p14:xfrm>
          </p:contentPart>
        </mc:Choice>
        <mc:Fallback xmlns="">
          <p:pic>
            <p:nvPicPr>
              <p:cNvPr id="549" name="墨迹 548"/>
            </p:nvPicPr>
            <p:blipFill>
              <a:blip r:embed="rId508"/>
            </p:blipFill>
            <p:spPr>
              <a:xfrm>
                <a:off x="4660900" y="5690560"/>
                <a:ext cx="3570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550" name="墨迹 549"/>
              <p14:cNvContentPartPr/>
              <p14:nvPr/>
            </p14:nvContentPartPr>
            <p14:xfrm>
              <a:off x="4986866" y="5709418"/>
              <a:ext cx="47978" cy="299791"/>
            </p14:xfrm>
          </p:contentPart>
        </mc:Choice>
        <mc:Fallback xmlns="">
          <p:pic>
            <p:nvPicPr>
              <p:cNvPr id="550" name="墨迹 549"/>
            </p:nvPicPr>
            <p:blipFill>
              <a:blip r:embed="rId510"/>
            </p:blipFill>
            <p:spPr>
              <a:xfrm>
                <a:off x="4986866" y="5709418"/>
                <a:ext cx="47978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551" name="墨迹 550"/>
              <p14:cNvContentPartPr/>
              <p14:nvPr/>
            </p14:nvContentPartPr>
            <p14:xfrm>
              <a:off x="5074355" y="5611603"/>
              <a:ext cx="81845" cy="39479"/>
            </p14:xfrm>
          </p:contentPart>
        </mc:Choice>
        <mc:Fallback xmlns="">
          <p:pic>
            <p:nvPicPr>
              <p:cNvPr id="551" name="墨迹 550"/>
            </p:nvPicPr>
            <p:blipFill>
              <a:blip r:embed="rId512"/>
            </p:blipFill>
            <p:spPr>
              <a:xfrm>
                <a:off x="5074355" y="5611603"/>
                <a:ext cx="818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552" name="墨迹 551"/>
              <p14:cNvContentPartPr/>
              <p14:nvPr/>
            </p14:nvContentPartPr>
            <p14:xfrm>
              <a:off x="7933090" y="5716997"/>
              <a:ext cx="214665" cy="176596"/>
            </p14:xfrm>
          </p:contentPart>
        </mc:Choice>
        <mc:Fallback xmlns="">
          <p:pic>
            <p:nvPicPr>
              <p:cNvPr id="552" name="墨迹 551"/>
            </p:nvPicPr>
            <p:blipFill>
              <a:blip r:embed="rId514"/>
            </p:blipFill>
            <p:spPr>
              <a:xfrm>
                <a:off x="7933090" y="5716997"/>
                <a:ext cx="214665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553" name="墨迹 552"/>
              <p14:cNvContentPartPr/>
              <p14:nvPr/>
            </p14:nvContentPartPr>
            <p14:xfrm>
              <a:off x="8142816" y="5623587"/>
              <a:ext cx="325966" cy="262251"/>
            </p14:xfrm>
          </p:contentPart>
        </mc:Choice>
        <mc:Fallback xmlns="">
          <p:pic>
            <p:nvPicPr>
              <p:cNvPr id="553" name="墨迹 552"/>
            </p:nvPicPr>
            <p:blipFill>
              <a:blip r:embed="rId516"/>
            </p:blipFill>
            <p:spPr>
              <a:xfrm>
                <a:off x="8142816" y="5623587"/>
                <a:ext cx="32596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554" name="墨迹 553"/>
              <p14:cNvContentPartPr/>
              <p14:nvPr/>
            </p14:nvContentPartPr>
            <p14:xfrm>
              <a:off x="8404577" y="5639978"/>
              <a:ext cx="349956" cy="273355"/>
            </p14:xfrm>
          </p:contentPart>
        </mc:Choice>
        <mc:Fallback xmlns="">
          <p:pic>
            <p:nvPicPr>
              <p:cNvPr id="554" name="墨迹 553"/>
            </p:nvPicPr>
            <p:blipFill>
              <a:blip r:embed="rId518"/>
            </p:blipFill>
            <p:spPr>
              <a:xfrm>
                <a:off x="8404577" y="5639978"/>
                <a:ext cx="349956" cy="27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555" name="墨迹 554"/>
              <p14:cNvContentPartPr/>
              <p14:nvPr/>
            </p14:nvContentPartPr>
            <p14:xfrm>
              <a:off x="8814505" y="5752598"/>
              <a:ext cx="213784" cy="11280"/>
            </p14:xfrm>
          </p:contentPart>
        </mc:Choice>
        <mc:Fallback xmlns="">
          <p:pic>
            <p:nvPicPr>
              <p:cNvPr id="555" name="墨迹 554"/>
            </p:nvPicPr>
            <p:blipFill>
              <a:blip r:embed="rId520"/>
            </p:blipFill>
            <p:spPr>
              <a:xfrm>
                <a:off x="8814505" y="5752598"/>
                <a:ext cx="213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556" name="墨迹 555"/>
              <p14:cNvContentPartPr/>
              <p14:nvPr/>
            </p14:nvContentPartPr>
            <p14:xfrm>
              <a:off x="8875888" y="5677166"/>
              <a:ext cx="70556" cy="270005"/>
            </p14:xfrm>
          </p:contentPart>
        </mc:Choice>
        <mc:Fallback xmlns="">
          <p:pic>
            <p:nvPicPr>
              <p:cNvPr id="556" name="墨迹 555"/>
            </p:nvPicPr>
            <p:blipFill>
              <a:blip r:embed="rId522"/>
            </p:blipFill>
            <p:spPr>
              <a:xfrm>
                <a:off x="8875888" y="5677166"/>
                <a:ext cx="70556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557" name="墨迹 556"/>
              <p14:cNvContentPartPr/>
              <p14:nvPr/>
            </p14:nvContentPartPr>
            <p14:xfrm>
              <a:off x="9029347" y="5673641"/>
              <a:ext cx="165453" cy="133416"/>
            </p14:xfrm>
          </p:contentPart>
        </mc:Choice>
        <mc:Fallback xmlns="">
          <p:pic>
            <p:nvPicPr>
              <p:cNvPr id="557" name="墨迹 556"/>
            </p:nvPicPr>
            <p:blipFill>
              <a:blip r:embed="rId524"/>
            </p:blipFill>
            <p:spPr>
              <a:xfrm>
                <a:off x="9029347" y="5673641"/>
                <a:ext cx="16545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558" name="墨迹 557"/>
              <p14:cNvContentPartPr/>
              <p14:nvPr/>
            </p14:nvContentPartPr>
            <p14:xfrm>
              <a:off x="9202561" y="5677518"/>
              <a:ext cx="102306" cy="146988"/>
            </p14:xfrm>
          </p:contentPart>
        </mc:Choice>
        <mc:Fallback xmlns="">
          <p:pic>
            <p:nvPicPr>
              <p:cNvPr id="558" name="墨迹 557"/>
            </p:nvPicPr>
            <p:blipFill>
              <a:blip r:embed="rId526"/>
            </p:blipFill>
            <p:spPr>
              <a:xfrm>
                <a:off x="9202561" y="5677518"/>
                <a:ext cx="102306" cy="146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559" name="墨迹 558"/>
              <p14:cNvContentPartPr/>
              <p14:nvPr/>
            </p14:nvContentPartPr>
            <p14:xfrm>
              <a:off x="9255125" y="5616362"/>
              <a:ext cx="282046" cy="226473"/>
            </p14:xfrm>
          </p:contentPart>
        </mc:Choice>
        <mc:Fallback xmlns="">
          <p:pic>
            <p:nvPicPr>
              <p:cNvPr id="559" name="墨迹 558"/>
            </p:nvPicPr>
            <p:blipFill>
              <a:blip r:embed="rId528"/>
            </p:blipFill>
            <p:spPr>
              <a:xfrm>
                <a:off x="9255125" y="5616362"/>
                <a:ext cx="282046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560" name="墨迹 559"/>
              <p14:cNvContentPartPr/>
              <p14:nvPr/>
            </p14:nvContentPartPr>
            <p14:xfrm>
              <a:off x="9618133" y="5718759"/>
              <a:ext cx="239889" cy="22560"/>
            </p14:xfrm>
          </p:contentPart>
        </mc:Choice>
        <mc:Fallback xmlns="">
          <p:pic>
            <p:nvPicPr>
              <p:cNvPr id="560" name="墨迹 559"/>
            </p:nvPicPr>
            <p:blipFill>
              <a:blip r:embed="rId530"/>
            </p:blipFill>
            <p:spPr>
              <a:xfrm>
                <a:off x="9618133" y="5718759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561" name="墨迹 560"/>
              <p14:cNvContentPartPr/>
              <p14:nvPr/>
            </p14:nvContentPartPr>
            <p14:xfrm>
              <a:off x="9605080" y="5775158"/>
              <a:ext cx="241653" cy="16919"/>
            </p14:xfrm>
          </p:contentPart>
        </mc:Choice>
        <mc:Fallback xmlns="">
          <p:pic>
            <p:nvPicPr>
              <p:cNvPr id="561" name="墨迹 560"/>
            </p:nvPicPr>
            <p:blipFill>
              <a:blip r:embed="rId532"/>
            </p:blipFill>
            <p:spPr>
              <a:xfrm>
                <a:off x="9605080" y="5775158"/>
                <a:ext cx="2416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562" name="墨迹 561"/>
              <p14:cNvContentPartPr/>
              <p14:nvPr/>
            </p14:nvContentPartPr>
            <p14:xfrm>
              <a:off x="9610725" y="5487527"/>
              <a:ext cx="238830" cy="214313"/>
            </p14:xfrm>
          </p:contentPart>
        </mc:Choice>
        <mc:Fallback xmlns="">
          <p:pic>
            <p:nvPicPr>
              <p:cNvPr id="562" name="墨迹 561"/>
            </p:nvPicPr>
            <p:blipFill>
              <a:blip r:embed="rId534"/>
            </p:blipFill>
            <p:spPr>
              <a:xfrm>
                <a:off x="9610725" y="5487527"/>
                <a:ext cx="23883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563" name="墨迹 562"/>
              <p14:cNvContentPartPr/>
              <p14:nvPr/>
            </p14:nvContentPartPr>
            <p14:xfrm>
              <a:off x="9866488" y="5546041"/>
              <a:ext cx="120650" cy="74727"/>
            </p14:xfrm>
          </p:contentPart>
        </mc:Choice>
        <mc:Fallback xmlns="">
          <p:pic>
            <p:nvPicPr>
              <p:cNvPr id="563" name="墨迹 562"/>
            </p:nvPicPr>
            <p:blipFill>
              <a:blip r:embed="rId536"/>
            </p:blipFill>
            <p:spPr>
              <a:xfrm>
                <a:off x="9866488" y="5546041"/>
                <a:ext cx="120650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564" name="墨迹 563"/>
              <p14:cNvContentPartPr/>
              <p14:nvPr/>
            </p14:nvContentPartPr>
            <p14:xfrm>
              <a:off x="9911644" y="5476248"/>
              <a:ext cx="39511" cy="157914"/>
            </p14:xfrm>
          </p:contentPart>
        </mc:Choice>
        <mc:Fallback xmlns="">
          <p:pic>
            <p:nvPicPr>
              <p:cNvPr id="564" name="墨迹 563"/>
            </p:nvPicPr>
            <p:blipFill>
              <a:blip r:embed="rId538"/>
            </p:blipFill>
            <p:spPr>
              <a:xfrm>
                <a:off x="9911644" y="5476248"/>
                <a:ext cx="39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565" name="墨迹 564"/>
              <p14:cNvContentPartPr/>
              <p14:nvPr/>
            </p14:nvContentPartPr>
            <p14:xfrm>
              <a:off x="10086622" y="5634162"/>
              <a:ext cx="39511" cy="132535"/>
            </p14:xfrm>
          </p:contentPart>
        </mc:Choice>
        <mc:Fallback xmlns="">
          <p:pic>
            <p:nvPicPr>
              <p:cNvPr id="565" name="墨迹 564"/>
            </p:nvPicPr>
            <p:blipFill>
              <a:blip r:embed="rId540"/>
            </p:blipFill>
            <p:spPr>
              <a:xfrm>
                <a:off x="10086622" y="5634162"/>
                <a:ext cx="3951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566" name="墨迹 565"/>
              <p14:cNvContentPartPr/>
              <p14:nvPr/>
            </p14:nvContentPartPr>
            <p14:xfrm>
              <a:off x="10114844" y="5701840"/>
              <a:ext cx="67733" cy="16919"/>
            </p14:xfrm>
          </p:contentPart>
        </mc:Choice>
        <mc:Fallback xmlns="">
          <p:pic>
            <p:nvPicPr>
              <p:cNvPr id="566" name="墨迹 565"/>
            </p:nvPicPr>
            <p:blipFill>
              <a:blip r:embed="rId542"/>
            </p:blipFill>
            <p:spPr>
              <a:xfrm>
                <a:off x="10114844" y="5701840"/>
                <a:ext cx="67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567" name="墨迹 566"/>
              <p14:cNvContentPartPr/>
              <p14:nvPr/>
            </p14:nvContentPartPr>
            <p14:xfrm>
              <a:off x="10162822" y="5582699"/>
              <a:ext cx="217311" cy="421752"/>
            </p14:xfrm>
          </p:contentPart>
        </mc:Choice>
        <mc:Fallback xmlns="">
          <p:pic>
            <p:nvPicPr>
              <p:cNvPr id="567" name="墨迹 566"/>
            </p:nvPicPr>
            <p:blipFill>
              <a:blip r:embed="rId544"/>
            </p:blipFill>
            <p:spPr>
              <a:xfrm>
                <a:off x="10162822" y="5582699"/>
                <a:ext cx="217311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568" name="墨迹 567"/>
              <p14:cNvContentPartPr/>
              <p14:nvPr/>
            </p14:nvContentPartPr>
            <p14:xfrm>
              <a:off x="10292644" y="5568424"/>
              <a:ext cx="121356" cy="93937"/>
            </p14:xfrm>
          </p:contentPart>
        </mc:Choice>
        <mc:Fallback xmlns="">
          <p:pic>
            <p:nvPicPr>
              <p:cNvPr id="568" name="墨迹 567"/>
            </p:nvPicPr>
            <p:blipFill>
              <a:blip r:embed="rId546"/>
            </p:blipFill>
            <p:spPr>
              <a:xfrm>
                <a:off x="10292644" y="5568424"/>
                <a:ext cx="121356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569" name="墨迹 568"/>
              <p14:cNvContentPartPr/>
              <p14:nvPr/>
            </p14:nvContentPartPr>
            <p14:xfrm>
              <a:off x="10402711" y="5583404"/>
              <a:ext cx="87489" cy="56398"/>
            </p14:xfrm>
          </p:contentPart>
        </mc:Choice>
        <mc:Fallback xmlns="">
          <p:pic>
            <p:nvPicPr>
              <p:cNvPr id="569" name="墨迹 568"/>
            </p:nvPicPr>
            <p:blipFill>
              <a:blip r:embed="rId548"/>
            </p:blipFill>
            <p:spPr>
              <a:xfrm>
                <a:off x="10402711" y="5583404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570" name="墨迹 569"/>
              <p14:cNvContentPartPr/>
              <p14:nvPr/>
            </p14:nvContentPartPr>
            <p14:xfrm>
              <a:off x="10487377" y="5730039"/>
              <a:ext cx="220133" cy="22559"/>
            </p14:xfrm>
          </p:contentPart>
        </mc:Choice>
        <mc:Fallback xmlns="">
          <p:pic>
            <p:nvPicPr>
              <p:cNvPr id="570" name="墨迹 569"/>
            </p:nvPicPr>
            <p:blipFill>
              <a:blip r:embed="rId550"/>
            </p:blipFill>
            <p:spPr>
              <a:xfrm>
                <a:off x="10487377" y="5730039"/>
                <a:ext cx="220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571" name="墨迹 570"/>
              <p14:cNvContentPartPr/>
              <p14:nvPr/>
            </p14:nvContentPartPr>
            <p14:xfrm>
              <a:off x="10545938" y="5619534"/>
              <a:ext cx="76906" cy="231761"/>
            </p14:xfrm>
          </p:contentPart>
        </mc:Choice>
        <mc:Fallback xmlns="">
          <p:pic>
            <p:nvPicPr>
              <p:cNvPr id="571" name="墨迹 570"/>
            </p:nvPicPr>
            <p:blipFill>
              <a:blip r:embed="rId552"/>
            </p:blipFill>
            <p:spPr>
              <a:xfrm>
                <a:off x="10545938" y="5619534"/>
                <a:ext cx="76906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572" name="墨迹 571"/>
              <p14:cNvContentPartPr/>
              <p14:nvPr/>
            </p14:nvContentPartPr>
            <p14:xfrm>
              <a:off x="10681405" y="5639802"/>
              <a:ext cx="271639" cy="167256"/>
            </p14:xfrm>
          </p:contentPart>
        </mc:Choice>
        <mc:Fallback xmlns="">
          <p:pic>
            <p:nvPicPr>
              <p:cNvPr id="572" name="墨迹 571"/>
            </p:nvPicPr>
            <p:blipFill>
              <a:blip r:embed="rId554"/>
            </p:blipFill>
            <p:spPr>
              <a:xfrm>
                <a:off x="10681405" y="5639802"/>
                <a:ext cx="27163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573" name="墨迹 572"/>
              <p14:cNvContentPartPr/>
              <p14:nvPr/>
            </p14:nvContentPartPr>
            <p14:xfrm>
              <a:off x="11023600" y="5537581"/>
              <a:ext cx="22577" cy="440609"/>
            </p14:xfrm>
          </p:contentPart>
        </mc:Choice>
        <mc:Fallback xmlns="">
          <p:pic>
            <p:nvPicPr>
              <p:cNvPr id="573" name="墨迹 572"/>
            </p:nvPicPr>
            <p:blipFill>
              <a:blip r:embed="rId556"/>
            </p:blipFill>
            <p:spPr>
              <a:xfrm>
                <a:off x="11023600" y="5537581"/>
                <a:ext cx="22577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574" name="墨迹 573"/>
              <p14:cNvContentPartPr/>
              <p14:nvPr/>
            </p14:nvContentPartPr>
            <p14:xfrm>
              <a:off x="10986911" y="5555205"/>
              <a:ext cx="79375" cy="73318"/>
            </p14:xfrm>
          </p:contentPart>
        </mc:Choice>
        <mc:Fallback xmlns="">
          <p:pic>
            <p:nvPicPr>
              <p:cNvPr id="574" name="墨迹 573"/>
            </p:nvPicPr>
            <p:blipFill>
              <a:blip r:embed="rId558"/>
            </p:blipFill>
            <p:spPr>
              <a:xfrm>
                <a:off x="10986911" y="5555205"/>
                <a:ext cx="7937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575" name="墨迹 574"/>
              <p14:cNvContentPartPr/>
              <p14:nvPr/>
            </p14:nvContentPartPr>
            <p14:xfrm>
              <a:off x="11063111" y="5566485"/>
              <a:ext cx="112889" cy="73317"/>
            </p14:xfrm>
          </p:contentPart>
        </mc:Choice>
        <mc:Fallback xmlns="">
          <p:pic>
            <p:nvPicPr>
              <p:cNvPr id="575" name="墨迹 574"/>
            </p:nvPicPr>
            <p:blipFill>
              <a:blip r:embed="rId560"/>
            </p:blipFill>
            <p:spPr>
              <a:xfrm>
                <a:off x="11063111" y="5566485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576" name="墨迹 575"/>
              <p14:cNvContentPartPr/>
              <p14:nvPr/>
            </p14:nvContentPartPr>
            <p14:xfrm>
              <a:off x="11096272" y="5758238"/>
              <a:ext cx="186973" cy="8459"/>
            </p14:xfrm>
          </p:contentPart>
        </mc:Choice>
        <mc:Fallback xmlns="">
          <p:pic>
            <p:nvPicPr>
              <p:cNvPr id="576" name="墨迹 575"/>
            </p:nvPicPr>
            <p:blipFill>
              <a:blip r:embed="rId562"/>
            </p:blipFill>
            <p:spPr>
              <a:xfrm>
                <a:off x="11096272" y="5758238"/>
                <a:ext cx="18697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577" name="墨迹 576"/>
              <p14:cNvContentPartPr/>
              <p14:nvPr/>
            </p14:nvContentPartPr>
            <p14:xfrm>
              <a:off x="11153422" y="5707480"/>
              <a:ext cx="73378" cy="163554"/>
            </p14:xfrm>
          </p:contentPart>
        </mc:Choice>
        <mc:Fallback xmlns="">
          <p:pic>
            <p:nvPicPr>
              <p:cNvPr id="577" name="墨迹 576"/>
            </p:nvPicPr>
            <p:blipFill>
              <a:blip r:embed="rId564"/>
            </p:blipFill>
            <p:spPr>
              <a:xfrm>
                <a:off x="11153422" y="5707480"/>
                <a:ext cx="733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578" name="墨迹 577"/>
              <p14:cNvContentPartPr/>
              <p14:nvPr/>
            </p14:nvContentPartPr>
            <p14:xfrm>
              <a:off x="11233502" y="5664300"/>
              <a:ext cx="219075" cy="178535"/>
            </p14:xfrm>
          </p:contentPart>
        </mc:Choice>
        <mc:Fallback xmlns="">
          <p:pic>
            <p:nvPicPr>
              <p:cNvPr id="578" name="墨迹 577"/>
            </p:nvPicPr>
            <p:blipFill>
              <a:blip r:embed="rId566"/>
            </p:blipFill>
            <p:spPr>
              <a:xfrm>
                <a:off x="11233502" y="5664300"/>
                <a:ext cx="21907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579" name="墨迹 578"/>
              <p14:cNvContentPartPr/>
              <p14:nvPr/>
            </p14:nvContentPartPr>
            <p14:xfrm>
              <a:off x="11373555" y="5711710"/>
              <a:ext cx="135467" cy="184704"/>
            </p14:xfrm>
          </p:contentPart>
        </mc:Choice>
        <mc:Fallback xmlns="">
          <p:pic>
            <p:nvPicPr>
              <p:cNvPr id="579" name="墨迹 578"/>
            </p:nvPicPr>
            <p:blipFill>
              <a:blip r:embed="rId568"/>
            </p:blipFill>
            <p:spPr>
              <a:xfrm>
                <a:off x="11373555" y="5711710"/>
                <a:ext cx="13546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580" name="墨迹 579"/>
              <p14:cNvContentPartPr/>
              <p14:nvPr/>
            </p14:nvContentPartPr>
            <p14:xfrm>
              <a:off x="11458222" y="5638392"/>
              <a:ext cx="195263" cy="226826"/>
            </p14:xfrm>
          </p:contentPart>
        </mc:Choice>
        <mc:Fallback xmlns="">
          <p:pic>
            <p:nvPicPr>
              <p:cNvPr id="580" name="墨迹 579"/>
            </p:nvPicPr>
            <p:blipFill>
              <a:blip r:embed="rId570"/>
            </p:blipFill>
            <p:spPr>
              <a:xfrm>
                <a:off x="11458222" y="5638392"/>
                <a:ext cx="195263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581" name="墨迹 580"/>
              <p14:cNvContentPartPr/>
              <p14:nvPr/>
            </p14:nvContentPartPr>
            <p14:xfrm>
              <a:off x="11551355" y="5666415"/>
              <a:ext cx="437445" cy="593765"/>
            </p14:xfrm>
          </p:contentPart>
        </mc:Choice>
        <mc:Fallback xmlns="">
          <p:pic>
            <p:nvPicPr>
              <p:cNvPr id="581" name="墨迹 580"/>
            </p:nvPicPr>
            <p:blipFill>
              <a:blip r:embed="rId572"/>
            </p:blipFill>
            <p:spPr>
              <a:xfrm>
                <a:off x="11551355" y="5666415"/>
                <a:ext cx="437445" cy="593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582" name="墨迹 581"/>
              <p14:cNvContentPartPr/>
              <p14:nvPr/>
            </p14:nvContentPartPr>
            <p14:xfrm>
              <a:off x="1475316" y="6294019"/>
              <a:ext cx="99484" cy="234052"/>
            </p14:xfrm>
          </p:contentPart>
        </mc:Choice>
        <mc:Fallback xmlns="">
          <p:pic>
            <p:nvPicPr>
              <p:cNvPr id="582" name="墨迹 581"/>
            </p:nvPicPr>
            <p:blipFill>
              <a:blip r:embed="rId574"/>
            </p:blipFill>
            <p:spPr>
              <a:xfrm>
                <a:off x="1475316" y="6294019"/>
                <a:ext cx="9948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583" name="墨迹 582"/>
              <p14:cNvContentPartPr/>
              <p14:nvPr/>
            </p14:nvContentPartPr>
            <p14:xfrm>
              <a:off x="1653822" y="6341077"/>
              <a:ext cx="84666" cy="133416"/>
            </p14:xfrm>
          </p:contentPart>
        </mc:Choice>
        <mc:Fallback xmlns="">
          <p:pic>
            <p:nvPicPr>
              <p:cNvPr id="583" name="墨迹 582"/>
            </p:nvPicPr>
            <p:blipFill>
              <a:blip r:embed="rId576"/>
            </p:blipFill>
            <p:spPr>
              <a:xfrm>
                <a:off x="1653822" y="6341077"/>
                <a:ext cx="84666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584" name="墨迹 583"/>
              <p14:cNvContentPartPr/>
              <p14:nvPr/>
            </p14:nvContentPartPr>
            <p14:xfrm>
              <a:off x="1834444" y="6372977"/>
              <a:ext cx="48683" cy="163554"/>
            </p14:xfrm>
          </p:contentPart>
        </mc:Choice>
        <mc:Fallback xmlns="">
          <p:pic>
            <p:nvPicPr>
              <p:cNvPr id="584" name="墨迹 583"/>
            </p:nvPicPr>
            <p:blipFill>
              <a:blip r:embed="rId578"/>
            </p:blipFill>
            <p:spPr>
              <a:xfrm>
                <a:off x="1834444" y="6372977"/>
                <a:ext cx="486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585" name="墨迹 584"/>
              <p14:cNvContentPartPr/>
              <p14:nvPr/>
            </p14:nvContentPartPr>
            <p14:xfrm>
              <a:off x="1981200" y="6279215"/>
              <a:ext cx="67733" cy="372932"/>
            </p14:xfrm>
          </p:contentPart>
        </mc:Choice>
        <mc:Fallback xmlns="">
          <p:pic>
            <p:nvPicPr>
              <p:cNvPr id="585" name="墨迹 584"/>
            </p:nvPicPr>
            <p:blipFill>
              <a:blip r:embed="rId580"/>
            </p:blipFill>
            <p:spPr>
              <a:xfrm>
                <a:off x="1981200" y="6279215"/>
                <a:ext cx="6773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586" name="墨迹 585"/>
              <p14:cNvContentPartPr/>
              <p14:nvPr/>
            </p14:nvContentPartPr>
            <p14:xfrm>
              <a:off x="2201333" y="6457574"/>
              <a:ext cx="28222" cy="118435"/>
            </p14:xfrm>
          </p:contentPart>
        </mc:Choice>
        <mc:Fallback xmlns="">
          <p:pic>
            <p:nvPicPr>
              <p:cNvPr id="586" name="墨迹 585"/>
            </p:nvPicPr>
            <p:blipFill>
              <a:blip r:embed="rId582"/>
            </p:blipFill>
            <p:spPr>
              <a:xfrm>
                <a:off x="2201333" y="6457574"/>
                <a:ext cx="282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587" name="墨迹 586"/>
              <p14:cNvContentPartPr/>
              <p14:nvPr/>
            </p14:nvContentPartPr>
            <p14:xfrm>
              <a:off x="2477911" y="6299659"/>
              <a:ext cx="5644" cy="245331"/>
            </p14:xfrm>
          </p:contentPart>
        </mc:Choice>
        <mc:Fallback xmlns="">
          <p:pic>
            <p:nvPicPr>
              <p:cNvPr id="587" name="墨迹 586"/>
            </p:nvPicPr>
            <p:blipFill>
              <a:blip r:embed="rId584"/>
            </p:blipFill>
            <p:spPr>
              <a:xfrm>
                <a:off x="2477911" y="6299659"/>
                <a:ext cx="56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588" name="墨迹 587"/>
              <p14:cNvContentPartPr/>
              <p14:nvPr/>
            </p14:nvContentPartPr>
            <p14:xfrm>
              <a:off x="2576688" y="6212242"/>
              <a:ext cx="93134" cy="349668"/>
            </p14:xfrm>
          </p:contentPart>
        </mc:Choice>
        <mc:Fallback xmlns="">
          <p:pic>
            <p:nvPicPr>
              <p:cNvPr id="588" name="墨迹 587"/>
            </p:nvPicPr>
            <p:blipFill>
              <a:blip r:embed="rId586"/>
            </p:blipFill>
            <p:spPr>
              <a:xfrm>
                <a:off x="2576688" y="6212242"/>
                <a:ext cx="9313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589" name="墨迹 588"/>
              <p14:cNvContentPartPr/>
              <p14:nvPr/>
            </p14:nvContentPartPr>
            <p14:xfrm>
              <a:off x="3201634" y="6284678"/>
              <a:ext cx="224543" cy="167256"/>
            </p14:xfrm>
          </p:contentPart>
        </mc:Choice>
        <mc:Fallback xmlns="">
          <p:pic>
            <p:nvPicPr>
              <p:cNvPr id="589" name="墨迹 588"/>
            </p:nvPicPr>
            <p:blipFill>
              <a:blip r:embed="rId588"/>
            </p:blipFill>
            <p:spPr>
              <a:xfrm>
                <a:off x="3201634" y="6284678"/>
                <a:ext cx="22454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590" name="墨迹 589"/>
              <p14:cNvContentPartPr/>
              <p14:nvPr/>
            </p14:nvContentPartPr>
            <p14:xfrm>
              <a:off x="3443111" y="6268288"/>
              <a:ext cx="101600" cy="170956"/>
            </p14:xfrm>
          </p:contentPart>
        </mc:Choice>
        <mc:Fallback xmlns="">
          <p:pic>
            <p:nvPicPr>
              <p:cNvPr id="590" name="墨迹 589"/>
            </p:nvPicPr>
            <p:blipFill>
              <a:blip r:embed="rId590"/>
            </p:blipFill>
            <p:spPr>
              <a:xfrm>
                <a:off x="3443111" y="6268288"/>
                <a:ext cx="101600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591" name="墨迹 590"/>
              <p14:cNvContentPartPr/>
              <p14:nvPr/>
            </p14:nvContentPartPr>
            <p14:xfrm>
              <a:off x="3516488" y="6219997"/>
              <a:ext cx="246416" cy="241278"/>
            </p14:xfrm>
          </p:contentPart>
        </mc:Choice>
        <mc:Fallback xmlns="">
          <p:pic>
            <p:nvPicPr>
              <p:cNvPr id="591" name="墨迹 590"/>
            </p:nvPicPr>
            <p:blipFill>
              <a:blip r:embed="rId592"/>
            </p:blipFill>
            <p:spPr>
              <a:xfrm>
                <a:off x="3516488" y="6219997"/>
                <a:ext cx="246416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592" name="墨迹 591"/>
              <p14:cNvContentPartPr/>
              <p14:nvPr/>
            </p14:nvContentPartPr>
            <p14:xfrm>
              <a:off x="3872088" y="6361697"/>
              <a:ext cx="127000" cy="16919"/>
            </p14:xfrm>
          </p:contentPart>
        </mc:Choice>
        <mc:Fallback xmlns="">
          <p:pic>
            <p:nvPicPr>
              <p:cNvPr id="592" name="墨迹 591"/>
            </p:nvPicPr>
            <p:blipFill>
              <a:blip r:embed="rId594"/>
            </p:blipFill>
            <p:spPr>
              <a:xfrm>
                <a:off x="3872088" y="6361697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593" name="墨迹 592"/>
              <p14:cNvContentPartPr/>
              <p14:nvPr/>
            </p14:nvContentPartPr>
            <p14:xfrm>
              <a:off x="3934177" y="6284678"/>
              <a:ext cx="16934" cy="155976"/>
            </p14:xfrm>
          </p:contentPart>
        </mc:Choice>
        <mc:Fallback xmlns="">
          <p:pic>
            <p:nvPicPr>
              <p:cNvPr id="593" name="墨迹 592"/>
            </p:nvPicPr>
            <p:blipFill>
              <a:blip r:embed="rId596"/>
            </p:blipFill>
            <p:spPr>
              <a:xfrm>
                <a:off x="3934177" y="6284678"/>
                <a:ext cx="1693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594" name="墨迹 593"/>
              <p14:cNvContentPartPr/>
              <p14:nvPr/>
            </p14:nvContentPartPr>
            <p14:xfrm>
              <a:off x="4064000" y="6262472"/>
              <a:ext cx="208844" cy="170604"/>
            </p14:xfrm>
          </p:contentPart>
        </mc:Choice>
        <mc:Fallback xmlns="">
          <p:pic>
            <p:nvPicPr>
              <p:cNvPr id="594" name="墨迹 593"/>
            </p:nvPicPr>
            <p:blipFill>
              <a:blip r:embed="rId598"/>
            </p:blipFill>
            <p:spPr>
              <a:xfrm>
                <a:off x="4064000" y="6262472"/>
                <a:ext cx="2088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595" name="墨迹 594"/>
              <p14:cNvContentPartPr/>
              <p14:nvPr/>
            </p14:nvContentPartPr>
            <p14:xfrm>
              <a:off x="4267200" y="6186863"/>
              <a:ext cx="90311" cy="39478"/>
            </p14:xfrm>
          </p:contentPart>
        </mc:Choice>
        <mc:Fallback xmlns="">
          <p:pic>
            <p:nvPicPr>
              <p:cNvPr id="595" name="墨迹 594"/>
            </p:nvPicPr>
            <p:blipFill>
              <a:blip r:embed="rId600"/>
            </p:blipFill>
            <p:spPr>
              <a:xfrm>
                <a:off x="4267200" y="6186863"/>
                <a:ext cx="903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596" name="墨迹 595"/>
              <p14:cNvContentPartPr/>
              <p14:nvPr/>
            </p14:nvContentPartPr>
            <p14:xfrm>
              <a:off x="4310591" y="6299659"/>
              <a:ext cx="148520" cy="28199"/>
            </p14:xfrm>
          </p:contentPart>
        </mc:Choice>
        <mc:Fallback xmlns="">
          <p:pic>
            <p:nvPicPr>
              <p:cNvPr id="596" name="墨迹 595"/>
            </p:nvPicPr>
            <p:blipFill>
              <a:blip r:embed="rId602"/>
            </p:blipFill>
            <p:spPr>
              <a:xfrm>
                <a:off x="4310591" y="6299659"/>
                <a:ext cx="1485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597" name="墨迹 596"/>
              <p14:cNvContentPartPr/>
              <p14:nvPr/>
            </p14:nvContentPartPr>
            <p14:xfrm>
              <a:off x="4302477" y="6367337"/>
              <a:ext cx="142523" cy="16919"/>
            </p14:xfrm>
          </p:contentPart>
        </mc:Choice>
        <mc:Fallback xmlns="">
          <p:pic>
            <p:nvPicPr>
              <p:cNvPr id="597" name="墨迹 596"/>
            </p:nvPicPr>
            <p:blipFill>
              <a:blip r:embed="rId604"/>
            </p:blipFill>
            <p:spPr>
              <a:xfrm>
                <a:off x="4302477" y="6367337"/>
                <a:ext cx="1425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598" name="墨迹 597"/>
              <p14:cNvContentPartPr/>
              <p14:nvPr/>
            </p14:nvContentPartPr>
            <p14:xfrm>
              <a:off x="4526844" y="6253307"/>
              <a:ext cx="28222" cy="164788"/>
            </p14:xfrm>
          </p:contentPart>
        </mc:Choice>
        <mc:Fallback xmlns="">
          <p:pic>
            <p:nvPicPr>
              <p:cNvPr id="598" name="墨迹 597"/>
            </p:nvPicPr>
            <p:blipFill>
              <a:blip r:embed="rId606"/>
            </p:blipFill>
            <p:spPr>
              <a:xfrm>
                <a:off x="4526844" y="6253307"/>
                <a:ext cx="28222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599" name="墨迹 598"/>
              <p14:cNvContentPartPr/>
              <p14:nvPr/>
            </p14:nvContentPartPr>
            <p14:xfrm>
              <a:off x="4521200" y="6325038"/>
              <a:ext cx="118533" cy="47938"/>
            </p14:xfrm>
          </p:contentPart>
        </mc:Choice>
        <mc:Fallback xmlns="">
          <p:pic>
            <p:nvPicPr>
              <p:cNvPr id="599" name="墨迹 598"/>
            </p:nvPicPr>
            <p:blipFill>
              <a:blip r:embed="rId608"/>
            </p:blipFill>
            <p:spPr>
              <a:xfrm>
                <a:off x="4521200" y="6325038"/>
                <a:ext cx="1185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600" name="墨迹 599"/>
              <p14:cNvContentPartPr/>
              <p14:nvPr/>
            </p14:nvContentPartPr>
            <p14:xfrm>
              <a:off x="4617155" y="6236387"/>
              <a:ext cx="118533" cy="179769"/>
            </p14:xfrm>
          </p:contentPart>
        </mc:Choice>
        <mc:Fallback xmlns="">
          <p:pic>
            <p:nvPicPr>
              <p:cNvPr id="600" name="墨迹 599"/>
            </p:nvPicPr>
            <p:blipFill>
              <a:blip r:embed="rId610"/>
            </p:blipFill>
            <p:spPr>
              <a:xfrm>
                <a:off x="4617155" y="6236387"/>
                <a:ext cx="118533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601" name="墨迹 600"/>
              <p14:cNvContentPartPr/>
              <p14:nvPr/>
            </p14:nvContentPartPr>
            <p14:xfrm>
              <a:off x="4789311" y="6172235"/>
              <a:ext cx="31044" cy="415054"/>
            </p14:xfrm>
          </p:contentPart>
        </mc:Choice>
        <mc:Fallback xmlns="">
          <p:pic>
            <p:nvPicPr>
              <p:cNvPr id="601" name="墨迹 600"/>
            </p:nvPicPr>
            <p:blipFill>
              <a:blip r:embed="rId612"/>
            </p:blipFill>
            <p:spPr>
              <a:xfrm>
                <a:off x="4789311" y="6172235"/>
                <a:ext cx="31044" cy="415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602" name="墨迹 601"/>
              <p14:cNvContentPartPr/>
              <p14:nvPr/>
            </p14:nvContentPartPr>
            <p14:xfrm>
              <a:off x="4721577" y="6129055"/>
              <a:ext cx="93134" cy="114206"/>
            </p14:xfrm>
          </p:contentPart>
        </mc:Choice>
        <mc:Fallback xmlns="">
          <p:pic>
            <p:nvPicPr>
              <p:cNvPr id="602" name="墨迹 601"/>
            </p:nvPicPr>
            <p:blipFill>
              <a:blip r:embed="rId614"/>
            </p:blipFill>
            <p:spPr>
              <a:xfrm>
                <a:off x="4721577" y="6129055"/>
                <a:ext cx="93134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603" name="墨迹 602"/>
              <p14:cNvContentPartPr/>
              <p14:nvPr/>
            </p14:nvContentPartPr>
            <p14:xfrm>
              <a:off x="4820355" y="6158664"/>
              <a:ext cx="98778" cy="81778"/>
            </p14:xfrm>
          </p:contentPart>
        </mc:Choice>
        <mc:Fallback xmlns="">
          <p:pic>
            <p:nvPicPr>
              <p:cNvPr id="603" name="墨迹 602"/>
            </p:nvPicPr>
            <p:blipFill>
              <a:blip r:embed="rId616"/>
            </p:blipFill>
            <p:spPr>
              <a:xfrm>
                <a:off x="4820355" y="6158664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604" name="墨迹 603"/>
              <p14:cNvContentPartPr/>
              <p14:nvPr/>
            </p14:nvContentPartPr>
            <p14:xfrm>
              <a:off x="4286602" y="6688805"/>
              <a:ext cx="228953" cy="16920"/>
            </p14:xfrm>
          </p:contentPart>
        </mc:Choice>
        <mc:Fallback xmlns="">
          <p:pic>
            <p:nvPicPr>
              <p:cNvPr id="604" name="墨迹 603"/>
            </p:nvPicPr>
            <p:blipFill>
              <a:blip r:embed="rId618"/>
            </p:blipFill>
            <p:spPr>
              <a:xfrm>
                <a:off x="4286602" y="6688805"/>
                <a:ext cx="22895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605" name="墨迹 604"/>
              <p14:cNvContentPartPr/>
              <p14:nvPr/>
            </p14:nvContentPartPr>
            <p14:xfrm>
              <a:off x="4419600" y="6629235"/>
              <a:ext cx="45155" cy="183646"/>
            </p14:xfrm>
          </p:contentPart>
        </mc:Choice>
        <mc:Fallback xmlns="">
          <p:pic>
            <p:nvPicPr>
              <p:cNvPr id="605" name="墨迹 604"/>
            </p:nvPicPr>
            <p:blipFill>
              <a:blip r:embed="rId620"/>
            </p:blipFill>
            <p:spPr>
              <a:xfrm>
                <a:off x="4419600" y="6629235"/>
                <a:ext cx="45155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606" name="墨迹 605"/>
              <p14:cNvContentPartPr/>
              <p14:nvPr/>
            </p14:nvContentPartPr>
            <p14:xfrm>
              <a:off x="4514850" y="6609848"/>
              <a:ext cx="226483" cy="163554"/>
            </p14:xfrm>
          </p:contentPart>
        </mc:Choice>
        <mc:Fallback xmlns="">
          <p:pic>
            <p:nvPicPr>
              <p:cNvPr id="606" name="墨迹 605"/>
            </p:nvPicPr>
            <p:blipFill>
              <a:blip r:embed="rId622"/>
            </p:blipFill>
            <p:spPr>
              <a:xfrm>
                <a:off x="4514850" y="6609848"/>
                <a:ext cx="2264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607" name="墨迹 606"/>
              <p14:cNvContentPartPr/>
              <p14:nvPr/>
            </p14:nvContentPartPr>
            <p14:xfrm>
              <a:off x="4724400" y="6643687"/>
              <a:ext cx="200377" cy="112796"/>
            </p14:xfrm>
          </p:contentPart>
        </mc:Choice>
        <mc:Fallback xmlns="">
          <p:pic>
            <p:nvPicPr>
              <p:cNvPr id="607" name="墨迹 606"/>
            </p:nvPicPr>
            <p:blipFill>
              <a:blip r:embed="rId624"/>
            </p:blipFill>
            <p:spPr>
              <a:xfrm>
                <a:off x="4724400" y="6643687"/>
                <a:ext cx="2003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608" name="墨迹 607"/>
              <p14:cNvContentPartPr/>
              <p14:nvPr/>
            </p14:nvContentPartPr>
            <p14:xfrm>
              <a:off x="4924777" y="6621833"/>
              <a:ext cx="19756" cy="238986"/>
            </p14:xfrm>
          </p:contentPart>
        </mc:Choice>
        <mc:Fallback xmlns="">
          <p:pic>
            <p:nvPicPr>
              <p:cNvPr id="608" name="墨迹 607"/>
            </p:nvPicPr>
            <p:blipFill>
              <a:blip r:embed="rId626"/>
            </p:blipFill>
            <p:spPr>
              <a:xfrm>
                <a:off x="4924777" y="6621833"/>
                <a:ext cx="19756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609" name="墨迹 608"/>
              <p14:cNvContentPartPr/>
              <p14:nvPr/>
            </p14:nvContentPartPr>
            <p14:xfrm>
              <a:off x="4967111" y="6621128"/>
              <a:ext cx="90311" cy="33838"/>
            </p14:xfrm>
          </p:contentPart>
        </mc:Choice>
        <mc:Fallback xmlns="">
          <p:pic>
            <p:nvPicPr>
              <p:cNvPr id="609" name="墨迹 608"/>
            </p:nvPicPr>
            <p:blipFill>
              <a:blip r:embed="rId628"/>
            </p:blipFill>
            <p:spPr>
              <a:xfrm>
                <a:off x="4967111" y="6621128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610" name="墨迹 609"/>
              <p14:cNvContentPartPr/>
              <p14:nvPr/>
            </p14:nvContentPartPr>
            <p14:xfrm>
              <a:off x="5592938" y="6209422"/>
              <a:ext cx="246239" cy="184704"/>
            </p14:xfrm>
          </p:contentPart>
        </mc:Choice>
        <mc:Fallback xmlns="">
          <p:pic>
            <p:nvPicPr>
              <p:cNvPr id="610" name="墨迹 609"/>
            </p:nvPicPr>
            <p:blipFill>
              <a:blip r:embed="rId630"/>
            </p:blipFill>
            <p:spPr>
              <a:xfrm>
                <a:off x="5592938" y="6209422"/>
                <a:ext cx="2462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611" name="墨迹 610"/>
              <p14:cNvContentPartPr/>
              <p14:nvPr/>
            </p14:nvContentPartPr>
            <p14:xfrm>
              <a:off x="5875866" y="6239736"/>
              <a:ext cx="16934" cy="133240"/>
            </p14:xfrm>
          </p:contentPart>
        </mc:Choice>
        <mc:Fallback xmlns="">
          <p:pic>
            <p:nvPicPr>
              <p:cNvPr id="611" name="墨迹 610"/>
            </p:nvPicPr>
            <p:blipFill>
              <a:blip r:embed="rId632"/>
            </p:blipFill>
            <p:spPr>
              <a:xfrm>
                <a:off x="5875866" y="6239736"/>
                <a:ext cx="1693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612" name="墨迹 611"/>
              <p14:cNvContentPartPr/>
              <p14:nvPr/>
            </p14:nvContentPartPr>
            <p14:xfrm>
              <a:off x="5864577" y="6277100"/>
              <a:ext cx="98778" cy="50758"/>
            </p14:xfrm>
          </p:contentPart>
        </mc:Choice>
        <mc:Fallback xmlns="">
          <p:pic>
            <p:nvPicPr>
              <p:cNvPr id="612" name="墨迹 611"/>
            </p:nvPicPr>
            <p:blipFill>
              <a:blip r:embed="rId634"/>
            </p:blipFill>
            <p:spPr>
              <a:xfrm>
                <a:off x="5864577" y="6277100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613" name="墨迹 612"/>
              <p14:cNvContentPartPr/>
              <p14:nvPr/>
            </p14:nvContentPartPr>
            <p14:xfrm>
              <a:off x="5954888" y="6112136"/>
              <a:ext cx="28222" cy="407475"/>
            </p14:xfrm>
          </p:contentPart>
        </mc:Choice>
        <mc:Fallback xmlns="">
          <p:pic>
            <p:nvPicPr>
              <p:cNvPr id="613" name="墨迹 612"/>
            </p:nvPicPr>
            <p:blipFill>
              <a:blip r:embed="rId636"/>
            </p:blipFill>
            <p:spPr>
              <a:xfrm>
                <a:off x="5954888" y="6112136"/>
                <a:ext cx="28222" cy="40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614" name="墨迹 613"/>
              <p14:cNvContentPartPr/>
              <p14:nvPr/>
            </p14:nvContentPartPr>
            <p14:xfrm>
              <a:off x="6000044" y="6256656"/>
              <a:ext cx="268816" cy="136765"/>
            </p14:xfrm>
          </p:contentPart>
        </mc:Choice>
        <mc:Fallback xmlns="">
          <p:pic>
            <p:nvPicPr>
              <p:cNvPr id="614" name="墨迹 613"/>
            </p:nvPicPr>
            <p:blipFill>
              <a:blip r:embed="rId638"/>
            </p:blipFill>
            <p:spPr>
              <a:xfrm>
                <a:off x="6000044" y="6256656"/>
                <a:ext cx="26881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615" name="墨迹 614"/>
              <p14:cNvContentPartPr/>
              <p14:nvPr/>
            </p14:nvContentPartPr>
            <p14:xfrm>
              <a:off x="6361288" y="6294019"/>
              <a:ext cx="160867" cy="11279"/>
            </p14:xfrm>
          </p:contentPart>
        </mc:Choice>
        <mc:Fallback xmlns="">
          <p:pic>
            <p:nvPicPr>
              <p:cNvPr id="615" name="墨迹 614"/>
            </p:nvPicPr>
            <p:blipFill>
              <a:blip r:embed="rId640"/>
            </p:blipFill>
            <p:spPr>
              <a:xfrm>
                <a:off x="6361288" y="6294019"/>
                <a:ext cx="1608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616" name="墨迹 615"/>
              <p14:cNvContentPartPr/>
              <p14:nvPr/>
            </p14:nvContentPartPr>
            <p14:xfrm>
              <a:off x="6594651" y="6158664"/>
              <a:ext cx="133526" cy="178359"/>
            </p14:xfrm>
          </p:contentPart>
        </mc:Choice>
        <mc:Fallback xmlns="">
          <p:pic>
            <p:nvPicPr>
              <p:cNvPr id="616" name="墨迹 615"/>
            </p:nvPicPr>
            <p:blipFill>
              <a:blip r:embed="rId642"/>
            </p:blipFill>
            <p:spPr>
              <a:xfrm>
                <a:off x="6594651" y="6158664"/>
                <a:ext cx="1335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617" name="墨迹 616"/>
              <p14:cNvContentPartPr/>
              <p14:nvPr/>
            </p14:nvContentPartPr>
            <p14:xfrm>
              <a:off x="6620933" y="6226341"/>
              <a:ext cx="124178" cy="191754"/>
            </p14:xfrm>
          </p:contentPart>
        </mc:Choice>
        <mc:Fallback xmlns="">
          <p:pic>
            <p:nvPicPr>
              <p:cNvPr id="617" name="墨迹 616"/>
            </p:nvPicPr>
            <p:blipFill>
              <a:blip r:embed="rId644"/>
            </p:blipFill>
            <p:spPr>
              <a:xfrm>
                <a:off x="6620933" y="6226341"/>
                <a:ext cx="1241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618" name="墨迹 617"/>
              <p14:cNvContentPartPr/>
              <p14:nvPr/>
            </p14:nvContentPartPr>
            <p14:xfrm>
              <a:off x="6756400" y="6271460"/>
              <a:ext cx="99659" cy="152275"/>
            </p14:xfrm>
          </p:contentPart>
        </mc:Choice>
        <mc:Fallback xmlns="">
          <p:pic>
            <p:nvPicPr>
              <p:cNvPr id="618" name="墨迹 617"/>
            </p:nvPicPr>
            <p:blipFill>
              <a:blip r:embed="rId646"/>
            </p:blipFill>
            <p:spPr>
              <a:xfrm>
                <a:off x="6756400" y="6271460"/>
                <a:ext cx="9965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619" name="墨迹 618"/>
              <p14:cNvContentPartPr/>
              <p14:nvPr/>
            </p14:nvContentPartPr>
            <p14:xfrm>
              <a:off x="6914444" y="6148794"/>
              <a:ext cx="79022" cy="32429"/>
            </p14:xfrm>
          </p:contentPart>
        </mc:Choice>
        <mc:Fallback xmlns="">
          <p:pic>
            <p:nvPicPr>
              <p:cNvPr id="619" name="墨迹 618"/>
            </p:nvPicPr>
            <p:blipFill>
              <a:blip r:embed="rId648"/>
            </p:blipFill>
            <p:spPr>
              <a:xfrm>
                <a:off x="6914444" y="6148794"/>
                <a:ext cx="7902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620" name="墨迹 619"/>
              <p14:cNvContentPartPr/>
              <p14:nvPr/>
            </p14:nvContentPartPr>
            <p14:xfrm>
              <a:off x="6937022" y="6282740"/>
              <a:ext cx="141111" cy="16919"/>
            </p14:xfrm>
          </p:contentPart>
        </mc:Choice>
        <mc:Fallback xmlns="">
          <p:pic>
            <p:nvPicPr>
              <p:cNvPr id="620" name="墨迹 619"/>
            </p:nvPicPr>
            <p:blipFill>
              <a:blip r:embed="rId650"/>
            </p:blipFill>
            <p:spPr>
              <a:xfrm>
                <a:off x="6937022" y="6282740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621" name="墨迹 620"/>
              <p14:cNvContentPartPr/>
              <p14:nvPr/>
            </p14:nvContentPartPr>
            <p14:xfrm>
              <a:off x="6903331" y="6347597"/>
              <a:ext cx="157869" cy="12690"/>
            </p14:xfrm>
          </p:contentPart>
        </mc:Choice>
        <mc:Fallback xmlns="">
          <p:pic>
            <p:nvPicPr>
              <p:cNvPr id="621" name="墨迹 620"/>
            </p:nvPicPr>
            <p:blipFill>
              <a:blip r:embed="rId652"/>
            </p:blipFill>
            <p:spPr>
              <a:xfrm>
                <a:off x="6903331" y="6347597"/>
                <a:ext cx="157869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622" name="墨迹 621"/>
              <p14:cNvContentPartPr/>
              <p14:nvPr/>
            </p14:nvContentPartPr>
            <p14:xfrm>
              <a:off x="7112000" y="6150909"/>
              <a:ext cx="282222" cy="402541"/>
            </p14:xfrm>
          </p:contentPart>
        </mc:Choice>
        <mc:Fallback xmlns="">
          <p:pic>
            <p:nvPicPr>
              <p:cNvPr id="622" name="墨迹 621"/>
            </p:nvPicPr>
            <p:blipFill>
              <a:blip r:embed="rId654"/>
            </p:blipFill>
            <p:spPr>
              <a:xfrm>
                <a:off x="7112000" y="6150909"/>
                <a:ext cx="282222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623" name="墨迹 622"/>
              <p14:cNvContentPartPr/>
              <p14:nvPr/>
            </p14:nvContentPartPr>
            <p14:xfrm>
              <a:off x="7278511" y="6099270"/>
              <a:ext cx="115711" cy="129892"/>
            </p14:xfrm>
          </p:contentPart>
        </mc:Choice>
        <mc:Fallback xmlns="">
          <p:pic>
            <p:nvPicPr>
              <p:cNvPr id="623" name="墨迹 622"/>
            </p:nvPicPr>
            <p:blipFill>
              <a:blip r:embed="rId656"/>
            </p:blipFill>
            <p:spPr>
              <a:xfrm>
                <a:off x="7278511" y="6099270"/>
                <a:ext cx="115711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624" name="墨迹 623"/>
              <p14:cNvContentPartPr/>
              <p14:nvPr/>
            </p14:nvContentPartPr>
            <p14:xfrm>
              <a:off x="7382933" y="6096626"/>
              <a:ext cx="73378" cy="87417"/>
            </p14:xfrm>
          </p:contentPart>
        </mc:Choice>
        <mc:Fallback xmlns="">
          <p:pic>
            <p:nvPicPr>
              <p:cNvPr id="624" name="墨迹 623"/>
            </p:nvPicPr>
            <p:blipFill>
              <a:blip r:embed="rId658"/>
            </p:blipFill>
            <p:spPr>
              <a:xfrm>
                <a:off x="7382933" y="6096626"/>
                <a:ext cx="733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625" name="墨迹 624"/>
              <p14:cNvContentPartPr/>
              <p14:nvPr/>
            </p14:nvContentPartPr>
            <p14:xfrm>
              <a:off x="7416623" y="6310939"/>
              <a:ext cx="161044" cy="11279"/>
            </p14:xfrm>
          </p:contentPart>
        </mc:Choice>
        <mc:Fallback xmlns="">
          <p:pic>
            <p:nvPicPr>
              <p:cNvPr id="625" name="墨迹 624"/>
            </p:nvPicPr>
            <p:blipFill>
              <a:blip r:embed="rId660"/>
            </p:blipFill>
            <p:spPr>
              <a:xfrm>
                <a:off x="7416623" y="6310939"/>
                <a:ext cx="161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626" name="墨迹 625"/>
              <p14:cNvContentPartPr/>
              <p14:nvPr/>
            </p14:nvContentPartPr>
            <p14:xfrm>
              <a:off x="7504288" y="6227046"/>
              <a:ext cx="42334" cy="207968"/>
            </p14:xfrm>
          </p:contentPart>
        </mc:Choice>
        <mc:Fallback xmlns="">
          <p:pic>
            <p:nvPicPr>
              <p:cNvPr id="626" name="墨迹 625"/>
            </p:nvPicPr>
            <p:blipFill>
              <a:blip r:embed="rId662"/>
            </p:blipFill>
            <p:spPr>
              <a:xfrm>
                <a:off x="7504288" y="6227046"/>
                <a:ext cx="423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627" name="墨迹 626"/>
              <p14:cNvContentPartPr/>
              <p14:nvPr/>
            </p14:nvContentPartPr>
            <p14:xfrm>
              <a:off x="7587544" y="6196028"/>
              <a:ext cx="170744" cy="171309"/>
            </p14:xfrm>
          </p:contentPart>
        </mc:Choice>
        <mc:Fallback xmlns="">
          <p:pic>
            <p:nvPicPr>
              <p:cNvPr id="627" name="墨迹 626"/>
            </p:nvPicPr>
            <p:blipFill>
              <a:blip r:embed="rId664"/>
            </p:blipFill>
            <p:spPr>
              <a:xfrm>
                <a:off x="7587544" y="6196028"/>
                <a:ext cx="17074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628" name="墨迹 627"/>
              <p14:cNvContentPartPr/>
              <p14:nvPr/>
            </p14:nvContentPartPr>
            <p14:xfrm>
              <a:off x="7665155" y="6269697"/>
              <a:ext cx="45156" cy="148398"/>
            </p14:xfrm>
          </p:contentPart>
        </mc:Choice>
        <mc:Fallback xmlns="">
          <p:pic>
            <p:nvPicPr>
              <p:cNvPr id="628" name="墨迹 627"/>
            </p:nvPicPr>
            <p:blipFill>
              <a:blip r:embed="rId666"/>
            </p:blipFill>
            <p:spPr>
              <a:xfrm>
                <a:off x="7665155" y="6269697"/>
                <a:ext cx="45156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629" name="墨迹 628"/>
              <p14:cNvContentPartPr/>
              <p14:nvPr/>
            </p14:nvContentPartPr>
            <p14:xfrm>
              <a:off x="7786511" y="6265115"/>
              <a:ext cx="53622" cy="138881"/>
            </p14:xfrm>
          </p:contentPart>
        </mc:Choice>
        <mc:Fallback xmlns="">
          <p:pic>
            <p:nvPicPr>
              <p:cNvPr id="629" name="墨迹 628"/>
            </p:nvPicPr>
            <p:blipFill>
              <a:blip r:embed="rId668"/>
            </p:blipFill>
            <p:spPr>
              <a:xfrm>
                <a:off x="7786511" y="6265115"/>
                <a:ext cx="53622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630" name="墨迹 629"/>
              <p14:cNvContentPartPr/>
              <p14:nvPr/>
            </p14:nvContentPartPr>
            <p14:xfrm>
              <a:off x="7834488" y="6317988"/>
              <a:ext cx="73378" cy="32429"/>
            </p14:xfrm>
          </p:contentPart>
        </mc:Choice>
        <mc:Fallback xmlns="">
          <p:pic>
            <p:nvPicPr>
              <p:cNvPr id="630" name="墨迹 629"/>
            </p:nvPicPr>
            <p:blipFill>
              <a:blip r:embed="rId670"/>
            </p:blipFill>
            <p:spPr>
              <a:xfrm>
                <a:off x="7834488" y="6317988"/>
                <a:ext cx="73378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631" name="墨迹 630"/>
              <p14:cNvContentPartPr/>
              <p14:nvPr/>
            </p14:nvContentPartPr>
            <p14:xfrm>
              <a:off x="7879644" y="6208365"/>
              <a:ext cx="45156" cy="390204"/>
            </p14:xfrm>
          </p:contentPart>
        </mc:Choice>
        <mc:Fallback xmlns="">
          <p:pic>
            <p:nvPicPr>
              <p:cNvPr id="631" name="墨迹 630"/>
            </p:nvPicPr>
            <p:blipFill>
              <a:blip r:embed="rId672"/>
            </p:blipFill>
            <p:spPr>
              <a:xfrm>
                <a:off x="7879644" y="6208365"/>
                <a:ext cx="45156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632" name="墨迹 631"/>
              <p14:cNvContentPartPr/>
              <p14:nvPr/>
            </p14:nvContentPartPr>
            <p14:xfrm>
              <a:off x="7964311" y="6193913"/>
              <a:ext cx="107244" cy="26789"/>
            </p14:xfrm>
          </p:contentPart>
        </mc:Choice>
        <mc:Fallback xmlns="">
          <p:pic>
            <p:nvPicPr>
              <p:cNvPr id="632" name="墨迹 631"/>
            </p:nvPicPr>
            <p:blipFill>
              <a:blip r:embed="rId674"/>
            </p:blipFill>
            <p:spPr>
              <a:xfrm>
                <a:off x="7964311" y="6193913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633" name="墨迹 632"/>
              <p14:cNvContentPartPr/>
              <p14:nvPr/>
            </p14:nvContentPartPr>
            <p14:xfrm>
              <a:off x="8003822" y="6110725"/>
              <a:ext cx="45155" cy="191754"/>
            </p14:xfrm>
          </p:contentPart>
        </mc:Choice>
        <mc:Fallback xmlns="">
          <p:pic>
            <p:nvPicPr>
              <p:cNvPr id="633" name="墨迹 632"/>
            </p:nvPicPr>
            <p:blipFill>
              <a:blip r:embed="rId676"/>
            </p:blipFill>
            <p:spPr>
              <a:xfrm>
                <a:off x="8003822" y="6110725"/>
                <a:ext cx="4515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634" name="墨迹 633"/>
              <p14:cNvContentPartPr/>
              <p14:nvPr/>
            </p14:nvContentPartPr>
            <p14:xfrm>
              <a:off x="8849783" y="6267230"/>
              <a:ext cx="243417" cy="143815"/>
            </p14:xfrm>
          </p:contentPart>
        </mc:Choice>
        <mc:Fallback xmlns="">
          <p:pic>
            <p:nvPicPr>
              <p:cNvPr id="634" name="墨迹 633"/>
            </p:nvPicPr>
            <p:blipFill>
              <a:blip r:embed="rId678"/>
            </p:blipFill>
            <p:spPr>
              <a:xfrm>
                <a:off x="8849783" y="6267230"/>
                <a:ext cx="2434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635" name="墨迹 634"/>
              <p14:cNvContentPartPr/>
              <p14:nvPr/>
            </p14:nvContentPartPr>
            <p14:xfrm>
              <a:off x="9066388" y="6221407"/>
              <a:ext cx="419982" cy="228588"/>
            </p14:xfrm>
          </p:contentPart>
        </mc:Choice>
        <mc:Fallback xmlns="">
          <p:pic>
            <p:nvPicPr>
              <p:cNvPr id="635" name="墨迹 634"/>
            </p:nvPicPr>
            <p:blipFill>
              <a:blip r:embed="rId680"/>
            </p:blipFill>
            <p:spPr>
              <a:xfrm>
                <a:off x="9066388" y="6221407"/>
                <a:ext cx="419982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636" name="墨迹 635"/>
              <p14:cNvContentPartPr/>
              <p14:nvPr/>
            </p14:nvContentPartPr>
            <p14:xfrm>
              <a:off x="9626600" y="6327858"/>
              <a:ext cx="285044" cy="28199"/>
            </p14:xfrm>
          </p:contentPart>
        </mc:Choice>
        <mc:Fallback xmlns="">
          <p:pic>
            <p:nvPicPr>
              <p:cNvPr id="636" name="墨迹 635"/>
            </p:nvPicPr>
            <p:blipFill>
              <a:blip r:embed="rId682"/>
            </p:blipFill>
            <p:spPr>
              <a:xfrm>
                <a:off x="9626600" y="6327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637" name="墨迹 636"/>
              <p14:cNvContentPartPr/>
              <p14:nvPr/>
            </p14:nvContentPartPr>
            <p14:xfrm>
              <a:off x="9606844" y="6372977"/>
              <a:ext cx="287866" cy="28199"/>
            </p14:xfrm>
          </p:contentPart>
        </mc:Choice>
        <mc:Fallback xmlns="">
          <p:pic>
            <p:nvPicPr>
              <p:cNvPr id="637" name="墨迹 636"/>
            </p:nvPicPr>
            <p:blipFill>
              <a:blip r:embed="rId684"/>
            </p:blipFill>
            <p:spPr>
              <a:xfrm>
                <a:off x="9606844" y="6372977"/>
                <a:ext cx="287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638" name="墨迹 637"/>
              <p14:cNvContentPartPr/>
              <p14:nvPr/>
            </p14:nvContentPartPr>
            <p14:xfrm>
              <a:off x="9702094" y="6017669"/>
              <a:ext cx="330906" cy="251852"/>
            </p14:xfrm>
          </p:contentPart>
        </mc:Choice>
        <mc:Fallback xmlns="">
          <p:pic>
            <p:nvPicPr>
              <p:cNvPr id="638" name="墨迹 637"/>
            </p:nvPicPr>
            <p:blipFill>
              <a:blip r:embed="rId686"/>
            </p:blipFill>
            <p:spPr>
              <a:xfrm>
                <a:off x="9702094" y="6017669"/>
                <a:ext cx="3309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639" name="墨迹 638"/>
              <p14:cNvContentPartPr/>
              <p14:nvPr/>
            </p14:nvContentPartPr>
            <p14:xfrm>
              <a:off x="9990666" y="6070366"/>
              <a:ext cx="33866" cy="201094"/>
            </p14:xfrm>
          </p:contentPart>
        </mc:Choice>
        <mc:Fallback xmlns="">
          <p:pic>
            <p:nvPicPr>
              <p:cNvPr id="639" name="墨迹 638"/>
            </p:nvPicPr>
            <p:blipFill>
              <a:blip r:embed="rId688"/>
            </p:blipFill>
            <p:spPr>
              <a:xfrm>
                <a:off x="9990666" y="6070366"/>
                <a:ext cx="3386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640" name="墨迹 639"/>
              <p14:cNvContentPartPr/>
              <p14:nvPr/>
            </p14:nvContentPartPr>
            <p14:xfrm>
              <a:off x="10186458" y="6271460"/>
              <a:ext cx="221897" cy="169194"/>
            </p14:xfrm>
          </p:contentPart>
        </mc:Choice>
        <mc:Fallback xmlns="">
          <p:pic>
            <p:nvPicPr>
              <p:cNvPr id="640" name="墨迹 639"/>
            </p:nvPicPr>
            <p:blipFill>
              <a:blip r:embed="rId690"/>
            </p:blipFill>
            <p:spPr>
              <a:xfrm>
                <a:off x="10186458" y="6271460"/>
                <a:ext cx="22189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641" name="墨迹 640"/>
              <p14:cNvContentPartPr/>
              <p14:nvPr/>
            </p14:nvContentPartPr>
            <p14:xfrm>
              <a:off x="10404122" y="6309529"/>
              <a:ext cx="47978" cy="136060"/>
            </p14:xfrm>
          </p:contentPart>
        </mc:Choice>
        <mc:Fallback xmlns="">
          <p:pic>
            <p:nvPicPr>
              <p:cNvPr id="641" name="墨迹 640"/>
            </p:nvPicPr>
            <p:blipFill>
              <a:blip r:embed="rId692"/>
            </p:blipFill>
            <p:spPr>
              <a:xfrm>
                <a:off x="10404122" y="6309529"/>
                <a:ext cx="47978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642" name="墨迹 641"/>
              <p14:cNvContentPartPr/>
              <p14:nvPr/>
            </p14:nvContentPartPr>
            <p14:xfrm>
              <a:off x="10425288" y="6333498"/>
              <a:ext cx="93133" cy="56397"/>
            </p14:xfrm>
          </p:contentPart>
        </mc:Choice>
        <mc:Fallback xmlns="">
          <p:pic>
            <p:nvPicPr>
              <p:cNvPr id="642" name="墨迹 641"/>
            </p:nvPicPr>
            <p:blipFill>
              <a:blip r:embed="rId694"/>
            </p:blipFill>
            <p:spPr>
              <a:xfrm>
                <a:off x="10425288" y="6333498"/>
                <a:ext cx="93133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643" name="墨迹 642"/>
              <p14:cNvContentPartPr/>
              <p14:nvPr/>
            </p14:nvContentPartPr>
            <p14:xfrm>
              <a:off x="10497961" y="6222817"/>
              <a:ext cx="175683" cy="183998"/>
            </p14:xfrm>
          </p:contentPart>
        </mc:Choice>
        <mc:Fallback xmlns="">
          <p:pic>
            <p:nvPicPr>
              <p:cNvPr id="643" name="墨迹 642"/>
            </p:nvPicPr>
            <p:blipFill>
              <a:blip r:embed="rId696"/>
            </p:blipFill>
            <p:spPr>
              <a:xfrm>
                <a:off x="10497961" y="6222817"/>
                <a:ext cx="17568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644" name="墨迹 643"/>
              <p14:cNvContentPartPr/>
              <p14:nvPr/>
            </p14:nvContentPartPr>
            <p14:xfrm>
              <a:off x="10727267" y="6198848"/>
              <a:ext cx="64911" cy="422280"/>
            </p14:xfrm>
          </p:contentPart>
        </mc:Choice>
        <mc:Fallback xmlns="">
          <p:pic>
            <p:nvPicPr>
              <p:cNvPr id="644" name="墨迹 643"/>
            </p:nvPicPr>
            <p:blipFill>
              <a:blip r:embed="rId698"/>
            </p:blipFill>
            <p:spPr>
              <a:xfrm>
                <a:off x="10727267" y="6198848"/>
                <a:ext cx="64911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645" name="墨迹 644"/>
              <p14:cNvContentPartPr/>
              <p14:nvPr/>
            </p14:nvContentPartPr>
            <p14:xfrm>
              <a:off x="10651067" y="6207307"/>
              <a:ext cx="138288" cy="112092"/>
            </p14:xfrm>
          </p:contentPart>
        </mc:Choice>
        <mc:Fallback xmlns="">
          <p:pic>
            <p:nvPicPr>
              <p:cNvPr id="645" name="墨迹 644"/>
            </p:nvPicPr>
            <p:blipFill>
              <a:blip r:embed="rId700"/>
            </p:blipFill>
            <p:spPr>
              <a:xfrm>
                <a:off x="10651067" y="6207307"/>
                <a:ext cx="138288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646" name="墨迹 645"/>
              <p14:cNvContentPartPr/>
              <p14:nvPr/>
            </p14:nvContentPartPr>
            <p14:xfrm>
              <a:off x="10842977" y="6209422"/>
              <a:ext cx="93133" cy="76137"/>
            </p14:xfrm>
          </p:contentPart>
        </mc:Choice>
        <mc:Fallback xmlns="">
          <p:pic>
            <p:nvPicPr>
              <p:cNvPr id="646" name="墨迹 645"/>
            </p:nvPicPr>
            <p:blipFill>
              <a:blip r:embed="rId702"/>
            </p:blipFill>
            <p:spPr>
              <a:xfrm>
                <a:off x="10842977" y="6209422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647" name="墨迹 646"/>
              <p14:cNvContentPartPr/>
              <p14:nvPr/>
            </p14:nvContentPartPr>
            <p14:xfrm>
              <a:off x="10871200" y="6375796"/>
              <a:ext cx="220132" cy="36659"/>
            </p14:xfrm>
          </p:contentPart>
        </mc:Choice>
        <mc:Fallback xmlns="">
          <p:pic>
            <p:nvPicPr>
              <p:cNvPr id="647" name="墨迹 646"/>
            </p:nvPicPr>
            <p:blipFill>
              <a:blip r:embed="rId704"/>
            </p:blipFill>
            <p:spPr>
              <a:xfrm>
                <a:off x="10871200" y="6375796"/>
                <a:ext cx="22013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648" name="墨迹 647"/>
              <p14:cNvContentPartPr/>
              <p14:nvPr/>
            </p14:nvContentPartPr>
            <p14:xfrm>
              <a:off x="10986911" y="6336318"/>
              <a:ext cx="42333" cy="135355"/>
            </p14:xfrm>
          </p:contentPart>
        </mc:Choice>
        <mc:Fallback xmlns="">
          <p:pic>
            <p:nvPicPr>
              <p:cNvPr id="648" name="墨迹 647"/>
            </p:nvPicPr>
            <p:blipFill>
              <a:blip r:embed="rId706"/>
            </p:blipFill>
            <p:spPr>
              <a:xfrm>
                <a:off x="10986911" y="6336318"/>
                <a:ext cx="423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649" name="墨迹 648"/>
              <p14:cNvContentPartPr/>
              <p14:nvPr/>
            </p14:nvContentPartPr>
            <p14:xfrm>
              <a:off x="11187288" y="6331383"/>
              <a:ext cx="222956" cy="140643"/>
            </p14:xfrm>
          </p:contentPart>
        </mc:Choice>
        <mc:Fallback xmlns="">
          <p:pic>
            <p:nvPicPr>
              <p:cNvPr id="649" name="墨迹 648"/>
            </p:nvPicPr>
            <p:blipFill>
              <a:blip r:embed="rId708"/>
            </p:blipFill>
            <p:spPr>
              <a:xfrm>
                <a:off x="11187288" y="6331383"/>
                <a:ext cx="222956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650" name="墨迹 649"/>
              <p14:cNvContentPartPr/>
              <p14:nvPr/>
            </p14:nvContentPartPr>
            <p14:xfrm>
              <a:off x="11444111" y="6303537"/>
              <a:ext cx="70556" cy="283752"/>
            </p14:xfrm>
          </p:contentPart>
        </mc:Choice>
        <mc:Fallback xmlns="">
          <p:pic>
            <p:nvPicPr>
              <p:cNvPr id="650" name="墨迹 649"/>
            </p:nvPicPr>
            <p:blipFill>
              <a:blip r:embed="rId710"/>
            </p:blipFill>
            <p:spPr>
              <a:xfrm>
                <a:off x="11444111" y="6303537"/>
                <a:ext cx="70556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651" name="墨迹 650"/>
              <p14:cNvContentPartPr/>
              <p14:nvPr/>
            </p14:nvContentPartPr>
            <p14:xfrm>
              <a:off x="11472332" y="6285031"/>
              <a:ext cx="25400" cy="8989"/>
            </p14:xfrm>
          </p:contentPart>
        </mc:Choice>
        <mc:Fallback xmlns="">
          <p:pic>
            <p:nvPicPr>
              <p:cNvPr id="651" name="墨迹 650"/>
            </p:nvPicPr>
            <p:blipFill>
              <a:blip r:embed="rId712"/>
            </p:blipFill>
            <p:spPr>
              <a:xfrm>
                <a:off x="11472332" y="6285031"/>
                <a:ext cx="25400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652" name="墨迹 651"/>
              <p14:cNvContentPartPr/>
              <p14:nvPr/>
            </p14:nvContentPartPr>
            <p14:xfrm>
              <a:off x="11514667" y="6294019"/>
              <a:ext cx="50800" cy="28199"/>
            </p14:xfrm>
          </p:contentPart>
        </mc:Choice>
        <mc:Fallback xmlns="">
          <p:pic>
            <p:nvPicPr>
              <p:cNvPr id="652" name="墨迹 651"/>
            </p:nvPicPr>
            <p:blipFill>
              <a:blip r:embed="rId714"/>
            </p:blipFill>
            <p:spPr>
              <a:xfrm>
                <a:off x="11514667" y="6294019"/>
                <a:ext cx="50800" cy="281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6444" y="1048650"/>
              <a:ext cx="31044" cy="285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6444" y="1048650"/>
                <a:ext cx="31044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4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6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8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墨迹 49"/>
              <p14:cNvContentPartPr/>
              <p14:nvPr/>
            </p14:nvContentPartPr>
            <p14:xfrm>
              <a:off x="7447844" y="1285875"/>
              <a:ext cx="105017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40"/>
            </p:blipFill>
            <p:spPr>
              <a:xfrm>
                <a:off x="7447844" y="128587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3" name="墨迹 172"/>
              <p14:cNvContentPartPr/>
              <p14:nvPr/>
            </p14:nvContentPartPr>
            <p14:xfrm>
              <a:off x="7761111" y="4506202"/>
              <a:ext cx="39511" cy="563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42"/>
            </p:blipFill>
            <p:spPr>
              <a:xfrm>
                <a:off x="7761111" y="4506202"/>
                <a:ext cx="39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2" name="墨迹 281"/>
              <p14:cNvContentPartPr/>
              <p14:nvPr/>
            </p14:nvContentPartPr>
            <p14:xfrm>
              <a:off x="7049911" y="1567865"/>
              <a:ext cx="105017" cy="59958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4"/>
            </p:blipFill>
            <p:spPr>
              <a:xfrm>
                <a:off x="7049911" y="15678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4" name="墨迹 283"/>
              <p14:cNvContentPartPr/>
              <p14:nvPr/>
            </p14:nvContentPartPr>
            <p14:xfrm>
              <a:off x="6620933" y="2560470"/>
              <a:ext cx="50800" cy="4511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6"/>
            </p:blipFill>
            <p:spPr>
              <a:xfrm>
                <a:off x="6620933" y="2560470"/>
                <a:ext cx="50800" cy="4511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897120"/>
            <a:ext cx="12070127" cy="3146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" y="3760674"/>
            <a:ext cx="12034547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0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4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6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6" name="墨迹 95"/>
              <p14:cNvContentPartPr/>
              <p14:nvPr/>
            </p14:nvContentPartPr>
            <p14:xfrm>
              <a:off x="7631288" y="1891977"/>
              <a:ext cx="28222" cy="4247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8"/>
            </p:blipFill>
            <p:spPr>
              <a:xfrm>
                <a:off x="7631288" y="1891977"/>
                <a:ext cx="28222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9" name="墨迹 108"/>
              <p14:cNvContentPartPr/>
              <p14:nvPr/>
            </p14:nvContentPartPr>
            <p14:xfrm>
              <a:off x="7230533" y="1553765"/>
              <a:ext cx="73378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40"/>
            </p:blipFill>
            <p:spPr>
              <a:xfrm>
                <a:off x="7230533" y="1553765"/>
                <a:ext cx="73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2" name="墨迹 141"/>
              <p14:cNvContentPartPr/>
              <p14:nvPr/>
            </p14:nvContentPartPr>
            <p14:xfrm>
              <a:off x="4295422" y="4415965"/>
              <a:ext cx="81844" cy="1691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42"/>
            </p:blipFill>
            <p:spPr>
              <a:xfrm>
                <a:off x="4295422" y="4415965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5" name="墨迹 154"/>
              <p14:cNvContentPartPr/>
              <p14:nvPr/>
            </p14:nvContentPartPr>
            <p14:xfrm>
              <a:off x="7306733" y="1883694"/>
              <a:ext cx="42334" cy="8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44"/>
            </p:blipFill>
            <p:spPr>
              <a:xfrm>
                <a:off x="7306733" y="1883694"/>
                <a:ext cx="423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6" name="墨迹 155"/>
              <p14:cNvContentPartPr/>
              <p14:nvPr/>
            </p14:nvContentPartPr>
            <p14:xfrm>
              <a:off x="5909733" y="4537221"/>
              <a:ext cx="22578" cy="282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46"/>
            </p:blipFill>
            <p:spPr>
              <a:xfrm>
                <a:off x="5909733" y="4537221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7" name="墨迹 226"/>
              <p14:cNvContentPartPr/>
              <p14:nvPr/>
            </p14:nvContentPartPr>
            <p14:xfrm>
              <a:off x="4701822" y="2171324"/>
              <a:ext cx="84666" cy="1691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8"/>
            </p:blipFill>
            <p:spPr>
              <a:xfrm>
                <a:off x="4701822" y="2171324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墨迹 17"/>
              <p14:cNvContentPartPr/>
              <p14:nvPr/>
            </p14:nvContentPartPr>
            <p14:xfrm>
              <a:off x="1712206" y="2047248"/>
              <a:ext cx="105305" cy="245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0"/>
            </p:blipFill>
            <p:spPr>
              <a:xfrm>
                <a:off x="1712206" y="2047248"/>
                <a:ext cx="10530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9" name="墨迹 18"/>
              <p14:cNvContentPartPr/>
              <p14:nvPr/>
            </p14:nvContentPartPr>
            <p14:xfrm>
              <a:off x="1862666" y="2086727"/>
              <a:ext cx="73378" cy="1327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2"/>
            </p:blipFill>
            <p:spPr>
              <a:xfrm>
                <a:off x="1862666" y="2086727"/>
                <a:ext cx="73378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0" name="墨迹 19"/>
              <p14:cNvContentPartPr/>
              <p14:nvPr/>
            </p14:nvContentPartPr>
            <p14:xfrm>
              <a:off x="2015066" y="2114925"/>
              <a:ext cx="50800" cy="1635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4"/>
            </p:blipFill>
            <p:spPr>
              <a:xfrm>
                <a:off x="2015066" y="2114925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1" name="墨迹 20"/>
              <p14:cNvContentPartPr/>
              <p14:nvPr/>
            </p14:nvContentPartPr>
            <p14:xfrm>
              <a:off x="2101850" y="2052888"/>
              <a:ext cx="130527" cy="2199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6"/>
            </p:blipFill>
            <p:spPr>
              <a:xfrm>
                <a:off x="2101850" y="2052888"/>
                <a:ext cx="13052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2" name="墨迹 21"/>
              <p14:cNvContentPartPr/>
              <p14:nvPr/>
            </p14:nvContentPartPr>
            <p14:xfrm>
              <a:off x="2362200" y="2182603"/>
              <a:ext cx="40216" cy="1297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8"/>
            </p:blipFill>
            <p:spPr>
              <a:xfrm>
                <a:off x="2362200" y="2182603"/>
                <a:ext cx="4021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墨迹 26"/>
              <p14:cNvContentPartPr/>
              <p14:nvPr/>
            </p14:nvContentPartPr>
            <p14:xfrm>
              <a:off x="2511777" y="2052888"/>
              <a:ext cx="98778" cy="1896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0"/>
            </p:blipFill>
            <p:spPr>
              <a:xfrm>
                <a:off x="2511777" y="2052888"/>
                <a:ext cx="9877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墨迹 27"/>
              <p14:cNvContentPartPr/>
              <p14:nvPr/>
            </p14:nvContentPartPr>
            <p14:xfrm>
              <a:off x="2641600" y="2019049"/>
              <a:ext cx="158044" cy="16214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2"/>
            </p:blipFill>
            <p:spPr>
              <a:xfrm>
                <a:off x="2641600" y="2019049"/>
                <a:ext cx="1580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墨迹 28"/>
              <p14:cNvContentPartPr/>
              <p14:nvPr/>
            </p14:nvContentPartPr>
            <p14:xfrm>
              <a:off x="2731911" y="2055003"/>
              <a:ext cx="14111" cy="3080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4"/>
            </p:blipFill>
            <p:spPr>
              <a:xfrm>
                <a:off x="2731911" y="2055003"/>
                <a:ext cx="14111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墨迹 29"/>
              <p14:cNvContentPartPr/>
              <p14:nvPr/>
            </p14:nvContentPartPr>
            <p14:xfrm>
              <a:off x="2605616" y="2260150"/>
              <a:ext cx="19050" cy="3806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6"/>
            </p:blipFill>
            <p:spPr>
              <a:xfrm>
                <a:off x="2605616" y="2260150"/>
                <a:ext cx="1905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墨迹 30"/>
              <p14:cNvContentPartPr/>
              <p14:nvPr/>
            </p14:nvContentPartPr>
            <p14:xfrm>
              <a:off x="2819400" y="1965471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8"/>
            </p:blipFill>
            <p:spPr>
              <a:xfrm>
                <a:off x="2819400" y="196547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墨迹 31"/>
              <p14:cNvContentPartPr/>
              <p14:nvPr/>
            </p14:nvContentPartPr>
            <p14:xfrm>
              <a:off x="2774244" y="1968291"/>
              <a:ext cx="166511" cy="42580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0"/>
            </p:blipFill>
            <p:spPr>
              <a:xfrm>
                <a:off x="2774244" y="1968291"/>
                <a:ext cx="166511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墨迹 32"/>
              <p14:cNvContentPartPr/>
              <p14:nvPr/>
            </p14:nvContentPartPr>
            <p14:xfrm>
              <a:off x="3153656" y="2058527"/>
              <a:ext cx="221721" cy="1691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2"/>
            </p:blipFill>
            <p:spPr>
              <a:xfrm>
                <a:off x="3153656" y="2058527"/>
                <a:ext cx="221721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4" name="墨迹 33"/>
              <p14:cNvContentPartPr/>
              <p14:nvPr/>
            </p14:nvContentPartPr>
            <p14:xfrm>
              <a:off x="3406422" y="2013409"/>
              <a:ext cx="19755" cy="2114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4"/>
            </p:blipFill>
            <p:spPr>
              <a:xfrm>
                <a:off x="3406422" y="2013409"/>
                <a:ext cx="1975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5" name="墨迹 34"/>
              <p14:cNvContentPartPr/>
              <p14:nvPr/>
            </p14:nvContentPartPr>
            <p14:xfrm>
              <a:off x="3392311" y="2092366"/>
              <a:ext cx="112889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6"/>
            </p:blipFill>
            <p:spPr>
              <a:xfrm>
                <a:off x="3392311" y="2092366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6" name="墨迹 35"/>
              <p14:cNvContentPartPr/>
              <p14:nvPr/>
            </p14:nvContentPartPr>
            <p14:xfrm>
              <a:off x="3474155" y="1923348"/>
              <a:ext cx="53622" cy="49894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8"/>
            </p:blipFill>
            <p:spPr>
              <a:xfrm>
                <a:off x="3474155" y="1923348"/>
                <a:ext cx="53622" cy="498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7" name="墨迹 36"/>
              <p14:cNvContentPartPr/>
              <p14:nvPr/>
            </p14:nvContentPartPr>
            <p14:xfrm>
              <a:off x="3539066" y="2048658"/>
              <a:ext cx="270934" cy="18470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0"/>
            </p:blipFill>
            <p:spPr>
              <a:xfrm>
                <a:off x="3539066" y="2048658"/>
                <a:ext cx="27093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8" name="墨迹 37"/>
              <p14:cNvContentPartPr/>
              <p14:nvPr/>
            </p14:nvContentPartPr>
            <p14:xfrm>
              <a:off x="3830990" y="2120565"/>
              <a:ext cx="173743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2"/>
            </p:blipFill>
            <p:spPr>
              <a:xfrm>
                <a:off x="3830990" y="2120565"/>
                <a:ext cx="17374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9" name="墨迹 38"/>
              <p14:cNvContentPartPr/>
              <p14:nvPr/>
            </p14:nvContentPartPr>
            <p14:xfrm>
              <a:off x="3918655" y="2030328"/>
              <a:ext cx="32456" cy="2622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4"/>
            </p:blipFill>
            <p:spPr>
              <a:xfrm>
                <a:off x="3918655" y="2030328"/>
                <a:ext cx="3245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0" name="墨迹 39"/>
              <p14:cNvContentPartPr/>
              <p14:nvPr/>
            </p14:nvContentPartPr>
            <p14:xfrm>
              <a:off x="4054122" y="2026804"/>
              <a:ext cx="244122" cy="2093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6"/>
            </p:blipFill>
            <p:spPr>
              <a:xfrm>
                <a:off x="4054122" y="2026804"/>
                <a:ext cx="244122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1" name="墨迹 40"/>
              <p14:cNvContentPartPr/>
              <p14:nvPr/>
            </p14:nvContentPartPr>
            <p14:xfrm>
              <a:off x="4250266" y="1993141"/>
              <a:ext cx="70556" cy="89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8"/>
            </p:blipFill>
            <p:spPr>
              <a:xfrm>
                <a:off x="4250266" y="1993141"/>
                <a:ext cx="70556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2" name="墨迹 41"/>
              <p14:cNvContentPartPr/>
              <p14:nvPr/>
            </p14:nvContentPartPr>
            <p14:xfrm>
              <a:off x="4323644" y="2075447"/>
              <a:ext cx="133526" cy="451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0"/>
            </p:blipFill>
            <p:spPr>
              <a:xfrm>
                <a:off x="4323644" y="2075447"/>
                <a:ext cx="1335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墨迹 43"/>
              <p14:cNvContentPartPr/>
              <p14:nvPr/>
            </p14:nvContentPartPr>
            <p14:xfrm>
              <a:off x="4282722" y="2151584"/>
              <a:ext cx="210255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2"/>
            </p:blipFill>
            <p:spPr>
              <a:xfrm>
                <a:off x="4282722" y="2151584"/>
                <a:ext cx="2102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5" name="墨迹 44"/>
              <p14:cNvContentPartPr/>
              <p14:nvPr/>
            </p14:nvContentPartPr>
            <p14:xfrm>
              <a:off x="4487333" y="1996490"/>
              <a:ext cx="33867" cy="20867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4"/>
            </p:blipFill>
            <p:spPr>
              <a:xfrm>
                <a:off x="4487333" y="1996490"/>
                <a:ext cx="338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6" name="墨迹 45"/>
              <p14:cNvContentPartPr/>
              <p14:nvPr/>
            </p14:nvContentPartPr>
            <p14:xfrm>
              <a:off x="4509911" y="2066987"/>
              <a:ext cx="121355" cy="310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6"/>
            </p:blipFill>
            <p:spPr>
              <a:xfrm>
                <a:off x="4509911" y="2066987"/>
                <a:ext cx="1213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7" name="墨迹 46"/>
              <p14:cNvContentPartPr/>
              <p14:nvPr/>
            </p14:nvContentPartPr>
            <p14:xfrm>
              <a:off x="4602515" y="1948551"/>
              <a:ext cx="257351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8"/>
            </p:blipFill>
            <p:spPr>
              <a:xfrm>
                <a:off x="4602515" y="1948551"/>
                <a:ext cx="257351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8" name="墨迹 47"/>
              <p14:cNvContentPartPr/>
              <p14:nvPr/>
            </p14:nvContentPartPr>
            <p14:xfrm>
              <a:off x="4752622" y="1915946"/>
              <a:ext cx="71084" cy="12566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0"/>
            </p:blipFill>
            <p:spPr>
              <a:xfrm>
                <a:off x="4752622" y="1915946"/>
                <a:ext cx="7108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9" name="墨迹 48"/>
              <p14:cNvContentPartPr/>
              <p14:nvPr/>
            </p14:nvContentPartPr>
            <p14:xfrm>
              <a:off x="4831644" y="1900613"/>
              <a:ext cx="90311" cy="817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2"/>
            </p:blipFill>
            <p:spPr>
              <a:xfrm>
                <a:off x="4831644" y="1900613"/>
                <a:ext cx="903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墨迹 50"/>
              <p14:cNvContentPartPr/>
              <p14:nvPr/>
            </p14:nvContentPartPr>
            <p14:xfrm>
              <a:off x="4863394" y="2109286"/>
              <a:ext cx="233539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4"/>
            </p:blipFill>
            <p:spPr>
              <a:xfrm>
                <a:off x="4863394" y="2109286"/>
                <a:ext cx="2335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2" name="墨迹 51"/>
              <p14:cNvContentPartPr/>
              <p14:nvPr/>
            </p14:nvContentPartPr>
            <p14:xfrm>
              <a:off x="4955822" y="2002129"/>
              <a:ext cx="39511" cy="3327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6"/>
            </p:blipFill>
            <p:spPr>
              <a:xfrm>
                <a:off x="4955822" y="2002129"/>
                <a:ext cx="395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3" name="墨迹 52"/>
              <p14:cNvContentPartPr/>
              <p14:nvPr/>
            </p14:nvContentPartPr>
            <p14:xfrm>
              <a:off x="5009444" y="2015348"/>
              <a:ext cx="457200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8"/>
            </p:blipFill>
            <p:spPr>
              <a:xfrm>
                <a:off x="5009444" y="2015348"/>
                <a:ext cx="4572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4" name="墨迹 53"/>
              <p14:cNvContentPartPr/>
              <p14:nvPr/>
            </p14:nvContentPartPr>
            <p14:xfrm>
              <a:off x="5452533" y="2095891"/>
              <a:ext cx="22578" cy="39126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0"/>
            </p:blipFill>
            <p:spPr>
              <a:xfrm>
                <a:off x="5452533" y="2095891"/>
                <a:ext cx="22578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5" name="墨迹 54"/>
              <p14:cNvContentPartPr/>
              <p14:nvPr/>
            </p14:nvContentPartPr>
            <p14:xfrm>
              <a:off x="5525911" y="1945731"/>
              <a:ext cx="118533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2"/>
            </p:blipFill>
            <p:spPr>
              <a:xfrm>
                <a:off x="5525911" y="1945731"/>
                <a:ext cx="1185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6" name="墨迹 55"/>
              <p14:cNvContentPartPr/>
              <p14:nvPr/>
            </p14:nvContentPartPr>
            <p14:xfrm>
              <a:off x="6172200" y="1958421"/>
              <a:ext cx="172155" cy="2805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4"/>
            </p:blipFill>
            <p:spPr>
              <a:xfrm>
                <a:off x="6172200" y="1958421"/>
                <a:ext cx="17215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7" name="墨迹 56"/>
              <p14:cNvContentPartPr/>
              <p14:nvPr/>
            </p14:nvContentPartPr>
            <p14:xfrm>
              <a:off x="6344355" y="2009179"/>
              <a:ext cx="150460" cy="23916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6"/>
            </p:blipFill>
            <p:spPr>
              <a:xfrm>
                <a:off x="6344355" y="2009179"/>
                <a:ext cx="150460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8" name="墨迹 57"/>
              <p14:cNvContentPartPr/>
              <p14:nvPr/>
            </p14:nvContentPartPr>
            <p14:xfrm>
              <a:off x="6423377" y="2103646"/>
              <a:ext cx="131234" cy="39760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8"/>
            </p:blipFill>
            <p:spPr>
              <a:xfrm>
                <a:off x="6423377" y="2103646"/>
                <a:ext cx="13123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9" name="墨迹 58"/>
              <p14:cNvContentPartPr/>
              <p14:nvPr/>
            </p14:nvContentPartPr>
            <p14:xfrm>
              <a:off x="6547555" y="1911893"/>
              <a:ext cx="107245" cy="15438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0"/>
            </p:blipFill>
            <p:spPr>
              <a:xfrm>
                <a:off x="6547555" y="1911893"/>
                <a:ext cx="10724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0" name="墨迹 59"/>
              <p14:cNvContentPartPr/>
              <p14:nvPr/>
            </p14:nvContentPartPr>
            <p14:xfrm>
              <a:off x="6675613" y="1923172"/>
              <a:ext cx="103364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2"/>
            </p:blipFill>
            <p:spPr>
              <a:xfrm>
                <a:off x="6675613" y="1923172"/>
                <a:ext cx="10336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" name="墨迹 60"/>
              <p14:cNvContentPartPr/>
              <p14:nvPr/>
            </p14:nvContentPartPr>
            <p14:xfrm>
              <a:off x="6660444" y="2161454"/>
              <a:ext cx="146756" cy="155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4"/>
            </p:blipFill>
            <p:spPr>
              <a:xfrm>
                <a:off x="6660444" y="2161454"/>
                <a:ext cx="14675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2" name="墨迹 61"/>
              <p14:cNvContentPartPr/>
              <p14:nvPr/>
            </p14:nvContentPartPr>
            <p14:xfrm>
              <a:off x="6778977" y="2075447"/>
              <a:ext cx="225778" cy="2227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6"/>
            </p:blipFill>
            <p:spPr>
              <a:xfrm>
                <a:off x="6778977" y="2075447"/>
                <a:ext cx="2257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3" name="墨迹 62"/>
              <p14:cNvContentPartPr/>
              <p14:nvPr/>
            </p14:nvContentPartPr>
            <p14:xfrm>
              <a:off x="7038622" y="1997900"/>
              <a:ext cx="93133" cy="3242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8"/>
            </p:blipFill>
            <p:spPr>
              <a:xfrm>
                <a:off x="7038622" y="1997900"/>
                <a:ext cx="93133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墨迹 63"/>
              <p14:cNvContentPartPr/>
              <p14:nvPr/>
            </p14:nvContentPartPr>
            <p14:xfrm>
              <a:off x="7106355" y="2165684"/>
              <a:ext cx="163689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0"/>
            </p:blipFill>
            <p:spPr>
              <a:xfrm>
                <a:off x="7106355" y="2165684"/>
                <a:ext cx="163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墨迹 64"/>
              <p14:cNvContentPartPr/>
              <p14:nvPr/>
            </p14:nvContentPartPr>
            <p14:xfrm>
              <a:off x="7193844" y="2081087"/>
              <a:ext cx="36688" cy="23123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2"/>
            </p:blipFill>
            <p:spPr>
              <a:xfrm>
                <a:off x="7193844" y="2081087"/>
                <a:ext cx="366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7" name="墨迹 66"/>
              <p14:cNvContentPartPr/>
              <p14:nvPr/>
            </p14:nvContentPartPr>
            <p14:xfrm>
              <a:off x="7329311" y="2086727"/>
              <a:ext cx="8466" cy="13253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4"/>
            </p:blipFill>
            <p:spPr>
              <a:xfrm>
                <a:off x="7329311" y="2086727"/>
                <a:ext cx="8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8" name="墨迹 67"/>
              <p14:cNvContentPartPr/>
              <p14:nvPr/>
            </p14:nvContentPartPr>
            <p14:xfrm>
              <a:off x="7349066" y="2092366"/>
              <a:ext cx="62089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6"/>
            </p:blipFill>
            <p:spPr>
              <a:xfrm>
                <a:off x="7349066" y="2092366"/>
                <a:ext cx="620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9" name="墨迹 68"/>
              <p14:cNvContentPartPr/>
              <p14:nvPr/>
            </p14:nvContentPartPr>
            <p14:xfrm>
              <a:off x="7394222" y="1972520"/>
              <a:ext cx="276578" cy="30455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8"/>
            </p:blipFill>
            <p:spPr>
              <a:xfrm>
                <a:off x="7394222" y="1972520"/>
                <a:ext cx="27657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墨迹 69"/>
              <p14:cNvContentPartPr/>
              <p14:nvPr/>
            </p14:nvContentPartPr>
            <p14:xfrm>
              <a:off x="7693377" y="2075447"/>
              <a:ext cx="197556" cy="169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0"/>
            </p:blipFill>
            <p:spPr>
              <a:xfrm>
                <a:off x="7693377" y="207544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1" name="墨迹 70"/>
              <p14:cNvContentPartPr/>
              <p14:nvPr/>
            </p14:nvContentPartPr>
            <p14:xfrm>
              <a:off x="7686146" y="2148764"/>
              <a:ext cx="210431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2"/>
            </p:blipFill>
            <p:spPr>
              <a:xfrm>
                <a:off x="7686146" y="2148764"/>
                <a:ext cx="2104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2" name="墨迹 71"/>
              <p14:cNvContentPartPr/>
              <p14:nvPr/>
            </p14:nvContentPartPr>
            <p14:xfrm>
              <a:off x="7865533" y="2004068"/>
              <a:ext cx="189089" cy="28005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4"/>
            </p:blipFill>
            <p:spPr>
              <a:xfrm>
                <a:off x="7865533" y="2004068"/>
                <a:ext cx="189089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3" name="墨迹 72"/>
              <p14:cNvContentPartPr/>
              <p14:nvPr/>
            </p14:nvContentPartPr>
            <p14:xfrm>
              <a:off x="8017933" y="2015700"/>
              <a:ext cx="160867" cy="22048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6"/>
            </p:blipFill>
            <p:spPr>
              <a:xfrm>
                <a:off x="8017933" y="2015700"/>
                <a:ext cx="16086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墨迹 73"/>
              <p14:cNvContentPartPr/>
              <p14:nvPr/>
            </p14:nvContentPartPr>
            <p14:xfrm>
              <a:off x="8150577" y="2069807"/>
              <a:ext cx="138289" cy="16919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8"/>
            </p:blipFill>
            <p:spPr>
              <a:xfrm>
                <a:off x="8150577" y="2069807"/>
                <a:ext cx="1382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5" name="墨迹 74"/>
              <p14:cNvContentPartPr/>
              <p14:nvPr/>
            </p14:nvContentPartPr>
            <p14:xfrm>
              <a:off x="8178800" y="2117393"/>
              <a:ext cx="112888" cy="2738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0"/>
            </p:blipFill>
            <p:spPr>
              <a:xfrm>
                <a:off x="8178800" y="2117393"/>
                <a:ext cx="112888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6" name="墨迹 75"/>
              <p14:cNvContentPartPr/>
              <p14:nvPr/>
            </p14:nvContentPartPr>
            <p14:xfrm>
              <a:off x="8291688" y="1883694"/>
              <a:ext cx="118534" cy="1494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2"/>
            </p:blipFill>
            <p:spPr>
              <a:xfrm>
                <a:off x="8291688" y="1883694"/>
                <a:ext cx="11853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墨迹 76"/>
              <p14:cNvContentPartPr/>
              <p14:nvPr/>
            </p14:nvContentPartPr>
            <p14:xfrm>
              <a:off x="8398933" y="1907663"/>
              <a:ext cx="101600" cy="493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4"/>
            </p:blipFill>
            <p:spPr>
              <a:xfrm>
                <a:off x="8398933" y="1907663"/>
                <a:ext cx="10160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8" name="墨迹 77"/>
              <p14:cNvContentPartPr/>
              <p14:nvPr/>
            </p14:nvContentPartPr>
            <p14:xfrm>
              <a:off x="8334022" y="2154404"/>
              <a:ext cx="174978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6"/>
            </p:blipFill>
            <p:spPr>
              <a:xfrm>
                <a:off x="8334022" y="2154404"/>
                <a:ext cx="1749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9" name="墨迹 78"/>
              <p14:cNvContentPartPr/>
              <p14:nvPr/>
            </p14:nvContentPartPr>
            <p14:xfrm>
              <a:off x="8396111" y="2081792"/>
              <a:ext cx="59266" cy="24744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8"/>
            </p:blipFill>
            <p:spPr>
              <a:xfrm>
                <a:off x="8396111" y="2081792"/>
                <a:ext cx="592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0" name="墨迹 79"/>
              <p14:cNvContentPartPr/>
              <p14:nvPr/>
            </p14:nvContentPartPr>
            <p14:xfrm>
              <a:off x="8516408" y="2044428"/>
              <a:ext cx="330553" cy="21642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0"/>
            </p:blipFill>
            <p:spPr>
              <a:xfrm>
                <a:off x="8516408" y="2044428"/>
                <a:ext cx="33055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1" name="墨迹 80"/>
              <p14:cNvContentPartPr/>
              <p14:nvPr/>
            </p14:nvContentPartPr>
            <p14:xfrm>
              <a:off x="8779933" y="2030328"/>
              <a:ext cx="76200" cy="43990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2"/>
            </p:blipFill>
            <p:spPr>
              <a:xfrm>
                <a:off x="8779933" y="2030328"/>
                <a:ext cx="762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2" name="墨迹 81"/>
              <p14:cNvContentPartPr/>
              <p14:nvPr/>
            </p14:nvContentPartPr>
            <p14:xfrm>
              <a:off x="8884355" y="2007769"/>
              <a:ext cx="169334" cy="394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4"/>
            </p:blipFill>
            <p:spPr>
              <a:xfrm>
                <a:off x="8884355" y="2007769"/>
                <a:ext cx="1693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3" name="墨迹 82"/>
              <p14:cNvContentPartPr/>
              <p14:nvPr/>
            </p14:nvContentPartPr>
            <p14:xfrm>
              <a:off x="8940800" y="1909073"/>
              <a:ext cx="79022" cy="25943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6"/>
            </p:blipFill>
            <p:spPr>
              <a:xfrm>
                <a:off x="8940800" y="1909073"/>
                <a:ext cx="790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4" name="墨迹 83"/>
              <p14:cNvContentPartPr/>
              <p14:nvPr/>
            </p14:nvContentPartPr>
            <p14:xfrm>
              <a:off x="1751894" y="2663925"/>
              <a:ext cx="71261" cy="28005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8"/>
            </p:blipFill>
            <p:spPr>
              <a:xfrm>
                <a:off x="1751894" y="2663925"/>
                <a:ext cx="7126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5" name="墨迹 84"/>
              <p14:cNvContentPartPr/>
              <p14:nvPr/>
            </p14:nvContentPartPr>
            <p14:xfrm>
              <a:off x="1885244" y="2685956"/>
              <a:ext cx="79022" cy="17324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70"/>
            </p:blipFill>
            <p:spPr>
              <a:xfrm>
                <a:off x="1885244" y="2685956"/>
                <a:ext cx="79022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6" name="墨迹 85"/>
              <p14:cNvContentPartPr/>
              <p14:nvPr/>
            </p14:nvContentPartPr>
            <p14:xfrm>
              <a:off x="1989666" y="2740944"/>
              <a:ext cx="70556" cy="19739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2"/>
            </p:blipFill>
            <p:spPr>
              <a:xfrm>
                <a:off x="1989666" y="2740944"/>
                <a:ext cx="705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7" name="墨迹 86"/>
              <p14:cNvContentPartPr/>
              <p14:nvPr/>
            </p14:nvContentPartPr>
            <p14:xfrm>
              <a:off x="2144888" y="2645067"/>
              <a:ext cx="104423" cy="1334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4"/>
            </p:blipFill>
            <p:spPr>
              <a:xfrm>
                <a:off x="2144888" y="2645067"/>
                <a:ext cx="104423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8" name="墨迹 87"/>
              <p14:cNvContentPartPr/>
              <p14:nvPr/>
            </p14:nvContentPartPr>
            <p14:xfrm>
              <a:off x="2156177" y="2650707"/>
              <a:ext cx="101600" cy="28481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6"/>
            </p:blipFill>
            <p:spPr>
              <a:xfrm>
                <a:off x="2156177" y="2650707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9" name="墨迹 88"/>
              <p14:cNvContentPartPr/>
              <p14:nvPr/>
            </p14:nvContentPartPr>
            <p14:xfrm>
              <a:off x="2342444" y="2842460"/>
              <a:ext cx="36865" cy="12689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8"/>
            </p:blipFill>
            <p:spPr>
              <a:xfrm>
                <a:off x="2342444" y="2842460"/>
                <a:ext cx="3686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0" name="墨迹 89"/>
              <p14:cNvContentPartPr/>
              <p14:nvPr/>
            </p14:nvContentPartPr>
            <p14:xfrm>
              <a:off x="2490611" y="2709572"/>
              <a:ext cx="100189" cy="14980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80"/>
            </p:blipFill>
            <p:spPr>
              <a:xfrm>
                <a:off x="2490611" y="2709572"/>
                <a:ext cx="10018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1" name="墨迹 90"/>
              <p14:cNvContentPartPr/>
              <p14:nvPr/>
            </p14:nvContentPartPr>
            <p14:xfrm>
              <a:off x="2647244" y="2650707"/>
              <a:ext cx="81139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2"/>
            </p:blipFill>
            <p:spPr>
              <a:xfrm>
                <a:off x="2647244" y="2650707"/>
                <a:ext cx="8113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2" name="墨迹 91"/>
              <p14:cNvContentPartPr/>
              <p14:nvPr/>
            </p14:nvContentPartPr>
            <p14:xfrm>
              <a:off x="2709333" y="2606998"/>
              <a:ext cx="87489" cy="2678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4"/>
            </p:blipFill>
            <p:spPr>
              <a:xfrm>
                <a:off x="2709333" y="2606998"/>
                <a:ext cx="87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墨迹 92"/>
              <p14:cNvContentPartPr/>
              <p14:nvPr/>
            </p14:nvContentPartPr>
            <p14:xfrm>
              <a:off x="2587095" y="2836820"/>
              <a:ext cx="23460" cy="451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6"/>
            </p:blipFill>
            <p:spPr>
              <a:xfrm>
                <a:off x="2587095" y="2836820"/>
                <a:ext cx="2346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4" name="墨迹 93"/>
              <p14:cNvContentPartPr/>
              <p14:nvPr/>
            </p14:nvContentPartPr>
            <p14:xfrm>
              <a:off x="2740377" y="2584968"/>
              <a:ext cx="149578" cy="37592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8"/>
            </p:blipFill>
            <p:spPr>
              <a:xfrm>
                <a:off x="2740377" y="2584968"/>
                <a:ext cx="149578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5" name="墨迹 94"/>
              <p14:cNvContentPartPr/>
              <p14:nvPr/>
            </p14:nvContentPartPr>
            <p14:xfrm>
              <a:off x="3334102" y="2663396"/>
              <a:ext cx="199320" cy="17765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90"/>
            </p:blipFill>
            <p:spPr>
              <a:xfrm>
                <a:off x="3334102" y="2663396"/>
                <a:ext cx="19932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3" name="墨迹 132"/>
              <p14:cNvContentPartPr/>
              <p14:nvPr/>
            </p14:nvContentPartPr>
            <p14:xfrm>
              <a:off x="3547533" y="2669917"/>
              <a:ext cx="14111" cy="17818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92"/>
            </p:blipFill>
            <p:spPr>
              <a:xfrm>
                <a:off x="3547533" y="2669917"/>
                <a:ext cx="1411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4" name="墨迹 133"/>
              <p14:cNvContentPartPr/>
              <p14:nvPr/>
            </p14:nvContentPartPr>
            <p14:xfrm>
              <a:off x="3539066" y="2707105"/>
              <a:ext cx="98778" cy="733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94"/>
            </p:blipFill>
            <p:spPr>
              <a:xfrm>
                <a:off x="3539066" y="2707105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5" name="墨迹 134"/>
              <p14:cNvContentPartPr/>
              <p14:nvPr/>
            </p14:nvContentPartPr>
            <p14:xfrm>
              <a:off x="3635022" y="2552010"/>
              <a:ext cx="28222" cy="32358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96"/>
            </p:blipFill>
            <p:spPr>
              <a:xfrm>
                <a:off x="3635022" y="2552010"/>
                <a:ext cx="2822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77" name="墨迹 176"/>
              <p14:cNvContentPartPr/>
              <p14:nvPr/>
            </p14:nvContentPartPr>
            <p14:xfrm>
              <a:off x="3685822" y="2678906"/>
              <a:ext cx="231422" cy="13042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198"/>
            </p:blipFill>
            <p:spPr>
              <a:xfrm>
                <a:off x="3685822" y="2678906"/>
                <a:ext cx="231422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78" name="墨迹 177"/>
              <p14:cNvContentPartPr/>
              <p14:nvPr/>
            </p14:nvContentPartPr>
            <p14:xfrm>
              <a:off x="4029427" y="2738124"/>
              <a:ext cx="107950" cy="845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00"/>
            </p:blipFill>
            <p:spPr>
              <a:xfrm>
                <a:off x="4029427" y="2738124"/>
                <a:ext cx="1079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79" name="墨迹 178"/>
              <p14:cNvContentPartPr/>
              <p14:nvPr/>
            </p14:nvContentPartPr>
            <p14:xfrm>
              <a:off x="4055533" y="2628852"/>
              <a:ext cx="31044" cy="24180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02"/>
            </p:blipFill>
            <p:spPr>
              <a:xfrm>
                <a:off x="4055533" y="2628852"/>
                <a:ext cx="3104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80" name="墨迹 179"/>
              <p14:cNvContentPartPr/>
              <p14:nvPr/>
            </p14:nvContentPartPr>
            <p14:xfrm>
              <a:off x="4159955" y="2641366"/>
              <a:ext cx="195263" cy="18065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04"/>
            </p:blipFill>
            <p:spPr>
              <a:xfrm>
                <a:off x="4159955" y="2641366"/>
                <a:ext cx="195263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81" name="墨迹 180"/>
              <p14:cNvContentPartPr/>
              <p14:nvPr/>
            </p14:nvContentPartPr>
            <p14:xfrm>
              <a:off x="4359451" y="2601359"/>
              <a:ext cx="110949" cy="2678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06"/>
            </p:blipFill>
            <p:spPr>
              <a:xfrm>
                <a:off x="4359451" y="2601359"/>
                <a:ext cx="1109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82" name="墨迹 181"/>
              <p14:cNvContentPartPr/>
              <p14:nvPr/>
            </p14:nvContentPartPr>
            <p14:xfrm>
              <a:off x="4442177" y="2684545"/>
              <a:ext cx="101600" cy="1974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08"/>
            </p:blipFill>
            <p:spPr>
              <a:xfrm>
                <a:off x="4442177" y="2684545"/>
                <a:ext cx="1016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3" name="墨迹 182"/>
              <p14:cNvContentPartPr/>
              <p14:nvPr/>
            </p14:nvContentPartPr>
            <p14:xfrm>
              <a:off x="4398433" y="2755043"/>
              <a:ext cx="182033" cy="4793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0"/>
            </p:blipFill>
            <p:spPr>
              <a:xfrm>
                <a:off x="4398433" y="2755043"/>
                <a:ext cx="1820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4" name="墨迹 183"/>
              <p14:cNvContentPartPr/>
              <p14:nvPr/>
            </p14:nvContentPartPr>
            <p14:xfrm>
              <a:off x="4574822" y="2664806"/>
              <a:ext cx="31044" cy="1663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2"/>
            </p:blipFill>
            <p:spPr>
              <a:xfrm>
                <a:off x="4574822" y="2664806"/>
                <a:ext cx="310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5" name="墨迹 184"/>
              <p14:cNvContentPartPr/>
              <p14:nvPr/>
            </p14:nvContentPartPr>
            <p14:xfrm>
              <a:off x="4572000" y="2712745"/>
              <a:ext cx="98777" cy="3947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14"/>
            </p:blipFill>
            <p:spPr>
              <a:xfrm>
                <a:off x="4572000" y="2712745"/>
                <a:ext cx="987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6" name="墨迹 185"/>
              <p14:cNvContentPartPr/>
              <p14:nvPr/>
            </p14:nvContentPartPr>
            <p14:xfrm>
              <a:off x="4645377" y="2641542"/>
              <a:ext cx="45156" cy="166374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16"/>
            </p:blipFill>
            <p:spPr>
              <a:xfrm>
                <a:off x="4645377" y="2641542"/>
                <a:ext cx="451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7" name="墨迹 186"/>
              <p14:cNvContentPartPr/>
              <p14:nvPr/>
            </p14:nvContentPartPr>
            <p14:xfrm>
              <a:off x="4679244" y="2681726"/>
              <a:ext cx="177800" cy="1586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18"/>
            </p:blipFill>
            <p:spPr>
              <a:xfrm>
                <a:off x="4679244" y="2681726"/>
                <a:ext cx="17780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8" name="墨迹 187"/>
              <p14:cNvContentPartPr/>
              <p14:nvPr/>
            </p14:nvContentPartPr>
            <p14:xfrm>
              <a:off x="4831644" y="2616868"/>
              <a:ext cx="28222" cy="34120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0"/>
            </p:blipFill>
            <p:spPr>
              <a:xfrm>
                <a:off x="4831644" y="2616868"/>
                <a:ext cx="2822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9" name="墨迹 188"/>
              <p14:cNvContentPartPr/>
              <p14:nvPr/>
            </p14:nvContentPartPr>
            <p14:xfrm>
              <a:off x="4786488" y="2581267"/>
              <a:ext cx="67734" cy="8635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2"/>
            </p:blipFill>
            <p:spPr>
              <a:xfrm>
                <a:off x="4786488" y="2581267"/>
                <a:ext cx="67734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90" name="墨迹 189"/>
              <p14:cNvContentPartPr/>
              <p14:nvPr/>
            </p14:nvContentPartPr>
            <p14:xfrm>
              <a:off x="4865511" y="2588669"/>
              <a:ext cx="127000" cy="4229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24"/>
            </p:blipFill>
            <p:spPr>
              <a:xfrm>
                <a:off x="4865511" y="2588669"/>
                <a:ext cx="127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15" name="墨迹 214"/>
              <p14:cNvContentPartPr/>
              <p14:nvPr/>
            </p14:nvContentPartPr>
            <p14:xfrm>
              <a:off x="4876800" y="2742354"/>
              <a:ext cx="124177" cy="2114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226"/>
            </p:blipFill>
            <p:spPr>
              <a:xfrm>
                <a:off x="4876800" y="2742354"/>
                <a:ext cx="12417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16" name="墨迹 215"/>
              <p14:cNvContentPartPr/>
              <p14:nvPr/>
            </p14:nvContentPartPr>
            <p14:xfrm>
              <a:off x="4930422" y="2667626"/>
              <a:ext cx="36689" cy="20585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228"/>
            </p:blipFill>
            <p:spPr>
              <a:xfrm>
                <a:off x="4930422" y="2667626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17" name="墨迹 216"/>
              <p14:cNvContentPartPr/>
              <p14:nvPr/>
            </p14:nvContentPartPr>
            <p14:xfrm>
              <a:off x="5002388" y="2661986"/>
              <a:ext cx="301978" cy="39478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30"/>
            </p:blipFill>
            <p:spPr>
              <a:xfrm>
                <a:off x="5002388" y="2661986"/>
                <a:ext cx="301978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18" name="墨迹 217"/>
              <p14:cNvContentPartPr/>
              <p14:nvPr/>
            </p14:nvContentPartPr>
            <p14:xfrm>
              <a:off x="5339644" y="2619688"/>
              <a:ext cx="141111" cy="535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232"/>
            </p:blipFill>
            <p:spPr>
              <a:xfrm>
                <a:off x="5339644" y="2619688"/>
                <a:ext cx="141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19" name="墨迹 218"/>
              <p14:cNvContentPartPr/>
              <p14:nvPr/>
            </p14:nvContentPartPr>
            <p14:xfrm>
              <a:off x="1715911" y="3220327"/>
              <a:ext cx="112889" cy="30454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234"/>
            </p:blipFill>
            <p:spPr>
              <a:xfrm>
                <a:off x="1715911" y="3220327"/>
                <a:ext cx="11288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20" name="墨迹 219"/>
              <p14:cNvContentPartPr/>
              <p14:nvPr/>
            </p14:nvContentPartPr>
            <p14:xfrm>
              <a:off x="1896533" y="3278840"/>
              <a:ext cx="65793" cy="14593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236"/>
            </p:blipFill>
            <p:spPr>
              <a:xfrm>
                <a:off x="1896533" y="3278840"/>
                <a:ext cx="65793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21" name="墨迹 220"/>
              <p14:cNvContentPartPr/>
              <p14:nvPr/>
            </p14:nvContentPartPr>
            <p14:xfrm>
              <a:off x="2037644" y="3327483"/>
              <a:ext cx="31750" cy="12971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238"/>
            </p:blipFill>
            <p:spPr>
              <a:xfrm>
                <a:off x="2037644" y="3327483"/>
                <a:ext cx="3175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22" name="墨迹 221"/>
              <p14:cNvContentPartPr/>
              <p14:nvPr/>
            </p14:nvContentPartPr>
            <p14:xfrm>
              <a:off x="2085622" y="3254166"/>
              <a:ext cx="119415" cy="25943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240"/>
            </p:blipFill>
            <p:spPr>
              <a:xfrm>
                <a:off x="2085622" y="3254166"/>
                <a:ext cx="11941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23" name="墨迹 222"/>
              <p14:cNvContentPartPr/>
              <p14:nvPr/>
            </p14:nvContentPartPr>
            <p14:xfrm>
              <a:off x="2139244" y="3254166"/>
              <a:ext cx="124178" cy="5075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242"/>
            </p:blipFill>
            <p:spPr>
              <a:xfrm>
                <a:off x="2139244" y="3254166"/>
                <a:ext cx="1241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24" name="墨迹 223"/>
              <p14:cNvContentPartPr/>
              <p14:nvPr/>
            </p14:nvContentPartPr>
            <p14:xfrm>
              <a:off x="2339622" y="3423360"/>
              <a:ext cx="63500" cy="1494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244"/>
            </p:blipFill>
            <p:spPr>
              <a:xfrm>
                <a:off x="2339622" y="3423360"/>
                <a:ext cx="635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25" name="墨迹 224"/>
              <p14:cNvContentPartPr/>
              <p14:nvPr/>
            </p14:nvContentPartPr>
            <p14:xfrm>
              <a:off x="2576688" y="3267384"/>
              <a:ext cx="14112" cy="29697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246"/>
            </p:blipFill>
            <p:spPr>
              <a:xfrm>
                <a:off x="2576688" y="3267384"/>
                <a:ext cx="14112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26" name="墨迹 225"/>
              <p14:cNvContentPartPr/>
              <p14:nvPr/>
            </p14:nvContentPartPr>
            <p14:xfrm>
              <a:off x="2751666" y="3169569"/>
              <a:ext cx="160867" cy="377866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248"/>
            </p:blipFill>
            <p:spPr>
              <a:xfrm>
                <a:off x="2751666" y="3169569"/>
                <a:ext cx="160867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28" name="墨迹 227"/>
              <p14:cNvContentPartPr/>
              <p14:nvPr/>
            </p14:nvContentPartPr>
            <p14:xfrm>
              <a:off x="3730977" y="3358502"/>
              <a:ext cx="146756" cy="422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250"/>
            </p:blipFill>
            <p:spPr>
              <a:xfrm>
                <a:off x="3730977" y="3358502"/>
                <a:ext cx="1467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29" name="墨迹 228"/>
              <p14:cNvContentPartPr/>
              <p14:nvPr/>
            </p14:nvContentPartPr>
            <p14:xfrm>
              <a:off x="3691466" y="3178028"/>
              <a:ext cx="572911" cy="27353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252"/>
            </p:blipFill>
            <p:spPr>
              <a:xfrm>
                <a:off x="3691466" y="3178028"/>
                <a:ext cx="57291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30" name="墨迹 229"/>
              <p14:cNvContentPartPr/>
              <p14:nvPr/>
            </p14:nvContentPartPr>
            <p14:xfrm>
              <a:off x="3510844" y="3333123"/>
              <a:ext cx="39511" cy="21431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254"/>
            </p:blipFill>
            <p:spPr>
              <a:xfrm>
                <a:off x="3510844" y="3333123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34" name="墨迹 233"/>
              <p14:cNvContentPartPr/>
              <p14:nvPr/>
            </p14:nvContentPartPr>
            <p14:xfrm>
              <a:off x="3606800" y="3222265"/>
              <a:ext cx="208844" cy="34773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256"/>
            </p:blipFill>
            <p:spPr>
              <a:xfrm>
                <a:off x="3606800" y="3222265"/>
                <a:ext cx="208844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35" name="墨迹 234"/>
              <p14:cNvContentPartPr/>
              <p14:nvPr/>
            </p14:nvContentPartPr>
            <p14:xfrm>
              <a:off x="3928533" y="3288004"/>
              <a:ext cx="126294" cy="1692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258"/>
            </p:blipFill>
            <p:spPr>
              <a:xfrm>
                <a:off x="3928533" y="3288004"/>
                <a:ext cx="12629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9" name="墨迹 288"/>
              <p14:cNvContentPartPr/>
              <p14:nvPr/>
            </p14:nvContentPartPr>
            <p14:xfrm>
              <a:off x="3924829" y="3238656"/>
              <a:ext cx="31926" cy="22982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60"/>
            </p:blipFill>
            <p:spPr>
              <a:xfrm>
                <a:off x="3924829" y="3238656"/>
                <a:ext cx="3192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90" name="墨迹 289"/>
              <p14:cNvContentPartPr/>
              <p14:nvPr/>
            </p14:nvContentPartPr>
            <p14:xfrm>
              <a:off x="3815644" y="3451559"/>
              <a:ext cx="285044" cy="3947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62"/>
            </p:blipFill>
            <p:spPr>
              <a:xfrm>
                <a:off x="3815644" y="3451559"/>
                <a:ext cx="285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91" name="墨迹 290"/>
              <p14:cNvContentPartPr/>
              <p14:nvPr/>
            </p14:nvContentPartPr>
            <p14:xfrm>
              <a:off x="5982228" y="2684545"/>
              <a:ext cx="240772" cy="19527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64"/>
            </p:blipFill>
            <p:spPr>
              <a:xfrm>
                <a:off x="5982228" y="2684545"/>
                <a:ext cx="240772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92" name="墨迹 291"/>
              <p14:cNvContentPartPr/>
              <p14:nvPr/>
            </p14:nvContentPartPr>
            <p14:xfrm>
              <a:off x="6227233" y="2695120"/>
              <a:ext cx="213078" cy="231937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66"/>
            </p:blipFill>
            <p:spPr>
              <a:xfrm>
                <a:off x="6227233" y="2695120"/>
                <a:ext cx="213078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93" name="墨迹 292"/>
              <p14:cNvContentPartPr/>
              <p14:nvPr/>
            </p14:nvContentPartPr>
            <p14:xfrm>
              <a:off x="6581422" y="2616868"/>
              <a:ext cx="90311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68"/>
            </p:blipFill>
            <p:spPr>
              <a:xfrm>
                <a:off x="6581422" y="2616868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94" name="墨迹 293"/>
              <p14:cNvContentPartPr/>
              <p14:nvPr/>
            </p14:nvContentPartPr>
            <p14:xfrm>
              <a:off x="6552494" y="2804391"/>
              <a:ext cx="153106" cy="3806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70"/>
            </p:blipFill>
            <p:spPr>
              <a:xfrm>
                <a:off x="6552494" y="2804391"/>
                <a:ext cx="153106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95" name="墨迹 294"/>
              <p14:cNvContentPartPr/>
              <p14:nvPr/>
            </p14:nvContentPartPr>
            <p14:xfrm>
              <a:off x="6728177" y="2695825"/>
              <a:ext cx="211667" cy="20602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72"/>
            </p:blipFill>
            <p:spPr>
              <a:xfrm>
                <a:off x="6728177" y="2695825"/>
                <a:ext cx="21166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96" name="墨迹 295"/>
              <p14:cNvContentPartPr/>
              <p14:nvPr/>
            </p14:nvContentPartPr>
            <p14:xfrm>
              <a:off x="6987822" y="2639427"/>
              <a:ext cx="95955" cy="2255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74"/>
            </p:blipFill>
            <p:spPr>
              <a:xfrm>
                <a:off x="6987822" y="2639427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97" name="墨迹 296"/>
              <p14:cNvContentPartPr/>
              <p14:nvPr/>
            </p14:nvContentPartPr>
            <p14:xfrm>
              <a:off x="7061200" y="2746583"/>
              <a:ext cx="141111" cy="3101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76"/>
            </p:blipFill>
            <p:spPr>
              <a:xfrm>
                <a:off x="7061200" y="2746583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98" name="墨迹 297"/>
              <p14:cNvContentPartPr/>
              <p14:nvPr/>
            </p14:nvContentPartPr>
            <p14:xfrm>
              <a:off x="7046206" y="2825541"/>
              <a:ext cx="127882" cy="33838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78"/>
            </p:blipFill>
            <p:spPr>
              <a:xfrm>
                <a:off x="7046206" y="2825541"/>
                <a:ext cx="12788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9" name="墨迹 298"/>
              <p14:cNvContentPartPr/>
              <p14:nvPr/>
            </p14:nvContentPartPr>
            <p14:xfrm>
              <a:off x="7282744" y="2642247"/>
              <a:ext cx="331611" cy="213607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80"/>
            </p:blipFill>
            <p:spPr>
              <a:xfrm>
                <a:off x="7282744" y="2642247"/>
                <a:ext cx="331611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00" name="墨迹 299"/>
              <p14:cNvContentPartPr/>
              <p14:nvPr/>
            </p14:nvContentPartPr>
            <p14:xfrm>
              <a:off x="7608711" y="2639427"/>
              <a:ext cx="45156" cy="34966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282"/>
            </p:blipFill>
            <p:spPr>
              <a:xfrm>
                <a:off x="7608711" y="2639427"/>
                <a:ext cx="451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1" name="墨迹 300"/>
              <p14:cNvContentPartPr/>
              <p14:nvPr/>
            </p14:nvContentPartPr>
            <p14:xfrm>
              <a:off x="7538155" y="2619688"/>
              <a:ext cx="87489" cy="87417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284"/>
            </p:blipFill>
            <p:spPr>
              <a:xfrm>
                <a:off x="7538155" y="2619688"/>
                <a:ext cx="874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02" name="墨迹 301"/>
              <p14:cNvContentPartPr/>
              <p14:nvPr/>
            </p14:nvContentPartPr>
            <p14:xfrm>
              <a:off x="7653866" y="2618806"/>
              <a:ext cx="50800" cy="7137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286"/>
            </p:blipFill>
            <p:spPr>
              <a:xfrm>
                <a:off x="7653866" y="2618806"/>
                <a:ext cx="508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03" name="墨迹 302"/>
              <p14:cNvContentPartPr/>
              <p14:nvPr/>
            </p14:nvContentPartPr>
            <p14:xfrm>
              <a:off x="5723466" y="3284480"/>
              <a:ext cx="245534" cy="200918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288"/>
            </p:blipFill>
            <p:spPr>
              <a:xfrm>
                <a:off x="5723466" y="3284480"/>
                <a:ext cx="2455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04" name="墨迹 303"/>
              <p14:cNvContentPartPr/>
              <p14:nvPr/>
            </p14:nvContentPartPr>
            <p14:xfrm>
              <a:off x="5957711" y="3258043"/>
              <a:ext cx="42333" cy="22294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290"/>
            </p:blipFill>
            <p:spPr>
              <a:xfrm>
                <a:off x="5957711" y="3258043"/>
                <a:ext cx="42333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05" name="墨迹 304"/>
              <p14:cNvContentPartPr/>
              <p14:nvPr/>
            </p14:nvContentPartPr>
            <p14:xfrm>
              <a:off x="5954888" y="3317613"/>
              <a:ext cx="112889" cy="111387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292"/>
            </p:blipFill>
            <p:spPr>
              <a:xfrm>
                <a:off x="5954888" y="3317613"/>
                <a:ext cx="112889" cy="111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06" name="墨迹 305"/>
              <p14:cNvContentPartPr/>
              <p14:nvPr/>
            </p14:nvContentPartPr>
            <p14:xfrm>
              <a:off x="6045200" y="3193538"/>
              <a:ext cx="33866" cy="339798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294"/>
            </p:blipFill>
            <p:spPr>
              <a:xfrm>
                <a:off x="6045200" y="3193538"/>
                <a:ext cx="33866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07" name="墨迹 306"/>
              <p14:cNvContentPartPr/>
              <p14:nvPr/>
            </p14:nvContentPartPr>
            <p14:xfrm>
              <a:off x="6056488" y="3307568"/>
              <a:ext cx="265289" cy="17219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296"/>
            </p:blipFill>
            <p:spPr>
              <a:xfrm>
                <a:off x="6056488" y="3307568"/>
                <a:ext cx="265289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08" name="墨迹 307"/>
              <p14:cNvContentPartPr/>
              <p14:nvPr/>
            </p14:nvContentPartPr>
            <p14:xfrm>
              <a:off x="6434666" y="3350042"/>
              <a:ext cx="222956" cy="3383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298"/>
            </p:blipFill>
            <p:spPr>
              <a:xfrm>
                <a:off x="6434666" y="3350042"/>
                <a:ext cx="222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9" name="墨迹 308"/>
              <p14:cNvContentPartPr/>
              <p14:nvPr/>
            </p14:nvContentPartPr>
            <p14:xfrm>
              <a:off x="6696427" y="3242181"/>
              <a:ext cx="147462" cy="16778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00"/>
            </p:blipFill>
            <p:spPr>
              <a:xfrm>
                <a:off x="6696427" y="3242181"/>
                <a:ext cx="14746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10" name="墨迹 309"/>
              <p14:cNvContentPartPr/>
              <p14:nvPr/>
            </p14:nvContentPartPr>
            <p14:xfrm>
              <a:off x="6708422" y="3282365"/>
              <a:ext cx="132644" cy="239691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02"/>
            </p:blipFill>
            <p:spPr>
              <a:xfrm>
                <a:off x="6708422" y="3282365"/>
                <a:ext cx="132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11" name="墨迹 310"/>
              <p14:cNvContentPartPr/>
              <p14:nvPr/>
            </p14:nvContentPartPr>
            <p14:xfrm>
              <a:off x="6858000" y="3312502"/>
              <a:ext cx="144286" cy="167256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04"/>
            </p:blipFill>
            <p:spPr>
              <a:xfrm>
                <a:off x="6858000" y="3312502"/>
                <a:ext cx="14428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12" name="墨迹 311"/>
              <p14:cNvContentPartPr/>
              <p14:nvPr/>
            </p14:nvContentPartPr>
            <p14:xfrm>
              <a:off x="7044266" y="3209047"/>
              <a:ext cx="84666" cy="2256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06"/>
            </p:blipFill>
            <p:spPr>
              <a:xfrm>
                <a:off x="7044266" y="3209047"/>
                <a:ext cx="846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3" name="墨迹 312"/>
              <p14:cNvContentPartPr/>
              <p14:nvPr/>
            </p14:nvContentPartPr>
            <p14:xfrm>
              <a:off x="7044266" y="3321843"/>
              <a:ext cx="152400" cy="28199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08"/>
            </p:blipFill>
            <p:spPr>
              <a:xfrm>
                <a:off x="7044266" y="3321843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4" name="墨迹 313"/>
              <p14:cNvContentPartPr/>
              <p14:nvPr/>
            </p14:nvContentPartPr>
            <p14:xfrm>
              <a:off x="7023805" y="3397981"/>
              <a:ext cx="175684" cy="25379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10"/>
            </p:blipFill>
            <p:spPr>
              <a:xfrm>
                <a:off x="7023805" y="3397981"/>
                <a:ext cx="1756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5" name="墨迹 314"/>
              <p14:cNvContentPartPr/>
              <p14:nvPr/>
            </p14:nvContentPartPr>
            <p14:xfrm>
              <a:off x="7256991" y="3234426"/>
              <a:ext cx="165453" cy="147340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12"/>
            </p:blipFill>
            <p:spPr>
              <a:xfrm>
                <a:off x="7256991" y="3234426"/>
                <a:ext cx="16545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6" name="墨迹 315"/>
              <p14:cNvContentPartPr/>
              <p14:nvPr/>
            </p14:nvContentPartPr>
            <p14:xfrm>
              <a:off x="7337777" y="3254166"/>
              <a:ext cx="56445" cy="20867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14"/>
            </p:blipFill>
            <p:spPr>
              <a:xfrm>
                <a:off x="7337777" y="3254166"/>
                <a:ext cx="5644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7" name="墨迹 316"/>
              <p14:cNvContentPartPr/>
              <p14:nvPr/>
            </p14:nvContentPartPr>
            <p14:xfrm>
              <a:off x="7433733" y="3250464"/>
              <a:ext cx="59972" cy="192635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16"/>
            </p:blipFill>
            <p:spPr>
              <a:xfrm>
                <a:off x="7433733" y="3250464"/>
                <a:ext cx="5997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8" name="墨迹 317"/>
              <p14:cNvContentPartPr/>
              <p14:nvPr/>
            </p14:nvContentPartPr>
            <p14:xfrm>
              <a:off x="7473244" y="3304924"/>
              <a:ext cx="84666" cy="2255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18"/>
            </p:blipFill>
            <p:spPr>
              <a:xfrm>
                <a:off x="7473244" y="3304924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9" name="墨迹 318"/>
              <p14:cNvContentPartPr/>
              <p14:nvPr/>
            </p14:nvContentPartPr>
            <p14:xfrm>
              <a:off x="7526866" y="3216802"/>
              <a:ext cx="59266" cy="347553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20"/>
            </p:blipFill>
            <p:spPr>
              <a:xfrm>
                <a:off x="7526866" y="3216802"/>
                <a:ext cx="5926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0" name="墨迹 319"/>
              <p14:cNvContentPartPr/>
              <p14:nvPr/>
            </p14:nvContentPartPr>
            <p14:xfrm>
              <a:off x="7591777" y="3175208"/>
              <a:ext cx="135467" cy="3383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22"/>
            </p:blipFill>
            <p:spPr>
              <a:xfrm>
                <a:off x="7591777" y="3175208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1" name="墨迹 320"/>
              <p14:cNvContentPartPr/>
              <p14:nvPr/>
            </p14:nvContentPartPr>
            <p14:xfrm>
              <a:off x="7651044" y="3070167"/>
              <a:ext cx="42333" cy="234757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24"/>
            </p:blipFill>
            <p:spPr>
              <a:xfrm>
                <a:off x="7651044" y="3070167"/>
                <a:ext cx="423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2" name="墨迹 321"/>
              <p14:cNvContentPartPr/>
              <p14:nvPr/>
            </p14:nvContentPartPr>
            <p14:xfrm>
              <a:off x="7665155" y="3327483"/>
              <a:ext cx="155222" cy="1691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26"/>
            </p:blipFill>
            <p:spPr>
              <a:xfrm>
                <a:off x="7665155" y="3327483"/>
                <a:ext cx="155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3" name="墨迹 322"/>
              <p14:cNvContentPartPr/>
              <p14:nvPr/>
            </p14:nvContentPartPr>
            <p14:xfrm>
              <a:off x="7707488" y="3261215"/>
              <a:ext cx="76200" cy="229822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28"/>
            </p:blipFill>
            <p:spPr>
              <a:xfrm>
                <a:off x="7707488" y="3261215"/>
                <a:ext cx="762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4" name="墨迹 323"/>
              <p14:cNvContentPartPr/>
              <p14:nvPr/>
            </p14:nvContentPartPr>
            <p14:xfrm>
              <a:off x="7868355" y="3284303"/>
              <a:ext cx="256822" cy="160206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30"/>
            </p:blipFill>
            <p:spPr>
              <a:xfrm>
                <a:off x="7868355" y="3284303"/>
                <a:ext cx="25682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25" name="墨迹 324"/>
              <p14:cNvContentPartPr/>
              <p14:nvPr/>
            </p14:nvContentPartPr>
            <p14:xfrm>
              <a:off x="8201377" y="3220327"/>
              <a:ext cx="62089" cy="35812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32"/>
            </p:blipFill>
            <p:spPr>
              <a:xfrm>
                <a:off x="8201377" y="3220327"/>
                <a:ext cx="620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26" name="墨迹 325"/>
              <p14:cNvContentPartPr/>
              <p14:nvPr/>
            </p14:nvContentPartPr>
            <p14:xfrm>
              <a:off x="8139288" y="3233545"/>
              <a:ext cx="146756" cy="6291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34"/>
            </p:blipFill>
            <p:spPr>
              <a:xfrm>
                <a:off x="8139288" y="3233545"/>
                <a:ext cx="146756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27" name="墨迹 326"/>
              <p14:cNvContentPartPr/>
              <p14:nvPr/>
            </p14:nvContentPartPr>
            <p14:xfrm>
              <a:off x="8297333" y="3259805"/>
              <a:ext cx="67734" cy="64858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36"/>
            </p:blipFill>
            <p:spPr>
              <a:xfrm>
                <a:off x="8297333" y="3259805"/>
                <a:ext cx="677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28" name="墨迹 327"/>
              <p14:cNvContentPartPr/>
              <p14:nvPr/>
            </p14:nvContentPartPr>
            <p14:xfrm>
              <a:off x="8382352" y="2647006"/>
              <a:ext cx="177448" cy="214488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38"/>
            </p:blipFill>
            <p:spPr>
              <a:xfrm>
                <a:off x="8382352" y="2647006"/>
                <a:ext cx="177448" cy="214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9" name="墨迹 328"/>
              <p14:cNvContentPartPr/>
              <p14:nvPr/>
            </p14:nvContentPartPr>
            <p14:xfrm>
              <a:off x="8662811" y="2647887"/>
              <a:ext cx="218722" cy="18963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40"/>
            </p:blipFill>
            <p:spPr>
              <a:xfrm>
                <a:off x="8662811" y="2647887"/>
                <a:ext cx="218722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30" name="墨迹 329"/>
              <p14:cNvContentPartPr/>
              <p14:nvPr/>
            </p14:nvContentPartPr>
            <p14:xfrm>
              <a:off x="8873066" y="2650002"/>
              <a:ext cx="372534" cy="209377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42"/>
            </p:blipFill>
            <p:spPr>
              <a:xfrm>
                <a:off x="8873066" y="2650002"/>
                <a:ext cx="37253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31" name="墨迹 330"/>
              <p14:cNvContentPartPr/>
              <p14:nvPr/>
            </p14:nvContentPartPr>
            <p14:xfrm>
              <a:off x="9324622" y="2724024"/>
              <a:ext cx="186266" cy="5640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44"/>
            </p:blipFill>
            <p:spPr>
              <a:xfrm>
                <a:off x="9324622" y="2724024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32" name="墨迹 331"/>
              <p14:cNvContentPartPr/>
              <p14:nvPr/>
            </p14:nvContentPartPr>
            <p14:xfrm>
              <a:off x="9383888" y="2647006"/>
              <a:ext cx="70556" cy="251852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46"/>
            </p:blipFill>
            <p:spPr>
              <a:xfrm>
                <a:off x="9383888" y="2647006"/>
                <a:ext cx="7055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33" name="墨迹 332"/>
              <p14:cNvContentPartPr/>
              <p14:nvPr/>
            </p14:nvContentPartPr>
            <p14:xfrm>
              <a:off x="9570861" y="2658814"/>
              <a:ext cx="256116" cy="16478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48"/>
            </p:blipFill>
            <p:spPr>
              <a:xfrm>
                <a:off x="9570861" y="2658814"/>
                <a:ext cx="25611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34" name="墨迹 333"/>
              <p14:cNvContentPartPr/>
              <p14:nvPr/>
            </p14:nvContentPartPr>
            <p14:xfrm>
              <a:off x="9821333" y="2624975"/>
              <a:ext cx="67734" cy="206205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50"/>
            </p:blipFill>
            <p:spPr>
              <a:xfrm>
                <a:off x="9821333" y="2624975"/>
                <a:ext cx="67734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35" name="墨迹 334"/>
              <p14:cNvContentPartPr/>
              <p14:nvPr/>
            </p14:nvContentPartPr>
            <p14:xfrm>
              <a:off x="9843911" y="2678906"/>
              <a:ext cx="84666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52"/>
            </p:blipFill>
            <p:spPr>
              <a:xfrm>
                <a:off x="9843911" y="2678906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36" name="墨迹 335"/>
              <p14:cNvContentPartPr/>
              <p14:nvPr/>
            </p14:nvContentPartPr>
            <p14:xfrm>
              <a:off x="9882187" y="2567343"/>
              <a:ext cx="289101" cy="28357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354"/>
            </p:blipFill>
            <p:spPr>
              <a:xfrm>
                <a:off x="9882187" y="2567343"/>
                <a:ext cx="289101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37" name="墨迹 336"/>
              <p14:cNvContentPartPr/>
              <p14:nvPr/>
            </p14:nvContentPartPr>
            <p14:xfrm>
              <a:off x="10233377" y="2685956"/>
              <a:ext cx="335845" cy="49348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356"/>
            </p:blipFill>
            <p:spPr>
              <a:xfrm>
                <a:off x="10233377" y="2685956"/>
                <a:ext cx="33584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38" name="墨迹 337"/>
              <p14:cNvContentPartPr/>
              <p14:nvPr/>
            </p14:nvContentPartPr>
            <p14:xfrm>
              <a:off x="10271830" y="2740944"/>
              <a:ext cx="192970" cy="11279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358"/>
            </p:blipFill>
            <p:spPr>
              <a:xfrm>
                <a:off x="10271830" y="2740944"/>
                <a:ext cx="19297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9" name="墨迹 338"/>
              <p14:cNvContentPartPr/>
              <p14:nvPr/>
            </p14:nvContentPartPr>
            <p14:xfrm>
              <a:off x="10258248" y="2365015"/>
              <a:ext cx="238302" cy="257493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360"/>
            </p:blipFill>
            <p:spPr>
              <a:xfrm>
                <a:off x="10258248" y="2365015"/>
                <a:ext cx="23830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40" name="墨迹 339"/>
              <p14:cNvContentPartPr/>
              <p14:nvPr/>
            </p14:nvContentPartPr>
            <p14:xfrm>
              <a:off x="10480145" y="2483804"/>
              <a:ext cx="136349" cy="86536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362"/>
            </p:blipFill>
            <p:spPr>
              <a:xfrm>
                <a:off x="10480145" y="2483804"/>
                <a:ext cx="136349" cy="86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41" name="墨迹 340"/>
              <p14:cNvContentPartPr/>
              <p14:nvPr/>
            </p14:nvContentPartPr>
            <p14:xfrm>
              <a:off x="10512072" y="2421766"/>
              <a:ext cx="59973" cy="231761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364"/>
            </p:blipFill>
            <p:spPr>
              <a:xfrm>
                <a:off x="10512072" y="2421766"/>
                <a:ext cx="59973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42" name="墨迹 341"/>
              <p14:cNvContentPartPr/>
              <p14:nvPr/>
            </p14:nvContentPartPr>
            <p14:xfrm>
              <a:off x="10613672" y="2591489"/>
              <a:ext cx="318206" cy="246565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366"/>
            </p:blipFill>
            <p:spPr>
              <a:xfrm>
                <a:off x="10613672" y="2591489"/>
                <a:ext cx="318206" cy="246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43" name="墨迹 342"/>
              <p14:cNvContentPartPr/>
              <p14:nvPr/>
            </p14:nvContentPartPr>
            <p14:xfrm>
              <a:off x="10944577" y="2620745"/>
              <a:ext cx="154517" cy="175892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368"/>
            </p:blipFill>
            <p:spPr>
              <a:xfrm>
                <a:off x="10944577" y="2620745"/>
                <a:ext cx="154517" cy="175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44" name="墨迹 343"/>
              <p14:cNvContentPartPr/>
              <p14:nvPr/>
            </p14:nvContentPartPr>
            <p14:xfrm>
              <a:off x="11050763" y="2675733"/>
              <a:ext cx="434269" cy="287983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370"/>
            </p:blipFill>
            <p:spPr>
              <a:xfrm>
                <a:off x="11050763" y="2675733"/>
                <a:ext cx="434269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45" name="墨迹 344"/>
              <p14:cNvContentPartPr/>
              <p14:nvPr/>
            </p14:nvContentPartPr>
            <p14:xfrm>
              <a:off x="11540067" y="2698645"/>
              <a:ext cx="155222" cy="19739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372"/>
            </p:blipFill>
            <p:spPr>
              <a:xfrm>
                <a:off x="11540067" y="2698645"/>
                <a:ext cx="1552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46" name="墨迹 345"/>
              <p14:cNvContentPartPr/>
              <p14:nvPr/>
            </p14:nvContentPartPr>
            <p14:xfrm>
              <a:off x="10963627" y="2195821"/>
              <a:ext cx="59973" cy="175011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374"/>
            </p:blipFill>
            <p:spPr>
              <a:xfrm>
                <a:off x="10963627" y="2195821"/>
                <a:ext cx="59973" cy="175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47" name="墨迹 346"/>
              <p14:cNvContentPartPr/>
              <p14:nvPr/>
            </p14:nvContentPartPr>
            <p14:xfrm>
              <a:off x="10989732" y="2140305"/>
              <a:ext cx="320323" cy="298909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376"/>
            </p:blipFill>
            <p:spPr>
              <a:xfrm>
                <a:off x="10989732" y="2140305"/>
                <a:ext cx="32032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48" name="墨迹 347"/>
              <p14:cNvContentPartPr/>
              <p14:nvPr/>
            </p14:nvContentPartPr>
            <p14:xfrm>
              <a:off x="11198577" y="2138542"/>
              <a:ext cx="100188" cy="103279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378"/>
            </p:blipFill>
            <p:spPr>
              <a:xfrm>
                <a:off x="11198577" y="2138542"/>
                <a:ext cx="10018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49" name="墨迹 348"/>
              <p14:cNvContentPartPr/>
              <p14:nvPr/>
            </p14:nvContentPartPr>
            <p14:xfrm>
              <a:off x="11322755" y="2105585"/>
              <a:ext cx="90312" cy="60099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380"/>
            </p:blipFill>
            <p:spPr>
              <a:xfrm>
                <a:off x="11322755" y="2105585"/>
                <a:ext cx="90312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50" name="墨迹 349"/>
              <p14:cNvContentPartPr/>
              <p14:nvPr/>
            </p14:nvContentPartPr>
            <p14:xfrm>
              <a:off x="11339688" y="2253101"/>
              <a:ext cx="149577" cy="42298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382"/>
            </p:blipFill>
            <p:spPr>
              <a:xfrm>
                <a:off x="11339688" y="2253101"/>
                <a:ext cx="1495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51" name="墨迹 350"/>
              <p14:cNvContentPartPr/>
              <p14:nvPr/>
            </p14:nvContentPartPr>
            <p14:xfrm>
              <a:off x="11452577" y="2193178"/>
              <a:ext cx="16933" cy="124780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384"/>
            </p:blipFill>
            <p:spPr>
              <a:xfrm>
                <a:off x="11452577" y="2193178"/>
                <a:ext cx="16933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52" name="墨迹 351"/>
              <p14:cNvContentPartPr/>
              <p14:nvPr/>
            </p14:nvContentPartPr>
            <p14:xfrm>
              <a:off x="11537244" y="2119155"/>
              <a:ext cx="228600" cy="189639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386"/>
            </p:blipFill>
            <p:spPr>
              <a:xfrm>
                <a:off x="11537244" y="2119155"/>
                <a:ext cx="228600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53" name="墨迹 352"/>
              <p14:cNvContentPartPr/>
              <p14:nvPr/>
            </p14:nvContentPartPr>
            <p14:xfrm>
              <a:off x="11819467" y="2057822"/>
              <a:ext cx="45155" cy="262956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388"/>
            </p:blipFill>
            <p:spPr>
              <a:xfrm>
                <a:off x="11819467" y="2057822"/>
                <a:ext cx="45155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54" name="墨迹 353"/>
              <p14:cNvContentPartPr/>
              <p14:nvPr/>
            </p14:nvContentPartPr>
            <p14:xfrm>
              <a:off x="11712222" y="2090251"/>
              <a:ext cx="112889" cy="72613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390"/>
            </p:blipFill>
            <p:spPr>
              <a:xfrm>
                <a:off x="11712222" y="2090251"/>
                <a:ext cx="112889" cy="72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55" name="墨迹 354"/>
              <p14:cNvContentPartPr/>
              <p14:nvPr/>
            </p14:nvContentPartPr>
            <p14:xfrm>
              <a:off x="11842044" y="2098006"/>
              <a:ext cx="16933" cy="76137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392"/>
            </p:blipFill>
            <p:spPr>
              <a:xfrm>
                <a:off x="11842044" y="2098006"/>
                <a:ext cx="169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56" name="墨迹 355"/>
              <p14:cNvContentPartPr/>
              <p14:nvPr/>
            </p14:nvContentPartPr>
            <p14:xfrm>
              <a:off x="8971844" y="3231606"/>
              <a:ext cx="234244" cy="240221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394"/>
            </p:blipFill>
            <p:spPr>
              <a:xfrm>
                <a:off x="8971844" y="3231606"/>
                <a:ext cx="23424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57" name="墨迹 356"/>
              <p14:cNvContentPartPr/>
              <p14:nvPr/>
            </p14:nvContentPartPr>
            <p14:xfrm>
              <a:off x="9211733" y="3222442"/>
              <a:ext cx="115711" cy="196512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396"/>
            </p:blipFill>
            <p:spPr>
              <a:xfrm>
                <a:off x="9211733" y="3222442"/>
                <a:ext cx="115711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58" name="墨迹 357"/>
              <p14:cNvContentPartPr/>
              <p14:nvPr/>
            </p14:nvContentPartPr>
            <p14:xfrm>
              <a:off x="9307688" y="3220327"/>
              <a:ext cx="308504" cy="216075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398"/>
            </p:blipFill>
            <p:spPr>
              <a:xfrm>
                <a:off x="9307688" y="3220327"/>
                <a:ext cx="30850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59" name="墨迹 358"/>
              <p14:cNvContentPartPr/>
              <p14:nvPr/>
            </p14:nvContentPartPr>
            <p14:xfrm>
              <a:off x="9750953" y="3288004"/>
              <a:ext cx="259998" cy="28199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400"/>
            </p:blipFill>
            <p:spPr>
              <a:xfrm>
                <a:off x="9750953" y="3288004"/>
                <a:ext cx="25999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360" name="墨迹 359"/>
              <p14:cNvContentPartPr/>
              <p14:nvPr/>
            </p14:nvContentPartPr>
            <p14:xfrm>
              <a:off x="9725377" y="3347222"/>
              <a:ext cx="256823" cy="8460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402"/>
            </p:blipFill>
            <p:spPr>
              <a:xfrm>
                <a:off x="9725377" y="3347222"/>
                <a:ext cx="2568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361" name="墨迹 360"/>
              <p14:cNvContentPartPr/>
              <p14:nvPr/>
            </p14:nvContentPartPr>
            <p14:xfrm>
              <a:off x="9793111" y="3011654"/>
              <a:ext cx="249766" cy="222772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04"/>
            </p:blipFill>
            <p:spPr>
              <a:xfrm>
                <a:off x="9793111" y="3011654"/>
                <a:ext cx="24976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362" name="墨迹 361"/>
              <p14:cNvContentPartPr/>
              <p14:nvPr/>
            </p14:nvContentPartPr>
            <p14:xfrm>
              <a:off x="10103555" y="3004781"/>
              <a:ext cx="186091" cy="291683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06"/>
            </p:blipFill>
            <p:spPr>
              <a:xfrm>
                <a:off x="10103555" y="3004781"/>
                <a:ext cx="186091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63" name="墨迹 362"/>
              <p14:cNvContentPartPr/>
              <p14:nvPr/>
            </p14:nvContentPartPr>
            <p14:xfrm>
              <a:off x="10343797" y="3218917"/>
              <a:ext cx="346780" cy="246741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08"/>
            </p:blipFill>
            <p:spPr>
              <a:xfrm>
                <a:off x="10343797" y="3218917"/>
                <a:ext cx="346780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364" name="墨迹 363"/>
              <p14:cNvContentPartPr/>
              <p14:nvPr/>
            </p14:nvContentPartPr>
            <p14:xfrm>
              <a:off x="10718800" y="3202702"/>
              <a:ext cx="206904" cy="401131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10"/>
            </p:blipFill>
            <p:spPr>
              <a:xfrm>
                <a:off x="10718800" y="3202702"/>
                <a:ext cx="20690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365" name="墨迹 364"/>
              <p14:cNvContentPartPr/>
              <p14:nvPr/>
            </p14:nvContentPartPr>
            <p14:xfrm>
              <a:off x="10831688" y="3144190"/>
              <a:ext cx="116593" cy="121255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412"/>
            </p:blipFill>
            <p:spPr>
              <a:xfrm>
                <a:off x="10831688" y="3144190"/>
                <a:ext cx="11659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366" name="墨迹 365"/>
              <p14:cNvContentPartPr/>
              <p14:nvPr/>
            </p14:nvContentPartPr>
            <p14:xfrm>
              <a:off x="10984088" y="3169569"/>
              <a:ext cx="90312" cy="62037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14"/>
            </p:blipFill>
            <p:spPr>
              <a:xfrm>
                <a:off x="10984088" y="3169569"/>
                <a:ext cx="9031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367" name="墨迹 366"/>
              <p14:cNvContentPartPr/>
              <p14:nvPr/>
            </p14:nvContentPartPr>
            <p14:xfrm>
              <a:off x="11006667" y="3312502"/>
              <a:ext cx="166511" cy="1780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416"/>
            </p:blipFill>
            <p:spPr>
              <a:xfrm>
                <a:off x="11006667" y="3312502"/>
                <a:ext cx="1665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368" name="墨迹 367"/>
              <p14:cNvContentPartPr/>
              <p14:nvPr/>
            </p14:nvContentPartPr>
            <p14:xfrm>
              <a:off x="11096977" y="3242886"/>
              <a:ext cx="56444" cy="208673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418"/>
            </p:blipFill>
            <p:spPr>
              <a:xfrm>
                <a:off x="11096977" y="3242886"/>
                <a:ext cx="564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369" name="墨迹 368"/>
              <p14:cNvContentPartPr/>
              <p14:nvPr/>
            </p14:nvContentPartPr>
            <p14:xfrm>
              <a:off x="11260667" y="3254166"/>
              <a:ext cx="220133" cy="315828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20"/>
            </p:blipFill>
            <p:spPr>
              <a:xfrm>
                <a:off x="11260667" y="3254166"/>
                <a:ext cx="220133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370" name="墨迹 369"/>
              <p14:cNvContentPartPr/>
              <p14:nvPr/>
            </p14:nvContentPartPr>
            <p14:xfrm>
              <a:off x="11373555" y="3265445"/>
              <a:ext cx="107245" cy="59218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422"/>
            </p:blipFill>
            <p:spPr>
              <a:xfrm>
                <a:off x="11373555" y="3265445"/>
                <a:ext cx="1072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371" name="墨迹 370"/>
              <p14:cNvContentPartPr/>
              <p14:nvPr/>
            </p14:nvContentPartPr>
            <p14:xfrm>
              <a:off x="11525955" y="3259805"/>
              <a:ext cx="45156" cy="81778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24"/>
            </p:blipFill>
            <p:spPr>
              <a:xfrm>
                <a:off x="11525955" y="3259805"/>
                <a:ext cx="45156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72" name="墨迹 371"/>
              <p14:cNvContentPartPr/>
              <p14:nvPr/>
            </p14:nvContentPartPr>
            <p14:xfrm>
              <a:off x="9377362" y="1869594"/>
              <a:ext cx="99660" cy="250266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26"/>
            </p:blipFill>
            <p:spPr>
              <a:xfrm>
                <a:off x="9377362" y="1869594"/>
                <a:ext cx="9966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73" name="墨迹 372"/>
              <p14:cNvContentPartPr/>
              <p14:nvPr/>
            </p14:nvContentPartPr>
            <p14:xfrm>
              <a:off x="9414933" y="1813901"/>
              <a:ext cx="163689" cy="25590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428"/>
            </p:blipFill>
            <p:spPr>
              <a:xfrm>
                <a:off x="9414933" y="1813901"/>
                <a:ext cx="163689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374" name="墨迹 373"/>
              <p14:cNvContentPartPr/>
              <p14:nvPr/>
            </p14:nvContentPartPr>
            <p14:xfrm>
              <a:off x="9603669" y="1873824"/>
              <a:ext cx="132997" cy="167784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430"/>
            </p:blipFill>
            <p:spPr>
              <a:xfrm>
                <a:off x="9603669" y="1873824"/>
                <a:ext cx="132997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75" name="墨迹 374"/>
              <p14:cNvContentPartPr/>
              <p14:nvPr/>
            </p14:nvContentPartPr>
            <p14:xfrm>
              <a:off x="9781822" y="1835227"/>
              <a:ext cx="191911" cy="243921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432"/>
            </p:blipFill>
            <p:spPr>
              <a:xfrm>
                <a:off x="9781822" y="1835227"/>
                <a:ext cx="191911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376" name="墨迹 375"/>
              <p14:cNvContentPartPr/>
              <p14:nvPr/>
            </p14:nvContentPartPr>
            <p14:xfrm>
              <a:off x="10038644" y="1844215"/>
              <a:ext cx="173919" cy="459644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434"/>
            </p:blipFill>
            <p:spPr>
              <a:xfrm>
                <a:off x="10038644" y="1844215"/>
                <a:ext cx="173919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77" name="墨迹 376"/>
              <p14:cNvContentPartPr/>
              <p14:nvPr/>
            </p14:nvContentPartPr>
            <p14:xfrm>
              <a:off x="10255955" y="1951371"/>
              <a:ext cx="169333" cy="2819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436"/>
            </p:blipFill>
            <p:spPr>
              <a:xfrm>
                <a:off x="10255955" y="1951371"/>
                <a:ext cx="169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78" name="墨迹 377"/>
              <p14:cNvContentPartPr/>
              <p14:nvPr/>
            </p14:nvContentPartPr>
            <p14:xfrm>
              <a:off x="10309577" y="1857610"/>
              <a:ext cx="36689" cy="262955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438"/>
            </p:blipFill>
            <p:spPr>
              <a:xfrm>
                <a:off x="10309577" y="1857610"/>
                <a:ext cx="36689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79" name="墨迹 378"/>
              <p14:cNvContentPartPr/>
              <p14:nvPr/>
            </p14:nvContentPartPr>
            <p14:xfrm>
              <a:off x="10484555" y="1882460"/>
              <a:ext cx="76200" cy="18734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440"/>
            </p:blipFill>
            <p:spPr>
              <a:xfrm>
                <a:off x="10484555" y="1882460"/>
                <a:ext cx="76200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80" name="墨迹 379"/>
              <p14:cNvContentPartPr/>
              <p14:nvPr/>
            </p14:nvContentPartPr>
            <p14:xfrm>
              <a:off x="10521244" y="1928812"/>
              <a:ext cx="101600" cy="2819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442"/>
            </p:blipFill>
            <p:spPr>
              <a:xfrm>
                <a:off x="10521244" y="1928812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81" name="墨迹 380"/>
              <p14:cNvContentPartPr/>
              <p14:nvPr/>
            </p14:nvContentPartPr>
            <p14:xfrm>
              <a:off x="10580511" y="1781472"/>
              <a:ext cx="272344" cy="30736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444"/>
            </p:blipFill>
            <p:spPr>
              <a:xfrm>
                <a:off x="10580511" y="1781472"/>
                <a:ext cx="2723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82" name="墨迹 381"/>
              <p14:cNvContentPartPr/>
              <p14:nvPr/>
            </p14:nvContentPartPr>
            <p14:xfrm>
              <a:off x="10938932" y="1849855"/>
              <a:ext cx="197556" cy="1691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446"/>
            </p:blipFill>
            <p:spPr>
              <a:xfrm>
                <a:off x="10938932" y="1849855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83" name="墨迹 382"/>
              <p14:cNvContentPartPr/>
              <p14:nvPr/>
            </p14:nvContentPartPr>
            <p14:xfrm>
              <a:off x="10931877" y="1909073"/>
              <a:ext cx="193323" cy="19739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448"/>
            </p:blipFill>
            <p:spPr>
              <a:xfrm>
                <a:off x="10931877" y="1909073"/>
                <a:ext cx="1933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84" name="墨迹 383"/>
              <p14:cNvContentPartPr/>
              <p14:nvPr/>
            </p14:nvContentPartPr>
            <p14:xfrm>
              <a:off x="10926938" y="1552355"/>
              <a:ext cx="273050" cy="262251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450"/>
            </p:blipFill>
            <p:spPr>
              <a:xfrm>
                <a:off x="10926938" y="1552355"/>
                <a:ext cx="27305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85" name="墨迹 384"/>
              <p14:cNvContentPartPr/>
              <p14:nvPr/>
            </p14:nvContentPartPr>
            <p14:xfrm>
              <a:off x="11192932" y="1686300"/>
              <a:ext cx="121356" cy="75433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452"/>
            </p:blipFill>
            <p:spPr>
              <a:xfrm>
                <a:off x="11192932" y="1686300"/>
                <a:ext cx="121356" cy="75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86" name="墨迹 385"/>
              <p14:cNvContentPartPr/>
              <p14:nvPr/>
            </p14:nvContentPartPr>
            <p14:xfrm>
              <a:off x="11238088" y="1601703"/>
              <a:ext cx="56444" cy="242512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454"/>
            </p:blipFill>
            <p:spPr>
              <a:xfrm>
                <a:off x="11238088" y="1601703"/>
                <a:ext cx="564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87" name="墨迹 386"/>
              <p14:cNvContentPartPr/>
              <p14:nvPr/>
            </p14:nvContentPartPr>
            <p14:xfrm>
              <a:off x="10376428" y="1036666"/>
              <a:ext cx="99660" cy="207615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456"/>
            </p:blipFill>
            <p:spPr>
              <a:xfrm>
                <a:off x="10376428" y="1036666"/>
                <a:ext cx="99660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88" name="墨迹 387"/>
              <p14:cNvContentPartPr/>
              <p14:nvPr/>
            </p14:nvContentPartPr>
            <p14:xfrm>
              <a:off x="10430932" y="971984"/>
              <a:ext cx="195439" cy="243393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458"/>
            </p:blipFill>
            <p:spPr>
              <a:xfrm>
                <a:off x="10430932" y="971984"/>
                <a:ext cx="19543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89" name="墨迹 388"/>
              <p14:cNvContentPartPr/>
              <p14:nvPr/>
            </p14:nvContentPartPr>
            <p14:xfrm>
              <a:off x="10576454" y="1062221"/>
              <a:ext cx="145168" cy="139056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460"/>
            </p:blipFill>
            <p:spPr>
              <a:xfrm>
                <a:off x="10576454" y="1062221"/>
                <a:ext cx="14516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90" name="墨迹 389"/>
              <p14:cNvContentPartPr/>
              <p14:nvPr/>
            </p14:nvContentPartPr>
            <p14:xfrm>
              <a:off x="10741377" y="991371"/>
              <a:ext cx="266700" cy="266305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462"/>
            </p:blipFill>
            <p:spPr>
              <a:xfrm>
                <a:off x="10741377" y="991371"/>
                <a:ext cx="266700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91" name="墨迹 390"/>
              <p14:cNvContentPartPr/>
              <p14:nvPr/>
            </p14:nvContentPartPr>
            <p14:xfrm>
              <a:off x="11037357" y="983616"/>
              <a:ext cx="114124" cy="220481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464"/>
            </p:blipFill>
            <p:spPr>
              <a:xfrm>
                <a:off x="11037357" y="983616"/>
                <a:ext cx="11412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92" name="墨迹 391"/>
              <p14:cNvContentPartPr/>
              <p14:nvPr/>
            </p14:nvContentPartPr>
            <p14:xfrm>
              <a:off x="11155362" y="1082842"/>
              <a:ext cx="150460" cy="118435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466"/>
            </p:blipFill>
            <p:spPr>
              <a:xfrm>
                <a:off x="11155362" y="1082842"/>
                <a:ext cx="15046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93" name="墨迹 392"/>
              <p14:cNvContentPartPr/>
              <p14:nvPr/>
            </p14:nvContentPartPr>
            <p14:xfrm>
              <a:off x="11164711" y="1082842"/>
              <a:ext cx="146756" cy="31582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468"/>
            </p:blipFill>
            <p:spPr>
              <a:xfrm>
                <a:off x="11164711" y="1082842"/>
                <a:ext cx="1467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94" name="墨迹 393"/>
              <p14:cNvContentPartPr/>
              <p14:nvPr/>
            </p14:nvContentPartPr>
            <p14:xfrm>
              <a:off x="11065932" y="659856"/>
              <a:ext cx="256823" cy="45119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470"/>
            </p:blipFill>
            <p:spPr>
              <a:xfrm>
                <a:off x="11065932" y="659856"/>
                <a:ext cx="2568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95" name="墨迹 394"/>
              <p14:cNvContentPartPr/>
              <p14:nvPr/>
            </p14:nvContentPartPr>
            <p14:xfrm>
              <a:off x="11164711" y="590416"/>
              <a:ext cx="67733" cy="230175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472"/>
            </p:blipFill>
            <p:spPr>
              <a:xfrm>
                <a:off x="11164711" y="590416"/>
                <a:ext cx="67733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96" name="墨迹 395"/>
              <p14:cNvContentPartPr/>
              <p14:nvPr/>
            </p14:nvContentPartPr>
            <p14:xfrm>
              <a:off x="11362267" y="566800"/>
              <a:ext cx="71437" cy="239691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474"/>
            </p:blipFill>
            <p:spPr>
              <a:xfrm>
                <a:off x="11362267" y="566800"/>
                <a:ext cx="7143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97" name="墨迹 396"/>
              <p14:cNvContentPartPr/>
              <p14:nvPr/>
            </p14:nvContentPartPr>
            <p14:xfrm>
              <a:off x="11379200" y="637297"/>
              <a:ext cx="112888" cy="62038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476"/>
            </p:blipFill>
            <p:spPr>
              <a:xfrm>
                <a:off x="11379200" y="637297"/>
                <a:ext cx="1128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98" name="墨迹 397"/>
              <p14:cNvContentPartPr/>
              <p14:nvPr/>
            </p14:nvContentPartPr>
            <p14:xfrm>
              <a:off x="11458222" y="513574"/>
              <a:ext cx="79023" cy="301377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478"/>
            </p:blipFill>
            <p:spPr>
              <a:xfrm>
                <a:off x="11458222" y="513574"/>
                <a:ext cx="79023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99" name="墨迹 398"/>
              <p14:cNvContentPartPr/>
              <p14:nvPr/>
            </p14:nvContentPartPr>
            <p14:xfrm>
              <a:off x="11475155" y="651397"/>
              <a:ext cx="166512" cy="133945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480"/>
            </p:blipFill>
            <p:spPr>
              <a:xfrm>
                <a:off x="11475155" y="651397"/>
                <a:ext cx="166512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400" name="墨迹 399"/>
              <p14:cNvContentPartPr/>
              <p14:nvPr/>
            </p14:nvContentPartPr>
            <p14:xfrm>
              <a:off x="11664244" y="478678"/>
              <a:ext cx="95250" cy="516747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482"/>
            </p:blipFill>
            <p:spPr>
              <a:xfrm>
                <a:off x="11664244" y="478678"/>
                <a:ext cx="95250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401" name="墨迹 400"/>
              <p14:cNvContentPartPr/>
              <p14:nvPr/>
            </p14:nvContentPartPr>
            <p14:xfrm>
              <a:off x="11621911" y="485023"/>
              <a:ext cx="130527" cy="138175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484"/>
            </p:blipFill>
            <p:spPr>
              <a:xfrm>
                <a:off x="11621911" y="485023"/>
                <a:ext cx="13052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402" name="墨迹 401"/>
              <p14:cNvContentPartPr/>
              <p14:nvPr/>
            </p14:nvContentPartPr>
            <p14:xfrm>
              <a:off x="11785600" y="476034"/>
              <a:ext cx="124177" cy="76666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486"/>
            </p:blipFill>
            <p:spPr>
              <a:xfrm>
                <a:off x="11785600" y="476034"/>
                <a:ext cx="124177" cy="7666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27333" y="422280"/>
              <a:ext cx="84667" cy="3013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027333" y="422280"/>
                <a:ext cx="84667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24700" y="357246"/>
              <a:ext cx="179211" cy="3230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124700" y="357246"/>
                <a:ext cx="179211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298266" y="458233"/>
              <a:ext cx="180622" cy="2218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298266" y="458233"/>
                <a:ext cx="180622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504994" y="413115"/>
              <a:ext cx="146050" cy="211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504994" y="413115"/>
                <a:ext cx="14605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591777" y="284633"/>
              <a:ext cx="28223" cy="2314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591777" y="284633"/>
                <a:ext cx="28223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06606" y="597819"/>
              <a:ext cx="215371" cy="338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06606" y="597819"/>
                <a:ext cx="21537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145638" y="513222"/>
              <a:ext cx="154517" cy="20726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145638" y="513222"/>
                <a:ext cx="154517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336844" y="394786"/>
              <a:ext cx="1552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336844" y="394786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72147" y="513222"/>
              <a:ext cx="219075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72147" y="513222"/>
                <a:ext cx="2190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497711" y="631657"/>
              <a:ext cx="282222" cy="149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497711" y="631657"/>
                <a:ext cx="2822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925983" y="451184"/>
              <a:ext cx="116417" cy="3100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925983" y="451184"/>
                <a:ext cx="116417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9053688" y="411705"/>
              <a:ext cx="186267" cy="34314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9053688" y="411705"/>
                <a:ext cx="186267" cy="343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263944" y="501942"/>
              <a:ext cx="179211" cy="17694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263944" y="501942"/>
                <a:ext cx="1792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9" name="墨迹 68"/>
              <p14:cNvContentPartPr/>
              <p14:nvPr/>
            </p14:nvContentPartPr>
            <p14:xfrm>
              <a:off x="7239000" y="829051"/>
              <a:ext cx="36688" cy="140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30"/>
            </p:blipFill>
            <p:spPr>
              <a:xfrm>
                <a:off x="7239000" y="829051"/>
                <a:ext cx="366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4" name="墨迹 73"/>
              <p14:cNvContentPartPr/>
              <p14:nvPr/>
            </p14:nvContentPartPr>
            <p14:xfrm>
              <a:off x="2862262" y="2520991"/>
              <a:ext cx="222426" cy="2255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2"/>
            </p:blipFill>
            <p:spPr>
              <a:xfrm>
                <a:off x="2862262" y="2520991"/>
                <a:ext cx="22242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5" name="墨迹 74"/>
              <p14:cNvContentPartPr/>
              <p14:nvPr/>
            </p14:nvContentPartPr>
            <p14:xfrm>
              <a:off x="3149600" y="2514118"/>
              <a:ext cx="16933" cy="2409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4"/>
            </p:blipFill>
            <p:spPr>
              <a:xfrm>
                <a:off x="3149600" y="2514118"/>
                <a:ext cx="16933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6" name="墨迹 75"/>
              <p14:cNvContentPartPr/>
              <p14:nvPr/>
            </p14:nvContentPartPr>
            <p14:xfrm>
              <a:off x="3160888" y="2614048"/>
              <a:ext cx="115712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6"/>
            </p:blipFill>
            <p:spPr>
              <a:xfrm>
                <a:off x="3160888" y="2614048"/>
                <a:ext cx="1157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7" name="墨迹 76"/>
              <p14:cNvContentPartPr/>
              <p14:nvPr/>
            </p14:nvContentPartPr>
            <p14:xfrm>
              <a:off x="3290711" y="2429345"/>
              <a:ext cx="11289" cy="47797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8"/>
            </p:blipFill>
            <p:spPr>
              <a:xfrm>
                <a:off x="3290711" y="2429345"/>
                <a:ext cx="11289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8" name="墨迹 77"/>
              <p14:cNvContentPartPr/>
              <p14:nvPr/>
            </p14:nvContentPartPr>
            <p14:xfrm>
              <a:off x="3388606" y="2475873"/>
              <a:ext cx="144816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40"/>
            </p:blipFill>
            <p:spPr>
              <a:xfrm>
                <a:off x="3388606" y="2475873"/>
                <a:ext cx="14481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9" name="墨迹 78"/>
              <p14:cNvContentPartPr/>
              <p14:nvPr/>
            </p14:nvContentPartPr>
            <p14:xfrm>
              <a:off x="3445933" y="2408195"/>
              <a:ext cx="25400" cy="21149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42"/>
            </p:blipFill>
            <p:spPr>
              <a:xfrm>
                <a:off x="3445933" y="2408195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0" name="墨迹 79"/>
              <p14:cNvContentPartPr/>
              <p14:nvPr/>
            </p14:nvContentPartPr>
            <p14:xfrm>
              <a:off x="3524779" y="2633787"/>
              <a:ext cx="163865" cy="112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44"/>
            </p:blipFill>
            <p:spPr>
              <a:xfrm>
                <a:off x="3524779" y="2633787"/>
                <a:ext cx="16386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1" name="墨迹 80"/>
              <p14:cNvContentPartPr/>
              <p14:nvPr/>
            </p14:nvContentPartPr>
            <p14:xfrm>
              <a:off x="3612444" y="2568930"/>
              <a:ext cx="22578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46"/>
            </p:blipFill>
            <p:spPr>
              <a:xfrm>
                <a:off x="3612444" y="2568930"/>
                <a:ext cx="225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墨迹 81"/>
              <p14:cNvContentPartPr/>
              <p14:nvPr/>
            </p14:nvContentPartPr>
            <p14:xfrm>
              <a:off x="3804355" y="2560470"/>
              <a:ext cx="242711" cy="1896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48"/>
            </p:blipFill>
            <p:spPr>
              <a:xfrm>
                <a:off x="3804355" y="2560470"/>
                <a:ext cx="24271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3" name="墨迹 82"/>
              <p14:cNvContentPartPr/>
              <p14:nvPr/>
            </p14:nvContentPartPr>
            <p14:xfrm>
              <a:off x="4018844" y="2481513"/>
              <a:ext cx="141111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50"/>
            </p:blipFill>
            <p:spPr>
              <a:xfrm>
                <a:off x="4018844" y="2481513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4" name="墨迹 83"/>
              <p14:cNvContentPartPr/>
              <p14:nvPr/>
            </p14:nvContentPartPr>
            <p14:xfrm>
              <a:off x="4143022" y="2622508"/>
              <a:ext cx="158044" cy="169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52"/>
            </p:blipFill>
            <p:spPr>
              <a:xfrm>
                <a:off x="4143022" y="2622508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5" name="墨迹 84"/>
              <p14:cNvContentPartPr/>
              <p14:nvPr/>
            </p14:nvContentPartPr>
            <p14:xfrm>
              <a:off x="4150606" y="2701465"/>
              <a:ext cx="150460" cy="197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54"/>
            </p:blipFill>
            <p:spPr>
              <a:xfrm>
                <a:off x="4150606" y="2701465"/>
                <a:ext cx="15046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8" name="墨迹 157"/>
              <p14:cNvContentPartPr/>
              <p14:nvPr/>
            </p14:nvContentPartPr>
            <p14:xfrm>
              <a:off x="4439355" y="2519405"/>
              <a:ext cx="59267" cy="24127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56"/>
            </p:blipFill>
            <p:spPr>
              <a:xfrm>
                <a:off x="4439355" y="2519405"/>
                <a:ext cx="592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9" name="墨迹 158"/>
              <p14:cNvContentPartPr/>
              <p14:nvPr/>
            </p14:nvContentPartPr>
            <p14:xfrm>
              <a:off x="4490155" y="2482218"/>
              <a:ext cx="296333" cy="2749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58"/>
            </p:blipFill>
            <p:spPr>
              <a:xfrm>
                <a:off x="4490155" y="2482218"/>
                <a:ext cx="296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0" name="墨迹 159"/>
              <p14:cNvContentPartPr/>
              <p14:nvPr/>
            </p14:nvContentPartPr>
            <p14:xfrm>
              <a:off x="4848577" y="2463183"/>
              <a:ext cx="49389" cy="45823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60"/>
            </p:blipFill>
            <p:spPr>
              <a:xfrm>
                <a:off x="4848577" y="2463183"/>
                <a:ext cx="49389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1" name="墨迹 160"/>
              <p14:cNvContentPartPr/>
              <p14:nvPr/>
            </p14:nvContentPartPr>
            <p14:xfrm>
              <a:off x="4794955" y="2525221"/>
              <a:ext cx="93133" cy="12548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62"/>
            </p:blipFill>
            <p:spPr>
              <a:xfrm>
                <a:off x="4794955" y="2525221"/>
                <a:ext cx="93133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2" name="墨迹 161"/>
              <p14:cNvContentPartPr/>
              <p14:nvPr/>
            </p14:nvContentPartPr>
            <p14:xfrm>
              <a:off x="4916311" y="2532271"/>
              <a:ext cx="77081" cy="1015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64"/>
            </p:blipFill>
            <p:spPr>
              <a:xfrm>
                <a:off x="4916311" y="2532271"/>
                <a:ext cx="7708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3" name="墨迹 162"/>
              <p14:cNvContentPartPr/>
              <p14:nvPr/>
            </p14:nvContentPartPr>
            <p14:xfrm>
              <a:off x="2922411" y="3338763"/>
              <a:ext cx="190500" cy="18981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66"/>
            </p:blipFill>
            <p:spPr>
              <a:xfrm>
                <a:off x="2922411" y="3338763"/>
                <a:ext cx="1905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64" name="墨迹 163"/>
              <p14:cNvContentPartPr/>
              <p14:nvPr/>
            </p14:nvContentPartPr>
            <p14:xfrm>
              <a:off x="3194755" y="3301575"/>
              <a:ext cx="118533" cy="249562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68"/>
            </p:blipFill>
            <p:spPr>
              <a:xfrm>
                <a:off x="3194755" y="3301575"/>
                <a:ext cx="118533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5" name="墨迹 164"/>
              <p14:cNvContentPartPr/>
              <p14:nvPr/>
            </p14:nvContentPartPr>
            <p14:xfrm>
              <a:off x="3386666" y="3265445"/>
              <a:ext cx="124178" cy="25802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70"/>
            </p:blipFill>
            <p:spPr>
              <a:xfrm>
                <a:off x="3386666" y="3265445"/>
                <a:ext cx="1241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6" name="墨迹 165"/>
              <p14:cNvContentPartPr/>
              <p14:nvPr/>
            </p14:nvContentPartPr>
            <p14:xfrm>
              <a:off x="3550355" y="3316204"/>
              <a:ext cx="124178" cy="19598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72"/>
            </p:blipFill>
            <p:spPr>
              <a:xfrm>
                <a:off x="3550355" y="3316204"/>
                <a:ext cx="12417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67" name="墨迹 166"/>
              <p14:cNvContentPartPr/>
              <p14:nvPr/>
            </p14:nvContentPartPr>
            <p14:xfrm>
              <a:off x="3592688" y="3394632"/>
              <a:ext cx="59267" cy="440433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74"/>
            </p:blipFill>
            <p:spPr>
              <a:xfrm>
                <a:off x="3592688" y="3394632"/>
                <a:ext cx="59267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68" name="墨迹 167"/>
              <p14:cNvContentPartPr/>
              <p14:nvPr/>
            </p14:nvContentPartPr>
            <p14:xfrm>
              <a:off x="3702755" y="3231606"/>
              <a:ext cx="146756" cy="15597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76"/>
            </p:blipFill>
            <p:spPr>
              <a:xfrm>
                <a:off x="3702755" y="3231606"/>
                <a:ext cx="1467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69" name="墨迹 168"/>
              <p14:cNvContentPartPr/>
              <p14:nvPr/>
            </p14:nvContentPartPr>
            <p14:xfrm>
              <a:off x="3843866" y="3231606"/>
              <a:ext cx="104422" cy="338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78"/>
            </p:blipFill>
            <p:spPr>
              <a:xfrm>
                <a:off x="3843866" y="3231606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0" name="墨迹 169"/>
              <p14:cNvContentPartPr/>
              <p14:nvPr/>
            </p14:nvContentPartPr>
            <p14:xfrm>
              <a:off x="3990622" y="3429000"/>
              <a:ext cx="183444" cy="112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80"/>
            </p:blipFill>
            <p:spPr>
              <a:xfrm>
                <a:off x="3990622" y="3429000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1" name="墨迹 170"/>
              <p14:cNvContentPartPr/>
              <p14:nvPr/>
            </p14:nvContentPartPr>
            <p14:xfrm>
              <a:off x="4193822" y="3316204"/>
              <a:ext cx="327378" cy="19175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82"/>
            </p:blipFill>
            <p:spPr>
              <a:xfrm>
                <a:off x="4193822" y="3316204"/>
                <a:ext cx="327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2" name="墨迹 171"/>
              <p14:cNvContentPartPr/>
              <p14:nvPr/>
            </p14:nvContentPartPr>
            <p14:xfrm>
              <a:off x="4538133" y="3242886"/>
              <a:ext cx="124178" cy="3383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84"/>
            </p:blipFill>
            <p:spPr>
              <a:xfrm>
                <a:off x="4538133" y="3242886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73" name="墨迹 172"/>
              <p14:cNvContentPartPr/>
              <p14:nvPr/>
            </p14:nvContentPartPr>
            <p14:xfrm>
              <a:off x="4809066" y="3293644"/>
              <a:ext cx="223661" cy="3101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86"/>
            </p:blipFill>
            <p:spPr>
              <a:xfrm>
                <a:off x="4809066" y="3293644"/>
                <a:ext cx="2236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74" name="墨迹 173"/>
              <p14:cNvContentPartPr/>
              <p14:nvPr/>
            </p14:nvContentPartPr>
            <p14:xfrm>
              <a:off x="4783137" y="3417720"/>
              <a:ext cx="268640" cy="338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88"/>
            </p:blipFill>
            <p:spPr>
              <a:xfrm>
                <a:off x="4783137" y="3417720"/>
                <a:ext cx="2686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75" name="墨迹 174"/>
              <p14:cNvContentPartPr/>
              <p14:nvPr/>
            </p14:nvContentPartPr>
            <p14:xfrm>
              <a:off x="5243688" y="3169569"/>
              <a:ext cx="178682" cy="31018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90"/>
            </p:blipFill>
            <p:spPr>
              <a:xfrm>
                <a:off x="5243688" y="3169569"/>
                <a:ext cx="17868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76" name="墨迹 175"/>
              <p14:cNvContentPartPr/>
              <p14:nvPr/>
            </p14:nvContentPartPr>
            <p14:xfrm>
              <a:off x="5429955" y="3206227"/>
              <a:ext cx="342371" cy="21713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92"/>
            </p:blipFill>
            <p:spPr>
              <a:xfrm>
                <a:off x="5429955" y="3206227"/>
                <a:ext cx="342371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77" name="墨迹 176"/>
              <p14:cNvContentPartPr/>
              <p14:nvPr/>
            </p14:nvContentPartPr>
            <p14:xfrm>
              <a:off x="5768622" y="3289943"/>
              <a:ext cx="141111" cy="39038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94"/>
            </p:blipFill>
            <p:spPr>
              <a:xfrm>
                <a:off x="5768622" y="3289943"/>
                <a:ext cx="141111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78" name="墨迹 177"/>
              <p14:cNvContentPartPr/>
              <p14:nvPr/>
            </p14:nvContentPartPr>
            <p14:xfrm>
              <a:off x="6000044" y="3069462"/>
              <a:ext cx="121356" cy="18329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96"/>
            </p:blipFill>
            <p:spPr>
              <a:xfrm>
                <a:off x="6000044" y="3069462"/>
                <a:ext cx="1213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79" name="墨迹 178"/>
              <p14:cNvContentPartPr/>
              <p14:nvPr/>
            </p14:nvContentPartPr>
            <p14:xfrm>
              <a:off x="6152444" y="3101891"/>
              <a:ext cx="146756" cy="6767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98"/>
            </p:blipFill>
            <p:spPr>
              <a:xfrm>
                <a:off x="6152444" y="3101891"/>
                <a:ext cx="1467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7" name="墨迹 16"/>
              <p14:cNvContentPartPr/>
              <p14:nvPr/>
            </p14:nvContentPartPr>
            <p14:xfrm>
              <a:off x="2993848" y="1101876"/>
              <a:ext cx="387174" cy="25167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00"/>
            </p:blipFill>
            <p:spPr>
              <a:xfrm>
                <a:off x="2993848" y="1101876"/>
                <a:ext cx="38717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8" name="墨迹 17"/>
              <p14:cNvContentPartPr/>
              <p14:nvPr/>
            </p14:nvContentPartPr>
            <p14:xfrm>
              <a:off x="3420533" y="1161799"/>
              <a:ext cx="95955" cy="3870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02"/>
            </p:blipFill>
            <p:spPr>
              <a:xfrm>
                <a:off x="3420533" y="1161799"/>
                <a:ext cx="95955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9" name="墨迹 18"/>
              <p14:cNvContentPartPr/>
              <p14:nvPr/>
            </p14:nvContentPartPr>
            <p14:xfrm>
              <a:off x="3623733" y="1077202"/>
              <a:ext cx="87489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04"/>
            </p:blipFill>
            <p:spPr>
              <a:xfrm>
                <a:off x="3623733" y="1077202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0" name="墨迹 19"/>
              <p14:cNvContentPartPr/>
              <p14:nvPr/>
            </p14:nvContentPartPr>
            <p14:xfrm>
              <a:off x="3853038" y="1260495"/>
              <a:ext cx="163689" cy="1974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06"/>
            </p:blipFill>
            <p:spPr>
              <a:xfrm>
                <a:off x="3853038" y="1260495"/>
                <a:ext cx="1636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6" name="墨迹 85"/>
              <p14:cNvContentPartPr/>
              <p14:nvPr/>
            </p14:nvContentPartPr>
            <p14:xfrm>
              <a:off x="5119511" y="1133600"/>
              <a:ext cx="265289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8"/>
            </p:blipFill>
            <p:spPr>
              <a:xfrm>
                <a:off x="5119511" y="1133600"/>
                <a:ext cx="2652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7" name="墨迹 86"/>
              <p14:cNvContentPartPr/>
              <p14:nvPr/>
            </p14:nvContentPartPr>
            <p14:xfrm>
              <a:off x="5131329" y="1223837"/>
              <a:ext cx="27322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10"/>
            </p:blipFill>
            <p:spPr>
              <a:xfrm>
                <a:off x="5131329" y="1223837"/>
                <a:ext cx="2732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8" name="墨迹 87"/>
              <p14:cNvContentPartPr/>
              <p14:nvPr/>
            </p14:nvContentPartPr>
            <p14:xfrm>
              <a:off x="5712177" y="1032083"/>
              <a:ext cx="118534" cy="22841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12"/>
            </p:blipFill>
            <p:spPr>
              <a:xfrm>
                <a:off x="5712177" y="1032083"/>
                <a:ext cx="1185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0" name="墨迹 89"/>
              <p14:cNvContentPartPr/>
              <p14:nvPr/>
            </p14:nvContentPartPr>
            <p14:xfrm>
              <a:off x="5842000" y="996130"/>
              <a:ext cx="206903" cy="2328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4"/>
            </p:blipFill>
            <p:spPr>
              <a:xfrm>
                <a:off x="5842000" y="996130"/>
                <a:ext cx="206903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1" name="墨迹 90"/>
              <p14:cNvContentPartPr/>
              <p14:nvPr/>
            </p14:nvContentPartPr>
            <p14:xfrm>
              <a:off x="6004453" y="1015164"/>
              <a:ext cx="317324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6"/>
            </p:blipFill>
            <p:spPr>
              <a:xfrm>
                <a:off x="6004453" y="1015164"/>
                <a:ext cx="31732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6225822" y="1144879"/>
              <a:ext cx="189794" cy="27071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6225822" y="1144879"/>
                <a:ext cx="18979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4" name="墨迹 93"/>
              <p14:cNvContentPartPr/>
              <p14:nvPr/>
            </p14:nvContentPartPr>
            <p14:xfrm>
              <a:off x="6361288" y="1130780"/>
              <a:ext cx="124178" cy="2537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0"/>
            </p:blipFill>
            <p:spPr>
              <a:xfrm>
                <a:off x="6361288" y="1130780"/>
                <a:ext cx="1241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5" name="墨迹 94"/>
              <p14:cNvContentPartPr/>
              <p14:nvPr/>
            </p14:nvContentPartPr>
            <p14:xfrm>
              <a:off x="6604000" y="1139240"/>
              <a:ext cx="273755" cy="3383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2"/>
            </p:blipFill>
            <p:spPr>
              <a:xfrm>
                <a:off x="6604000" y="1139240"/>
                <a:ext cx="2737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6" name="墨迹 95"/>
              <p14:cNvContentPartPr/>
              <p14:nvPr/>
            </p14:nvContentPartPr>
            <p14:xfrm>
              <a:off x="6756400" y="991019"/>
              <a:ext cx="5644" cy="3061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24"/>
            </p:blipFill>
            <p:spPr>
              <a:xfrm>
                <a:off x="6756400" y="991019"/>
                <a:ext cx="5644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9" name="墨迹 98"/>
              <p14:cNvContentPartPr/>
              <p14:nvPr/>
            </p14:nvContentPartPr>
            <p14:xfrm>
              <a:off x="2631016" y="1077202"/>
              <a:ext cx="264584" cy="31953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26"/>
            </p:blipFill>
            <p:spPr>
              <a:xfrm>
                <a:off x="2631016" y="1077202"/>
                <a:ext cx="26458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0" name="墨迹 99"/>
              <p14:cNvContentPartPr/>
              <p14:nvPr/>
            </p14:nvContentPartPr>
            <p14:xfrm>
              <a:off x="3055584" y="908008"/>
              <a:ext cx="164571" cy="563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28"/>
            </p:blipFill>
            <p:spPr>
              <a:xfrm>
                <a:off x="3055584" y="908008"/>
                <a:ext cx="1645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1" name="墨迹 100"/>
              <p14:cNvContentPartPr/>
              <p14:nvPr/>
            </p14:nvContentPartPr>
            <p14:xfrm>
              <a:off x="3136900" y="841740"/>
              <a:ext cx="18344" cy="12830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30"/>
            </p:blipFill>
            <p:spPr>
              <a:xfrm>
                <a:off x="3136900" y="841740"/>
                <a:ext cx="18344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2" name="墨迹 101"/>
              <p14:cNvContentPartPr/>
              <p14:nvPr/>
            </p14:nvContentPartPr>
            <p14:xfrm>
              <a:off x="3225800" y="789572"/>
              <a:ext cx="111830" cy="20867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32"/>
            </p:blipFill>
            <p:spPr>
              <a:xfrm>
                <a:off x="3225800" y="789572"/>
                <a:ext cx="11183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3" name="墨迹 102"/>
              <p14:cNvContentPartPr/>
              <p14:nvPr/>
            </p14:nvContentPartPr>
            <p14:xfrm>
              <a:off x="3302000" y="792392"/>
              <a:ext cx="101600" cy="366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34"/>
            </p:blipFill>
            <p:spPr>
              <a:xfrm>
                <a:off x="3302000" y="792392"/>
                <a:ext cx="1016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9" name="墨迹 108"/>
              <p14:cNvContentPartPr/>
              <p14:nvPr/>
            </p14:nvContentPartPr>
            <p14:xfrm>
              <a:off x="4295422" y="1010229"/>
              <a:ext cx="153105" cy="29256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36"/>
            </p:blipFill>
            <p:spPr>
              <a:xfrm>
                <a:off x="4295422" y="1010229"/>
                <a:ext cx="153105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10" name="墨迹 109"/>
              <p14:cNvContentPartPr/>
              <p14:nvPr/>
            </p14:nvContentPartPr>
            <p14:xfrm>
              <a:off x="4365977" y="1105401"/>
              <a:ext cx="36689" cy="2058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38"/>
            </p:blipFill>
            <p:spPr>
              <a:xfrm>
                <a:off x="4365977" y="1105401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1" name="墨迹 110"/>
              <p14:cNvContentPartPr/>
              <p14:nvPr/>
            </p14:nvContentPartPr>
            <p14:xfrm>
              <a:off x="4278488" y="989609"/>
              <a:ext cx="192617" cy="31653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40"/>
            </p:blipFill>
            <p:spPr>
              <a:xfrm>
                <a:off x="4278488" y="989609"/>
                <a:ext cx="192617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2" name="墨迹 111"/>
              <p14:cNvContentPartPr/>
              <p14:nvPr/>
            </p14:nvContentPartPr>
            <p14:xfrm>
              <a:off x="4385733" y="1057110"/>
              <a:ext cx="16933" cy="45153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42"/>
            </p:blipFill>
            <p:spPr>
              <a:xfrm>
                <a:off x="4385733" y="1057110"/>
                <a:ext cx="16933" cy="451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3" name="墨迹 112"/>
              <p14:cNvContentPartPr/>
              <p14:nvPr/>
            </p14:nvContentPartPr>
            <p14:xfrm>
              <a:off x="4550833" y="1156159"/>
              <a:ext cx="184855" cy="2234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44"/>
            </p:blipFill>
            <p:spPr>
              <a:xfrm>
                <a:off x="4550833" y="1156159"/>
                <a:ext cx="18485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4" name="墨迹 113"/>
              <p14:cNvContentPartPr/>
              <p14:nvPr/>
            </p14:nvContentPartPr>
            <p14:xfrm>
              <a:off x="4772377" y="1029263"/>
              <a:ext cx="121356" cy="4229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46"/>
            </p:blipFill>
            <p:spPr>
              <a:xfrm>
                <a:off x="4772377" y="1029263"/>
                <a:ext cx="1213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5" name="墨迹 114"/>
              <p14:cNvContentPartPr/>
              <p14:nvPr/>
            </p14:nvContentPartPr>
            <p14:xfrm>
              <a:off x="7198077" y="1000360"/>
              <a:ext cx="156634" cy="29450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48"/>
            </p:blipFill>
            <p:spPr>
              <a:xfrm>
                <a:off x="7198077" y="1000360"/>
                <a:ext cx="156634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6" name="墨迹 115"/>
              <p14:cNvContentPartPr/>
              <p14:nvPr/>
            </p14:nvContentPartPr>
            <p14:xfrm>
              <a:off x="7371644" y="1195638"/>
              <a:ext cx="222956" cy="2199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50"/>
            </p:blipFill>
            <p:spPr>
              <a:xfrm>
                <a:off x="7371644" y="1195638"/>
                <a:ext cx="22295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7" name="墨迹 116"/>
              <p14:cNvContentPartPr/>
              <p14:nvPr/>
            </p14:nvContentPartPr>
            <p14:xfrm>
              <a:off x="7315200" y="874169"/>
              <a:ext cx="11288" cy="564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52"/>
            </p:blipFill>
            <p:spPr>
              <a:xfrm>
                <a:off x="7315200" y="874169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8" name="墨迹 117"/>
              <p14:cNvContentPartPr/>
              <p14:nvPr/>
            </p14:nvContentPartPr>
            <p14:xfrm>
              <a:off x="2611790" y="1056758"/>
              <a:ext cx="402343" cy="35125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54"/>
            </p:blipFill>
            <p:spPr>
              <a:xfrm>
                <a:off x="2611790" y="1056758"/>
                <a:ext cx="402343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9" name="墨迹 118"/>
              <p14:cNvContentPartPr/>
              <p14:nvPr/>
            </p14:nvContentPartPr>
            <p14:xfrm>
              <a:off x="2833511" y="1083194"/>
              <a:ext cx="73377" cy="67924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56"/>
            </p:blipFill>
            <p:spPr>
              <a:xfrm>
                <a:off x="2833511" y="1083194"/>
                <a:ext cx="73377" cy="679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0" name="墨迹 119"/>
              <p14:cNvContentPartPr/>
              <p14:nvPr/>
            </p14:nvContentPartPr>
            <p14:xfrm>
              <a:off x="5417784" y="937617"/>
              <a:ext cx="249238" cy="39337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58"/>
            </p:blipFill>
            <p:spPr>
              <a:xfrm>
                <a:off x="5417784" y="937617"/>
                <a:ext cx="249238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1" name="墨迹 120"/>
              <p14:cNvContentPartPr/>
              <p14:nvPr/>
            </p14:nvContentPartPr>
            <p14:xfrm>
              <a:off x="6974769" y="2478693"/>
              <a:ext cx="213431" cy="253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60"/>
            </p:blipFill>
            <p:spPr>
              <a:xfrm>
                <a:off x="6974769" y="2478693"/>
                <a:ext cx="2134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2" name="墨迹 121"/>
              <p14:cNvContentPartPr/>
              <p14:nvPr/>
            </p14:nvContentPartPr>
            <p14:xfrm>
              <a:off x="6920088" y="2382816"/>
              <a:ext cx="327378" cy="52168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62"/>
            </p:blipFill>
            <p:spPr>
              <a:xfrm>
                <a:off x="6920088" y="2382816"/>
                <a:ext cx="327378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23" name="墨迹 122"/>
              <p14:cNvContentPartPr/>
              <p14:nvPr/>
            </p14:nvContentPartPr>
            <p14:xfrm>
              <a:off x="7078133" y="2610523"/>
              <a:ext cx="208844" cy="2460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64"/>
            </p:blipFill>
            <p:spPr>
              <a:xfrm>
                <a:off x="7078133" y="2610523"/>
                <a:ext cx="208844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24" name="墨迹 123"/>
              <p14:cNvContentPartPr/>
              <p14:nvPr/>
            </p14:nvContentPartPr>
            <p14:xfrm>
              <a:off x="7174088" y="2333292"/>
              <a:ext cx="79022" cy="495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66"/>
            </p:blipFill>
            <p:spPr>
              <a:xfrm>
                <a:off x="7174088" y="2333292"/>
                <a:ext cx="79022" cy="49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25" name="墨迹 124"/>
              <p14:cNvContentPartPr/>
              <p14:nvPr/>
            </p14:nvContentPartPr>
            <p14:xfrm>
              <a:off x="7755466" y="2536501"/>
              <a:ext cx="28222" cy="22982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68"/>
            </p:blipFill>
            <p:spPr>
              <a:xfrm>
                <a:off x="7755466" y="2536501"/>
                <a:ext cx="282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6" name="墨迹 125"/>
              <p14:cNvContentPartPr/>
              <p14:nvPr/>
            </p14:nvContentPartPr>
            <p14:xfrm>
              <a:off x="7766755" y="2645067"/>
              <a:ext cx="115712" cy="4511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70"/>
            </p:blipFill>
            <p:spPr>
              <a:xfrm>
                <a:off x="7766755" y="2645067"/>
                <a:ext cx="1157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7" name="墨迹 126"/>
              <p14:cNvContentPartPr/>
              <p14:nvPr/>
            </p14:nvContentPartPr>
            <p14:xfrm>
              <a:off x="7885288" y="2513236"/>
              <a:ext cx="33867" cy="26718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72"/>
            </p:blipFill>
            <p:spPr>
              <a:xfrm>
                <a:off x="7885288" y="2513236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8" name="墨迹 127"/>
              <p14:cNvContentPartPr/>
              <p14:nvPr/>
            </p14:nvContentPartPr>
            <p14:xfrm>
              <a:off x="7947377" y="2481513"/>
              <a:ext cx="141112" cy="3082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74"/>
            </p:blipFill>
            <p:spPr>
              <a:xfrm>
                <a:off x="7947377" y="2481513"/>
                <a:ext cx="14111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9" name="墨迹 128"/>
              <p14:cNvContentPartPr/>
              <p14:nvPr/>
            </p14:nvContentPartPr>
            <p14:xfrm>
              <a:off x="8129411" y="2495436"/>
              <a:ext cx="145344" cy="27705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76"/>
            </p:blipFill>
            <p:spPr>
              <a:xfrm>
                <a:off x="8129411" y="2495436"/>
                <a:ext cx="145344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30" name="墨迹 129"/>
              <p14:cNvContentPartPr/>
              <p14:nvPr/>
            </p14:nvContentPartPr>
            <p14:xfrm>
              <a:off x="8271051" y="2616868"/>
              <a:ext cx="173037" cy="17342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78"/>
            </p:blipFill>
            <p:spPr>
              <a:xfrm>
                <a:off x="8271051" y="2616868"/>
                <a:ext cx="17303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31" name="墨迹 130"/>
              <p14:cNvContentPartPr/>
              <p14:nvPr/>
            </p14:nvContentPartPr>
            <p14:xfrm>
              <a:off x="8317088" y="2642071"/>
              <a:ext cx="93134" cy="41470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80"/>
            </p:blipFill>
            <p:spPr>
              <a:xfrm>
                <a:off x="8317088" y="2642071"/>
                <a:ext cx="93134" cy="414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32" name="墨迹 131"/>
              <p14:cNvContentPartPr/>
              <p14:nvPr/>
            </p14:nvContentPartPr>
            <p14:xfrm>
              <a:off x="8476544" y="2425115"/>
              <a:ext cx="128411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82"/>
            </p:blipFill>
            <p:spPr>
              <a:xfrm>
                <a:off x="8476544" y="2425115"/>
                <a:ext cx="1284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33" name="墨迹 132"/>
              <p14:cNvContentPartPr/>
              <p14:nvPr/>
            </p14:nvContentPartPr>
            <p14:xfrm>
              <a:off x="7500231" y="2534562"/>
              <a:ext cx="238301" cy="22894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84"/>
            </p:blipFill>
            <p:spPr>
              <a:xfrm>
                <a:off x="7500231" y="2534562"/>
                <a:ext cx="238301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5" name="墨迹 144"/>
              <p14:cNvContentPartPr/>
              <p14:nvPr/>
            </p14:nvContentPartPr>
            <p14:xfrm>
              <a:off x="8707261" y="2690185"/>
              <a:ext cx="213783" cy="564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86"/>
            </p:blipFill>
            <p:spPr>
              <a:xfrm>
                <a:off x="8707261" y="2690185"/>
                <a:ext cx="2137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47" name="墨迹 146"/>
              <p14:cNvContentPartPr/>
              <p14:nvPr/>
            </p14:nvContentPartPr>
            <p14:xfrm>
              <a:off x="8799688" y="2603826"/>
              <a:ext cx="11289" cy="3063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188"/>
            </p:blipFill>
            <p:spPr>
              <a:xfrm>
                <a:off x="8799688" y="2603826"/>
                <a:ext cx="112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48" name="墨迹 147"/>
              <p14:cNvContentPartPr/>
              <p14:nvPr/>
            </p14:nvContentPartPr>
            <p14:xfrm>
              <a:off x="9021762" y="2588669"/>
              <a:ext cx="325438" cy="18047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190"/>
            </p:blipFill>
            <p:spPr>
              <a:xfrm>
                <a:off x="9021762" y="2588669"/>
                <a:ext cx="32543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9" name="墨迹 148"/>
              <p14:cNvContentPartPr/>
              <p14:nvPr/>
            </p14:nvContentPartPr>
            <p14:xfrm>
              <a:off x="9322858" y="2464593"/>
              <a:ext cx="134409" cy="1692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192"/>
            </p:blipFill>
            <p:spPr>
              <a:xfrm>
                <a:off x="9322858" y="2464593"/>
                <a:ext cx="13440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0" name="墨迹 149"/>
              <p14:cNvContentPartPr/>
              <p14:nvPr/>
            </p14:nvContentPartPr>
            <p14:xfrm>
              <a:off x="9460088" y="2599949"/>
              <a:ext cx="132644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194"/>
            </p:blipFill>
            <p:spPr>
              <a:xfrm>
                <a:off x="9460088" y="2599949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1" name="墨迹 150"/>
              <p14:cNvContentPartPr/>
              <p14:nvPr/>
            </p14:nvContentPartPr>
            <p14:xfrm>
              <a:off x="9429750" y="2684545"/>
              <a:ext cx="222250" cy="1128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196"/>
            </p:blipFill>
            <p:spPr>
              <a:xfrm>
                <a:off x="9429750" y="2684545"/>
                <a:ext cx="222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52" name="墨迹 151"/>
              <p14:cNvContentPartPr/>
              <p14:nvPr/>
            </p14:nvContentPartPr>
            <p14:xfrm>
              <a:off x="9742311" y="2497022"/>
              <a:ext cx="16933" cy="24956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198"/>
            </p:blipFill>
            <p:spPr>
              <a:xfrm>
                <a:off x="9742311" y="2497022"/>
                <a:ext cx="16933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3" name="墨迹 152"/>
              <p14:cNvContentPartPr/>
              <p14:nvPr/>
            </p14:nvContentPartPr>
            <p14:xfrm>
              <a:off x="9764888" y="2577389"/>
              <a:ext cx="98778" cy="507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00"/>
            </p:blipFill>
            <p:spPr>
              <a:xfrm>
                <a:off x="9764888" y="2577389"/>
                <a:ext cx="987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4" name="墨迹 153"/>
              <p14:cNvContentPartPr/>
              <p14:nvPr/>
            </p14:nvContentPartPr>
            <p14:xfrm>
              <a:off x="9824155" y="2399736"/>
              <a:ext cx="31045" cy="3186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02"/>
            </p:blipFill>
            <p:spPr>
              <a:xfrm>
                <a:off x="9824155" y="2399736"/>
                <a:ext cx="31045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55" name="墨迹 154"/>
              <p14:cNvContentPartPr/>
              <p14:nvPr/>
            </p14:nvContentPartPr>
            <p14:xfrm>
              <a:off x="9872133" y="2568048"/>
              <a:ext cx="163689" cy="15527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04"/>
            </p:blipFill>
            <p:spPr>
              <a:xfrm>
                <a:off x="9872133" y="2568048"/>
                <a:ext cx="163689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6" name="墨迹 155"/>
              <p14:cNvContentPartPr/>
              <p14:nvPr/>
            </p14:nvContentPartPr>
            <p14:xfrm>
              <a:off x="10148711" y="2385636"/>
              <a:ext cx="105017" cy="5995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06"/>
            </p:blipFill>
            <p:spPr>
              <a:xfrm>
                <a:off x="10148711" y="238563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57" name="墨迹 156"/>
              <p14:cNvContentPartPr/>
              <p14:nvPr/>
            </p14:nvContentPartPr>
            <p14:xfrm>
              <a:off x="10103555" y="2367307"/>
              <a:ext cx="39512" cy="62178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08"/>
            </p:blipFill>
            <p:spPr>
              <a:xfrm>
                <a:off x="10103555" y="2367307"/>
                <a:ext cx="39512" cy="621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0" name="墨迹 179"/>
              <p14:cNvContentPartPr/>
              <p14:nvPr/>
            </p14:nvContentPartPr>
            <p14:xfrm>
              <a:off x="10013244" y="2348977"/>
              <a:ext cx="152400" cy="1494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10"/>
            </p:blipFill>
            <p:spPr>
              <a:xfrm>
                <a:off x="10013244" y="2348977"/>
                <a:ext cx="1524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1" name="墨迹 180"/>
              <p14:cNvContentPartPr/>
              <p14:nvPr/>
            </p14:nvContentPartPr>
            <p14:xfrm>
              <a:off x="10148711" y="2370655"/>
              <a:ext cx="101600" cy="1418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12"/>
            </p:blipFill>
            <p:spPr>
              <a:xfrm>
                <a:off x="10148711" y="2370655"/>
                <a:ext cx="101600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2" name="墨迹 181"/>
              <p14:cNvContentPartPr/>
              <p14:nvPr/>
            </p14:nvContentPartPr>
            <p14:xfrm>
              <a:off x="10239022" y="2577389"/>
              <a:ext cx="228600" cy="4511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14"/>
            </p:blipFill>
            <p:spPr>
              <a:xfrm>
                <a:off x="10239022" y="2577389"/>
                <a:ext cx="228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3" name="墨迹 182"/>
              <p14:cNvContentPartPr/>
              <p14:nvPr/>
            </p14:nvContentPartPr>
            <p14:xfrm>
              <a:off x="10343444" y="2479398"/>
              <a:ext cx="25400" cy="30102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6"/>
            </p:blipFill>
            <p:spPr>
              <a:xfrm>
                <a:off x="10343444" y="2479398"/>
                <a:ext cx="25400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4" name="墨迹 183"/>
              <p14:cNvContentPartPr/>
              <p14:nvPr/>
            </p14:nvContentPartPr>
            <p14:xfrm>
              <a:off x="10741377" y="2437804"/>
              <a:ext cx="152400" cy="30877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8"/>
            </p:blipFill>
            <p:spPr>
              <a:xfrm>
                <a:off x="10741377" y="2437804"/>
                <a:ext cx="152400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5" name="墨迹 184"/>
              <p14:cNvContentPartPr/>
              <p14:nvPr/>
            </p14:nvContentPartPr>
            <p14:xfrm>
              <a:off x="10922000" y="2489091"/>
              <a:ext cx="254000" cy="21801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20"/>
            </p:blipFill>
            <p:spPr>
              <a:xfrm>
                <a:off x="10922000" y="2489091"/>
                <a:ext cx="25400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6" name="墨迹 185"/>
              <p14:cNvContentPartPr/>
              <p14:nvPr/>
            </p14:nvContentPartPr>
            <p14:xfrm>
              <a:off x="11049000" y="2587435"/>
              <a:ext cx="87488" cy="4411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22"/>
            </p:blipFill>
            <p:spPr>
              <a:xfrm>
                <a:off x="11049000" y="2587435"/>
                <a:ext cx="874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87" name="墨迹 186"/>
              <p14:cNvContentPartPr/>
              <p14:nvPr/>
            </p14:nvContentPartPr>
            <p14:xfrm>
              <a:off x="11164711" y="2368717"/>
              <a:ext cx="127000" cy="20867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24"/>
            </p:blipFill>
            <p:spPr>
              <a:xfrm>
                <a:off x="11164711" y="2368717"/>
                <a:ext cx="1270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88" name="墨迹 187"/>
              <p14:cNvContentPartPr/>
              <p14:nvPr/>
            </p14:nvContentPartPr>
            <p14:xfrm>
              <a:off x="11345332" y="2410134"/>
              <a:ext cx="155223" cy="2062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6"/>
            </p:blipFill>
            <p:spPr>
              <a:xfrm>
                <a:off x="11345332" y="2410134"/>
                <a:ext cx="155223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9" name="墨迹 188"/>
              <p14:cNvContentPartPr/>
              <p14:nvPr/>
            </p14:nvContentPartPr>
            <p14:xfrm>
              <a:off x="10492317" y="2430754"/>
              <a:ext cx="305505" cy="291331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8"/>
            </p:blipFill>
            <p:spPr>
              <a:xfrm>
                <a:off x="10492317" y="2430754"/>
                <a:ext cx="305505" cy="29133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4" y="497672"/>
            <a:ext cx="12055896" cy="48029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4279" y="6004591"/>
              <a:ext cx="232987" cy="2656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4279" y="6004591"/>
                <a:ext cx="232987" cy="26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235339" y="6172062"/>
              <a:ext cx="26017" cy="404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235339" y="6172062"/>
                <a:ext cx="26017" cy="4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639792" y="5767099"/>
              <a:ext cx="57789" cy="32970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639792" y="5767099"/>
                <a:ext cx="57789" cy="329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650441" y="5669648"/>
              <a:ext cx="201767" cy="4908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650441" y="5669648"/>
                <a:ext cx="201767" cy="49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055915" y="5946842"/>
              <a:ext cx="23129" cy="46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055915" y="5946842"/>
                <a:ext cx="23129" cy="46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038585" y="6085440"/>
              <a:ext cx="105017" cy="59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038585" y="608544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7151114" y="5555479"/>
              <a:ext cx="329737" cy="3376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7151114" y="5555479"/>
                <a:ext cx="329737" cy="33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7504818" y="5555479"/>
              <a:ext cx="161881" cy="239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7504818" y="5555479"/>
                <a:ext cx="161881" cy="23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7487598" y="5435678"/>
              <a:ext cx="164107" cy="1377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7487598" y="5435678"/>
                <a:ext cx="164107" cy="137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48707" y="5531519"/>
              <a:ext cx="131894" cy="179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7648707" y="5531519"/>
                <a:ext cx="131894" cy="17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710729" y="5445412"/>
              <a:ext cx="27914" cy="24184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7710729" y="5445412"/>
                <a:ext cx="27914" cy="24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7761111" y="5711221"/>
              <a:ext cx="169355" cy="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7761111" y="5711221"/>
                <a:ext cx="169355" cy="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7843551" y="5627360"/>
              <a:ext cx="38960" cy="2425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7843551" y="5627360"/>
                <a:ext cx="38960" cy="24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8050366" y="5603400"/>
              <a:ext cx="227829" cy="22163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8050366" y="5603400"/>
                <a:ext cx="227829" cy="221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8308158" y="5519539"/>
              <a:ext cx="170855" cy="419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8308158" y="5519539"/>
                <a:ext cx="170855" cy="4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8420563" y="5646828"/>
              <a:ext cx="181349" cy="1048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8420563" y="5646828"/>
                <a:ext cx="181349" cy="10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8408590" y="5756147"/>
              <a:ext cx="283258" cy="14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8408590" y="5756147"/>
                <a:ext cx="283258" cy="14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8757796" y="5455893"/>
              <a:ext cx="334213" cy="3721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8757796" y="5455893"/>
                <a:ext cx="334213" cy="37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8060266" y="6098036"/>
              <a:ext cx="95956" cy="17148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8060266" y="6098036"/>
                <a:ext cx="95956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8170333" y="6192503"/>
              <a:ext cx="2822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8170333" y="6192503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8720666" y="6079707"/>
              <a:ext cx="101600" cy="1409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8720666" y="6079707"/>
                <a:ext cx="101600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8810977" y="6153024"/>
              <a:ext cx="62089" cy="704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8810977" y="6153024"/>
                <a:ext cx="620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8935155" y="6019960"/>
              <a:ext cx="121532" cy="3755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8935155" y="6019960"/>
                <a:ext cx="12153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8182856" y="6239560"/>
              <a:ext cx="46744" cy="2344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8182856" y="6239560"/>
                <a:ext cx="46744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286044" y="6025600"/>
              <a:ext cx="118533" cy="2684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286044" y="6025600"/>
                <a:ext cx="118533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448322" y="6141744"/>
              <a:ext cx="83255" cy="8213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448322" y="6141744"/>
                <a:ext cx="83255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8568266" y="6067017"/>
              <a:ext cx="5644" cy="15650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8568266" y="6067017"/>
                <a:ext cx="56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5672666" y="5577764"/>
              <a:ext cx="188384" cy="52168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5672666" y="5577764"/>
                <a:ext cx="188384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墨迹 39"/>
              <p14:cNvContentPartPr/>
              <p14:nvPr/>
            </p14:nvContentPartPr>
            <p14:xfrm>
              <a:off x="5825066" y="5624821"/>
              <a:ext cx="129822" cy="2236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0"/>
            </p:blipFill>
            <p:spPr>
              <a:xfrm>
                <a:off x="5825066" y="5624821"/>
                <a:ext cx="12982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1" name="墨迹 40"/>
              <p14:cNvContentPartPr/>
              <p14:nvPr/>
            </p14:nvContentPartPr>
            <p14:xfrm>
              <a:off x="5953301" y="5596622"/>
              <a:ext cx="97543" cy="2867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2"/>
            </p:blipFill>
            <p:spPr>
              <a:xfrm>
                <a:off x="5953301" y="5596622"/>
                <a:ext cx="97543" cy="286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墨迹 41"/>
              <p14:cNvContentPartPr/>
              <p14:nvPr/>
            </p14:nvContentPartPr>
            <p14:xfrm>
              <a:off x="6073422" y="5572125"/>
              <a:ext cx="139171" cy="36729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4"/>
            </p:blipFill>
            <p:spPr>
              <a:xfrm>
                <a:off x="6073422" y="5572125"/>
                <a:ext cx="139171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墨迹 42"/>
              <p14:cNvContentPartPr/>
              <p14:nvPr/>
            </p14:nvContentPartPr>
            <p14:xfrm>
              <a:off x="6050138" y="5690560"/>
              <a:ext cx="224367" cy="1748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6"/>
            </p:blipFill>
            <p:spPr>
              <a:xfrm>
                <a:off x="6050138" y="5690560"/>
                <a:ext cx="2243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墨迹 43"/>
              <p14:cNvContentPartPr/>
              <p14:nvPr/>
            </p14:nvContentPartPr>
            <p14:xfrm>
              <a:off x="6231466" y="5825916"/>
              <a:ext cx="211666" cy="9023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8"/>
            </p:blipFill>
            <p:spPr>
              <a:xfrm>
                <a:off x="6231466" y="5825916"/>
                <a:ext cx="21166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墨迹 44"/>
              <p14:cNvContentPartPr/>
              <p14:nvPr/>
            </p14:nvContentPartPr>
            <p14:xfrm>
              <a:off x="5706533" y="6463213"/>
              <a:ext cx="156104" cy="47092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0"/>
            </p:blipFill>
            <p:spPr>
              <a:xfrm>
                <a:off x="5706533" y="6463213"/>
                <a:ext cx="156104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墨迹 45"/>
              <p14:cNvContentPartPr/>
              <p14:nvPr/>
            </p14:nvContentPartPr>
            <p14:xfrm>
              <a:off x="5894211" y="6522431"/>
              <a:ext cx="150989" cy="19457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5894211" y="6522431"/>
                <a:ext cx="1509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墨迹 46"/>
              <p14:cNvContentPartPr/>
              <p14:nvPr/>
            </p14:nvContentPartPr>
            <p14:xfrm>
              <a:off x="6081006" y="6511152"/>
              <a:ext cx="184326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4"/>
            </p:blipFill>
            <p:spPr>
              <a:xfrm>
                <a:off x="6081006" y="6511152"/>
                <a:ext cx="1843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墨迹 47"/>
              <p14:cNvContentPartPr/>
              <p14:nvPr/>
            </p14:nvContentPartPr>
            <p14:xfrm>
              <a:off x="6160911" y="6448761"/>
              <a:ext cx="47978" cy="3556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6"/>
            </p:blipFill>
            <p:spPr>
              <a:xfrm>
                <a:off x="6160911" y="6448761"/>
                <a:ext cx="47978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墨迹 48"/>
              <p14:cNvContentPartPr/>
              <p14:nvPr/>
            </p14:nvContentPartPr>
            <p14:xfrm>
              <a:off x="6051021" y="6528776"/>
              <a:ext cx="293334" cy="21942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8"/>
            </p:blipFill>
            <p:spPr>
              <a:xfrm>
                <a:off x="6051021" y="6528776"/>
                <a:ext cx="293334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墨迹 49"/>
              <p14:cNvContentPartPr/>
              <p14:nvPr/>
            </p14:nvContentPartPr>
            <p14:xfrm>
              <a:off x="6203244" y="6671886"/>
              <a:ext cx="152400" cy="366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0"/>
            </p:blipFill>
            <p:spPr>
              <a:xfrm>
                <a:off x="6203244" y="6671886"/>
                <a:ext cx="152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墨迹 50"/>
              <p14:cNvContentPartPr/>
              <p14:nvPr/>
            </p14:nvContentPartPr>
            <p14:xfrm>
              <a:off x="6530622" y="6621128"/>
              <a:ext cx="28222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2"/>
            </p:blipFill>
            <p:spPr>
              <a:xfrm>
                <a:off x="6530622" y="6621128"/>
                <a:ext cx="28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墨迹 51"/>
              <p14:cNvContentPartPr/>
              <p14:nvPr/>
            </p14:nvContentPartPr>
            <p14:xfrm>
              <a:off x="6462183" y="6728284"/>
              <a:ext cx="48684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4"/>
            </p:blipFill>
            <p:spPr>
              <a:xfrm>
                <a:off x="6462183" y="6728284"/>
                <a:ext cx="486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3" name="墨迹 52"/>
              <p14:cNvContentPartPr/>
              <p14:nvPr/>
            </p14:nvContentPartPr>
            <p14:xfrm>
              <a:off x="7520340" y="6632408"/>
              <a:ext cx="260526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6"/>
            </p:blipFill>
            <p:spPr>
              <a:xfrm>
                <a:off x="7520340" y="6632408"/>
                <a:ext cx="26052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墨迹 53"/>
              <p14:cNvContentPartPr/>
              <p14:nvPr/>
            </p14:nvContentPartPr>
            <p14:xfrm>
              <a:off x="7823200" y="6619365"/>
              <a:ext cx="194733" cy="2217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8"/>
            </p:blipFill>
            <p:spPr>
              <a:xfrm>
                <a:off x="7823200" y="6619365"/>
                <a:ext cx="194733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墨迹 54"/>
              <p14:cNvContentPartPr/>
              <p14:nvPr/>
            </p14:nvContentPartPr>
            <p14:xfrm>
              <a:off x="8123061" y="6677526"/>
              <a:ext cx="100894" cy="28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0"/>
            </p:blipFill>
            <p:spPr>
              <a:xfrm>
                <a:off x="8123061" y="6677526"/>
                <a:ext cx="10089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6" name="墨迹 55"/>
              <p14:cNvContentPartPr/>
              <p14:nvPr/>
            </p14:nvContentPartPr>
            <p14:xfrm>
              <a:off x="8286044" y="6714184"/>
              <a:ext cx="158044" cy="84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2"/>
            </p:blipFill>
            <p:spPr>
              <a:xfrm>
                <a:off x="8286044" y="6714184"/>
                <a:ext cx="1580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7" name="墨迹 56"/>
              <p14:cNvContentPartPr/>
              <p14:nvPr/>
            </p14:nvContentPartPr>
            <p14:xfrm>
              <a:off x="8461022" y="6609848"/>
              <a:ext cx="251178" cy="1677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4"/>
            </p:blipFill>
            <p:spPr>
              <a:xfrm>
                <a:off x="8461022" y="6609848"/>
                <a:ext cx="2511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8" name="墨迹 57"/>
              <p14:cNvContentPartPr/>
              <p14:nvPr/>
            </p14:nvContentPartPr>
            <p14:xfrm>
              <a:off x="8703733" y="6549749"/>
              <a:ext cx="124178" cy="2626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6"/>
            </p:blipFill>
            <p:spPr>
              <a:xfrm>
                <a:off x="8703733" y="6549749"/>
                <a:ext cx="124178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9" name="墨迹 58"/>
              <p14:cNvContentPartPr/>
              <p14:nvPr/>
            </p14:nvContentPartPr>
            <p14:xfrm>
              <a:off x="8794044" y="6643687"/>
              <a:ext cx="93133" cy="169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8"/>
            </p:blipFill>
            <p:spPr>
              <a:xfrm>
                <a:off x="8794044" y="6643687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0" name="墨迹 59"/>
              <p14:cNvContentPartPr/>
              <p14:nvPr/>
            </p14:nvContentPartPr>
            <p14:xfrm>
              <a:off x="8767233" y="6700085"/>
              <a:ext cx="128411" cy="11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0"/>
            </p:blipFill>
            <p:spPr>
              <a:xfrm>
                <a:off x="8767233" y="6700085"/>
                <a:ext cx="1284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1" name="墨迹 60"/>
              <p14:cNvContentPartPr/>
              <p14:nvPr/>
            </p14:nvContentPartPr>
            <p14:xfrm>
              <a:off x="8982251" y="6501987"/>
              <a:ext cx="277459" cy="2432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2"/>
            </p:blipFill>
            <p:spPr>
              <a:xfrm>
                <a:off x="8982251" y="6501987"/>
                <a:ext cx="277459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2" name="墨迹 61"/>
              <p14:cNvContentPartPr/>
              <p14:nvPr/>
            </p14:nvContentPartPr>
            <p14:xfrm>
              <a:off x="9299222" y="6496347"/>
              <a:ext cx="46566" cy="2911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4"/>
            </p:blipFill>
            <p:spPr>
              <a:xfrm>
                <a:off x="9299222" y="6496347"/>
                <a:ext cx="46566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3" name="墨迹 62"/>
              <p14:cNvContentPartPr/>
              <p14:nvPr/>
            </p14:nvContentPartPr>
            <p14:xfrm>
              <a:off x="9234311" y="6557680"/>
              <a:ext cx="84666" cy="690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6"/>
            </p:blipFill>
            <p:spPr>
              <a:xfrm>
                <a:off x="9234311" y="6557680"/>
                <a:ext cx="84666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330266" y="6540408"/>
              <a:ext cx="76200" cy="750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330266" y="6540408"/>
                <a:ext cx="76200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0112022" y="6376854"/>
              <a:ext cx="174978" cy="18223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0112022" y="6376854"/>
                <a:ext cx="17497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0165644" y="6463213"/>
              <a:ext cx="112888" cy="2086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0165644" y="6463213"/>
                <a:ext cx="1128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0320161" y="6492822"/>
              <a:ext cx="249061" cy="14892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0320161" y="6492822"/>
                <a:ext cx="249061" cy="148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0557932" y="6432899"/>
              <a:ext cx="31045" cy="27846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0557932" y="6432899"/>
                <a:ext cx="31045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0673644" y="6384256"/>
              <a:ext cx="87488" cy="394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0673644" y="6384256"/>
                <a:ext cx="874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0700102" y="6570369"/>
              <a:ext cx="103363" cy="1692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0700102" y="6570369"/>
                <a:ext cx="1033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0882488" y="6427964"/>
              <a:ext cx="135467" cy="24392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0882488" y="6427964"/>
                <a:ext cx="135467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0988145" y="6543580"/>
              <a:ext cx="162983" cy="1170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0988145" y="6543580"/>
                <a:ext cx="1629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1209867" y="6395536"/>
              <a:ext cx="76200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1209867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4" name="墨迹 73"/>
              <p14:cNvContentPartPr/>
              <p14:nvPr/>
            </p14:nvContentPartPr>
            <p14:xfrm>
              <a:off x="11243732" y="6515910"/>
              <a:ext cx="93133" cy="2626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8"/>
            </p:blipFill>
            <p:spPr>
              <a:xfrm>
                <a:off x="11243732" y="6515910"/>
                <a:ext cx="93133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5" name="墨迹 74"/>
              <p14:cNvContentPartPr/>
              <p14:nvPr/>
            </p14:nvContentPartPr>
            <p14:xfrm>
              <a:off x="11213747" y="6607028"/>
              <a:ext cx="131587" cy="1410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0"/>
            </p:blipFill>
            <p:spPr>
              <a:xfrm>
                <a:off x="11213747" y="6607028"/>
                <a:ext cx="13158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11373555" y="6521903"/>
              <a:ext cx="163689" cy="14434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2"/>
            </p:blipFill>
            <p:spPr>
              <a:xfrm>
                <a:off x="11373555" y="6521903"/>
                <a:ext cx="163689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7" name="墨迹 76"/>
              <p14:cNvContentPartPr/>
              <p14:nvPr/>
            </p14:nvContentPartPr>
            <p14:xfrm>
              <a:off x="11525955" y="6499872"/>
              <a:ext cx="62089" cy="2566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4"/>
            </p:blipFill>
            <p:spPr>
              <a:xfrm>
                <a:off x="11525955" y="6499872"/>
                <a:ext cx="620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8" name="墨迹 77"/>
              <p14:cNvContentPartPr/>
              <p14:nvPr/>
            </p14:nvContentPartPr>
            <p14:xfrm>
              <a:off x="11509022" y="6474493"/>
              <a:ext cx="67733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6"/>
            </p:blipFill>
            <p:spPr>
              <a:xfrm>
                <a:off x="11509022" y="6474493"/>
                <a:ext cx="67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9" name="墨迹 78"/>
              <p14:cNvContentPartPr/>
              <p14:nvPr/>
            </p14:nvContentPartPr>
            <p14:xfrm>
              <a:off x="11604977" y="6491412"/>
              <a:ext cx="33867" cy="676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8"/>
            </p:blipFill>
            <p:spPr>
              <a:xfrm>
                <a:off x="11604977" y="6491412"/>
                <a:ext cx="33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0" name="墨迹 79"/>
              <p14:cNvContentPartPr/>
              <p14:nvPr/>
            </p14:nvContentPartPr>
            <p14:xfrm>
              <a:off x="11644488" y="6592929"/>
              <a:ext cx="124177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0"/>
            </p:blipFill>
            <p:spPr>
              <a:xfrm>
                <a:off x="11644488" y="6592929"/>
                <a:ext cx="1241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" name="墨迹 80"/>
              <p14:cNvContentPartPr/>
              <p14:nvPr/>
            </p14:nvContentPartPr>
            <p14:xfrm>
              <a:off x="11681177" y="6547810"/>
              <a:ext cx="42333" cy="930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2"/>
            </p:blipFill>
            <p:spPr>
              <a:xfrm>
                <a:off x="11681177" y="6547810"/>
                <a:ext cx="423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2" name="墨迹 81"/>
              <p14:cNvContentPartPr/>
              <p14:nvPr/>
            </p14:nvContentPartPr>
            <p14:xfrm>
              <a:off x="11770606" y="6559090"/>
              <a:ext cx="109008" cy="1127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4"/>
            </p:blipFill>
            <p:spPr>
              <a:xfrm>
                <a:off x="11770606" y="6559090"/>
                <a:ext cx="10900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3" name="墨迹 82"/>
              <p14:cNvContentPartPr/>
              <p14:nvPr/>
            </p14:nvContentPartPr>
            <p14:xfrm>
              <a:off x="11873088" y="6595220"/>
              <a:ext cx="76200" cy="18664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6"/>
            </p:blipFill>
            <p:spPr>
              <a:xfrm>
                <a:off x="11873088" y="6595220"/>
                <a:ext cx="76200" cy="186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墨迹 83"/>
              <p14:cNvContentPartPr/>
              <p14:nvPr/>
            </p14:nvContentPartPr>
            <p14:xfrm>
              <a:off x="7806266" y="6442064"/>
              <a:ext cx="79022" cy="1353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8"/>
            </p:blipFill>
            <p:spPr>
              <a:xfrm>
                <a:off x="7806266" y="6442064"/>
                <a:ext cx="790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墨迹 84"/>
              <p14:cNvContentPartPr/>
              <p14:nvPr/>
            </p14:nvContentPartPr>
            <p14:xfrm>
              <a:off x="7941733" y="6525251"/>
              <a:ext cx="31044" cy="422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0"/>
            </p:blipFill>
            <p:spPr>
              <a:xfrm>
                <a:off x="7941733" y="6525251"/>
                <a:ext cx="310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墨迹 85"/>
              <p14:cNvContentPartPr/>
              <p14:nvPr/>
            </p14:nvContentPartPr>
            <p14:xfrm>
              <a:off x="8012288" y="6400470"/>
              <a:ext cx="127000" cy="1290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2"/>
            </p:blipFill>
            <p:spPr>
              <a:xfrm>
                <a:off x="8012288" y="6400470"/>
                <a:ext cx="127000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7" name="墨迹 86"/>
              <p14:cNvContentPartPr/>
              <p14:nvPr/>
            </p14:nvContentPartPr>
            <p14:xfrm>
              <a:off x="8051800" y="6418095"/>
              <a:ext cx="64911" cy="2199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4"/>
            </p:blipFill>
            <p:spPr>
              <a:xfrm>
                <a:off x="8051800" y="6418095"/>
                <a:ext cx="6491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8494888" y="6412455"/>
              <a:ext cx="65617" cy="8072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6"/>
            </p:blipFill>
            <p:spPr>
              <a:xfrm>
                <a:off x="8494888" y="6412455"/>
                <a:ext cx="65617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墨迹 88"/>
              <p14:cNvContentPartPr/>
              <p14:nvPr/>
            </p14:nvContentPartPr>
            <p14:xfrm>
              <a:off x="8602133" y="6429375"/>
              <a:ext cx="33867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8"/>
            </p:blipFill>
            <p:spPr>
              <a:xfrm>
                <a:off x="8602133" y="6429375"/>
                <a:ext cx="338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墨迹 89"/>
              <p14:cNvContentPartPr/>
              <p14:nvPr/>
            </p14:nvContentPartPr>
            <p14:xfrm>
              <a:off x="8698088" y="6326096"/>
              <a:ext cx="67734" cy="11455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0"/>
            </p:blipFill>
            <p:spPr>
              <a:xfrm>
                <a:off x="8698088" y="6326096"/>
                <a:ext cx="6773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墨迹 90"/>
              <p14:cNvContentPartPr/>
              <p14:nvPr/>
            </p14:nvContentPartPr>
            <p14:xfrm>
              <a:off x="8709377" y="6324333"/>
              <a:ext cx="135467" cy="20937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2"/>
            </p:blipFill>
            <p:spPr>
              <a:xfrm>
                <a:off x="8709377" y="6324333"/>
                <a:ext cx="135467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墨迹 91"/>
              <p14:cNvContentPartPr/>
              <p14:nvPr/>
            </p14:nvContentPartPr>
            <p14:xfrm>
              <a:off x="10933288" y="6203783"/>
              <a:ext cx="101600" cy="1071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4"/>
            </p:blipFill>
            <p:spPr>
              <a:xfrm>
                <a:off x="10933288" y="6203783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墨迹 92"/>
              <p14:cNvContentPartPr/>
              <p14:nvPr/>
            </p14:nvContentPartPr>
            <p14:xfrm>
              <a:off x="11046177" y="6277100"/>
              <a:ext cx="36688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6"/>
            </p:blipFill>
            <p:spPr>
              <a:xfrm>
                <a:off x="11046177" y="6277100"/>
                <a:ext cx="366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墨迹 93"/>
              <p14:cNvContentPartPr/>
              <p14:nvPr/>
            </p14:nvContentPartPr>
            <p14:xfrm>
              <a:off x="11198577" y="6138396"/>
              <a:ext cx="121355" cy="13870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8"/>
            </p:blipFill>
            <p:spPr>
              <a:xfrm>
                <a:off x="11198577" y="6138396"/>
                <a:ext cx="121355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墨迹 94"/>
              <p14:cNvContentPartPr/>
              <p14:nvPr/>
            </p14:nvContentPartPr>
            <p14:xfrm>
              <a:off x="11500555" y="6288380"/>
              <a:ext cx="64912" cy="7331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0"/>
            </p:blipFill>
            <p:spPr>
              <a:xfrm>
                <a:off x="11500555" y="6288380"/>
                <a:ext cx="6491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墨迹 95"/>
              <p14:cNvContentPartPr/>
              <p14:nvPr/>
            </p14:nvContentPartPr>
            <p14:xfrm>
              <a:off x="11559822" y="6322218"/>
              <a:ext cx="31045" cy="4793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2"/>
            </p:blipFill>
            <p:spPr>
              <a:xfrm>
                <a:off x="11559822" y="632221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墨迹 96"/>
              <p14:cNvContentPartPr/>
              <p14:nvPr/>
            </p14:nvContentPartPr>
            <p14:xfrm>
              <a:off x="11667067" y="6316578"/>
              <a:ext cx="39511" cy="488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4"/>
            </p:blipFill>
            <p:spPr>
              <a:xfrm>
                <a:off x="11667067" y="6316578"/>
                <a:ext cx="3951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墨迹 97"/>
              <p14:cNvContentPartPr/>
              <p14:nvPr/>
            </p14:nvContentPartPr>
            <p14:xfrm>
              <a:off x="11650132" y="6220702"/>
              <a:ext cx="141112" cy="21854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6"/>
            </p:blipFill>
            <p:spPr>
              <a:xfrm>
                <a:off x="11650132" y="6220702"/>
                <a:ext cx="141112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墨迹 98"/>
              <p14:cNvContentPartPr/>
              <p14:nvPr/>
            </p14:nvContentPartPr>
            <p14:xfrm>
              <a:off x="11802532" y="6227751"/>
              <a:ext cx="104423" cy="2115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8"/>
            </p:blipFill>
            <p:spPr>
              <a:xfrm>
                <a:off x="11802532" y="6227751"/>
                <a:ext cx="104423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墨迹 99"/>
              <p14:cNvContentPartPr/>
              <p14:nvPr/>
            </p14:nvContentPartPr>
            <p14:xfrm>
              <a:off x="9160933" y="6335437"/>
              <a:ext cx="95956" cy="10891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0"/>
            </p:blipFill>
            <p:spPr>
              <a:xfrm>
                <a:off x="9160933" y="6335437"/>
                <a:ext cx="95956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墨迹 100"/>
              <p14:cNvContentPartPr/>
              <p14:nvPr/>
            </p14:nvContentPartPr>
            <p14:xfrm>
              <a:off x="9268177" y="6395536"/>
              <a:ext cx="50800" cy="4511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2"/>
            </p:blipFill>
            <p:spPr>
              <a:xfrm>
                <a:off x="9268177" y="6395536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墨迹 101"/>
              <p14:cNvContentPartPr/>
              <p14:nvPr/>
            </p14:nvContentPartPr>
            <p14:xfrm>
              <a:off x="9420577" y="6254541"/>
              <a:ext cx="183445" cy="12971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4"/>
            </p:blipFill>
            <p:spPr>
              <a:xfrm>
                <a:off x="9420577" y="6254541"/>
                <a:ext cx="18344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墨迹 102"/>
              <p14:cNvContentPartPr/>
              <p14:nvPr/>
            </p14:nvContentPartPr>
            <p14:xfrm>
              <a:off x="3426177" y="5837195"/>
              <a:ext cx="174978" cy="3496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6"/>
            </p:blipFill>
            <p:spPr>
              <a:xfrm>
                <a:off x="3426177" y="5837195"/>
                <a:ext cx="1749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墨迹 103"/>
              <p14:cNvContentPartPr/>
              <p14:nvPr/>
            </p14:nvContentPartPr>
            <p14:xfrm>
              <a:off x="3561644" y="5872972"/>
              <a:ext cx="135467" cy="770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8"/>
            </p:blipFill>
            <p:spPr>
              <a:xfrm>
                <a:off x="3561644" y="5872972"/>
                <a:ext cx="13546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墨迹 104"/>
              <p14:cNvContentPartPr/>
              <p14:nvPr/>
            </p14:nvContentPartPr>
            <p14:xfrm>
              <a:off x="3707694" y="6031768"/>
              <a:ext cx="51506" cy="479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0"/>
            </p:blipFill>
            <p:spPr>
              <a:xfrm>
                <a:off x="3707694" y="6031768"/>
                <a:ext cx="5150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墨迹 105"/>
              <p14:cNvContentPartPr/>
              <p14:nvPr/>
            </p14:nvContentPartPr>
            <p14:xfrm>
              <a:off x="3889022" y="5698315"/>
              <a:ext cx="144462" cy="42298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2"/>
            </p:blipFill>
            <p:spPr>
              <a:xfrm>
                <a:off x="3889022" y="5698315"/>
                <a:ext cx="14446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墨迹 106"/>
              <p14:cNvContentPartPr/>
              <p14:nvPr/>
            </p14:nvContentPartPr>
            <p14:xfrm>
              <a:off x="4137377" y="5856229"/>
              <a:ext cx="222956" cy="24215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4"/>
            </p:blipFill>
            <p:spPr>
              <a:xfrm>
                <a:off x="4137377" y="5856229"/>
                <a:ext cx="222956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8" name="墨迹 107"/>
              <p14:cNvContentPartPr/>
              <p14:nvPr/>
            </p14:nvContentPartPr>
            <p14:xfrm>
              <a:off x="911577" y="944666"/>
              <a:ext cx="685800" cy="42580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6"/>
            </p:blipFill>
            <p:spPr>
              <a:xfrm>
                <a:off x="911577" y="944666"/>
                <a:ext cx="685800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9" name="墨迹 108"/>
              <p14:cNvContentPartPr/>
              <p14:nvPr/>
            </p14:nvContentPartPr>
            <p14:xfrm>
              <a:off x="888823" y="3911203"/>
              <a:ext cx="824265" cy="46810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8"/>
            </p:blipFill>
            <p:spPr>
              <a:xfrm>
                <a:off x="888823" y="3911203"/>
                <a:ext cx="82426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0" name="墨迹 109"/>
              <p14:cNvContentPartPr/>
              <p14:nvPr/>
            </p14:nvContentPartPr>
            <p14:xfrm>
              <a:off x="10837332" y="2865019"/>
              <a:ext cx="201261" cy="4145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0"/>
            </p:blipFill>
            <p:spPr>
              <a:xfrm>
                <a:off x="10837332" y="2865019"/>
                <a:ext cx="201261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1" name="墨迹 110"/>
              <p14:cNvContentPartPr/>
              <p14:nvPr/>
            </p14:nvContentPartPr>
            <p14:xfrm>
              <a:off x="10905067" y="3141370"/>
              <a:ext cx="228600" cy="18681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2"/>
            </p:blipFill>
            <p:spPr>
              <a:xfrm>
                <a:off x="10905067" y="3141370"/>
                <a:ext cx="2286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2" name="墨迹 111"/>
              <p14:cNvContentPartPr/>
              <p14:nvPr/>
            </p14:nvContentPartPr>
            <p14:xfrm>
              <a:off x="11130844" y="3051133"/>
              <a:ext cx="191911" cy="14522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4"/>
            </p:blipFill>
            <p:spPr>
              <a:xfrm>
                <a:off x="11130844" y="3051133"/>
                <a:ext cx="19191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3" name="墨迹 112"/>
              <p14:cNvContentPartPr/>
              <p14:nvPr/>
            </p14:nvContentPartPr>
            <p14:xfrm>
              <a:off x="11362267" y="2994735"/>
              <a:ext cx="141111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6"/>
            </p:blipFill>
            <p:spPr>
              <a:xfrm>
                <a:off x="11362267" y="2994735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4" name="墨迹 113"/>
              <p14:cNvContentPartPr/>
              <p14:nvPr/>
            </p14:nvContentPartPr>
            <p14:xfrm>
              <a:off x="10329333" y="3075102"/>
              <a:ext cx="19756" cy="49771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8"/>
            </p:blipFill>
            <p:spPr>
              <a:xfrm>
                <a:off x="10329333" y="3075102"/>
                <a:ext cx="19756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5" name="墨迹 114"/>
              <p14:cNvContentPartPr/>
              <p14:nvPr/>
            </p14:nvContentPartPr>
            <p14:xfrm>
              <a:off x="10258777" y="3073692"/>
              <a:ext cx="127000" cy="17483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0"/>
            </p:blipFill>
            <p:spPr>
              <a:xfrm>
                <a:off x="10258777" y="3073692"/>
                <a:ext cx="1270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6" name="墨迹 115"/>
              <p14:cNvContentPartPr/>
              <p14:nvPr/>
            </p14:nvContentPartPr>
            <p14:xfrm>
              <a:off x="10340622" y="3096251"/>
              <a:ext cx="110066" cy="10151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2"/>
            </p:blipFill>
            <p:spPr>
              <a:xfrm>
                <a:off x="10340622" y="3096251"/>
                <a:ext cx="1100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7" name="墨迹 116"/>
              <p14:cNvContentPartPr/>
              <p14:nvPr/>
            </p14:nvContentPartPr>
            <p14:xfrm>
              <a:off x="10010246" y="3022934"/>
              <a:ext cx="192087" cy="14998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4"/>
            </p:blipFill>
            <p:spPr>
              <a:xfrm>
                <a:off x="10010246" y="3022934"/>
                <a:ext cx="19208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8" name="墨迹 117"/>
              <p14:cNvContentPartPr/>
              <p14:nvPr/>
            </p14:nvContentPartPr>
            <p14:xfrm>
              <a:off x="10210800" y="2893218"/>
              <a:ext cx="149577" cy="1692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6"/>
            </p:blipFill>
            <p:spPr>
              <a:xfrm>
                <a:off x="10210800" y="2893218"/>
                <a:ext cx="1495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9" name="墨迹 118"/>
              <p14:cNvContentPartPr/>
              <p14:nvPr/>
            </p14:nvContentPartPr>
            <p14:xfrm>
              <a:off x="11232444" y="3609473"/>
              <a:ext cx="166511" cy="21995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8"/>
            </p:blipFill>
            <p:spPr>
              <a:xfrm>
                <a:off x="11232444" y="3609473"/>
                <a:ext cx="166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0" name="墨迹 119"/>
              <p14:cNvContentPartPr/>
              <p14:nvPr/>
            </p14:nvContentPartPr>
            <p14:xfrm>
              <a:off x="11407422" y="3617052"/>
              <a:ext cx="98778" cy="2067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0"/>
            </p:blipFill>
            <p:spPr>
              <a:xfrm>
                <a:off x="11407422" y="3617052"/>
                <a:ext cx="987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1" name="墨迹 120"/>
              <p14:cNvContentPartPr/>
              <p14:nvPr/>
            </p14:nvContentPartPr>
            <p14:xfrm>
              <a:off x="11503377" y="3603128"/>
              <a:ext cx="28223" cy="28269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2"/>
            </p:blipFill>
            <p:spPr>
              <a:xfrm>
                <a:off x="11503377" y="3603128"/>
                <a:ext cx="2822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2" name="墨迹 121"/>
              <p14:cNvContentPartPr/>
              <p14:nvPr/>
            </p14:nvContentPartPr>
            <p14:xfrm>
              <a:off x="11559822" y="3575634"/>
              <a:ext cx="104423" cy="4511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4"/>
            </p:blipFill>
            <p:spPr>
              <a:xfrm>
                <a:off x="11559822" y="3575634"/>
                <a:ext cx="1044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3" name="墨迹 122"/>
              <p14:cNvContentPartPr/>
              <p14:nvPr/>
            </p14:nvContentPartPr>
            <p14:xfrm>
              <a:off x="11602155" y="3521880"/>
              <a:ext cx="19756" cy="20320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6"/>
            </p:blipFill>
            <p:spPr>
              <a:xfrm>
                <a:off x="11602155" y="3521880"/>
                <a:ext cx="19756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4" name="墨迹 123"/>
              <p14:cNvContentPartPr/>
              <p14:nvPr/>
            </p14:nvContentPartPr>
            <p14:xfrm>
              <a:off x="11569347" y="3744829"/>
              <a:ext cx="109008" cy="281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8"/>
            </p:blipFill>
            <p:spPr>
              <a:xfrm>
                <a:off x="11569347" y="3744829"/>
                <a:ext cx="10900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5" name="墨迹 124"/>
              <p14:cNvContentPartPr/>
              <p14:nvPr/>
            </p14:nvContentPartPr>
            <p14:xfrm>
              <a:off x="11651544" y="3671511"/>
              <a:ext cx="21167" cy="1748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0"/>
            </p:blipFill>
            <p:spPr>
              <a:xfrm>
                <a:off x="11651544" y="3671511"/>
                <a:ext cx="211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6" name="墨迹 125"/>
              <p14:cNvContentPartPr/>
              <p14:nvPr/>
            </p14:nvContentPartPr>
            <p14:xfrm>
              <a:off x="11712222" y="3654592"/>
              <a:ext cx="203200" cy="1498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2"/>
            </p:blipFill>
            <p:spPr>
              <a:xfrm>
                <a:off x="11712222" y="3654592"/>
                <a:ext cx="203200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7" name="墨迹 126"/>
              <p14:cNvContentPartPr/>
              <p14:nvPr/>
            </p14:nvContentPartPr>
            <p14:xfrm>
              <a:off x="11915422" y="3566293"/>
              <a:ext cx="81845" cy="2626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4"/>
            </p:blipFill>
            <p:spPr>
              <a:xfrm>
                <a:off x="11915422" y="3566293"/>
                <a:ext cx="81845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8" name="墨迹 127"/>
              <p14:cNvContentPartPr/>
              <p14:nvPr/>
            </p14:nvContentPartPr>
            <p14:xfrm>
              <a:off x="11926711" y="3677151"/>
              <a:ext cx="56444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6"/>
            </p:blipFill>
            <p:spPr>
              <a:xfrm>
                <a:off x="11926711" y="3677151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9" name="墨迹 128"/>
              <p14:cNvContentPartPr/>
              <p14:nvPr/>
            </p14:nvContentPartPr>
            <p14:xfrm>
              <a:off x="11921067" y="3747648"/>
              <a:ext cx="59267" cy="1974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8"/>
            </p:blipFill>
            <p:spPr>
              <a:xfrm>
                <a:off x="11921067" y="3747648"/>
                <a:ext cx="592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0" name="墨迹 129"/>
              <p14:cNvContentPartPr/>
              <p14:nvPr/>
            </p14:nvContentPartPr>
            <p14:xfrm>
              <a:off x="11997267" y="3643312"/>
              <a:ext cx="19755" cy="15227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0"/>
            </p:blipFill>
            <p:spPr>
              <a:xfrm>
                <a:off x="11997267" y="3643312"/>
                <a:ext cx="1975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1" name="墨迹 130"/>
              <p14:cNvContentPartPr/>
              <p14:nvPr/>
            </p14:nvContentPartPr>
            <p14:xfrm>
              <a:off x="12017022" y="3710990"/>
              <a:ext cx="42333" cy="394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2"/>
            </p:blipFill>
            <p:spPr>
              <a:xfrm>
                <a:off x="12017022" y="3710990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2" name="墨迹 131"/>
              <p14:cNvContentPartPr/>
              <p14:nvPr/>
            </p14:nvContentPartPr>
            <p14:xfrm>
              <a:off x="12026547" y="3632032"/>
              <a:ext cx="158398" cy="3694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4"/>
            </p:blipFill>
            <p:spPr>
              <a:xfrm>
                <a:off x="12026547" y="3632032"/>
                <a:ext cx="158398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3" name="墨迹 132"/>
              <p14:cNvContentPartPr/>
              <p14:nvPr/>
            </p14:nvContentPartPr>
            <p14:xfrm>
              <a:off x="12073467" y="3623573"/>
              <a:ext cx="118533" cy="10997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6"/>
            </p:blipFill>
            <p:spPr>
              <a:xfrm>
                <a:off x="12073467" y="3623573"/>
                <a:ext cx="1185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4" name="墨迹 133"/>
              <p14:cNvContentPartPr/>
              <p14:nvPr/>
            </p14:nvContentPartPr>
            <p14:xfrm>
              <a:off x="12163777" y="3643312"/>
              <a:ext cx="22577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8"/>
            </p:blipFill>
            <p:spPr>
              <a:xfrm>
                <a:off x="12163777" y="3643312"/>
                <a:ext cx="225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5" name="墨迹 134"/>
              <p14:cNvContentPartPr/>
              <p14:nvPr/>
            </p14:nvContentPartPr>
            <p14:xfrm>
              <a:off x="8527168" y="3662170"/>
              <a:ext cx="80609" cy="24621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0"/>
            </p:blipFill>
            <p:spPr>
              <a:xfrm>
                <a:off x="8527168" y="3662170"/>
                <a:ext cx="80609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6" name="墨迹 135"/>
              <p14:cNvContentPartPr/>
              <p14:nvPr/>
            </p14:nvContentPartPr>
            <p14:xfrm>
              <a:off x="8531577" y="3620753"/>
              <a:ext cx="310445" cy="30772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2"/>
            </p:blipFill>
            <p:spPr>
              <a:xfrm>
                <a:off x="8531577" y="3620753"/>
                <a:ext cx="310445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7" name="墨迹 136"/>
              <p14:cNvContentPartPr/>
              <p14:nvPr/>
            </p14:nvContentPartPr>
            <p14:xfrm>
              <a:off x="8321322" y="3716629"/>
              <a:ext cx="170744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4"/>
            </p:blipFill>
            <p:spPr>
              <a:xfrm>
                <a:off x="8321322" y="3716629"/>
                <a:ext cx="17074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8" name="墨迹 137"/>
              <p14:cNvContentPartPr/>
              <p14:nvPr/>
            </p14:nvContentPartPr>
            <p14:xfrm>
              <a:off x="8847313" y="3744829"/>
              <a:ext cx="155575" cy="2819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6"/>
            </p:blipFill>
            <p:spPr>
              <a:xfrm>
                <a:off x="8847313" y="3744829"/>
                <a:ext cx="155575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9" name="墨迹 138"/>
              <p14:cNvContentPartPr/>
              <p14:nvPr/>
            </p14:nvContentPartPr>
            <p14:xfrm>
              <a:off x="8918222" y="3662875"/>
              <a:ext cx="11288" cy="22576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8"/>
            </p:blipFill>
            <p:spPr>
              <a:xfrm>
                <a:off x="8918222" y="3662875"/>
                <a:ext cx="11288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0" name="墨迹 139"/>
              <p14:cNvContentPartPr/>
              <p14:nvPr/>
            </p14:nvContentPartPr>
            <p14:xfrm>
              <a:off x="9062861" y="3628684"/>
              <a:ext cx="90487" cy="27758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0"/>
            </p:blipFill>
            <p:spPr>
              <a:xfrm>
                <a:off x="9062861" y="3628684"/>
                <a:ext cx="90487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1" name="墨迹 140"/>
              <p14:cNvContentPartPr/>
              <p14:nvPr/>
            </p14:nvContentPartPr>
            <p14:xfrm>
              <a:off x="9239955" y="3641726"/>
              <a:ext cx="16934" cy="18488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2"/>
            </p:blipFill>
            <p:spPr>
              <a:xfrm>
                <a:off x="9239955" y="3641726"/>
                <a:ext cx="16934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2" name="墨迹 141"/>
              <p14:cNvContentPartPr/>
              <p14:nvPr/>
            </p14:nvContentPartPr>
            <p14:xfrm>
              <a:off x="9228666" y="3710990"/>
              <a:ext cx="104422" cy="6203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4"/>
            </p:blipFill>
            <p:spPr>
              <a:xfrm>
                <a:off x="9228666" y="3710990"/>
                <a:ext cx="1044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3" name="墨迹 142"/>
              <p14:cNvContentPartPr/>
              <p14:nvPr/>
            </p14:nvContentPartPr>
            <p14:xfrm>
              <a:off x="9324622" y="3606653"/>
              <a:ext cx="16933" cy="26383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6"/>
            </p:blipFill>
            <p:spPr>
              <a:xfrm>
                <a:off x="9324622" y="3606653"/>
                <a:ext cx="16933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4" name="墨迹 143"/>
              <p14:cNvContentPartPr/>
              <p14:nvPr/>
            </p14:nvContentPartPr>
            <p14:xfrm>
              <a:off x="9381066" y="3681381"/>
              <a:ext cx="268640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8"/>
            </p:blipFill>
            <p:spPr>
              <a:xfrm>
                <a:off x="9381066" y="3681381"/>
                <a:ext cx="26864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5" name="墨迹 144"/>
              <p14:cNvContentPartPr/>
              <p14:nvPr/>
            </p14:nvContentPartPr>
            <p14:xfrm>
              <a:off x="8391877" y="4260870"/>
              <a:ext cx="289278" cy="2538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0"/>
            </p:blipFill>
            <p:spPr>
              <a:xfrm>
                <a:off x="8391877" y="4260870"/>
                <a:ext cx="2892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6" name="墨迹 145"/>
              <p14:cNvContentPartPr/>
              <p14:nvPr/>
            </p14:nvContentPartPr>
            <p14:xfrm>
              <a:off x="8692444" y="4089561"/>
              <a:ext cx="115711" cy="27000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2"/>
            </p:blipFill>
            <p:spPr>
              <a:xfrm>
                <a:off x="8692444" y="4089561"/>
                <a:ext cx="115711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7" name="墨迹 146"/>
              <p14:cNvContentPartPr/>
              <p14:nvPr/>
            </p14:nvContentPartPr>
            <p14:xfrm>
              <a:off x="8799688" y="4190373"/>
              <a:ext cx="138994" cy="10715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4"/>
            </p:blipFill>
            <p:spPr>
              <a:xfrm>
                <a:off x="8799688" y="4190373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8" name="墨迹 147"/>
              <p14:cNvContentPartPr/>
              <p14:nvPr/>
            </p14:nvContentPartPr>
            <p14:xfrm>
              <a:off x="9017000" y="4071937"/>
              <a:ext cx="121355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6"/>
            </p:blipFill>
            <p:spPr>
              <a:xfrm>
                <a:off x="9017000" y="4071937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9" name="墨迹 148"/>
              <p14:cNvContentPartPr/>
              <p14:nvPr/>
            </p14:nvContentPartPr>
            <p14:xfrm>
              <a:off x="9036755" y="4174863"/>
              <a:ext cx="112889" cy="2115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8"/>
            </p:blipFill>
            <p:spPr>
              <a:xfrm>
                <a:off x="9036755" y="4174863"/>
                <a:ext cx="112889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0" name="墨迹 149"/>
              <p14:cNvContentPartPr/>
              <p14:nvPr/>
            </p14:nvContentPartPr>
            <p14:xfrm>
              <a:off x="9012413" y="4258051"/>
              <a:ext cx="140053" cy="1127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0"/>
            </p:blipFill>
            <p:spPr>
              <a:xfrm>
                <a:off x="9012413" y="4258051"/>
                <a:ext cx="14005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1" name="墨迹 150"/>
              <p14:cNvContentPartPr/>
              <p14:nvPr/>
            </p14:nvContentPartPr>
            <p14:xfrm>
              <a:off x="9220905" y="4091676"/>
              <a:ext cx="120650" cy="22576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2"/>
            </p:blipFill>
            <p:spPr>
              <a:xfrm>
                <a:off x="9220905" y="4091676"/>
                <a:ext cx="120650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2" name="墨迹 151"/>
              <p14:cNvContentPartPr/>
              <p14:nvPr/>
            </p14:nvContentPartPr>
            <p14:xfrm>
              <a:off x="9260416" y="4094496"/>
              <a:ext cx="109361" cy="26859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4"/>
            </p:blipFill>
            <p:spPr>
              <a:xfrm>
                <a:off x="9260416" y="4094496"/>
                <a:ext cx="109361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3" name="墨迹 152"/>
              <p14:cNvContentPartPr/>
              <p14:nvPr/>
            </p14:nvContentPartPr>
            <p14:xfrm>
              <a:off x="9403644" y="4057661"/>
              <a:ext cx="321733" cy="5021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6"/>
            </p:blipFill>
            <p:spPr>
              <a:xfrm>
                <a:off x="9403644" y="4057661"/>
                <a:ext cx="321733" cy="502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4" name="墨迹 153"/>
              <p14:cNvContentPartPr/>
              <p14:nvPr/>
            </p14:nvContentPartPr>
            <p14:xfrm>
              <a:off x="9179983" y="4624638"/>
              <a:ext cx="240594" cy="2819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8"/>
            </p:blipFill>
            <p:spPr>
              <a:xfrm>
                <a:off x="9179983" y="4624638"/>
                <a:ext cx="24059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5" name="墨迹 154"/>
              <p14:cNvContentPartPr/>
              <p14:nvPr/>
            </p14:nvContentPartPr>
            <p14:xfrm>
              <a:off x="9282288" y="4502501"/>
              <a:ext cx="42334" cy="32799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0"/>
            </p:blipFill>
            <p:spPr>
              <a:xfrm>
                <a:off x="9282288" y="4502501"/>
                <a:ext cx="42334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6" name="墨迹 155"/>
              <p14:cNvContentPartPr/>
              <p14:nvPr/>
            </p14:nvContentPartPr>
            <p14:xfrm>
              <a:off x="9522883" y="4497213"/>
              <a:ext cx="123472" cy="26366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2"/>
            </p:blipFill>
            <p:spPr>
              <a:xfrm>
                <a:off x="9522883" y="4497213"/>
                <a:ext cx="12347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7" name="墨迹 156"/>
              <p14:cNvContentPartPr/>
              <p14:nvPr/>
            </p14:nvContentPartPr>
            <p14:xfrm>
              <a:off x="9648296" y="4559251"/>
              <a:ext cx="122237" cy="2317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4"/>
            </p:blipFill>
            <p:spPr>
              <a:xfrm>
                <a:off x="9648296" y="4559251"/>
                <a:ext cx="122237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8" name="墨迹 157"/>
              <p14:cNvContentPartPr/>
              <p14:nvPr/>
            </p14:nvContentPartPr>
            <p14:xfrm>
              <a:off x="9750777" y="4531581"/>
              <a:ext cx="25400" cy="47656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6"/>
            </p:blipFill>
            <p:spPr>
              <a:xfrm>
                <a:off x="9750777" y="4531581"/>
                <a:ext cx="25400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9" name="墨迹 158"/>
              <p14:cNvContentPartPr/>
              <p14:nvPr/>
            </p14:nvContentPartPr>
            <p14:xfrm>
              <a:off x="9787466" y="4569650"/>
              <a:ext cx="115711" cy="2678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8"/>
            </p:blipFill>
            <p:spPr>
              <a:xfrm>
                <a:off x="9787466" y="4569650"/>
                <a:ext cx="1157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0" name="墨迹 159"/>
              <p14:cNvContentPartPr/>
              <p14:nvPr/>
            </p14:nvContentPartPr>
            <p14:xfrm>
              <a:off x="9829800" y="4511842"/>
              <a:ext cx="25400" cy="23405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0"/>
            </p:blipFill>
            <p:spPr>
              <a:xfrm>
                <a:off x="9829800" y="4511842"/>
                <a:ext cx="25400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1" name="墨迹 160"/>
              <p14:cNvContentPartPr/>
              <p14:nvPr/>
            </p14:nvContentPartPr>
            <p14:xfrm>
              <a:off x="6289322" y="3344402"/>
              <a:ext cx="577144" cy="8459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2"/>
            </p:blipFill>
            <p:spPr>
              <a:xfrm>
                <a:off x="6289322" y="3344402"/>
                <a:ext cx="577144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2" name="墨迹 161"/>
              <p14:cNvContentPartPr/>
              <p14:nvPr/>
            </p14:nvContentPartPr>
            <p14:xfrm>
              <a:off x="7185377" y="3005309"/>
              <a:ext cx="197556" cy="30525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4"/>
            </p:blipFill>
            <p:spPr>
              <a:xfrm>
                <a:off x="7185377" y="3005309"/>
                <a:ext cx="197556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3" name="墨迹 162"/>
              <p14:cNvContentPartPr/>
              <p14:nvPr/>
            </p14:nvContentPartPr>
            <p14:xfrm>
              <a:off x="7148336" y="3047784"/>
              <a:ext cx="223308" cy="25996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6"/>
            </p:blipFill>
            <p:spPr>
              <a:xfrm>
                <a:off x="7148336" y="3047784"/>
                <a:ext cx="22330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4" name="墨迹 163"/>
              <p14:cNvContentPartPr/>
              <p14:nvPr/>
            </p14:nvContentPartPr>
            <p14:xfrm>
              <a:off x="4123266" y="3574048"/>
              <a:ext cx="98778" cy="26983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8"/>
            </p:blipFill>
            <p:spPr>
              <a:xfrm>
                <a:off x="4123266" y="3574048"/>
                <a:ext cx="98778" cy="269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5" name="墨迹 164"/>
              <p14:cNvContentPartPr/>
              <p14:nvPr/>
            </p14:nvContentPartPr>
            <p14:xfrm>
              <a:off x="4165600" y="3571404"/>
              <a:ext cx="152400" cy="29309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0"/>
            </p:blipFill>
            <p:spPr>
              <a:xfrm>
                <a:off x="4165600" y="3571404"/>
                <a:ext cx="152400" cy="293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6" name="墨迹 165"/>
              <p14:cNvContentPartPr/>
              <p14:nvPr/>
            </p14:nvContentPartPr>
            <p14:xfrm>
              <a:off x="6350000" y="3583389"/>
              <a:ext cx="105303" cy="4772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2"/>
            </p:blipFill>
            <p:spPr>
              <a:xfrm>
                <a:off x="6350000" y="3583389"/>
                <a:ext cx="105303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7" name="墨迹 166"/>
              <p14:cNvContentPartPr/>
              <p14:nvPr/>
            </p14:nvContentPartPr>
            <p14:xfrm>
              <a:off x="6470473" y="3586914"/>
              <a:ext cx="164571" cy="24251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4"/>
            </p:blipFill>
            <p:spPr>
              <a:xfrm>
                <a:off x="6470473" y="3586914"/>
                <a:ext cx="16457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8" name="墨迹 167"/>
              <p14:cNvContentPartPr/>
              <p14:nvPr/>
            </p14:nvContentPartPr>
            <p14:xfrm>
              <a:off x="5346700" y="4376486"/>
              <a:ext cx="184855" cy="42263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6"/>
            </p:blipFill>
            <p:spPr>
              <a:xfrm>
                <a:off x="5346700" y="4376486"/>
                <a:ext cx="184855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9" name="墨迹 168"/>
              <p14:cNvContentPartPr/>
              <p14:nvPr/>
            </p14:nvContentPartPr>
            <p14:xfrm>
              <a:off x="5280201" y="4476593"/>
              <a:ext cx="341665" cy="33133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8"/>
            </p:blipFill>
            <p:spPr>
              <a:xfrm>
                <a:off x="5280201" y="4476593"/>
                <a:ext cx="34166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0" name="墨迹 169"/>
              <p14:cNvContentPartPr/>
              <p14:nvPr/>
            </p14:nvContentPartPr>
            <p14:xfrm>
              <a:off x="4217105" y="4805111"/>
              <a:ext cx="208139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0"/>
            </p:blipFill>
            <p:spPr>
              <a:xfrm>
                <a:off x="4217105" y="4805111"/>
                <a:ext cx="20813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1" name="墨迹 170"/>
              <p14:cNvContentPartPr/>
              <p14:nvPr/>
            </p14:nvContentPartPr>
            <p14:xfrm>
              <a:off x="4422245" y="4707472"/>
              <a:ext cx="276755" cy="35707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2"/>
            </p:blipFill>
            <p:spPr>
              <a:xfrm>
                <a:off x="4422245" y="4707472"/>
                <a:ext cx="27675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2" name="墨迹 171"/>
              <p14:cNvContentPartPr/>
              <p14:nvPr/>
            </p14:nvContentPartPr>
            <p14:xfrm>
              <a:off x="4798306" y="4844590"/>
              <a:ext cx="182916" cy="2255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4"/>
            </p:blipFill>
            <p:spPr>
              <a:xfrm>
                <a:off x="4798306" y="4844590"/>
                <a:ext cx="1829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3" name="墨迹 172"/>
              <p14:cNvContentPartPr/>
              <p14:nvPr/>
            </p14:nvContentPartPr>
            <p14:xfrm>
              <a:off x="4865511" y="4743073"/>
              <a:ext cx="50800" cy="27071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6"/>
            </p:blipFill>
            <p:spPr>
              <a:xfrm>
                <a:off x="4865511" y="4743073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4" name="墨迹 173"/>
              <p14:cNvContentPartPr/>
              <p14:nvPr/>
            </p14:nvContentPartPr>
            <p14:xfrm>
              <a:off x="5036961" y="4705886"/>
              <a:ext cx="71261" cy="30648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8"/>
            </p:blipFill>
            <p:spPr>
              <a:xfrm>
                <a:off x="5036961" y="4705886"/>
                <a:ext cx="71261" cy="306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5" name="墨迹 174"/>
              <p14:cNvContentPartPr/>
              <p14:nvPr/>
            </p14:nvContentPartPr>
            <p14:xfrm>
              <a:off x="5164666" y="4775326"/>
              <a:ext cx="87489" cy="20814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0"/>
            </p:blipFill>
            <p:spPr>
              <a:xfrm>
                <a:off x="5164666" y="4775326"/>
                <a:ext cx="87489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6" name="墨迹 175"/>
              <p14:cNvContentPartPr/>
              <p14:nvPr/>
            </p14:nvContentPartPr>
            <p14:xfrm>
              <a:off x="5226755" y="4742369"/>
              <a:ext cx="276578" cy="27264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2"/>
            </p:blipFill>
            <p:spPr>
              <a:xfrm>
                <a:off x="5226755" y="4742369"/>
                <a:ext cx="276578" cy="27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7" name="墨迹 176"/>
              <p14:cNvContentPartPr/>
              <p14:nvPr/>
            </p14:nvContentPartPr>
            <p14:xfrm>
              <a:off x="5660672" y="4855870"/>
              <a:ext cx="311150" cy="2255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4"/>
            </p:blipFill>
            <p:spPr>
              <a:xfrm>
                <a:off x="5660672" y="4855870"/>
                <a:ext cx="3111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8" name="墨迹 177"/>
              <p14:cNvContentPartPr/>
              <p14:nvPr/>
            </p14:nvContentPartPr>
            <p14:xfrm>
              <a:off x="5671255" y="4947516"/>
              <a:ext cx="306212" cy="3806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6"/>
            </p:blipFill>
            <p:spPr>
              <a:xfrm>
                <a:off x="5671255" y="4947516"/>
                <a:ext cx="306212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9" name="墨迹 178"/>
              <p14:cNvContentPartPr/>
              <p14:nvPr/>
            </p14:nvContentPartPr>
            <p14:xfrm>
              <a:off x="5827888" y="4610186"/>
              <a:ext cx="283104" cy="20832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8"/>
            </p:blipFill>
            <p:spPr>
              <a:xfrm>
                <a:off x="5827888" y="4610186"/>
                <a:ext cx="283104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0" name="墨迹 179"/>
              <p14:cNvContentPartPr/>
              <p14:nvPr/>
            </p14:nvContentPartPr>
            <p14:xfrm>
              <a:off x="6064955" y="4709235"/>
              <a:ext cx="25400" cy="10997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0"/>
            </p:blipFill>
            <p:spPr>
              <a:xfrm>
                <a:off x="6064955" y="4709235"/>
                <a:ext cx="254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1" name="墨迹 180"/>
              <p14:cNvContentPartPr/>
              <p14:nvPr/>
            </p14:nvContentPartPr>
            <p14:xfrm>
              <a:off x="6259688" y="4771273"/>
              <a:ext cx="222956" cy="29890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2"/>
            </p:blipFill>
            <p:spPr>
              <a:xfrm>
                <a:off x="6259688" y="4771273"/>
                <a:ext cx="22295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2" name="墨迹 181"/>
              <p14:cNvContentPartPr/>
              <p14:nvPr/>
            </p14:nvContentPartPr>
            <p14:xfrm>
              <a:off x="6485466" y="4775150"/>
              <a:ext cx="22578" cy="21607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4"/>
            </p:blipFill>
            <p:spPr>
              <a:xfrm>
                <a:off x="6485466" y="4775150"/>
                <a:ext cx="2257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3" name="墨迹 182"/>
              <p14:cNvContentPartPr/>
              <p14:nvPr/>
            </p14:nvContentPartPr>
            <p14:xfrm>
              <a:off x="6485466" y="4771273"/>
              <a:ext cx="33866" cy="219952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6"/>
            </p:blipFill>
            <p:spPr>
              <a:xfrm>
                <a:off x="6485466" y="4771273"/>
                <a:ext cx="338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4" name="墨迹 183"/>
              <p14:cNvContentPartPr/>
              <p14:nvPr/>
            </p14:nvContentPartPr>
            <p14:xfrm>
              <a:off x="6530622" y="4784491"/>
              <a:ext cx="282222" cy="44360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8"/>
            </p:blipFill>
            <p:spPr>
              <a:xfrm>
                <a:off x="6530622" y="4784491"/>
                <a:ext cx="282222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5" name="墨迹 184"/>
              <p14:cNvContentPartPr/>
              <p14:nvPr/>
            </p14:nvContentPartPr>
            <p14:xfrm>
              <a:off x="6841066" y="4878429"/>
              <a:ext cx="166511" cy="36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0"/>
            </p:blipFill>
            <p:spPr>
              <a:xfrm>
                <a:off x="6841066" y="4878429"/>
                <a:ext cx="1665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6" name="墨迹 185"/>
              <p14:cNvContentPartPr/>
              <p14:nvPr/>
            </p14:nvContentPartPr>
            <p14:xfrm>
              <a:off x="6897511" y="4793832"/>
              <a:ext cx="33866" cy="27635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2"/>
            </p:blipFill>
            <p:spPr>
              <a:xfrm>
                <a:off x="6897511" y="4793832"/>
                <a:ext cx="338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7" name="墨迹 186"/>
              <p14:cNvContentPartPr/>
              <p14:nvPr/>
            </p14:nvContentPartPr>
            <p14:xfrm>
              <a:off x="7108296" y="4711526"/>
              <a:ext cx="90487" cy="28604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4"/>
            </p:blipFill>
            <p:spPr>
              <a:xfrm>
                <a:off x="7108296" y="4711526"/>
                <a:ext cx="90487" cy="286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8" name="墨迹 187"/>
              <p14:cNvContentPartPr/>
              <p14:nvPr/>
            </p14:nvContentPartPr>
            <p14:xfrm>
              <a:off x="7292622" y="4726154"/>
              <a:ext cx="38100" cy="15791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6"/>
            </p:blipFill>
            <p:spPr>
              <a:xfrm>
                <a:off x="7292622" y="4726154"/>
                <a:ext cx="381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9" name="墨迹 188"/>
              <p14:cNvContentPartPr/>
              <p14:nvPr/>
            </p14:nvContentPartPr>
            <p14:xfrm>
              <a:off x="7298266" y="4788192"/>
              <a:ext cx="98778" cy="4511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8"/>
            </p:blipFill>
            <p:spPr>
              <a:xfrm>
                <a:off x="7298266" y="4788192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0" name="墨迹 189"/>
              <p14:cNvContentPartPr/>
              <p14:nvPr/>
            </p14:nvContentPartPr>
            <p14:xfrm>
              <a:off x="7388577" y="4679273"/>
              <a:ext cx="28223" cy="24427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0"/>
            </p:blipFill>
            <p:spPr>
              <a:xfrm>
                <a:off x="7388577" y="4679273"/>
                <a:ext cx="28223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1" name="墨迹 190"/>
              <p14:cNvContentPartPr/>
              <p14:nvPr/>
            </p14:nvContentPartPr>
            <p14:xfrm>
              <a:off x="7439377" y="4651074"/>
              <a:ext cx="231423" cy="447307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2"/>
            </p:blipFill>
            <p:spPr>
              <a:xfrm>
                <a:off x="7439377" y="4651074"/>
                <a:ext cx="231423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2" name="墨迹 191"/>
              <p14:cNvContentPartPr/>
              <p14:nvPr/>
            </p14:nvContentPartPr>
            <p14:xfrm>
              <a:off x="7569200" y="4640147"/>
              <a:ext cx="84666" cy="12830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4"/>
            </p:blipFill>
            <p:spPr>
              <a:xfrm>
                <a:off x="7569200" y="4640147"/>
                <a:ext cx="8466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3" name="墨迹 192"/>
              <p14:cNvContentPartPr/>
              <p14:nvPr/>
            </p14:nvContentPartPr>
            <p14:xfrm>
              <a:off x="7665155" y="4624638"/>
              <a:ext cx="95956" cy="9023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6"/>
            </p:blipFill>
            <p:spPr>
              <a:xfrm>
                <a:off x="7665155" y="4624638"/>
                <a:ext cx="95956" cy="902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5" y="616736"/>
            <a:ext cx="12832956" cy="39766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85137" y="1620562"/>
              <a:ext cx="20285" cy="206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085137" y="1620562"/>
                <a:ext cx="20285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03848" y="812131"/>
              <a:ext cx="381529" cy="3017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03848" y="812131"/>
                <a:ext cx="381529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320844" y="857250"/>
              <a:ext cx="156104" cy="2143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320844" y="857250"/>
                <a:ext cx="15610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627055" y="761373"/>
              <a:ext cx="227189" cy="3066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627055" y="761373"/>
                <a:ext cx="227189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81244" y="795212"/>
              <a:ext cx="261232" cy="25379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81244" y="795212"/>
                <a:ext cx="26123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191000" y="2148764"/>
              <a:ext cx="282222" cy="24533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4"/>
            </p:blipFill>
            <p:spPr>
              <a:xfrm>
                <a:off x="4191000" y="2148764"/>
                <a:ext cx="28222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572000" y="2275660"/>
              <a:ext cx="112888" cy="140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6"/>
            </p:blipFill>
            <p:spPr>
              <a:xfrm>
                <a:off x="4572000" y="2275660"/>
                <a:ext cx="1128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墨迹 14"/>
              <p14:cNvContentPartPr/>
              <p14:nvPr/>
            </p14:nvContentPartPr>
            <p14:xfrm>
              <a:off x="4730044" y="2131845"/>
              <a:ext cx="301978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8"/>
            </p:blipFill>
            <p:spPr>
              <a:xfrm>
                <a:off x="4730044" y="2131845"/>
                <a:ext cx="30197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墨迹 15"/>
              <p14:cNvContentPartPr/>
              <p14:nvPr/>
            </p14:nvContentPartPr>
            <p14:xfrm>
              <a:off x="4980516" y="2069807"/>
              <a:ext cx="127706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"/>
            </p:blipFill>
            <p:spPr>
              <a:xfrm>
                <a:off x="4980516" y="2069807"/>
                <a:ext cx="1277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墨迹 16"/>
              <p14:cNvContentPartPr/>
              <p14:nvPr/>
            </p14:nvContentPartPr>
            <p14:xfrm>
              <a:off x="5108222" y="2165684"/>
              <a:ext cx="121355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2"/>
            </p:blipFill>
            <p:spPr>
              <a:xfrm>
                <a:off x="5108222" y="216568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墨迹 17"/>
              <p14:cNvContentPartPr/>
              <p14:nvPr/>
            </p14:nvContentPartPr>
            <p14:xfrm>
              <a:off x="5089172" y="2247461"/>
              <a:ext cx="171450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4"/>
            </p:blipFill>
            <p:spPr>
              <a:xfrm>
                <a:off x="5089172" y="2247461"/>
                <a:ext cx="1714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墨迹 18"/>
              <p14:cNvContentPartPr/>
              <p14:nvPr/>
            </p14:nvContentPartPr>
            <p14:xfrm>
              <a:off x="5360458" y="2064167"/>
              <a:ext cx="306564" cy="2904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"/>
            </p:blipFill>
            <p:spPr>
              <a:xfrm>
                <a:off x="5360458" y="2064167"/>
                <a:ext cx="30656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墨迹 19"/>
              <p14:cNvContentPartPr/>
              <p14:nvPr/>
            </p14:nvContentPartPr>
            <p14:xfrm>
              <a:off x="5686072" y="1979570"/>
              <a:ext cx="99483" cy="1579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8"/>
            </p:blipFill>
            <p:spPr>
              <a:xfrm>
                <a:off x="5686072" y="1979570"/>
                <a:ext cx="9948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墨迹 20"/>
              <p14:cNvContentPartPr/>
              <p14:nvPr/>
            </p14:nvContentPartPr>
            <p14:xfrm>
              <a:off x="5785555" y="2035968"/>
              <a:ext cx="127000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0"/>
            </p:blipFill>
            <p:spPr>
              <a:xfrm>
                <a:off x="5785555" y="2035968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墨迹 21"/>
              <p14:cNvContentPartPr/>
              <p14:nvPr/>
            </p14:nvContentPartPr>
            <p14:xfrm>
              <a:off x="5842000" y="1945731"/>
              <a:ext cx="16933" cy="1889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"/>
            </p:blipFill>
            <p:spPr>
              <a:xfrm>
                <a:off x="5842000" y="1945731"/>
                <a:ext cx="1693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墨迹 22"/>
              <p14:cNvContentPartPr/>
              <p14:nvPr/>
            </p14:nvContentPartPr>
            <p14:xfrm>
              <a:off x="6443838" y="2075447"/>
              <a:ext cx="201789" cy="535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4"/>
            </p:blipFill>
            <p:spPr>
              <a:xfrm>
                <a:off x="6443838" y="2075447"/>
                <a:ext cx="2017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墨迹 23"/>
              <p14:cNvContentPartPr/>
              <p14:nvPr/>
            </p14:nvContentPartPr>
            <p14:xfrm>
              <a:off x="6479822" y="2122504"/>
              <a:ext cx="231422" cy="2366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6"/>
            </p:blipFill>
            <p:spPr>
              <a:xfrm>
                <a:off x="6479822" y="2122504"/>
                <a:ext cx="231422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墨迹 24"/>
              <p14:cNvContentPartPr/>
              <p14:nvPr/>
            </p14:nvContentPartPr>
            <p14:xfrm>
              <a:off x="6795911" y="2227722"/>
              <a:ext cx="169333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8"/>
            </p:blipFill>
            <p:spPr>
              <a:xfrm>
                <a:off x="6795911" y="2227722"/>
                <a:ext cx="169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墨迹 25"/>
              <p14:cNvContentPartPr/>
              <p14:nvPr/>
            </p14:nvContentPartPr>
            <p14:xfrm>
              <a:off x="6976533" y="2109286"/>
              <a:ext cx="265289" cy="1945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0"/>
            </p:blipFill>
            <p:spPr>
              <a:xfrm>
                <a:off x="6976533" y="2109286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墨迹 26"/>
              <p14:cNvContentPartPr/>
              <p14:nvPr/>
            </p14:nvContentPartPr>
            <p14:xfrm>
              <a:off x="7221184" y="2064167"/>
              <a:ext cx="130704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2"/>
            </p:blipFill>
            <p:spPr>
              <a:xfrm>
                <a:off x="7221184" y="2064167"/>
                <a:ext cx="13070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墨迹 27"/>
              <p14:cNvContentPartPr/>
              <p14:nvPr/>
            </p14:nvContentPartPr>
            <p14:xfrm>
              <a:off x="7349066" y="2103646"/>
              <a:ext cx="110066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4"/>
            </p:blipFill>
            <p:spPr>
              <a:xfrm>
                <a:off x="7349066" y="2103646"/>
                <a:ext cx="1100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墨迹 28"/>
              <p14:cNvContentPartPr/>
              <p14:nvPr/>
            </p14:nvContentPartPr>
            <p14:xfrm>
              <a:off x="7330722" y="2202342"/>
              <a:ext cx="139700" cy="141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6"/>
            </p:blipFill>
            <p:spPr>
              <a:xfrm>
                <a:off x="7330722" y="2202342"/>
                <a:ext cx="1397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墨迹 29"/>
              <p14:cNvContentPartPr/>
              <p14:nvPr/>
            </p14:nvContentPartPr>
            <p14:xfrm>
              <a:off x="7631288" y="2002129"/>
              <a:ext cx="154517" cy="507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8"/>
            </p:blipFill>
            <p:spPr>
              <a:xfrm>
                <a:off x="7631288" y="2002129"/>
                <a:ext cx="15451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墨迹 30"/>
              <p14:cNvContentPartPr/>
              <p14:nvPr/>
            </p14:nvContentPartPr>
            <p14:xfrm>
              <a:off x="7620000" y="2075447"/>
              <a:ext cx="73377" cy="2960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0"/>
            </p:blipFill>
            <p:spPr>
              <a:xfrm>
                <a:off x="7620000" y="2075447"/>
                <a:ext cx="7337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墨迹 31"/>
              <p14:cNvContentPartPr/>
              <p14:nvPr/>
            </p14:nvContentPartPr>
            <p14:xfrm>
              <a:off x="7625644" y="2137485"/>
              <a:ext cx="225778" cy="16355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2"/>
            </p:blipFill>
            <p:spPr>
              <a:xfrm>
                <a:off x="7625644" y="2137485"/>
                <a:ext cx="225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7822141" y="1952781"/>
              <a:ext cx="125236" cy="1452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7822141" y="1952781"/>
                <a:ext cx="12523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7930444" y="2007769"/>
              <a:ext cx="118533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7930444" y="2007769"/>
                <a:ext cx="1185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7950200" y="1931456"/>
              <a:ext cx="53622" cy="2229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7950200" y="1931456"/>
                <a:ext cx="53622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8491361" y="728944"/>
              <a:ext cx="246239" cy="30243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8491361" y="728944"/>
                <a:ext cx="24623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8794044" y="845970"/>
              <a:ext cx="16933" cy="18188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8794044" y="845970"/>
                <a:ext cx="1693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8864071" y="590416"/>
              <a:ext cx="34396" cy="100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8864071" y="590416"/>
                <a:ext cx="34396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9168694" y="723833"/>
              <a:ext cx="219428" cy="2151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9168694" y="723833"/>
                <a:ext cx="21942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9490427" y="599757"/>
              <a:ext cx="378884" cy="3420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9490427" y="599757"/>
                <a:ext cx="378884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10044288" y="678891"/>
              <a:ext cx="170215" cy="22347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10044288" y="678891"/>
                <a:ext cx="1702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10459155" y="552700"/>
              <a:ext cx="206727" cy="66831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10459155" y="552700"/>
                <a:ext cx="206727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10724444" y="550585"/>
              <a:ext cx="141111" cy="31089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10724444" y="550585"/>
                <a:ext cx="1411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10615436" y="682416"/>
              <a:ext cx="351719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10615436" y="682416"/>
                <a:ext cx="35171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8698088" y="2092366"/>
              <a:ext cx="112889" cy="26718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8698088" y="2092366"/>
                <a:ext cx="112889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8777111" y="2098006"/>
              <a:ext cx="138289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8777111" y="2098006"/>
                <a:ext cx="1382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8940800" y="2210802"/>
              <a:ext cx="16933" cy="1325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8940800" y="2210802"/>
                <a:ext cx="169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9049984" y="1990850"/>
              <a:ext cx="12171" cy="535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9049984" y="1990850"/>
                <a:ext cx="1217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9127066" y="2154404"/>
              <a:ext cx="169334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9127066" y="2154404"/>
                <a:ext cx="169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9318977" y="2069807"/>
              <a:ext cx="262467" cy="21995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9318977" y="2069807"/>
                <a:ext cx="262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9605786" y="2021869"/>
              <a:ext cx="91369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9605786" y="2021869"/>
                <a:ext cx="9136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9674577" y="2154404"/>
              <a:ext cx="189089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9674577" y="2154404"/>
                <a:ext cx="1890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9688512" y="2241821"/>
              <a:ext cx="268288" cy="2326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9688512" y="2241821"/>
                <a:ext cx="268288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9987844" y="2053593"/>
              <a:ext cx="138288" cy="260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9987844" y="2053593"/>
                <a:ext cx="138288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10097911" y="2069807"/>
              <a:ext cx="180622" cy="22982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10097911" y="2069807"/>
                <a:ext cx="1806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10253133" y="2160044"/>
              <a:ext cx="42334" cy="18047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10253133" y="2160044"/>
                <a:ext cx="423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10363200" y="1991555"/>
              <a:ext cx="9348" cy="810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10363200" y="1991555"/>
                <a:ext cx="9348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10474677" y="1935862"/>
              <a:ext cx="128411" cy="15297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10474677" y="1935862"/>
                <a:ext cx="128411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10611555" y="1951371"/>
              <a:ext cx="152400" cy="1692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10611555" y="1951371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10659532" y="1791871"/>
              <a:ext cx="47978" cy="28921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10659532" y="1791871"/>
                <a:ext cx="47978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4566355" y="2763503"/>
              <a:ext cx="124178" cy="42721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4566355" y="2763503"/>
                <a:ext cx="124178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4645377" y="2820253"/>
              <a:ext cx="163689" cy="3285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4645377" y="2820253"/>
                <a:ext cx="163689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4842933" y="2943976"/>
              <a:ext cx="22578" cy="24110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4842933" y="2943976"/>
                <a:ext cx="2257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4888088" y="2762093"/>
              <a:ext cx="14112" cy="1283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4888088" y="2762093"/>
                <a:ext cx="14112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4993216" y="2712745"/>
              <a:ext cx="160161" cy="21995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4993216" y="2712745"/>
                <a:ext cx="16016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5140325" y="2774782"/>
              <a:ext cx="137230" cy="253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5140325" y="2774782"/>
                <a:ext cx="13723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5198533" y="2641718"/>
              <a:ext cx="33867" cy="2627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5198533" y="2641718"/>
                <a:ext cx="33867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5209822" y="3028573"/>
              <a:ext cx="180622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5209822" y="3028573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5288844" y="2943976"/>
              <a:ext cx="33866" cy="22841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5288844" y="2943976"/>
                <a:ext cx="338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5475111" y="2932697"/>
              <a:ext cx="324556" cy="1949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5475111" y="2932697"/>
                <a:ext cx="324556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5719762" y="2811441"/>
              <a:ext cx="127882" cy="7049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5719762" y="2811441"/>
                <a:ext cx="12788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5909733" y="2966536"/>
              <a:ext cx="201084" cy="2255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5909733" y="2966536"/>
                <a:ext cx="2010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5889977" y="3051133"/>
              <a:ext cx="180623" cy="366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5889977" y="3051133"/>
                <a:ext cx="18062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6296201" y="2845280"/>
              <a:ext cx="245709" cy="29573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6296201" y="2845280"/>
                <a:ext cx="245709" cy="29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6536266" y="2966536"/>
              <a:ext cx="45156" cy="17765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6536266" y="2966536"/>
                <a:ext cx="4515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6651977" y="2711511"/>
              <a:ext cx="19756" cy="11121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6651977" y="2711511"/>
                <a:ext cx="19756" cy="11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5399969" y="4133975"/>
              <a:ext cx="180269" cy="8741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5399969" y="4133975"/>
                <a:ext cx="18026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5362222" y="4218572"/>
              <a:ext cx="251178" cy="3360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5362222" y="4218572"/>
                <a:ext cx="251178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5592233" y="4088856"/>
              <a:ext cx="108656" cy="16161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5592233" y="4088856"/>
                <a:ext cx="10865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5698772" y="4128335"/>
              <a:ext cx="123472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5698772" y="4128335"/>
                <a:ext cx="1234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5717822" y="4056956"/>
              <a:ext cx="33866" cy="16443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5717822" y="4056956"/>
                <a:ext cx="33866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5785555" y="4438524"/>
              <a:ext cx="22578" cy="141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5785555" y="4438524"/>
                <a:ext cx="225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6060546" y="4201652"/>
              <a:ext cx="343076" cy="2462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6060546" y="4201652"/>
                <a:ext cx="34307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6462888" y="4088856"/>
              <a:ext cx="107244" cy="1334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6462888" y="4088856"/>
                <a:ext cx="1072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6553200" y="4111416"/>
              <a:ext cx="129822" cy="281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6553200" y="4111416"/>
                <a:ext cx="129822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6617228" y="4015539"/>
              <a:ext cx="26282" cy="1804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6617228" y="4015539"/>
                <a:ext cx="262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5454473" y="4833310"/>
              <a:ext cx="288749" cy="3156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5454473" y="4833310"/>
                <a:ext cx="288749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5771444" y="4889708"/>
              <a:ext cx="31044" cy="23123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5771444" y="4889708"/>
                <a:ext cx="31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5810073" y="4805111"/>
              <a:ext cx="12171" cy="761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5810073" y="4805111"/>
                <a:ext cx="12171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5880100" y="4711350"/>
              <a:ext cx="150988" cy="15016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5880100" y="4711350"/>
                <a:ext cx="150988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6021211" y="4743073"/>
              <a:ext cx="114300" cy="225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6021211" y="4743073"/>
                <a:ext cx="1143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6047140" y="4626048"/>
              <a:ext cx="37571" cy="22700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6047140" y="4626048"/>
                <a:ext cx="3757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120488" y="3527344"/>
              <a:ext cx="397933" cy="3697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120488" y="3527344"/>
                <a:ext cx="397933" cy="369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10871200" y="3476409"/>
              <a:ext cx="197555" cy="7167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10871200" y="3476409"/>
                <a:ext cx="197555" cy="716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11147777" y="3498087"/>
              <a:ext cx="124177" cy="2946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11147777" y="3498087"/>
                <a:ext cx="1241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11080750" y="3586914"/>
              <a:ext cx="258938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11080750" y="3586914"/>
                <a:ext cx="258938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9" y="409571"/>
            <a:ext cx="11003361" cy="19407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9266" y="882629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9266" y="88262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039077" y="1669381"/>
              <a:ext cx="180763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039077" y="1669381"/>
                <a:ext cx="18076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70222" y="1178718"/>
              <a:ext cx="455259" cy="22911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70222" y="1178718"/>
                <a:ext cx="45525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29022" y="1268955"/>
              <a:ext cx="31044" cy="451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29022" y="1268955"/>
                <a:ext cx="31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615288" y="1173078"/>
              <a:ext cx="11289" cy="2086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615288" y="1173078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626577" y="1237936"/>
              <a:ext cx="70556" cy="535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626577" y="1237936"/>
                <a:ext cx="705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711244" y="1120558"/>
              <a:ext cx="5644" cy="2668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711244" y="1120558"/>
                <a:ext cx="56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28177" y="1165324"/>
              <a:ext cx="342900" cy="1670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28177" y="1165324"/>
                <a:ext cx="34290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82466" y="913648"/>
              <a:ext cx="8466" cy="338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82466" y="913648"/>
                <a:ext cx="84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961944" y="1675021"/>
              <a:ext cx="77611" cy="12196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961944" y="1675021"/>
                <a:ext cx="77611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073422" y="1737059"/>
              <a:ext cx="45155" cy="451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073422" y="1737059"/>
                <a:ext cx="451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180666" y="1596240"/>
              <a:ext cx="11289" cy="41152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180666" y="1596240"/>
                <a:ext cx="11289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762044" y="1675021"/>
              <a:ext cx="71966" cy="935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762044" y="1675021"/>
                <a:ext cx="71966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86222" y="1703220"/>
              <a:ext cx="50800" cy="4511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86222" y="1703220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976533" y="1579144"/>
              <a:ext cx="33867" cy="3327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976533" y="1579144"/>
                <a:ext cx="33867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393744" y="1704630"/>
              <a:ext cx="182033" cy="155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393744" y="1704630"/>
                <a:ext cx="18203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488288" y="1622676"/>
              <a:ext cx="25400" cy="2158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488288" y="1622676"/>
                <a:ext cx="25400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077200" y="1945731"/>
              <a:ext cx="67733" cy="1917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077200" y="1945731"/>
                <a:ext cx="677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46533" y="1964590"/>
              <a:ext cx="73378" cy="7137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46533" y="1964590"/>
                <a:ext cx="73378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231540" y="2075447"/>
              <a:ext cx="54504" cy="733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231540" y="2075447"/>
                <a:ext cx="5450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08811" y="1913831"/>
              <a:ext cx="204611" cy="2405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08811" y="1913831"/>
                <a:ext cx="20461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775222" y="1127960"/>
              <a:ext cx="105017" cy="599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"/>
            </p:blipFill>
            <p:spPr>
              <a:xfrm>
                <a:off x="7775222" y="112796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127955" y="3515888"/>
              <a:ext cx="338667" cy="37557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127955" y="3515888"/>
                <a:ext cx="33866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317044" y="3632032"/>
              <a:ext cx="19756" cy="1973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317044" y="3632032"/>
                <a:ext cx="1975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223683" y="3586914"/>
              <a:ext cx="250472" cy="21801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223683" y="3586914"/>
                <a:ext cx="25047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56000" y="3554485"/>
              <a:ext cx="33866" cy="21290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56000" y="3554485"/>
                <a:ext cx="33866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556000" y="3617933"/>
              <a:ext cx="115711" cy="12689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556000" y="3617933"/>
                <a:ext cx="11571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657600" y="3468654"/>
              <a:ext cx="304800" cy="383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657600" y="3468654"/>
                <a:ext cx="304800" cy="383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037188" y="3632032"/>
              <a:ext cx="235656" cy="3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037188" y="3632032"/>
                <a:ext cx="2356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137377" y="3516064"/>
              <a:ext cx="56445" cy="3331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137377" y="3516064"/>
                <a:ext cx="56445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362273" y="3507957"/>
              <a:ext cx="280282" cy="2086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362273" y="3507957"/>
                <a:ext cx="280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679244" y="3419659"/>
              <a:ext cx="468489" cy="3251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679244" y="3419659"/>
                <a:ext cx="46848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238044" y="3441689"/>
              <a:ext cx="144815" cy="24638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238044" y="3441689"/>
                <a:ext cx="144815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367866" y="3541795"/>
              <a:ext cx="107244" cy="1353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367866" y="3541795"/>
                <a:ext cx="1072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379155" y="3572638"/>
              <a:ext cx="129822" cy="23140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379155" y="3572638"/>
                <a:ext cx="129822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627511" y="3520646"/>
              <a:ext cx="389466" cy="2678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627511" y="3520646"/>
                <a:ext cx="38946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632450" y="3603833"/>
              <a:ext cx="384527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632450" y="3603833"/>
                <a:ext cx="3845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29111" y="3113170"/>
              <a:ext cx="389466" cy="3214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29111" y="3113170"/>
                <a:ext cx="3894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254221" y="3464777"/>
              <a:ext cx="217134" cy="20532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254221" y="3464777"/>
                <a:ext cx="217134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536266" y="3457198"/>
              <a:ext cx="304800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536266" y="3457198"/>
                <a:ext cx="3048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900156" y="3507957"/>
              <a:ext cx="186444" cy="140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900156" y="3507957"/>
                <a:ext cx="1864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985000" y="3360617"/>
              <a:ext cx="36688" cy="3644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985000" y="3360617"/>
                <a:ext cx="36688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77100" y="3337705"/>
              <a:ext cx="410633" cy="4881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77100" y="3337705"/>
                <a:ext cx="410633" cy="488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91777" y="3307215"/>
              <a:ext cx="124178" cy="16126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91777" y="3307215"/>
                <a:ext cx="124178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9022" y="3314441"/>
              <a:ext cx="79022" cy="807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9022" y="3314441"/>
                <a:ext cx="79022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861123" y="3462838"/>
              <a:ext cx="235832" cy="225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861123" y="3462838"/>
                <a:ext cx="23583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958666" y="3304219"/>
              <a:ext cx="45156" cy="3503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958666" y="3304219"/>
                <a:ext cx="45156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8204200" y="3350042"/>
              <a:ext cx="262466" cy="22559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8204200" y="3350042"/>
                <a:ext cx="2624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8474427" y="3344402"/>
              <a:ext cx="116417" cy="2086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8474427" y="3344402"/>
                <a:ext cx="11641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8556977" y="3271790"/>
              <a:ext cx="270934" cy="27000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8556977" y="3271790"/>
                <a:ext cx="270934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8865305" y="3266855"/>
              <a:ext cx="113595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8865305" y="3266855"/>
                <a:ext cx="11359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8997244" y="3299284"/>
              <a:ext cx="158044" cy="1973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8997244" y="3299284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935155" y="3301399"/>
              <a:ext cx="231422" cy="29397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935155" y="3301399"/>
                <a:ext cx="231422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889066" y="3173094"/>
              <a:ext cx="201260" cy="33768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889066" y="3173094"/>
                <a:ext cx="201260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056636" y="3331360"/>
              <a:ext cx="230364" cy="750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056636" y="3331360"/>
                <a:ext cx="230364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292644" y="3173094"/>
              <a:ext cx="59266" cy="21924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292644" y="3173094"/>
                <a:ext cx="592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0415939" y="3290119"/>
              <a:ext cx="150461" cy="1811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0415939" y="3290119"/>
                <a:ext cx="150461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614377" y="3204817"/>
              <a:ext cx="107244" cy="437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614377" y="3204817"/>
                <a:ext cx="107244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327598" y="3859034"/>
              <a:ext cx="208669" cy="2185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327598" y="3859034"/>
                <a:ext cx="208669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645451" y="3710990"/>
              <a:ext cx="816504" cy="15227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645451" y="3710990"/>
                <a:ext cx="81650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821311" y="4023999"/>
              <a:ext cx="14111" cy="28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821311" y="4023999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719005" y="3932352"/>
              <a:ext cx="577321" cy="2333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719005" y="3932352"/>
                <a:ext cx="57732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668911" y="4548500"/>
              <a:ext cx="14111" cy="1780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668911" y="4548500"/>
                <a:ext cx="141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660444" y="4497037"/>
              <a:ext cx="96661" cy="1512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660444" y="4497037"/>
                <a:ext cx="96661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90266" y="4556960"/>
              <a:ext cx="101600" cy="7331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90266" y="4556960"/>
                <a:ext cx="1016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934200" y="4436409"/>
              <a:ext cx="31044" cy="37434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934200" y="4436409"/>
                <a:ext cx="3104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872133" y="4274970"/>
              <a:ext cx="111478" cy="17818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872133" y="4274970"/>
                <a:ext cx="11147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007600" y="4337008"/>
              <a:ext cx="50800" cy="9305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007600" y="4337008"/>
                <a:ext cx="508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130013" y="4212932"/>
              <a:ext cx="134409" cy="17906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130013" y="4212932"/>
                <a:ext cx="13440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1925" y="4171691"/>
              <a:ext cx="283986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1925" y="4171691"/>
                <a:ext cx="283986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118783" y="5194258"/>
              <a:ext cx="313972" cy="40606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118783" y="5194258"/>
                <a:ext cx="31397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3480858" y="5397291"/>
              <a:ext cx="320675" cy="27635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3480858" y="5397291"/>
                <a:ext cx="32067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3798711" y="5378785"/>
              <a:ext cx="438855" cy="23281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3798711" y="5378785"/>
                <a:ext cx="438855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4318000" y="5436769"/>
              <a:ext cx="423333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4318000" y="5436769"/>
                <a:ext cx="423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4415366" y="5481888"/>
              <a:ext cx="368300" cy="5639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4415366" y="5481888"/>
                <a:ext cx="36830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634088" y="5143500"/>
              <a:ext cx="167041" cy="16214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634088" y="5143500"/>
                <a:ext cx="16704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4713111" y="5070358"/>
              <a:ext cx="15522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4713111" y="5070358"/>
                <a:ext cx="15522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5176131" y="5335253"/>
              <a:ext cx="245357" cy="18470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5176131" y="5335253"/>
                <a:ext cx="24535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5463822" y="5289077"/>
              <a:ext cx="16933" cy="2012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5463822" y="5289077"/>
                <a:ext cx="16933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5475111" y="5402930"/>
              <a:ext cx="56444" cy="282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5475111" y="5402930"/>
                <a:ext cx="5644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5554133" y="5278150"/>
              <a:ext cx="169334" cy="23193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5554133" y="5278150"/>
                <a:ext cx="16933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5977466" y="5205537"/>
              <a:ext cx="107244" cy="23969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5977466" y="5205537"/>
                <a:ext cx="10724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5832651" y="5335253"/>
              <a:ext cx="288749" cy="338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5832651" y="5335253"/>
                <a:ext cx="28874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5981700" y="5183507"/>
              <a:ext cx="49388" cy="45911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5981700" y="5183507"/>
                <a:ext cx="49388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6361288" y="5213997"/>
              <a:ext cx="279400" cy="2284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6361288" y="5213997"/>
                <a:ext cx="2794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783688" y="5100848"/>
              <a:ext cx="211667" cy="1272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783688" y="5100848"/>
                <a:ext cx="211667" cy="127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7813851" y="5106841"/>
              <a:ext cx="178681" cy="2960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7813851" y="5106841"/>
                <a:ext cx="17868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046155" y="5205713"/>
              <a:ext cx="265289" cy="8248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046155" y="5205713"/>
                <a:ext cx="265289" cy="82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331200" y="5074236"/>
              <a:ext cx="28222" cy="1961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331200" y="5074236"/>
                <a:ext cx="28222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483600" y="5149139"/>
              <a:ext cx="150988" cy="1861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483600" y="5149139"/>
                <a:ext cx="1509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8731955" y="5077937"/>
              <a:ext cx="172156" cy="3736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8731955" y="5077937"/>
                <a:ext cx="172156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956931" y="5769518"/>
              <a:ext cx="186091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956931" y="5769518"/>
                <a:ext cx="186091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996266" y="6243261"/>
              <a:ext cx="11289" cy="2255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996266" y="6243261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958695" y="6205721"/>
              <a:ext cx="99660" cy="17501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958695" y="6205721"/>
                <a:ext cx="9966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064000" y="6277100"/>
              <a:ext cx="98777" cy="535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064000" y="6277100"/>
                <a:ext cx="9877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223984" y="6055738"/>
              <a:ext cx="23460" cy="54565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223984" y="6055738"/>
                <a:ext cx="23460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992533" y="5944352"/>
              <a:ext cx="133526" cy="1297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992533" y="5944352"/>
                <a:ext cx="13352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8144933" y="6023309"/>
              <a:ext cx="53622" cy="7331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8144933" y="6023309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306505" y="5921792"/>
              <a:ext cx="165806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306505" y="5921792"/>
                <a:ext cx="16580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564738" y="5961095"/>
              <a:ext cx="246239" cy="2990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564738" y="5961095"/>
                <a:ext cx="246239" cy="29908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67"/>
            <a:ext cx="12482975" cy="42600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187266" y="668316"/>
              <a:ext cx="47978" cy="479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187266" y="668316"/>
                <a:ext cx="479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89256" y="845970"/>
              <a:ext cx="159632" cy="37222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89256" y="845970"/>
                <a:ext cx="15963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31955" y="899548"/>
              <a:ext cx="88195" cy="20232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31955" y="899548"/>
                <a:ext cx="88195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773759" y="857250"/>
              <a:ext cx="116241" cy="2918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773759" y="857250"/>
                <a:ext cx="116241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952566" y="1090420"/>
              <a:ext cx="100189" cy="4562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952566" y="1090420"/>
                <a:ext cx="100189" cy="456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148711" y="1123730"/>
              <a:ext cx="135466" cy="22206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148711" y="1123730"/>
                <a:ext cx="135466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730088" y="1049003"/>
              <a:ext cx="112889" cy="32992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730088" y="1049003"/>
                <a:ext cx="11288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803467" y="1064160"/>
              <a:ext cx="112888" cy="16743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803467" y="1064160"/>
                <a:ext cx="112888" cy="16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888132" y="1009524"/>
              <a:ext cx="79023" cy="2666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888132" y="1009524"/>
                <a:ext cx="79023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72711" y="892498"/>
              <a:ext cx="152400" cy="57103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672711" y="892498"/>
                <a:ext cx="152400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875911" y="915586"/>
              <a:ext cx="225777" cy="2236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875911" y="915586"/>
                <a:ext cx="225777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17794" y="2261560"/>
              <a:ext cx="162983" cy="1353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17794" y="2261560"/>
                <a:ext cx="16298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94888" y="2250986"/>
              <a:ext cx="11289" cy="9658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94888" y="2250986"/>
                <a:ext cx="11289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2230541"/>
              <a:ext cx="16933" cy="1737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2230541"/>
                <a:ext cx="16933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500533" y="2306679"/>
              <a:ext cx="67734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500533" y="2306679"/>
                <a:ext cx="67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573911" y="2229836"/>
              <a:ext cx="16933" cy="2319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573911" y="2229836"/>
                <a:ext cx="16933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609718" y="2165684"/>
              <a:ext cx="127882" cy="563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609718" y="2165684"/>
                <a:ext cx="12788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681155" y="2109286"/>
              <a:ext cx="33867" cy="188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681155" y="2109286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50816" y="2340518"/>
              <a:ext cx="137584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50816" y="2340518"/>
                <a:ext cx="1375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712200" y="2259798"/>
              <a:ext cx="53622" cy="218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712200" y="2259798"/>
                <a:ext cx="536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844844" y="2272840"/>
              <a:ext cx="149578" cy="1161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844844" y="2272840"/>
                <a:ext cx="14957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997950" y="2160044"/>
              <a:ext cx="106538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997950" y="2160044"/>
                <a:ext cx="1065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041165" y="2278480"/>
              <a:ext cx="85901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041165" y="2278480"/>
                <a:ext cx="859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037461" y="2351797"/>
              <a:ext cx="72672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037461" y="2351797"/>
                <a:ext cx="726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149644" y="2225959"/>
              <a:ext cx="33866" cy="1540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149644" y="2225959"/>
                <a:ext cx="3386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49644" y="2264380"/>
              <a:ext cx="98778" cy="8177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49644" y="2264380"/>
                <a:ext cx="987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213673" y="2195821"/>
              <a:ext cx="144816" cy="364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213673" y="2195821"/>
                <a:ext cx="144816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239955" y="2216442"/>
              <a:ext cx="101600" cy="986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239955" y="2216442"/>
                <a:ext cx="1016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341555" y="2233361"/>
              <a:ext cx="62089" cy="5075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341555" y="2233361"/>
                <a:ext cx="620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939866" y="1898498"/>
              <a:ext cx="163689" cy="19756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939866" y="1898498"/>
                <a:ext cx="163689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176933" y="1866774"/>
              <a:ext cx="121356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176933" y="1866774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793640" y="1891272"/>
              <a:ext cx="76024" cy="18276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793640" y="1891272"/>
                <a:ext cx="76024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148711" y="2007769"/>
              <a:ext cx="124178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148711" y="2007769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272888" y="1940092"/>
              <a:ext cx="174977" cy="1163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272888" y="1940092"/>
                <a:ext cx="17497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76088" y="1861134"/>
              <a:ext cx="95956" cy="25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76088" y="1861134"/>
                <a:ext cx="959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496550" y="1957011"/>
              <a:ext cx="69850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496550" y="1957011"/>
                <a:ext cx="698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484555" y="1882989"/>
              <a:ext cx="268112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484555" y="1882989"/>
                <a:ext cx="268112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766777" y="1827296"/>
              <a:ext cx="25400" cy="34120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766777" y="1827296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690577" y="1817426"/>
              <a:ext cx="90311" cy="8318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690577" y="1817426"/>
                <a:ext cx="9031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52667" y="1844215"/>
              <a:ext cx="62088" cy="648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52667" y="1844215"/>
                <a:ext cx="6208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738555" y="2350211"/>
              <a:ext cx="104423" cy="2338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738555" y="2350211"/>
                <a:ext cx="104423" cy="233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748962" y="2372594"/>
              <a:ext cx="199319" cy="4191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748962" y="2372594"/>
                <a:ext cx="199319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975622" y="2368717"/>
              <a:ext cx="81845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975622" y="2368717"/>
                <a:ext cx="81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015132" y="2329943"/>
              <a:ext cx="31045" cy="16284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015132" y="2329943"/>
                <a:ext cx="3104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006667" y="2520991"/>
              <a:ext cx="95955" cy="451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006667" y="2520991"/>
                <a:ext cx="959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1046177" y="2472172"/>
              <a:ext cx="33867" cy="14751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1046177" y="2472172"/>
                <a:ext cx="3386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1144073" y="2492792"/>
              <a:ext cx="105305" cy="902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1144073" y="2492792"/>
                <a:ext cx="1053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1277600" y="2430754"/>
              <a:ext cx="90311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1277600" y="2430754"/>
                <a:ext cx="903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1288888" y="2522930"/>
              <a:ext cx="62089" cy="93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1288888" y="2522930"/>
                <a:ext cx="62089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305117" y="2568930"/>
              <a:ext cx="91017" cy="140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305117" y="2568930"/>
                <a:ext cx="9101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394017" y="2437804"/>
              <a:ext cx="81138" cy="1677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394017" y="2437804"/>
                <a:ext cx="8113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463867" y="2457191"/>
              <a:ext cx="101600" cy="36271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463867" y="2457191"/>
                <a:ext cx="10160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362267" y="2566110"/>
              <a:ext cx="127000" cy="2255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362267" y="2566110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545711" y="1503007"/>
              <a:ext cx="273756" cy="30454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545711" y="1503007"/>
                <a:ext cx="2737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887200" y="1455069"/>
              <a:ext cx="87488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887200" y="1455069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847688" y="1629902"/>
              <a:ext cx="152400" cy="169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847688" y="1629902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971867" y="1525037"/>
              <a:ext cx="152400" cy="1367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971867" y="1525037"/>
                <a:ext cx="152400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2014200" y="1550945"/>
              <a:ext cx="121355" cy="1804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2014200" y="1550945"/>
                <a:ext cx="12135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2124267" y="1658102"/>
              <a:ext cx="42333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2124267" y="1658102"/>
                <a:ext cx="42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2110155" y="1641182"/>
              <a:ext cx="70556" cy="1127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2110155" y="1641182"/>
                <a:ext cx="705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098344" y="2334878"/>
              <a:ext cx="179211" cy="2425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098344" y="2334878"/>
                <a:ext cx="1792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434012" y="2365897"/>
              <a:ext cx="80610" cy="648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434012" y="2365897"/>
                <a:ext cx="8061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5405613" y="2458953"/>
              <a:ext cx="61031" cy="507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5405613" y="2458953"/>
                <a:ext cx="6103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626628" y="2329238"/>
              <a:ext cx="116594" cy="17483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626628" y="2329238"/>
                <a:ext cx="11659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5875866" y="2334878"/>
              <a:ext cx="124178" cy="620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5875866" y="2334878"/>
                <a:ext cx="124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5864577" y="2470233"/>
              <a:ext cx="81845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5864577" y="2470233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6180666" y="2279890"/>
              <a:ext cx="146756" cy="16214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6180666" y="2279890"/>
                <a:ext cx="14675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160911" y="2325537"/>
              <a:ext cx="155222" cy="30825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160911" y="2325537"/>
                <a:ext cx="15522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474177" y="2354617"/>
              <a:ext cx="81845" cy="479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474177" y="2354617"/>
                <a:ext cx="818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461125" y="2464593"/>
              <a:ext cx="103363" cy="676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461125" y="2464593"/>
                <a:ext cx="1033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716888" y="2264380"/>
              <a:ext cx="45156" cy="49066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716888" y="2264380"/>
                <a:ext cx="4515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910688" y="1339276"/>
              <a:ext cx="36689" cy="988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910688" y="1339276"/>
                <a:ext cx="36689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136444" y="2846514"/>
              <a:ext cx="33867" cy="1369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136444" y="2846514"/>
                <a:ext cx="33867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5480755" y="2863257"/>
              <a:ext cx="64912" cy="694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5480755" y="2863257"/>
                <a:ext cx="64912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5435600" y="2949616"/>
              <a:ext cx="84666" cy="394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5435600" y="2949616"/>
                <a:ext cx="846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5650088" y="2801219"/>
              <a:ext cx="33867" cy="2781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5650088" y="2801219"/>
                <a:ext cx="33867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5985933" y="2856031"/>
              <a:ext cx="62089" cy="4846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5985933" y="2856031"/>
                <a:ext cx="62089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934427" y="2949616"/>
              <a:ext cx="76906" cy="592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934427" y="2949616"/>
                <a:ext cx="7690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6158088" y="2842460"/>
              <a:ext cx="95956" cy="17483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6158088" y="2842460"/>
                <a:ext cx="959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462888" y="2881939"/>
              <a:ext cx="42334" cy="225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462888" y="2881939"/>
                <a:ext cx="42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441016" y="2955256"/>
              <a:ext cx="35984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441016" y="2955256"/>
                <a:ext cx="359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629400" y="2917187"/>
              <a:ext cx="68615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629400" y="2917187"/>
                <a:ext cx="6861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6722533" y="2955256"/>
              <a:ext cx="33867" cy="479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6722533" y="2955256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787444" y="2858322"/>
              <a:ext cx="102482" cy="22665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787444" y="2858322"/>
                <a:ext cx="102482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903155" y="2831180"/>
              <a:ext cx="90312" cy="225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903155" y="2831180"/>
                <a:ext cx="903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767688" y="3747120"/>
              <a:ext cx="115712" cy="3699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767688" y="3747120"/>
                <a:ext cx="115712" cy="369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010400" y="3885823"/>
              <a:ext cx="84666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010400" y="3885823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984118" y="4004259"/>
              <a:ext cx="65793" cy="9587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984118" y="4004259"/>
                <a:ext cx="6579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7196666" y="3825901"/>
              <a:ext cx="99660" cy="40959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7196666" y="3825901"/>
                <a:ext cx="99660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535333" y="3880184"/>
              <a:ext cx="73378" cy="9023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535333" y="3880184"/>
                <a:ext cx="73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512931" y="4021179"/>
              <a:ext cx="70379" cy="1156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512931" y="4021179"/>
                <a:ext cx="70379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7853362" y="3863264"/>
              <a:ext cx="271815" cy="26859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7853362" y="3863264"/>
                <a:ext cx="271815" cy="26859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3" y="452434"/>
            <a:ext cx="11925326" cy="2305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24500" y="1041248"/>
              <a:ext cx="153811" cy="3286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24500" y="1041248"/>
                <a:ext cx="153811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27511" y="1066098"/>
              <a:ext cx="191911" cy="31001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27511" y="1066098"/>
                <a:ext cx="191911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58769" y="1139240"/>
              <a:ext cx="171097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58769" y="1139240"/>
                <a:ext cx="17109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54888" y="1285875"/>
              <a:ext cx="197556" cy="338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54888" y="1285875"/>
                <a:ext cx="197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34477" y="1285875"/>
              <a:ext cx="915811" cy="563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34477" y="1285875"/>
                <a:ext cx="915811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584244" y="1136420"/>
              <a:ext cx="105017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584244" y="113642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538383" y="1049003"/>
              <a:ext cx="170039" cy="1973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538383" y="1049003"/>
                <a:ext cx="17003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39466" y="1071562"/>
              <a:ext cx="129822" cy="1635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39466" y="1071562"/>
                <a:ext cx="1298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9222" y="1005294"/>
              <a:ext cx="160866" cy="22982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9222" y="1005294"/>
                <a:ext cx="1608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004755" y="1058167"/>
              <a:ext cx="163689" cy="1825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004755" y="1058167"/>
                <a:ext cx="16368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025216" y="1065217"/>
              <a:ext cx="106539" cy="141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025216" y="1065217"/>
                <a:ext cx="106539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47466" y="1010934"/>
              <a:ext cx="141111" cy="15509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47466" y="1010934"/>
                <a:ext cx="1411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91047" y="966344"/>
              <a:ext cx="144286" cy="1996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91047" y="966344"/>
                <a:ext cx="144286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7911" y="1060282"/>
              <a:ext cx="22578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7911" y="1060282"/>
                <a:ext cx="2257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625644" y="933034"/>
              <a:ext cx="143933" cy="1596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625644" y="933034"/>
                <a:ext cx="14393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91777" y="908008"/>
              <a:ext cx="203200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91777" y="908008"/>
                <a:ext cx="203200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941078" y="1449429"/>
              <a:ext cx="252766" cy="16073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941078" y="1449429"/>
                <a:ext cx="25276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78133" y="1453306"/>
              <a:ext cx="45156" cy="2950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78133" y="1453306"/>
                <a:ext cx="45156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174088" y="1385981"/>
              <a:ext cx="201789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174088" y="1385981"/>
                <a:ext cx="201789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232826" y="1319713"/>
              <a:ext cx="573440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232826" y="1319713"/>
                <a:ext cx="5734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947553" y="1213967"/>
              <a:ext cx="169157" cy="2114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947553" y="1213967"/>
                <a:ext cx="16915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945261" y="1330993"/>
              <a:ext cx="194028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945261" y="1330993"/>
                <a:ext cx="194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286044" y="1297154"/>
              <a:ext cx="778933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286044" y="1297154"/>
                <a:ext cx="778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477955" y="975685"/>
              <a:ext cx="122767" cy="2707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477955" y="975685"/>
                <a:ext cx="1227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602133" y="1043363"/>
              <a:ext cx="115711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602133" y="1043363"/>
                <a:ext cx="1157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692444" y="1150519"/>
              <a:ext cx="76200" cy="535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692444" y="1150519"/>
                <a:ext cx="762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27911" y="888973"/>
              <a:ext cx="110596" cy="30737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27911" y="888973"/>
                <a:ext cx="110596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957733" y="1026444"/>
              <a:ext cx="152400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957733" y="1026444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149644" y="1022919"/>
              <a:ext cx="105833" cy="21501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149644" y="1022919"/>
                <a:ext cx="1058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090377" y="953831"/>
              <a:ext cx="251178" cy="3489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090377" y="953831"/>
                <a:ext cx="251178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988248" y="1302794"/>
              <a:ext cx="43797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988248" y="1302794"/>
                <a:ext cx="437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880122" y="1354257"/>
              <a:ext cx="179211" cy="3639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880122" y="1354257"/>
                <a:ext cx="179211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069688" y="1731419"/>
              <a:ext cx="105018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069688" y="173141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377766" y="2425115"/>
              <a:ext cx="162278" cy="35742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377766" y="2425115"/>
                <a:ext cx="162278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500533" y="2446440"/>
              <a:ext cx="186267" cy="3734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500533" y="2446440"/>
                <a:ext cx="186267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797925" y="2364487"/>
              <a:ext cx="86430" cy="1260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797925" y="2364487"/>
                <a:ext cx="86430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813800" y="2305974"/>
              <a:ext cx="107244" cy="1557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813800" y="2305974"/>
                <a:ext cx="1072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935155" y="2374356"/>
              <a:ext cx="135467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935155" y="2374356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988777" y="2277070"/>
              <a:ext cx="36689" cy="1818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988777" y="2277070"/>
                <a:ext cx="366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053688" y="2605588"/>
              <a:ext cx="163689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053688" y="2605588"/>
                <a:ext cx="1636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160933" y="2478517"/>
              <a:ext cx="28222" cy="2173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160933" y="2478517"/>
                <a:ext cx="28222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347200" y="2506011"/>
              <a:ext cx="155222" cy="15879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347200" y="2506011"/>
                <a:ext cx="155222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426222" y="2463183"/>
              <a:ext cx="124178" cy="21854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426222" y="2463183"/>
                <a:ext cx="124178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578622" y="2554830"/>
              <a:ext cx="118533" cy="1297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578622" y="2554830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680222" y="2413835"/>
              <a:ext cx="129822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680222" y="2413835"/>
                <a:ext cx="129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77777" y="2532271"/>
              <a:ext cx="228600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77777" y="2532271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883422" y="2633787"/>
              <a:ext cx="287866" cy="56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883422" y="2633787"/>
                <a:ext cx="2878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255250" y="2461245"/>
              <a:ext cx="158750" cy="23070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255250" y="2461245"/>
                <a:ext cx="158750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51911" y="2463888"/>
              <a:ext cx="265289" cy="36165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51911" y="2463888"/>
                <a:ext cx="265289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492772" y="3489275"/>
              <a:ext cx="225601" cy="3063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492772" y="3489275"/>
                <a:ext cx="225601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731955" y="3553075"/>
              <a:ext cx="237067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731955" y="3553075"/>
                <a:ext cx="237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954911" y="3555895"/>
              <a:ext cx="19756" cy="41170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954911" y="3555895"/>
                <a:ext cx="1975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035168" y="3452969"/>
              <a:ext cx="86254" cy="32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035168" y="3452969"/>
                <a:ext cx="86254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132711" y="3643312"/>
              <a:ext cx="124178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132711" y="3643312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320388" y="3510777"/>
              <a:ext cx="105834" cy="14381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320388" y="3510777"/>
                <a:ext cx="10583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333088" y="3553075"/>
              <a:ext cx="115712" cy="16637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333088" y="3553075"/>
                <a:ext cx="11571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9460088" y="3609473"/>
              <a:ext cx="116593" cy="1297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9460088" y="3609473"/>
                <a:ext cx="11659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567333" y="3487336"/>
              <a:ext cx="112889" cy="2626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567333" y="3487336"/>
                <a:ext cx="1128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601200" y="3592554"/>
              <a:ext cx="12135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601200" y="359255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595555" y="3668691"/>
              <a:ext cx="146756" cy="274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595555" y="3668691"/>
                <a:ext cx="146756" cy="27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10044" y="3569995"/>
              <a:ext cx="208844" cy="1889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10044" y="3569995"/>
                <a:ext cx="2088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047111" y="3500907"/>
              <a:ext cx="28222" cy="41875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047111" y="3500907"/>
                <a:ext cx="28222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945511" y="3501612"/>
              <a:ext cx="107244" cy="1191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945511" y="3501612"/>
                <a:ext cx="10724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058400" y="3530516"/>
              <a:ext cx="73377" cy="3665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058400" y="3530516"/>
                <a:ext cx="733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182577" y="3626393"/>
              <a:ext cx="22013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182577" y="3626393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278533" y="3558715"/>
              <a:ext cx="50800" cy="21149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278533" y="3558715"/>
                <a:ext cx="50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515776" y="3519236"/>
              <a:ext cx="335668" cy="19510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515776" y="3519236"/>
                <a:ext cx="335668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0840155" y="3455612"/>
              <a:ext cx="356306" cy="23405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0840155" y="3455612"/>
                <a:ext cx="35630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74200" y="2985394"/>
              <a:ext cx="98777" cy="1284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74200" y="2985394"/>
                <a:ext cx="98777" cy="128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429044" y="2942390"/>
              <a:ext cx="163688" cy="2412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429044" y="2942390"/>
                <a:ext cx="163688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60894" y="2960896"/>
              <a:ext cx="107950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60894" y="2960896"/>
                <a:ext cx="10795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334977" y="2991034"/>
              <a:ext cx="197555" cy="19545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334977" y="2991034"/>
                <a:ext cx="19755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942159" y="4057837"/>
              <a:ext cx="93663" cy="27071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942159" y="4057837"/>
                <a:ext cx="9366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12677" y="4382126"/>
              <a:ext cx="462316" cy="366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12677" y="4382126"/>
                <a:ext cx="4623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781822" y="4494922"/>
              <a:ext cx="163688" cy="1297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781822" y="449492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920816" y="4466723"/>
              <a:ext cx="117828" cy="16355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920816" y="4466723"/>
                <a:ext cx="11782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052755" y="4515895"/>
              <a:ext cx="5645" cy="6362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052755" y="4515895"/>
                <a:ext cx="5645" cy="63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109200" y="4442402"/>
              <a:ext cx="112888" cy="13147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109200" y="4442402"/>
                <a:ext cx="112888" cy="131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126133" y="4483643"/>
              <a:ext cx="79022" cy="35530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126133" y="4483643"/>
                <a:ext cx="7902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0148711" y="4393406"/>
              <a:ext cx="149578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0148711" y="4393406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0332155" y="4231966"/>
              <a:ext cx="151695" cy="2636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0332155" y="4231966"/>
                <a:ext cx="151695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0333566" y="4283430"/>
              <a:ext cx="142522" cy="19457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0333566" y="4283430"/>
                <a:ext cx="1425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572044" y="4166932"/>
              <a:ext cx="200377" cy="2188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572044" y="4166932"/>
                <a:ext cx="200377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648244" y="4158825"/>
              <a:ext cx="64911" cy="4517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648244" y="4158825"/>
                <a:ext cx="64911" cy="451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837288" y="2184013"/>
              <a:ext cx="183621" cy="49859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837288" y="2184013"/>
                <a:ext cx="183621" cy="498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955822" y="2314257"/>
              <a:ext cx="200378" cy="431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955822" y="2314257"/>
                <a:ext cx="20037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145616" y="2252396"/>
              <a:ext cx="407106" cy="42933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145616" y="2252396"/>
                <a:ext cx="407106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787525" y="3344402"/>
              <a:ext cx="178858" cy="3383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787525" y="3344402"/>
                <a:ext cx="17885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744133" y="3378241"/>
              <a:ext cx="124178" cy="47656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744133" y="3378241"/>
                <a:ext cx="124178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761066" y="3521351"/>
              <a:ext cx="259645" cy="18399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761066" y="3521351"/>
                <a:ext cx="25964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126191" y="3558715"/>
              <a:ext cx="227542" cy="225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126191" y="3558715"/>
                <a:ext cx="2275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2223911" y="3472708"/>
              <a:ext cx="22577" cy="24110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2223911" y="3472708"/>
                <a:ext cx="22577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2366962" y="3430938"/>
              <a:ext cx="401638" cy="2349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2366962" y="3430938"/>
                <a:ext cx="401638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2743200" y="3359207"/>
              <a:ext cx="22577" cy="50969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2743200" y="3359207"/>
                <a:ext cx="22577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2748844" y="3474118"/>
              <a:ext cx="293511" cy="2143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2748844" y="3474118"/>
                <a:ext cx="293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247848" y="3541795"/>
              <a:ext cx="564974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247848" y="3541795"/>
                <a:ext cx="564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3203045" y="3586914"/>
              <a:ext cx="539221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3203045" y="3586914"/>
                <a:ext cx="5392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3443111" y="3174151"/>
              <a:ext cx="239889" cy="30560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3443111" y="3174151"/>
                <a:ext cx="239889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462161" y="3299284"/>
              <a:ext cx="8819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462161" y="3299284"/>
                <a:ext cx="881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080933" y="3372601"/>
              <a:ext cx="158044" cy="7049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080933" y="3372601"/>
                <a:ext cx="1580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064000" y="3437107"/>
              <a:ext cx="84666" cy="11878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064000" y="3437107"/>
                <a:ext cx="84666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080933" y="3491037"/>
              <a:ext cx="16933" cy="28481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080933" y="3491037"/>
                <a:ext cx="169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064000" y="3536156"/>
              <a:ext cx="265288" cy="15544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064000" y="3536156"/>
                <a:ext cx="26528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342694" y="3482049"/>
              <a:ext cx="96661" cy="1485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342694" y="3482049"/>
                <a:ext cx="96661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447822" y="3477643"/>
              <a:ext cx="197555" cy="18258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447822" y="3477643"/>
                <a:ext cx="197555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656666" y="3351981"/>
              <a:ext cx="99660" cy="3110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656666" y="3351981"/>
                <a:ext cx="99660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744861" y="3537566"/>
              <a:ext cx="120650" cy="1339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744861" y="3537566"/>
                <a:ext cx="120650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4876800" y="3519236"/>
              <a:ext cx="197555" cy="451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4876800" y="3519236"/>
                <a:ext cx="197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955822" y="3402916"/>
              <a:ext cx="22578" cy="29961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955822" y="3402916"/>
                <a:ext cx="22578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198533" y="3410318"/>
              <a:ext cx="11289" cy="20479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198533" y="3410318"/>
                <a:ext cx="11289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204177" y="3468478"/>
              <a:ext cx="115712" cy="676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204177" y="3468478"/>
                <a:ext cx="11571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291666" y="3315499"/>
              <a:ext cx="42334" cy="3531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291666" y="3315499"/>
                <a:ext cx="42334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5334000" y="3465658"/>
              <a:ext cx="152400" cy="13993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5334000" y="3465658"/>
                <a:ext cx="152400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5599288" y="3289415"/>
              <a:ext cx="16934" cy="43849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5599288" y="3289415"/>
                <a:ext cx="16934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5517444" y="3261744"/>
              <a:ext cx="93133" cy="8265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5517444" y="3261744"/>
                <a:ext cx="93133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593644" y="3310564"/>
              <a:ext cx="84666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593644" y="3310564"/>
                <a:ext cx="8466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506361" y="4748713"/>
              <a:ext cx="262466" cy="1790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506361" y="4748713"/>
                <a:ext cx="26246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644473" y="4775855"/>
              <a:ext cx="48860" cy="33944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644473" y="4775855"/>
                <a:ext cx="48860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828800" y="4675396"/>
              <a:ext cx="141111" cy="620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828800" y="4675396"/>
                <a:ext cx="1411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808162" y="4759993"/>
              <a:ext cx="260526" cy="36835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808162" y="4759993"/>
                <a:ext cx="260526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2071511" y="4829081"/>
              <a:ext cx="98777" cy="17906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2071511" y="4829081"/>
                <a:ext cx="98777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2195688" y="4781142"/>
              <a:ext cx="211667" cy="27212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2195688" y="4781142"/>
                <a:ext cx="21166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2415822" y="4700070"/>
              <a:ext cx="77082" cy="3165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2415822" y="4700070"/>
                <a:ext cx="7708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2501194" y="4861509"/>
              <a:ext cx="106539" cy="16707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2501194" y="4861509"/>
                <a:ext cx="106539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2744081" y="4844590"/>
              <a:ext cx="255941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2744081" y="4844590"/>
                <a:ext cx="25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2850444" y="4740958"/>
              <a:ext cx="67733" cy="30948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2850444" y="4740958"/>
                <a:ext cx="67733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3052938" y="4688791"/>
              <a:ext cx="370417" cy="25484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3052938" y="4688791"/>
                <a:ext cx="370417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3403600" y="4639442"/>
              <a:ext cx="28222" cy="37998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3403600" y="4639442"/>
                <a:ext cx="28222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3437466" y="4765633"/>
              <a:ext cx="270934" cy="13306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3437466" y="4765633"/>
                <a:ext cx="270934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3801356" y="4755763"/>
              <a:ext cx="259821" cy="380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3801356" y="4755763"/>
                <a:ext cx="25982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3939822" y="4632569"/>
              <a:ext cx="28222" cy="2712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3939822" y="4632569"/>
                <a:ext cx="2822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4154311" y="4677687"/>
              <a:ext cx="321733" cy="21202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4154311" y="4677687"/>
                <a:ext cx="3217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4532488" y="4737434"/>
              <a:ext cx="254000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4532488" y="4737434"/>
                <a:ext cx="254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4518377" y="4830490"/>
              <a:ext cx="265289" cy="310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4518377" y="4830490"/>
                <a:ext cx="265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4972755" y="4531052"/>
              <a:ext cx="270934" cy="2571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4972755" y="4531052"/>
                <a:ext cx="270934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5110162" y="4584278"/>
              <a:ext cx="65793" cy="31107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5110162" y="4584278"/>
                <a:ext cx="65793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5354813" y="4483643"/>
              <a:ext cx="135290" cy="3665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5354813" y="4483643"/>
                <a:ext cx="13529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5317066" y="4534401"/>
              <a:ext cx="112889" cy="4963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5317066" y="4534401"/>
                <a:ext cx="1128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5334000" y="4618998"/>
              <a:ext cx="262466" cy="21713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5334000" y="4618998"/>
                <a:ext cx="26246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5593644" y="4604017"/>
              <a:ext cx="135466" cy="18752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5593644" y="4604017"/>
                <a:ext cx="13546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5712177" y="4583749"/>
              <a:ext cx="239889" cy="252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5712177" y="4583749"/>
                <a:ext cx="239889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6000044" y="4449804"/>
              <a:ext cx="84666" cy="33838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6000044" y="4449804"/>
                <a:ext cx="846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6101644" y="4647197"/>
              <a:ext cx="112888" cy="40888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6101644" y="4647197"/>
                <a:ext cx="112888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7072488" y="3307744"/>
              <a:ext cx="11289" cy="1973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7072488" y="3307744"/>
                <a:ext cx="11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4237743" y="4009899"/>
              <a:ext cx="193145" cy="25731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4237743" y="4009899"/>
                <a:ext cx="19314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4528784" y="4004612"/>
              <a:ext cx="364949" cy="3154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4528784" y="4004612"/>
                <a:ext cx="364949" cy="31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2532591" y="4010604"/>
              <a:ext cx="269875" cy="22488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2532591" y="4010604"/>
                <a:ext cx="26987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2686755" y="4038098"/>
              <a:ext cx="45156" cy="3694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2686755" y="4038098"/>
                <a:ext cx="4515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2808111" y="4053431"/>
              <a:ext cx="344311" cy="40201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2808111" y="4053431"/>
                <a:ext cx="344311" cy="40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1616604" y="4083745"/>
              <a:ext cx="285573" cy="23634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1616604" y="4083745"/>
                <a:ext cx="285573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1763006" y="4102956"/>
              <a:ext cx="71438" cy="45964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1763006" y="4102956"/>
                <a:ext cx="71438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1881893" y="4165699"/>
              <a:ext cx="319440" cy="26154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1881893" y="4165699"/>
                <a:ext cx="31944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1888066" y="5470608"/>
              <a:ext cx="287867" cy="26366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1888066" y="5470608"/>
                <a:ext cx="287867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2214738" y="5450869"/>
              <a:ext cx="302684" cy="37786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2214738" y="5450869"/>
                <a:ext cx="302684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3375377" y="5383896"/>
              <a:ext cx="20461" cy="50969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3375377" y="5383896"/>
                <a:ext cx="20461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3505200" y="5373322"/>
              <a:ext cx="375355" cy="43849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3505200" y="5373322"/>
                <a:ext cx="375355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5331883" y="5346533"/>
              <a:ext cx="227894" cy="19739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5331883" y="5346533"/>
                <a:ext cx="2278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5559072" y="5233560"/>
              <a:ext cx="378883" cy="490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5559072" y="5233560"/>
                <a:ext cx="378883" cy="490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84066" y="2134665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84066" y="21346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7258755" y="2800162"/>
              <a:ext cx="105018" cy="599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7258755" y="280016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2995083" y="3483811"/>
              <a:ext cx="369005" cy="2666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2995083" y="3483811"/>
                <a:ext cx="369005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3341511" y="3449796"/>
              <a:ext cx="22577" cy="4134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3341511" y="3449796"/>
                <a:ext cx="22577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3381022" y="3572815"/>
              <a:ext cx="252059" cy="1379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3381022" y="3572815"/>
                <a:ext cx="252059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3745794" y="3583213"/>
              <a:ext cx="275872" cy="262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3745794" y="3583213"/>
                <a:ext cx="27587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3716690" y="3677151"/>
              <a:ext cx="330376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3716690" y="3677151"/>
                <a:ext cx="33037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3874205" y="3263683"/>
              <a:ext cx="136878" cy="28657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3874205" y="3263683"/>
                <a:ext cx="136878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4201759" y="3547435"/>
              <a:ext cx="251707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4201759" y="3547435"/>
                <a:ext cx="25170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4449233" y="3539680"/>
              <a:ext cx="117122" cy="1868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4449233" y="3539680"/>
                <a:ext cx="11712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4538133" y="3489627"/>
              <a:ext cx="45155" cy="21854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4538133" y="3489627"/>
                <a:ext cx="4515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4594577" y="3622868"/>
              <a:ext cx="146756" cy="125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4594577" y="3622868"/>
                <a:ext cx="146756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4817533" y="3503022"/>
              <a:ext cx="25400" cy="4673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4817533" y="3503022"/>
                <a:ext cx="25400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4755444" y="3513597"/>
              <a:ext cx="76200" cy="704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4755444" y="3513597"/>
                <a:ext cx="762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4820355" y="3496677"/>
              <a:ext cx="79022" cy="6485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4820355" y="3496677"/>
                <a:ext cx="790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4999566" y="3616523"/>
              <a:ext cx="207434" cy="1268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4999566" y="3616523"/>
                <a:ext cx="207434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5074355" y="3536156"/>
              <a:ext cx="73378" cy="25097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5074355" y="3536156"/>
                <a:ext cx="733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5293430" y="3538976"/>
              <a:ext cx="300214" cy="15509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5293430" y="3538976"/>
                <a:ext cx="30021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5692422" y="3433934"/>
              <a:ext cx="36688" cy="43497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5692422" y="3433934"/>
                <a:ext cx="36688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5585177" y="3442570"/>
              <a:ext cx="132645" cy="11050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5585177" y="3442570"/>
                <a:ext cx="132645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5695244" y="3462838"/>
              <a:ext cx="98778" cy="733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5695244" y="3462838"/>
                <a:ext cx="987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4312355" y="4196013"/>
              <a:ext cx="237067" cy="2481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4312355" y="4196013"/>
                <a:ext cx="2370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4569883" y="4205177"/>
              <a:ext cx="311150" cy="34614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4569883" y="4205177"/>
                <a:ext cx="31115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0" name="墨迹 99"/>
              <p14:cNvContentPartPr/>
              <p14:nvPr/>
            </p14:nvContentPartPr>
            <p14:xfrm>
              <a:off x="2506133" y="5115301"/>
              <a:ext cx="282222" cy="34949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4"/>
            </p:blipFill>
            <p:spPr>
              <a:xfrm>
                <a:off x="2506133" y="5115301"/>
                <a:ext cx="282222" cy="349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墨迹 100"/>
              <p14:cNvContentPartPr/>
              <p14:nvPr/>
            </p14:nvContentPartPr>
            <p14:xfrm>
              <a:off x="2743200" y="5299828"/>
              <a:ext cx="16933" cy="53736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6"/>
            </p:blipFill>
            <p:spPr>
              <a:xfrm>
                <a:off x="2743200" y="5299828"/>
                <a:ext cx="16933" cy="537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2" name="墨迹 101"/>
              <p14:cNvContentPartPr/>
              <p14:nvPr/>
            </p14:nvContentPartPr>
            <p14:xfrm>
              <a:off x="2803172" y="5129400"/>
              <a:ext cx="264583" cy="3468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8"/>
            </p:blipFill>
            <p:spPr>
              <a:xfrm>
                <a:off x="2803172" y="5129400"/>
                <a:ext cx="26458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3" name="墨迹 102"/>
              <p14:cNvContentPartPr/>
              <p14:nvPr/>
            </p14:nvContentPartPr>
            <p14:xfrm>
              <a:off x="2508250" y="5544102"/>
              <a:ext cx="587022" cy="7752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0"/>
            </p:blipFill>
            <p:spPr>
              <a:xfrm>
                <a:off x="2508250" y="5544102"/>
                <a:ext cx="587022" cy="775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" name="墨迹 103"/>
              <p14:cNvContentPartPr/>
              <p14:nvPr/>
            </p14:nvContentPartPr>
            <p14:xfrm>
              <a:off x="2909711" y="5709947"/>
              <a:ext cx="121355" cy="26260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2"/>
            </p:blipFill>
            <p:spPr>
              <a:xfrm>
                <a:off x="2909711" y="5709947"/>
                <a:ext cx="121355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" name="墨迹 104"/>
              <p14:cNvContentPartPr/>
              <p14:nvPr/>
            </p14:nvContentPartPr>
            <p14:xfrm>
              <a:off x="3031066" y="5780797"/>
              <a:ext cx="112889" cy="845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4"/>
            </p:blipFill>
            <p:spPr>
              <a:xfrm>
                <a:off x="3031066" y="5780797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6" name="墨迹 105"/>
              <p14:cNvContentPartPr/>
              <p14:nvPr/>
            </p14:nvContentPartPr>
            <p14:xfrm>
              <a:off x="2867377" y="5927432"/>
              <a:ext cx="242711" cy="451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6"/>
            </p:blipFill>
            <p:spPr>
              <a:xfrm>
                <a:off x="2867377" y="5927432"/>
                <a:ext cx="242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7" name="墨迹 106"/>
              <p14:cNvContentPartPr/>
              <p14:nvPr/>
            </p14:nvContentPartPr>
            <p14:xfrm>
              <a:off x="3335866" y="5803356"/>
              <a:ext cx="45156" cy="3947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8"/>
            </p:blipFill>
            <p:spPr>
              <a:xfrm>
                <a:off x="3335866" y="5803356"/>
                <a:ext cx="45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8" name="墨迹 107"/>
              <p14:cNvContentPartPr/>
              <p14:nvPr/>
            </p14:nvContentPartPr>
            <p14:xfrm>
              <a:off x="3316111" y="5921792"/>
              <a:ext cx="45155" cy="3947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0"/>
            </p:blipFill>
            <p:spPr>
              <a:xfrm>
                <a:off x="3316111" y="5921792"/>
                <a:ext cx="45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9" name="墨迹 108"/>
              <p14:cNvContentPartPr/>
              <p14:nvPr/>
            </p14:nvContentPartPr>
            <p14:xfrm>
              <a:off x="3851451" y="5111952"/>
              <a:ext cx="346075" cy="3676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2"/>
            </p:blipFill>
            <p:spPr>
              <a:xfrm>
                <a:off x="3851451" y="5111952"/>
                <a:ext cx="346075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0" name="墨迹 109"/>
              <p14:cNvContentPartPr/>
              <p14:nvPr/>
            </p14:nvContentPartPr>
            <p14:xfrm>
              <a:off x="4241800" y="5237613"/>
              <a:ext cx="149577" cy="39090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4"/>
            </p:blipFill>
            <p:spPr>
              <a:xfrm>
                <a:off x="4241800" y="5237613"/>
                <a:ext cx="149577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1" name="墨迹 110"/>
              <p14:cNvContentPartPr/>
              <p14:nvPr/>
            </p14:nvContentPartPr>
            <p14:xfrm>
              <a:off x="4632677" y="5179277"/>
              <a:ext cx="125589" cy="19668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6"/>
            </p:blipFill>
            <p:spPr>
              <a:xfrm>
                <a:off x="4632677" y="5179277"/>
                <a:ext cx="125589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2" name="墨迹 111"/>
              <p14:cNvContentPartPr/>
              <p14:nvPr/>
            </p14:nvContentPartPr>
            <p14:xfrm>
              <a:off x="4730044" y="5121117"/>
              <a:ext cx="158044" cy="20567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8"/>
            </p:blipFill>
            <p:spPr>
              <a:xfrm>
                <a:off x="4730044" y="5121117"/>
                <a:ext cx="158044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3" name="墨迹 112"/>
              <p14:cNvContentPartPr/>
              <p14:nvPr/>
            </p14:nvContentPartPr>
            <p14:xfrm>
              <a:off x="4862512" y="5168879"/>
              <a:ext cx="93310" cy="17201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0"/>
            </p:blipFill>
            <p:spPr>
              <a:xfrm>
                <a:off x="4862512" y="5168879"/>
                <a:ext cx="9331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4" name="墨迹 113"/>
              <p14:cNvContentPartPr/>
              <p14:nvPr/>
            </p14:nvContentPartPr>
            <p14:xfrm>
              <a:off x="4989688" y="5103316"/>
              <a:ext cx="196145" cy="2883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2"/>
            </p:blipFill>
            <p:spPr>
              <a:xfrm>
                <a:off x="4989688" y="5103316"/>
                <a:ext cx="1961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5" name="墨迹 114"/>
              <p14:cNvContentPartPr/>
              <p14:nvPr/>
            </p14:nvContentPartPr>
            <p14:xfrm>
              <a:off x="5254977" y="5083400"/>
              <a:ext cx="141112" cy="2663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4"/>
            </p:blipFill>
            <p:spPr>
              <a:xfrm>
                <a:off x="5254977" y="5083400"/>
                <a:ext cx="141112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6" name="墨迹 115"/>
              <p14:cNvContentPartPr/>
              <p14:nvPr/>
            </p14:nvContentPartPr>
            <p14:xfrm>
              <a:off x="5353755" y="5166059"/>
              <a:ext cx="127000" cy="16355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6"/>
            </p:blipFill>
            <p:spPr>
              <a:xfrm>
                <a:off x="5353755" y="5166059"/>
                <a:ext cx="1270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7" name="墨迹 116"/>
              <p14:cNvContentPartPr/>
              <p14:nvPr/>
            </p14:nvContentPartPr>
            <p14:xfrm>
              <a:off x="5396088" y="5168350"/>
              <a:ext cx="39512" cy="29943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8"/>
            </p:blipFill>
            <p:spPr>
              <a:xfrm>
                <a:off x="5396088" y="5168350"/>
                <a:ext cx="3951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8" name="墨迹 117"/>
              <p14:cNvContentPartPr/>
              <p14:nvPr/>
            </p14:nvContentPartPr>
            <p14:xfrm>
              <a:off x="5480755" y="5301414"/>
              <a:ext cx="84667" cy="5075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0"/>
            </p:blipFill>
            <p:spPr>
              <a:xfrm>
                <a:off x="5480755" y="5301414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9" name="墨迹 118"/>
              <p14:cNvContentPartPr/>
              <p14:nvPr/>
            </p14:nvContentPartPr>
            <p14:xfrm>
              <a:off x="5691540" y="5166059"/>
              <a:ext cx="54504" cy="25097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2"/>
            </p:blipFill>
            <p:spPr>
              <a:xfrm>
                <a:off x="5691540" y="5166059"/>
                <a:ext cx="5450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0" name="墨迹 119"/>
              <p14:cNvContentPartPr/>
              <p14:nvPr/>
            </p14:nvContentPartPr>
            <p14:xfrm>
              <a:off x="5836355" y="5154779"/>
              <a:ext cx="71967" cy="15562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4"/>
            </p:blipFill>
            <p:spPr>
              <a:xfrm>
                <a:off x="5836355" y="5154779"/>
                <a:ext cx="71967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1" name="墨迹 120"/>
              <p14:cNvContentPartPr/>
              <p14:nvPr/>
            </p14:nvContentPartPr>
            <p14:xfrm>
              <a:off x="6000044" y="5115301"/>
              <a:ext cx="101600" cy="16778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6"/>
            </p:blipFill>
            <p:spPr>
              <a:xfrm>
                <a:off x="6000044" y="5115301"/>
                <a:ext cx="101600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" name="墨迹 121"/>
              <p14:cNvContentPartPr/>
              <p14:nvPr/>
            </p14:nvContentPartPr>
            <p14:xfrm>
              <a:off x="6070600" y="5016604"/>
              <a:ext cx="59266" cy="41170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8"/>
            </p:blipFill>
            <p:spPr>
              <a:xfrm>
                <a:off x="6070600" y="5016604"/>
                <a:ext cx="59266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3" name="墨迹 122"/>
              <p14:cNvContentPartPr/>
              <p14:nvPr/>
            </p14:nvContentPartPr>
            <p14:xfrm>
              <a:off x="6152444" y="5100496"/>
              <a:ext cx="299156" cy="22682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0"/>
            </p:blipFill>
            <p:spPr>
              <a:xfrm>
                <a:off x="6152444" y="5100496"/>
                <a:ext cx="299156" cy="22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4" name="墨迹 123"/>
              <p14:cNvContentPartPr/>
              <p14:nvPr/>
            </p14:nvContentPartPr>
            <p14:xfrm>
              <a:off x="4735688" y="5718759"/>
              <a:ext cx="203200" cy="2273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2"/>
            </p:blipFill>
            <p:spPr>
              <a:xfrm>
                <a:off x="4735688" y="5718759"/>
                <a:ext cx="20320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5" name="墨迹 124"/>
              <p14:cNvContentPartPr/>
              <p14:nvPr/>
            </p14:nvContentPartPr>
            <p14:xfrm>
              <a:off x="5044016" y="5773395"/>
              <a:ext cx="128411" cy="2393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4"/>
            </p:blipFill>
            <p:spPr>
              <a:xfrm>
                <a:off x="5044016" y="5773395"/>
                <a:ext cx="128411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6" name="墨迹 125"/>
              <p14:cNvContentPartPr/>
              <p14:nvPr/>
            </p14:nvContentPartPr>
            <p14:xfrm>
              <a:off x="5049661" y="5791372"/>
              <a:ext cx="106539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6"/>
            </p:blipFill>
            <p:spPr>
              <a:xfrm>
                <a:off x="5049661" y="5791372"/>
                <a:ext cx="106539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7" name="墨迹 126"/>
              <p14:cNvContentPartPr/>
              <p14:nvPr/>
            </p14:nvContentPartPr>
            <p14:xfrm>
              <a:off x="5418666" y="5677871"/>
              <a:ext cx="50800" cy="2721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8"/>
            </p:blipFill>
            <p:spPr>
              <a:xfrm>
                <a:off x="5418666" y="5677871"/>
                <a:ext cx="50800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8" name="墨迹 127"/>
              <p14:cNvContentPartPr/>
              <p14:nvPr/>
            </p14:nvContentPartPr>
            <p14:xfrm>
              <a:off x="5513211" y="5633105"/>
              <a:ext cx="153811" cy="16320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0"/>
            </p:blipFill>
            <p:spPr>
              <a:xfrm>
                <a:off x="5513211" y="5633105"/>
                <a:ext cx="153811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9" name="墨迹 128"/>
              <p14:cNvContentPartPr/>
              <p14:nvPr/>
            </p14:nvContentPartPr>
            <p14:xfrm>
              <a:off x="5568244" y="5683158"/>
              <a:ext cx="70556" cy="28657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2"/>
            </p:blipFill>
            <p:spPr>
              <a:xfrm>
                <a:off x="5568244" y="5683158"/>
                <a:ext cx="705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0" name="墨迹 129"/>
              <p14:cNvContentPartPr/>
              <p14:nvPr/>
            </p14:nvContentPartPr>
            <p14:xfrm>
              <a:off x="5751688" y="5656722"/>
              <a:ext cx="129822" cy="18047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4"/>
            </p:blipFill>
            <p:spPr>
              <a:xfrm>
                <a:off x="5751688" y="5656722"/>
                <a:ext cx="1298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1" name="墨迹 130"/>
              <p14:cNvContentPartPr/>
              <p14:nvPr/>
            </p14:nvContentPartPr>
            <p14:xfrm>
              <a:off x="5251273" y="5955631"/>
              <a:ext cx="870127" cy="7331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6"/>
            </p:blipFill>
            <p:spPr>
              <a:xfrm>
                <a:off x="5251273" y="5955631"/>
                <a:ext cx="87012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2" name="墨迹 131"/>
              <p14:cNvContentPartPr/>
              <p14:nvPr/>
            </p14:nvContentPartPr>
            <p14:xfrm>
              <a:off x="5418666" y="6076711"/>
              <a:ext cx="90311" cy="27934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8"/>
            </p:blipFill>
            <p:spPr>
              <a:xfrm>
                <a:off x="5418666" y="6076711"/>
                <a:ext cx="90311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3" name="墨迹 132"/>
              <p14:cNvContentPartPr/>
              <p14:nvPr/>
            </p14:nvContentPartPr>
            <p14:xfrm>
              <a:off x="5588176" y="6062787"/>
              <a:ext cx="126824" cy="17342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0"/>
            </p:blipFill>
            <p:spPr>
              <a:xfrm>
                <a:off x="5588176" y="6062787"/>
                <a:ext cx="12682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4" name="墨迹 133"/>
              <p14:cNvContentPartPr/>
              <p14:nvPr/>
            </p14:nvContentPartPr>
            <p14:xfrm>
              <a:off x="5757333" y="6062787"/>
              <a:ext cx="112889" cy="155976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2"/>
            </p:blipFill>
            <p:spPr>
              <a:xfrm>
                <a:off x="5757333" y="6062787"/>
                <a:ext cx="11288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5" name="墨迹 134"/>
              <p14:cNvContentPartPr/>
              <p14:nvPr/>
            </p14:nvContentPartPr>
            <p14:xfrm>
              <a:off x="6158088" y="5848475"/>
              <a:ext cx="163689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4"/>
            </p:blipFill>
            <p:spPr>
              <a:xfrm>
                <a:off x="6158088" y="5848475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6" name="墨迹 135"/>
              <p14:cNvContentPartPr/>
              <p14:nvPr/>
            </p14:nvContentPartPr>
            <p14:xfrm>
              <a:off x="6147328" y="6006389"/>
              <a:ext cx="185738" cy="846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6"/>
            </p:blipFill>
            <p:spPr>
              <a:xfrm>
                <a:off x="6147328" y="6006389"/>
                <a:ext cx="18573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7" name="墨迹 136"/>
              <p14:cNvContentPartPr/>
              <p14:nvPr/>
            </p14:nvContentPartPr>
            <p14:xfrm>
              <a:off x="6455833" y="5872444"/>
              <a:ext cx="557389" cy="380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8"/>
            </p:blipFill>
            <p:spPr>
              <a:xfrm>
                <a:off x="6455833" y="5872444"/>
                <a:ext cx="5573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8" name="墨迹 137"/>
              <p14:cNvContentPartPr/>
              <p14:nvPr/>
            </p14:nvContentPartPr>
            <p14:xfrm>
              <a:off x="6519333" y="5978190"/>
              <a:ext cx="62089" cy="22559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0"/>
            </p:blipFill>
            <p:spPr>
              <a:xfrm>
                <a:off x="6519333" y="5978190"/>
                <a:ext cx="620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9" name="墨迹 138"/>
              <p14:cNvContentPartPr/>
              <p14:nvPr/>
            </p14:nvContentPartPr>
            <p14:xfrm>
              <a:off x="6654800" y="5966911"/>
              <a:ext cx="110948" cy="19739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2"/>
            </p:blipFill>
            <p:spPr>
              <a:xfrm>
                <a:off x="6654800" y="5966911"/>
                <a:ext cx="11094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0" name="墨迹 139"/>
              <p14:cNvContentPartPr/>
              <p14:nvPr/>
            </p14:nvContentPartPr>
            <p14:xfrm>
              <a:off x="6866466" y="5989470"/>
              <a:ext cx="36689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4"/>
            </p:blipFill>
            <p:spPr>
              <a:xfrm>
                <a:off x="6866466" y="5989470"/>
                <a:ext cx="3668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1" name="墨迹 140"/>
              <p14:cNvContentPartPr/>
              <p14:nvPr/>
            </p14:nvContentPartPr>
            <p14:xfrm>
              <a:off x="6515628" y="5556615"/>
              <a:ext cx="110949" cy="27494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6"/>
            </p:blipFill>
            <p:spPr>
              <a:xfrm>
                <a:off x="6515628" y="5556615"/>
                <a:ext cx="11094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6725355" y="5507267"/>
              <a:ext cx="64912" cy="33274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6725355" y="5507267"/>
                <a:ext cx="649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6948311" y="5581289"/>
              <a:ext cx="276578" cy="17694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6948311" y="5581289"/>
                <a:ext cx="27657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7334250" y="5662361"/>
              <a:ext cx="170038" cy="32710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7334250" y="5662361"/>
                <a:ext cx="17003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8278283" y="3389521"/>
              <a:ext cx="143228" cy="23405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8278283" y="3389521"/>
                <a:ext cx="14322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8435622" y="3383881"/>
              <a:ext cx="81844" cy="3045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8435622" y="3383881"/>
                <a:ext cx="818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8636000" y="3327483"/>
              <a:ext cx="331611" cy="24251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8636000" y="3327483"/>
                <a:ext cx="3316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8068556" y="3637672"/>
              <a:ext cx="964319" cy="676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8068556" y="3637672"/>
                <a:ext cx="96431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8319911" y="3761748"/>
              <a:ext cx="84666" cy="29608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8319911" y="3761748"/>
                <a:ext cx="8466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8517466" y="3746944"/>
              <a:ext cx="110949" cy="1817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8517466" y="3746944"/>
                <a:ext cx="110949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8726311" y="3731434"/>
              <a:ext cx="50800" cy="25026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8726311" y="3731434"/>
                <a:ext cx="508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7425266" y="4105776"/>
              <a:ext cx="2119489" cy="5075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7425266" y="4105776"/>
                <a:ext cx="2119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8017933" y="4297529"/>
              <a:ext cx="313267" cy="23493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8017933" y="4297529"/>
                <a:ext cx="31326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8476897" y="4432884"/>
              <a:ext cx="181680" cy="225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8476897" y="4432884"/>
                <a:ext cx="18168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8509000" y="4307399"/>
              <a:ext cx="76200" cy="4018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8509000" y="4307399"/>
                <a:ext cx="762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8760177" y="4328548"/>
              <a:ext cx="73378" cy="29609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8760177" y="4328548"/>
                <a:ext cx="7337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8880651" y="4297529"/>
              <a:ext cx="161749" cy="25379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8880651" y="4297529"/>
                <a:ext cx="16174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9093200" y="4300349"/>
              <a:ext cx="146755" cy="23123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9093200" y="4300349"/>
                <a:ext cx="146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9587088" y="3981700"/>
              <a:ext cx="194734" cy="20867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9587088" y="3981700"/>
                <a:ext cx="1947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9588323" y="4001087"/>
              <a:ext cx="142699" cy="22594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9588323" y="4001087"/>
                <a:ext cx="14269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9846733" y="3992980"/>
              <a:ext cx="53622" cy="17483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9846733" y="3992980"/>
                <a:ext cx="536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9934222" y="4021179"/>
              <a:ext cx="229481" cy="14416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9934222" y="4021179"/>
                <a:ext cx="229481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9970911" y="3814445"/>
              <a:ext cx="389466" cy="76507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9970911" y="3814445"/>
                <a:ext cx="389466" cy="765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10188222" y="4269330"/>
              <a:ext cx="94544" cy="1108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10188222" y="4269330"/>
                <a:ext cx="94544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8672688" y="2064167"/>
              <a:ext cx="270934" cy="267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8672688" y="2064167"/>
                <a:ext cx="2709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9093200" y="2047248"/>
              <a:ext cx="112888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9093200" y="2047248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9008533" y="2092366"/>
              <a:ext cx="112889" cy="33028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9008533" y="2092366"/>
                <a:ext cx="112889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8946444" y="2099416"/>
              <a:ext cx="361244" cy="2721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8946444" y="2099416"/>
                <a:ext cx="361244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8410751" y="2391276"/>
              <a:ext cx="1102959" cy="2678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8410751" y="2391276"/>
                <a:ext cx="110295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8656813" y="2525221"/>
              <a:ext cx="298097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8656813" y="2525221"/>
                <a:ext cx="29809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8945209" y="2481513"/>
              <a:ext cx="317324" cy="56680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8945209" y="2481513"/>
                <a:ext cx="317324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9516533" y="2260855"/>
              <a:ext cx="225778" cy="2298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9516533" y="2260855"/>
                <a:ext cx="225778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9527822" y="2289759"/>
              <a:ext cx="172155" cy="23687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9527822" y="2289759"/>
                <a:ext cx="1721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9823802" y="2283415"/>
              <a:ext cx="37042" cy="13976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9823802" y="2283415"/>
                <a:ext cx="37042" cy="139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9922933" y="2227722"/>
              <a:ext cx="208844" cy="21237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9922933" y="2227722"/>
                <a:ext cx="208844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9993488" y="2099945"/>
              <a:ext cx="313267" cy="68893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9993488" y="2099945"/>
                <a:ext cx="313267" cy="68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10193866" y="2461773"/>
              <a:ext cx="133350" cy="12689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8"/>
            </p:blipFill>
            <p:spPr>
              <a:xfrm>
                <a:off x="10193866" y="2461773"/>
                <a:ext cx="13335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8" name="墨迹 177"/>
              <p14:cNvContentPartPr/>
              <p14:nvPr/>
            </p14:nvContentPartPr>
            <p14:xfrm>
              <a:off x="10453511" y="2250281"/>
              <a:ext cx="231423" cy="5075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0"/>
            </p:blipFill>
            <p:spPr>
              <a:xfrm>
                <a:off x="10453511" y="2250281"/>
                <a:ext cx="2314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9" name="墨迹 178"/>
              <p14:cNvContentPartPr/>
              <p14:nvPr/>
            </p14:nvContentPartPr>
            <p14:xfrm>
              <a:off x="10442222" y="2391276"/>
              <a:ext cx="234245" cy="2537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2"/>
            </p:blipFill>
            <p:spPr>
              <a:xfrm>
                <a:off x="10442222" y="2391276"/>
                <a:ext cx="2342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0" name="墨迹 179"/>
              <p14:cNvContentPartPr/>
              <p14:nvPr/>
            </p14:nvContentPartPr>
            <p14:xfrm>
              <a:off x="8751711" y="5235675"/>
              <a:ext cx="211666" cy="14981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4"/>
            </p:blipFill>
            <p:spPr>
              <a:xfrm>
                <a:off x="8751711" y="5235675"/>
                <a:ext cx="21166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1" name="墨迹 180"/>
              <p14:cNvContentPartPr/>
              <p14:nvPr/>
            </p14:nvContentPartPr>
            <p14:xfrm>
              <a:off x="8746066" y="5369091"/>
              <a:ext cx="237066" cy="1974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6"/>
            </p:blipFill>
            <p:spPr>
              <a:xfrm>
                <a:off x="8746066" y="5369091"/>
                <a:ext cx="2370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2" name="墨迹 181"/>
              <p14:cNvContentPartPr/>
              <p14:nvPr/>
            </p14:nvContentPartPr>
            <p14:xfrm>
              <a:off x="9507361" y="4908567"/>
              <a:ext cx="159632" cy="36464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8"/>
            </p:blipFill>
            <p:spPr>
              <a:xfrm>
                <a:off x="9507361" y="4908567"/>
                <a:ext cx="159632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3" name="墨迹 182"/>
              <p14:cNvContentPartPr/>
              <p14:nvPr/>
            </p14:nvContentPartPr>
            <p14:xfrm>
              <a:off x="9760655" y="4931302"/>
              <a:ext cx="49389" cy="25731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0"/>
            </p:blipFill>
            <p:spPr>
              <a:xfrm>
                <a:off x="9760655" y="4931302"/>
                <a:ext cx="49389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4" name="墨迹 183"/>
              <p14:cNvContentPartPr/>
              <p14:nvPr/>
            </p14:nvContentPartPr>
            <p14:xfrm>
              <a:off x="9934222" y="4897639"/>
              <a:ext cx="293511" cy="2270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2"/>
            </p:blipFill>
            <p:spPr>
              <a:xfrm>
                <a:off x="9934222" y="4897639"/>
                <a:ext cx="29351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5" name="墨迹 184"/>
              <p14:cNvContentPartPr/>
              <p14:nvPr/>
            </p14:nvContentPartPr>
            <p14:xfrm>
              <a:off x="9270118" y="5228097"/>
              <a:ext cx="1304749" cy="8459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4"/>
            </p:blipFill>
            <p:spPr>
              <a:xfrm>
                <a:off x="9270118" y="5228097"/>
                <a:ext cx="13047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6" name="墨迹 185"/>
              <p14:cNvContentPartPr/>
              <p14:nvPr/>
            </p14:nvContentPartPr>
            <p14:xfrm>
              <a:off x="9398000" y="5429367"/>
              <a:ext cx="95955" cy="40782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6"/>
            </p:blipFill>
            <p:spPr>
              <a:xfrm>
                <a:off x="9398000" y="5429367"/>
                <a:ext cx="9595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7" name="墨迹 186"/>
              <p14:cNvContentPartPr/>
              <p14:nvPr/>
            </p14:nvContentPartPr>
            <p14:xfrm>
              <a:off x="9606844" y="5404341"/>
              <a:ext cx="118533" cy="28058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8"/>
            </p:blipFill>
            <p:spPr>
              <a:xfrm>
                <a:off x="9606844" y="5404341"/>
                <a:ext cx="11853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8" name="墨迹 187"/>
              <p14:cNvContentPartPr/>
              <p14:nvPr/>
            </p14:nvContentPartPr>
            <p14:xfrm>
              <a:off x="9790288" y="5436769"/>
              <a:ext cx="70556" cy="40042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0"/>
            </p:blipFill>
            <p:spPr>
              <a:xfrm>
                <a:off x="9790288" y="5436769"/>
                <a:ext cx="705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9" name="墨迹 188"/>
              <p14:cNvContentPartPr/>
              <p14:nvPr/>
            </p14:nvContentPartPr>
            <p14:xfrm>
              <a:off x="9996311" y="5433420"/>
              <a:ext cx="124178" cy="26842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2"/>
            </p:blipFill>
            <p:spPr>
              <a:xfrm>
                <a:off x="9996311" y="5433420"/>
                <a:ext cx="124178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0" name="墨迹 189"/>
              <p14:cNvContentPartPr/>
              <p14:nvPr/>
            </p14:nvContentPartPr>
            <p14:xfrm>
              <a:off x="10210800" y="5450869"/>
              <a:ext cx="220132" cy="209553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4"/>
            </p:blipFill>
            <p:spPr>
              <a:xfrm>
                <a:off x="10210800" y="5450869"/>
                <a:ext cx="220132" cy="209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1" name="墨迹 190"/>
              <p14:cNvContentPartPr/>
              <p14:nvPr/>
            </p14:nvContentPartPr>
            <p14:xfrm>
              <a:off x="10464800" y="5216817"/>
              <a:ext cx="595488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6"/>
            </p:blipFill>
            <p:spPr>
              <a:xfrm>
                <a:off x="10464800" y="5216817"/>
                <a:ext cx="595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2" name="墨迹 191"/>
              <p14:cNvContentPartPr/>
              <p14:nvPr/>
            </p14:nvContentPartPr>
            <p14:xfrm>
              <a:off x="10476088" y="5504447"/>
              <a:ext cx="242712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8"/>
            </p:blipFill>
            <p:spPr>
              <a:xfrm>
                <a:off x="10476088" y="5504447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3" name="墨迹 192"/>
              <p14:cNvContentPartPr/>
              <p14:nvPr/>
            </p14:nvContentPartPr>
            <p14:xfrm>
              <a:off x="10583332" y="5384777"/>
              <a:ext cx="84668" cy="38756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0"/>
            </p:blipFill>
            <p:spPr>
              <a:xfrm>
                <a:off x="10583332" y="5384777"/>
                <a:ext cx="84668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4" name="墨迹 193"/>
              <p14:cNvContentPartPr/>
              <p14:nvPr/>
            </p14:nvContentPartPr>
            <p14:xfrm>
              <a:off x="10755488" y="5438179"/>
              <a:ext cx="76200" cy="26366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2"/>
            </p:blipFill>
            <p:spPr>
              <a:xfrm>
                <a:off x="10755488" y="5438179"/>
                <a:ext cx="7620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5" name="墨迹 194"/>
              <p14:cNvContentPartPr/>
              <p14:nvPr/>
            </p14:nvContentPartPr>
            <p14:xfrm>
              <a:off x="10833629" y="5438179"/>
              <a:ext cx="189971" cy="25802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4"/>
            </p:blipFill>
            <p:spPr>
              <a:xfrm>
                <a:off x="10833629" y="5438179"/>
                <a:ext cx="189971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6" name="墨迹 195"/>
              <p14:cNvContentPartPr/>
              <p14:nvPr/>
            </p14:nvContentPartPr>
            <p14:xfrm>
              <a:off x="10995377" y="5449987"/>
              <a:ext cx="158044" cy="25185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6"/>
            </p:blipFill>
            <p:spPr>
              <a:xfrm>
                <a:off x="10995377" y="5449987"/>
                <a:ext cx="15804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7" name="墨迹 196"/>
              <p14:cNvContentPartPr/>
              <p14:nvPr/>
            </p14:nvContentPartPr>
            <p14:xfrm>
              <a:off x="11235267" y="5448049"/>
              <a:ext cx="110067" cy="29890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8"/>
            </p:blipFill>
            <p:spPr>
              <a:xfrm>
                <a:off x="11235267" y="5448049"/>
                <a:ext cx="1100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8" name="墨迹 197"/>
              <p14:cNvContentPartPr/>
              <p14:nvPr/>
            </p14:nvContentPartPr>
            <p14:xfrm>
              <a:off x="11240911" y="5149844"/>
              <a:ext cx="183444" cy="21078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0"/>
            </p:blipFill>
            <p:spPr>
              <a:xfrm>
                <a:off x="11240911" y="5149844"/>
                <a:ext cx="18344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9" name="墨迹 198"/>
              <p14:cNvContentPartPr/>
              <p14:nvPr/>
            </p14:nvContentPartPr>
            <p14:xfrm>
              <a:off x="11268251" y="5134863"/>
              <a:ext cx="141993" cy="23422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2"/>
            </p:blipFill>
            <p:spPr>
              <a:xfrm>
                <a:off x="11268251" y="5134863"/>
                <a:ext cx="14199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0" name="墨迹 199"/>
              <p14:cNvContentPartPr/>
              <p14:nvPr/>
            </p14:nvContentPartPr>
            <p14:xfrm>
              <a:off x="11500202" y="5157599"/>
              <a:ext cx="59619" cy="14734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4"/>
            </p:blipFill>
            <p:spPr>
              <a:xfrm>
                <a:off x="11500202" y="5157599"/>
                <a:ext cx="5961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1" name="墨迹 200"/>
              <p14:cNvContentPartPr/>
              <p14:nvPr/>
            </p14:nvContentPartPr>
            <p14:xfrm>
              <a:off x="11616267" y="5120940"/>
              <a:ext cx="268111" cy="18963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6"/>
            </p:blipFill>
            <p:spPr>
              <a:xfrm>
                <a:off x="11616267" y="5120940"/>
                <a:ext cx="268111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2" name="墨迹 201"/>
              <p14:cNvContentPartPr/>
              <p14:nvPr/>
            </p14:nvContentPartPr>
            <p14:xfrm>
              <a:off x="11675532" y="5032642"/>
              <a:ext cx="337962" cy="61562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8"/>
            </p:blipFill>
            <p:spPr>
              <a:xfrm>
                <a:off x="11675532" y="5032642"/>
                <a:ext cx="337962" cy="615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3" name="墨迹 202"/>
              <p14:cNvContentPartPr/>
              <p14:nvPr/>
            </p14:nvContentPartPr>
            <p14:xfrm>
              <a:off x="11839222" y="5416501"/>
              <a:ext cx="179564" cy="11931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0"/>
            </p:blipFill>
            <p:spPr>
              <a:xfrm>
                <a:off x="11839222" y="5416501"/>
                <a:ext cx="179564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4" name="墨迹 203"/>
              <p14:cNvContentPartPr/>
              <p14:nvPr/>
            </p14:nvContentPartPr>
            <p14:xfrm>
              <a:off x="3253669" y="4162174"/>
              <a:ext cx="240242" cy="23405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2"/>
            </p:blipFill>
            <p:spPr>
              <a:xfrm>
                <a:off x="3253669" y="4162174"/>
                <a:ext cx="24024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5" name="墨迹 204"/>
              <p14:cNvContentPartPr/>
              <p14:nvPr/>
            </p14:nvContentPartPr>
            <p14:xfrm>
              <a:off x="4306711" y="4157944"/>
              <a:ext cx="220133" cy="23828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4"/>
            </p:blipFill>
            <p:spPr>
              <a:xfrm>
                <a:off x="4306711" y="4157944"/>
                <a:ext cx="220133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6" name="墨迹 205"/>
              <p14:cNvContentPartPr/>
              <p14:nvPr/>
            </p14:nvContentPartPr>
            <p14:xfrm>
              <a:off x="6968066" y="1476570"/>
              <a:ext cx="59266" cy="1797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6"/>
            </p:blipFill>
            <p:spPr>
              <a:xfrm>
                <a:off x="6968066" y="1476570"/>
                <a:ext cx="59266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7" name="墨迹 206"/>
              <p14:cNvContentPartPr/>
              <p14:nvPr/>
            </p14:nvContentPartPr>
            <p14:xfrm>
              <a:off x="3256844" y="4658476"/>
              <a:ext cx="33867" cy="35530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8"/>
            </p:blipFill>
            <p:spPr>
              <a:xfrm>
                <a:off x="3256844" y="4658476"/>
                <a:ext cx="33867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8" name="墨迹 207"/>
              <p14:cNvContentPartPr/>
              <p14:nvPr/>
            </p14:nvContentPartPr>
            <p14:xfrm>
              <a:off x="3341511" y="4647197"/>
              <a:ext cx="107244" cy="29133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0"/>
            </p:blipFill>
            <p:spPr>
              <a:xfrm>
                <a:off x="3341511" y="4647197"/>
                <a:ext cx="107244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9" name="墨迹 208"/>
              <p14:cNvContentPartPr/>
              <p14:nvPr/>
            </p14:nvContentPartPr>
            <p14:xfrm>
              <a:off x="3516488" y="4699894"/>
              <a:ext cx="149578" cy="19545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2"/>
            </p:blipFill>
            <p:spPr>
              <a:xfrm>
                <a:off x="3516488" y="4699894"/>
                <a:ext cx="1495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0" name="墨迹 209"/>
              <p14:cNvContentPartPr/>
              <p14:nvPr/>
            </p14:nvContentPartPr>
            <p14:xfrm>
              <a:off x="3778602" y="4621289"/>
              <a:ext cx="124531" cy="40377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4"/>
            </p:blipFill>
            <p:spPr>
              <a:xfrm>
                <a:off x="3778602" y="4621289"/>
                <a:ext cx="124531" cy="40377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4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6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4" name="墨迹 53"/>
              <p14:cNvContentPartPr/>
              <p14:nvPr/>
            </p14:nvContentPartPr>
            <p14:xfrm>
              <a:off x="3187700" y="3480991"/>
              <a:ext cx="261055" cy="4984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28"/>
            </p:blipFill>
            <p:spPr>
              <a:xfrm>
                <a:off x="3187700" y="3480991"/>
                <a:ext cx="261055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5" name="墨迹 54"/>
              <p14:cNvContentPartPr/>
              <p14:nvPr/>
            </p14:nvContentPartPr>
            <p14:xfrm>
              <a:off x="3468511" y="3575634"/>
              <a:ext cx="194733" cy="3813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30"/>
            </p:blipFill>
            <p:spPr>
              <a:xfrm>
                <a:off x="3468511" y="3575634"/>
                <a:ext cx="19473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6" name="墨迹 55"/>
              <p14:cNvContentPartPr/>
              <p14:nvPr/>
            </p14:nvContentPartPr>
            <p14:xfrm>
              <a:off x="3778073" y="3671511"/>
              <a:ext cx="54504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32"/>
            </p:blipFill>
            <p:spPr>
              <a:xfrm>
                <a:off x="3778073" y="3671511"/>
                <a:ext cx="5450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7" name="墨迹 56"/>
              <p14:cNvContentPartPr/>
              <p14:nvPr/>
            </p14:nvContentPartPr>
            <p14:xfrm>
              <a:off x="3815820" y="3584799"/>
              <a:ext cx="188913" cy="4067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4"/>
            </p:blipFill>
            <p:spPr>
              <a:xfrm>
                <a:off x="3815820" y="3584799"/>
                <a:ext cx="188913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8" name="墨迹 57"/>
              <p14:cNvContentPartPr/>
              <p14:nvPr/>
            </p14:nvContentPartPr>
            <p14:xfrm>
              <a:off x="4037718" y="3568937"/>
              <a:ext cx="127882" cy="5678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6"/>
            </p:blipFill>
            <p:spPr>
              <a:xfrm>
                <a:off x="4037718" y="3568937"/>
                <a:ext cx="127882" cy="567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1" name="墨迹 60"/>
              <p14:cNvContentPartPr/>
              <p14:nvPr/>
            </p14:nvContentPartPr>
            <p14:xfrm>
              <a:off x="4030133" y="3702001"/>
              <a:ext cx="252059" cy="2705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8"/>
            </p:blipFill>
            <p:spPr>
              <a:xfrm>
                <a:off x="4030133" y="3702001"/>
                <a:ext cx="25205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2" name="墨迹 61"/>
              <p14:cNvContentPartPr/>
              <p14:nvPr/>
            </p14:nvContentPartPr>
            <p14:xfrm>
              <a:off x="4171244" y="3885823"/>
              <a:ext cx="152400" cy="1212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40"/>
            </p:blipFill>
            <p:spPr>
              <a:xfrm>
                <a:off x="4171244" y="3885823"/>
                <a:ext cx="1524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3" name="墨迹 62"/>
              <p14:cNvContentPartPr/>
              <p14:nvPr/>
            </p14:nvContentPartPr>
            <p14:xfrm>
              <a:off x="4538133" y="3818146"/>
              <a:ext cx="71967" cy="5075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2"/>
            </p:blipFill>
            <p:spPr>
              <a:xfrm>
                <a:off x="4538133" y="3818146"/>
                <a:ext cx="719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04" name="墨迹 203"/>
              <p14:cNvContentPartPr/>
              <p14:nvPr/>
            </p14:nvContentPartPr>
            <p14:xfrm>
              <a:off x="4525256" y="3925302"/>
              <a:ext cx="55210" cy="3383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144"/>
            </p:blipFill>
            <p:spPr>
              <a:xfrm>
                <a:off x="4525256" y="3925302"/>
                <a:ext cx="5521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05" name="墨迹 204"/>
              <p14:cNvContentPartPr/>
              <p14:nvPr/>
            </p14:nvContentPartPr>
            <p14:xfrm>
              <a:off x="3314700" y="4449804"/>
              <a:ext cx="126118" cy="62883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146"/>
            </p:blipFill>
            <p:spPr>
              <a:xfrm>
                <a:off x="3314700" y="4449804"/>
                <a:ext cx="126118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06" name="墨迹 205"/>
              <p14:cNvContentPartPr/>
              <p14:nvPr/>
            </p14:nvContentPartPr>
            <p14:xfrm>
              <a:off x="3484738" y="4491574"/>
              <a:ext cx="172862" cy="27123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148"/>
            </p:blipFill>
            <p:spPr>
              <a:xfrm>
                <a:off x="3484738" y="4491574"/>
                <a:ext cx="17286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7" name="墨迹 206"/>
              <p14:cNvContentPartPr/>
              <p14:nvPr/>
            </p14:nvContentPartPr>
            <p14:xfrm>
              <a:off x="3793066" y="4596439"/>
              <a:ext cx="59267" cy="6767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150"/>
            </p:blipFill>
            <p:spPr>
              <a:xfrm>
                <a:off x="3793066" y="4596439"/>
                <a:ext cx="592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8" name="墨迹 207"/>
              <p14:cNvContentPartPr/>
              <p14:nvPr/>
            </p14:nvContentPartPr>
            <p14:xfrm>
              <a:off x="3796594" y="4712055"/>
              <a:ext cx="61383" cy="704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152"/>
            </p:blipFill>
            <p:spPr>
              <a:xfrm>
                <a:off x="3796594" y="4712055"/>
                <a:ext cx="613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9" name="墨迹 208"/>
              <p14:cNvContentPartPr/>
              <p14:nvPr/>
            </p14:nvContentPartPr>
            <p14:xfrm>
              <a:off x="4408311" y="4466723"/>
              <a:ext cx="327377" cy="31300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154"/>
            </p:blipFill>
            <p:spPr>
              <a:xfrm>
                <a:off x="4408311" y="4466723"/>
                <a:ext cx="32737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10" name="墨迹 209"/>
              <p14:cNvContentPartPr/>
              <p14:nvPr/>
            </p14:nvContentPartPr>
            <p14:xfrm>
              <a:off x="4785077" y="4658476"/>
              <a:ext cx="136878" cy="197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156"/>
            </p:blipFill>
            <p:spPr>
              <a:xfrm>
                <a:off x="4785077" y="4658476"/>
                <a:ext cx="1368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11" name="墨迹 210"/>
              <p14:cNvContentPartPr/>
              <p14:nvPr/>
            </p14:nvContentPartPr>
            <p14:xfrm>
              <a:off x="4933244" y="4545680"/>
              <a:ext cx="282222" cy="19739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158"/>
            </p:blipFill>
            <p:spPr>
              <a:xfrm>
                <a:off x="4933244" y="4545680"/>
                <a:ext cx="282222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12" name="墨迹 211"/>
              <p14:cNvContentPartPr/>
              <p14:nvPr/>
            </p14:nvContentPartPr>
            <p14:xfrm>
              <a:off x="5199944" y="4427245"/>
              <a:ext cx="88900" cy="394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160"/>
            </p:blipFill>
            <p:spPr>
              <a:xfrm>
                <a:off x="5199944" y="4427245"/>
                <a:ext cx="889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13" name="墨迹 212"/>
              <p14:cNvContentPartPr/>
              <p14:nvPr/>
            </p14:nvContentPartPr>
            <p14:xfrm>
              <a:off x="5307894" y="4528761"/>
              <a:ext cx="184150" cy="2819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162"/>
            </p:blipFill>
            <p:spPr>
              <a:xfrm>
                <a:off x="5307894" y="4528761"/>
                <a:ext cx="1841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14" name="墨迹 213"/>
              <p14:cNvContentPartPr/>
              <p14:nvPr/>
            </p14:nvContentPartPr>
            <p14:xfrm>
              <a:off x="5300133" y="4614768"/>
              <a:ext cx="214489" cy="2678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164"/>
            </p:blipFill>
            <p:spPr>
              <a:xfrm>
                <a:off x="5300133" y="4614768"/>
                <a:ext cx="214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15" name="墨迹 214"/>
              <p14:cNvContentPartPr/>
              <p14:nvPr/>
            </p14:nvContentPartPr>
            <p14:xfrm>
              <a:off x="5589411" y="4376486"/>
              <a:ext cx="323144" cy="30737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166"/>
            </p:blipFill>
            <p:spPr>
              <a:xfrm>
                <a:off x="5589411" y="4376486"/>
                <a:ext cx="32314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16" name="墨迹 215"/>
              <p14:cNvContentPartPr/>
              <p14:nvPr/>
            </p14:nvContentPartPr>
            <p14:xfrm>
              <a:off x="5909733" y="4252411"/>
              <a:ext cx="138289" cy="140995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168"/>
            </p:blipFill>
            <p:spPr>
              <a:xfrm>
                <a:off x="5909733" y="4252411"/>
                <a:ext cx="138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17" name="墨迹 216"/>
              <p14:cNvContentPartPr/>
              <p14:nvPr/>
            </p14:nvContentPartPr>
            <p14:xfrm>
              <a:off x="6037791" y="4274970"/>
              <a:ext cx="128764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170"/>
            </p:blipFill>
            <p:spPr>
              <a:xfrm>
                <a:off x="6037791" y="4274970"/>
                <a:ext cx="1287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18" name="墨迹 217"/>
              <p14:cNvContentPartPr/>
              <p14:nvPr/>
            </p14:nvContentPartPr>
            <p14:xfrm>
              <a:off x="6090355" y="4200243"/>
              <a:ext cx="5645" cy="21008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172"/>
            </p:blipFill>
            <p:spPr>
              <a:xfrm>
                <a:off x="6090355" y="4200243"/>
                <a:ext cx="5645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19" name="墨迹 218"/>
              <p14:cNvContentPartPr/>
              <p14:nvPr/>
            </p14:nvContentPartPr>
            <p14:xfrm>
              <a:off x="3283655" y="5290134"/>
              <a:ext cx="140582" cy="43144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174"/>
            </p:blipFill>
            <p:spPr>
              <a:xfrm>
                <a:off x="3283655" y="5290134"/>
                <a:ext cx="140582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20" name="墨迹 219"/>
              <p14:cNvContentPartPr/>
              <p14:nvPr/>
            </p14:nvContentPartPr>
            <p14:xfrm>
              <a:off x="3403600" y="5290134"/>
              <a:ext cx="107244" cy="24057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176"/>
            </p:blipFill>
            <p:spPr>
              <a:xfrm>
                <a:off x="3403600" y="5290134"/>
                <a:ext cx="10724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21" name="墨迹 220"/>
              <p14:cNvContentPartPr/>
              <p14:nvPr/>
            </p14:nvContentPartPr>
            <p14:xfrm>
              <a:off x="3460044" y="5240786"/>
              <a:ext cx="129822" cy="37152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178"/>
            </p:blipFill>
            <p:spPr>
              <a:xfrm>
                <a:off x="3460044" y="5240786"/>
                <a:ext cx="129822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22" name="墨迹 221"/>
              <p14:cNvContentPartPr/>
              <p14:nvPr/>
            </p14:nvContentPartPr>
            <p14:xfrm>
              <a:off x="3939822" y="5419850"/>
              <a:ext cx="64911" cy="4511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180"/>
            </p:blipFill>
            <p:spPr>
              <a:xfrm>
                <a:off x="3939822" y="5419850"/>
                <a:ext cx="64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23" name="墨迹 222"/>
              <p14:cNvContentPartPr/>
              <p14:nvPr/>
            </p14:nvContentPartPr>
            <p14:xfrm>
              <a:off x="3932590" y="5510087"/>
              <a:ext cx="58032" cy="5357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182"/>
            </p:blipFill>
            <p:spPr>
              <a:xfrm>
                <a:off x="3932590" y="5510087"/>
                <a:ext cx="5803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42" name="墨迹 241"/>
              <p14:cNvContentPartPr/>
              <p14:nvPr/>
            </p14:nvContentPartPr>
            <p14:xfrm>
              <a:off x="4594930" y="5221047"/>
              <a:ext cx="236714" cy="2608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184"/>
            </p:blipFill>
            <p:spPr>
              <a:xfrm>
                <a:off x="4594930" y="5221047"/>
                <a:ext cx="236714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43" name="墨迹 242"/>
              <p14:cNvContentPartPr/>
              <p14:nvPr/>
            </p14:nvContentPartPr>
            <p14:xfrm>
              <a:off x="4855633" y="5242901"/>
              <a:ext cx="97367" cy="22488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186"/>
            </p:blipFill>
            <p:spPr>
              <a:xfrm>
                <a:off x="4855633" y="5242901"/>
                <a:ext cx="97367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44" name="墨迹 243"/>
              <p14:cNvContentPartPr/>
              <p14:nvPr/>
            </p14:nvContentPartPr>
            <p14:xfrm>
              <a:off x="4944533" y="5181921"/>
              <a:ext cx="11289" cy="36764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188"/>
            </p:blipFill>
            <p:spPr>
              <a:xfrm>
                <a:off x="4944533" y="5181921"/>
                <a:ext cx="11289" cy="367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45" name="墨迹 244"/>
              <p14:cNvContentPartPr/>
              <p14:nvPr/>
            </p14:nvContentPartPr>
            <p14:xfrm>
              <a:off x="4984044" y="5303705"/>
              <a:ext cx="265288" cy="179593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190"/>
            </p:blipFill>
            <p:spPr>
              <a:xfrm>
                <a:off x="4984044" y="5303705"/>
                <a:ext cx="265288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6" name="墨迹 245"/>
              <p14:cNvContentPartPr/>
              <p14:nvPr/>
            </p14:nvContentPartPr>
            <p14:xfrm>
              <a:off x="5347228" y="5342302"/>
              <a:ext cx="173038" cy="267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192"/>
            </p:blipFill>
            <p:spPr>
              <a:xfrm>
                <a:off x="5347228" y="5342302"/>
                <a:ext cx="17303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7" name="墨迹 246"/>
              <p14:cNvContentPartPr/>
              <p14:nvPr/>
            </p14:nvContentPartPr>
            <p14:xfrm>
              <a:off x="5429955" y="5231621"/>
              <a:ext cx="33867" cy="26718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194"/>
            </p:blipFill>
            <p:spPr>
              <a:xfrm>
                <a:off x="5429955" y="5231621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48" name="墨迹 247"/>
              <p14:cNvContentPartPr/>
              <p14:nvPr/>
            </p14:nvContentPartPr>
            <p14:xfrm>
              <a:off x="5542844" y="5207476"/>
              <a:ext cx="270933" cy="20461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196"/>
            </p:blipFill>
            <p:spPr>
              <a:xfrm>
                <a:off x="5542844" y="5207476"/>
                <a:ext cx="270933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49" name="墨迹 248"/>
              <p14:cNvContentPartPr/>
              <p14:nvPr/>
            </p14:nvContentPartPr>
            <p14:xfrm>
              <a:off x="5785555" y="5064542"/>
              <a:ext cx="87489" cy="451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198"/>
            </p:blipFill>
            <p:spPr>
              <a:xfrm>
                <a:off x="5785555" y="5064542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50" name="墨迹 249"/>
              <p14:cNvContentPartPr/>
              <p14:nvPr/>
            </p14:nvContentPartPr>
            <p14:xfrm>
              <a:off x="5875866" y="5205537"/>
              <a:ext cx="189971" cy="394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200"/>
            </p:blipFill>
            <p:spPr>
              <a:xfrm>
                <a:off x="5875866" y="5205537"/>
                <a:ext cx="18997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1" name="墨迹 250"/>
              <p14:cNvContentPartPr/>
              <p14:nvPr/>
            </p14:nvContentPartPr>
            <p14:xfrm>
              <a:off x="5918905" y="5323973"/>
              <a:ext cx="126295" cy="1974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202"/>
            </p:blipFill>
            <p:spPr>
              <a:xfrm>
                <a:off x="5918905" y="5323973"/>
                <a:ext cx="12629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52" name="墨迹 251"/>
              <p14:cNvContentPartPr/>
              <p14:nvPr/>
            </p14:nvContentPartPr>
            <p14:xfrm>
              <a:off x="6225822" y="5074236"/>
              <a:ext cx="124178" cy="24621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204"/>
            </p:blipFill>
            <p:spPr>
              <a:xfrm>
                <a:off x="6225822" y="5074236"/>
                <a:ext cx="12417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53" name="墨迹 252"/>
              <p14:cNvContentPartPr/>
              <p14:nvPr/>
            </p14:nvContentPartPr>
            <p14:xfrm>
              <a:off x="6344355" y="5013784"/>
              <a:ext cx="22578" cy="307545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206"/>
            </p:blipFill>
            <p:spPr>
              <a:xfrm>
                <a:off x="6344355" y="5013784"/>
                <a:ext cx="22578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54" name="墨迹 253"/>
              <p14:cNvContentPartPr/>
              <p14:nvPr/>
            </p14:nvContentPartPr>
            <p14:xfrm>
              <a:off x="6372577" y="4972543"/>
              <a:ext cx="225778" cy="46405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208"/>
            </p:blipFill>
            <p:spPr>
              <a:xfrm>
                <a:off x="6372577" y="4972543"/>
                <a:ext cx="225778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55" name="墨迹 254"/>
              <p14:cNvContentPartPr/>
              <p14:nvPr/>
            </p14:nvContentPartPr>
            <p14:xfrm>
              <a:off x="6522155" y="4920375"/>
              <a:ext cx="64912" cy="13570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210"/>
            </p:blipFill>
            <p:spPr>
              <a:xfrm>
                <a:off x="6522155" y="4920375"/>
                <a:ext cx="64912" cy="13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56" name="墨迹 255"/>
              <p14:cNvContentPartPr/>
              <p14:nvPr/>
            </p14:nvContentPartPr>
            <p14:xfrm>
              <a:off x="6598355" y="4920022"/>
              <a:ext cx="115712" cy="10504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212"/>
            </p:blipFill>
            <p:spPr>
              <a:xfrm>
                <a:off x="6598355" y="4920022"/>
                <a:ext cx="115712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57" name="墨迹 256"/>
              <p14:cNvContentPartPr/>
              <p14:nvPr/>
            </p14:nvContentPartPr>
            <p14:xfrm>
              <a:off x="6637866" y="5149139"/>
              <a:ext cx="169334" cy="4511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214"/>
            </p:blipFill>
            <p:spPr>
              <a:xfrm>
                <a:off x="6637866" y="5149139"/>
                <a:ext cx="169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58" name="墨迹 257"/>
              <p14:cNvContentPartPr/>
              <p14:nvPr/>
            </p14:nvContentPartPr>
            <p14:xfrm>
              <a:off x="6731000" y="5040573"/>
              <a:ext cx="25400" cy="3200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216"/>
            </p:blipFill>
            <p:spPr>
              <a:xfrm>
                <a:off x="6731000" y="5040573"/>
                <a:ext cx="25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9" name="墨迹 258"/>
              <p14:cNvContentPartPr/>
              <p14:nvPr/>
            </p14:nvContentPartPr>
            <p14:xfrm>
              <a:off x="6867525" y="5002504"/>
              <a:ext cx="255763" cy="208673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218"/>
            </p:blipFill>
            <p:spPr>
              <a:xfrm>
                <a:off x="6867525" y="5002504"/>
                <a:ext cx="25576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60" name="墨迹 259"/>
              <p14:cNvContentPartPr/>
              <p14:nvPr/>
            </p14:nvContentPartPr>
            <p14:xfrm>
              <a:off x="7128933" y="5003033"/>
              <a:ext cx="265289" cy="43937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220"/>
            </p:blipFill>
            <p:spPr>
              <a:xfrm>
                <a:off x="7128933" y="5003033"/>
                <a:ext cx="265289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61" name="墨迹 260"/>
              <p14:cNvContentPartPr/>
              <p14:nvPr/>
            </p14:nvContentPartPr>
            <p14:xfrm>
              <a:off x="7445022" y="4929187"/>
              <a:ext cx="138288" cy="5075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22"/>
            </p:blipFill>
            <p:spPr>
              <a:xfrm>
                <a:off x="7445022" y="4929187"/>
                <a:ext cx="1382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62" name="墨迹 261"/>
              <p14:cNvContentPartPr/>
              <p14:nvPr/>
            </p14:nvContentPartPr>
            <p14:xfrm>
              <a:off x="4498622" y="5893593"/>
              <a:ext cx="256822" cy="253791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24"/>
            </p:blipFill>
            <p:spPr>
              <a:xfrm>
                <a:off x="4498622" y="5893593"/>
                <a:ext cx="2568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63" name="墨迹 262"/>
              <p14:cNvContentPartPr/>
              <p14:nvPr/>
            </p14:nvContentPartPr>
            <p14:xfrm>
              <a:off x="4809066" y="6017669"/>
              <a:ext cx="194734" cy="564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26"/>
            </p:blipFill>
            <p:spPr>
              <a:xfrm>
                <a:off x="4809066" y="6017669"/>
                <a:ext cx="1947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4" name="墨迹 263"/>
              <p14:cNvContentPartPr/>
              <p14:nvPr/>
            </p14:nvContentPartPr>
            <p14:xfrm>
              <a:off x="4899377" y="5925317"/>
              <a:ext cx="16934" cy="23898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28"/>
            </p:blipFill>
            <p:spPr>
              <a:xfrm>
                <a:off x="4899377" y="5925317"/>
                <a:ext cx="169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5" name="墨迹 264"/>
              <p14:cNvContentPartPr/>
              <p14:nvPr/>
            </p14:nvContentPartPr>
            <p14:xfrm>
              <a:off x="5011031" y="5911218"/>
              <a:ext cx="362479" cy="20796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30"/>
            </p:blipFill>
            <p:spPr>
              <a:xfrm>
                <a:off x="5011031" y="5911218"/>
                <a:ext cx="362479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6" name="墨迹 265"/>
              <p14:cNvContentPartPr/>
              <p14:nvPr/>
            </p14:nvContentPartPr>
            <p14:xfrm>
              <a:off x="5379155" y="5830850"/>
              <a:ext cx="16934" cy="35037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32"/>
            </p:blipFill>
            <p:spPr>
              <a:xfrm>
                <a:off x="5379155" y="5830850"/>
                <a:ext cx="16934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7" name="墨迹 266"/>
              <p14:cNvContentPartPr/>
              <p14:nvPr/>
            </p14:nvContentPartPr>
            <p14:xfrm>
              <a:off x="5413022" y="5910513"/>
              <a:ext cx="263878" cy="18047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34"/>
            </p:blipFill>
            <p:spPr>
              <a:xfrm>
                <a:off x="5413022" y="5910513"/>
                <a:ext cx="2638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68" name="墨迹 267"/>
              <p14:cNvContentPartPr/>
              <p14:nvPr/>
            </p14:nvContentPartPr>
            <p14:xfrm>
              <a:off x="5737048" y="5927432"/>
              <a:ext cx="212196" cy="5639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36"/>
            </p:blipFill>
            <p:spPr>
              <a:xfrm>
                <a:off x="5737048" y="5927432"/>
                <a:ext cx="21219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69" name="墨迹 268"/>
              <p14:cNvContentPartPr/>
              <p14:nvPr/>
            </p14:nvContentPartPr>
            <p14:xfrm>
              <a:off x="5729111" y="6034588"/>
              <a:ext cx="259644" cy="2537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238"/>
            </p:blipFill>
            <p:spPr>
              <a:xfrm>
                <a:off x="5729111" y="6034588"/>
                <a:ext cx="259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70" name="墨迹 269"/>
              <p14:cNvContentPartPr/>
              <p14:nvPr/>
            </p14:nvContentPartPr>
            <p14:xfrm>
              <a:off x="6107288" y="5770927"/>
              <a:ext cx="276578" cy="28992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240"/>
            </p:blipFill>
            <p:spPr>
              <a:xfrm>
                <a:off x="6107288" y="5770927"/>
                <a:ext cx="276578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71" name="墨迹 270"/>
              <p14:cNvContentPartPr/>
              <p14:nvPr/>
            </p14:nvContentPartPr>
            <p14:xfrm>
              <a:off x="6412088" y="5859755"/>
              <a:ext cx="138289" cy="15791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242"/>
            </p:blipFill>
            <p:spPr>
              <a:xfrm>
                <a:off x="6412088" y="5859755"/>
                <a:ext cx="138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72" name="墨迹 271"/>
              <p14:cNvContentPartPr/>
              <p14:nvPr/>
            </p14:nvContentPartPr>
            <p14:xfrm>
              <a:off x="6519333" y="5835433"/>
              <a:ext cx="93134" cy="18858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244"/>
            </p:blipFill>
            <p:spPr>
              <a:xfrm>
                <a:off x="6519333" y="5835433"/>
                <a:ext cx="93134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73" name="墨迹 272"/>
              <p14:cNvContentPartPr/>
              <p14:nvPr/>
            </p14:nvContentPartPr>
            <p14:xfrm>
              <a:off x="6609644" y="5811816"/>
              <a:ext cx="16933" cy="24251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246"/>
            </p:blipFill>
            <p:spPr>
              <a:xfrm>
                <a:off x="6609644" y="5811816"/>
                <a:ext cx="169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74" name="墨迹 273"/>
              <p14:cNvContentPartPr/>
              <p14:nvPr/>
            </p14:nvContentPartPr>
            <p14:xfrm>
              <a:off x="6637866" y="5746958"/>
              <a:ext cx="112889" cy="32146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248"/>
            </p:blipFill>
            <p:spPr>
              <a:xfrm>
                <a:off x="6637866" y="5746958"/>
                <a:ext cx="11288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75" name="墨迹 274"/>
              <p14:cNvContentPartPr/>
              <p14:nvPr/>
            </p14:nvContentPartPr>
            <p14:xfrm>
              <a:off x="6372577" y="5784675"/>
              <a:ext cx="50800" cy="275293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250"/>
            </p:blipFill>
            <p:spPr>
              <a:xfrm>
                <a:off x="6372577" y="5784675"/>
                <a:ext cx="50800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6" name="墨迹 275"/>
              <p14:cNvContentPartPr/>
              <p14:nvPr/>
            </p14:nvContentPartPr>
            <p14:xfrm>
              <a:off x="6790266" y="5944352"/>
              <a:ext cx="129822" cy="11702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252"/>
            </p:blipFill>
            <p:spPr>
              <a:xfrm>
                <a:off x="6790266" y="5944352"/>
                <a:ext cx="12982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7" name="墨迹 276"/>
              <p14:cNvContentPartPr/>
              <p14:nvPr/>
            </p14:nvContentPartPr>
            <p14:xfrm>
              <a:off x="5781851" y="5687740"/>
              <a:ext cx="97543" cy="135532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254"/>
            </p:blipFill>
            <p:spPr>
              <a:xfrm>
                <a:off x="5781851" y="5687740"/>
                <a:ext cx="97543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78" name="墨迹 277"/>
              <p14:cNvContentPartPr/>
              <p14:nvPr/>
            </p14:nvContentPartPr>
            <p14:xfrm>
              <a:off x="5826477" y="5622178"/>
              <a:ext cx="111478" cy="224887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256"/>
            </p:blipFill>
            <p:spPr>
              <a:xfrm>
                <a:off x="5826477" y="5622178"/>
                <a:ext cx="11147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79" name="墨迹 278"/>
              <p14:cNvContentPartPr/>
              <p14:nvPr/>
            </p14:nvContentPartPr>
            <p14:xfrm>
              <a:off x="6967537" y="5899233"/>
              <a:ext cx="175507" cy="3947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258"/>
            </p:blipFill>
            <p:spPr>
              <a:xfrm>
                <a:off x="6967537" y="5899233"/>
                <a:ext cx="1755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0" name="墨迹 279"/>
              <p14:cNvContentPartPr/>
              <p14:nvPr/>
            </p14:nvContentPartPr>
            <p14:xfrm>
              <a:off x="7049911" y="5796659"/>
              <a:ext cx="22578" cy="29996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260"/>
            </p:blipFill>
            <p:spPr>
              <a:xfrm>
                <a:off x="7049911" y="5796659"/>
                <a:ext cx="22578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81" name="墨迹 280"/>
              <p14:cNvContentPartPr/>
              <p14:nvPr/>
            </p14:nvContentPartPr>
            <p14:xfrm>
              <a:off x="7284155" y="5834199"/>
              <a:ext cx="14112" cy="17783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262"/>
            </p:blipFill>
            <p:spPr>
              <a:xfrm>
                <a:off x="7284155" y="5834199"/>
                <a:ext cx="14112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82" name="墨迹 281"/>
              <p14:cNvContentPartPr/>
              <p14:nvPr/>
            </p14:nvContentPartPr>
            <p14:xfrm>
              <a:off x="7292622" y="5889363"/>
              <a:ext cx="82550" cy="5498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264"/>
            </p:blipFill>
            <p:spPr>
              <a:xfrm>
                <a:off x="7292622" y="5889363"/>
                <a:ext cx="82550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83" name="墨迹 282"/>
              <p14:cNvContentPartPr/>
              <p14:nvPr/>
            </p14:nvContentPartPr>
            <p14:xfrm>
              <a:off x="7360355" y="5779035"/>
              <a:ext cx="5645" cy="261193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266"/>
            </p:blipFill>
            <p:spPr>
              <a:xfrm>
                <a:off x="7360355" y="5779035"/>
                <a:ext cx="5645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84" name="墨迹 283"/>
              <p14:cNvContentPartPr/>
              <p14:nvPr/>
            </p14:nvContentPartPr>
            <p14:xfrm>
              <a:off x="7428088" y="5739204"/>
              <a:ext cx="214489" cy="40536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268"/>
            </p:blipFill>
            <p:spPr>
              <a:xfrm>
                <a:off x="7428088" y="5739204"/>
                <a:ext cx="214489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85" name="墨迹 284"/>
              <p14:cNvContentPartPr/>
              <p14:nvPr/>
            </p14:nvContentPartPr>
            <p14:xfrm>
              <a:off x="7560733" y="5694614"/>
              <a:ext cx="64911" cy="122842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270"/>
            </p:blipFill>
            <p:spPr>
              <a:xfrm>
                <a:off x="7560733" y="5694614"/>
                <a:ext cx="64911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86" name="墨迹 285"/>
              <p14:cNvContentPartPr/>
              <p14:nvPr/>
            </p14:nvContentPartPr>
            <p14:xfrm>
              <a:off x="7636933" y="5698139"/>
              <a:ext cx="93134" cy="741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272"/>
            </p:blipFill>
            <p:spPr>
              <a:xfrm>
                <a:off x="7636933" y="5698139"/>
                <a:ext cx="93134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87" name="墨迹 286"/>
              <p14:cNvContentPartPr/>
              <p14:nvPr/>
            </p14:nvContentPartPr>
            <p14:xfrm>
              <a:off x="7303911" y="6274280"/>
              <a:ext cx="200378" cy="25661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274"/>
            </p:blipFill>
            <p:spPr>
              <a:xfrm>
                <a:off x="7303911" y="6274280"/>
                <a:ext cx="2003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88" name="墨迹 287"/>
              <p14:cNvContentPartPr/>
              <p14:nvPr/>
            </p14:nvContentPartPr>
            <p14:xfrm>
              <a:off x="5149144" y="6378616"/>
              <a:ext cx="207433" cy="189815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276"/>
            </p:blipFill>
            <p:spPr>
              <a:xfrm>
                <a:off x="5149144" y="6378616"/>
                <a:ext cx="20743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89" name="墨迹 288"/>
              <p14:cNvContentPartPr/>
              <p14:nvPr/>
            </p14:nvContentPartPr>
            <p14:xfrm>
              <a:off x="5384800" y="6361697"/>
              <a:ext cx="203200" cy="21713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78"/>
            </p:blipFill>
            <p:spPr>
              <a:xfrm>
                <a:off x="5384800" y="6361697"/>
                <a:ext cx="2032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0" name="墨迹 289"/>
              <p14:cNvContentPartPr/>
              <p14:nvPr/>
            </p14:nvContentPartPr>
            <p14:xfrm>
              <a:off x="9411228" y="3718568"/>
              <a:ext cx="169510" cy="409767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80"/>
            </p:blipFill>
            <p:spPr>
              <a:xfrm>
                <a:off x="9411228" y="3718568"/>
                <a:ext cx="169510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1" name="墨迹 290"/>
              <p14:cNvContentPartPr/>
              <p14:nvPr/>
            </p14:nvContentPartPr>
            <p14:xfrm>
              <a:off x="9626600" y="3787832"/>
              <a:ext cx="53622" cy="351782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82"/>
            </p:blipFill>
            <p:spPr>
              <a:xfrm>
                <a:off x="9626600" y="3787832"/>
                <a:ext cx="53622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92" name="墨迹 291"/>
              <p14:cNvContentPartPr/>
              <p14:nvPr/>
            </p14:nvContentPartPr>
            <p14:xfrm>
              <a:off x="9840559" y="3738484"/>
              <a:ext cx="234774" cy="203032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84"/>
            </p:blipFill>
            <p:spPr>
              <a:xfrm>
                <a:off x="9840559" y="3738484"/>
                <a:ext cx="23477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93" name="墨迹 292"/>
              <p14:cNvContentPartPr/>
              <p14:nvPr/>
            </p14:nvContentPartPr>
            <p14:xfrm>
              <a:off x="9130947" y="4139615"/>
              <a:ext cx="1144764" cy="4511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86"/>
            </p:blipFill>
            <p:spPr>
              <a:xfrm>
                <a:off x="9130947" y="4139615"/>
                <a:ext cx="114476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94" name="墨迹 293"/>
              <p14:cNvContentPartPr/>
              <p14:nvPr/>
            </p14:nvContentPartPr>
            <p14:xfrm>
              <a:off x="9375422" y="4216809"/>
              <a:ext cx="39511" cy="249914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88"/>
            </p:blipFill>
            <p:spPr>
              <a:xfrm>
                <a:off x="9375422" y="4216809"/>
                <a:ext cx="39511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5" name="墨迹 294"/>
              <p14:cNvContentPartPr/>
              <p14:nvPr/>
            </p14:nvContentPartPr>
            <p14:xfrm>
              <a:off x="9499600" y="4199538"/>
              <a:ext cx="105833" cy="233346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90"/>
            </p:blipFill>
            <p:spPr>
              <a:xfrm>
                <a:off x="9499600" y="4199538"/>
                <a:ext cx="105833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6" name="墨迹 295"/>
              <p14:cNvContentPartPr/>
              <p14:nvPr/>
            </p14:nvContentPartPr>
            <p14:xfrm>
              <a:off x="9739488" y="4210112"/>
              <a:ext cx="25400" cy="510402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92"/>
            </p:blipFill>
            <p:spPr>
              <a:xfrm>
                <a:off x="9739488" y="4210112"/>
                <a:ext cx="25400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7" name="墨迹 296"/>
              <p14:cNvContentPartPr/>
              <p14:nvPr/>
            </p14:nvContentPartPr>
            <p14:xfrm>
              <a:off x="8724194" y="4602079"/>
              <a:ext cx="2559050" cy="15791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94"/>
            </p:blipFill>
            <p:spPr>
              <a:xfrm>
                <a:off x="8724194" y="4602079"/>
                <a:ext cx="255905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8" name="墨迹 297"/>
              <p14:cNvContentPartPr/>
              <p14:nvPr/>
            </p14:nvContentPartPr>
            <p14:xfrm>
              <a:off x="8961613" y="4896758"/>
              <a:ext cx="329142" cy="201623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96"/>
            </p:blipFill>
            <p:spPr>
              <a:xfrm>
                <a:off x="8961613" y="4896758"/>
                <a:ext cx="32914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9" name="墨迹 298"/>
              <p14:cNvContentPartPr/>
              <p14:nvPr/>
            </p14:nvContentPartPr>
            <p14:xfrm>
              <a:off x="9381772" y="5019424"/>
              <a:ext cx="179916" cy="564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98"/>
            </p:blipFill>
            <p:spPr>
              <a:xfrm>
                <a:off x="9381772" y="5019424"/>
                <a:ext cx="1799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0" name="墨迹 299"/>
              <p14:cNvContentPartPr/>
              <p14:nvPr/>
            </p14:nvContentPartPr>
            <p14:xfrm>
              <a:off x="9420577" y="4852874"/>
              <a:ext cx="95956" cy="609275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00"/>
            </p:blipFill>
            <p:spPr>
              <a:xfrm>
                <a:off x="9420577" y="4852874"/>
                <a:ext cx="95956" cy="609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墨迹 300"/>
              <p14:cNvContentPartPr/>
              <p14:nvPr/>
            </p14:nvContentPartPr>
            <p14:xfrm>
              <a:off x="9727671" y="4889708"/>
              <a:ext cx="148166" cy="352840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302"/>
            </p:blipFill>
            <p:spPr>
              <a:xfrm>
                <a:off x="9727671" y="4889708"/>
                <a:ext cx="148166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2" name="墨迹 301"/>
              <p14:cNvContentPartPr/>
              <p14:nvPr/>
            </p14:nvContentPartPr>
            <p14:xfrm>
              <a:off x="9953096" y="4825908"/>
              <a:ext cx="137759" cy="366411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304"/>
            </p:blipFill>
            <p:spPr>
              <a:xfrm>
                <a:off x="9953096" y="4825908"/>
                <a:ext cx="137759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3" name="墨迹 302"/>
              <p14:cNvContentPartPr/>
              <p14:nvPr/>
            </p14:nvContentPartPr>
            <p14:xfrm>
              <a:off x="10173581" y="4960030"/>
              <a:ext cx="229129" cy="338564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306"/>
            </p:blipFill>
            <p:spPr>
              <a:xfrm>
                <a:off x="10173581" y="4960030"/>
                <a:ext cx="229129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4" name="墨迹 303"/>
              <p14:cNvContentPartPr/>
              <p14:nvPr/>
            </p14:nvContentPartPr>
            <p14:xfrm>
              <a:off x="9338733" y="5015194"/>
              <a:ext cx="242711" cy="3242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308"/>
            </p:blipFill>
            <p:spPr>
              <a:xfrm>
                <a:off x="9338733" y="5015194"/>
                <a:ext cx="24271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05" name="墨迹 304"/>
              <p14:cNvContentPartPr/>
              <p14:nvPr/>
            </p14:nvContentPartPr>
            <p14:xfrm>
              <a:off x="9434688" y="4832077"/>
              <a:ext cx="36689" cy="30860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310"/>
            </p:blipFill>
            <p:spPr>
              <a:xfrm>
                <a:off x="9434688" y="4832077"/>
                <a:ext cx="36689" cy="308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06" name="墨迹 305"/>
              <p14:cNvContentPartPr/>
              <p14:nvPr/>
            </p14:nvContentPartPr>
            <p14:xfrm>
              <a:off x="10902244" y="4579519"/>
              <a:ext cx="245533" cy="228412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312"/>
            </p:blipFill>
            <p:spPr>
              <a:xfrm>
                <a:off x="10902244" y="4579519"/>
                <a:ext cx="2455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07" name="墨迹 306"/>
              <p14:cNvContentPartPr/>
              <p14:nvPr/>
            </p14:nvContentPartPr>
            <p14:xfrm>
              <a:off x="10923411" y="4566125"/>
              <a:ext cx="176389" cy="267185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314"/>
            </p:blipFill>
            <p:spPr>
              <a:xfrm>
                <a:off x="10923411" y="4566125"/>
                <a:ext cx="176389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08" name="墨迹 307"/>
              <p14:cNvContentPartPr/>
              <p14:nvPr/>
            </p14:nvContentPartPr>
            <p14:xfrm>
              <a:off x="11206162" y="4589213"/>
              <a:ext cx="77082" cy="21396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316"/>
            </p:blipFill>
            <p:spPr>
              <a:xfrm>
                <a:off x="11206162" y="4589213"/>
                <a:ext cx="7708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09" name="墨迹 308"/>
              <p14:cNvContentPartPr/>
              <p14:nvPr/>
            </p14:nvContentPartPr>
            <p14:xfrm>
              <a:off x="11285185" y="4624638"/>
              <a:ext cx="223837" cy="16919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18"/>
            </p:blipFill>
            <p:spPr>
              <a:xfrm>
                <a:off x="11285185" y="4624638"/>
                <a:ext cx="2238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0" name="墨迹 309"/>
              <p14:cNvContentPartPr/>
              <p14:nvPr/>
            </p14:nvContentPartPr>
            <p14:xfrm>
              <a:off x="11325577" y="4485581"/>
              <a:ext cx="488244" cy="76225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20"/>
            </p:blipFill>
            <p:spPr>
              <a:xfrm>
                <a:off x="11325577" y="4485581"/>
                <a:ext cx="488244" cy="76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11" name="墨迹 310"/>
              <p14:cNvContentPartPr/>
              <p14:nvPr/>
            </p14:nvContentPartPr>
            <p14:xfrm>
              <a:off x="11610622" y="4920727"/>
              <a:ext cx="105305" cy="96582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22"/>
            </p:blipFill>
            <p:spPr>
              <a:xfrm>
                <a:off x="11610622" y="4920727"/>
                <a:ext cx="105305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12" name="墨迹 311"/>
              <p14:cNvContentPartPr/>
              <p14:nvPr/>
            </p14:nvContentPartPr>
            <p14:xfrm>
              <a:off x="8722077" y="5831555"/>
              <a:ext cx="218723" cy="5639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24"/>
            </p:blipFill>
            <p:spPr>
              <a:xfrm>
                <a:off x="8722077" y="5831555"/>
                <a:ext cx="2187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13" name="墨迹 312"/>
              <p14:cNvContentPartPr/>
              <p14:nvPr/>
            </p14:nvContentPartPr>
            <p14:xfrm>
              <a:off x="8643761" y="6017669"/>
              <a:ext cx="260350" cy="3383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26"/>
            </p:blipFill>
            <p:spPr>
              <a:xfrm>
                <a:off x="8643761" y="6017669"/>
                <a:ext cx="26035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14" name="墨迹 313"/>
              <p14:cNvContentPartPr/>
              <p14:nvPr/>
            </p14:nvContentPartPr>
            <p14:xfrm>
              <a:off x="9383712" y="6002160"/>
              <a:ext cx="1453620" cy="136765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28"/>
            </p:blipFill>
            <p:spPr>
              <a:xfrm>
                <a:off x="9383712" y="6002160"/>
                <a:ext cx="1453620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15" name="墨迹 314"/>
              <p14:cNvContentPartPr/>
              <p14:nvPr/>
            </p14:nvContentPartPr>
            <p14:xfrm>
              <a:off x="9843911" y="5746958"/>
              <a:ext cx="174978" cy="25661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30"/>
            </p:blipFill>
            <p:spPr>
              <a:xfrm>
                <a:off x="9843911" y="5746958"/>
                <a:ext cx="174978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16" name="墨迹 315"/>
              <p14:cNvContentPartPr/>
              <p14:nvPr/>
            </p14:nvContentPartPr>
            <p14:xfrm>
              <a:off x="10052755" y="5722989"/>
              <a:ext cx="62089" cy="30877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32"/>
            </p:blipFill>
            <p:spPr>
              <a:xfrm>
                <a:off x="10052755" y="5722989"/>
                <a:ext cx="62089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17" name="墨迹 316"/>
              <p14:cNvContentPartPr/>
              <p14:nvPr/>
            </p14:nvContentPartPr>
            <p14:xfrm>
              <a:off x="10235494" y="5769518"/>
              <a:ext cx="285750" cy="182236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34"/>
            </p:blipFill>
            <p:spPr>
              <a:xfrm>
                <a:off x="10235494" y="5769518"/>
                <a:ext cx="28575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18" name="墨迹 317"/>
              <p14:cNvContentPartPr/>
              <p14:nvPr/>
            </p14:nvContentPartPr>
            <p14:xfrm>
              <a:off x="9578622" y="6252426"/>
              <a:ext cx="50800" cy="30948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36"/>
            </p:blipFill>
            <p:spPr>
              <a:xfrm>
                <a:off x="9578622" y="6252426"/>
                <a:ext cx="5080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19" name="墨迹 318"/>
              <p14:cNvContentPartPr/>
              <p14:nvPr/>
            </p14:nvContentPartPr>
            <p14:xfrm>
              <a:off x="9722555" y="6215767"/>
              <a:ext cx="87489" cy="234052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38"/>
            </p:blipFill>
            <p:spPr>
              <a:xfrm>
                <a:off x="9722555" y="6215767"/>
                <a:ext cx="874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0" name="墨迹 319"/>
              <p14:cNvContentPartPr/>
              <p14:nvPr/>
            </p14:nvContentPartPr>
            <p14:xfrm>
              <a:off x="9858022" y="6211361"/>
              <a:ext cx="93133" cy="432326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40"/>
            </p:blipFill>
            <p:spPr>
              <a:xfrm>
                <a:off x="9858022" y="6211361"/>
                <a:ext cx="9313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21" name="墨迹 320"/>
              <p14:cNvContentPartPr/>
              <p14:nvPr/>
            </p14:nvContentPartPr>
            <p14:xfrm>
              <a:off x="10066866" y="6231981"/>
              <a:ext cx="81844" cy="32710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42"/>
            </p:blipFill>
            <p:spPr>
              <a:xfrm>
                <a:off x="10066866" y="6231981"/>
                <a:ext cx="818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2" name="墨迹 321"/>
              <p14:cNvContentPartPr/>
              <p14:nvPr/>
            </p14:nvContentPartPr>
            <p14:xfrm>
              <a:off x="10259483" y="6286264"/>
              <a:ext cx="239184" cy="189991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44"/>
            </p:blipFill>
            <p:spPr>
              <a:xfrm>
                <a:off x="10259483" y="6286264"/>
                <a:ext cx="239184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23" name="墨迹 322"/>
              <p14:cNvContentPartPr/>
              <p14:nvPr/>
            </p14:nvContentPartPr>
            <p14:xfrm>
              <a:off x="10645422" y="6113546"/>
              <a:ext cx="510823" cy="98696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46"/>
            </p:blipFill>
            <p:spPr>
              <a:xfrm>
                <a:off x="10645422" y="6113546"/>
                <a:ext cx="510823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24" name="墨迹 323"/>
              <p14:cNvContentPartPr/>
              <p14:nvPr/>
            </p14:nvContentPartPr>
            <p14:xfrm>
              <a:off x="10505722" y="6372977"/>
              <a:ext cx="241300" cy="2255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48"/>
            </p:blipFill>
            <p:spPr>
              <a:xfrm>
                <a:off x="10505722" y="6372977"/>
                <a:ext cx="2413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25" name="墨迹 324"/>
              <p14:cNvContentPartPr/>
              <p14:nvPr/>
            </p14:nvContentPartPr>
            <p14:xfrm>
              <a:off x="10620022" y="6283092"/>
              <a:ext cx="93133" cy="30983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50"/>
            </p:blipFill>
            <p:spPr>
              <a:xfrm>
                <a:off x="10620022" y="6283092"/>
                <a:ext cx="93133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26" name="墨迹 325"/>
              <p14:cNvContentPartPr/>
              <p14:nvPr/>
            </p14:nvContentPartPr>
            <p14:xfrm>
              <a:off x="10741377" y="6282740"/>
              <a:ext cx="107244" cy="3355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52"/>
            </p:blipFill>
            <p:spPr>
              <a:xfrm>
                <a:off x="10741377" y="6282740"/>
                <a:ext cx="1072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27" name="墨迹 326"/>
              <p14:cNvContentPartPr/>
              <p14:nvPr/>
            </p14:nvContentPartPr>
            <p14:xfrm>
              <a:off x="10899422" y="6274280"/>
              <a:ext cx="88371" cy="284810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54"/>
            </p:blipFill>
            <p:spPr>
              <a:xfrm>
                <a:off x="10899422" y="6274280"/>
                <a:ext cx="8837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28" name="墨迹 327"/>
              <p14:cNvContentPartPr/>
              <p14:nvPr/>
            </p14:nvContentPartPr>
            <p14:xfrm>
              <a:off x="11025539" y="6356057"/>
              <a:ext cx="139171" cy="225592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56"/>
            </p:blipFill>
            <p:spPr>
              <a:xfrm>
                <a:off x="11025539" y="6356057"/>
                <a:ext cx="13917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29" name="墨迹 328"/>
              <p14:cNvContentPartPr/>
              <p14:nvPr/>
            </p14:nvContentPartPr>
            <p14:xfrm>
              <a:off x="10975093" y="6147384"/>
              <a:ext cx="491595" cy="98697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58"/>
            </p:blipFill>
            <p:spPr>
              <a:xfrm>
                <a:off x="10975093" y="6147384"/>
                <a:ext cx="49159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0" name="墨迹 329"/>
              <p14:cNvContentPartPr/>
              <p14:nvPr/>
            </p14:nvContentPartPr>
            <p14:xfrm>
              <a:off x="11252200" y="6350417"/>
              <a:ext cx="104422" cy="338388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60"/>
            </p:blipFill>
            <p:spPr>
              <a:xfrm>
                <a:off x="11252200" y="6350417"/>
                <a:ext cx="1044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31" name="墨迹 330"/>
              <p14:cNvContentPartPr/>
              <p14:nvPr/>
            </p14:nvContentPartPr>
            <p14:xfrm>
              <a:off x="11345332" y="6119185"/>
              <a:ext cx="197556" cy="248151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62"/>
            </p:blipFill>
            <p:spPr>
              <a:xfrm>
                <a:off x="11345332" y="6119185"/>
                <a:ext cx="1975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32" name="墨迹 331"/>
              <p14:cNvContentPartPr/>
              <p14:nvPr/>
            </p14:nvContentPartPr>
            <p14:xfrm>
              <a:off x="11362267" y="6113898"/>
              <a:ext cx="132644" cy="259078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64"/>
            </p:blipFill>
            <p:spPr>
              <a:xfrm>
                <a:off x="11362267" y="6113898"/>
                <a:ext cx="13264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33" name="墨迹 332"/>
              <p14:cNvContentPartPr/>
              <p14:nvPr/>
            </p14:nvContentPartPr>
            <p14:xfrm>
              <a:off x="11593688" y="6223522"/>
              <a:ext cx="62089" cy="14733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66"/>
            </p:blipFill>
            <p:spPr>
              <a:xfrm>
                <a:off x="11593688" y="6223522"/>
                <a:ext cx="62089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34" name="墨迹 333"/>
              <p14:cNvContentPartPr/>
              <p14:nvPr/>
            </p14:nvContentPartPr>
            <p14:xfrm>
              <a:off x="11664244" y="6094511"/>
              <a:ext cx="343606" cy="766308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68"/>
            </p:blipFill>
            <p:spPr>
              <a:xfrm>
                <a:off x="11664244" y="6094511"/>
                <a:ext cx="343606" cy="766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35" name="墨迹 334"/>
              <p14:cNvContentPartPr/>
              <p14:nvPr/>
            </p14:nvContentPartPr>
            <p14:xfrm>
              <a:off x="11940822" y="6506217"/>
              <a:ext cx="121356" cy="129715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70"/>
            </p:blipFill>
            <p:spPr>
              <a:xfrm>
                <a:off x="11940822" y="6506217"/>
                <a:ext cx="121356" cy="1297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658266"/>
            <a:ext cx="1165407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.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电极上离子的放电顺序</a:t>
            </a:r>
            <a:endParaRPr lang="zh-CN" altLang="en-US" sz="2600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115"/>
            <a:ext cx="12774532" cy="2045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347" y="1652462"/>
              <a:ext cx="75141" cy="845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1347" y="1652462"/>
                <a:ext cx="7514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1944" y="1762438"/>
              <a:ext cx="83256" cy="1372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1944" y="1762438"/>
                <a:ext cx="83256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2025" y="1554470"/>
              <a:ext cx="305152" cy="55763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2025" y="1554470"/>
                <a:ext cx="305152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06311" y="1722078"/>
              <a:ext cx="135466" cy="22735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06311" y="1722078"/>
                <a:ext cx="1354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3244" y="1513758"/>
              <a:ext cx="87489" cy="10768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3244" y="1513758"/>
                <a:ext cx="87489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90473" y="1502478"/>
              <a:ext cx="97720" cy="766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90473" y="1502478"/>
                <a:ext cx="9772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241777" y="1591658"/>
              <a:ext cx="383823" cy="3745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241777" y="1591658"/>
                <a:ext cx="383823" cy="374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762477" y="1614922"/>
              <a:ext cx="77611" cy="1446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762477" y="1614922"/>
                <a:ext cx="7761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79600" y="1675021"/>
              <a:ext cx="39511" cy="826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79600" y="1675021"/>
                <a:ext cx="39511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36044" y="1539842"/>
              <a:ext cx="200378" cy="28181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36044" y="1539842"/>
                <a:ext cx="200378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215444" y="1438502"/>
              <a:ext cx="98778" cy="2872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215444" y="1438502"/>
                <a:ext cx="98778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89893" y="1473398"/>
              <a:ext cx="186795" cy="44977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89893" y="1473398"/>
                <a:ext cx="186795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191933" y="1691940"/>
              <a:ext cx="225778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191933" y="1691940"/>
                <a:ext cx="225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279422" y="1612278"/>
              <a:ext cx="95955" cy="3519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279422" y="1612278"/>
                <a:ext cx="95955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460044" y="1494547"/>
              <a:ext cx="84667" cy="599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460044" y="1494547"/>
                <a:ext cx="84667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45051" y="1465114"/>
              <a:ext cx="185561" cy="4298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45051" y="1465114"/>
                <a:ext cx="185561" cy="429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730977" y="1492432"/>
              <a:ext cx="77082" cy="1008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730977" y="1492432"/>
                <a:ext cx="77082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617559" y="1603642"/>
              <a:ext cx="248885" cy="33856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617559" y="1603642"/>
                <a:ext cx="248885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99088" y="1708860"/>
              <a:ext cx="98778" cy="1200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99088" y="1708860"/>
                <a:ext cx="98778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137377" y="1605581"/>
              <a:ext cx="270934" cy="3288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137377" y="1605581"/>
                <a:ext cx="27093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29137" y="1547597"/>
              <a:ext cx="91722" cy="1020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29137" y="1547597"/>
                <a:ext cx="91722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8622" y="1342272"/>
              <a:ext cx="174978" cy="4406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8622" y="1342272"/>
                <a:ext cx="174978" cy="440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805538" y="1494547"/>
              <a:ext cx="90312" cy="53014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805538" y="1494547"/>
                <a:ext cx="903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385733" y="1555880"/>
              <a:ext cx="22578" cy="1445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385733" y="1555880"/>
                <a:ext cx="22578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399822" y="2233361"/>
              <a:ext cx="163689" cy="35530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399822" y="2233361"/>
                <a:ext cx="163689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643944" y="2317958"/>
              <a:ext cx="173567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643944" y="2317958"/>
                <a:ext cx="1735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794933" y="2405375"/>
              <a:ext cx="93133" cy="1043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794933" y="2405375"/>
                <a:ext cx="931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890888" y="2299629"/>
              <a:ext cx="22578" cy="50335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890888" y="2299629"/>
                <a:ext cx="22578" cy="503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978377" y="2354617"/>
              <a:ext cx="124178" cy="1410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978377" y="2354617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032000" y="2297338"/>
              <a:ext cx="28222" cy="18135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032000" y="2297338"/>
                <a:ext cx="28222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122311" y="2255921"/>
              <a:ext cx="129822" cy="3186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122311" y="2255921"/>
                <a:ext cx="129822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261834" y="2370127"/>
              <a:ext cx="159632" cy="2114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261834" y="2370127"/>
                <a:ext cx="15963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260600" y="2501252"/>
              <a:ext cx="211666" cy="140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260600" y="2501252"/>
                <a:ext cx="2116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76172" y="2447674"/>
              <a:ext cx="1348316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76172" y="2447674"/>
                <a:ext cx="13483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31936" y="2113163"/>
              <a:ext cx="197908" cy="1746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31936" y="2113163"/>
                <a:ext cx="197908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028244" y="2139952"/>
              <a:ext cx="42333" cy="2682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028244" y="2139952"/>
                <a:ext cx="42333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12911" y="2145944"/>
              <a:ext cx="194733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12911" y="2145944"/>
                <a:ext cx="194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129844" y="2187538"/>
              <a:ext cx="129822" cy="2996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129844" y="2187538"/>
                <a:ext cx="129822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24577" y="2198113"/>
              <a:ext cx="45156" cy="22700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24577" y="2198113"/>
                <a:ext cx="451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437466" y="2188243"/>
              <a:ext cx="100189" cy="19510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437466" y="2188243"/>
                <a:ext cx="1001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584222" y="2182603"/>
              <a:ext cx="81844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584222" y="2182603"/>
                <a:ext cx="818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671711" y="2081087"/>
              <a:ext cx="87489" cy="2791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671711" y="2081087"/>
                <a:ext cx="874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866143" y="2596247"/>
              <a:ext cx="407634" cy="13694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866143" y="2596247"/>
                <a:ext cx="407634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290711" y="2592546"/>
              <a:ext cx="152400" cy="1681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290711" y="2592546"/>
                <a:ext cx="152400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313288" y="2592546"/>
              <a:ext cx="87489" cy="2104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313288" y="2592546"/>
                <a:ext cx="87489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460044" y="2620921"/>
              <a:ext cx="33867" cy="14258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460044" y="2620921"/>
                <a:ext cx="33867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3539066" y="2628148"/>
              <a:ext cx="90311" cy="1332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3539066" y="2628148"/>
                <a:ext cx="90311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3653895" y="2605588"/>
              <a:ext cx="102482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3653895" y="2605588"/>
                <a:ext cx="102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3750733" y="2509712"/>
              <a:ext cx="74259" cy="25097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3750733" y="2509712"/>
                <a:ext cx="7425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185355" y="2385636"/>
              <a:ext cx="191911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185355" y="2385636"/>
                <a:ext cx="191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149372" y="2520991"/>
              <a:ext cx="227894" cy="253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149372" y="2520991"/>
                <a:ext cx="2278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593166" y="2336816"/>
              <a:ext cx="213078" cy="20673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593166" y="2336816"/>
                <a:ext cx="2130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826000" y="2314434"/>
              <a:ext cx="178505" cy="2403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826000" y="2314434"/>
                <a:ext cx="17850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863747" y="2311437"/>
              <a:ext cx="80786" cy="3054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863747" y="2311437"/>
                <a:ext cx="80786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5059362" y="2320073"/>
              <a:ext cx="88371" cy="240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5059362" y="2320073"/>
                <a:ext cx="88371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5192888" y="2353736"/>
              <a:ext cx="155928" cy="18188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5192888" y="2353736"/>
                <a:ext cx="155928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396088" y="2272840"/>
              <a:ext cx="107244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396088" y="227284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5461705" y="2165684"/>
              <a:ext cx="188384" cy="22982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5461705" y="2165684"/>
                <a:ext cx="188384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7" name="墨迹 66"/>
              <p14:cNvContentPartPr/>
              <p14:nvPr/>
            </p14:nvContentPartPr>
            <p14:xfrm>
              <a:off x="5909027" y="2205339"/>
              <a:ext cx="514350" cy="31847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0"/>
            </p:blipFill>
            <p:spPr>
              <a:xfrm>
                <a:off x="5909027" y="2205339"/>
                <a:ext cx="514350" cy="318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8" name="墨迹 67"/>
              <p14:cNvContentPartPr/>
              <p14:nvPr/>
            </p14:nvContentPartPr>
            <p14:xfrm>
              <a:off x="6491111" y="2379996"/>
              <a:ext cx="19756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2"/>
            </p:blipFill>
            <p:spPr>
              <a:xfrm>
                <a:off x="6491111" y="2379996"/>
                <a:ext cx="19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9" name="墨迹 68"/>
              <p14:cNvContentPartPr/>
              <p14:nvPr/>
            </p14:nvContentPartPr>
            <p14:xfrm>
              <a:off x="6653036" y="2270020"/>
              <a:ext cx="89253" cy="25661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4"/>
            </p:blipFill>
            <p:spPr>
              <a:xfrm>
                <a:off x="6653036" y="2270020"/>
                <a:ext cx="8925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墨迹 69"/>
              <p14:cNvContentPartPr/>
              <p14:nvPr/>
            </p14:nvContentPartPr>
            <p14:xfrm>
              <a:off x="6807200" y="2234771"/>
              <a:ext cx="169333" cy="437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6"/>
            </p:blipFill>
            <p:spPr>
              <a:xfrm>
                <a:off x="6807200" y="2234771"/>
                <a:ext cx="16933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1" name="墨迹 70"/>
              <p14:cNvContentPartPr/>
              <p14:nvPr/>
            </p14:nvContentPartPr>
            <p14:xfrm>
              <a:off x="6990644" y="2117745"/>
              <a:ext cx="36688" cy="29891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8"/>
            </p:blipFill>
            <p:spPr>
              <a:xfrm>
                <a:off x="6990644" y="2117745"/>
                <a:ext cx="366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墨迹 81"/>
              <p14:cNvContentPartPr/>
              <p14:nvPr/>
            </p14:nvContentPartPr>
            <p14:xfrm>
              <a:off x="1450622" y="3493329"/>
              <a:ext cx="11289" cy="3840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0"/>
            </p:blipFill>
            <p:spPr>
              <a:xfrm>
                <a:off x="1450622" y="3493329"/>
                <a:ext cx="112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墨迹 82"/>
              <p14:cNvContentPartPr/>
              <p14:nvPr/>
            </p14:nvContentPartPr>
            <p14:xfrm>
              <a:off x="1439333" y="3457198"/>
              <a:ext cx="218722" cy="4793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2"/>
            </p:blipFill>
            <p:spPr>
              <a:xfrm>
                <a:off x="1439333" y="3457198"/>
                <a:ext cx="218722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墨迹 83"/>
              <p14:cNvContentPartPr/>
              <p14:nvPr/>
            </p14:nvContentPartPr>
            <p14:xfrm>
              <a:off x="953911" y="2974467"/>
              <a:ext cx="76200" cy="33962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4"/>
            </p:blipFill>
            <p:spPr>
              <a:xfrm>
                <a:off x="953911" y="2974467"/>
                <a:ext cx="76200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墨迹 84"/>
              <p14:cNvContentPartPr/>
              <p14:nvPr/>
            </p14:nvContentPartPr>
            <p14:xfrm>
              <a:off x="837670" y="3059592"/>
              <a:ext cx="260174" cy="479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6"/>
            </p:blipFill>
            <p:spPr>
              <a:xfrm>
                <a:off x="837670" y="3059592"/>
                <a:ext cx="26017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墨迹 85"/>
              <p14:cNvContentPartPr/>
              <p14:nvPr/>
            </p14:nvContentPartPr>
            <p14:xfrm>
              <a:off x="1120422" y="3000375"/>
              <a:ext cx="81844" cy="1663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8"/>
            </p:blipFill>
            <p:spPr>
              <a:xfrm>
                <a:off x="1120422" y="3000375"/>
                <a:ext cx="818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墨迹 86"/>
              <p14:cNvContentPartPr/>
              <p14:nvPr/>
            </p14:nvContentPartPr>
            <p14:xfrm>
              <a:off x="1168400" y="2908375"/>
              <a:ext cx="237066" cy="151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0"/>
            </p:blipFill>
            <p:spPr>
              <a:xfrm>
                <a:off x="1168400" y="2908375"/>
                <a:ext cx="23706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8" name="墨迹 87"/>
              <p14:cNvContentPartPr/>
              <p14:nvPr/>
            </p14:nvContentPartPr>
            <p14:xfrm>
              <a:off x="1171222" y="3073692"/>
              <a:ext cx="110066" cy="20021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2"/>
            </p:blipFill>
            <p:spPr>
              <a:xfrm>
                <a:off x="1171222" y="3073692"/>
                <a:ext cx="1100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1358547" y="2842460"/>
              <a:ext cx="329141" cy="40201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1358547" y="2842460"/>
                <a:ext cx="329141" cy="402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1586088" y="2903088"/>
              <a:ext cx="28223" cy="66408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1586088" y="2903088"/>
                <a:ext cx="28223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1828800" y="3118810"/>
              <a:ext cx="53622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1828800" y="3118810"/>
                <a:ext cx="536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1800577" y="3248526"/>
              <a:ext cx="5645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1800577" y="3248526"/>
                <a:ext cx="56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1913466" y="3770913"/>
              <a:ext cx="25400" cy="3031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1913466" y="3770913"/>
                <a:ext cx="25400" cy="30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1893711" y="3851985"/>
              <a:ext cx="19755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1893711" y="3851985"/>
                <a:ext cx="19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2387600" y="3679089"/>
              <a:ext cx="105304" cy="6409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2387600" y="3679089"/>
                <a:ext cx="105304" cy="640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2551288" y="3687373"/>
              <a:ext cx="174978" cy="24356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2551288" y="3687373"/>
                <a:ext cx="174978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3031066" y="3767388"/>
              <a:ext cx="31045" cy="479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3031066" y="376738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2982736" y="3891463"/>
              <a:ext cx="51152" cy="451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2982736" y="3891463"/>
                <a:ext cx="5115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3451225" y="3733549"/>
              <a:ext cx="262819" cy="1898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3451225" y="3733549"/>
                <a:ext cx="26281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3725333" y="3663756"/>
              <a:ext cx="112889" cy="2396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3725333" y="3663756"/>
                <a:ext cx="11288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3843866" y="3590791"/>
              <a:ext cx="316089" cy="35054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3843866" y="359079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4261555" y="3823786"/>
              <a:ext cx="160867" cy="563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4261555" y="3823786"/>
                <a:ext cx="1608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4442177" y="3674331"/>
              <a:ext cx="160867" cy="19827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4442177" y="3674331"/>
                <a:ext cx="16086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4464755" y="3710990"/>
              <a:ext cx="124178" cy="23123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4464755" y="3710990"/>
                <a:ext cx="1241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4583288" y="3780077"/>
              <a:ext cx="121885" cy="1494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4583288" y="3780077"/>
                <a:ext cx="121885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4745213" y="3632032"/>
              <a:ext cx="131587" cy="1692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4745213" y="3632032"/>
                <a:ext cx="13158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4846990" y="3727909"/>
              <a:ext cx="170921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4846990" y="3727909"/>
                <a:ext cx="1709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4837818" y="3835065"/>
              <a:ext cx="174448" cy="141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4837818" y="3835065"/>
                <a:ext cx="17444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5125155" y="3665871"/>
              <a:ext cx="276578" cy="19739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5125155" y="3665871"/>
                <a:ext cx="276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5435600" y="3615113"/>
              <a:ext cx="11288" cy="53296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5435600" y="3615113"/>
                <a:ext cx="11288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5348111" y="3558715"/>
              <a:ext cx="98778" cy="8741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5348111" y="3558715"/>
                <a:ext cx="987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5435600" y="3530516"/>
              <a:ext cx="81844" cy="620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5435600" y="3530516"/>
                <a:ext cx="818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5514622" y="3740598"/>
              <a:ext cx="268111" cy="3806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5514622" y="3740598"/>
                <a:ext cx="26811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5667022" y="3617933"/>
              <a:ext cx="33866" cy="2932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5667022" y="3617933"/>
                <a:ext cx="338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5867400" y="3576163"/>
              <a:ext cx="194733" cy="19122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5867400" y="3576163"/>
                <a:ext cx="194733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5977466" y="3612117"/>
              <a:ext cx="50800" cy="26806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5977466" y="3612117"/>
                <a:ext cx="50800" cy="268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6104466" y="3585152"/>
              <a:ext cx="36689" cy="23863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6104466" y="3585152"/>
                <a:ext cx="36689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6124222" y="3665871"/>
              <a:ext cx="64911" cy="394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6124222" y="3665871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6208888" y="3517826"/>
              <a:ext cx="15522" cy="5033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6208888" y="3517826"/>
                <a:ext cx="15522" cy="503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6287911" y="3524876"/>
              <a:ext cx="138289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6287911" y="3524876"/>
                <a:ext cx="138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6338711" y="3427942"/>
              <a:ext cx="22578" cy="21819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6338711" y="3427942"/>
                <a:ext cx="22578" cy="218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5113866" y="4376486"/>
              <a:ext cx="28222" cy="31019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5113866" y="4376486"/>
                <a:ext cx="2822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5178777" y="4445574"/>
              <a:ext cx="108126" cy="15245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5178777" y="4445574"/>
                <a:ext cx="108126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5159022" y="4464608"/>
              <a:ext cx="152400" cy="17694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5159022" y="4464608"/>
                <a:ext cx="1524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5373511" y="4386885"/>
              <a:ext cx="39511" cy="22365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5373511" y="4386885"/>
                <a:ext cx="395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5446888" y="4415965"/>
              <a:ext cx="90312" cy="15227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5446888" y="4415965"/>
                <a:ext cx="903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5576711" y="4331368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5576711" y="4331368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5650088" y="4231966"/>
              <a:ext cx="122062" cy="32217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5650088" y="4231966"/>
                <a:ext cx="122062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4308122" y="4365207"/>
              <a:ext cx="148166" cy="1861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4308122" y="4365207"/>
                <a:ext cx="1481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4336873" y="4418080"/>
              <a:ext cx="71438" cy="1952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4336873" y="4418080"/>
                <a:ext cx="7143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4447822" y="4421605"/>
              <a:ext cx="129822" cy="17765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4447822" y="4421605"/>
                <a:ext cx="1298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4436533" y="4443107"/>
              <a:ext cx="132644" cy="23228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4436533" y="4443107"/>
                <a:ext cx="132644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4605866" y="4429536"/>
              <a:ext cx="28222" cy="1473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4605866" y="4429536"/>
                <a:ext cx="28222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4651022" y="4453681"/>
              <a:ext cx="50800" cy="1279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4651022" y="4453681"/>
                <a:ext cx="50800" cy="127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4724400" y="4348287"/>
              <a:ext cx="50800" cy="2819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4724400" y="4348287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4786488" y="4243598"/>
              <a:ext cx="82550" cy="30490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4786488" y="4243598"/>
                <a:ext cx="82550" cy="304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2322336" y="4965141"/>
              <a:ext cx="166864" cy="45470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2322336" y="4965141"/>
                <a:ext cx="166864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2489200" y="5011669"/>
              <a:ext cx="90311" cy="21942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2489200" y="5011669"/>
                <a:ext cx="90311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2525006" y="4940467"/>
              <a:ext cx="144816" cy="42580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2525006" y="4940467"/>
                <a:ext cx="14481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2889955" y="5098381"/>
              <a:ext cx="56445" cy="4511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2889955" y="5098381"/>
                <a:ext cx="564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2837744" y="5233736"/>
              <a:ext cx="86078" cy="507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2837744" y="5233736"/>
                <a:ext cx="860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3" name="墨迹 152"/>
              <p14:cNvContentPartPr/>
              <p14:nvPr/>
            </p14:nvContentPartPr>
            <p14:xfrm>
              <a:off x="4145315" y="5019424"/>
              <a:ext cx="189618" cy="32517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50"/>
            </p:blipFill>
            <p:spPr>
              <a:xfrm>
                <a:off x="4145315" y="5019424"/>
                <a:ext cx="189618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54" name="墨迹 153"/>
              <p14:cNvContentPartPr/>
              <p14:nvPr/>
            </p14:nvContentPartPr>
            <p14:xfrm>
              <a:off x="4173537" y="5058902"/>
              <a:ext cx="206551" cy="57120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52"/>
            </p:blipFill>
            <p:spPr>
              <a:xfrm>
                <a:off x="4173537" y="5058902"/>
                <a:ext cx="206551" cy="571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5" name="墨迹 154"/>
              <p14:cNvContentPartPr/>
              <p14:nvPr/>
            </p14:nvContentPartPr>
            <p14:xfrm>
              <a:off x="4445000" y="5115301"/>
              <a:ext cx="160866" cy="56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4"/>
            </p:blipFill>
            <p:spPr>
              <a:xfrm>
                <a:off x="4445000" y="5115301"/>
                <a:ext cx="1608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6" name="墨迹 155"/>
              <p14:cNvContentPartPr/>
              <p14:nvPr/>
            </p14:nvContentPartPr>
            <p14:xfrm>
              <a:off x="4511322" y="5012198"/>
              <a:ext cx="38100" cy="22999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6"/>
            </p:blipFill>
            <p:spPr>
              <a:xfrm>
                <a:off x="4511322" y="5012198"/>
                <a:ext cx="38100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7" name="墨迹 156"/>
              <p14:cNvContentPartPr/>
              <p14:nvPr/>
            </p14:nvContentPartPr>
            <p14:xfrm>
              <a:off x="4573940" y="5228097"/>
              <a:ext cx="178682" cy="6203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8"/>
            </p:blipFill>
            <p:spPr>
              <a:xfrm>
                <a:off x="4573940" y="5228097"/>
                <a:ext cx="17868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8" name="墨迹 157"/>
              <p14:cNvContentPartPr/>
              <p14:nvPr/>
            </p14:nvContentPartPr>
            <p14:xfrm>
              <a:off x="4656666" y="5145967"/>
              <a:ext cx="33867" cy="24286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60"/>
            </p:blipFill>
            <p:spPr>
              <a:xfrm>
                <a:off x="4656666" y="5145967"/>
                <a:ext cx="3386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59" name="墨迹 158"/>
              <p14:cNvContentPartPr/>
              <p14:nvPr/>
            </p14:nvContentPartPr>
            <p14:xfrm>
              <a:off x="4899377" y="5166059"/>
              <a:ext cx="132645" cy="16161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62"/>
            </p:blipFill>
            <p:spPr>
              <a:xfrm>
                <a:off x="4899377" y="5166059"/>
                <a:ext cx="1326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0" name="墨迹 159"/>
              <p14:cNvContentPartPr/>
              <p14:nvPr/>
            </p14:nvContentPartPr>
            <p14:xfrm>
              <a:off x="5109633" y="5047623"/>
              <a:ext cx="97367" cy="4511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4"/>
            </p:blipFill>
            <p:spPr>
              <a:xfrm>
                <a:off x="5109633" y="5047623"/>
                <a:ext cx="973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1" name="墨迹 160"/>
              <p14:cNvContentPartPr/>
              <p14:nvPr/>
            </p14:nvContentPartPr>
            <p14:xfrm>
              <a:off x="5249333" y="5133630"/>
              <a:ext cx="186267" cy="2678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6"/>
            </p:blipFill>
            <p:spPr>
              <a:xfrm>
                <a:off x="5249333" y="5133630"/>
                <a:ext cx="1862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2" name="墨迹 161"/>
              <p14:cNvContentPartPr/>
              <p14:nvPr/>
            </p14:nvContentPartPr>
            <p14:xfrm>
              <a:off x="5250921" y="5205537"/>
              <a:ext cx="187501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8"/>
            </p:blipFill>
            <p:spPr>
              <a:xfrm>
                <a:off x="5250921" y="5205537"/>
                <a:ext cx="18750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3" name="墨迹 162"/>
              <p14:cNvContentPartPr/>
              <p14:nvPr/>
            </p14:nvContentPartPr>
            <p14:xfrm>
              <a:off x="5658202" y="4929892"/>
              <a:ext cx="87842" cy="27987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70"/>
            </p:blipFill>
            <p:spPr>
              <a:xfrm>
                <a:off x="5658202" y="4929892"/>
                <a:ext cx="8784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64" name="墨迹 163"/>
              <p14:cNvContentPartPr/>
              <p14:nvPr/>
            </p14:nvContentPartPr>
            <p14:xfrm>
              <a:off x="5712177" y="4925486"/>
              <a:ext cx="245534" cy="49031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72"/>
            </p:blipFill>
            <p:spPr>
              <a:xfrm>
                <a:off x="5712177" y="4925486"/>
                <a:ext cx="245534" cy="490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5" name="墨迹 164"/>
              <p14:cNvContentPartPr/>
              <p14:nvPr/>
            </p14:nvContentPartPr>
            <p14:xfrm>
              <a:off x="5028494" y="5628522"/>
              <a:ext cx="184150" cy="18417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4"/>
            </p:blipFill>
            <p:spPr>
              <a:xfrm>
                <a:off x="5028494" y="5628522"/>
                <a:ext cx="18415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6" name="墨迹 165"/>
              <p14:cNvContentPartPr/>
              <p14:nvPr/>
            </p14:nvContentPartPr>
            <p14:xfrm>
              <a:off x="5130800" y="5686859"/>
              <a:ext cx="39511" cy="36182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6"/>
            </p:blipFill>
            <p:spPr>
              <a:xfrm>
                <a:off x="5130800" y="5686859"/>
                <a:ext cx="39511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67" name="墨迹 166"/>
              <p14:cNvContentPartPr/>
              <p14:nvPr/>
            </p14:nvContentPartPr>
            <p14:xfrm>
              <a:off x="5232400" y="5715940"/>
              <a:ext cx="135466" cy="21995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8"/>
            </p:blipFill>
            <p:spPr>
              <a:xfrm>
                <a:off x="5232400" y="5715940"/>
                <a:ext cx="1354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68" name="墨迹 167"/>
              <p14:cNvContentPartPr/>
              <p14:nvPr/>
            </p14:nvContentPartPr>
            <p14:xfrm>
              <a:off x="5215466" y="5745196"/>
              <a:ext cx="160866" cy="19351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80"/>
            </p:blipFill>
            <p:spPr>
              <a:xfrm>
                <a:off x="5215466" y="5745196"/>
                <a:ext cx="160866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69" name="墨迹 168"/>
              <p14:cNvContentPartPr/>
              <p14:nvPr/>
            </p14:nvContentPartPr>
            <p14:xfrm>
              <a:off x="5413022" y="5698315"/>
              <a:ext cx="39511" cy="16989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82"/>
            </p:blipFill>
            <p:spPr>
              <a:xfrm>
                <a:off x="5413022" y="5698315"/>
                <a:ext cx="3951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0" name="墨迹 169"/>
              <p14:cNvContentPartPr/>
              <p14:nvPr/>
            </p14:nvContentPartPr>
            <p14:xfrm>
              <a:off x="5492044" y="5746958"/>
              <a:ext cx="67733" cy="13676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4"/>
            </p:blipFill>
            <p:spPr>
              <a:xfrm>
                <a:off x="5492044" y="5746958"/>
                <a:ext cx="677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1" name="墨迹 170"/>
              <p14:cNvContentPartPr/>
              <p14:nvPr/>
            </p14:nvContentPartPr>
            <p14:xfrm>
              <a:off x="5565422" y="5701840"/>
              <a:ext cx="84666" cy="846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6"/>
            </p:blipFill>
            <p:spPr>
              <a:xfrm>
                <a:off x="5565422" y="5701840"/>
                <a:ext cx="846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2" name="墨迹 171"/>
              <p14:cNvContentPartPr/>
              <p14:nvPr/>
            </p14:nvContentPartPr>
            <p14:xfrm>
              <a:off x="5695244" y="5600324"/>
              <a:ext cx="86783" cy="27917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8"/>
            </p:blipFill>
            <p:spPr>
              <a:xfrm>
                <a:off x="5695244" y="5600324"/>
                <a:ext cx="8678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3" name="墨迹 172"/>
              <p14:cNvContentPartPr/>
              <p14:nvPr/>
            </p14:nvContentPartPr>
            <p14:xfrm>
              <a:off x="3736622" y="5780797"/>
              <a:ext cx="88370" cy="17624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90"/>
            </p:blipFill>
            <p:spPr>
              <a:xfrm>
                <a:off x="3736622" y="5780797"/>
                <a:ext cx="8837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74" name="墨迹 173"/>
              <p14:cNvContentPartPr/>
              <p14:nvPr/>
            </p14:nvContentPartPr>
            <p14:xfrm>
              <a:off x="3832577" y="5859755"/>
              <a:ext cx="76200" cy="8741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92"/>
            </p:blipFill>
            <p:spPr>
              <a:xfrm>
                <a:off x="3832577" y="5859755"/>
                <a:ext cx="76200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5" name="墨迹 174"/>
              <p14:cNvContentPartPr/>
              <p14:nvPr/>
            </p14:nvContentPartPr>
            <p14:xfrm>
              <a:off x="3959577" y="5775158"/>
              <a:ext cx="160867" cy="1670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4"/>
            </p:blipFill>
            <p:spPr>
              <a:xfrm>
                <a:off x="3959577" y="5775158"/>
                <a:ext cx="160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76" name="墨迹 175"/>
              <p14:cNvContentPartPr/>
              <p14:nvPr/>
            </p14:nvContentPartPr>
            <p14:xfrm>
              <a:off x="4024488" y="5765993"/>
              <a:ext cx="22578" cy="31371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6"/>
            </p:blipFill>
            <p:spPr>
              <a:xfrm>
                <a:off x="4024488" y="5765993"/>
                <a:ext cx="22578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77" name="墨迹 176"/>
              <p14:cNvContentPartPr/>
              <p14:nvPr/>
            </p14:nvContentPartPr>
            <p14:xfrm>
              <a:off x="4126088" y="5788375"/>
              <a:ext cx="84667" cy="25749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8"/>
            </p:blipFill>
            <p:spPr>
              <a:xfrm>
                <a:off x="4126088" y="5788375"/>
                <a:ext cx="84667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78" name="墨迹 177"/>
              <p14:cNvContentPartPr/>
              <p14:nvPr/>
            </p14:nvContentPartPr>
            <p14:xfrm>
              <a:off x="4255205" y="5808996"/>
              <a:ext cx="122061" cy="19175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00"/>
            </p:blipFill>
            <p:spPr>
              <a:xfrm>
                <a:off x="4255205" y="5808996"/>
                <a:ext cx="122061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79" name="墨迹 178"/>
              <p14:cNvContentPartPr/>
              <p14:nvPr/>
            </p14:nvContentPartPr>
            <p14:xfrm>
              <a:off x="4434416" y="5760177"/>
              <a:ext cx="109361" cy="40412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02"/>
            </p:blipFill>
            <p:spPr>
              <a:xfrm>
                <a:off x="4434416" y="5760177"/>
                <a:ext cx="109361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0" name="墨迹 179"/>
              <p14:cNvContentPartPr/>
              <p14:nvPr/>
            </p14:nvContentPartPr>
            <p14:xfrm>
              <a:off x="7651750" y="2678906"/>
              <a:ext cx="174977" cy="366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4"/>
            </p:blipFill>
            <p:spPr>
              <a:xfrm>
                <a:off x="7651750" y="2678906"/>
                <a:ext cx="174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81" name="墨迹 180"/>
              <p14:cNvContentPartPr/>
              <p14:nvPr/>
            </p14:nvContentPartPr>
            <p14:xfrm>
              <a:off x="7636933" y="2718384"/>
              <a:ext cx="67734" cy="46810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06"/>
            </p:blipFill>
            <p:spPr>
              <a:xfrm>
                <a:off x="7636933" y="2718384"/>
                <a:ext cx="67734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82" name="墨迹 181"/>
              <p14:cNvContentPartPr/>
              <p14:nvPr/>
            </p14:nvContentPartPr>
            <p14:xfrm>
              <a:off x="7687733" y="2793640"/>
              <a:ext cx="167393" cy="18981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08"/>
            </p:blipFill>
            <p:spPr>
              <a:xfrm>
                <a:off x="7687733" y="2793640"/>
                <a:ext cx="16739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83" name="墨迹 182"/>
              <p14:cNvContentPartPr/>
              <p14:nvPr/>
            </p14:nvContentPartPr>
            <p14:xfrm>
              <a:off x="7687733" y="2841755"/>
              <a:ext cx="174978" cy="1698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10"/>
            </p:blipFill>
            <p:spPr>
              <a:xfrm>
                <a:off x="7687733" y="2841755"/>
                <a:ext cx="174978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84" name="墨迹 183"/>
              <p14:cNvContentPartPr/>
              <p14:nvPr/>
            </p14:nvContentPartPr>
            <p14:xfrm>
              <a:off x="8048977" y="2942214"/>
              <a:ext cx="5645" cy="74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12"/>
            </p:blipFill>
            <p:spPr>
              <a:xfrm>
                <a:off x="8048977" y="2942214"/>
                <a:ext cx="5645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85" name="墨迹 184"/>
              <p14:cNvContentPartPr/>
              <p14:nvPr/>
            </p14:nvContentPartPr>
            <p14:xfrm>
              <a:off x="8039100" y="2943976"/>
              <a:ext cx="52211" cy="338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14"/>
            </p:blipFill>
            <p:spPr>
              <a:xfrm>
                <a:off x="8039100" y="2943976"/>
                <a:ext cx="522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86" name="墨迹 185"/>
              <p14:cNvContentPartPr/>
              <p14:nvPr/>
            </p14:nvContentPartPr>
            <p14:xfrm>
              <a:off x="8012288" y="3006014"/>
              <a:ext cx="33867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16"/>
            </p:blipFill>
            <p:spPr>
              <a:xfrm>
                <a:off x="8012288" y="3006014"/>
                <a:ext cx="338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7" name="墨迹 186"/>
              <p14:cNvContentPartPr/>
              <p14:nvPr/>
            </p14:nvContentPartPr>
            <p14:xfrm>
              <a:off x="8336844" y="2616868"/>
              <a:ext cx="335844" cy="33838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18"/>
            </p:blipFill>
            <p:spPr>
              <a:xfrm>
                <a:off x="8336844" y="2616868"/>
                <a:ext cx="3358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8" name="墨迹 187"/>
              <p14:cNvContentPartPr/>
              <p14:nvPr/>
            </p14:nvContentPartPr>
            <p14:xfrm>
              <a:off x="8712200" y="2728254"/>
              <a:ext cx="14111" cy="17342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20"/>
            </p:blipFill>
            <p:spPr>
              <a:xfrm>
                <a:off x="8712200" y="2728254"/>
                <a:ext cx="141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89" name="墨迹 188"/>
              <p14:cNvContentPartPr/>
              <p14:nvPr/>
            </p14:nvContentPartPr>
            <p14:xfrm>
              <a:off x="8736188" y="2702875"/>
              <a:ext cx="153812" cy="19404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22"/>
            </p:blipFill>
            <p:spPr>
              <a:xfrm>
                <a:off x="8736188" y="2702875"/>
                <a:ext cx="153812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0" name="墨迹 189"/>
              <p14:cNvContentPartPr/>
              <p14:nvPr/>
            </p14:nvContentPartPr>
            <p14:xfrm>
              <a:off x="8794044" y="2544432"/>
              <a:ext cx="197556" cy="41399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24"/>
            </p:blipFill>
            <p:spPr>
              <a:xfrm>
                <a:off x="8794044" y="2544432"/>
                <a:ext cx="197556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1" name="墨迹 190"/>
              <p14:cNvContentPartPr/>
              <p14:nvPr/>
            </p14:nvContentPartPr>
            <p14:xfrm>
              <a:off x="9149644" y="2695825"/>
              <a:ext cx="316088" cy="1128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26"/>
            </p:blipFill>
            <p:spPr>
              <a:xfrm>
                <a:off x="9149644" y="2695825"/>
                <a:ext cx="3160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92" name="墨迹 191"/>
              <p14:cNvContentPartPr/>
              <p14:nvPr/>
            </p14:nvContentPartPr>
            <p14:xfrm>
              <a:off x="9266766" y="2780422"/>
              <a:ext cx="145344" cy="17483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28"/>
            </p:blipFill>
            <p:spPr>
              <a:xfrm>
                <a:off x="9266766" y="2780422"/>
                <a:ext cx="1453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3" name="墨迹 192"/>
              <p14:cNvContentPartPr/>
              <p14:nvPr/>
            </p14:nvContentPartPr>
            <p14:xfrm>
              <a:off x="9366955" y="2243231"/>
              <a:ext cx="42334" cy="33133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30"/>
            </p:blipFill>
            <p:spPr>
              <a:xfrm>
                <a:off x="9366955" y="2243231"/>
                <a:ext cx="42334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94" name="墨迹 193"/>
              <p14:cNvContentPartPr/>
              <p14:nvPr/>
            </p14:nvContentPartPr>
            <p14:xfrm>
              <a:off x="7526161" y="3401505"/>
              <a:ext cx="192616" cy="44202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32"/>
            </p:blipFill>
            <p:spPr>
              <a:xfrm>
                <a:off x="7526161" y="3401505"/>
                <a:ext cx="192616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5" name="墨迹 194"/>
              <p14:cNvContentPartPr/>
              <p14:nvPr/>
            </p14:nvContentPartPr>
            <p14:xfrm>
              <a:off x="7721600" y="3448034"/>
              <a:ext cx="11288" cy="40395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34"/>
            </p:blipFill>
            <p:spPr>
              <a:xfrm>
                <a:off x="7721600" y="3448034"/>
                <a:ext cx="11288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6" name="墨迹 195"/>
              <p14:cNvContentPartPr/>
              <p14:nvPr/>
            </p14:nvContentPartPr>
            <p14:xfrm>
              <a:off x="7576255" y="3654592"/>
              <a:ext cx="139700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36"/>
            </p:blipFill>
            <p:spPr>
              <a:xfrm>
                <a:off x="7576255" y="3654592"/>
                <a:ext cx="1397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7" name="墨迹 196"/>
              <p14:cNvContentPartPr/>
              <p14:nvPr/>
            </p14:nvContentPartPr>
            <p14:xfrm>
              <a:off x="8009466" y="3615113"/>
              <a:ext cx="56444" cy="394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38"/>
            </p:blipFill>
            <p:spPr>
              <a:xfrm>
                <a:off x="8009466" y="3615113"/>
                <a:ext cx="56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8" name="墨迹 197"/>
              <p14:cNvContentPartPr/>
              <p14:nvPr/>
            </p14:nvContentPartPr>
            <p14:xfrm>
              <a:off x="7989005" y="3716629"/>
              <a:ext cx="34572" cy="3383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40"/>
            </p:blipFill>
            <p:spPr>
              <a:xfrm>
                <a:off x="7989005" y="3716629"/>
                <a:ext cx="34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9" name="墨迹 198"/>
              <p14:cNvContentPartPr/>
              <p14:nvPr/>
            </p14:nvContentPartPr>
            <p14:xfrm>
              <a:off x="8370711" y="3457198"/>
              <a:ext cx="101600" cy="21995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42"/>
            </p:blipFill>
            <p:spPr>
              <a:xfrm>
                <a:off x="8370711" y="3457198"/>
                <a:ext cx="1016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00" name="墨迹 199"/>
              <p14:cNvContentPartPr/>
              <p14:nvPr/>
            </p14:nvContentPartPr>
            <p14:xfrm>
              <a:off x="8517466" y="3448386"/>
              <a:ext cx="82726" cy="5304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44"/>
            </p:blipFill>
            <p:spPr>
              <a:xfrm>
                <a:off x="8517466" y="3448386"/>
                <a:ext cx="82726" cy="530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01" name="墨迹 200"/>
              <p14:cNvContentPartPr/>
              <p14:nvPr/>
            </p14:nvContentPartPr>
            <p14:xfrm>
              <a:off x="8664222" y="3460723"/>
              <a:ext cx="143933" cy="22206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46"/>
            </p:blipFill>
            <p:spPr>
              <a:xfrm>
                <a:off x="8664222" y="3460723"/>
                <a:ext cx="143933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2" name="墨迹 201"/>
              <p14:cNvContentPartPr/>
              <p14:nvPr/>
            </p14:nvContentPartPr>
            <p14:xfrm>
              <a:off x="8929511" y="3417720"/>
              <a:ext cx="131939" cy="3158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48"/>
            </p:blipFill>
            <p:spPr>
              <a:xfrm>
                <a:off x="8929511" y="3417720"/>
                <a:ext cx="13193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3" name="墨迹 202"/>
              <p14:cNvContentPartPr/>
              <p14:nvPr/>
            </p14:nvContentPartPr>
            <p14:xfrm>
              <a:off x="9403644" y="3611412"/>
              <a:ext cx="161396" cy="28375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50"/>
            </p:blipFill>
            <p:spPr>
              <a:xfrm>
                <a:off x="9403644" y="3611412"/>
                <a:ext cx="161396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4" name="墨迹 203"/>
              <p14:cNvContentPartPr/>
              <p14:nvPr/>
            </p14:nvContentPartPr>
            <p14:xfrm>
              <a:off x="9465733" y="3679266"/>
              <a:ext cx="282222" cy="51445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52"/>
            </p:blipFill>
            <p:spPr>
              <a:xfrm>
                <a:off x="9465733" y="3679266"/>
                <a:ext cx="282222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5" name="墨迹 204"/>
              <p14:cNvContentPartPr/>
              <p14:nvPr/>
            </p14:nvContentPartPr>
            <p14:xfrm>
              <a:off x="9874955" y="3818146"/>
              <a:ext cx="143934" cy="1128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54"/>
            </p:blipFill>
            <p:spPr>
              <a:xfrm>
                <a:off x="9874955" y="3818146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6" name="墨迹 205"/>
              <p14:cNvContentPartPr/>
              <p14:nvPr/>
            </p14:nvContentPartPr>
            <p14:xfrm>
              <a:off x="10092266" y="3727909"/>
              <a:ext cx="152400" cy="15791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56"/>
            </p:blipFill>
            <p:spPr>
              <a:xfrm>
                <a:off x="10092266" y="3727909"/>
                <a:ext cx="152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7" name="墨迹 206"/>
              <p14:cNvContentPartPr/>
              <p14:nvPr/>
            </p14:nvContentPartPr>
            <p14:xfrm>
              <a:off x="1514651" y="5060841"/>
              <a:ext cx="139171" cy="43038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58"/>
            </p:blipFill>
            <p:spPr>
              <a:xfrm>
                <a:off x="1514651" y="5060841"/>
                <a:ext cx="139171" cy="430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8" name="墨迹 207"/>
              <p14:cNvContentPartPr/>
              <p14:nvPr/>
            </p14:nvContentPartPr>
            <p14:xfrm>
              <a:off x="1665111" y="5070182"/>
              <a:ext cx="79022" cy="49207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60"/>
            </p:blipFill>
            <p:spPr>
              <a:xfrm>
                <a:off x="1665111" y="5070182"/>
                <a:ext cx="79022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9" name="墨迹 208"/>
              <p14:cNvContentPartPr/>
              <p14:nvPr/>
            </p14:nvContentPartPr>
            <p14:xfrm>
              <a:off x="1537934" y="5329613"/>
              <a:ext cx="211843" cy="6203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62"/>
            </p:blipFill>
            <p:spPr>
              <a:xfrm>
                <a:off x="1537934" y="5329613"/>
                <a:ext cx="21184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0" name="墨迹 209"/>
              <p14:cNvContentPartPr/>
              <p14:nvPr/>
            </p14:nvContentPartPr>
            <p14:xfrm>
              <a:off x="1913466" y="5318333"/>
              <a:ext cx="19756" cy="1692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64"/>
            </p:blipFill>
            <p:spPr>
              <a:xfrm>
                <a:off x="1913466" y="5318333"/>
                <a:ext cx="197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1" name="墨迹 210"/>
              <p14:cNvContentPartPr/>
              <p14:nvPr/>
            </p14:nvContentPartPr>
            <p14:xfrm>
              <a:off x="1883480" y="5425490"/>
              <a:ext cx="7408" cy="36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66"/>
            </p:blipFill>
            <p:spPr>
              <a:xfrm>
                <a:off x="1883480" y="5425490"/>
                <a:ext cx="740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2" name="墨迹 211"/>
              <p14:cNvContentPartPr/>
              <p14:nvPr/>
            </p14:nvContentPartPr>
            <p14:xfrm>
              <a:off x="10408355" y="3688430"/>
              <a:ext cx="190500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68"/>
            </p:blipFill>
            <p:spPr>
              <a:xfrm>
                <a:off x="10408355" y="3688430"/>
                <a:ext cx="1905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3" name="墨迹 212"/>
              <p14:cNvContentPartPr/>
              <p14:nvPr/>
            </p14:nvContentPartPr>
            <p14:xfrm>
              <a:off x="10391951" y="3806866"/>
              <a:ext cx="208314" cy="2538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70"/>
            </p:blipFill>
            <p:spPr>
              <a:xfrm>
                <a:off x="10391951" y="3806866"/>
                <a:ext cx="20831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4" name="墨迹 213"/>
              <p14:cNvContentPartPr/>
              <p14:nvPr/>
            </p14:nvContentPartPr>
            <p14:xfrm>
              <a:off x="10692518" y="3603833"/>
              <a:ext cx="122237" cy="272121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72"/>
            </p:blipFill>
            <p:spPr>
              <a:xfrm>
                <a:off x="10692518" y="3603833"/>
                <a:ext cx="12223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5" name="墨迹 214"/>
              <p14:cNvContentPartPr/>
              <p14:nvPr/>
            </p14:nvContentPartPr>
            <p14:xfrm>
              <a:off x="10718800" y="3626393"/>
              <a:ext cx="246062" cy="530141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74"/>
            </p:blipFill>
            <p:spPr>
              <a:xfrm>
                <a:off x="10718800" y="3626393"/>
                <a:ext cx="24606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6" name="墨迹 215"/>
              <p14:cNvContentPartPr/>
              <p14:nvPr/>
            </p14:nvContentPartPr>
            <p14:xfrm>
              <a:off x="11023600" y="3610883"/>
              <a:ext cx="149577" cy="2115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76"/>
            </p:blipFill>
            <p:spPr>
              <a:xfrm>
                <a:off x="11023600" y="3610883"/>
                <a:ext cx="14957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17" name="墨迹 216"/>
              <p14:cNvContentPartPr/>
              <p14:nvPr/>
            </p14:nvContentPartPr>
            <p14:xfrm>
              <a:off x="11082867" y="3505137"/>
              <a:ext cx="53622" cy="28481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78"/>
            </p:blipFill>
            <p:spPr>
              <a:xfrm>
                <a:off x="11082867" y="3505137"/>
                <a:ext cx="536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18" name="墨迹 217"/>
              <p14:cNvContentPartPr/>
              <p14:nvPr/>
            </p14:nvContentPartPr>
            <p14:xfrm>
              <a:off x="7552266" y="4734614"/>
              <a:ext cx="28222" cy="33327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80"/>
            </p:blipFill>
            <p:spPr>
              <a:xfrm>
                <a:off x="7552266" y="4734614"/>
                <a:ext cx="2822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19" name="墨迹 218"/>
              <p14:cNvContentPartPr/>
              <p14:nvPr/>
            </p14:nvContentPartPr>
            <p14:xfrm>
              <a:off x="7636933" y="4700246"/>
              <a:ext cx="158044" cy="40659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82"/>
            </p:blipFill>
            <p:spPr>
              <a:xfrm>
                <a:off x="7636933" y="4700246"/>
                <a:ext cx="158044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20" name="墨迹 219"/>
              <p14:cNvContentPartPr/>
              <p14:nvPr/>
            </p14:nvContentPartPr>
            <p14:xfrm>
              <a:off x="8178800" y="4788192"/>
              <a:ext cx="107244" cy="27917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84"/>
            </p:blipFill>
            <p:spPr>
              <a:xfrm>
                <a:off x="8178800" y="4788192"/>
                <a:ext cx="1072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21" name="墨迹 220"/>
              <p14:cNvContentPartPr/>
              <p14:nvPr/>
            </p14:nvContentPartPr>
            <p14:xfrm>
              <a:off x="8390113" y="4790131"/>
              <a:ext cx="80787" cy="404127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86"/>
            </p:blipFill>
            <p:spPr>
              <a:xfrm>
                <a:off x="8390113" y="4790131"/>
                <a:ext cx="80787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22" name="墨迹 221"/>
              <p14:cNvContentPartPr/>
              <p14:nvPr/>
            </p14:nvContentPartPr>
            <p14:xfrm>
              <a:off x="8534400" y="4799648"/>
              <a:ext cx="95955" cy="24039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88"/>
            </p:blipFill>
            <p:spPr>
              <a:xfrm>
                <a:off x="8534400" y="4799648"/>
                <a:ext cx="9595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23" name="墨迹 222"/>
              <p14:cNvContentPartPr/>
              <p14:nvPr/>
            </p14:nvContentPartPr>
            <p14:xfrm>
              <a:off x="8590844" y="4790131"/>
              <a:ext cx="124178" cy="26313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90"/>
            </p:blipFill>
            <p:spPr>
              <a:xfrm>
                <a:off x="8590844" y="4790131"/>
                <a:ext cx="124178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24" name="墨迹 223"/>
              <p14:cNvContentPartPr/>
              <p14:nvPr/>
            </p14:nvContentPartPr>
            <p14:xfrm>
              <a:off x="8844844" y="4768453"/>
              <a:ext cx="84666" cy="30454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92"/>
            </p:blipFill>
            <p:spPr>
              <a:xfrm>
                <a:off x="8844844" y="4768453"/>
                <a:ext cx="846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25" name="墨迹 224"/>
              <p14:cNvContentPartPr/>
              <p14:nvPr/>
            </p14:nvContentPartPr>
            <p14:xfrm>
              <a:off x="9437511" y="4816391"/>
              <a:ext cx="349956" cy="58953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94"/>
            </p:blipFill>
            <p:spPr>
              <a:xfrm>
                <a:off x="9437511" y="4816391"/>
                <a:ext cx="349956" cy="589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26" name="墨迹 225"/>
              <p14:cNvContentPartPr/>
              <p14:nvPr/>
            </p14:nvContentPartPr>
            <p14:xfrm>
              <a:off x="9812866" y="4799472"/>
              <a:ext cx="115711" cy="2255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96"/>
            </p:blipFill>
            <p:spPr>
              <a:xfrm>
                <a:off x="9812866" y="4799472"/>
                <a:ext cx="115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27" name="墨迹 226"/>
              <p14:cNvContentPartPr/>
              <p14:nvPr/>
            </p14:nvContentPartPr>
            <p14:xfrm>
              <a:off x="9872133" y="4714875"/>
              <a:ext cx="45156" cy="20867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98"/>
            </p:blipFill>
            <p:spPr>
              <a:xfrm>
                <a:off x="9872133" y="4714875"/>
                <a:ext cx="451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28" name="墨迹 227"/>
              <p14:cNvContentPartPr/>
              <p14:nvPr/>
            </p14:nvContentPartPr>
            <p14:xfrm>
              <a:off x="9977613" y="4900988"/>
              <a:ext cx="159809" cy="4511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00"/>
            </p:blipFill>
            <p:spPr>
              <a:xfrm>
                <a:off x="9977613" y="4900988"/>
                <a:ext cx="15980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29" name="墨迹 228"/>
              <p14:cNvContentPartPr/>
              <p14:nvPr/>
            </p14:nvContentPartPr>
            <p14:xfrm>
              <a:off x="10041466" y="4833310"/>
              <a:ext cx="50800" cy="21995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02"/>
            </p:blipFill>
            <p:spPr>
              <a:xfrm>
                <a:off x="10041466" y="4833310"/>
                <a:ext cx="508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30" name="墨迹 229"/>
              <p14:cNvContentPartPr/>
              <p14:nvPr/>
            </p14:nvContentPartPr>
            <p14:xfrm>
              <a:off x="10268655" y="4838950"/>
              <a:ext cx="122767" cy="1579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04"/>
            </p:blipFill>
            <p:spPr>
              <a:xfrm>
                <a:off x="10268655" y="4838950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31" name="墨迹 230"/>
              <p14:cNvContentPartPr/>
              <p14:nvPr/>
            </p14:nvContentPartPr>
            <p14:xfrm>
              <a:off x="10476088" y="4727564"/>
              <a:ext cx="149577" cy="1550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06"/>
            </p:blipFill>
            <p:spPr>
              <a:xfrm>
                <a:off x="10476088" y="4727564"/>
                <a:ext cx="1495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32" name="墨迹 231"/>
              <p14:cNvContentPartPr/>
              <p14:nvPr/>
            </p14:nvContentPartPr>
            <p14:xfrm>
              <a:off x="10612967" y="4822031"/>
              <a:ext cx="150988" cy="1127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08"/>
            </p:blipFill>
            <p:spPr>
              <a:xfrm>
                <a:off x="10612967" y="4822031"/>
                <a:ext cx="1509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33" name="墨迹 232"/>
              <p14:cNvContentPartPr/>
              <p14:nvPr/>
            </p14:nvContentPartPr>
            <p14:xfrm>
              <a:off x="10593211" y="4906628"/>
              <a:ext cx="153811" cy="3242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10"/>
            </p:blipFill>
            <p:spPr>
              <a:xfrm>
                <a:off x="10593211" y="4906628"/>
                <a:ext cx="1538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34" name="墨迹 233"/>
              <p14:cNvContentPartPr/>
              <p14:nvPr/>
            </p14:nvContentPartPr>
            <p14:xfrm>
              <a:off x="10854267" y="4728622"/>
              <a:ext cx="112888" cy="27388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12"/>
            </p:blipFill>
            <p:spPr>
              <a:xfrm>
                <a:off x="10854267" y="4728622"/>
                <a:ext cx="112888" cy="273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5" name="墨迹 234"/>
              <p14:cNvContentPartPr/>
              <p14:nvPr/>
            </p14:nvContentPartPr>
            <p14:xfrm>
              <a:off x="10833805" y="4790835"/>
              <a:ext cx="257527" cy="591651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14"/>
            </p:blipFill>
            <p:spPr>
              <a:xfrm>
                <a:off x="10833805" y="4790835"/>
                <a:ext cx="257527" cy="591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6" name="墨迹 235"/>
              <p14:cNvContentPartPr/>
              <p14:nvPr/>
            </p14:nvContentPartPr>
            <p14:xfrm>
              <a:off x="9715323" y="5705365"/>
              <a:ext cx="286632" cy="17694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16"/>
            </p:blipFill>
            <p:spPr>
              <a:xfrm>
                <a:off x="9715323" y="5705365"/>
                <a:ext cx="286632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7" name="墨迹 236"/>
              <p14:cNvContentPartPr/>
              <p14:nvPr/>
            </p14:nvContentPartPr>
            <p14:xfrm>
              <a:off x="9953977" y="5675756"/>
              <a:ext cx="128588" cy="22065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18"/>
            </p:blipFill>
            <p:spPr>
              <a:xfrm>
                <a:off x="9953977" y="5675756"/>
                <a:ext cx="128588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38" name="墨迹 237"/>
              <p14:cNvContentPartPr/>
              <p14:nvPr/>
            </p14:nvContentPartPr>
            <p14:xfrm>
              <a:off x="9928577" y="5679281"/>
              <a:ext cx="169334" cy="22277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20"/>
            </p:blipFill>
            <p:spPr>
              <a:xfrm>
                <a:off x="9928577" y="5679281"/>
                <a:ext cx="1693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9" name="墨迹 238"/>
              <p14:cNvContentPartPr/>
              <p14:nvPr/>
            </p14:nvContentPartPr>
            <p14:xfrm>
              <a:off x="10160000" y="5649848"/>
              <a:ext cx="62088" cy="30014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22"/>
            </p:blipFill>
            <p:spPr>
              <a:xfrm>
                <a:off x="10160000" y="5649848"/>
                <a:ext cx="62088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40" name="墨迹 239"/>
              <p14:cNvContentPartPr/>
              <p14:nvPr/>
            </p14:nvContentPartPr>
            <p14:xfrm>
              <a:off x="10291233" y="5707480"/>
              <a:ext cx="100189" cy="182060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24"/>
            </p:blipFill>
            <p:spPr>
              <a:xfrm>
                <a:off x="10291233" y="5707480"/>
                <a:ext cx="1001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41" name="墨迹 240"/>
              <p14:cNvContentPartPr/>
              <p14:nvPr/>
            </p14:nvContentPartPr>
            <p14:xfrm>
              <a:off x="10476088" y="5611603"/>
              <a:ext cx="95956" cy="394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26"/>
            </p:blipFill>
            <p:spPr>
              <a:xfrm>
                <a:off x="10476088" y="5611603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42" name="墨迹 241"/>
              <p14:cNvContentPartPr/>
              <p14:nvPr/>
            </p14:nvContentPartPr>
            <p14:xfrm>
              <a:off x="10566400" y="5537052"/>
              <a:ext cx="115711" cy="3706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28"/>
            </p:blipFill>
            <p:spPr>
              <a:xfrm>
                <a:off x="10566400" y="5537052"/>
                <a:ext cx="115711" cy="370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43" name="墨迹 242"/>
              <p14:cNvContentPartPr/>
              <p14:nvPr/>
            </p14:nvContentPartPr>
            <p14:xfrm>
              <a:off x="10735027" y="5556439"/>
              <a:ext cx="390173" cy="373813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30"/>
            </p:blipFill>
            <p:spPr>
              <a:xfrm>
                <a:off x="10735027" y="5556439"/>
                <a:ext cx="390173" cy="3738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288844" y="3195653"/>
              <a:ext cx="95956" cy="1011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288844" y="3195653"/>
                <a:ext cx="95956" cy="101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29048" y="4150894"/>
              <a:ext cx="2501019" cy="620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29048" y="4150894"/>
                <a:ext cx="250101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721600" y="3396042"/>
              <a:ext cx="28222" cy="87610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721600" y="3396042"/>
                <a:ext cx="28222" cy="876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169377" y="3062412"/>
              <a:ext cx="33867" cy="129715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169377" y="3062412"/>
                <a:ext cx="33867" cy="129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976533" y="2980635"/>
              <a:ext cx="28222" cy="127177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976533" y="2980635"/>
                <a:ext cx="28222" cy="127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24422" y="3017294"/>
              <a:ext cx="2822" cy="45964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24422" y="3017294"/>
                <a:ext cx="282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683955" y="2368717"/>
              <a:ext cx="16934" cy="8459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683955" y="2368717"/>
                <a:ext cx="16934" cy="845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702828" y="2137485"/>
              <a:ext cx="1807104" cy="92774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702828" y="2137485"/>
                <a:ext cx="1807104" cy="927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547555" y="2002834"/>
              <a:ext cx="16934" cy="250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547555" y="2002834"/>
                <a:ext cx="16934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671733" y="1812315"/>
              <a:ext cx="28222" cy="883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671733" y="1812315"/>
                <a:ext cx="28222" cy="883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643511" y="2120565"/>
              <a:ext cx="776111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643511" y="2120565"/>
                <a:ext cx="7761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848600" y="2498432"/>
              <a:ext cx="31044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848600" y="2498432"/>
                <a:ext cx="31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874000" y="2599949"/>
              <a:ext cx="79022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874000" y="2599949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955844" y="2455605"/>
              <a:ext cx="14111" cy="287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955844" y="2455605"/>
                <a:ext cx="14111" cy="28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036961" y="2556240"/>
              <a:ext cx="20461" cy="2044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036961" y="2556240"/>
                <a:ext cx="2046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29200" y="2445559"/>
              <a:ext cx="330200" cy="5040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29200" y="2445559"/>
                <a:ext cx="330200" cy="50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280377" y="2436570"/>
              <a:ext cx="81845" cy="149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280377" y="2436570"/>
                <a:ext cx="81845" cy="14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356577" y="2402555"/>
              <a:ext cx="112889" cy="1353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356577" y="2402555"/>
                <a:ext cx="11288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17066" y="3592554"/>
              <a:ext cx="234244" cy="1861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17066" y="3592554"/>
                <a:ext cx="2342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54133" y="3531221"/>
              <a:ext cx="25400" cy="36870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54133" y="3531221"/>
                <a:ext cx="2540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633155" y="3513597"/>
              <a:ext cx="12135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633155" y="3513597"/>
                <a:ext cx="1213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40133" y="2417360"/>
              <a:ext cx="428978" cy="49277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40133" y="2417360"/>
                <a:ext cx="428978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156222" y="2419475"/>
              <a:ext cx="118533" cy="1494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156222" y="2419475"/>
                <a:ext cx="1185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291688" y="2411015"/>
              <a:ext cx="90312" cy="733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291688" y="2411015"/>
                <a:ext cx="9031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354711" y="3366433"/>
              <a:ext cx="33866" cy="2599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354711" y="3366433"/>
                <a:ext cx="3386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388577" y="3462838"/>
              <a:ext cx="79023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388577" y="3462838"/>
                <a:ext cx="790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478888" y="3331537"/>
              <a:ext cx="11289" cy="3963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478888" y="3331537"/>
                <a:ext cx="1128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18400" y="3333123"/>
              <a:ext cx="141111" cy="676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18400" y="3333123"/>
                <a:ext cx="1411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588955" y="3234426"/>
              <a:ext cx="31045" cy="2227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588955" y="3234426"/>
                <a:ext cx="3104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311900" y="3524876"/>
              <a:ext cx="55033" cy="1765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311900" y="3524876"/>
                <a:ext cx="5503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344355" y="3516416"/>
              <a:ext cx="121356" cy="1452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344355" y="3516416"/>
                <a:ext cx="12135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468533" y="3538095"/>
              <a:ext cx="88900" cy="13341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468533" y="3538095"/>
                <a:ext cx="889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581422" y="3505137"/>
              <a:ext cx="152400" cy="18699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581422" y="3505137"/>
                <a:ext cx="152400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767688" y="3476585"/>
              <a:ext cx="73378" cy="18470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767688" y="3476585"/>
                <a:ext cx="733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852355" y="3530516"/>
              <a:ext cx="93134" cy="13341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852355" y="3530516"/>
                <a:ext cx="9313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832600" y="3545320"/>
              <a:ext cx="121355" cy="30102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832600" y="3545320"/>
                <a:ext cx="121355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766983" y="3299284"/>
              <a:ext cx="429684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766983" y="3299284"/>
                <a:ext cx="4296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162800" y="3209047"/>
              <a:ext cx="152400" cy="18611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162800" y="3209047"/>
                <a:ext cx="152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996288" y="2904498"/>
              <a:ext cx="76200" cy="2037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996288" y="2904498"/>
                <a:ext cx="762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112000" y="2928467"/>
              <a:ext cx="220133" cy="15650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112000" y="2928467"/>
                <a:ext cx="22013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258755" y="2943976"/>
              <a:ext cx="50800" cy="2735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258755" y="2943976"/>
                <a:ext cx="5080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270044" y="2802981"/>
              <a:ext cx="138288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270044" y="2802981"/>
                <a:ext cx="13828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388577" y="2797342"/>
              <a:ext cx="118534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388577" y="2797342"/>
                <a:ext cx="1185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009216" y="3392341"/>
              <a:ext cx="453672" cy="422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009216" y="3392341"/>
                <a:ext cx="4536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960533" y="3290119"/>
              <a:ext cx="155222" cy="24885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960533" y="3290119"/>
                <a:ext cx="1552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878159" y="3660231"/>
              <a:ext cx="82374" cy="23493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878159" y="3660231"/>
                <a:ext cx="8237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926666" y="3646132"/>
              <a:ext cx="144815" cy="2241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926666" y="3646132"/>
                <a:ext cx="14481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036203" y="3758047"/>
              <a:ext cx="104952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036203" y="3758047"/>
                <a:ext cx="104952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111522" y="3648952"/>
              <a:ext cx="111478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111522" y="3648952"/>
                <a:ext cx="1114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175022" y="3569995"/>
              <a:ext cx="16933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175022" y="3569995"/>
                <a:ext cx="16933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926262" y="3861854"/>
              <a:ext cx="123649" cy="35107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926262" y="3861854"/>
                <a:ext cx="123649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047088" y="3893578"/>
              <a:ext cx="64912" cy="19034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047088" y="3893578"/>
                <a:ext cx="64912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113940" y="3829426"/>
              <a:ext cx="136349" cy="2953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113940" y="3829426"/>
                <a:ext cx="13634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016977" y="3992980"/>
              <a:ext cx="127882" cy="6119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016977" y="3992980"/>
                <a:ext cx="127882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155266" y="3985578"/>
              <a:ext cx="265289" cy="25044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155266" y="3985578"/>
                <a:ext cx="265289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683955" y="3079332"/>
              <a:ext cx="16934" cy="4060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683955" y="3079332"/>
                <a:ext cx="16934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422444" y="2752223"/>
              <a:ext cx="22578" cy="74163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422444" y="2752223"/>
                <a:ext cx="22578" cy="741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5695244" y="2270020"/>
              <a:ext cx="42333" cy="24251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5695244" y="2270020"/>
                <a:ext cx="423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5339644" y="3106121"/>
              <a:ext cx="22578" cy="39901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5339644" y="3106121"/>
                <a:ext cx="22578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661377" y="3051133"/>
              <a:ext cx="22578" cy="6401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661377" y="3051133"/>
                <a:ext cx="22578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394222" y="2845280"/>
              <a:ext cx="45155" cy="78393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394222" y="2845280"/>
                <a:ext cx="45155" cy="7839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2" y="302412"/>
            <a:ext cx="10874235" cy="3248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47069" y="1449429"/>
              <a:ext cx="959908" cy="6944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47069" y="1449429"/>
                <a:ext cx="959908" cy="694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001080" y="842798"/>
              <a:ext cx="163513" cy="4878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001080" y="842798"/>
                <a:ext cx="163513" cy="487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60888" y="843150"/>
              <a:ext cx="98778" cy="5653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160888" y="843150"/>
                <a:ext cx="98778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078515" y="1102581"/>
              <a:ext cx="23195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078515" y="1102581"/>
                <a:ext cx="231951" cy="563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" y="625552"/>
            <a:ext cx="11369514" cy="206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621888" y="1847740"/>
              <a:ext cx="19756" cy="472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621888" y="1847740"/>
                <a:ext cx="19756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80111" y="989785"/>
              <a:ext cx="187678" cy="46246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80111" y="989785"/>
                <a:ext cx="1876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67600" y="1353552"/>
              <a:ext cx="228600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67600" y="1353552"/>
                <a:ext cx="2286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42313" y="1555704"/>
              <a:ext cx="228953" cy="2564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42313" y="1555704"/>
                <a:ext cx="228953" cy="256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55555" y="1650875"/>
              <a:ext cx="73378" cy="3822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55555" y="1650875"/>
                <a:ext cx="73378" cy="382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326488" y="1615803"/>
              <a:ext cx="124178" cy="3285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326488" y="1615803"/>
                <a:ext cx="124178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23666" y="1635542"/>
              <a:ext cx="177800" cy="2871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23666" y="1635542"/>
                <a:ext cx="177800" cy="287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563555" y="1547420"/>
              <a:ext cx="45156" cy="2948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563555" y="1547420"/>
                <a:ext cx="4515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669388" y="1731419"/>
              <a:ext cx="131234" cy="13958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669388" y="1731419"/>
                <a:ext cx="13123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862711" y="1605757"/>
              <a:ext cx="214489" cy="2807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862711" y="1605757"/>
                <a:ext cx="214489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171744" y="1731419"/>
              <a:ext cx="122061" cy="5357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171744" y="1731419"/>
                <a:ext cx="122061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75121" y="1494547"/>
              <a:ext cx="111301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75121" y="1494547"/>
                <a:ext cx="11130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76544" y="1810376"/>
              <a:ext cx="198966" cy="169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76544" y="1810376"/>
                <a:ext cx="1989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568266" y="1713442"/>
              <a:ext cx="56444" cy="2915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568266" y="1713442"/>
                <a:ext cx="56444" cy="291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743244" y="1660216"/>
              <a:ext cx="347133" cy="2742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743244" y="1660216"/>
                <a:ext cx="347133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055981" y="1573504"/>
              <a:ext cx="167041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055981" y="1573504"/>
                <a:ext cx="1670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211733" y="1759618"/>
              <a:ext cx="167393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211733" y="1759618"/>
                <a:ext cx="16739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149997" y="1866774"/>
              <a:ext cx="270580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149997" y="1866774"/>
                <a:ext cx="27058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451622" y="1647351"/>
              <a:ext cx="155222" cy="2730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451622" y="1647351"/>
                <a:ext cx="155222" cy="27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477022" y="1534026"/>
              <a:ext cx="386644" cy="3868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477022" y="1534026"/>
                <a:ext cx="386644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463969" y="2193883"/>
              <a:ext cx="252941" cy="112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463969" y="2193883"/>
                <a:ext cx="25294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567333" y="2075447"/>
              <a:ext cx="62089" cy="29890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567333" y="2075447"/>
                <a:ext cx="620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804400" y="2041608"/>
              <a:ext cx="135466" cy="39760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804400" y="2041608"/>
                <a:ext cx="13546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994900" y="1970406"/>
              <a:ext cx="153811" cy="3503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994900" y="1970406"/>
                <a:ext cx="153811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051168" y="1933923"/>
              <a:ext cx="498299" cy="4065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051168" y="1933923"/>
                <a:ext cx="498299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49467" y="2081087"/>
              <a:ext cx="1834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49467" y="2081087"/>
                <a:ext cx="1834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42600" y="2095891"/>
              <a:ext cx="59267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42600" y="2095891"/>
                <a:ext cx="59267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741377" y="1900613"/>
              <a:ext cx="183444" cy="169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741377" y="1900613"/>
                <a:ext cx="183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040488" y="1918942"/>
              <a:ext cx="28223" cy="3438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040488" y="1918942"/>
                <a:ext cx="28223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29200" y="2035968"/>
              <a:ext cx="132644" cy="451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29200" y="2035968"/>
                <a:ext cx="1326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42088" y="1830820"/>
              <a:ext cx="28223" cy="5181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42088" y="1830820"/>
                <a:ext cx="28223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192888" y="2069807"/>
              <a:ext cx="191912" cy="171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192888" y="2069807"/>
                <a:ext cx="191912" cy="17130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1" y="347648"/>
            <a:ext cx="10470635" cy="6396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4161" y="298909"/>
              <a:ext cx="621594" cy="49912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94161" y="298909"/>
                <a:ext cx="621594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0159" y="874169"/>
              <a:ext cx="362656" cy="2425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0159" y="874169"/>
                <a:ext cx="3626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970888" y="958766"/>
              <a:ext cx="118534" cy="39196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970888" y="958766"/>
                <a:ext cx="11853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120466" y="845970"/>
              <a:ext cx="180622" cy="112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120466" y="845970"/>
                <a:ext cx="1806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27900" y="958766"/>
              <a:ext cx="224366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27900" y="958766"/>
                <a:ext cx="2243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425266" y="857250"/>
              <a:ext cx="47978" cy="2904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425266" y="857250"/>
                <a:ext cx="47978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59511" y="908008"/>
              <a:ext cx="169333" cy="1579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59511" y="908008"/>
                <a:ext cx="1693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845777" y="778292"/>
              <a:ext cx="124178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845777" y="778292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17227" y="947486"/>
              <a:ext cx="234950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17227" y="947486"/>
                <a:ext cx="2349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16711" y="839449"/>
              <a:ext cx="22578" cy="240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16711" y="839449"/>
                <a:ext cx="2257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59422" y="845970"/>
              <a:ext cx="265288" cy="2086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59422" y="845970"/>
                <a:ext cx="2652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19066" y="827464"/>
              <a:ext cx="28222" cy="2384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19066" y="827464"/>
                <a:ext cx="282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619066" y="899548"/>
              <a:ext cx="118534" cy="592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619066" y="899548"/>
                <a:ext cx="11853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26311" y="747978"/>
              <a:ext cx="39511" cy="5068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26311" y="747978"/>
                <a:ext cx="39511" cy="506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839200" y="768423"/>
              <a:ext cx="141111" cy="324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839200" y="768423"/>
                <a:ext cx="1411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904111" y="687350"/>
              <a:ext cx="25400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904111" y="687350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008533" y="908008"/>
              <a:ext cx="220134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008533" y="908008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960555" y="1026444"/>
              <a:ext cx="276578" cy="451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960555" y="1026444"/>
                <a:ext cx="2765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318977" y="840330"/>
              <a:ext cx="387526" cy="2292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318977" y="840330"/>
                <a:ext cx="38752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774766" y="921226"/>
              <a:ext cx="111478" cy="1432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774766" y="921226"/>
                <a:ext cx="111478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021711" y="774591"/>
              <a:ext cx="42333" cy="50000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021711" y="774591"/>
                <a:ext cx="42333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948333" y="772652"/>
              <a:ext cx="121356" cy="1164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948333" y="772652"/>
                <a:ext cx="121356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80977" y="772652"/>
              <a:ext cx="141112" cy="9587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80977" y="772652"/>
                <a:ext cx="1411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192455" y="958766"/>
              <a:ext cx="196145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192455" y="958766"/>
                <a:ext cx="1961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292644" y="874169"/>
              <a:ext cx="42333" cy="2255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292644" y="874169"/>
                <a:ext cx="423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476088" y="876460"/>
              <a:ext cx="22577" cy="19228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476088" y="876460"/>
                <a:ext cx="22577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493022" y="916467"/>
              <a:ext cx="110067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493022" y="916467"/>
                <a:ext cx="1100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03088" y="775472"/>
              <a:ext cx="36689" cy="369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03088" y="775472"/>
                <a:ext cx="366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645422" y="913648"/>
              <a:ext cx="415749" cy="2234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645422" y="913648"/>
                <a:ext cx="415749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871177" y="1931632"/>
              <a:ext cx="14112" cy="592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871177" y="1931632"/>
                <a:ext cx="141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297788" y="1889333"/>
              <a:ext cx="227189" cy="25802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297788" y="1889333"/>
                <a:ext cx="227189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596768" y="1874881"/>
              <a:ext cx="434799" cy="2493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596768" y="1874881"/>
                <a:ext cx="434799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055555" y="1940092"/>
              <a:ext cx="116417" cy="46246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055555" y="1940092"/>
                <a:ext cx="116417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221361" y="1776537"/>
              <a:ext cx="153106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221361" y="1776537"/>
                <a:ext cx="1531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350477" y="1962651"/>
              <a:ext cx="201789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350477" y="1962651"/>
                <a:ext cx="2017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39377" y="1822361"/>
              <a:ext cx="39512" cy="3405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39377" y="1822361"/>
                <a:ext cx="39512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644518" y="1790637"/>
              <a:ext cx="333904" cy="3059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644518" y="1790637"/>
                <a:ext cx="333904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969955" y="1731948"/>
              <a:ext cx="39512" cy="54371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969955" y="1731948"/>
                <a:ext cx="39512" cy="543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15111" y="1885809"/>
              <a:ext cx="330906" cy="17271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15111" y="1885809"/>
                <a:ext cx="330906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412515" y="1940092"/>
              <a:ext cx="209374" cy="338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412515" y="1940092"/>
                <a:ext cx="20937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8500533" y="1813901"/>
              <a:ext cx="22578" cy="3320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8500533" y="1813901"/>
                <a:ext cx="22578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8754533" y="1816016"/>
              <a:ext cx="28222" cy="26789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8754533" y="1816016"/>
                <a:ext cx="282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8873066" y="1829234"/>
              <a:ext cx="117122" cy="18840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8873066" y="1829234"/>
                <a:ext cx="117122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061273" y="1855495"/>
              <a:ext cx="158927" cy="1691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061273" y="1855495"/>
                <a:ext cx="15892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238897" y="1731419"/>
              <a:ext cx="18450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238897" y="1731419"/>
                <a:ext cx="18450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660466" y="1863954"/>
              <a:ext cx="104996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660466" y="18639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462205" y="1866774"/>
              <a:ext cx="246239" cy="5921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462205" y="1866774"/>
                <a:ext cx="24623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447212" y="1973930"/>
              <a:ext cx="278165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447212" y="1973930"/>
                <a:ext cx="27816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753600" y="1803326"/>
              <a:ext cx="62088" cy="22277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753600" y="1803326"/>
                <a:ext cx="620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834915" y="1763143"/>
              <a:ext cx="193322" cy="23898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834915" y="1763143"/>
                <a:ext cx="1933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968088" y="1883694"/>
              <a:ext cx="197556" cy="1614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968088" y="1883694"/>
                <a:ext cx="19755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216444" y="1821656"/>
              <a:ext cx="206023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216444" y="1821656"/>
                <a:ext cx="206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278533" y="1716791"/>
              <a:ext cx="62089" cy="3840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278533" y="1716791"/>
                <a:ext cx="620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495844" y="1774775"/>
              <a:ext cx="64911" cy="26683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495844" y="1774775"/>
                <a:ext cx="6491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576630" y="1818307"/>
              <a:ext cx="190148" cy="189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576630" y="1818307"/>
                <a:ext cx="19014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780888" y="1793457"/>
              <a:ext cx="263877" cy="5047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780888" y="1793457"/>
                <a:ext cx="263877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181644" y="1753978"/>
              <a:ext cx="180623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181644" y="1753978"/>
                <a:ext cx="1806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623777" y="2299277"/>
              <a:ext cx="28223" cy="2752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623777" y="2299277"/>
                <a:ext cx="28223" cy="275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746368" y="2270020"/>
              <a:ext cx="142699" cy="1584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746368" y="2270020"/>
                <a:ext cx="142699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790288" y="2296809"/>
              <a:ext cx="81844" cy="2975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790288" y="2296809"/>
                <a:ext cx="8184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60844" y="2489091"/>
              <a:ext cx="70556" cy="5798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60844" y="2489091"/>
                <a:ext cx="70556" cy="5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965266" y="2257859"/>
              <a:ext cx="160866" cy="17289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965266" y="2257859"/>
                <a:ext cx="16086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018888" y="2224902"/>
              <a:ext cx="95956" cy="55552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018888" y="2224902"/>
                <a:ext cx="95956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341511" y="2481513"/>
              <a:ext cx="1509889" cy="1184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341511" y="2481513"/>
                <a:ext cx="15098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620000" y="189638"/>
              <a:ext cx="50800" cy="3595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620000" y="189638"/>
                <a:ext cx="50800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199466" y="3115990"/>
              <a:ext cx="145345" cy="50758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199466" y="3115990"/>
                <a:ext cx="145345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365977" y="3118810"/>
              <a:ext cx="169334" cy="23898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365977" y="3118810"/>
                <a:ext cx="1693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5870222" y="3172212"/>
              <a:ext cx="152400" cy="31036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5870222" y="3172212"/>
                <a:ext cx="152400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056488" y="3180143"/>
              <a:ext cx="50800" cy="17553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056488" y="3180143"/>
                <a:ext cx="50800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101644" y="3115109"/>
              <a:ext cx="88194" cy="28287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101644" y="3115109"/>
                <a:ext cx="88194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327422" y="3225967"/>
              <a:ext cx="22578" cy="56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327422" y="3225967"/>
                <a:ext cx="22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338711" y="3299284"/>
              <a:ext cx="36689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338711" y="3299284"/>
                <a:ext cx="366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258255" y="4647197"/>
              <a:ext cx="187678" cy="18893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258255" y="4647197"/>
                <a:ext cx="1876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448755" y="4616178"/>
              <a:ext cx="90311" cy="1961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448755" y="4616178"/>
                <a:ext cx="90311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539066" y="4544623"/>
              <a:ext cx="19756" cy="44942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539066" y="4544623"/>
                <a:ext cx="19756" cy="449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589866" y="4688967"/>
              <a:ext cx="186267" cy="1365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589866" y="4688967"/>
                <a:ext cx="186267" cy="13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799416" y="4748713"/>
              <a:ext cx="140406" cy="4511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799416" y="4748713"/>
                <a:ext cx="1404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945466" y="4590799"/>
              <a:ext cx="110067" cy="1734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945466" y="4590799"/>
                <a:ext cx="11006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984977" y="4624638"/>
              <a:ext cx="62089" cy="18047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984977" y="4624638"/>
                <a:ext cx="620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054651" y="4675396"/>
              <a:ext cx="91193" cy="1297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054651" y="4675396"/>
                <a:ext cx="9119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154311" y="4551320"/>
              <a:ext cx="8184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154311" y="4551320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192234" y="4659887"/>
              <a:ext cx="97543" cy="4934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192234" y="4659887"/>
                <a:ext cx="975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175125" y="4743073"/>
              <a:ext cx="117475" cy="507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175125" y="4743073"/>
                <a:ext cx="11747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301066" y="4566125"/>
              <a:ext cx="217311" cy="4476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301066" y="4566125"/>
                <a:ext cx="217311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419600" y="4547090"/>
              <a:ext cx="79022" cy="10574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419600" y="4547090"/>
                <a:ext cx="7902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504266" y="4528761"/>
              <a:ext cx="110067" cy="9305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504266" y="4528761"/>
                <a:ext cx="11006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576938" y="4686676"/>
              <a:ext cx="175684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576938" y="4686676"/>
                <a:ext cx="17568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667955" y="4582339"/>
              <a:ext cx="16933" cy="1889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667955" y="4582339"/>
                <a:ext cx="169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775200" y="4542332"/>
              <a:ext cx="110066" cy="14434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775200" y="4542332"/>
                <a:ext cx="11006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831644" y="4575994"/>
              <a:ext cx="39511" cy="2291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831644" y="4575994"/>
                <a:ext cx="395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901318" y="4550791"/>
              <a:ext cx="3704" cy="21202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901318" y="4550791"/>
                <a:ext cx="370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905022" y="4602079"/>
              <a:ext cx="62089" cy="507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905022" y="4602079"/>
                <a:ext cx="62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972755" y="4499857"/>
              <a:ext cx="5645" cy="3278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972755" y="4499857"/>
                <a:ext cx="5645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5012266" y="4472363"/>
              <a:ext cx="127000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5012266" y="4472363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5068711" y="4364149"/>
              <a:ext cx="28222" cy="20691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5068711" y="4364149"/>
                <a:ext cx="28222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959225" y="4940467"/>
              <a:ext cx="141463" cy="12125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959225" y="4940467"/>
                <a:ext cx="14146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030133" y="4957386"/>
              <a:ext cx="16933" cy="2425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030133" y="4957386"/>
                <a:ext cx="16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4323644" y="4931126"/>
              <a:ext cx="36689" cy="1869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4323644" y="4931126"/>
                <a:ext cx="36689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810176" y="5353582"/>
              <a:ext cx="177624" cy="1875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810176" y="5353582"/>
                <a:ext cx="17762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289777" y="5303353"/>
              <a:ext cx="84667" cy="15879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289777" y="5303353"/>
                <a:ext cx="846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363155" y="5380371"/>
              <a:ext cx="84667" cy="535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363155" y="5380371"/>
                <a:ext cx="846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459111" y="5190909"/>
              <a:ext cx="76905" cy="3078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459111" y="5190909"/>
                <a:ext cx="76905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504266" y="5190028"/>
              <a:ext cx="87489" cy="5498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504266" y="5190028"/>
                <a:ext cx="87489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628444" y="5239376"/>
              <a:ext cx="84667" cy="20021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628444" y="5239376"/>
                <a:ext cx="8466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617155" y="5284494"/>
              <a:ext cx="124178" cy="14663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617155" y="5284494"/>
                <a:ext cx="1241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792133" y="5154779"/>
              <a:ext cx="84667" cy="27071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792133" y="5154779"/>
                <a:ext cx="846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910666" y="5160419"/>
              <a:ext cx="115711" cy="21431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910666" y="5160419"/>
                <a:ext cx="1157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063066" y="5145438"/>
              <a:ext cx="135467" cy="40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063066" y="5145438"/>
                <a:ext cx="135467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5080000" y="5218756"/>
              <a:ext cx="132644" cy="459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5080000" y="5218756"/>
                <a:ext cx="132644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226755" y="5056083"/>
              <a:ext cx="16934" cy="28481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226755" y="5056083"/>
                <a:ext cx="169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300133" y="4985585"/>
              <a:ext cx="88371" cy="25943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300133" y="4985585"/>
                <a:ext cx="8837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429955" y="5011669"/>
              <a:ext cx="62089" cy="4702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429955" y="5011669"/>
                <a:ext cx="62089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822266" y="2244641"/>
              <a:ext cx="11289" cy="7331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822266" y="2244641"/>
                <a:ext cx="112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770761" y="2233361"/>
              <a:ext cx="153106" cy="1924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770761" y="2233361"/>
                <a:ext cx="153106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8890000" y="2058527"/>
              <a:ext cx="16933" cy="10433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8890000" y="2058527"/>
                <a:ext cx="169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8946444" y="2069807"/>
              <a:ext cx="73378" cy="8829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8946444" y="2069807"/>
                <a:ext cx="733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9925755" y="2041608"/>
              <a:ext cx="14112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9925755" y="2041608"/>
                <a:ext cx="141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176933" y="2176963"/>
              <a:ext cx="90311" cy="14875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176933" y="2176963"/>
                <a:ext cx="903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295466" y="2244641"/>
              <a:ext cx="28222" cy="6767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295466" y="2244641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416645" y="2165684"/>
              <a:ext cx="132820" cy="15227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416645" y="2165684"/>
                <a:ext cx="13282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583332" y="2171324"/>
              <a:ext cx="95956" cy="16073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583332" y="2171324"/>
                <a:ext cx="959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562167" y="2190182"/>
              <a:ext cx="91722" cy="1672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562167" y="2190182"/>
                <a:ext cx="91722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08217" y="2151584"/>
              <a:ext cx="267405" cy="23405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08217" y="2151584"/>
                <a:ext cx="26740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1012311" y="2222082"/>
              <a:ext cx="112889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1012311" y="2222082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995377" y="2323598"/>
              <a:ext cx="138288" cy="56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995377" y="2323598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3526190" y="2661986"/>
              <a:ext cx="281517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3526190" y="2661986"/>
                <a:ext cx="2815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3631494" y="2573864"/>
              <a:ext cx="65617" cy="56186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3631494" y="2573864"/>
                <a:ext cx="65617" cy="561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3704695" y="2764913"/>
              <a:ext cx="167393" cy="1677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3704695" y="2764913"/>
                <a:ext cx="167393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3866444" y="2654937"/>
              <a:ext cx="141111" cy="22418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3866444" y="2654937"/>
                <a:ext cx="141111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3821288" y="2701465"/>
              <a:ext cx="239889" cy="28481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3821288" y="2701465"/>
                <a:ext cx="2398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4156604" y="2670446"/>
              <a:ext cx="121884" cy="1776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4156604" y="2670446"/>
                <a:ext cx="12188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4318000" y="2628148"/>
              <a:ext cx="200377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4318000" y="2628148"/>
                <a:ext cx="2003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4679244" y="2389690"/>
              <a:ext cx="22578" cy="52890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4679244" y="2389690"/>
                <a:ext cx="22578" cy="528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2" name="墨迹 141"/>
              <p14:cNvContentPartPr/>
              <p14:nvPr/>
            </p14:nvContentPartPr>
            <p14:xfrm>
              <a:off x="4621212" y="2684545"/>
              <a:ext cx="258410" cy="22700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0"/>
            </p:blipFill>
            <p:spPr>
              <a:xfrm>
                <a:off x="4621212" y="2684545"/>
                <a:ext cx="25841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3" name="墨迹 142"/>
              <p14:cNvContentPartPr/>
              <p14:nvPr/>
            </p14:nvContentPartPr>
            <p14:xfrm>
              <a:off x="5113866" y="2645067"/>
              <a:ext cx="8467" cy="25097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2"/>
            </p:blipFill>
            <p:spPr>
              <a:xfrm>
                <a:off x="5113866" y="2645067"/>
                <a:ext cx="846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4" name="墨迹 143"/>
              <p14:cNvContentPartPr/>
              <p14:nvPr/>
            </p14:nvContentPartPr>
            <p14:xfrm>
              <a:off x="5167488" y="2570868"/>
              <a:ext cx="119415" cy="24057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4"/>
            </p:blipFill>
            <p:spPr>
              <a:xfrm>
                <a:off x="5167488" y="2570868"/>
                <a:ext cx="11941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5" name="墨迹 144"/>
              <p14:cNvContentPartPr/>
              <p14:nvPr/>
            </p14:nvContentPartPr>
            <p14:xfrm>
              <a:off x="5401733" y="2532271"/>
              <a:ext cx="129822" cy="3609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6"/>
            </p:blipFill>
            <p:spPr>
              <a:xfrm>
                <a:off x="5401733" y="2532271"/>
                <a:ext cx="12982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6" name="墨迹 145"/>
              <p14:cNvContentPartPr/>
              <p14:nvPr/>
            </p14:nvContentPartPr>
            <p14:xfrm>
              <a:off x="4775729" y="3950681"/>
              <a:ext cx="668338" cy="11367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8"/>
            </p:blipFill>
            <p:spPr>
              <a:xfrm>
                <a:off x="4775729" y="3950681"/>
                <a:ext cx="668338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7" name="墨迹 146"/>
              <p14:cNvContentPartPr/>
              <p14:nvPr/>
            </p14:nvContentPartPr>
            <p14:xfrm>
              <a:off x="5325533" y="3804751"/>
              <a:ext cx="164571" cy="30384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0"/>
            </p:blipFill>
            <p:spPr>
              <a:xfrm>
                <a:off x="5325533" y="3804751"/>
                <a:ext cx="164571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8" name="墨迹 147"/>
              <p14:cNvContentPartPr/>
              <p14:nvPr/>
            </p14:nvContentPartPr>
            <p14:xfrm>
              <a:off x="5057422" y="3584799"/>
              <a:ext cx="16933" cy="23898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2"/>
            </p:blipFill>
            <p:spPr>
              <a:xfrm>
                <a:off x="5057422" y="3584799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9" name="墨迹 148"/>
              <p14:cNvContentPartPr/>
              <p14:nvPr/>
            </p14:nvContentPartPr>
            <p14:xfrm>
              <a:off x="5085644" y="3617933"/>
              <a:ext cx="104422" cy="366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4"/>
            </p:blipFill>
            <p:spPr>
              <a:xfrm>
                <a:off x="5085644" y="3617933"/>
                <a:ext cx="1044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0" name="墨迹 149"/>
              <p14:cNvContentPartPr/>
              <p14:nvPr/>
            </p14:nvContentPartPr>
            <p14:xfrm>
              <a:off x="5175955" y="3519413"/>
              <a:ext cx="25400" cy="3664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6"/>
            </p:blipFill>
            <p:spPr>
              <a:xfrm>
                <a:off x="5175955" y="3519413"/>
                <a:ext cx="25400" cy="366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1" name="墨迹 150"/>
              <p14:cNvContentPartPr/>
              <p14:nvPr/>
            </p14:nvContentPartPr>
            <p14:xfrm>
              <a:off x="5211762" y="3524876"/>
              <a:ext cx="127882" cy="3383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8"/>
            </p:blipFill>
            <p:spPr>
              <a:xfrm>
                <a:off x="5211762" y="3524876"/>
                <a:ext cx="12788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2" name="墨迹 151"/>
              <p14:cNvContentPartPr/>
              <p14:nvPr/>
            </p14:nvContentPartPr>
            <p14:xfrm>
              <a:off x="5273322" y="3433229"/>
              <a:ext cx="29633" cy="20726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0"/>
            </p:blipFill>
            <p:spPr>
              <a:xfrm>
                <a:off x="5273322" y="3433229"/>
                <a:ext cx="296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3" name="墨迹 152"/>
              <p14:cNvContentPartPr/>
              <p14:nvPr/>
            </p14:nvContentPartPr>
            <p14:xfrm>
              <a:off x="5697713" y="2684545"/>
              <a:ext cx="164924" cy="338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2"/>
            </p:blipFill>
            <p:spPr>
              <a:xfrm>
                <a:off x="5697713" y="2684545"/>
                <a:ext cx="1649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4" name="墨迹 153"/>
              <p14:cNvContentPartPr/>
              <p14:nvPr/>
            </p14:nvContentPartPr>
            <p14:xfrm>
              <a:off x="5762977" y="2592194"/>
              <a:ext cx="22578" cy="27000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4"/>
            </p:blipFill>
            <p:spPr>
              <a:xfrm>
                <a:off x="5762977" y="2592194"/>
                <a:ext cx="22578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5" name="墨迹 154"/>
              <p14:cNvContentPartPr/>
              <p14:nvPr/>
            </p14:nvContentPartPr>
            <p14:xfrm>
              <a:off x="5916083" y="2568930"/>
              <a:ext cx="185561" cy="19228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6"/>
            </p:blipFill>
            <p:spPr>
              <a:xfrm>
                <a:off x="5916083" y="2568930"/>
                <a:ext cx="185561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6" name="墨迹 155"/>
              <p14:cNvContentPartPr/>
              <p14:nvPr/>
            </p14:nvContentPartPr>
            <p14:xfrm>
              <a:off x="6110816" y="2546370"/>
              <a:ext cx="321028" cy="17483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8"/>
            </p:blipFill>
            <p:spPr>
              <a:xfrm>
                <a:off x="6110816" y="2546370"/>
                <a:ext cx="3210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7" name="墨迹 156"/>
              <p14:cNvContentPartPr/>
              <p14:nvPr/>
            </p14:nvContentPartPr>
            <p14:xfrm>
              <a:off x="6504693" y="2483451"/>
              <a:ext cx="8996" cy="19545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0"/>
            </p:blipFill>
            <p:spPr>
              <a:xfrm>
                <a:off x="6504693" y="2483451"/>
                <a:ext cx="899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8" name="墨迹 157"/>
              <p14:cNvContentPartPr/>
              <p14:nvPr/>
            </p14:nvContentPartPr>
            <p14:xfrm>
              <a:off x="6508044" y="2560470"/>
              <a:ext cx="70556" cy="507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2"/>
            </p:blipFill>
            <p:spPr>
              <a:xfrm>
                <a:off x="6508044" y="2560470"/>
                <a:ext cx="705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9" name="墨迹 158"/>
              <p14:cNvContentPartPr/>
              <p14:nvPr/>
            </p14:nvContentPartPr>
            <p14:xfrm>
              <a:off x="6588477" y="2439214"/>
              <a:ext cx="23989" cy="34684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4"/>
            </p:blipFill>
            <p:spPr>
              <a:xfrm>
                <a:off x="6588477" y="2439214"/>
                <a:ext cx="2398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0" name="墨迹 159"/>
              <p14:cNvContentPartPr/>
              <p14:nvPr/>
            </p14:nvContentPartPr>
            <p14:xfrm>
              <a:off x="6620933" y="2426525"/>
              <a:ext cx="107244" cy="3806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6"/>
            </p:blipFill>
            <p:spPr>
              <a:xfrm>
                <a:off x="6620933" y="2426525"/>
                <a:ext cx="10724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1" name="墨迹 160"/>
              <p14:cNvContentPartPr/>
              <p14:nvPr/>
            </p14:nvContentPartPr>
            <p14:xfrm>
              <a:off x="6671733" y="2359904"/>
              <a:ext cx="22578" cy="15544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8"/>
            </p:blipFill>
            <p:spPr>
              <a:xfrm>
                <a:off x="6671733" y="2359904"/>
                <a:ext cx="22578" cy="15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2" name="墨迹 161"/>
              <p14:cNvContentPartPr/>
              <p14:nvPr/>
            </p14:nvContentPartPr>
            <p14:xfrm>
              <a:off x="7076546" y="1191937"/>
              <a:ext cx="35454" cy="939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0"/>
            </p:blipFill>
            <p:spPr>
              <a:xfrm>
                <a:off x="7076546" y="1191937"/>
                <a:ext cx="35454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3" name="墨迹 162"/>
              <p14:cNvContentPartPr/>
              <p14:nvPr/>
            </p14:nvContentPartPr>
            <p14:xfrm>
              <a:off x="5162550" y="2791702"/>
              <a:ext cx="1413227" cy="20867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2"/>
            </p:blipFill>
            <p:spPr>
              <a:xfrm>
                <a:off x="5162550" y="2791702"/>
                <a:ext cx="141322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4" name="墨迹 163"/>
              <p14:cNvContentPartPr/>
              <p14:nvPr/>
            </p14:nvContentPartPr>
            <p14:xfrm>
              <a:off x="6193366" y="2895509"/>
              <a:ext cx="55034" cy="3050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4"/>
            </p:blipFill>
            <p:spPr>
              <a:xfrm>
                <a:off x="6193366" y="2895509"/>
                <a:ext cx="550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5" name="墨迹 164"/>
              <p14:cNvContentPartPr/>
              <p14:nvPr/>
            </p14:nvContentPartPr>
            <p14:xfrm>
              <a:off x="6327422" y="2887579"/>
              <a:ext cx="143933" cy="22418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6"/>
            </p:blipFill>
            <p:spPr>
              <a:xfrm>
                <a:off x="6327422" y="2887579"/>
                <a:ext cx="1439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6" name="墨迹 165"/>
              <p14:cNvContentPartPr/>
              <p14:nvPr/>
            </p14:nvContentPartPr>
            <p14:xfrm>
              <a:off x="6485466" y="2832590"/>
              <a:ext cx="143934" cy="43285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8"/>
            </p:blipFill>
            <p:spPr>
              <a:xfrm>
                <a:off x="6485466" y="2832590"/>
                <a:ext cx="14393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7" name="墨迹 166"/>
              <p14:cNvContentPartPr/>
              <p14:nvPr/>
            </p14:nvContentPartPr>
            <p14:xfrm>
              <a:off x="9640711" y="2827832"/>
              <a:ext cx="62089" cy="32199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0"/>
            </p:blipFill>
            <p:spPr>
              <a:xfrm>
                <a:off x="9640711" y="2827832"/>
                <a:ext cx="62089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8" name="墨迹 167"/>
              <p14:cNvContentPartPr/>
              <p14:nvPr/>
            </p14:nvContentPartPr>
            <p14:xfrm>
              <a:off x="9750248" y="2819901"/>
              <a:ext cx="189619" cy="35530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2"/>
            </p:blipFill>
            <p:spPr>
              <a:xfrm>
                <a:off x="9750248" y="2819901"/>
                <a:ext cx="18961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9" name="墨迹 168"/>
              <p14:cNvContentPartPr/>
              <p14:nvPr/>
            </p14:nvContentPartPr>
            <p14:xfrm>
              <a:off x="11176000" y="2133255"/>
              <a:ext cx="138994" cy="24674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4"/>
            </p:blipFill>
            <p:spPr>
              <a:xfrm>
                <a:off x="11176000" y="2133255"/>
                <a:ext cx="13899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0" name="墨迹 169"/>
              <p14:cNvContentPartPr/>
              <p14:nvPr/>
            </p14:nvContentPartPr>
            <p14:xfrm>
              <a:off x="11271955" y="2199522"/>
              <a:ext cx="133526" cy="535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6"/>
            </p:blipFill>
            <p:spPr>
              <a:xfrm>
                <a:off x="11271955" y="2199522"/>
                <a:ext cx="13352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1" name="墨迹 170"/>
              <p14:cNvContentPartPr/>
              <p14:nvPr/>
            </p14:nvContentPartPr>
            <p14:xfrm>
              <a:off x="11373555" y="2267200"/>
              <a:ext cx="62089" cy="4793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8"/>
            </p:blipFill>
            <p:spPr>
              <a:xfrm>
                <a:off x="11373555" y="2267200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2" name="墨迹 171"/>
              <p14:cNvContentPartPr/>
              <p14:nvPr/>
            </p14:nvContentPartPr>
            <p14:xfrm>
              <a:off x="11497732" y="1976222"/>
              <a:ext cx="163689" cy="34737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0"/>
            </p:blipFill>
            <p:spPr>
              <a:xfrm>
                <a:off x="11497732" y="1976222"/>
                <a:ext cx="163689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3" name="墨迹 172"/>
              <p14:cNvContentPartPr/>
              <p14:nvPr/>
            </p14:nvContentPartPr>
            <p14:xfrm>
              <a:off x="9987138" y="2989095"/>
              <a:ext cx="223662" cy="3947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2"/>
            </p:blipFill>
            <p:spPr>
              <a:xfrm>
                <a:off x="9987138" y="2989095"/>
                <a:ext cx="2236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4" name="墨迹 173"/>
              <p14:cNvContentPartPr/>
              <p14:nvPr/>
            </p14:nvContentPartPr>
            <p14:xfrm>
              <a:off x="10202333" y="2863786"/>
              <a:ext cx="121356" cy="28692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4"/>
            </p:blipFill>
            <p:spPr>
              <a:xfrm>
                <a:off x="10202333" y="2863786"/>
                <a:ext cx="121356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5" name="墨迹 174"/>
              <p14:cNvContentPartPr/>
              <p14:nvPr/>
            </p14:nvContentPartPr>
            <p14:xfrm>
              <a:off x="10267244" y="2898858"/>
              <a:ext cx="160867" cy="4511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6"/>
            </p:blipFill>
            <p:spPr>
              <a:xfrm>
                <a:off x="10267244" y="2898858"/>
                <a:ext cx="1608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6" name="墨迹 175"/>
              <p14:cNvContentPartPr/>
              <p14:nvPr/>
            </p14:nvContentPartPr>
            <p14:xfrm>
              <a:off x="10414000" y="3017294"/>
              <a:ext cx="47977" cy="6203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8"/>
            </p:blipFill>
            <p:spPr>
              <a:xfrm>
                <a:off x="10414000" y="3017294"/>
                <a:ext cx="47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7" name="墨迹 176"/>
              <p14:cNvContentPartPr/>
              <p14:nvPr/>
            </p14:nvContentPartPr>
            <p14:xfrm>
              <a:off x="10526888" y="2750637"/>
              <a:ext cx="95956" cy="34843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0"/>
            </p:blipFill>
            <p:spPr>
              <a:xfrm>
                <a:off x="10526888" y="2750637"/>
                <a:ext cx="95956" cy="348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8" name="墨迹 177"/>
              <p14:cNvContentPartPr/>
              <p14:nvPr/>
            </p14:nvContentPartPr>
            <p14:xfrm>
              <a:off x="10745435" y="2898858"/>
              <a:ext cx="162454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10745435" y="2898858"/>
                <a:ext cx="1624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9" name="墨迹 178"/>
              <p14:cNvContentPartPr/>
              <p14:nvPr/>
            </p14:nvContentPartPr>
            <p14:xfrm>
              <a:off x="10715801" y="3011654"/>
              <a:ext cx="189264" cy="934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4"/>
            </p:blipFill>
            <p:spPr>
              <a:xfrm>
                <a:off x="10715801" y="3011654"/>
                <a:ext cx="189264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0" name="墨迹 179"/>
              <p14:cNvContentPartPr/>
              <p14:nvPr/>
            </p14:nvContentPartPr>
            <p14:xfrm>
              <a:off x="10945988" y="2831357"/>
              <a:ext cx="49389" cy="2451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6"/>
            </p:blipFill>
            <p:spPr>
              <a:xfrm>
                <a:off x="10945988" y="2831357"/>
                <a:ext cx="49389" cy="245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1" name="墨迹 180"/>
              <p14:cNvContentPartPr/>
              <p14:nvPr/>
            </p14:nvContentPartPr>
            <p14:xfrm>
              <a:off x="11098918" y="2795579"/>
              <a:ext cx="144814" cy="1596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8"/>
            </p:blipFill>
            <p:spPr>
              <a:xfrm>
                <a:off x="11098918" y="2795579"/>
                <a:ext cx="144814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2" name="墨迹 181"/>
              <p14:cNvContentPartPr/>
              <p14:nvPr/>
            </p14:nvContentPartPr>
            <p14:xfrm>
              <a:off x="11099800" y="2780422"/>
              <a:ext cx="155222" cy="27917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0"/>
            </p:blipFill>
            <p:spPr>
              <a:xfrm>
                <a:off x="11099800" y="2780422"/>
                <a:ext cx="15522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3" name="墨迹 182"/>
              <p14:cNvContentPartPr/>
              <p14:nvPr/>
            </p14:nvContentPartPr>
            <p14:xfrm>
              <a:off x="11176000" y="3028573"/>
              <a:ext cx="84667" cy="761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2"/>
            </p:blipFill>
            <p:spPr>
              <a:xfrm>
                <a:off x="11176000" y="3028573"/>
                <a:ext cx="846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4" name="墨迹 183"/>
              <p14:cNvContentPartPr/>
              <p14:nvPr/>
            </p14:nvContentPartPr>
            <p14:xfrm>
              <a:off x="11318522" y="2773901"/>
              <a:ext cx="117123" cy="20391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4"/>
            </p:blipFill>
            <p:spPr>
              <a:xfrm>
                <a:off x="11318522" y="2773901"/>
                <a:ext cx="117123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5" name="墨迹 184"/>
              <p14:cNvContentPartPr/>
              <p14:nvPr/>
            </p14:nvContentPartPr>
            <p14:xfrm>
              <a:off x="11319932" y="2831180"/>
              <a:ext cx="110068" cy="32428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6"/>
            </p:blipFill>
            <p:spPr>
              <a:xfrm>
                <a:off x="11319932" y="2831180"/>
                <a:ext cx="110068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6" name="墨迹 185"/>
              <p14:cNvContentPartPr/>
              <p14:nvPr/>
            </p14:nvContentPartPr>
            <p14:xfrm>
              <a:off x="11398955" y="2881939"/>
              <a:ext cx="160867" cy="46581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8"/>
            </p:blipFill>
            <p:spPr>
              <a:xfrm>
                <a:off x="11398955" y="2881939"/>
                <a:ext cx="160867" cy="465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7" name="墨迹 186"/>
              <p14:cNvContentPartPr/>
              <p14:nvPr/>
            </p14:nvContentPartPr>
            <p14:xfrm>
              <a:off x="4684006" y="5933072"/>
              <a:ext cx="232305" cy="20655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0"/>
            </p:blipFill>
            <p:spPr>
              <a:xfrm>
                <a:off x="4684006" y="5933072"/>
                <a:ext cx="232305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8" name="墨迹 187"/>
              <p14:cNvContentPartPr/>
              <p14:nvPr/>
            </p14:nvContentPartPr>
            <p14:xfrm>
              <a:off x="4938888" y="5954574"/>
              <a:ext cx="16934" cy="18787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2"/>
            </p:blipFill>
            <p:spPr>
              <a:xfrm>
                <a:off x="4938888" y="5954574"/>
                <a:ext cx="16934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9" name="墨迹 188"/>
              <p14:cNvContentPartPr/>
              <p14:nvPr/>
            </p14:nvContentPartPr>
            <p14:xfrm>
              <a:off x="4938888" y="6006389"/>
              <a:ext cx="98778" cy="4511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4"/>
            </p:blipFill>
            <p:spPr>
              <a:xfrm>
                <a:off x="4938888" y="6006389"/>
                <a:ext cx="987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0" name="墨迹 189"/>
              <p14:cNvContentPartPr/>
              <p14:nvPr/>
            </p14:nvContentPartPr>
            <p14:xfrm>
              <a:off x="5040488" y="5807410"/>
              <a:ext cx="19756" cy="61914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6"/>
            </p:blipFill>
            <p:spPr>
              <a:xfrm>
                <a:off x="5040488" y="5807410"/>
                <a:ext cx="19756" cy="619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1" name="墨迹 190"/>
              <p14:cNvContentPartPr/>
              <p14:nvPr/>
            </p14:nvContentPartPr>
            <p14:xfrm>
              <a:off x="5096933" y="5991761"/>
              <a:ext cx="237067" cy="14240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8"/>
            </p:blipFill>
            <p:spPr>
              <a:xfrm>
                <a:off x="5096933" y="5991761"/>
                <a:ext cx="23706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2" name="墨迹 191"/>
              <p14:cNvContentPartPr/>
              <p14:nvPr/>
            </p14:nvContentPartPr>
            <p14:xfrm>
              <a:off x="5365044" y="6057147"/>
              <a:ext cx="191911" cy="225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0"/>
            </p:blipFill>
            <p:spPr>
              <a:xfrm>
                <a:off x="5365044" y="6057147"/>
                <a:ext cx="1919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3" name="墨迹 192"/>
              <p14:cNvContentPartPr/>
              <p14:nvPr/>
            </p14:nvContentPartPr>
            <p14:xfrm>
              <a:off x="5582355" y="5918267"/>
              <a:ext cx="124178" cy="16144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2"/>
            </p:blipFill>
            <p:spPr>
              <a:xfrm>
                <a:off x="5582355" y="5918267"/>
                <a:ext cx="124178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4" name="墨迹 193"/>
              <p14:cNvContentPartPr/>
              <p14:nvPr/>
            </p14:nvContentPartPr>
            <p14:xfrm>
              <a:off x="5616222" y="5933072"/>
              <a:ext cx="84666" cy="23405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4"/>
            </p:blipFill>
            <p:spPr>
              <a:xfrm>
                <a:off x="5616222" y="5933072"/>
                <a:ext cx="846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5" name="墨迹 194"/>
              <p14:cNvContentPartPr/>
              <p14:nvPr/>
            </p14:nvContentPartPr>
            <p14:xfrm>
              <a:off x="5717822" y="5995110"/>
              <a:ext cx="118533" cy="12777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6"/>
            </p:blipFill>
            <p:spPr>
              <a:xfrm>
                <a:off x="5717822" y="5995110"/>
                <a:ext cx="11853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6" name="墨迹 195"/>
              <p14:cNvContentPartPr/>
              <p14:nvPr/>
            </p14:nvContentPartPr>
            <p14:xfrm>
              <a:off x="5830711" y="5882314"/>
              <a:ext cx="90311" cy="451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8"/>
            </p:blipFill>
            <p:spPr>
              <a:xfrm>
                <a:off x="5830711" y="5882314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7" name="墨迹 196"/>
              <p14:cNvContentPartPr/>
              <p14:nvPr/>
            </p14:nvContentPartPr>
            <p14:xfrm>
              <a:off x="5971293" y="5983830"/>
              <a:ext cx="186796" cy="2255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0"/>
            </p:blipFill>
            <p:spPr>
              <a:xfrm>
                <a:off x="5971293" y="5983830"/>
                <a:ext cx="18679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8" name="墨迹 197"/>
              <p14:cNvContentPartPr/>
              <p14:nvPr/>
            </p14:nvContentPartPr>
            <p14:xfrm>
              <a:off x="5960533" y="6057147"/>
              <a:ext cx="208844" cy="3754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2"/>
            </p:blipFill>
            <p:spPr>
              <a:xfrm>
                <a:off x="5960533" y="6057147"/>
                <a:ext cx="2088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9" name="墨迹 198"/>
              <p14:cNvContentPartPr/>
              <p14:nvPr/>
            </p14:nvContentPartPr>
            <p14:xfrm>
              <a:off x="6231466" y="5837195"/>
              <a:ext cx="169334" cy="21854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4"/>
            </p:blipFill>
            <p:spPr>
              <a:xfrm>
                <a:off x="6231466" y="5837195"/>
                <a:ext cx="169334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0" name="墨迹 199"/>
              <p14:cNvContentPartPr/>
              <p14:nvPr/>
            </p14:nvContentPartPr>
            <p14:xfrm>
              <a:off x="6321777" y="5928842"/>
              <a:ext cx="45156" cy="14804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6"/>
            </p:blipFill>
            <p:spPr>
              <a:xfrm>
                <a:off x="6321777" y="5928842"/>
                <a:ext cx="4515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1" name="墨迹 200"/>
              <p14:cNvContentPartPr/>
              <p14:nvPr/>
            </p14:nvContentPartPr>
            <p14:xfrm>
              <a:off x="6437488" y="5860459"/>
              <a:ext cx="19756" cy="24321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8"/>
            </p:blipFill>
            <p:spPr>
              <a:xfrm>
                <a:off x="6437488" y="5860459"/>
                <a:ext cx="19756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2" name="墨迹 201"/>
              <p14:cNvContentPartPr/>
              <p14:nvPr/>
            </p14:nvContentPartPr>
            <p14:xfrm>
              <a:off x="6434666" y="5955631"/>
              <a:ext cx="90311" cy="7331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0"/>
            </p:blipFill>
            <p:spPr>
              <a:xfrm>
                <a:off x="6434666" y="5955631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3" name="墨迹 202"/>
              <p14:cNvContentPartPr/>
              <p14:nvPr/>
            </p14:nvContentPartPr>
            <p14:xfrm>
              <a:off x="6524977" y="5815341"/>
              <a:ext cx="11289" cy="50405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2"/>
            </p:blipFill>
            <p:spPr>
              <a:xfrm>
                <a:off x="6524977" y="5815341"/>
                <a:ext cx="11289" cy="504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4" name="墨迹 203"/>
              <p14:cNvContentPartPr/>
              <p14:nvPr/>
            </p14:nvContentPartPr>
            <p14:xfrm>
              <a:off x="6587066" y="5854115"/>
              <a:ext cx="141111" cy="4511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4"/>
            </p:blipFill>
            <p:spPr>
              <a:xfrm>
                <a:off x="6587066" y="5854115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5" name="墨迹 204"/>
              <p14:cNvContentPartPr/>
              <p14:nvPr/>
            </p14:nvContentPartPr>
            <p14:xfrm>
              <a:off x="6666088" y="5750483"/>
              <a:ext cx="19756" cy="18822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6"/>
            </p:blipFill>
            <p:spPr>
              <a:xfrm>
                <a:off x="6666088" y="5750483"/>
                <a:ext cx="197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6" name="墨迹 205"/>
              <p14:cNvContentPartPr/>
              <p14:nvPr/>
            </p14:nvContentPartPr>
            <p14:xfrm>
              <a:off x="6765925" y="6000750"/>
              <a:ext cx="171097" cy="3383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8"/>
            </p:blipFill>
            <p:spPr>
              <a:xfrm>
                <a:off x="6765925" y="6000750"/>
                <a:ext cx="17109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7" name="墨迹 206"/>
              <p14:cNvContentPartPr/>
              <p14:nvPr/>
            </p14:nvContentPartPr>
            <p14:xfrm>
              <a:off x="6852355" y="5929371"/>
              <a:ext cx="28222" cy="237753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0"/>
            </p:blipFill>
            <p:spPr>
              <a:xfrm>
                <a:off x="6852355" y="5929371"/>
                <a:ext cx="2822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8" name="墨迹 207"/>
              <p14:cNvContentPartPr/>
              <p14:nvPr/>
            </p14:nvContentPartPr>
            <p14:xfrm>
              <a:off x="7075134" y="5784322"/>
              <a:ext cx="295099" cy="5237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2"/>
            </p:blipFill>
            <p:spPr>
              <a:xfrm>
                <a:off x="7075134" y="5784322"/>
                <a:ext cx="295099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9" name="墨迹 208"/>
              <p14:cNvContentPartPr/>
              <p14:nvPr/>
            </p14:nvContentPartPr>
            <p14:xfrm>
              <a:off x="7267222" y="5783617"/>
              <a:ext cx="104422" cy="17483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4"/>
            </p:blipFill>
            <p:spPr>
              <a:xfrm>
                <a:off x="7267222" y="5783617"/>
                <a:ext cx="1044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0" name="墨迹 209"/>
              <p14:cNvContentPartPr/>
              <p14:nvPr/>
            </p14:nvContentPartPr>
            <p14:xfrm>
              <a:off x="7371644" y="5786437"/>
              <a:ext cx="84666" cy="9869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6"/>
            </p:blipFill>
            <p:spPr>
              <a:xfrm>
                <a:off x="7371644" y="5786437"/>
                <a:ext cx="8466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1" name="墨迹 210"/>
              <p14:cNvContentPartPr/>
              <p14:nvPr/>
            </p14:nvContentPartPr>
            <p14:xfrm>
              <a:off x="8722606" y="5912452"/>
              <a:ext cx="268994" cy="40412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8"/>
            </p:blipFill>
            <p:spPr>
              <a:xfrm>
                <a:off x="8722606" y="5912452"/>
                <a:ext cx="268994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2" name="墨迹 211"/>
              <p14:cNvContentPartPr/>
              <p14:nvPr/>
            </p14:nvContentPartPr>
            <p14:xfrm>
              <a:off x="8003116" y="4088856"/>
              <a:ext cx="559506" cy="3947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0"/>
            </p:blipFill>
            <p:spPr>
              <a:xfrm>
                <a:off x="8003116" y="4088856"/>
                <a:ext cx="5595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3" name="墨迹 212"/>
              <p14:cNvContentPartPr/>
              <p14:nvPr/>
            </p14:nvContentPartPr>
            <p14:xfrm>
              <a:off x="8571088" y="4009899"/>
              <a:ext cx="185562" cy="23405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2"/>
            </p:blipFill>
            <p:spPr>
              <a:xfrm>
                <a:off x="8571088" y="4009899"/>
                <a:ext cx="18556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4" name="墨迹 213"/>
              <p14:cNvContentPartPr/>
              <p14:nvPr/>
            </p14:nvContentPartPr>
            <p14:xfrm>
              <a:off x="8390466" y="3767388"/>
              <a:ext cx="31044" cy="21713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4"/>
            </p:blipFill>
            <p:spPr>
              <a:xfrm>
                <a:off x="8390466" y="3767388"/>
                <a:ext cx="310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5" name="墨迹 214"/>
              <p14:cNvContentPartPr/>
              <p14:nvPr/>
            </p14:nvContentPartPr>
            <p14:xfrm>
              <a:off x="8387644" y="3863264"/>
              <a:ext cx="118533" cy="2255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6"/>
            </p:blipFill>
            <p:spPr>
              <a:xfrm>
                <a:off x="8387644" y="3863264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6" name="墨迹 215"/>
              <p14:cNvContentPartPr/>
              <p14:nvPr/>
            </p14:nvContentPartPr>
            <p14:xfrm>
              <a:off x="8494888" y="3770208"/>
              <a:ext cx="5644" cy="32992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8"/>
            </p:blipFill>
            <p:spPr>
              <a:xfrm>
                <a:off x="8494888" y="3770208"/>
                <a:ext cx="564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7" name="墨迹 216"/>
              <p14:cNvContentPartPr/>
              <p14:nvPr/>
            </p14:nvContentPartPr>
            <p14:xfrm>
              <a:off x="8545688" y="3757518"/>
              <a:ext cx="143934" cy="5498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0"/>
            </p:blipFill>
            <p:spPr>
              <a:xfrm>
                <a:off x="8545688" y="3757518"/>
                <a:ext cx="143934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8" name="墨迹 217"/>
              <p14:cNvContentPartPr/>
              <p14:nvPr/>
            </p14:nvContentPartPr>
            <p14:xfrm>
              <a:off x="8614833" y="3690898"/>
              <a:ext cx="21167" cy="23158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2"/>
            </p:blipFill>
            <p:spPr>
              <a:xfrm>
                <a:off x="8614833" y="3690898"/>
                <a:ext cx="21167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9" name="墨迹 218"/>
              <p14:cNvContentPartPr/>
              <p14:nvPr/>
            </p14:nvContentPartPr>
            <p14:xfrm>
              <a:off x="8556977" y="5085692"/>
              <a:ext cx="16934" cy="19069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4"/>
            </p:blipFill>
            <p:spPr>
              <a:xfrm>
                <a:off x="8556977" y="5085692"/>
                <a:ext cx="169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" name="墨迹 219"/>
              <p14:cNvContentPartPr/>
              <p14:nvPr/>
            </p14:nvContentPartPr>
            <p14:xfrm>
              <a:off x="8551333" y="5034933"/>
              <a:ext cx="145344" cy="28622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6"/>
            </p:blipFill>
            <p:spPr>
              <a:xfrm>
                <a:off x="8551333" y="5034933"/>
                <a:ext cx="1453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1" name="墨迹 220"/>
              <p14:cNvContentPartPr/>
              <p14:nvPr/>
            </p14:nvContentPartPr>
            <p14:xfrm>
              <a:off x="8720666" y="5030704"/>
              <a:ext cx="124178" cy="4511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8"/>
            </p:blipFill>
            <p:spPr>
              <a:xfrm>
                <a:off x="8720666" y="5030704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2" name="墨迹 221"/>
              <p14:cNvContentPartPr/>
              <p14:nvPr/>
            </p14:nvContentPartPr>
            <p14:xfrm>
              <a:off x="8782755" y="4954566"/>
              <a:ext cx="28222" cy="16637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0"/>
            </p:blipFill>
            <p:spPr>
              <a:xfrm>
                <a:off x="8782755" y="4954566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" name="墨迹 222"/>
              <p14:cNvContentPartPr/>
              <p14:nvPr/>
            </p14:nvContentPartPr>
            <p14:xfrm>
              <a:off x="8829851" y="5140680"/>
              <a:ext cx="189971" cy="84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2"/>
            </p:blipFill>
            <p:spPr>
              <a:xfrm>
                <a:off x="8829851" y="5140680"/>
                <a:ext cx="1899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8913988" y="5040926"/>
              <a:ext cx="9878" cy="22946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8913988" y="5040926"/>
                <a:ext cx="9878" cy="229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9083322" y="4990520"/>
              <a:ext cx="134055" cy="24039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9083322" y="4990520"/>
                <a:ext cx="134055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9228666" y="5027179"/>
              <a:ext cx="180622" cy="324993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9228666" y="5027179"/>
                <a:ext cx="180622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9403644" y="4963026"/>
              <a:ext cx="118533" cy="507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9403644" y="4963026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9547401" y="5087101"/>
              <a:ext cx="163865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9547401" y="5087101"/>
                <a:ext cx="1638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9549694" y="5166059"/>
              <a:ext cx="240594" cy="1691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9549694" y="5166059"/>
                <a:ext cx="24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9817628" y="5001095"/>
              <a:ext cx="108127" cy="16091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9817628" y="5001095"/>
                <a:ext cx="108127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9900355" y="4951922"/>
              <a:ext cx="39512" cy="27617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9900355" y="4951922"/>
                <a:ext cx="39512" cy="276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9932458" y="4987700"/>
              <a:ext cx="154164" cy="25872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9932458" y="4987700"/>
                <a:ext cx="15416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10109200" y="5016604"/>
              <a:ext cx="146755" cy="40042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10109200" y="5016604"/>
                <a:ext cx="14675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10312400" y="5041983"/>
              <a:ext cx="160867" cy="225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10312400" y="5041983"/>
                <a:ext cx="160867" cy="225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3" y="650081"/>
            <a:ext cx="11391127" cy="33647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5894" y="2817081"/>
              <a:ext cx="920750" cy="46898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5894" y="2817081"/>
                <a:ext cx="920750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023600" y="1669381"/>
              <a:ext cx="472722" cy="38350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023600" y="1669381"/>
                <a:ext cx="472722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143066" y="2165684"/>
              <a:ext cx="282222" cy="29326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143066" y="2165684"/>
                <a:ext cx="2822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222088" y="2312319"/>
              <a:ext cx="237067" cy="3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222088" y="2312319"/>
                <a:ext cx="23706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79539" y="1957011"/>
              <a:ext cx="335315" cy="3082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79539" y="1957011"/>
                <a:ext cx="335315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73555" y="2111224"/>
              <a:ext cx="200377" cy="1498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73555" y="2111224"/>
                <a:ext cx="2003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30000" y="2039846"/>
              <a:ext cx="56444" cy="2611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30000" y="2039846"/>
                <a:ext cx="56444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009466" y="2191063"/>
              <a:ext cx="148343" cy="40888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009466" y="2191063"/>
                <a:ext cx="148343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156222" y="2222082"/>
              <a:ext cx="101600" cy="1945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156222" y="2222082"/>
                <a:ext cx="1016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35244" y="2154404"/>
              <a:ext cx="178682" cy="2566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35244" y="2154404"/>
                <a:ext cx="17868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15677" y="2261560"/>
              <a:ext cx="173567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15677" y="2261560"/>
                <a:ext cx="1735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031111" y="2323598"/>
              <a:ext cx="144815" cy="2234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031111" y="2323598"/>
                <a:ext cx="1448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9093200" y="2357437"/>
              <a:ext cx="11288" cy="33556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9093200" y="2357437"/>
                <a:ext cx="11288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91977" y="2357613"/>
              <a:ext cx="102482" cy="1951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91977" y="2357613"/>
                <a:ext cx="102482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272058" y="2295399"/>
              <a:ext cx="109009" cy="3383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272058" y="2295399"/>
                <a:ext cx="109009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" y="407188"/>
            <a:ext cx="11995849" cy="2800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33273" y="896728"/>
              <a:ext cx="714904" cy="46422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33273" y="896728"/>
                <a:ext cx="714904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66755" y="1152458"/>
              <a:ext cx="299156" cy="3457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766755" y="1152458"/>
                <a:ext cx="299156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811205" y="1308434"/>
              <a:ext cx="186972" cy="169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811205" y="1308434"/>
                <a:ext cx="1869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080977" y="1255561"/>
              <a:ext cx="302860" cy="27652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080977" y="1255561"/>
                <a:ext cx="302860" cy="276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165644" y="1376111"/>
              <a:ext cx="191911" cy="338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165644" y="1376111"/>
                <a:ext cx="191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272888" y="1321828"/>
              <a:ext cx="33867" cy="1952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272888" y="1321828"/>
                <a:ext cx="3386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10755136" y="1663741"/>
              <a:ext cx="212019" cy="4004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10755136" y="1663741"/>
                <a:ext cx="212019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10989732" y="1676431"/>
              <a:ext cx="239889" cy="17342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10989732" y="1676431"/>
                <a:ext cx="23988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11667067" y="1483268"/>
              <a:ext cx="178681" cy="32146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11667067" y="1483268"/>
                <a:ext cx="17868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802532" y="1505827"/>
              <a:ext cx="129823" cy="2326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11802532" y="1505827"/>
                <a:ext cx="12982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896372" y="1423168"/>
              <a:ext cx="126295" cy="356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11896372" y="1423168"/>
                <a:ext cx="126295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8235244" y="1043363"/>
              <a:ext cx="815622" cy="5657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8235244" y="1043363"/>
                <a:ext cx="815622" cy="565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8985955" y="970046"/>
              <a:ext cx="195616" cy="23969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8985955" y="970046"/>
                <a:ext cx="19561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9324622" y="1000360"/>
              <a:ext cx="197555" cy="1656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9324622" y="1000360"/>
                <a:ext cx="1975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9505244" y="964406"/>
              <a:ext cx="155222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9505244" y="964406"/>
                <a:ext cx="1552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5712177" y="967226"/>
              <a:ext cx="251178" cy="220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5712177" y="967226"/>
                <a:ext cx="251178" cy="220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7215540" y="1861134"/>
              <a:ext cx="161749" cy="4518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7215540" y="1861134"/>
                <a:ext cx="161749" cy="45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7232473" y="1894973"/>
              <a:ext cx="192794" cy="3625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7232473" y="1894973"/>
                <a:ext cx="192794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7399866" y="1838751"/>
              <a:ext cx="115711" cy="4073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7399866" y="1838751"/>
                <a:ext cx="115711" cy="407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7522280" y="2058527"/>
              <a:ext cx="125942" cy="3242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7522280" y="2058527"/>
                <a:ext cx="12594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7677150" y="1919471"/>
              <a:ext cx="244827" cy="28375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7677150" y="1919471"/>
                <a:ext cx="244827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7941733" y="1889333"/>
              <a:ext cx="132644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7941733" y="1889333"/>
                <a:ext cx="132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7913511" y="2049187"/>
              <a:ext cx="135466" cy="262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7913511" y="2049187"/>
                <a:ext cx="135466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7914746" y="2117745"/>
              <a:ext cx="128587" cy="366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7914746" y="2117745"/>
                <a:ext cx="12858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035572" y="1959302"/>
              <a:ext cx="131938" cy="23546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035572" y="1959302"/>
                <a:ext cx="13193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077200" y="1853380"/>
              <a:ext cx="327377" cy="38139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077200" y="1853380"/>
                <a:ext cx="327377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3033888" y="1308434"/>
              <a:ext cx="268112" cy="72753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3033888" y="1308434"/>
                <a:ext cx="268112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3388783" y="1383690"/>
              <a:ext cx="435328" cy="2474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3388783" y="1383690"/>
                <a:ext cx="435328" cy="2474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10" y="502440"/>
            <a:ext cx="12282910" cy="25479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81322" y="2326066"/>
              <a:ext cx="284338" cy="3041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781322" y="2326066"/>
                <a:ext cx="28433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40777" y="2377176"/>
              <a:ext cx="93134" cy="631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40777" y="2377176"/>
                <a:ext cx="93134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932693" y="3382119"/>
              <a:ext cx="25929" cy="1906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932693" y="3382119"/>
                <a:ext cx="2592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925461" y="3383881"/>
              <a:ext cx="270227" cy="2405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925461" y="3383881"/>
                <a:ext cx="270227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873955" y="3679266"/>
              <a:ext cx="28222" cy="1557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873955" y="3679266"/>
                <a:ext cx="28222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862666" y="3632032"/>
              <a:ext cx="347134" cy="23546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862666" y="3632032"/>
                <a:ext cx="34713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05718" y="3294878"/>
              <a:ext cx="48859" cy="9180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05718" y="3294878"/>
                <a:ext cx="48859" cy="91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235200" y="3361322"/>
              <a:ext cx="177800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235200" y="3361322"/>
                <a:ext cx="177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46488" y="3451559"/>
              <a:ext cx="79023" cy="1861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46488" y="3451559"/>
                <a:ext cx="7902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11034" y="3381766"/>
              <a:ext cx="372004" cy="4110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11034" y="3381766"/>
                <a:ext cx="372004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0666" y="3574930"/>
              <a:ext cx="152400" cy="2742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0666" y="3574930"/>
                <a:ext cx="152400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534355" y="3699710"/>
              <a:ext cx="95956" cy="11279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534355" y="369971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56088" y="3648952"/>
              <a:ext cx="45156" cy="14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56088" y="3648952"/>
                <a:ext cx="451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844800" y="3744829"/>
              <a:ext cx="47977" cy="14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844800" y="3744829"/>
                <a:ext cx="479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750027" y="3342640"/>
              <a:ext cx="110773" cy="3653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750027" y="3342640"/>
                <a:ext cx="110773" cy="365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748087" y="3337000"/>
              <a:ext cx="315913" cy="49524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748087" y="3337000"/>
                <a:ext cx="315913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883377" y="3516064"/>
              <a:ext cx="191911" cy="2358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883377" y="3516064"/>
                <a:ext cx="1919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68044" y="3340701"/>
              <a:ext cx="81844" cy="68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68044" y="3340701"/>
                <a:ext cx="81844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088518" y="3293997"/>
              <a:ext cx="421393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088518" y="3293997"/>
                <a:ext cx="421393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5422" y="3620753"/>
              <a:ext cx="65793" cy="126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5422" y="3620753"/>
                <a:ext cx="6579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09911" y="3519236"/>
              <a:ext cx="90311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09911" y="3519236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4918" y="3448034"/>
              <a:ext cx="31926" cy="2121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4918" y="3448034"/>
                <a:ext cx="3192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418188" y="3671511"/>
              <a:ext cx="179212" cy="197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418188" y="3671511"/>
                <a:ext cx="17921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34088" y="3699710"/>
              <a:ext cx="33867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34088" y="3699710"/>
                <a:ext cx="338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656666" y="3333123"/>
              <a:ext cx="160867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656666" y="3333123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67955" y="3268089"/>
              <a:ext cx="177800" cy="4393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67955" y="3268089"/>
                <a:ext cx="177800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808361" y="3374540"/>
              <a:ext cx="186972" cy="3082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808361" y="3374540"/>
                <a:ext cx="186972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988983" y="3276725"/>
              <a:ext cx="184150" cy="2368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988983" y="3276725"/>
                <a:ext cx="18415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102577" y="3361322"/>
              <a:ext cx="62089" cy="32710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102577" y="3361322"/>
                <a:ext cx="6208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12266" y="3354977"/>
              <a:ext cx="282223" cy="59570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12266" y="3354977"/>
                <a:ext cx="282223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36444" y="3603833"/>
              <a:ext cx="115711" cy="789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36444" y="3603833"/>
                <a:ext cx="1157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338233" y="3447329"/>
              <a:ext cx="139700" cy="1621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338233" y="3447329"/>
                <a:ext cx="13970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627511" y="3405030"/>
              <a:ext cx="16933" cy="19598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627511" y="3405030"/>
                <a:ext cx="1693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637388" y="3383881"/>
              <a:ext cx="174096" cy="2495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637388" y="3383881"/>
                <a:ext cx="174096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689600" y="3308449"/>
              <a:ext cx="73377" cy="3440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689600" y="3308449"/>
                <a:ext cx="7337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5851172" y="3402739"/>
              <a:ext cx="146050" cy="2448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5851172" y="3402739"/>
                <a:ext cx="146050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158088" y="3333123"/>
              <a:ext cx="124178" cy="4511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158088" y="3333123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045200" y="3285008"/>
              <a:ext cx="237066" cy="32446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045200" y="3285008"/>
                <a:ext cx="23706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429022" y="3413490"/>
              <a:ext cx="110066" cy="705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429022" y="3413490"/>
                <a:ext cx="110066" cy="7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635044" y="3246411"/>
              <a:ext cx="87488" cy="1882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635044" y="3246411"/>
                <a:ext cx="87488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699955" y="3289415"/>
              <a:ext cx="135467" cy="8318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699955" y="3289415"/>
                <a:ext cx="1354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716888" y="3327483"/>
              <a:ext cx="39512" cy="5301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716888" y="3327483"/>
                <a:ext cx="395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010400" y="3254166"/>
              <a:ext cx="118533" cy="29326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010400" y="3254166"/>
                <a:ext cx="118533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55555" y="3457198"/>
              <a:ext cx="79022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55555" y="3457198"/>
                <a:ext cx="790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123994" y="3148419"/>
              <a:ext cx="205316" cy="38068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123994" y="3148419"/>
                <a:ext cx="20531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337777" y="3316204"/>
              <a:ext cx="208845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337777" y="3316204"/>
                <a:ext cx="208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388577" y="3173798"/>
              <a:ext cx="296334" cy="3172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388577" y="3173798"/>
                <a:ext cx="296334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583311" y="3061179"/>
              <a:ext cx="93133" cy="83874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583311" y="3061179"/>
                <a:ext cx="93133" cy="838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811911" y="3295054"/>
              <a:ext cx="21166" cy="22982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811911" y="3295054"/>
                <a:ext cx="211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842602" y="3200059"/>
              <a:ext cx="170392" cy="4067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842602" y="3200059"/>
                <a:ext cx="170392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116358" y="3220327"/>
              <a:ext cx="340431" cy="3530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116358" y="3220327"/>
                <a:ext cx="340431" cy="353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314266" y="3316204"/>
              <a:ext cx="56444" cy="14945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314266" y="3316204"/>
                <a:ext cx="5644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8201377" y="3378241"/>
              <a:ext cx="347134" cy="2199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8201377" y="3378241"/>
                <a:ext cx="34713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589433" y="3174503"/>
              <a:ext cx="215900" cy="70004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589433" y="3174503"/>
                <a:ext cx="21590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588022" y="3355682"/>
              <a:ext cx="115711" cy="18047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588022" y="3355682"/>
                <a:ext cx="115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715022" y="3423360"/>
              <a:ext cx="107244" cy="507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715022" y="3423360"/>
                <a:ext cx="107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836377" y="3307215"/>
              <a:ext cx="25400" cy="23176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836377" y="3307215"/>
                <a:ext cx="25400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875183" y="3256280"/>
              <a:ext cx="82550" cy="29961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875183" y="3256280"/>
                <a:ext cx="82550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019822" y="3320610"/>
              <a:ext cx="60149" cy="1732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019822" y="3320610"/>
                <a:ext cx="60149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183511" y="3143661"/>
              <a:ext cx="190500" cy="4254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183511" y="3143661"/>
                <a:ext cx="190500" cy="425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163755" y="3291882"/>
              <a:ext cx="107774" cy="22171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163755" y="3291882"/>
                <a:ext cx="10777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561688" y="3369782"/>
              <a:ext cx="104996" cy="599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561688" y="336978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610827" y="1175017"/>
              <a:ext cx="257528" cy="26877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610827" y="1175017"/>
                <a:ext cx="257528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659511" y="1314074"/>
              <a:ext cx="194733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659511" y="1314074"/>
                <a:ext cx="194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643937" y="1291514"/>
              <a:ext cx="167040" cy="451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643937" y="1291514"/>
                <a:ext cx="16704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743244" y="1220841"/>
              <a:ext cx="28222" cy="18628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743244" y="1220841"/>
                <a:ext cx="28222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619066" y="1157569"/>
              <a:ext cx="330906" cy="28622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619066" y="1157569"/>
                <a:ext cx="33090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1078" y="1330993"/>
              <a:ext cx="151166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1078" y="1330993"/>
                <a:ext cx="1511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43155" y="1208856"/>
              <a:ext cx="304800" cy="23493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43155" y="1208856"/>
                <a:ext cx="3048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196159" y="1336633"/>
              <a:ext cx="183974" cy="1691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196159" y="1336633"/>
                <a:ext cx="1839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95466" y="1246396"/>
              <a:ext cx="50800" cy="1973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95466" y="1246396"/>
                <a:ext cx="508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193866" y="1184358"/>
              <a:ext cx="313972" cy="2574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193866" y="1184358"/>
                <a:ext cx="31397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080044" y="1198458"/>
              <a:ext cx="149577" cy="5442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080044" y="1198458"/>
                <a:ext cx="149577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243732" y="1205507"/>
              <a:ext cx="177800" cy="2255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243732" y="1205507"/>
                <a:ext cx="17780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1661422" y="1144879"/>
              <a:ext cx="174978" cy="4145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1661422" y="1144879"/>
                <a:ext cx="17497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1768667" y="1180128"/>
              <a:ext cx="144814" cy="23828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1768667" y="1180128"/>
                <a:ext cx="14481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881555" y="1139240"/>
              <a:ext cx="95956" cy="3364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881555" y="1139240"/>
                <a:ext cx="95956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798711" y="4444164"/>
              <a:ext cx="395111" cy="34385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798711" y="4444164"/>
                <a:ext cx="395111" cy="343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4171244" y="4408210"/>
              <a:ext cx="33867" cy="65633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4171244" y="4408210"/>
                <a:ext cx="33867" cy="656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275666" y="4523121"/>
              <a:ext cx="177800" cy="21202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275666" y="4523121"/>
                <a:ext cx="177800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365977" y="4538455"/>
              <a:ext cx="64911" cy="32587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365977" y="4538455"/>
                <a:ext cx="64911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587875" y="4635917"/>
              <a:ext cx="410280" cy="8459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587875" y="4635917"/>
                <a:ext cx="41028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144911" y="4489282"/>
              <a:ext cx="155222" cy="28199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144911" y="4489282"/>
                <a:ext cx="15522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352344" y="4524531"/>
              <a:ext cx="187678" cy="20532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352344" y="4524531"/>
                <a:ext cx="187678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634566" y="4393406"/>
              <a:ext cx="173566" cy="676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634566" y="4393406"/>
                <a:ext cx="1735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052711" y="5253475"/>
              <a:ext cx="22577" cy="28763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052711" y="5253475"/>
                <a:ext cx="22577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3882672" y="5566485"/>
              <a:ext cx="446616" cy="1550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3882672" y="5566485"/>
                <a:ext cx="4466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3850040" y="5752598"/>
              <a:ext cx="199848" cy="1989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3850040" y="5752598"/>
                <a:ext cx="199848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006144" y="5684921"/>
              <a:ext cx="134056" cy="24568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006144" y="5684921"/>
                <a:ext cx="134056" cy="245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154311" y="5784851"/>
              <a:ext cx="36689" cy="7772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154311" y="5784851"/>
                <a:ext cx="36689" cy="77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207227" y="5679281"/>
              <a:ext cx="153106" cy="1297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207227" y="5679281"/>
                <a:ext cx="15310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241800" y="5693204"/>
              <a:ext cx="121355" cy="40342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241800" y="5693204"/>
                <a:ext cx="121355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439355" y="5546746"/>
              <a:ext cx="155222" cy="2481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439355" y="5546746"/>
                <a:ext cx="155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4410604" y="5570362"/>
              <a:ext cx="144462" cy="26119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4410604" y="5570362"/>
                <a:ext cx="144462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4681890" y="5431130"/>
              <a:ext cx="163865" cy="33838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4681890" y="5431130"/>
                <a:ext cx="16386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4936066" y="5459328"/>
              <a:ext cx="228600" cy="2819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4936066" y="5459328"/>
                <a:ext cx="22860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944533" y="5521366"/>
              <a:ext cx="163689" cy="20585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944533" y="5521366"/>
                <a:ext cx="163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235222" y="5415620"/>
              <a:ext cx="149578" cy="60486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235222" y="5415620"/>
                <a:ext cx="149578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480755" y="5585343"/>
              <a:ext cx="56445" cy="8124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480755" y="5585343"/>
                <a:ext cx="56445" cy="81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599288" y="5361866"/>
              <a:ext cx="110949" cy="27793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599288" y="5361866"/>
                <a:ext cx="110949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5621866" y="5436769"/>
              <a:ext cx="141111" cy="2425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5621866" y="5436769"/>
                <a:ext cx="1411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746044" y="5415620"/>
              <a:ext cx="101600" cy="267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746044" y="5415620"/>
                <a:ext cx="1016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5894916" y="5397291"/>
              <a:ext cx="127706" cy="2255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5894916" y="5397291"/>
                <a:ext cx="127706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881511" y="5421788"/>
              <a:ext cx="135466" cy="2123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881511" y="5421788"/>
                <a:ext cx="13546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6084711" y="5377199"/>
              <a:ext cx="39511" cy="25132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6084711" y="5377199"/>
                <a:ext cx="39511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6169377" y="5393061"/>
              <a:ext cx="77612" cy="15086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6169377" y="5393061"/>
                <a:ext cx="7761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6316133" y="5222457"/>
              <a:ext cx="107244" cy="10521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6316133" y="5222457"/>
                <a:ext cx="107244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6327422" y="5184917"/>
              <a:ext cx="118533" cy="2236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6327422" y="5184917"/>
                <a:ext cx="118533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6467827" y="4384594"/>
              <a:ext cx="917928" cy="1554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6467827" y="4384594"/>
                <a:ext cx="91792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7688086" y="4269330"/>
              <a:ext cx="231069" cy="2236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7688086" y="4269330"/>
                <a:ext cx="231069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7807677" y="4290656"/>
              <a:ext cx="83256" cy="38756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7807677" y="4290656"/>
                <a:ext cx="83256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8159044" y="4303169"/>
              <a:ext cx="14111" cy="338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8159044" y="4303169"/>
                <a:ext cx="14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077200" y="4167814"/>
              <a:ext cx="259644" cy="32146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077200" y="4167814"/>
                <a:ext cx="2596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449733" y="4316740"/>
              <a:ext cx="163689" cy="19880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449733" y="4316740"/>
                <a:ext cx="16368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4504266" y="6181223"/>
              <a:ext cx="50800" cy="44554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4504266" y="6181223"/>
                <a:ext cx="5080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4794955" y="6285031"/>
              <a:ext cx="262467" cy="22136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4794955" y="6285031"/>
                <a:ext cx="26246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7877527" y="5868214"/>
              <a:ext cx="253648" cy="18752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7877527" y="5868214"/>
                <a:ext cx="253648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8026400" y="5895708"/>
              <a:ext cx="50800" cy="43497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8026400" y="5895708"/>
                <a:ext cx="50800" cy="434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333493" y="5875793"/>
              <a:ext cx="483129" cy="30331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333493" y="5875793"/>
                <a:ext cx="483129" cy="30331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7308720" y="977040"/>
              <a:ext cx="3737160" cy="2140200"/>
            </p14:xfrm>
          </p:contentPart>
        </mc:Choice>
        <mc:Fallback>
          <p:pic>
            <p:nvPicPr>
              <p:cNvPr id="122" name="墨迹 121"/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7299360" y="967680"/>
                <a:ext cx="3755880" cy="2158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" y="471480"/>
            <a:ext cx="12052418" cy="35361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32177" y="3273905"/>
              <a:ext cx="922867" cy="6654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32177" y="3273905"/>
                <a:ext cx="922867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20884" y="1457536"/>
              <a:ext cx="713493" cy="49753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20884" y="1457536"/>
                <a:ext cx="713493" cy="497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166577" y="1216434"/>
              <a:ext cx="135467" cy="20849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166577" y="1216434"/>
                <a:ext cx="135467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06277" y="1285875"/>
              <a:ext cx="139700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06277" y="1285875"/>
                <a:ext cx="1397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36780" y="1156159"/>
              <a:ext cx="283987" cy="2763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36780" y="1156159"/>
                <a:ext cx="28398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45332" y="1292924"/>
              <a:ext cx="200378" cy="380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45332" y="1292924"/>
                <a:ext cx="2003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63867" y="1200220"/>
              <a:ext cx="50800" cy="25202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63867" y="1200220"/>
                <a:ext cx="50800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314288" y="1116680"/>
              <a:ext cx="488244" cy="34966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314288" y="1116680"/>
                <a:ext cx="48824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06266" y="1957011"/>
              <a:ext cx="246239" cy="29891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06266" y="1957011"/>
                <a:ext cx="24623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32044" y="2064167"/>
              <a:ext cx="143933" cy="1917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32044" y="2064167"/>
                <a:ext cx="1439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61350" y="2114925"/>
              <a:ext cx="171450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61350" y="2114925"/>
                <a:ext cx="17145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444088" y="2047248"/>
              <a:ext cx="138289" cy="19457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444088" y="2047248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576733" y="1940092"/>
              <a:ext cx="160867" cy="507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576733" y="1940092"/>
                <a:ext cx="1608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15022" y="2041608"/>
              <a:ext cx="141111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15022" y="2041608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694561" y="2112106"/>
              <a:ext cx="178506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694561" y="2112106"/>
                <a:ext cx="178506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869362" y="1987149"/>
              <a:ext cx="110949" cy="2761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869362" y="1987149"/>
                <a:ext cx="110949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940800" y="1899908"/>
              <a:ext cx="163688" cy="2983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940800" y="1899908"/>
                <a:ext cx="163688" cy="298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050161" y="2015524"/>
              <a:ext cx="206728" cy="18170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050161" y="2015524"/>
                <a:ext cx="206728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217377" y="1924582"/>
              <a:ext cx="129823" cy="437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217377" y="1924582"/>
                <a:ext cx="12982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268177" y="1872414"/>
              <a:ext cx="39512" cy="20867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268177" y="1872414"/>
                <a:ext cx="395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821105" y="3158289"/>
              <a:ext cx="146050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821105" y="3158289"/>
                <a:ext cx="14605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026422" y="3194948"/>
              <a:ext cx="245533" cy="1587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026422" y="3194948"/>
                <a:ext cx="245533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05822" y="3254166"/>
              <a:ext cx="118533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05822" y="3254166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1452577" y="3242886"/>
              <a:ext cx="183444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1452577" y="3242886"/>
                <a:ext cx="1834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1492088" y="3140136"/>
              <a:ext cx="56444" cy="266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1492088" y="3140136"/>
                <a:ext cx="56444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645900" y="3165867"/>
              <a:ext cx="134055" cy="1052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645900" y="3165867"/>
                <a:ext cx="134055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61422" y="3180848"/>
              <a:ext cx="118533" cy="23123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61422" y="3180848"/>
                <a:ext cx="1185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808177" y="3214687"/>
              <a:ext cx="111477" cy="11702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808177" y="3214687"/>
                <a:ext cx="111477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1949288" y="3101891"/>
              <a:ext cx="135467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1949288" y="3101891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652477" y="3712400"/>
              <a:ext cx="277988" cy="662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652477" y="3712400"/>
                <a:ext cx="27798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660944" y="3842644"/>
              <a:ext cx="277988" cy="93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660944" y="3842644"/>
                <a:ext cx="277988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961863" y="3603833"/>
              <a:ext cx="262114" cy="25590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961863" y="3603833"/>
                <a:ext cx="26211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83244" y="3585504"/>
              <a:ext cx="355600" cy="49489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83244" y="3585504"/>
                <a:ext cx="355600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682236" y="3532455"/>
              <a:ext cx="137231" cy="1559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682236" y="3532455"/>
                <a:ext cx="137231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819467" y="3569995"/>
              <a:ext cx="180622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819467" y="3569995"/>
                <a:ext cx="1806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1166827" y="4263690"/>
              <a:ext cx="277460" cy="225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1166827" y="4263690"/>
                <a:ext cx="27746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1266311" y="4174863"/>
              <a:ext cx="28223" cy="3679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1266311" y="4174863"/>
                <a:ext cx="28223" cy="367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499144" y="4201652"/>
              <a:ext cx="376767" cy="2291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499144" y="4201652"/>
                <a:ext cx="37676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427111" y="3350042"/>
              <a:ext cx="174977" cy="54142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427111" y="3350042"/>
                <a:ext cx="174977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644422" y="3425827"/>
              <a:ext cx="81844" cy="2837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644422" y="3425827"/>
                <a:ext cx="8184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2681111" y="3400801"/>
              <a:ext cx="174977" cy="3755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2681111" y="3400801"/>
                <a:ext cx="17497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893483" y="3344402"/>
              <a:ext cx="188383" cy="47374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893483" y="3344402"/>
                <a:ext cx="188383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901244" y="3436930"/>
              <a:ext cx="292100" cy="2656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901244" y="3436930"/>
                <a:ext cx="29210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081866" y="3598194"/>
              <a:ext cx="287867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081866" y="3598194"/>
                <a:ext cx="2878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269111" y="913648"/>
              <a:ext cx="1676400" cy="1353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269111" y="913648"/>
                <a:ext cx="16764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850922" y="565390"/>
              <a:ext cx="472722" cy="48731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850922" y="565390"/>
                <a:ext cx="472722" cy="48731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3645000" y="540000"/>
              <a:ext cx="1077480" cy="694080"/>
            </p14:xfrm>
          </p:contentPart>
        </mc:Choice>
        <mc:Fallback>
          <p:pic>
            <p:nvPicPr>
              <p:cNvPr id="49" name="墨迹 48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635640" y="530640"/>
                <a:ext cx="1096200" cy="712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0" y="407308"/>
            <a:ext cx="11878379" cy="20787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56" y="2759923"/>
            <a:ext cx="8670280" cy="3895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931377" y="172718"/>
              <a:ext cx="62089" cy="154178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931377" y="172718"/>
                <a:ext cx="62089" cy="154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3612444" y="1305614"/>
              <a:ext cx="943328" cy="535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3612444" y="1305614"/>
                <a:ext cx="94332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9148233" y="870468"/>
              <a:ext cx="141111" cy="2800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9"/>
            </p:blipFill>
            <p:spPr>
              <a:xfrm>
                <a:off x="9148233" y="870468"/>
                <a:ext cx="14111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墨迹 12"/>
              <p14:cNvContentPartPr/>
              <p14:nvPr/>
            </p14:nvContentPartPr>
            <p14:xfrm>
              <a:off x="9350022" y="885448"/>
              <a:ext cx="138288" cy="2405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"/>
            </p:blipFill>
            <p:spPr>
              <a:xfrm>
                <a:off x="9350022" y="885448"/>
                <a:ext cx="13828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9448800" y="977800"/>
              <a:ext cx="122237" cy="39549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3"/>
            </p:blipFill>
            <p:spPr>
              <a:xfrm>
                <a:off x="9448800" y="977800"/>
                <a:ext cx="122237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9593968" y="789572"/>
              <a:ext cx="142699" cy="1565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5"/>
            </p:blipFill>
            <p:spPr>
              <a:xfrm>
                <a:off x="9593968" y="789572"/>
                <a:ext cx="142699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717969" y="806491"/>
              <a:ext cx="125941" cy="112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7"/>
            </p:blipFill>
            <p:spPr>
              <a:xfrm>
                <a:off x="9717969" y="806491"/>
                <a:ext cx="1259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131777" y="716254"/>
              <a:ext cx="127529" cy="8459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9"/>
            </p:blipFill>
            <p:spPr>
              <a:xfrm>
                <a:off x="10131777" y="716254"/>
                <a:ext cx="12752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墨迹 17"/>
              <p14:cNvContentPartPr/>
              <p14:nvPr/>
            </p14:nvContentPartPr>
            <p14:xfrm>
              <a:off x="10100733" y="834690"/>
              <a:ext cx="158044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1"/>
            </p:blipFill>
            <p:spPr>
              <a:xfrm>
                <a:off x="10100733" y="834690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墨迹 18"/>
              <p14:cNvContentPartPr/>
              <p14:nvPr/>
            </p14:nvContentPartPr>
            <p14:xfrm>
              <a:off x="9973909" y="927747"/>
              <a:ext cx="414691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3"/>
            </p:blipFill>
            <p:spPr>
              <a:xfrm>
                <a:off x="9973909" y="927747"/>
                <a:ext cx="41469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墨迹 19"/>
              <p14:cNvContentPartPr/>
              <p14:nvPr/>
            </p14:nvContentPartPr>
            <p14:xfrm>
              <a:off x="10069688" y="787457"/>
              <a:ext cx="163689" cy="31230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5"/>
            </p:blipFill>
            <p:spPr>
              <a:xfrm>
                <a:off x="10069688" y="787457"/>
                <a:ext cx="16368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墨迹 20"/>
              <p14:cNvContentPartPr/>
              <p14:nvPr/>
            </p14:nvContentPartPr>
            <p14:xfrm>
              <a:off x="10143066" y="990490"/>
              <a:ext cx="28222" cy="14593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7"/>
            </p:blipFill>
            <p:spPr>
              <a:xfrm>
                <a:off x="10143066" y="990490"/>
                <a:ext cx="282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墨迹 21"/>
              <p14:cNvContentPartPr/>
              <p14:nvPr/>
            </p14:nvContentPartPr>
            <p14:xfrm>
              <a:off x="10173405" y="759963"/>
              <a:ext cx="264583" cy="71484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9"/>
            </p:blipFill>
            <p:spPr>
              <a:xfrm>
                <a:off x="10173405" y="759963"/>
                <a:ext cx="264583" cy="714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墨迹 22"/>
              <p14:cNvContentPartPr/>
              <p14:nvPr/>
            </p14:nvContentPartPr>
            <p14:xfrm>
              <a:off x="10543822" y="656508"/>
              <a:ext cx="43215" cy="17818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1"/>
            </p:blipFill>
            <p:spPr>
              <a:xfrm>
                <a:off x="10543822" y="656508"/>
                <a:ext cx="43215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墨迹 23"/>
              <p14:cNvContentPartPr/>
              <p14:nvPr/>
            </p14:nvContentPartPr>
            <p14:xfrm>
              <a:off x="10440811" y="831518"/>
              <a:ext cx="187677" cy="30772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3"/>
            </p:blipFill>
            <p:spPr>
              <a:xfrm>
                <a:off x="10440811" y="831518"/>
                <a:ext cx="187677" cy="307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墨迹 24"/>
              <p14:cNvContentPartPr/>
              <p14:nvPr/>
            </p14:nvContentPartPr>
            <p14:xfrm>
              <a:off x="10662355" y="688232"/>
              <a:ext cx="235126" cy="46792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5"/>
            </p:blipFill>
            <p:spPr>
              <a:xfrm>
                <a:off x="10662355" y="688232"/>
                <a:ext cx="235126" cy="467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墨迹 25"/>
              <p14:cNvContentPartPr/>
              <p14:nvPr/>
            </p14:nvContentPartPr>
            <p14:xfrm>
              <a:off x="10763955" y="936207"/>
              <a:ext cx="259645" cy="23334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7"/>
            </p:blipFill>
            <p:spPr>
              <a:xfrm>
                <a:off x="10763955" y="936207"/>
                <a:ext cx="25964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墨迹 26"/>
              <p14:cNvContentPartPr/>
              <p14:nvPr/>
            </p14:nvContentPartPr>
            <p14:xfrm>
              <a:off x="10814755" y="913648"/>
              <a:ext cx="112889" cy="7331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9"/>
            </p:blipFill>
            <p:spPr>
              <a:xfrm>
                <a:off x="10814755" y="913648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墨迹 27"/>
              <p14:cNvContentPartPr/>
              <p14:nvPr/>
            </p14:nvContentPartPr>
            <p14:xfrm>
              <a:off x="11139311" y="978505"/>
              <a:ext cx="105012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1"/>
            </p:blipFill>
            <p:spPr>
              <a:xfrm>
                <a:off x="11139311" y="978505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墨迹 28"/>
              <p14:cNvContentPartPr/>
              <p14:nvPr/>
            </p14:nvContentPartPr>
            <p14:xfrm>
              <a:off x="6429022" y="1917532"/>
              <a:ext cx="304800" cy="2763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3"/>
            </p:blipFill>
            <p:spPr>
              <a:xfrm>
                <a:off x="6429022" y="1917532"/>
                <a:ext cx="304800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墨迹 29"/>
              <p14:cNvContentPartPr/>
              <p14:nvPr/>
            </p14:nvContentPartPr>
            <p14:xfrm>
              <a:off x="6732234" y="1838575"/>
              <a:ext cx="120121" cy="15650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5"/>
            </p:blipFill>
            <p:spPr>
              <a:xfrm>
                <a:off x="6732234" y="1838575"/>
                <a:ext cx="120121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墨迹 30"/>
              <p14:cNvContentPartPr/>
              <p14:nvPr/>
            </p14:nvContentPartPr>
            <p14:xfrm>
              <a:off x="6826955" y="1880874"/>
              <a:ext cx="129822" cy="310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7"/>
            </p:blipFill>
            <p:spPr>
              <a:xfrm>
                <a:off x="6826955" y="1880874"/>
                <a:ext cx="1298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" name="墨迹 31"/>
              <p14:cNvContentPartPr/>
              <p14:nvPr/>
            </p14:nvContentPartPr>
            <p14:xfrm>
              <a:off x="6883400" y="1821656"/>
              <a:ext cx="25400" cy="20303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9"/>
            </p:blipFill>
            <p:spPr>
              <a:xfrm>
                <a:off x="6883400" y="1821656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墨迹 32"/>
              <p14:cNvContentPartPr/>
              <p14:nvPr/>
            </p14:nvContentPartPr>
            <p14:xfrm>
              <a:off x="7151511" y="1878583"/>
              <a:ext cx="90311" cy="27088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1"/>
            </p:blipFill>
            <p:spPr>
              <a:xfrm>
                <a:off x="7151511" y="1878583"/>
                <a:ext cx="90311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墨迹 33"/>
              <p14:cNvContentPartPr/>
              <p14:nvPr/>
            </p14:nvContentPartPr>
            <p14:xfrm>
              <a:off x="7213600" y="1839985"/>
              <a:ext cx="179211" cy="2763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3"/>
            </p:blipFill>
            <p:spPr>
              <a:xfrm>
                <a:off x="7213600" y="1839985"/>
                <a:ext cx="1792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" name="墨迹 34"/>
              <p14:cNvContentPartPr/>
              <p14:nvPr/>
            </p14:nvContentPartPr>
            <p14:xfrm>
              <a:off x="7399866" y="2013409"/>
              <a:ext cx="5644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5"/>
            </p:blipFill>
            <p:spPr>
              <a:xfrm>
                <a:off x="7399866" y="2013409"/>
                <a:ext cx="5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墨迹 35"/>
              <p14:cNvContentPartPr/>
              <p14:nvPr/>
            </p14:nvContentPartPr>
            <p14:xfrm>
              <a:off x="7430381" y="1872590"/>
              <a:ext cx="8996" cy="6468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7"/>
            </p:blipFill>
            <p:spPr>
              <a:xfrm>
                <a:off x="7430381" y="1872590"/>
                <a:ext cx="8996" cy="64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" name="墨迹 36"/>
              <p14:cNvContentPartPr/>
              <p14:nvPr/>
            </p14:nvContentPartPr>
            <p14:xfrm>
              <a:off x="7490353" y="1849855"/>
              <a:ext cx="115535" cy="13958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9"/>
            </p:blipFill>
            <p:spPr>
              <a:xfrm>
                <a:off x="7490353" y="1849855"/>
                <a:ext cx="11553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" name="墨迹 37"/>
              <p14:cNvContentPartPr/>
              <p14:nvPr/>
            </p14:nvContentPartPr>
            <p14:xfrm>
              <a:off x="7590013" y="1872414"/>
              <a:ext cx="109009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1"/>
            </p:blipFill>
            <p:spPr>
              <a:xfrm>
                <a:off x="7590013" y="1872414"/>
                <a:ext cx="10900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墨迹 38"/>
              <p14:cNvContentPartPr/>
              <p14:nvPr/>
            </p14:nvContentPartPr>
            <p14:xfrm>
              <a:off x="7645400" y="1767373"/>
              <a:ext cx="31044" cy="2347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3"/>
            </p:blipFill>
            <p:spPr>
              <a:xfrm>
                <a:off x="7645400" y="1767373"/>
                <a:ext cx="310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0" name="墨迹 39"/>
              <p14:cNvContentPartPr/>
              <p14:nvPr/>
            </p14:nvContentPartPr>
            <p14:xfrm>
              <a:off x="4817180" y="318120"/>
              <a:ext cx="509235" cy="5334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5"/>
            </p:blipFill>
            <p:spPr>
              <a:xfrm>
                <a:off x="4817180" y="318120"/>
                <a:ext cx="509235" cy="533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墨迹 40"/>
              <p14:cNvContentPartPr/>
              <p14:nvPr/>
            </p14:nvContentPartPr>
            <p14:xfrm>
              <a:off x="7715955" y="996130"/>
              <a:ext cx="64912" cy="207192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7"/>
            </p:blipFill>
            <p:spPr>
              <a:xfrm>
                <a:off x="7715955" y="996130"/>
                <a:ext cx="64912" cy="207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墨迹 41"/>
              <p14:cNvContentPartPr/>
              <p14:nvPr/>
            </p14:nvContentPartPr>
            <p14:xfrm>
              <a:off x="7744177" y="949777"/>
              <a:ext cx="94016" cy="239462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9"/>
            </p:blipFill>
            <p:spPr>
              <a:xfrm>
                <a:off x="7744177" y="949777"/>
                <a:ext cx="94016" cy="239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墨迹 42"/>
              <p14:cNvContentPartPr/>
              <p14:nvPr/>
            </p14:nvContentPartPr>
            <p14:xfrm>
              <a:off x="6186311" y="1088481"/>
              <a:ext cx="1495778" cy="13873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1"/>
            </p:blipFill>
            <p:spPr>
              <a:xfrm>
                <a:off x="6186311" y="1088481"/>
                <a:ext cx="1495778" cy="138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墨迹 43"/>
              <p14:cNvContentPartPr/>
              <p14:nvPr/>
            </p14:nvContentPartPr>
            <p14:xfrm>
              <a:off x="6721827" y="2385636"/>
              <a:ext cx="387350" cy="50035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3"/>
            </p:blipFill>
            <p:spPr>
              <a:xfrm>
                <a:off x="6721827" y="2385636"/>
                <a:ext cx="387350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墨迹 44"/>
              <p14:cNvContentPartPr/>
              <p14:nvPr/>
            </p14:nvContentPartPr>
            <p14:xfrm>
              <a:off x="7080602" y="2289759"/>
              <a:ext cx="108303" cy="7077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5"/>
            </p:blipFill>
            <p:spPr>
              <a:xfrm>
                <a:off x="7080602" y="2289759"/>
                <a:ext cx="108303" cy="707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6" name="墨迹 45"/>
              <p14:cNvContentPartPr/>
              <p14:nvPr/>
            </p14:nvContentPartPr>
            <p14:xfrm>
              <a:off x="7004755" y="2427053"/>
              <a:ext cx="395112" cy="5056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7"/>
            </p:blipFill>
            <p:spPr>
              <a:xfrm>
                <a:off x="7004755" y="2427053"/>
                <a:ext cx="39511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7" name="墨迹 46"/>
              <p14:cNvContentPartPr/>
              <p14:nvPr/>
            </p14:nvContentPartPr>
            <p14:xfrm>
              <a:off x="7360355" y="2427582"/>
              <a:ext cx="238831" cy="43179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9"/>
            </p:blipFill>
            <p:spPr>
              <a:xfrm>
                <a:off x="7360355" y="2427582"/>
                <a:ext cx="238831" cy="431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" name="墨迹 47"/>
              <p14:cNvContentPartPr/>
              <p14:nvPr/>
            </p14:nvContentPartPr>
            <p14:xfrm>
              <a:off x="7461955" y="2678906"/>
              <a:ext cx="183445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1"/>
            </p:blipFill>
            <p:spPr>
              <a:xfrm>
                <a:off x="7461955" y="2678906"/>
                <a:ext cx="1834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9" name="墨迹 48"/>
              <p14:cNvContentPartPr/>
              <p14:nvPr/>
            </p14:nvContentPartPr>
            <p14:xfrm>
              <a:off x="7704666" y="2337698"/>
              <a:ext cx="389466" cy="5668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3"/>
            </p:blipFill>
            <p:spPr>
              <a:xfrm>
                <a:off x="7704666" y="2337698"/>
                <a:ext cx="389466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墨迹 49"/>
              <p14:cNvContentPartPr/>
              <p14:nvPr/>
            </p14:nvContentPartPr>
            <p14:xfrm>
              <a:off x="8584141" y="1849855"/>
              <a:ext cx="2289880" cy="789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5"/>
            </p:blipFill>
            <p:spPr>
              <a:xfrm>
                <a:off x="8584141" y="1849855"/>
                <a:ext cx="228988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1" name="墨迹 50"/>
              <p14:cNvContentPartPr/>
              <p14:nvPr/>
            </p14:nvContentPartPr>
            <p14:xfrm>
              <a:off x="9127066" y="2079324"/>
              <a:ext cx="15522" cy="22171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7"/>
            </p:blipFill>
            <p:spPr>
              <a:xfrm>
                <a:off x="9127066" y="2079324"/>
                <a:ext cx="15522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2" name="墨迹 51"/>
              <p14:cNvContentPartPr/>
              <p14:nvPr/>
            </p14:nvContentPartPr>
            <p14:xfrm>
              <a:off x="9138355" y="2024689"/>
              <a:ext cx="393171" cy="3313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9"/>
            </p:blipFill>
            <p:spPr>
              <a:xfrm>
                <a:off x="9138355" y="2024689"/>
                <a:ext cx="393171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墨迹 52"/>
              <p14:cNvContentPartPr/>
              <p14:nvPr/>
            </p14:nvContentPartPr>
            <p14:xfrm>
              <a:off x="9460088" y="2143301"/>
              <a:ext cx="22578" cy="5553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1"/>
            </p:blipFill>
            <p:spPr>
              <a:xfrm>
                <a:off x="9460088" y="2143301"/>
                <a:ext cx="22578" cy="555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4" name="墨迹 53"/>
              <p14:cNvContentPartPr/>
              <p14:nvPr/>
            </p14:nvContentPartPr>
            <p14:xfrm>
              <a:off x="9601200" y="2120565"/>
              <a:ext cx="150988" cy="25749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3"/>
            </p:blipFill>
            <p:spPr>
              <a:xfrm>
                <a:off x="9601200" y="2120565"/>
                <a:ext cx="150988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5" name="墨迹 54"/>
              <p14:cNvContentPartPr/>
              <p14:nvPr/>
            </p14:nvContentPartPr>
            <p14:xfrm>
              <a:off x="9663288" y="2329238"/>
              <a:ext cx="84667" cy="8248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5"/>
            </p:blipFill>
            <p:spPr>
              <a:xfrm>
                <a:off x="9663288" y="2329238"/>
                <a:ext cx="84667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6" name="墨迹 55"/>
              <p14:cNvContentPartPr/>
              <p14:nvPr/>
            </p14:nvContentPartPr>
            <p14:xfrm>
              <a:off x="9668933" y="1981685"/>
              <a:ext cx="200554" cy="4011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7"/>
            </p:blipFill>
            <p:spPr>
              <a:xfrm>
                <a:off x="9668933" y="1981685"/>
                <a:ext cx="20055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" name="墨迹 56"/>
              <p14:cNvContentPartPr/>
              <p14:nvPr/>
            </p14:nvContentPartPr>
            <p14:xfrm>
              <a:off x="9773355" y="2210802"/>
              <a:ext cx="121356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9"/>
            </p:blipFill>
            <p:spPr>
              <a:xfrm>
                <a:off x="9773355" y="2210802"/>
                <a:ext cx="1213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" name="墨迹 57"/>
              <p14:cNvContentPartPr/>
              <p14:nvPr/>
            </p14:nvContentPartPr>
            <p14:xfrm>
              <a:off x="9964561" y="2035968"/>
              <a:ext cx="165806" cy="34156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1"/>
            </p:blipFill>
            <p:spPr>
              <a:xfrm>
                <a:off x="9964561" y="2035968"/>
                <a:ext cx="165806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9" name="墨迹 58"/>
              <p14:cNvContentPartPr/>
              <p14:nvPr/>
            </p14:nvContentPartPr>
            <p14:xfrm>
              <a:off x="10024533" y="2213270"/>
              <a:ext cx="242711" cy="4374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3"/>
            </p:blipFill>
            <p:spPr>
              <a:xfrm>
                <a:off x="10024533" y="2213270"/>
                <a:ext cx="242711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0" name="墨迹 59"/>
              <p14:cNvContentPartPr/>
              <p14:nvPr/>
            </p14:nvContentPartPr>
            <p14:xfrm>
              <a:off x="10281355" y="2163569"/>
              <a:ext cx="31045" cy="16566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5"/>
            </p:blipFill>
            <p:spPr>
              <a:xfrm>
                <a:off x="10281355" y="2163569"/>
                <a:ext cx="3104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1" name="墨迹 60"/>
              <p14:cNvContentPartPr/>
              <p14:nvPr/>
            </p14:nvContentPartPr>
            <p14:xfrm>
              <a:off x="10315927" y="2078090"/>
              <a:ext cx="256117" cy="3921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7"/>
            </p:blipFill>
            <p:spPr>
              <a:xfrm>
                <a:off x="10315927" y="2078090"/>
                <a:ext cx="256117" cy="392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2" name="墨迹 61"/>
              <p14:cNvContentPartPr/>
              <p14:nvPr/>
            </p14:nvContentPartPr>
            <p14:xfrm>
              <a:off x="10763955" y="2332058"/>
              <a:ext cx="3705" cy="84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9"/>
            </p:blipFill>
            <p:spPr>
              <a:xfrm>
                <a:off x="10763955" y="2332058"/>
                <a:ext cx="370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3" name="墨迹 62"/>
              <p14:cNvContentPartPr/>
              <p14:nvPr/>
            </p14:nvContentPartPr>
            <p14:xfrm>
              <a:off x="2973916" y="5115301"/>
              <a:ext cx="844550" cy="6203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1"/>
            </p:blipFill>
            <p:spPr>
              <a:xfrm>
                <a:off x="2973916" y="5115301"/>
                <a:ext cx="84455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4" name="墨迹 63"/>
              <p14:cNvContentPartPr/>
              <p14:nvPr/>
            </p14:nvContentPartPr>
            <p14:xfrm>
              <a:off x="3397955" y="5453689"/>
              <a:ext cx="115711" cy="31582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3"/>
            </p:blipFill>
            <p:spPr>
              <a:xfrm>
                <a:off x="3397955" y="5453689"/>
                <a:ext cx="1157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5" name="墨迹 64"/>
              <p14:cNvContentPartPr/>
              <p14:nvPr/>
            </p14:nvContentPartPr>
            <p14:xfrm>
              <a:off x="3618088" y="5414210"/>
              <a:ext cx="70556" cy="338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5"/>
            </p:blipFill>
            <p:spPr>
              <a:xfrm>
                <a:off x="3618088" y="5414210"/>
                <a:ext cx="70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6" name="墨迹 65"/>
              <p14:cNvContentPartPr/>
              <p14:nvPr/>
            </p14:nvContentPartPr>
            <p14:xfrm>
              <a:off x="3595511" y="5340893"/>
              <a:ext cx="567266" cy="38914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7"/>
            </p:blipFill>
            <p:spPr>
              <a:xfrm>
                <a:off x="3595511" y="5340893"/>
                <a:ext cx="56726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7" name="墨迹 66"/>
              <p14:cNvContentPartPr/>
              <p14:nvPr/>
            </p14:nvContentPartPr>
            <p14:xfrm>
              <a:off x="4217811" y="5361690"/>
              <a:ext cx="66322" cy="37839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9"/>
            </p:blipFill>
            <p:spPr>
              <a:xfrm>
                <a:off x="4217811" y="5361690"/>
                <a:ext cx="66322" cy="378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墨迹 67"/>
              <p14:cNvContentPartPr/>
              <p14:nvPr/>
            </p14:nvContentPartPr>
            <p14:xfrm>
              <a:off x="4260673" y="5316571"/>
              <a:ext cx="246944" cy="4677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1"/>
            </p:blipFill>
            <p:spPr>
              <a:xfrm>
                <a:off x="4260673" y="5316571"/>
                <a:ext cx="246944" cy="46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9" name="墨迹 68"/>
              <p14:cNvContentPartPr/>
              <p14:nvPr/>
            </p14:nvContentPartPr>
            <p14:xfrm>
              <a:off x="4543777" y="5611603"/>
              <a:ext cx="74789" cy="923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3"/>
            </p:blipFill>
            <p:spPr>
              <a:xfrm>
                <a:off x="4543777" y="5611603"/>
                <a:ext cx="74789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0" name="墨迹 69"/>
              <p14:cNvContentPartPr/>
              <p14:nvPr/>
            </p14:nvContentPartPr>
            <p14:xfrm>
              <a:off x="4673600" y="5369091"/>
              <a:ext cx="190500" cy="4145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5"/>
            </p:blipFill>
            <p:spPr>
              <a:xfrm>
                <a:off x="4673600" y="5369091"/>
                <a:ext cx="190500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1857022" y="5808996"/>
              <a:ext cx="45155" cy="112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7"/>
            </p:blipFill>
            <p:spPr>
              <a:xfrm>
                <a:off x="1857022" y="5808996"/>
                <a:ext cx="451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2" name="墨迹 71"/>
              <p14:cNvContentPartPr/>
              <p14:nvPr/>
            </p14:nvContentPartPr>
            <p14:xfrm>
              <a:off x="1718733" y="5741319"/>
              <a:ext cx="1543050" cy="6767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9"/>
            </p:blipFill>
            <p:spPr>
              <a:xfrm>
                <a:off x="1718733" y="5741319"/>
                <a:ext cx="154305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3" name="墨迹 72"/>
              <p14:cNvContentPartPr/>
              <p14:nvPr/>
            </p14:nvContentPartPr>
            <p14:xfrm>
              <a:off x="2311400" y="5840015"/>
              <a:ext cx="200377" cy="2171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1"/>
            </p:blipFill>
            <p:spPr>
              <a:xfrm>
                <a:off x="2311400" y="5840015"/>
                <a:ext cx="20037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" name="墨迹 73"/>
              <p14:cNvContentPartPr/>
              <p14:nvPr/>
            </p14:nvContentPartPr>
            <p14:xfrm>
              <a:off x="3742266" y="6316578"/>
              <a:ext cx="1811867" cy="10715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3"/>
            </p:blipFill>
            <p:spPr>
              <a:xfrm>
                <a:off x="3742266" y="6316578"/>
                <a:ext cx="1811867" cy="1071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1" y="626262"/>
            <a:ext cx="10974797" cy="3181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65200" y="2994735"/>
              <a:ext cx="612422" cy="47515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65200" y="2994735"/>
                <a:ext cx="612422" cy="475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073848" y="1592715"/>
              <a:ext cx="113419" cy="2684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073848" y="1592715"/>
                <a:ext cx="113419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226248" y="1708860"/>
              <a:ext cx="183974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226248" y="1708860"/>
                <a:ext cx="1839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427155" y="1546715"/>
              <a:ext cx="135467" cy="3595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427155" y="1546715"/>
                <a:ext cx="135467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357555" y="1327997"/>
              <a:ext cx="95956" cy="2173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357555" y="1327997"/>
                <a:ext cx="95956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430932" y="1409950"/>
              <a:ext cx="180623" cy="169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430932" y="1409950"/>
                <a:ext cx="180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541000" y="1322357"/>
              <a:ext cx="31044" cy="1750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541000" y="1322357"/>
                <a:ext cx="31044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600267" y="1305085"/>
              <a:ext cx="223837" cy="36147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600267" y="1305085"/>
                <a:ext cx="223837" cy="36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319455" y="1280235"/>
              <a:ext cx="543807" cy="3835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319455" y="1280235"/>
                <a:ext cx="54380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60266" y="1479038"/>
              <a:ext cx="496711" cy="44272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60266" y="1479038"/>
                <a:ext cx="496711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92255" y="2746583"/>
              <a:ext cx="261056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92255" y="2746583"/>
                <a:ext cx="2610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584016" y="2430754"/>
              <a:ext cx="146050" cy="25943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584016" y="2430754"/>
                <a:ext cx="14605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38533" y="2609466"/>
              <a:ext cx="360" cy="835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38533" y="2609466"/>
                <a:ext cx="360" cy="83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789333" y="2366954"/>
              <a:ext cx="25400" cy="106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789333" y="2366954"/>
                <a:ext cx="25400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842250" y="2594309"/>
              <a:ext cx="116416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842250" y="2594309"/>
                <a:ext cx="11641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032044" y="2509712"/>
              <a:ext cx="163688" cy="1503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032044" y="2509712"/>
                <a:ext cx="16368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78800" y="2385636"/>
              <a:ext cx="101600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78800" y="2385636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05963" y="2492792"/>
              <a:ext cx="97014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05963" y="2492792"/>
                <a:ext cx="9701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199966" y="2571750"/>
              <a:ext cx="108656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199966" y="2571750"/>
                <a:ext cx="1086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352013" y="2377176"/>
              <a:ext cx="131587" cy="2622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352013" y="2377176"/>
                <a:ext cx="13158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94888" y="2551305"/>
              <a:ext cx="22578" cy="15298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94888" y="2551305"/>
                <a:ext cx="2257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469488" y="2334878"/>
              <a:ext cx="95956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469488" y="2334878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545688" y="2289759"/>
              <a:ext cx="62089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545688" y="2289759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514644" y="2323598"/>
              <a:ext cx="118533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514644" y="2323598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576733" y="2223492"/>
              <a:ext cx="25400" cy="20444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576733" y="2223492"/>
                <a:ext cx="25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墨迹 41"/>
              <p14:cNvContentPartPr/>
              <p14:nvPr/>
            </p14:nvContentPartPr>
            <p14:xfrm>
              <a:off x="11537244" y="3538271"/>
              <a:ext cx="19756" cy="232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4"/>
            </p:blipFill>
            <p:spPr>
              <a:xfrm>
                <a:off x="11537244" y="3538271"/>
                <a:ext cx="19756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0" name="墨迹 49"/>
              <p14:cNvContentPartPr/>
              <p14:nvPr/>
            </p14:nvContentPartPr>
            <p14:xfrm>
              <a:off x="11977511" y="3599604"/>
              <a:ext cx="141111" cy="2396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56"/>
            </p:blipFill>
            <p:spPr>
              <a:xfrm>
                <a:off x="11977511" y="3599604"/>
                <a:ext cx="141111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4552244" y="1601703"/>
              <a:ext cx="397933" cy="2856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58"/>
            </p:blipFill>
            <p:spPr>
              <a:xfrm>
                <a:off x="4552244" y="1601703"/>
                <a:ext cx="397933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4" name="墨迹 63"/>
              <p14:cNvContentPartPr/>
              <p14:nvPr/>
            </p14:nvContentPartPr>
            <p14:xfrm>
              <a:off x="5122156" y="1708860"/>
              <a:ext cx="1414110" cy="3694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0"/>
            </p:blipFill>
            <p:spPr>
              <a:xfrm>
                <a:off x="5122156" y="1708860"/>
                <a:ext cx="141411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5057422" y="1880874"/>
              <a:ext cx="333022" cy="26207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2"/>
            </p:blipFill>
            <p:spPr>
              <a:xfrm>
                <a:off x="5057422" y="1880874"/>
                <a:ext cx="333022" cy="262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墨迹 65"/>
              <p14:cNvContentPartPr/>
              <p14:nvPr/>
            </p14:nvContentPartPr>
            <p14:xfrm>
              <a:off x="5847644" y="1753978"/>
              <a:ext cx="183444" cy="14469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64"/>
            </p:blipFill>
            <p:spPr>
              <a:xfrm>
                <a:off x="5847644" y="1753978"/>
                <a:ext cx="1834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6038497" y="1615803"/>
              <a:ext cx="190147" cy="6485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66"/>
            </p:blipFill>
            <p:spPr>
              <a:xfrm>
                <a:off x="6038497" y="1615803"/>
                <a:ext cx="19014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4848577" y="3355682"/>
              <a:ext cx="79023" cy="31582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68"/>
            </p:blipFill>
            <p:spPr>
              <a:xfrm>
                <a:off x="4848577" y="3355682"/>
                <a:ext cx="7902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012266" y="3398686"/>
              <a:ext cx="28222" cy="27564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0"/>
            </p:blipFill>
            <p:spPr>
              <a:xfrm>
                <a:off x="5012266" y="3398686"/>
                <a:ext cx="28222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095169" y="3530516"/>
              <a:ext cx="165453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2"/>
            </p:blipFill>
            <p:spPr>
              <a:xfrm>
                <a:off x="5095169" y="3530516"/>
                <a:ext cx="16545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1" name="墨迹 70"/>
              <p14:cNvContentPartPr/>
              <p14:nvPr/>
            </p14:nvContentPartPr>
            <p14:xfrm>
              <a:off x="5328355" y="3479758"/>
              <a:ext cx="242712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74"/>
            </p:blipFill>
            <p:spPr>
              <a:xfrm>
                <a:off x="5328355" y="3479758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2" name="墨迹 71"/>
              <p14:cNvContentPartPr/>
              <p14:nvPr/>
            </p14:nvContentPartPr>
            <p14:xfrm>
              <a:off x="5386916" y="3581274"/>
              <a:ext cx="164394" cy="13324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76"/>
            </p:blipFill>
            <p:spPr>
              <a:xfrm>
                <a:off x="5386916" y="3581274"/>
                <a:ext cx="16439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3" name="墨迹 72"/>
              <p14:cNvContentPartPr/>
              <p14:nvPr/>
            </p14:nvContentPartPr>
            <p14:xfrm>
              <a:off x="5384800" y="3278135"/>
              <a:ext cx="129822" cy="19034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78"/>
            </p:blipFill>
            <p:spPr>
              <a:xfrm>
                <a:off x="5384800" y="3278135"/>
                <a:ext cx="12982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" name="墨迹 73"/>
              <p14:cNvContentPartPr/>
              <p14:nvPr/>
            </p14:nvContentPartPr>
            <p14:xfrm>
              <a:off x="5362222" y="3221737"/>
              <a:ext cx="174978" cy="25802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0"/>
            </p:blipFill>
            <p:spPr>
              <a:xfrm>
                <a:off x="5362222" y="3221737"/>
                <a:ext cx="1749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5" name="墨迹 74"/>
              <p14:cNvContentPartPr/>
              <p14:nvPr/>
            </p14:nvContentPartPr>
            <p14:xfrm>
              <a:off x="5644444" y="3355682"/>
              <a:ext cx="129822" cy="34402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2"/>
            </p:blipFill>
            <p:spPr>
              <a:xfrm>
                <a:off x="5644444" y="3355682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6" name="墨迹 75"/>
              <p14:cNvContentPartPr/>
              <p14:nvPr/>
            </p14:nvContentPartPr>
            <p14:xfrm>
              <a:off x="5904088" y="3391812"/>
              <a:ext cx="245534" cy="2366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84"/>
            </p:blipFill>
            <p:spPr>
              <a:xfrm>
                <a:off x="5904088" y="3391812"/>
                <a:ext cx="245534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" name="墨迹 76"/>
              <p14:cNvContentPartPr/>
              <p14:nvPr/>
            </p14:nvContentPartPr>
            <p14:xfrm>
              <a:off x="6169377" y="3502317"/>
              <a:ext cx="127000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86"/>
            </p:blipFill>
            <p:spPr>
              <a:xfrm>
                <a:off x="6169377" y="3502317"/>
                <a:ext cx="127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墨迹 77"/>
              <p14:cNvContentPartPr/>
              <p14:nvPr/>
            </p14:nvContentPartPr>
            <p14:xfrm>
              <a:off x="6208888" y="3394456"/>
              <a:ext cx="39512" cy="2742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88"/>
            </p:blipFill>
            <p:spPr>
              <a:xfrm>
                <a:off x="6208888" y="3394456"/>
                <a:ext cx="39512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9" name="墨迹 78"/>
              <p14:cNvContentPartPr/>
              <p14:nvPr/>
            </p14:nvContentPartPr>
            <p14:xfrm>
              <a:off x="6462888" y="3468478"/>
              <a:ext cx="186267" cy="15033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0"/>
            </p:blipFill>
            <p:spPr>
              <a:xfrm>
                <a:off x="6462888" y="3468478"/>
                <a:ext cx="18626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0" name="墨迹 79"/>
              <p14:cNvContentPartPr/>
              <p14:nvPr/>
            </p14:nvContentPartPr>
            <p14:xfrm>
              <a:off x="6753577" y="3298227"/>
              <a:ext cx="98778" cy="2964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92"/>
            </p:blipFill>
            <p:spPr>
              <a:xfrm>
                <a:off x="6753577" y="3298227"/>
                <a:ext cx="98778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1" name="墨迹 80"/>
              <p14:cNvContentPartPr/>
              <p14:nvPr/>
            </p14:nvContentPartPr>
            <p14:xfrm>
              <a:off x="6897511" y="3503727"/>
              <a:ext cx="11289" cy="11420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94"/>
            </p:blipFill>
            <p:spPr>
              <a:xfrm>
                <a:off x="6897511" y="3503727"/>
                <a:ext cx="112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墨迹 81"/>
              <p14:cNvContentPartPr/>
              <p14:nvPr/>
            </p14:nvContentPartPr>
            <p14:xfrm>
              <a:off x="6908800" y="3224380"/>
              <a:ext cx="28222" cy="3824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96"/>
            </p:blipFill>
            <p:spPr>
              <a:xfrm>
                <a:off x="6908800" y="3224380"/>
                <a:ext cx="28222" cy="38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3" name="墨迹 82"/>
              <p14:cNvContentPartPr/>
              <p14:nvPr/>
            </p14:nvContentPartPr>
            <p14:xfrm>
              <a:off x="7032977" y="3462838"/>
              <a:ext cx="186267" cy="225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98"/>
            </p:blipFill>
            <p:spPr>
              <a:xfrm>
                <a:off x="7032977" y="3462838"/>
                <a:ext cx="1862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4" name="墨迹 83"/>
              <p14:cNvContentPartPr/>
              <p14:nvPr/>
            </p14:nvContentPartPr>
            <p14:xfrm>
              <a:off x="7019925" y="3569995"/>
              <a:ext cx="219075" cy="84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00"/>
            </p:blipFill>
            <p:spPr>
              <a:xfrm>
                <a:off x="7019925" y="3569995"/>
                <a:ext cx="21907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5" name="墨迹 84"/>
              <p14:cNvContentPartPr/>
              <p14:nvPr/>
            </p14:nvContentPartPr>
            <p14:xfrm>
              <a:off x="7362472" y="3273376"/>
              <a:ext cx="172861" cy="3234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02"/>
            </p:blipFill>
            <p:spPr>
              <a:xfrm>
                <a:off x="7362472" y="3273376"/>
                <a:ext cx="172861" cy="323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墨迹 85"/>
              <p14:cNvContentPartPr/>
              <p14:nvPr/>
            </p14:nvContentPartPr>
            <p14:xfrm>
              <a:off x="7546622" y="3481168"/>
              <a:ext cx="16933" cy="12266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4"/>
            </p:blipFill>
            <p:spPr>
              <a:xfrm>
                <a:off x="7546622" y="3481168"/>
                <a:ext cx="16933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7" name="墨迹 86"/>
              <p14:cNvContentPartPr/>
              <p14:nvPr/>
            </p14:nvContentPartPr>
            <p14:xfrm>
              <a:off x="7563555" y="3263683"/>
              <a:ext cx="25400" cy="948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06"/>
            </p:blipFill>
            <p:spPr>
              <a:xfrm>
                <a:off x="7563555" y="3263683"/>
                <a:ext cx="25400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8" name="墨迹 87"/>
              <p14:cNvContentPartPr/>
              <p14:nvPr/>
            </p14:nvContentPartPr>
            <p14:xfrm>
              <a:off x="7634816" y="3474118"/>
              <a:ext cx="126294" cy="12689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08"/>
            </p:blipFill>
            <p:spPr>
              <a:xfrm>
                <a:off x="7634816" y="3474118"/>
                <a:ext cx="12629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9" name="墨迹 88"/>
              <p14:cNvContentPartPr/>
              <p14:nvPr/>
            </p14:nvContentPartPr>
            <p14:xfrm>
              <a:off x="7766755" y="3265445"/>
              <a:ext cx="163689" cy="3472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10"/>
            </p:blipFill>
            <p:spPr>
              <a:xfrm>
                <a:off x="7766755" y="3265445"/>
                <a:ext cx="163689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0" name="墨迹 89"/>
              <p14:cNvContentPartPr/>
              <p14:nvPr/>
            </p14:nvContentPartPr>
            <p14:xfrm>
              <a:off x="7933972" y="3498616"/>
              <a:ext cx="123472" cy="13764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2"/>
            </p:blipFill>
            <p:spPr>
              <a:xfrm>
                <a:off x="7933972" y="3498616"/>
                <a:ext cx="123472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1" name="墨迹 90"/>
              <p14:cNvContentPartPr/>
              <p14:nvPr/>
            </p14:nvContentPartPr>
            <p14:xfrm>
              <a:off x="8099777" y="3558715"/>
              <a:ext cx="64912" cy="564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4"/>
            </p:blipFill>
            <p:spPr>
              <a:xfrm>
                <a:off x="8099777" y="3558715"/>
                <a:ext cx="649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墨迹 91"/>
              <p14:cNvContentPartPr/>
              <p14:nvPr/>
            </p14:nvContentPartPr>
            <p14:xfrm>
              <a:off x="8190088" y="3492447"/>
              <a:ext cx="73378" cy="1762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16"/>
            </p:blipFill>
            <p:spPr>
              <a:xfrm>
                <a:off x="8190088" y="3492447"/>
                <a:ext cx="73378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8091311" y="3434639"/>
              <a:ext cx="222956" cy="24533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8091311" y="3434639"/>
                <a:ext cx="222956" cy="24533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8" name="墨迹 27"/>
              <p14:cNvContentPartPr/>
              <p14:nvPr/>
            </p14:nvContentPartPr>
            <p14:xfrm>
              <a:off x="2180520" y="540360"/>
              <a:ext cx="8254080" cy="3515760"/>
            </p14:xfrm>
          </p:contentPart>
        </mc:Choice>
        <mc:Fallback>
          <p:pic>
            <p:nvPicPr>
              <p:cNvPr id="28" name="墨迹 27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171160" y="531000"/>
                <a:ext cx="8272800" cy="3534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93" y="330985"/>
            <a:ext cx="12053189" cy="39338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32379" y="2618983"/>
              <a:ext cx="735365" cy="3757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32379" y="2618983"/>
                <a:ext cx="735365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7250" y="3561535"/>
              <a:ext cx="700616" cy="50758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7250" y="3561535"/>
                <a:ext cx="70061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500533" y="1747281"/>
              <a:ext cx="101600" cy="41840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500533" y="1747281"/>
                <a:ext cx="101600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38116" y="1761557"/>
              <a:ext cx="172861" cy="2208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38116" y="1761557"/>
                <a:ext cx="172861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601728" y="1917532"/>
              <a:ext cx="134938" cy="2763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601728" y="1917532"/>
                <a:ext cx="13493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02800" y="1920176"/>
              <a:ext cx="101600" cy="1552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02800" y="1920176"/>
                <a:ext cx="101600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759421" y="1894973"/>
              <a:ext cx="95779" cy="22488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759421" y="1894973"/>
                <a:ext cx="9577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907888" y="1824476"/>
              <a:ext cx="189089" cy="479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907888" y="1824476"/>
                <a:ext cx="189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1029244" y="1774422"/>
              <a:ext cx="5644" cy="1543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1029244" y="1774422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855677" y="1714500"/>
              <a:ext cx="356305" cy="25379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855677" y="1714500"/>
                <a:ext cx="3563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072334" y="1973930"/>
              <a:ext cx="158221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072334" y="1973930"/>
                <a:ext cx="1582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985022" y="1840866"/>
              <a:ext cx="341841" cy="23810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985022" y="1840866"/>
                <a:ext cx="341841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193822" y="862889"/>
              <a:ext cx="152400" cy="141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193822" y="862889"/>
                <a:ext cx="152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270022" y="823411"/>
              <a:ext cx="19755" cy="2002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270022" y="823411"/>
                <a:ext cx="1975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32111" y="789572"/>
              <a:ext cx="132644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32111" y="789572"/>
                <a:ext cx="1326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35031" y="3321843"/>
              <a:ext cx="703969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35031" y="3321843"/>
                <a:ext cx="70396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058377" y="2958076"/>
              <a:ext cx="206023" cy="2735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058377" y="2958076"/>
                <a:ext cx="2060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63669" y="2969356"/>
              <a:ext cx="175331" cy="22841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63669" y="2969356"/>
                <a:ext cx="17533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03111" y="4311629"/>
              <a:ext cx="2257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03111" y="4311629"/>
                <a:ext cx="2257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31333" y="4297529"/>
              <a:ext cx="144639" cy="27917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31333" y="4297529"/>
                <a:ext cx="14463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93422" y="4305284"/>
              <a:ext cx="28222" cy="7028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93422" y="4305284"/>
                <a:ext cx="28222" cy="702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224844" y="4169752"/>
              <a:ext cx="79022" cy="60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224844" y="4169752"/>
                <a:ext cx="79022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7355" y="4286250"/>
              <a:ext cx="208845" cy="3397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7355" y="4286250"/>
                <a:ext cx="208845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529644" y="4449804"/>
              <a:ext cx="45156" cy="3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529644" y="4449804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509712" y="4540041"/>
              <a:ext cx="34043" cy="394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509712" y="4540041"/>
                <a:ext cx="3404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022827" y="4291889"/>
              <a:ext cx="172861" cy="28921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022827" y="4291889"/>
                <a:ext cx="172861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280355" y="4286250"/>
              <a:ext cx="67733" cy="2312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280355" y="4286250"/>
                <a:ext cx="67733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331155" y="4370847"/>
              <a:ext cx="112889" cy="1184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331155" y="4370847"/>
                <a:ext cx="1128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460977" y="4334188"/>
              <a:ext cx="87489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460977" y="4334188"/>
                <a:ext cx="874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528711" y="4229851"/>
              <a:ext cx="124177" cy="2340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528711" y="4229851"/>
                <a:ext cx="12417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675466" y="4269330"/>
              <a:ext cx="11853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675466" y="4269330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664354" y="4415965"/>
              <a:ext cx="157868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664354" y="4415965"/>
                <a:ext cx="15786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957688" y="4297529"/>
              <a:ext cx="759178" cy="620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957688" y="4297529"/>
                <a:ext cx="759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3151540" y="4077577"/>
              <a:ext cx="103893" cy="1614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3151540" y="4077577"/>
                <a:ext cx="10389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3256844" y="4156534"/>
              <a:ext cx="53622" cy="1127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3256844" y="4156534"/>
                <a:ext cx="536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375377" y="3981700"/>
              <a:ext cx="138289" cy="1945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375377" y="3981700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29844" y="4412264"/>
              <a:ext cx="141111" cy="22365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29844" y="4412264"/>
                <a:ext cx="1411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200400" y="4466723"/>
              <a:ext cx="158044" cy="563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200400" y="4466723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58444" y="4395345"/>
              <a:ext cx="84667" cy="4971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58444" y="4395345"/>
                <a:ext cx="84667" cy="497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4288" y="4245713"/>
              <a:ext cx="149578" cy="21537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4288" y="4245713"/>
                <a:ext cx="149578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680177" y="4280610"/>
              <a:ext cx="107245" cy="15791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680177" y="4280610"/>
                <a:ext cx="10724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866444" y="4237430"/>
              <a:ext cx="107244" cy="2088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866444" y="4237430"/>
                <a:ext cx="107244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56768" y="4224212"/>
              <a:ext cx="137054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56768" y="4224212"/>
                <a:ext cx="13705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4041422" y="4320088"/>
              <a:ext cx="160866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4041422" y="4320088"/>
                <a:ext cx="1608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10755" y="4252411"/>
              <a:ext cx="67733" cy="1212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10755" y="4252411"/>
                <a:ext cx="6773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84133" y="4297529"/>
              <a:ext cx="59267" cy="9587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84133" y="4297529"/>
                <a:ext cx="592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30888" y="4246771"/>
              <a:ext cx="206905" cy="1200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30888" y="4246771"/>
                <a:ext cx="206905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636911" y="4064182"/>
              <a:ext cx="95250" cy="3473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636911" y="4064182"/>
                <a:ext cx="95250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87005" y="4139615"/>
              <a:ext cx="133350" cy="27635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87005" y="4139615"/>
                <a:ext cx="13335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70450" y="4245361"/>
              <a:ext cx="170038" cy="6979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70450" y="4245361"/>
                <a:ext cx="170038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5060244" y="4148779"/>
              <a:ext cx="25400" cy="23052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5060244" y="4148779"/>
                <a:ext cx="25400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88672" y="5323973"/>
              <a:ext cx="192616" cy="1804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88672" y="5323973"/>
                <a:ext cx="1926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382888" y="5098381"/>
              <a:ext cx="105834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382888" y="5098381"/>
                <a:ext cx="10583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315155" y="5228097"/>
              <a:ext cx="200378" cy="40042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315155" y="5228097"/>
                <a:ext cx="200378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2009422" y="5414210"/>
              <a:ext cx="31044" cy="197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2009422" y="5414210"/>
                <a:ext cx="310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974144" y="5504447"/>
              <a:ext cx="71967" cy="422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974144" y="5504447"/>
                <a:ext cx="719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2319866" y="5213116"/>
              <a:ext cx="254000" cy="3664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2319866" y="5213116"/>
                <a:ext cx="254000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2538765" y="5160419"/>
              <a:ext cx="156457" cy="17201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2538765" y="5160419"/>
                <a:ext cx="156457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681111" y="5166059"/>
              <a:ext cx="110066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681111" y="5166059"/>
                <a:ext cx="1100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709333" y="5055377"/>
              <a:ext cx="22578" cy="21219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709333" y="5055377"/>
                <a:ext cx="22578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685822" y="5126580"/>
              <a:ext cx="110948" cy="2040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3685822" y="5126580"/>
                <a:ext cx="110948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810000" y="5205537"/>
              <a:ext cx="53622" cy="1043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810000" y="5205537"/>
                <a:ext cx="5362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3880555" y="5054673"/>
              <a:ext cx="104422" cy="3059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3880555" y="5054673"/>
                <a:ext cx="1044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423355" y="5369091"/>
              <a:ext cx="584200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423355" y="5369091"/>
                <a:ext cx="584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3646311" y="5448049"/>
              <a:ext cx="110948" cy="21801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3646311" y="5448049"/>
                <a:ext cx="110948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3725333" y="5476248"/>
              <a:ext cx="107244" cy="3383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3725333" y="5476248"/>
                <a:ext cx="1072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3843866" y="5436769"/>
              <a:ext cx="84667" cy="3947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3843866" y="5436769"/>
                <a:ext cx="8466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044244" y="5292073"/>
              <a:ext cx="143933" cy="17289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044244" y="5292073"/>
                <a:ext cx="143933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4041422" y="5363628"/>
              <a:ext cx="118533" cy="1351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4041422" y="5363628"/>
                <a:ext cx="11853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4295422" y="5161829"/>
              <a:ext cx="360" cy="24956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4295422" y="5161829"/>
                <a:ext cx="360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8028869" y="3835594"/>
              <a:ext cx="96308" cy="1672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8028869" y="3835594"/>
                <a:ext cx="9630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8162572" y="3885823"/>
              <a:ext cx="95250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8162572" y="3885823"/>
                <a:ext cx="95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8297333" y="3778667"/>
              <a:ext cx="112889" cy="2453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8297333" y="3778667"/>
                <a:ext cx="1128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579555" y="3775847"/>
              <a:ext cx="239889" cy="1550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579555" y="3775847"/>
                <a:ext cx="2398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799688" y="3680676"/>
              <a:ext cx="50800" cy="52379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799688" y="3680676"/>
                <a:ext cx="50800" cy="523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844844" y="3848460"/>
              <a:ext cx="67733" cy="2150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844844" y="3848460"/>
                <a:ext cx="677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980311" y="3819556"/>
              <a:ext cx="276578" cy="15245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980311" y="3819556"/>
                <a:ext cx="2765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304866" y="3763158"/>
              <a:ext cx="141111" cy="2114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304866" y="3763158"/>
                <a:ext cx="1411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9458325" y="3857625"/>
              <a:ext cx="179563" cy="84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9458325" y="3857625"/>
                <a:ext cx="17956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9734550" y="3744829"/>
              <a:ext cx="120650" cy="2368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9734550" y="3744829"/>
                <a:ext cx="12065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9855200" y="3806866"/>
              <a:ext cx="107244" cy="12971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9855200" y="3806866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9985022" y="3648952"/>
              <a:ext cx="110066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9985022" y="3648952"/>
                <a:ext cx="1100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080977" y="3823786"/>
              <a:ext cx="186267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080977" y="3823786"/>
                <a:ext cx="186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154355" y="3747648"/>
              <a:ext cx="33867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154355" y="3747648"/>
                <a:ext cx="338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0312928" y="3758047"/>
              <a:ext cx="120827" cy="1728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0312928" y="3758047"/>
                <a:ext cx="12082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0442222" y="3744829"/>
              <a:ext cx="33867" cy="16637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0442222" y="3744829"/>
                <a:ext cx="338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436577" y="3812506"/>
              <a:ext cx="110067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436577" y="3812506"/>
                <a:ext cx="1100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504311" y="3667986"/>
              <a:ext cx="270933" cy="2763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504311" y="3667986"/>
                <a:ext cx="2709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848622" y="3761748"/>
              <a:ext cx="172156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848622" y="3761748"/>
                <a:ext cx="1721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842977" y="3868904"/>
              <a:ext cx="254000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842977" y="3868904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1125200" y="3658116"/>
              <a:ext cx="626532" cy="3947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1125200" y="3658116"/>
                <a:ext cx="626532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1621911" y="3606653"/>
              <a:ext cx="115711" cy="10997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1621911" y="3606653"/>
                <a:ext cx="1157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1779955" y="3609473"/>
              <a:ext cx="104423" cy="704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1779955" y="3609473"/>
                <a:ext cx="10442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1001022" y="4201652"/>
              <a:ext cx="287867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1001022" y="4201652"/>
                <a:ext cx="2878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1147777" y="4133975"/>
              <a:ext cx="67733" cy="1720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1147777" y="4133975"/>
                <a:ext cx="677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334044" y="4071937"/>
              <a:ext cx="112888" cy="28763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334044" y="4071937"/>
                <a:ext cx="11288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432822" y="4130803"/>
              <a:ext cx="74789" cy="2090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432822" y="4130803"/>
                <a:ext cx="74789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1492088" y="4190373"/>
              <a:ext cx="104423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1492088" y="4190373"/>
                <a:ext cx="1044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1565467" y="4040918"/>
              <a:ext cx="56444" cy="44272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1565467" y="4040918"/>
                <a:ext cx="564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11644488" y="4101546"/>
              <a:ext cx="124177" cy="1550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11644488" y="4101546"/>
                <a:ext cx="1241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1703755" y="4003026"/>
              <a:ext cx="53623" cy="23810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1703755" y="4003026"/>
                <a:ext cx="53623" cy="238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7981244" y="4454739"/>
              <a:ext cx="174978" cy="24092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7981244" y="4454739"/>
                <a:ext cx="174978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8121297" y="4556960"/>
              <a:ext cx="136525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8121297" y="4556960"/>
                <a:ext cx="13652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8181622" y="4475183"/>
              <a:ext cx="47978" cy="2396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8181622" y="4475183"/>
                <a:ext cx="4797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274755" y="4472363"/>
              <a:ext cx="128412" cy="29045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274755" y="4472363"/>
                <a:ext cx="1284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652933" y="4523121"/>
              <a:ext cx="149578" cy="2791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652933" y="4523121"/>
                <a:ext cx="149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8841140" y="4703595"/>
              <a:ext cx="3704" cy="10433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8841140" y="4703595"/>
                <a:ext cx="370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8863718" y="4542332"/>
              <a:ext cx="20637" cy="11050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8863718" y="4542332"/>
                <a:ext cx="2063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8949266" y="4590799"/>
              <a:ext cx="228600" cy="2312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8949266" y="4590799"/>
                <a:ext cx="2286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9287227" y="4602079"/>
              <a:ext cx="126295" cy="1635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9287227" y="4602079"/>
                <a:ext cx="12629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9454444" y="4664116"/>
              <a:ext cx="81844" cy="13535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9454444" y="4664116"/>
                <a:ext cx="818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595555" y="4658476"/>
              <a:ext cx="217312" cy="507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595555" y="4658476"/>
                <a:ext cx="21731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699977" y="4548148"/>
              <a:ext cx="42334" cy="26824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699977" y="4548148"/>
                <a:ext cx="42334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872133" y="4641557"/>
              <a:ext cx="174978" cy="15227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872133" y="4641557"/>
                <a:ext cx="1749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0086622" y="4534401"/>
              <a:ext cx="110066" cy="2819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0086622" y="4534401"/>
                <a:ext cx="1100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0130013" y="4681036"/>
              <a:ext cx="213431" cy="169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0130013" y="4681036"/>
                <a:ext cx="2134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0272888" y="4589213"/>
              <a:ext cx="11289" cy="21307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0272888" y="4589213"/>
                <a:ext cx="11289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429875" y="4556960"/>
              <a:ext cx="156280" cy="1748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429875" y="4556960"/>
                <a:ext cx="15628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515600" y="4598377"/>
              <a:ext cx="50800" cy="19545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515600" y="4598377"/>
                <a:ext cx="5080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628488" y="4590799"/>
              <a:ext cx="33867" cy="20585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628488" y="4590799"/>
                <a:ext cx="338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651067" y="4652837"/>
              <a:ext cx="987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651067" y="4652837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704688" y="4554140"/>
              <a:ext cx="31044" cy="36094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704688" y="4554140"/>
                <a:ext cx="3104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86532" y="4534401"/>
              <a:ext cx="132645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86532" y="4534401"/>
                <a:ext cx="1326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0837332" y="4458087"/>
              <a:ext cx="50800" cy="1750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0837332" y="4458087"/>
                <a:ext cx="5080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820400" y="4652837"/>
              <a:ext cx="197555" cy="366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820400" y="4652837"/>
                <a:ext cx="1975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0806288" y="4754353"/>
              <a:ext cx="248356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0806288" y="4754353"/>
                <a:ext cx="248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11163476" y="4561542"/>
              <a:ext cx="105656" cy="24920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11163476" y="4561542"/>
                <a:ext cx="105656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11291711" y="4731089"/>
              <a:ext cx="19756" cy="12478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11291711" y="4731089"/>
                <a:ext cx="19756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11334044" y="4525412"/>
              <a:ext cx="31044" cy="907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11334044" y="4525412"/>
                <a:ext cx="31044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1379200" y="4641557"/>
              <a:ext cx="158044" cy="112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1379200" y="4641557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11438467" y="4539336"/>
              <a:ext cx="53622" cy="24885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11438467" y="4539336"/>
                <a:ext cx="536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11503377" y="4796652"/>
              <a:ext cx="104995" cy="599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11503377" y="4796652"/>
                <a:ext cx="104995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11509022" y="4759993"/>
              <a:ext cx="183445" cy="56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11509022" y="4759993"/>
                <a:ext cx="1834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11573932" y="4668346"/>
              <a:ext cx="25400" cy="25238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11573932" y="4668346"/>
                <a:ext cx="254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11655777" y="4596439"/>
              <a:ext cx="225777" cy="30454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11655777" y="4596439"/>
                <a:ext cx="2257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1892844" y="4523121"/>
              <a:ext cx="70556" cy="1409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1892844" y="4523121"/>
                <a:ext cx="705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1966222" y="4559780"/>
              <a:ext cx="127706" cy="1832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1966222" y="4559780"/>
                <a:ext cx="127706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1943644" y="4485581"/>
              <a:ext cx="84667" cy="26313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1943644" y="4485581"/>
                <a:ext cx="8466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11209867" y="5163239"/>
              <a:ext cx="191911" cy="84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11209867" y="5163239"/>
                <a:ext cx="1919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11300177" y="5092741"/>
              <a:ext cx="33867" cy="18611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11300177" y="5092741"/>
                <a:ext cx="338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11447110" y="5092741"/>
              <a:ext cx="169157" cy="18611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11447110" y="5092741"/>
                <a:ext cx="16915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1628967" y="5130810"/>
              <a:ext cx="119944" cy="14205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1628967" y="5130810"/>
                <a:ext cx="11994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1723511" y="5081462"/>
              <a:ext cx="302860" cy="1804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1723511" y="5081462"/>
                <a:ext cx="302860" cy="18047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6162840" y="1036800"/>
              <a:ext cx="5478840" cy="4819320"/>
            </p14:xfrm>
          </p:contentPart>
        </mc:Choice>
        <mc:Fallback>
          <p:pic>
            <p:nvPicPr>
              <p:cNvPr id="146" name="墨迹 145"/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6153480" y="1027440"/>
                <a:ext cx="5497560" cy="4838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492426" y="383506"/>
              <a:ext cx="271462" cy="141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492426" y="383506"/>
                <a:ext cx="2714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549400" y="252557"/>
              <a:ext cx="70555" cy="5652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549400" y="252557"/>
                <a:ext cx="70555" cy="565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597906" y="524501"/>
              <a:ext cx="211138" cy="1614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597906" y="524501"/>
                <a:ext cx="21113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52977" y="208672"/>
              <a:ext cx="124178" cy="676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52977" y="208672"/>
                <a:ext cx="1241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854023" y="327108"/>
              <a:ext cx="293688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854023" y="327108"/>
                <a:ext cx="29368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607733" y="338388"/>
              <a:ext cx="16933" cy="25379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607733" y="338388"/>
                <a:ext cx="169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609850" y="259430"/>
              <a:ext cx="538338" cy="39090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609850" y="259430"/>
                <a:ext cx="538338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3048000" y="304549"/>
              <a:ext cx="56444" cy="72471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3048000" y="304549"/>
                <a:ext cx="56444" cy="724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228622" y="310189"/>
              <a:ext cx="101600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228622" y="310189"/>
                <a:ext cx="101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222977" y="357598"/>
              <a:ext cx="310445" cy="26947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222977" y="357598"/>
                <a:ext cx="310445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276600" y="417345"/>
              <a:ext cx="231422" cy="2284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276600" y="417345"/>
                <a:ext cx="2314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826933" y="462463"/>
              <a:ext cx="33867" cy="225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826933" y="462463"/>
                <a:ext cx="338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68725" y="552700"/>
              <a:ext cx="24341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68725" y="552700"/>
                <a:ext cx="2434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240844" y="1017103"/>
              <a:ext cx="167922" cy="7030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240844" y="1017103"/>
                <a:ext cx="167922" cy="703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60977" y="1084957"/>
              <a:ext cx="169334" cy="2629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60977" y="1084957"/>
                <a:ext cx="169334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895600" y="1139240"/>
              <a:ext cx="4233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895600" y="1139240"/>
                <a:ext cx="42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845505" y="1252036"/>
              <a:ext cx="69850" cy="45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845505" y="1252036"/>
                <a:ext cx="698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239911" y="1102581"/>
              <a:ext cx="287866" cy="24744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239911" y="1102581"/>
                <a:ext cx="2878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476977" y="1013049"/>
              <a:ext cx="73378" cy="69581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476977" y="1013049"/>
                <a:ext cx="73378" cy="69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572933" y="1220488"/>
              <a:ext cx="73378" cy="2035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572933" y="1220488"/>
                <a:ext cx="733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3665890" y="1144879"/>
              <a:ext cx="392465" cy="2271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3665890" y="1144879"/>
                <a:ext cx="392465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080933" y="1033493"/>
              <a:ext cx="141111" cy="211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080933" y="1033493"/>
                <a:ext cx="141111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26983" y="1195638"/>
              <a:ext cx="198261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26983" y="1195638"/>
                <a:ext cx="1982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312355" y="1108045"/>
              <a:ext cx="28222" cy="2934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312355" y="1108045"/>
                <a:ext cx="28222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4470752" y="1116680"/>
              <a:ext cx="233892" cy="2171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4470752" y="1116680"/>
                <a:ext cx="23389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705350" y="1092006"/>
              <a:ext cx="123472" cy="21854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705350" y="1092006"/>
                <a:ext cx="123472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4780844" y="984850"/>
              <a:ext cx="56444" cy="4645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4780844" y="984850"/>
                <a:ext cx="56444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792133" y="1175193"/>
              <a:ext cx="268993" cy="1670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792133" y="1175193"/>
                <a:ext cx="26899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146322" y="1161799"/>
              <a:ext cx="210255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146322" y="1161799"/>
                <a:ext cx="2102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471406" y="1000183"/>
              <a:ext cx="150460" cy="3251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471406" y="1000183"/>
                <a:ext cx="15046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19750" y="1088481"/>
              <a:ext cx="131938" cy="18382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19750" y="1088481"/>
                <a:ext cx="131938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771268" y="936207"/>
              <a:ext cx="98954" cy="4511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771268" y="936207"/>
                <a:ext cx="9895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26666" y="1088481"/>
              <a:ext cx="220134" cy="225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26666" y="1088481"/>
                <a:ext cx="2201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921022" y="1184358"/>
              <a:ext cx="248355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921022" y="1184358"/>
                <a:ext cx="2483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20706" y="1020804"/>
              <a:ext cx="721960" cy="2255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20706" y="1020804"/>
                <a:ext cx="72196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939844" y="925632"/>
              <a:ext cx="63500" cy="50969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939844" y="925632"/>
                <a:ext cx="63500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3155" y="865180"/>
              <a:ext cx="88371" cy="11896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3155" y="865180"/>
                <a:ext cx="88371" cy="118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93466" y="879809"/>
              <a:ext cx="107244" cy="6485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93466" y="879809"/>
                <a:ext cx="107244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26098" y="1088481"/>
              <a:ext cx="252413" cy="507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26098" y="1088481"/>
                <a:ext cx="25241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123288" y="998245"/>
              <a:ext cx="79022" cy="27635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123288" y="998245"/>
                <a:ext cx="790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313612" y="964406"/>
              <a:ext cx="137054" cy="29697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313612" y="964406"/>
                <a:ext cx="137054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7495822" y="997540"/>
              <a:ext cx="79022" cy="21219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7495822" y="997540"/>
                <a:ext cx="79022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540977" y="1074382"/>
              <a:ext cx="90312" cy="310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540977" y="1074382"/>
                <a:ext cx="903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83311" y="878222"/>
              <a:ext cx="70556" cy="52890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83311" y="878222"/>
                <a:ext cx="70556" cy="528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3377" y="924927"/>
              <a:ext cx="15522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3377" y="924927"/>
                <a:ext cx="1552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758288" y="792392"/>
              <a:ext cx="47978" cy="30736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758288" y="792392"/>
                <a:ext cx="4797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2312105" y="1964590"/>
              <a:ext cx="148872" cy="45488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2312105" y="1964590"/>
                <a:ext cx="148872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2500488" y="2015700"/>
              <a:ext cx="124178" cy="2599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2500488" y="2015700"/>
                <a:ext cx="12417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596444" y="1940092"/>
              <a:ext cx="141111" cy="3776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596444" y="1940092"/>
                <a:ext cx="141111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3008488" y="2041608"/>
              <a:ext cx="50800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3008488" y="2041608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968977" y="2143125"/>
              <a:ext cx="79023" cy="676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968977" y="2143125"/>
                <a:ext cx="790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3631318" y="1906253"/>
              <a:ext cx="297215" cy="34579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3631318" y="1906253"/>
                <a:ext cx="297215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3956050" y="1787817"/>
              <a:ext cx="147461" cy="2065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3956050" y="1787817"/>
                <a:ext cx="14746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4075288" y="1827296"/>
              <a:ext cx="143934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4075288" y="1827296"/>
                <a:ext cx="1439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4137377" y="1759618"/>
              <a:ext cx="39511" cy="2114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4137377" y="1759618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4175301" y="2078267"/>
              <a:ext cx="170921" cy="310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4175301" y="2078267"/>
                <a:ext cx="17092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4261555" y="1978160"/>
              <a:ext cx="22578" cy="25520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4261555" y="1978160"/>
                <a:ext cx="2257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4522611" y="1992789"/>
              <a:ext cx="131233" cy="178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4522611" y="1992789"/>
                <a:ext cx="1312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312531" y="1972697"/>
              <a:ext cx="169157" cy="2530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312531" y="1972697"/>
                <a:ext cx="16915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724400" y="1861134"/>
              <a:ext cx="104422" cy="225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724400" y="1861134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882444" y="2013409"/>
              <a:ext cx="189089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882444" y="2013409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875036" y="2103646"/>
              <a:ext cx="244475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875036" y="2103646"/>
                <a:ext cx="244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5233811" y="1889333"/>
              <a:ext cx="335315" cy="27071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5233811" y="1889333"/>
                <a:ext cx="33531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364191" y="2831180"/>
              <a:ext cx="278342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364191" y="2831180"/>
                <a:ext cx="27834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337733" y="2690185"/>
              <a:ext cx="242711" cy="4850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337733" y="2690185"/>
                <a:ext cx="242711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473200" y="3000375"/>
              <a:ext cx="5644" cy="2340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473200" y="3000375"/>
                <a:ext cx="564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473200" y="3018704"/>
              <a:ext cx="133526" cy="17412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473200" y="3018704"/>
                <a:ext cx="13352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930400" y="2994735"/>
              <a:ext cx="64911" cy="394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930400" y="2994735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896533" y="3141370"/>
              <a:ext cx="36689" cy="112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896533" y="3141370"/>
                <a:ext cx="36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348088" y="2645067"/>
              <a:ext cx="210962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348088" y="2645067"/>
                <a:ext cx="21096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365022" y="2695825"/>
              <a:ext cx="73378" cy="6542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365022" y="2695825"/>
                <a:ext cx="73378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2427111" y="2748698"/>
              <a:ext cx="502355" cy="40677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2427111" y="2748698"/>
                <a:ext cx="502355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2991555" y="2786062"/>
              <a:ext cx="77082" cy="1466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2991555" y="2786062"/>
                <a:ext cx="7708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2977268" y="2865195"/>
              <a:ext cx="272520" cy="26137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2977268" y="2865195"/>
                <a:ext cx="272520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155244" y="2834705"/>
              <a:ext cx="39511" cy="17694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155244" y="2834705"/>
                <a:ext cx="395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3057877" y="2949616"/>
              <a:ext cx="283634" cy="23969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3057877" y="2949616"/>
                <a:ext cx="28363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632427" y="3513597"/>
              <a:ext cx="43039" cy="31230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632427" y="3513597"/>
                <a:ext cx="4303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678516" y="3555366"/>
              <a:ext cx="364772" cy="42069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678516" y="3555366"/>
                <a:ext cx="364772" cy="420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747661" y="3730729"/>
              <a:ext cx="247650" cy="648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747661" y="3730729"/>
                <a:ext cx="24765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828800" y="3640139"/>
              <a:ext cx="16933" cy="28516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828800" y="3640139"/>
                <a:ext cx="16933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2613377" y="3784307"/>
              <a:ext cx="197556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2613377" y="378430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822222" y="3654592"/>
              <a:ext cx="11289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822222" y="3654592"/>
                <a:ext cx="112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2818870" y="3469888"/>
              <a:ext cx="42863" cy="6626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2818870" y="3469888"/>
                <a:ext cx="42863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2957688" y="3522761"/>
              <a:ext cx="257528" cy="2615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2957688" y="3522761"/>
                <a:ext cx="257528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3273777" y="3509895"/>
              <a:ext cx="146756" cy="2236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3273777" y="3509895"/>
                <a:ext cx="146756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3403600" y="3592554"/>
              <a:ext cx="189088" cy="20638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3403600" y="3592554"/>
                <a:ext cx="189088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3618088" y="3609473"/>
              <a:ext cx="124178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3618088" y="3609473"/>
                <a:ext cx="1241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3674533" y="3488217"/>
              <a:ext cx="22578" cy="2904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3674533" y="3488217"/>
                <a:ext cx="22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915656" y="3380180"/>
              <a:ext cx="244299" cy="2370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915656" y="3380180"/>
                <a:ext cx="244299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4069644" y="3440279"/>
              <a:ext cx="56444" cy="26225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4069644" y="3440279"/>
                <a:ext cx="564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4196644" y="3405030"/>
              <a:ext cx="29633" cy="29468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4196644" y="3405030"/>
                <a:ext cx="29633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4222044" y="3513597"/>
              <a:ext cx="76200" cy="563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4222044" y="3513597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4286955" y="3355682"/>
              <a:ext cx="25400" cy="5555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4286955" y="3355682"/>
                <a:ext cx="25400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4351866" y="3293644"/>
              <a:ext cx="163689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4351866" y="3293644"/>
                <a:ext cx="1636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437944" y="3234426"/>
              <a:ext cx="21167" cy="1861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437944" y="3234426"/>
                <a:ext cx="211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551362" y="3536156"/>
              <a:ext cx="212549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551362" y="3536156"/>
                <a:ext cx="2125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4648200" y="3404678"/>
              <a:ext cx="47977" cy="36834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4648200" y="3404678"/>
                <a:ext cx="4797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955822" y="3520646"/>
              <a:ext cx="172155" cy="1656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955822" y="3520646"/>
                <a:ext cx="17215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5145616" y="3344402"/>
              <a:ext cx="86784" cy="112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5145616" y="3344402"/>
                <a:ext cx="86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5373687" y="3395161"/>
              <a:ext cx="200201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5373687" y="3395161"/>
                <a:ext cx="2002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5356753" y="3541795"/>
              <a:ext cx="197379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5356753" y="3541795"/>
                <a:ext cx="19737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5703005" y="3273376"/>
              <a:ext cx="127706" cy="29397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5703005" y="3273376"/>
                <a:ext cx="12770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836355" y="3453498"/>
              <a:ext cx="16934" cy="14187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836355" y="3453498"/>
                <a:ext cx="16934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849584" y="3168864"/>
              <a:ext cx="29104" cy="9658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849584" y="3168864"/>
                <a:ext cx="2910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971822" y="3225967"/>
              <a:ext cx="138288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971822" y="3225967"/>
                <a:ext cx="1382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050844" y="3132910"/>
              <a:ext cx="28222" cy="20303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050844" y="3132910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6128102" y="3375421"/>
              <a:ext cx="210609" cy="253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6128102" y="3375421"/>
                <a:ext cx="21060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6227233" y="3291529"/>
              <a:ext cx="32456" cy="27564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6227233" y="3291529"/>
                <a:ext cx="32456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6496755" y="3222618"/>
              <a:ext cx="258234" cy="3050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6496755" y="3222618"/>
                <a:ext cx="2582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768747" y="3076512"/>
              <a:ext cx="140053" cy="1642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768747" y="3076512"/>
                <a:ext cx="14005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891866" y="3068052"/>
              <a:ext cx="118534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891866" y="3068052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6939844" y="2991386"/>
              <a:ext cx="42333" cy="20074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6939844" y="2991386"/>
                <a:ext cx="42333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911269" y="3316204"/>
              <a:ext cx="240241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911269" y="3316204"/>
                <a:ext cx="2402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7010400" y="3222794"/>
              <a:ext cx="45155" cy="22876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7010400" y="3222794"/>
                <a:ext cx="45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7154156" y="3231606"/>
              <a:ext cx="194910" cy="19915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7154156" y="3231606"/>
                <a:ext cx="19491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7378700" y="3207637"/>
              <a:ext cx="80433" cy="1558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7378700" y="3207637"/>
                <a:ext cx="8043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7422444" y="3157055"/>
              <a:ext cx="338666" cy="28075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7422444" y="3157055"/>
                <a:ext cx="338666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706033" y="4480646"/>
              <a:ext cx="290689" cy="37892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706033" y="4480646"/>
                <a:ext cx="290689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772355" y="4669756"/>
              <a:ext cx="191911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772355" y="4669756"/>
                <a:ext cx="191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2946400" y="4408210"/>
              <a:ext cx="290688" cy="26489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2946400" y="4408210"/>
                <a:ext cx="290688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3228622" y="4267920"/>
              <a:ext cx="28222" cy="72612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3228622" y="4267920"/>
                <a:ext cx="28222" cy="72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3294591" y="4487520"/>
              <a:ext cx="69497" cy="2611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3294591" y="4487520"/>
                <a:ext cx="69497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3462866" y="4500562"/>
              <a:ext cx="373945" cy="13306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3462866" y="4500562"/>
                <a:ext cx="37394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3857095" y="4421605"/>
              <a:ext cx="184327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3857095" y="4421605"/>
                <a:ext cx="1843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4030133" y="4551320"/>
              <a:ext cx="242711" cy="451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4030133" y="4551320"/>
                <a:ext cx="242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4331229" y="4439934"/>
              <a:ext cx="116593" cy="28428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4331229" y="4439934"/>
                <a:ext cx="116593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4489273" y="4478003"/>
              <a:ext cx="110949" cy="13535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4489273" y="4478003"/>
                <a:ext cx="11094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4662311" y="4321498"/>
              <a:ext cx="101600" cy="3806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4662311" y="4321498"/>
                <a:ext cx="1016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4738511" y="4483643"/>
              <a:ext cx="228600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4738511" y="4483643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4859866" y="4378425"/>
              <a:ext cx="28222" cy="2095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4859866" y="4378425"/>
                <a:ext cx="28222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5005211" y="4261575"/>
              <a:ext cx="609600" cy="31582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5005211" y="4261575"/>
                <a:ext cx="609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5770033" y="4320088"/>
              <a:ext cx="204611" cy="394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5770033" y="4320088"/>
                <a:ext cx="2046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5753981" y="4430065"/>
              <a:ext cx="229129" cy="197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5753981" y="4430065"/>
                <a:ext cx="22912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6128102" y="4225622"/>
              <a:ext cx="786342" cy="24674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6128102" y="4225622"/>
                <a:ext cx="78634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6897511" y="4252411"/>
              <a:ext cx="189089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6897511" y="4252411"/>
                <a:ext cx="189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6965244" y="4133975"/>
              <a:ext cx="67733" cy="33838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6965244" y="4133975"/>
                <a:ext cx="677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7196666" y="4150894"/>
              <a:ext cx="99660" cy="29045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7196666" y="4150894"/>
                <a:ext cx="9966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7385755" y="4133975"/>
              <a:ext cx="47978" cy="18893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7385755" y="4133975"/>
                <a:ext cx="479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7422444" y="4190373"/>
              <a:ext cx="87488" cy="3383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7422444" y="4190373"/>
                <a:ext cx="87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7476066" y="4017830"/>
              <a:ext cx="76200" cy="4827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7476066" y="4017830"/>
                <a:ext cx="76200" cy="482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7569200" y="4083217"/>
              <a:ext cx="121355" cy="3383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7569200" y="4083217"/>
                <a:ext cx="1213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7639755" y="3961961"/>
              <a:ext cx="19756" cy="25661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7639755" y="3961961"/>
                <a:ext cx="197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1976966" y="5558730"/>
              <a:ext cx="9878" cy="26454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1976966" y="5558730"/>
                <a:ext cx="9878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1990372" y="5502684"/>
              <a:ext cx="47272" cy="3701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1990372" y="5502684"/>
                <a:ext cx="472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1998133" y="5472018"/>
              <a:ext cx="201260" cy="86712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1998133" y="5472018"/>
                <a:ext cx="201260" cy="867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2368550" y="5707480"/>
              <a:ext cx="79727" cy="845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2368550" y="5707480"/>
                <a:ext cx="7972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2330450" y="5803356"/>
              <a:ext cx="91016" cy="7613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2330450" y="5803356"/>
                <a:ext cx="9101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3044472" y="5410861"/>
              <a:ext cx="294922" cy="38121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3044472" y="5410861"/>
                <a:ext cx="294922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3374672" y="5307054"/>
              <a:ext cx="147461" cy="1728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3374672" y="5307054"/>
                <a:ext cx="1474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3476977" y="5343712"/>
              <a:ext cx="150460" cy="422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3476977" y="5343712"/>
                <a:ext cx="15046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3561644" y="5226510"/>
              <a:ext cx="33867" cy="24127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3561644" y="5226510"/>
                <a:ext cx="338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3575579" y="5549565"/>
              <a:ext cx="355776" cy="14099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3575579" y="5549565"/>
                <a:ext cx="35577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4035777" y="5459328"/>
              <a:ext cx="273756" cy="2425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4035777" y="5459328"/>
                <a:ext cx="273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4309356" y="5323973"/>
              <a:ext cx="180799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4309356" y="5323973"/>
                <a:ext cx="18079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2065866" y="6395536"/>
              <a:ext cx="335845" cy="2030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2065866" y="6395536"/>
                <a:ext cx="33584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2664177" y="6350417"/>
              <a:ext cx="84667" cy="3947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2664177" y="635041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2667705" y="6491412"/>
              <a:ext cx="55739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2667705" y="6491412"/>
                <a:ext cx="557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3371144" y="6144388"/>
              <a:ext cx="309033" cy="30049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3371144" y="6144388"/>
                <a:ext cx="309033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3639255" y="6017669"/>
              <a:ext cx="210256" cy="19034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3639255" y="6017669"/>
                <a:ext cx="210256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3812293" y="6062787"/>
              <a:ext cx="113418" cy="112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3812293" y="6062787"/>
                <a:ext cx="11341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3860800" y="5987355"/>
              <a:ext cx="22577" cy="25308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3860800" y="5987355"/>
                <a:ext cx="2257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3980038" y="6166948"/>
              <a:ext cx="436739" cy="175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3980038" y="6166948"/>
                <a:ext cx="43673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4483629" y="6147384"/>
              <a:ext cx="165982" cy="18047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4483629" y="6147384"/>
                <a:ext cx="1659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4690533" y="6090986"/>
              <a:ext cx="160867" cy="2820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4690533" y="6090986"/>
                <a:ext cx="1608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5751688" y="5266870"/>
              <a:ext cx="45156" cy="22065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5751688" y="5266870"/>
                <a:ext cx="4515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5875866" y="5290134"/>
              <a:ext cx="84666" cy="5357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5875866" y="5290134"/>
                <a:ext cx="846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5849584" y="5436769"/>
              <a:ext cx="71438" cy="338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5849584" y="5436769"/>
                <a:ext cx="714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6073422" y="5229507"/>
              <a:ext cx="186266" cy="21854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6073422" y="5229507"/>
                <a:ext cx="18626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5734578" y="5901172"/>
              <a:ext cx="325438" cy="323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5734578" y="5901172"/>
                <a:ext cx="325438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5822244" y="6079707"/>
              <a:ext cx="183444" cy="23969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5822244" y="6079707"/>
                <a:ext cx="1834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5904088" y="6273399"/>
              <a:ext cx="155222" cy="2908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5904088" y="6273399"/>
                <a:ext cx="15522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6148211" y="5938712"/>
              <a:ext cx="92604" cy="70215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6148211" y="5938712"/>
                <a:ext cx="92604" cy="702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6254044" y="5875264"/>
              <a:ext cx="186266" cy="37786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6254044" y="5875264"/>
                <a:ext cx="186266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6783916" y="5993523"/>
              <a:ext cx="234950" cy="1877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6783916" y="5993523"/>
                <a:ext cx="234950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7132461" y="6000750"/>
              <a:ext cx="84843" cy="7049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7132461" y="6000750"/>
                <a:ext cx="8484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7097359" y="6136105"/>
              <a:ext cx="121885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7097359" y="6136105"/>
                <a:ext cx="12188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7295444" y="5933072"/>
              <a:ext cx="148166" cy="42016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7295444" y="5933072"/>
                <a:ext cx="148166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7591777" y="6122005"/>
              <a:ext cx="25400" cy="253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7591777" y="612200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8235244" y="5859755"/>
              <a:ext cx="138465" cy="24815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8235244" y="5859755"/>
                <a:ext cx="13846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8207022" y="6013968"/>
              <a:ext cx="197555" cy="20479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8207022" y="6013968"/>
                <a:ext cx="197555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8476368" y="5882314"/>
              <a:ext cx="180093" cy="3947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8476368" y="5882314"/>
                <a:ext cx="1800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8457494" y="5817280"/>
              <a:ext cx="325261" cy="41840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8457494" y="5817280"/>
                <a:ext cx="325261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8802511" y="5833494"/>
              <a:ext cx="348544" cy="68611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8802511" y="5833494"/>
                <a:ext cx="348544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8935155" y="6147384"/>
              <a:ext cx="104422" cy="13253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8935155" y="6147384"/>
                <a:ext cx="104422" cy="1325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8" y="304788"/>
            <a:ext cx="11041336" cy="583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4" y="550063"/>
            <a:ext cx="12453361" cy="2621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7" y="542917"/>
            <a:ext cx="11994013" cy="427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5" y="781044"/>
            <a:ext cx="9802811" cy="3912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405466" y="3382471"/>
              <a:ext cx="939800" cy="77194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405466" y="3382471"/>
                <a:ext cx="939800" cy="77194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3" y="578638"/>
            <a:ext cx="9041804" cy="39576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1622" y="247093"/>
              <a:ext cx="394405" cy="7391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61622" y="247093"/>
                <a:ext cx="394405" cy="739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1377" y="682416"/>
              <a:ext cx="273756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1377" y="682416"/>
                <a:ext cx="273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8727" y="376456"/>
              <a:ext cx="323850" cy="4411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8727" y="376456"/>
                <a:ext cx="323850" cy="441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56922" y="516746"/>
              <a:ext cx="289278" cy="3687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56922" y="516746"/>
                <a:ext cx="289278" cy="36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425222" y="479383"/>
              <a:ext cx="8466" cy="10715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425222" y="479383"/>
                <a:ext cx="84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5955" y="434264"/>
              <a:ext cx="259645" cy="35900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5955" y="434264"/>
                <a:ext cx="25964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78844" y="298204"/>
              <a:ext cx="42333" cy="8015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78844" y="298204"/>
                <a:ext cx="42333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591733" y="351077"/>
              <a:ext cx="180622" cy="549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591733" y="351077"/>
                <a:ext cx="180622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659466" y="389146"/>
              <a:ext cx="73378" cy="2826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659466" y="389146"/>
                <a:ext cx="73378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587500" y="422985"/>
              <a:ext cx="297744" cy="3750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587500" y="422985"/>
                <a:ext cx="29774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727200" y="541421"/>
              <a:ext cx="95955" cy="2650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727200" y="541421"/>
                <a:ext cx="9595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750093"/>
              <a:ext cx="87489" cy="761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750093"/>
                <a:ext cx="874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89036" y="1254856"/>
              <a:ext cx="204964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89036" y="1254856"/>
                <a:ext cx="20496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705629" y="1130780"/>
              <a:ext cx="34748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705629" y="1130780"/>
                <a:ext cx="3474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55923" y="1469168"/>
              <a:ext cx="199143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55923" y="1469168"/>
                <a:ext cx="199143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269316" y="1271775"/>
              <a:ext cx="398639" cy="32992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269316" y="1271775"/>
                <a:ext cx="39863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477911" y="1045302"/>
              <a:ext cx="508000" cy="4302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477911" y="1045302"/>
                <a:ext cx="508000" cy="43021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610280" y="1783800"/>
              <a:ext cx="8480160" cy="2122920"/>
            </p14:xfrm>
          </p:contentPart>
        </mc:Choice>
        <mc:Fallback>
          <p:pic>
            <p:nvPicPr>
              <p:cNvPr id="20" name="墨迹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00920" y="1774440"/>
                <a:ext cx="8498880" cy="214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97" y="126201"/>
            <a:ext cx="8445758" cy="49458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82680" y="1408320"/>
              <a:ext cx="6348600" cy="23983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3320" y="1398960"/>
                <a:ext cx="6367320" cy="241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87" y="264313"/>
            <a:ext cx="8739201" cy="3485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159" y="3749432"/>
            <a:ext cx="6138718" cy="27217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66619" y="4055018"/>
              <a:ext cx="2508603" cy="15791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266619" y="4055018"/>
                <a:ext cx="250860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138384" y="4359567"/>
              <a:ext cx="652816" cy="5470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138384" y="4359567"/>
                <a:ext cx="65281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49333" y="1431981"/>
              <a:ext cx="110067" cy="2476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49333" y="1431981"/>
                <a:ext cx="110067" cy="247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53755" y="1333284"/>
              <a:ext cx="25400" cy="5447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53755" y="1333284"/>
                <a:ext cx="25400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18666" y="1535436"/>
              <a:ext cx="166511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18666" y="1535436"/>
                <a:ext cx="166511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599288" y="1094121"/>
              <a:ext cx="149578" cy="2622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599288" y="1094121"/>
                <a:ext cx="1495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700888" y="1099761"/>
              <a:ext cx="214489" cy="2368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700888" y="1099761"/>
                <a:ext cx="2144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676194" y="1178718"/>
              <a:ext cx="233538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676194" y="1178718"/>
                <a:ext cx="2335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37311" y="1099761"/>
              <a:ext cx="197556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37311" y="1099761"/>
                <a:ext cx="197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41733" y="1010934"/>
              <a:ext cx="45156" cy="17906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41733" y="1010934"/>
                <a:ext cx="4515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763227" y="866414"/>
              <a:ext cx="528462" cy="3891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763227" y="866414"/>
                <a:ext cx="52846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928533" y="800851"/>
              <a:ext cx="171450" cy="44554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928533" y="800851"/>
                <a:ext cx="17145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71761" y="761373"/>
              <a:ext cx="195439" cy="32710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71761" y="761373"/>
                <a:ext cx="19543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573866" y="535781"/>
              <a:ext cx="177800" cy="603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573866" y="535781"/>
                <a:ext cx="177800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743200" y="490662"/>
              <a:ext cx="256822" cy="33838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743200" y="490662"/>
                <a:ext cx="2568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430638" y="6194441"/>
              <a:ext cx="1023762" cy="770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430638" y="6194441"/>
                <a:ext cx="1023762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2791177" y="6220702"/>
              <a:ext cx="209727" cy="27071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2791177" y="6220702"/>
                <a:ext cx="20972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595511" y="6138925"/>
              <a:ext cx="836083" cy="704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595511" y="6138925"/>
                <a:ext cx="8360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186288" y="1872414"/>
              <a:ext cx="894645" cy="451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186288" y="1872414"/>
                <a:ext cx="8946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24488" y="1765258"/>
              <a:ext cx="174978" cy="24533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24488" y="1765258"/>
                <a:ext cx="17497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606800" y="1530325"/>
              <a:ext cx="124177" cy="26313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606800" y="1530325"/>
                <a:ext cx="12417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736622" y="1506179"/>
              <a:ext cx="129822" cy="24198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736622" y="1506179"/>
                <a:ext cx="129822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789362" y="1562225"/>
              <a:ext cx="173038" cy="1954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789362" y="1562225"/>
                <a:ext cx="17303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934177" y="1443789"/>
              <a:ext cx="169334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934177" y="1443789"/>
                <a:ext cx="1693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004733" y="1384571"/>
              <a:ext cx="14111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004733" y="1384571"/>
                <a:ext cx="14111" cy="19175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2234880" y="1222560"/>
              <a:ext cx="8350920" cy="1792800"/>
            </p14:xfrm>
          </p:contentPart>
        </mc:Choice>
        <mc:Fallback>
          <p:pic>
            <p:nvPicPr>
              <p:cNvPr id="29" name="墨迹 2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225520" y="1213200"/>
                <a:ext cx="8369640" cy="1811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238121"/>
            <a:ext cx="8093136" cy="27551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16" y="3083714"/>
            <a:ext cx="6169321" cy="35956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571066" y="344027"/>
              <a:ext cx="178506" cy="38914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571066" y="344027"/>
                <a:ext cx="17850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351888" y="524501"/>
              <a:ext cx="3104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351888" y="524501"/>
                <a:ext cx="31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602111" y="332748"/>
              <a:ext cx="170039" cy="47092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602111" y="332748"/>
                <a:ext cx="170039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748866" y="424923"/>
              <a:ext cx="76200" cy="2039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748866" y="424923"/>
                <a:ext cx="76200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813777" y="327108"/>
              <a:ext cx="152400" cy="35178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813777" y="327108"/>
                <a:ext cx="152400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981700" y="293269"/>
              <a:ext cx="110772" cy="50758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981700" y="293269"/>
                <a:ext cx="110772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974468" y="447659"/>
              <a:ext cx="166687" cy="20867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974468" y="447659"/>
                <a:ext cx="16668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090355" y="558340"/>
              <a:ext cx="121356" cy="1015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090355" y="558340"/>
                <a:ext cx="1213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6869288" y="332748"/>
              <a:ext cx="101600" cy="5668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6869288" y="332748"/>
                <a:ext cx="101600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028744" y="334158"/>
              <a:ext cx="122766" cy="25044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028744" y="334158"/>
                <a:ext cx="122766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179027" y="355307"/>
              <a:ext cx="162984" cy="789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179027" y="355307"/>
                <a:ext cx="16298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258755" y="262955"/>
              <a:ext cx="45156" cy="4476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258755" y="262955"/>
                <a:ext cx="45156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155921" y="391085"/>
              <a:ext cx="272168" cy="2490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155921" y="391085"/>
                <a:ext cx="272168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26488" y="524501"/>
              <a:ext cx="132644" cy="140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26488" y="524501"/>
                <a:ext cx="132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7704666" y="499827"/>
              <a:ext cx="16934" cy="246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7704666" y="499827"/>
                <a:ext cx="16934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7656688" y="583719"/>
              <a:ext cx="105012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7656688" y="583719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537075" y="3505137"/>
              <a:ext cx="1282347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537075" y="3505137"/>
                <a:ext cx="128234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090458" y="4201652"/>
              <a:ext cx="978076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090458" y="4201652"/>
                <a:ext cx="97807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562423" y="4923547"/>
              <a:ext cx="172332" cy="37786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562423" y="4923547"/>
                <a:ext cx="17233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712177" y="4951041"/>
              <a:ext cx="84667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712177" y="4951041"/>
                <a:ext cx="8466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741634" y="4895348"/>
              <a:ext cx="159632" cy="31900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741634" y="4895348"/>
                <a:ext cx="159632" cy="319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016977" y="4849525"/>
              <a:ext cx="5645" cy="5364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016977" y="4849525"/>
                <a:ext cx="5645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32311" y="4824322"/>
              <a:ext cx="107244" cy="14716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32311" y="4824322"/>
                <a:ext cx="107244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045200" y="4796652"/>
              <a:ext cx="67733" cy="676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045200" y="4796652"/>
                <a:ext cx="67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4874728"/>
              <a:ext cx="178681" cy="4816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4874728"/>
                <a:ext cx="178681" cy="481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6739466" y="4889708"/>
              <a:ext cx="166511" cy="27071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6739466" y="4889708"/>
                <a:ext cx="166511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7055555" y="4694430"/>
              <a:ext cx="39512" cy="55340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7055555" y="4694430"/>
                <a:ext cx="39512" cy="553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7004755" y="5070182"/>
              <a:ext cx="220134" cy="2037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7004755" y="5070182"/>
                <a:ext cx="22013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7631994" y="4830490"/>
              <a:ext cx="261761" cy="84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7631994" y="4830490"/>
                <a:ext cx="26176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7758288" y="4855870"/>
              <a:ext cx="110067" cy="3396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7758288" y="4855870"/>
                <a:ext cx="110067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7672916" y="4946988"/>
              <a:ext cx="119239" cy="1238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7672916" y="4946988"/>
                <a:ext cx="119239" cy="123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7962900" y="4773211"/>
              <a:ext cx="206022" cy="44642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7962900" y="4773211"/>
                <a:ext cx="206022" cy="44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8232069" y="4810751"/>
              <a:ext cx="128763" cy="3078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8232069" y="4810751"/>
                <a:ext cx="128763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8382000" y="4963026"/>
              <a:ext cx="50800" cy="4723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8382000" y="4963026"/>
                <a:ext cx="5080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8407400" y="4734085"/>
              <a:ext cx="220838" cy="44695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8407400" y="4734085"/>
                <a:ext cx="220838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8387644" y="5027179"/>
              <a:ext cx="381000" cy="2714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8387644" y="5027179"/>
                <a:ext cx="381000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9053688" y="4753296"/>
              <a:ext cx="129822" cy="41840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9053688" y="4753296"/>
                <a:ext cx="12982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9206088" y="4654775"/>
              <a:ext cx="256999" cy="4943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9206088" y="4654775"/>
                <a:ext cx="256999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9324622" y="4895348"/>
              <a:ext cx="485422" cy="3101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9324622" y="4895348"/>
                <a:ext cx="48542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9810044" y="4822031"/>
              <a:ext cx="84666" cy="3059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9810044" y="4822031"/>
                <a:ext cx="84666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9867900" y="4748713"/>
              <a:ext cx="83255" cy="41170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9867900" y="4748713"/>
                <a:ext cx="83255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9985022" y="4745893"/>
              <a:ext cx="215900" cy="535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9985022" y="4745893"/>
                <a:ext cx="21590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10041466" y="4692315"/>
              <a:ext cx="79022" cy="16848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10041466" y="4692315"/>
                <a:ext cx="79022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10030177" y="4673986"/>
              <a:ext cx="221545" cy="4920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10030177" y="4673986"/>
                <a:ext cx="221545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10182577" y="5070182"/>
              <a:ext cx="129823" cy="1127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10182577" y="5070182"/>
                <a:ext cx="1298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10377311" y="4782552"/>
              <a:ext cx="182033" cy="46810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10377311" y="4782552"/>
                <a:ext cx="182033" cy="46810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4" y="578638"/>
            <a:ext cx="6240789" cy="39433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52" y="4748210"/>
            <a:ext cx="9231605" cy="1988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325033" y="3798407"/>
              <a:ext cx="937683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325033" y="3798407"/>
                <a:ext cx="937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96118" y="3877364"/>
              <a:ext cx="983015" cy="817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96118" y="3877364"/>
                <a:ext cx="98301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32555" y="3355682"/>
              <a:ext cx="155222" cy="338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32555" y="3355682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25688" y="3248526"/>
              <a:ext cx="11289" cy="1720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25688" y="3248526"/>
                <a:ext cx="112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04711" y="3242886"/>
              <a:ext cx="121355" cy="1276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004711" y="3242886"/>
                <a:ext cx="121355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038577" y="3220327"/>
              <a:ext cx="84667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038577" y="3220327"/>
                <a:ext cx="846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315200" y="5239376"/>
              <a:ext cx="189618" cy="7303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315200" y="5239376"/>
                <a:ext cx="189618" cy="730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574844" y="5292249"/>
              <a:ext cx="217311" cy="31089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574844" y="5292249"/>
                <a:ext cx="2173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99387" y="5154779"/>
              <a:ext cx="258763" cy="47938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99387" y="5154779"/>
                <a:ext cx="258763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787922" y="5295069"/>
              <a:ext cx="340078" cy="29679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787922" y="5295069"/>
                <a:ext cx="3400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043333" y="5431130"/>
              <a:ext cx="174978" cy="1635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043333" y="5431130"/>
                <a:ext cx="1749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916311" y="5938712"/>
              <a:ext cx="129822" cy="21642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916311" y="5938712"/>
                <a:ext cx="129822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967111" y="5950696"/>
              <a:ext cx="279929" cy="27000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967111" y="5950696"/>
                <a:ext cx="279929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198533" y="5839310"/>
              <a:ext cx="409751" cy="3642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198533" y="5839310"/>
                <a:ext cx="409751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657850" y="6004803"/>
              <a:ext cx="158044" cy="12566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657850" y="6004803"/>
                <a:ext cx="15804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715000" y="6006389"/>
              <a:ext cx="47977" cy="36940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715000" y="6006389"/>
                <a:ext cx="479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86827" y="6028949"/>
              <a:ext cx="212373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86827" y="6028949"/>
                <a:ext cx="2123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361288" y="5895003"/>
              <a:ext cx="519289" cy="2160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361288" y="5895003"/>
                <a:ext cx="5192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880577" y="5759648"/>
              <a:ext cx="143934" cy="6062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880577" y="5759648"/>
                <a:ext cx="143934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727597" y="5989470"/>
              <a:ext cx="349603" cy="1297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727597" y="5989470"/>
                <a:ext cx="34960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248650" y="5878083"/>
              <a:ext cx="76905" cy="2418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248650" y="5878083"/>
                <a:ext cx="7690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8348133" y="5873854"/>
              <a:ext cx="208844" cy="21149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8348133" y="5873854"/>
                <a:ext cx="2088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461022" y="5833494"/>
              <a:ext cx="406400" cy="31107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461022" y="5833494"/>
                <a:ext cx="406400" cy="311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715022" y="6028949"/>
              <a:ext cx="199672" cy="31018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715022" y="6028949"/>
                <a:ext cx="19967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878711" y="5981010"/>
              <a:ext cx="245533" cy="422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878711" y="5981010"/>
                <a:ext cx="245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258828" y="6113546"/>
              <a:ext cx="280282" cy="366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258828" y="6113546"/>
                <a:ext cx="28028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378244" y="6031768"/>
              <a:ext cx="76200" cy="34120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378244" y="6031768"/>
                <a:ext cx="76200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9898944" y="6012029"/>
              <a:ext cx="258233" cy="2460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9898944" y="6012029"/>
                <a:ext cx="25823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2251" y="5955631"/>
              <a:ext cx="60149" cy="30172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2251" y="5955631"/>
                <a:ext cx="6014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284177" y="6045868"/>
              <a:ext cx="118534" cy="676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284177" y="6045868"/>
                <a:ext cx="1185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360377" y="5892888"/>
              <a:ext cx="93134" cy="5816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360377" y="5892888"/>
                <a:ext cx="93134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498667" y="5927432"/>
              <a:ext cx="188030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498667" y="5927432"/>
                <a:ext cx="18803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566400" y="5814636"/>
              <a:ext cx="33867" cy="27071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566400" y="5814636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481762" y="6385666"/>
              <a:ext cx="284515" cy="1551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481762" y="6385666"/>
                <a:ext cx="284515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598355" y="6296663"/>
              <a:ext cx="39512" cy="3639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598355" y="6296663"/>
                <a:ext cx="39512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8800" y="6270050"/>
              <a:ext cx="32455" cy="3031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8800" y="6270050"/>
                <a:ext cx="3245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03155" y="6384256"/>
              <a:ext cx="160867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03155" y="6384256"/>
                <a:ext cx="160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66844" y="6267230"/>
              <a:ext cx="33866" cy="3200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66844" y="6267230"/>
                <a:ext cx="33866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072841" y="6299659"/>
              <a:ext cx="522287" cy="28763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072841" y="6299659"/>
                <a:ext cx="52228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430911" y="6446294"/>
              <a:ext cx="268816" cy="54424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430911" y="6446294"/>
                <a:ext cx="26881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613877" y="6282740"/>
              <a:ext cx="388056" cy="33274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613877" y="6282740"/>
                <a:ext cx="3880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993415" y="5837195"/>
              <a:ext cx="445029" cy="3426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993415" y="5837195"/>
                <a:ext cx="445029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3416829" y="3259805"/>
              <a:ext cx="737482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3416829" y="3259805"/>
                <a:ext cx="737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4083755" y="3130090"/>
              <a:ext cx="277283" cy="36940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4083755" y="3130090"/>
                <a:ext cx="277283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894666" y="3403620"/>
              <a:ext cx="33867" cy="3271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894666" y="3403620"/>
                <a:ext cx="33867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3900311" y="3516416"/>
              <a:ext cx="174977" cy="1043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3900311" y="3516416"/>
                <a:ext cx="174977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007555" y="3450678"/>
              <a:ext cx="62089" cy="5394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007555" y="3450678"/>
                <a:ext cx="62089" cy="539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124501" y="3519236"/>
              <a:ext cx="134232" cy="56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124501" y="3519236"/>
                <a:ext cx="1342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191000" y="3428471"/>
              <a:ext cx="36688" cy="2543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191000" y="3428471"/>
                <a:ext cx="36688" cy="254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311223" y="1412065"/>
              <a:ext cx="280988" cy="6838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311223" y="1412065"/>
                <a:ext cx="280988" cy="683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2602088" y="1423345"/>
              <a:ext cx="285045" cy="28833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2602088" y="1423345"/>
                <a:ext cx="2850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996568" y="1387391"/>
              <a:ext cx="268287" cy="47656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996568" y="1387391"/>
                <a:ext cx="268287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283200" y="1448724"/>
              <a:ext cx="100188" cy="2629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283200" y="1448724"/>
                <a:ext cx="10018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356577" y="1371881"/>
              <a:ext cx="166512" cy="4194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356577" y="1371881"/>
                <a:ext cx="166512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947377" y="2250281"/>
              <a:ext cx="121356" cy="45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947377" y="2250281"/>
                <a:ext cx="1213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317272" y="3221737"/>
              <a:ext cx="1059039" cy="77124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317272" y="3221737"/>
                <a:ext cx="1059039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963252" y="482203"/>
              <a:ext cx="345370" cy="88262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963252" y="482203"/>
                <a:ext cx="345370" cy="882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269111" y="566623"/>
              <a:ext cx="172156" cy="2793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269111" y="566623"/>
                <a:ext cx="172156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540044" y="592179"/>
              <a:ext cx="104996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540044" y="59217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535458" y="482203"/>
              <a:ext cx="515409" cy="40324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535458" y="482203"/>
                <a:ext cx="515409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160933" y="445544"/>
              <a:ext cx="103011" cy="15791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160933" y="445544"/>
                <a:ext cx="1030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160933" y="462463"/>
              <a:ext cx="203200" cy="3891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160933" y="462463"/>
                <a:ext cx="20320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443155" y="315828"/>
              <a:ext cx="73378" cy="704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443155" y="315828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352844" y="377866"/>
              <a:ext cx="431094" cy="4971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352844" y="377866"/>
                <a:ext cx="431094" cy="497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601200" y="631657"/>
              <a:ext cx="33866" cy="1522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601200" y="631657"/>
                <a:ext cx="338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747955" y="355307"/>
              <a:ext cx="5645" cy="986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747955" y="355307"/>
                <a:ext cx="564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42651" y="488900"/>
              <a:ext cx="280281" cy="3239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42651" y="488900"/>
                <a:ext cx="280281" cy="323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649177" y="712553"/>
              <a:ext cx="682978" cy="1559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649177" y="712553"/>
                <a:ext cx="682978" cy="15597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312560" y="2499840"/>
              <a:ext cx="9553320" cy="4131720"/>
            </p14:xfrm>
          </p:contentPart>
        </mc:Choice>
        <mc:Fallback>
          <p:pic>
            <p:nvPicPr>
              <p:cNvPr id="72" name="墨迹 71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303200" y="2490480"/>
                <a:ext cx="9572040" cy="4150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" y="466710"/>
            <a:ext cx="7716160" cy="55769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273" y="2583653"/>
            <a:ext cx="3789469" cy="1173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76577" y="2887579"/>
              <a:ext cx="1004711" cy="79327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76577" y="2887579"/>
                <a:ext cx="1004711" cy="793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078383" y="3168511"/>
              <a:ext cx="150284" cy="3725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078383" y="3168511"/>
                <a:ext cx="150284" cy="372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9160933" y="3188427"/>
              <a:ext cx="245534" cy="35900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9160933" y="3188427"/>
                <a:ext cx="245534" cy="359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409288" y="3151416"/>
              <a:ext cx="163689" cy="3484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409288" y="3151416"/>
                <a:ext cx="163689" cy="348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9644238" y="3324663"/>
              <a:ext cx="177094" cy="19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9644238" y="3324663"/>
                <a:ext cx="1770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9812337" y="3211867"/>
              <a:ext cx="288396" cy="2941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9812337" y="3211867"/>
                <a:ext cx="288396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0106377" y="3096251"/>
              <a:ext cx="146756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0106377" y="3096251"/>
                <a:ext cx="1467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10174111" y="3310564"/>
              <a:ext cx="251177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10174111" y="3310564"/>
                <a:ext cx="2511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0272888" y="3216978"/>
              <a:ext cx="56444" cy="2881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0272888" y="3216978"/>
                <a:ext cx="56444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0507132" y="3189308"/>
              <a:ext cx="124707" cy="3214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0507132" y="3189308"/>
                <a:ext cx="12470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10506427" y="3256986"/>
              <a:ext cx="218017" cy="2622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10506427" y="3256986"/>
                <a:ext cx="218017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10748432" y="3110703"/>
              <a:ext cx="306918" cy="3690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10748432" y="3110703"/>
                <a:ext cx="306918" cy="36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11065756" y="3297522"/>
              <a:ext cx="155399" cy="1850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11065756" y="3297522"/>
                <a:ext cx="155399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1111088" y="3325368"/>
              <a:ext cx="98777" cy="47021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1111088" y="3325368"/>
                <a:ext cx="98777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1204222" y="3180848"/>
              <a:ext cx="197556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1204222" y="3180848"/>
                <a:ext cx="1975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322505" y="4241131"/>
              <a:ext cx="244828" cy="592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322505" y="4241131"/>
                <a:ext cx="24482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261298" y="4348287"/>
              <a:ext cx="430213" cy="394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261298" y="4348287"/>
                <a:ext cx="43021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865077" y="4104013"/>
              <a:ext cx="187678" cy="3373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865077" y="4104013"/>
                <a:ext cx="187678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906000" y="4132212"/>
              <a:ext cx="197555" cy="33627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906000" y="4132212"/>
                <a:ext cx="19755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148711" y="4078282"/>
              <a:ext cx="50800" cy="3019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148711" y="4078282"/>
                <a:ext cx="50800" cy="30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233377" y="4252411"/>
              <a:ext cx="158045" cy="14663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233377" y="4252411"/>
                <a:ext cx="1580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414000" y="4026819"/>
              <a:ext cx="245532" cy="34966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414000" y="4026819"/>
                <a:ext cx="245532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734322" y="4242541"/>
              <a:ext cx="134938" cy="5315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734322" y="4242541"/>
                <a:ext cx="134938" cy="53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961511" y="4100136"/>
              <a:ext cx="141111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961511" y="4100136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578622" y="4035983"/>
              <a:ext cx="273050" cy="34896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578622" y="4035983"/>
                <a:ext cx="273050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640711" y="4070527"/>
              <a:ext cx="135466" cy="8896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640711" y="4070527"/>
                <a:ext cx="135466" cy="889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337800" y="3040029"/>
              <a:ext cx="251177" cy="7583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337800" y="3040029"/>
                <a:ext cx="251177" cy="758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2523066" y="1940797"/>
              <a:ext cx="50800" cy="27712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2523066" y="1940797"/>
                <a:ext cx="50800" cy="2771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2161822" y="4500562"/>
              <a:ext cx="841022" cy="7388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2161822" y="4500562"/>
                <a:ext cx="841022" cy="73881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950120" y="809280"/>
              <a:ext cx="9515160" cy="3912480"/>
            </p14:xfrm>
          </p:contentPart>
        </mc:Choice>
        <mc:Fallback>
          <p:pic>
            <p:nvPicPr>
              <p:cNvPr id="33" name="墨迹 32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940760" y="799920"/>
                <a:ext cx="9533880" cy="3931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9" y="752468"/>
            <a:ext cx="5421043" cy="49053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16" y="807238"/>
            <a:ext cx="5993535" cy="971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583288" y="4038098"/>
              <a:ext cx="451556" cy="1339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4583288" y="4038098"/>
                <a:ext cx="45155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392788" y="3942222"/>
              <a:ext cx="26812" cy="112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392788" y="3942222"/>
                <a:ext cx="268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6826778" y="3859563"/>
              <a:ext cx="14288" cy="37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6826778" y="3859563"/>
                <a:ext cx="14288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207933" y="3177147"/>
              <a:ext cx="2066748" cy="9568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207933" y="3177147"/>
                <a:ext cx="2066748" cy="95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91718" y="3209047"/>
              <a:ext cx="1723849" cy="9681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91718" y="3209047"/>
                <a:ext cx="1723849" cy="968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450666" y="2464593"/>
              <a:ext cx="28222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450666" y="2464593"/>
                <a:ext cx="28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56088" y="3412080"/>
              <a:ext cx="835378" cy="108284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56088" y="3412080"/>
                <a:ext cx="835378" cy="108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456311" y="2577389"/>
              <a:ext cx="304800" cy="3031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456311" y="2577389"/>
                <a:ext cx="30480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15086" y="2628148"/>
              <a:ext cx="245181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15086" y="2628148"/>
                <a:ext cx="24518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07866" y="2459130"/>
              <a:ext cx="50800" cy="5158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07866" y="2459130"/>
                <a:ext cx="50800" cy="515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253588" y="2549190"/>
              <a:ext cx="239360" cy="34120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253588" y="2549190"/>
                <a:ext cx="23936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573205" y="2351797"/>
              <a:ext cx="170039" cy="2255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573205" y="2351797"/>
                <a:ext cx="17003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731073" y="2385636"/>
              <a:ext cx="139171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731073" y="2385636"/>
                <a:ext cx="1391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756473" y="2804391"/>
              <a:ext cx="302860" cy="3242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756473" y="2804391"/>
                <a:ext cx="30286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18977" y="2605588"/>
              <a:ext cx="22578" cy="169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18977" y="2605588"/>
                <a:ext cx="225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47880" y="2562585"/>
              <a:ext cx="388409" cy="2876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47880" y="2562585"/>
                <a:ext cx="38840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561688" y="2481513"/>
              <a:ext cx="220134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561688" y="2481513"/>
                <a:ext cx="2201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742311" y="2606998"/>
              <a:ext cx="207433" cy="3242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742311" y="2606998"/>
                <a:ext cx="20743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93803" y="2712745"/>
              <a:ext cx="296863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93803" y="2712745"/>
                <a:ext cx="2968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297406" y="2495083"/>
              <a:ext cx="571853" cy="3868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297406" y="2495083"/>
                <a:ext cx="571853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172354" y="2574041"/>
              <a:ext cx="180446" cy="6378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172354" y="2574041"/>
                <a:ext cx="18044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381022" y="2560470"/>
              <a:ext cx="197555" cy="2835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381022" y="2560470"/>
                <a:ext cx="197555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596040" y="2583029"/>
              <a:ext cx="144815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596040" y="2583029"/>
                <a:ext cx="14481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668888" y="2472348"/>
              <a:ext cx="45156" cy="48008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668888" y="2472348"/>
                <a:ext cx="4515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82634" y="2594309"/>
              <a:ext cx="271110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82634" y="2594309"/>
                <a:ext cx="27111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747911" y="2695825"/>
              <a:ext cx="248355" cy="1917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747911" y="2695825"/>
                <a:ext cx="24835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278283" y="1449429"/>
              <a:ext cx="2756605" cy="2086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278283" y="1449429"/>
                <a:ext cx="2756605" cy="20867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1" y="217880"/>
            <a:ext cx="11067523" cy="6422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971800" y="580899"/>
              <a:ext cx="3590219" cy="12971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971800" y="580899"/>
                <a:ext cx="359021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7500" y="1548830"/>
              <a:ext cx="160866" cy="3637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7500" y="1548830"/>
                <a:ext cx="160866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54000" y="1636952"/>
              <a:ext cx="308504" cy="4420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54000" y="1636952"/>
                <a:ext cx="308504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9955" y="1776537"/>
              <a:ext cx="483306" cy="1353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9955" y="1776537"/>
                <a:ext cx="4833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40266" y="1914007"/>
              <a:ext cx="39511" cy="2488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40266" y="1914007"/>
                <a:ext cx="39511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2844" y="1962651"/>
              <a:ext cx="189089" cy="1663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2844" y="1962651"/>
                <a:ext cx="1890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58800" y="2605588"/>
              <a:ext cx="95955" cy="1325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58800" y="2605588"/>
                <a:ext cx="9595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76766" y="3051133"/>
              <a:ext cx="499534" cy="9813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76766" y="3051133"/>
                <a:ext cx="499534" cy="981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72533" y="4196013"/>
              <a:ext cx="118533" cy="46246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72533" y="4196013"/>
                <a:ext cx="118533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83822" y="4212932"/>
              <a:ext cx="242711" cy="49066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83822" y="4212932"/>
                <a:ext cx="2427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3316" y="4057837"/>
              <a:ext cx="189795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3316" y="4057837"/>
                <a:ext cx="1897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8133" y="4043738"/>
              <a:ext cx="62089" cy="2160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8133" y="4043738"/>
                <a:ext cx="620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2408" y="4012014"/>
              <a:ext cx="329142" cy="5717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2408" y="4012014"/>
                <a:ext cx="329142" cy="571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71688" y="4466723"/>
              <a:ext cx="141112" cy="2904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71688" y="4466723"/>
                <a:ext cx="1411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65200" y="4540041"/>
              <a:ext cx="104422" cy="1184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65200" y="4540041"/>
                <a:ext cx="1044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755" y="4125515"/>
              <a:ext cx="146756" cy="141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755" y="4125515"/>
                <a:ext cx="146756" cy="1410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194280" y="601560"/>
              <a:ext cx="8246880" cy="5876640"/>
            </p14:xfrm>
          </p:contentPart>
        </mc:Choice>
        <mc:Fallback>
          <p:pic>
            <p:nvPicPr>
              <p:cNvPr id="19" name="墨迹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84920" y="592200"/>
                <a:ext cx="8265600" cy="5895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19" y="208874"/>
            <a:ext cx="8732055" cy="64402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637640" y="945720"/>
              <a:ext cx="7715160" cy="5303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8280" y="936360"/>
                <a:ext cx="7733880" cy="532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46600" y="799560"/>
              <a:ext cx="3566160" cy="3803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7240" y="790200"/>
                <a:ext cx="3584880" cy="3822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591755" y="2904498"/>
              <a:ext cx="757238" cy="13535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591755" y="2904498"/>
                <a:ext cx="75723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240866" y="2791702"/>
              <a:ext cx="191206" cy="27353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240866" y="2791702"/>
                <a:ext cx="19120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6206066" y="2725434"/>
              <a:ext cx="189089" cy="2495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6206066" y="2725434"/>
                <a:ext cx="1890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292144" y="2836820"/>
              <a:ext cx="639233" cy="507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292144" y="2836820"/>
                <a:ext cx="6392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38028" y="2856559"/>
              <a:ext cx="581202" cy="761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38028" y="2856559"/>
                <a:ext cx="58120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414278" y="2729664"/>
              <a:ext cx="275697" cy="2876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414278" y="2729664"/>
                <a:ext cx="27569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645650" y="2814261"/>
              <a:ext cx="681566" cy="451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645650" y="2814261"/>
                <a:ext cx="6815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478962" y="2694768"/>
              <a:ext cx="384704" cy="31124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478962" y="2694768"/>
                <a:ext cx="384704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520266" y="3835065"/>
              <a:ext cx="581378" cy="43232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520266" y="3835065"/>
                <a:ext cx="581378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803216" y="3800522"/>
              <a:ext cx="702028" cy="46175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803216" y="3800522"/>
                <a:ext cx="702028" cy="461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486400" y="4322027"/>
              <a:ext cx="795866" cy="826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486400" y="4322027"/>
                <a:ext cx="795866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784519" y="4297529"/>
              <a:ext cx="785636" cy="1353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784519" y="4297529"/>
                <a:ext cx="78563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249583" y="4921785"/>
              <a:ext cx="187854" cy="36623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249583" y="4921785"/>
                <a:ext cx="187854" cy="366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210072" y="4920375"/>
              <a:ext cx="305505" cy="4430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210072" y="4920375"/>
                <a:ext cx="305505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537450" y="4066297"/>
              <a:ext cx="297038" cy="4060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537450" y="4066297"/>
                <a:ext cx="29703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738533" y="4382126"/>
              <a:ext cx="142522" cy="1031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738533" y="4382126"/>
                <a:ext cx="142522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334955" y="3025754"/>
              <a:ext cx="104996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334955" y="30257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577644" y="2924237"/>
              <a:ext cx="818444" cy="761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577644" y="2924237"/>
                <a:ext cx="8184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249333" y="2725434"/>
              <a:ext cx="280282" cy="3595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249333" y="2725434"/>
                <a:ext cx="280282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910688" y="2763503"/>
              <a:ext cx="770467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910688" y="2763503"/>
                <a:ext cx="770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319911" y="2643657"/>
              <a:ext cx="385939" cy="4243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319911" y="2643657"/>
                <a:ext cx="385939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510991" y="4067707"/>
              <a:ext cx="101424" cy="1311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510991" y="4067707"/>
                <a:ext cx="101424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430911" y="4224212"/>
              <a:ext cx="155222" cy="27952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430911" y="4224212"/>
                <a:ext cx="155222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58452" y="4071937"/>
              <a:ext cx="192970" cy="12971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58452" y="4071937"/>
                <a:ext cx="19297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636933" y="4064711"/>
              <a:ext cx="180622" cy="2779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636933" y="4064711"/>
                <a:ext cx="180622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07123" y="4312686"/>
              <a:ext cx="145521" cy="976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07123" y="4312686"/>
                <a:ext cx="14552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648222" y="4308809"/>
              <a:ext cx="112888" cy="1522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648222" y="4308809"/>
                <a:ext cx="11288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715955" y="4461083"/>
              <a:ext cx="110067" cy="620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715955" y="4461083"/>
                <a:ext cx="1100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685844" y="5111599"/>
              <a:ext cx="209550" cy="47603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685844" y="5111599"/>
                <a:ext cx="209550" cy="4760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墨迹 27"/>
              <p14:cNvContentPartPr/>
              <p14:nvPr/>
            </p14:nvContentPartPr>
            <p14:xfrm>
              <a:off x="8907109" y="2509712"/>
              <a:ext cx="2006423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0"/>
            </p:blipFill>
            <p:spPr>
              <a:xfrm>
                <a:off x="8907109" y="2509712"/>
                <a:ext cx="20064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墨迹 28"/>
              <p14:cNvContentPartPr/>
              <p14:nvPr/>
            </p14:nvContentPartPr>
            <p14:xfrm>
              <a:off x="8379001" y="2523811"/>
              <a:ext cx="841199" cy="1494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2"/>
            </p:blipFill>
            <p:spPr>
              <a:xfrm>
                <a:off x="8379001" y="2523811"/>
                <a:ext cx="841199" cy="14945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" name="墨迹 1"/>
              <p14:cNvContentPartPr/>
              <p14:nvPr/>
            </p14:nvContentPartPr>
            <p14:xfrm>
              <a:off x="7675200" y="2552400"/>
              <a:ext cx="3509280" cy="2937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65840" y="2543040"/>
                <a:ext cx="3528000" cy="295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60512" y="3884414"/>
              <a:ext cx="110243" cy="2578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560512" y="3884414"/>
                <a:ext cx="110243" cy="257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631244" y="3905563"/>
              <a:ext cx="160867" cy="18452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631244" y="3905563"/>
                <a:ext cx="160867" cy="184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772355" y="3859034"/>
              <a:ext cx="502356" cy="2580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772355" y="3859034"/>
                <a:ext cx="50235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291644" y="3769326"/>
              <a:ext cx="25400" cy="6776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291644" y="3769326"/>
                <a:ext cx="25400" cy="677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41533" y="3816736"/>
              <a:ext cx="36689" cy="26084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41533" y="3816736"/>
                <a:ext cx="36689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338711" y="3716629"/>
              <a:ext cx="445911" cy="3327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338711" y="3716629"/>
                <a:ext cx="4459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852355" y="3716629"/>
              <a:ext cx="144639" cy="29485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852355" y="3716629"/>
                <a:ext cx="144639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995583" y="3767388"/>
              <a:ext cx="212372" cy="2002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995583" y="3767388"/>
                <a:ext cx="212372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007577" y="3775319"/>
              <a:ext cx="194734" cy="615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007577" y="3775319"/>
                <a:ext cx="194734" cy="615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20584" y="2306679"/>
              <a:ext cx="735366" cy="1015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20584" y="2306679"/>
                <a:ext cx="7353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8427" y="2253101"/>
              <a:ext cx="322439" cy="34684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8427" y="2253101"/>
                <a:ext cx="322439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42444" y="1802621"/>
              <a:ext cx="141111" cy="27846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42444" y="1802621"/>
                <a:ext cx="14111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387600" y="1678546"/>
              <a:ext cx="242711" cy="3997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387600" y="1678546"/>
                <a:ext cx="242711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568222" y="1787817"/>
              <a:ext cx="268111" cy="2481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568222" y="1787817"/>
                <a:ext cx="2681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16577" y="1686300"/>
              <a:ext cx="208845" cy="676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16577" y="1686300"/>
                <a:ext cx="208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942166" y="1569979"/>
              <a:ext cx="43745" cy="3362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942166" y="1569979"/>
                <a:ext cx="4374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39783" y="2137485"/>
              <a:ext cx="775758" cy="12971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39783" y="2137485"/>
                <a:ext cx="77575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733697" y="2020987"/>
              <a:ext cx="258409" cy="31389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733697" y="2020987"/>
                <a:ext cx="25840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463822" y="1592539"/>
              <a:ext cx="118533" cy="2763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463822" y="1592539"/>
                <a:ext cx="1185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601228" y="1624263"/>
              <a:ext cx="283987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601228" y="1624263"/>
                <a:ext cx="28398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858933" y="1522746"/>
              <a:ext cx="124178" cy="1973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858933" y="1522746"/>
                <a:ext cx="1241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976408" y="1541604"/>
              <a:ext cx="143581" cy="375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976408" y="1541604"/>
                <a:ext cx="143581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743200" y="3499497"/>
              <a:ext cx="506588" cy="49154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743200" y="3499497"/>
                <a:ext cx="506588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493301" y="2545665"/>
              <a:ext cx="2228320" cy="12760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493301" y="2545665"/>
                <a:ext cx="2228320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4284133" y="5796307"/>
              <a:ext cx="347839" cy="3665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4284133" y="5796307"/>
                <a:ext cx="34783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4622800" y="5855525"/>
              <a:ext cx="169333" cy="24392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4622800" y="5855525"/>
                <a:ext cx="16933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4831644" y="5825210"/>
              <a:ext cx="195439" cy="3292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4831644" y="5825210"/>
                <a:ext cx="195439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5121451" y="5771456"/>
              <a:ext cx="115182" cy="2863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5121451" y="5771456"/>
                <a:ext cx="115182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5254977" y="5865394"/>
              <a:ext cx="133350" cy="20303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5254977" y="5865394"/>
                <a:ext cx="13335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5302955" y="5942236"/>
              <a:ext cx="59267" cy="3489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5302955" y="5942236"/>
                <a:ext cx="59267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5496277" y="5850590"/>
              <a:ext cx="230012" cy="937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5496277" y="5850590"/>
                <a:ext cx="23001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5582355" y="5724399"/>
              <a:ext cx="56445" cy="38632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5582355" y="5724399"/>
                <a:ext cx="56445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5943600" y="5744138"/>
              <a:ext cx="39511" cy="27106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5943600" y="5744138"/>
                <a:ext cx="39511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5943600" y="5834375"/>
              <a:ext cx="129822" cy="9305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5943600" y="5834375"/>
                <a:ext cx="1298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6039555" y="5671526"/>
              <a:ext cx="39512" cy="4335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6039555" y="5671526"/>
                <a:ext cx="39512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6096000" y="5745196"/>
              <a:ext cx="293511" cy="2534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6096000" y="5745196"/>
                <a:ext cx="293511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6572250" y="5780797"/>
              <a:ext cx="528461" cy="451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6572250" y="5780797"/>
                <a:ext cx="52846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6494638" y="5876674"/>
              <a:ext cx="473428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6494638" y="5876674"/>
                <a:ext cx="4734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6606822" y="5506738"/>
              <a:ext cx="149578" cy="19228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6606822" y="5506738"/>
                <a:ext cx="149578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6581422" y="5519251"/>
              <a:ext cx="149578" cy="1487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6581422" y="5519251"/>
                <a:ext cx="1495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6756400" y="5512201"/>
              <a:ext cx="152400" cy="1820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6756400" y="5512201"/>
                <a:ext cx="152400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6756400" y="5527006"/>
              <a:ext cx="138288" cy="15509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6756400" y="5527006"/>
                <a:ext cx="13828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7415565" y="5649319"/>
              <a:ext cx="153635" cy="2724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7415565" y="5649319"/>
                <a:ext cx="15363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7529688" y="5629932"/>
              <a:ext cx="179212" cy="2826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7529688" y="5629932"/>
                <a:ext cx="179212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7669212" y="5607373"/>
              <a:ext cx="560388" cy="6302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7669212" y="5607373"/>
                <a:ext cx="560388" cy="63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8367888" y="5725809"/>
              <a:ext cx="268112" cy="4370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8367888" y="5725809"/>
                <a:ext cx="268112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8472311" y="5629051"/>
              <a:ext cx="39511" cy="28710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8472311" y="5629051"/>
                <a:ext cx="39511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8813800" y="5608078"/>
              <a:ext cx="25400" cy="2009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8813800" y="5608078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8827911" y="5659541"/>
              <a:ext cx="115711" cy="592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8827911" y="5659541"/>
                <a:ext cx="1157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8912577" y="5486293"/>
              <a:ext cx="341842" cy="36923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8912577" y="5486293"/>
                <a:ext cx="341842" cy="369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318977" y="5527006"/>
              <a:ext cx="129823" cy="26154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318977" y="5527006"/>
                <a:ext cx="12982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9426222" y="5645442"/>
              <a:ext cx="1382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9426222" y="5645442"/>
                <a:ext cx="1382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9412111" y="5597327"/>
              <a:ext cx="132644" cy="40060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9412111" y="5597327"/>
                <a:ext cx="132644" cy="400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9699272" y="5579174"/>
              <a:ext cx="316088" cy="437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9699272" y="5579174"/>
                <a:ext cx="31608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9810044" y="5459504"/>
              <a:ext cx="67733" cy="2959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9810044" y="5459504"/>
                <a:ext cx="67733" cy="295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10095088" y="5464968"/>
              <a:ext cx="169687" cy="2234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10095088" y="5464968"/>
                <a:ext cx="16968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10312400" y="5510087"/>
              <a:ext cx="191911" cy="1995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10312400" y="5510087"/>
                <a:ext cx="1919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10605911" y="5481888"/>
              <a:ext cx="237773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10605911" y="5481888"/>
                <a:ext cx="23777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10628488" y="5388831"/>
              <a:ext cx="79023" cy="33838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10628488" y="5388831"/>
                <a:ext cx="7902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10775950" y="5391651"/>
              <a:ext cx="253294" cy="2199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10775950" y="5391651"/>
                <a:ext cx="2532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11034888" y="5363452"/>
              <a:ext cx="95956" cy="27599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11034888" y="5363452"/>
                <a:ext cx="95956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11128022" y="5206242"/>
              <a:ext cx="104423" cy="6027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11128022" y="5206242"/>
                <a:ext cx="104423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11238088" y="5436769"/>
              <a:ext cx="239889" cy="21995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11238088" y="5436769"/>
                <a:ext cx="2398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3839633" y="5820276"/>
              <a:ext cx="543278" cy="41170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3839633" y="5820276"/>
                <a:ext cx="543278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7192962" y="5507267"/>
              <a:ext cx="268993" cy="33204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7192962" y="5507267"/>
                <a:ext cx="2689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7227711" y="5529473"/>
              <a:ext cx="155222" cy="64893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7227711" y="5529473"/>
                <a:ext cx="155222" cy="648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8504413" y="5527006"/>
              <a:ext cx="563387" cy="4455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8504413" y="5527006"/>
                <a:ext cx="56338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10746139" y="5336663"/>
              <a:ext cx="446793" cy="33204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10746139" y="5336663"/>
                <a:ext cx="4467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10679994" y="2693005"/>
              <a:ext cx="580673" cy="35618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10679994" y="2693005"/>
                <a:ext cx="580673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11324167" y="2853740"/>
              <a:ext cx="177094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11324167" y="2853740"/>
                <a:ext cx="1770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11390488" y="2491206"/>
              <a:ext cx="180623" cy="2722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11390488" y="2491206"/>
                <a:ext cx="180623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11123612" y="3285008"/>
              <a:ext cx="419276" cy="67624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11123612" y="3285008"/>
                <a:ext cx="419276" cy="676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11401777" y="3277430"/>
              <a:ext cx="137583" cy="18540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11401777" y="3277430"/>
                <a:ext cx="13758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11525955" y="3344402"/>
              <a:ext cx="9595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11525955" y="3344402"/>
                <a:ext cx="9595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11311467" y="3820966"/>
              <a:ext cx="245533" cy="6485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11311467" y="3820966"/>
                <a:ext cx="24553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11424355" y="3794000"/>
              <a:ext cx="50800" cy="24973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11424355" y="3794000"/>
                <a:ext cx="50800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11582400" y="3707289"/>
              <a:ext cx="269522" cy="468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11582400" y="3707289"/>
                <a:ext cx="269522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11729155" y="3682791"/>
              <a:ext cx="101600" cy="1184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11729155" y="3682791"/>
                <a:ext cx="10160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11836400" y="3682791"/>
              <a:ext cx="39511" cy="958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11836400" y="3682791"/>
                <a:ext cx="395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9650236" y="4222802"/>
              <a:ext cx="219781" cy="2900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9650236" y="4222802"/>
                <a:ext cx="219781" cy="290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9866488" y="4308809"/>
              <a:ext cx="152400" cy="18329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9866488" y="4308809"/>
                <a:ext cx="152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10018888" y="4276380"/>
              <a:ext cx="110067" cy="2114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10018888" y="4276380"/>
                <a:ext cx="1100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075333" y="4193016"/>
              <a:ext cx="28222" cy="2285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075333" y="4193016"/>
                <a:ext cx="28222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9285816" y="4618998"/>
              <a:ext cx="989894" cy="3947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9285816" y="4618998"/>
                <a:ext cx="9898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9669462" y="4668170"/>
              <a:ext cx="115359" cy="3265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9669462" y="4668170"/>
                <a:ext cx="115359" cy="326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9855200" y="4726154"/>
              <a:ext cx="234244" cy="1765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9855200" y="4726154"/>
                <a:ext cx="23424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7" name="墨迹 96"/>
              <p14:cNvContentPartPr/>
              <p14:nvPr/>
            </p14:nvContentPartPr>
            <p14:xfrm>
              <a:off x="10025944" y="4748713"/>
              <a:ext cx="60678" cy="38350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2"/>
            </p:blipFill>
            <p:spPr>
              <a:xfrm>
                <a:off x="10025944" y="4748713"/>
                <a:ext cx="606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8" name="墨迹 97"/>
              <p14:cNvContentPartPr/>
              <p14:nvPr/>
            </p14:nvContentPartPr>
            <p14:xfrm>
              <a:off x="10075333" y="4649664"/>
              <a:ext cx="101600" cy="18364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4"/>
            </p:blipFill>
            <p:spPr>
              <a:xfrm>
                <a:off x="10075333" y="4649664"/>
                <a:ext cx="101600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9" name="墨迹 98"/>
              <p14:cNvContentPartPr/>
              <p14:nvPr/>
            </p14:nvContentPartPr>
            <p14:xfrm>
              <a:off x="10160000" y="4754353"/>
              <a:ext cx="76200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6"/>
            </p:blipFill>
            <p:spPr>
              <a:xfrm>
                <a:off x="10160000" y="4754353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10414000" y="4500562"/>
              <a:ext cx="177800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10414000" y="4500562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1" name="墨迹 100"/>
              <p14:cNvContentPartPr/>
              <p14:nvPr/>
            </p14:nvContentPartPr>
            <p14:xfrm>
              <a:off x="10411177" y="4624638"/>
              <a:ext cx="18344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0"/>
            </p:blipFill>
            <p:spPr>
              <a:xfrm>
                <a:off x="10411177" y="4624638"/>
                <a:ext cx="183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2" name="墨迹 101"/>
              <p14:cNvContentPartPr/>
              <p14:nvPr/>
            </p14:nvContentPartPr>
            <p14:xfrm>
              <a:off x="10656711" y="4573879"/>
              <a:ext cx="304800" cy="169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2"/>
            </p:blipFill>
            <p:spPr>
              <a:xfrm>
                <a:off x="10656711" y="4573879"/>
                <a:ext cx="3048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3" name="墨迹 102"/>
              <p14:cNvContentPartPr/>
              <p14:nvPr/>
            </p14:nvContentPartPr>
            <p14:xfrm>
              <a:off x="10833805" y="4196013"/>
              <a:ext cx="124883" cy="2143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4"/>
            </p:blipFill>
            <p:spPr>
              <a:xfrm>
                <a:off x="10833805" y="4196013"/>
                <a:ext cx="12488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10831688" y="4624638"/>
              <a:ext cx="39512" cy="22559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10831688" y="4624638"/>
                <a:ext cx="395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" name="墨迹 104"/>
              <p14:cNvContentPartPr/>
              <p14:nvPr/>
            </p14:nvContentPartPr>
            <p14:xfrm>
              <a:off x="7902222" y="4145254"/>
              <a:ext cx="1755422" cy="1635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8"/>
            </p:blipFill>
            <p:spPr>
              <a:xfrm>
                <a:off x="7902222" y="4145254"/>
                <a:ext cx="175542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6" name="墨迹 105"/>
              <p14:cNvContentPartPr/>
              <p14:nvPr/>
            </p14:nvContentPartPr>
            <p14:xfrm>
              <a:off x="7699022" y="4284663"/>
              <a:ext cx="39511" cy="25696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0"/>
            </p:blipFill>
            <p:spPr>
              <a:xfrm>
                <a:off x="7699022" y="4284663"/>
                <a:ext cx="39511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7" name="墨迹 106"/>
              <p14:cNvContentPartPr/>
              <p14:nvPr/>
            </p14:nvContentPartPr>
            <p14:xfrm>
              <a:off x="7742943" y="4223154"/>
              <a:ext cx="297568" cy="38791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2"/>
            </p:blipFill>
            <p:spPr>
              <a:xfrm>
                <a:off x="7742943" y="4223154"/>
                <a:ext cx="297568" cy="38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8" name="墨迹 107"/>
              <p14:cNvContentPartPr/>
              <p14:nvPr/>
            </p14:nvContentPartPr>
            <p14:xfrm>
              <a:off x="8035925" y="4186672"/>
              <a:ext cx="662163" cy="40747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4"/>
            </p:blipFill>
            <p:spPr>
              <a:xfrm>
                <a:off x="8035925" y="4186672"/>
                <a:ext cx="662163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9" name="墨迹 108"/>
              <p14:cNvContentPartPr/>
              <p14:nvPr/>
            </p14:nvContentPartPr>
            <p14:xfrm>
              <a:off x="7924800" y="4775502"/>
              <a:ext cx="33866" cy="9534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6"/>
            </p:blipFill>
            <p:spPr>
              <a:xfrm>
                <a:off x="7924800" y="4775502"/>
                <a:ext cx="33866" cy="9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0" name="墨迹 109"/>
              <p14:cNvContentPartPr/>
              <p14:nvPr/>
            </p14:nvContentPartPr>
            <p14:xfrm>
              <a:off x="7967133" y="4585512"/>
              <a:ext cx="76200" cy="74410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8"/>
            </p:blipFill>
            <p:spPr>
              <a:xfrm>
                <a:off x="7967133" y="4585512"/>
                <a:ext cx="76200" cy="744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1" name="墨迹 110"/>
              <p14:cNvContentPartPr/>
              <p14:nvPr/>
            </p14:nvContentPartPr>
            <p14:xfrm>
              <a:off x="7966251" y="4810751"/>
              <a:ext cx="85549" cy="15791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0"/>
            </p:blipFill>
            <p:spPr>
              <a:xfrm>
                <a:off x="7966251" y="4810751"/>
                <a:ext cx="8554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2" name="墨迹 111"/>
              <p14:cNvContentPartPr/>
              <p14:nvPr/>
            </p14:nvContentPartPr>
            <p14:xfrm>
              <a:off x="8053211" y="4703595"/>
              <a:ext cx="314678" cy="32146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2"/>
            </p:blipFill>
            <p:spPr>
              <a:xfrm>
                <a:off x="8053211" y="4703595"/>
                <a:ext cx="3146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3" name="墨迹 112"/>
              <p14:cNvContentPartPr/>
              <p14:nvPr/>
            </p14:nvContentPartPr>
            <p14:xfrm>
              <a:off x="8322027" y="4603488"/>
              <a:ext cx="644173" cy="55129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4"/>
            </p:blipFill>
            <p:spPr>
              <a:xfrm>
                <a:off x="8322027" y="4603488"/>
                <a:ext cx="644173" cy="55129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5">
            <p14:nvContentPartPr>
              <p14:cNvPr id="28" name="墨迹 27"/>
              <p14:cNvContentPartPr/>
              <p14:nvPr/>
            </p14:nvContentPartPr>
            <p14:xfrm>
              <a:off x="5647680" y="3878280"/>
              <a:ext cx="5244840" cy="2380320"/>
            </p14:xfrm>
          </p:contentPart>
        </mc:Choice>
        <mc:Fallback>
          <p:pic>
            <p:nvPicPr>
              <p:cNvPr id="28" name="墨迹 27"/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5638320" y="3868920"/>
                <a:ext cx="5263560" cy="239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6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1605600" y="1311480"/>
              <a:ext cx="4228920" cy="3330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6240" y="1302120"/>
                <a:ext cx="4247640" cy="3349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6" y="821546"/>
            <a:ext cx="10685622" cy="439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48000" y="986965"/>
              <a:ext cx="127881" cy="64011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48000" y="986965"/>
                <a:ext cx="127881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11688" y="908008"/>
              <a:ext cx="248356" cy="27071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11688" y="908008"/>
                <a:ext cx="2483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25066" y="1184358"/>
              <a:ext cx="197556" cy="35248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25066" y="1184358"/>
                <a:ext cx="19755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85933" y="1246396"/>
              <a:ext cx="87489" cy="2425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85933" y="1246396"/>
                <a:ext cx="874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056488" y="1156159"/>
              <a:ext cx="180622" cy="4730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056488" y="1156159"/>
                <a:ext cx="180622" cy="473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879673" y="3414900"/>
              <a:ext cx="949149" cy="1099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879673" y="3414900"/>
                <a:ext cx="94914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84183" y="3338763"/>
              <a:ext cx="236361" cy="2622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84183" y="3338763"/>
                <a:ext cx="236361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600222" y="3616523"/>
              <a:ext cx="11289" cy="2890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600222" y="3616523"/>
                <a:ext cx="11289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617155" y="3710990"/>
              <a:ext cx="115711" cy="563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617155" y="3710990"/>
                <a:ext cx="1157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701822" y="3622692"/>
              <a:ext cx="28222" cy="46334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701822" y="3622692"/>
                <a:ext cx="28222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5200" y="3637672"/>
              <a:ext cx="135466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5200" y="3637672"/>
                <a:ext cx="1354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845755" y="3575634"/>
              <a:ext cx="31045" cy="2143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845755" y="3575634"/>
                <a:ext cx="3104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351161" y="3699710"/>
              <a:ext cx="218016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351161" y="3699710"/>
                <a:ext cx="2180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172905" y="4009899"/>
              <a:ext cx="253295" cy="18611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172905" y="4009899"/>
                <a:ext cx="25329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29022" y="3984520"/>
              <a:ext cx="84666" cy="21924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29022" y="3984520"/>
                <a:ext cx="846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1911" y="3942222"/>
              <a:ext cx="14111" cy="4878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1911" y="3942222"/>
                <a:ext cx="141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570133" y="3936582"/>
              <a:ext cx="129822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570133" y="3936582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654800" y="3854628"/>
              <a:ext cx="11288" cy="23140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654800" y="3854628"/>
                <a:ext cx="11288" cy="231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691488" y="4043738"/>
              <a:ext cx="186267" cy="338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691488" y="4043738"/>
                <a:ext cx="186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905977" y="3936582"/>
              <a:ext cx="146756" cy="2707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905977" y="3936582"/>
                <a:ext cx="1467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192962" y="3930942"/>
              <a:ext cx="26282" cy="2086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192962" y="3930942"/>
                <a:ext cx="26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224183" y="3956321"/>
              <a:ext cx="93839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224183" y="3956321"/>
                <a:ext cx="938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92622" y="3824491"/>
              <a:ext cx="299155" cy="46898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92622" y="3824491"/>
                <a:ext cx="299155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374466" y="3823786"/>
              <a:ext cx="172156" cy="1325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374466" y="3823786"/>
                <a:ext cx="17215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57911" y="3840705"/>
              <a:ext cx="73378" cy="704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57911" y="3840705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80335" y="3118810"/>
              <a:ext cx="1258887" cy="14663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80335" y="3118810"/>
                <a:ext cx="125888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967155" y="2563290"/>
              <a:ext cx="274638" cy="4370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967155" y="2563290"/>
                <a:ext cx="27463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910711" y="2573864"/>
              <a:ext cx="406400" cy="43779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910711" y="2573864"/>
                <a:ext cx="406400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729382" y="3491037"/>
              <a:ext cx="215900" cy="36218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729382" y="3491037"/>
                <a:ext cx="215900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67155" y="3600132"/>
              <a:ext cx="59267" cy="939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67155" y="3600132"/>
                <a:ext cx="59267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23600" y="3395161"/>
              <a:ext cx="318911" cy="4624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23600" y="3395161"/>
                <a:ext cx="318911" cy="46246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708400" y="2002129"/>
              <a:ext cx="344311" cy="3889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708400" y="2002129"/>
                <a:ext cx="344311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18655" y="1938682"/>
              <a:ext cx="565856" cy="48414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918655" y="1938682"/>
                <a:ext cx="565856" cy="484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23745" y="1980980"/>
              <a:ext cx="337432" cy="4645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23745" y="1980980"/>
                <a:ext cx="337432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953051" y="1958950"/>
              <a:ext cx="494771" cy="5037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953051" y="1958950"/>
                <a:ext cx="494771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14088" y="1222603"/>
              <a:ext cx="519289" cy="52855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14088" y="1222603"/>
                <a:ext cx="519289" cy="528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086622" y="1204802"/>
              <a:ext cx="152400" cy="1233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086622" y="1204802"/>
                <a:ext cx="152400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93866" y="1240756"/>
              <a:ext cx="95956" cy="107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93866" y="1240756"/>
                <a:ext cx="959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70906" y="2298219"/>
              <a:ext cx="558271" cy="592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70906" y="2298219"/>
                <a:ext cx="55827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74144" y="2160044"/>
              <a:ext cx="208844" cy="29890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74144" y="2160044"/>
                <a:ext cx="208844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848555" y="1844215"/>
              <a:ext cx="25400" cy="2904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848555" y="1844215"/>
                <a:ext cx="2540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1962651"/>
              <a:ext cx="104423" cy="394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1962651"/>
                <a:ext cx="10442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941688" y="1813196"/>
              <a:ext cx="42334" cy="4088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941688" y="1813196"/>
                <a:ext cx="4233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013302" y="1776537"/>
              <a:ext cx="154164" cy="507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013302" y="1776537"/>
                <a:ext cx="15416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077155" y="1711327"/>
              <a:ext cx="22578" cy="2541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077155" y="1711327"/>
                <a:ext cx="22578" cy="254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875844" y="2069807"/>
              <a:ext cx="495653" cy="281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875844" y="2069807"/>
                <a:ext cx="49565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737555" y="1944674"/>
              <a:ext cx="285045" cy="3394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737555" y="1944674"/>
                <a:ext cx="285045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782711" y="1582669"/>
              <a:ext cx="143227" cy="29238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782711" y="1582669"/>
                <a:ext cx="143227" cy="292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35111" y="1710798"/>
              <a:ext cx="127000" cy="1369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35111" y="1710798"/>
                <a:ext cx="127000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053644" y="1618623"/>
              <a:ext cx="95956" cy="32146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053644" y="1618623"/>
                <a:ext cx="959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177822" y="1584784"/>
              <a:ext cx="107244" cy="2044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177822" y="1584784"/>
                <a:ext cx="107244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296355" y="1691940"/>
              <a:ext cx="141111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296355" y="1691940"/>
                <a:ext cx="1411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352800" y="1697580"/>
              <a:ext cx="62088" cy="36658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352800" y="1697580"/>
                <a:ext cx="6208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443111" y="1603113"/>
              <a:ext cx="196144" cy="5498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443111" y="1603113"/>
                <a:ext cx="196144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253088" y="1897793"/>
              <a:ext cx="458083" cy="1494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253088" y="1897793"/>
                <a:ext cx="45808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56666" y="1787817"/>
              <a:ext cx="267406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56666" y="1787817"/>
                <a:ext cx="26740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464755" y="1589719"/>
              <a:ext cx="230011" cy="3172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464755" y="1589719"/>
                <a:ext cx="230011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656666" y="1669381"/>
              <a:ext cx="174978" cy="12760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656666" y="1669381"/>
                <a:ext cx="174978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4800070" y="1536846"/>
              <a:ext cx="204611" cy="366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4800070" y="1536846"/>
                <a:ext cx="20461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4902200" y="1464762"/>
              <a:ext cx="25400" cy="2779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4902200" y="1464762"/>
                <a:ext cx="254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18866" y="4111416"/>
              <a:ext cx="42334" cy="2876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18866" y="4111416"/>
                <a:ext cx="42334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16044" y="4198833"/>
              <a:ext cx="135466" cy="13253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16044" y="4198833"/>
                <a:ext cx="135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143044" y="4015539"/>
              <a:ext cx="25400" cy="4596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143044" y="4015539"/>
                <a:ext cx="25400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174088" y="4164818"/>
              <a:ext cx="118534" cy="27088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174088" y="4164818"/>
                <a:ext cx="118534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286977" y="4049378"/>
              <a:ext cx="127529" cy="39196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286977" y="4049378"/>
                <a:ext cx="12752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22444" y="4035278"/>
              <a:ext cx="99659" cy="3073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22444" y="4035278"/>
                <a:ext cx="9965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546622" y="4162174"/>
              <a:ext cx="152400" cy="1466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546622" y="4162174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574844" y="4184733"/>
              <a:ext cx="84666" cy="5104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574844" y="4184733"/>
                <a:ext cx="84666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747022" y="4205530"/>
              <a:ext cx="33867" cy="19774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747022" y="4205530"/>
                <a:ext cx="33867" cy="197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63955" y="4249591"/>
              <a:ext cx="84667" cy="197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63955" y="4249591"/>
                <a:ext cx="846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809111" y="4107891"/>
              <a:ext cx="67733" cy="37134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809111" y="4107891"/>
                <a:ext cx="67733" cy="371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865555" y="4181561"/>
              <a:ext cx="138289" cy="2469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865555" y="4181561"/>
                <a:ext cx="138289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051822" y="4071937"/>
              <a:ext cx="95956" cy="34684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051822" y="4071937"/>
                <a:ext cx="9595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159067" y="4043738"/>
              <a:ext cx="141111" cy="2324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159067" y="4043738"/>
                <a:ext cx="141111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306175" y="4169929"/>
              <a:ext cx="228247" cy="18470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306175" y="4169929"/>
                <a:ext cx="228247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65430" y="4534401"/>
              <a:ext cx="342547" cy="5273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65430" y="4534401"/>
                <a:ext cx="34254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176933" y="4532286"/>
              <a:ext cx="263878" cy="44272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176933" y="4532286"/>
                <a:ext cx="263878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545232" y="4611243"/>
              <a:ext cx="238478" cy="2819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545232" y="4611243"/>
                <a:ext cx="2384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786532" y="4534401"/>
              <a:ext cx="165453" cy="6936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786532" y="4534401"/>
                <a:ext cx="165453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15107" y="4554845"/>
              <a:ext cx="332670" cy="42034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15107" y="4554845"/>
                <a:ext cx="332670" cy="420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080044" y="4556960"/>
              <a:ext cx="375356" cy="26789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080044" y="4556960"/>
                <a:ext cx="37535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889066" y="5245016"/>
              <a:ext cx="222956" cy="7895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889066" y="5245016"/>
                <a:ext cx="2229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874426" y="5159009"/>
              <a:ext cx="322262" cy="4709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874426" y="5159009"/>
                <a:ext cx="322262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252956" y="5213821"/>
              <a:ext cx="145697" cy="77846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252956" y="5213821"/>
                <a:ext cx="145697" cy="778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442222" y="5248893"/>
              <a:ext cx="248356" cy="2477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442222" y="5248893"/>
                <a:ext cx="248356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642600" y="5129400"/>
              <a:ext cx="241652" cy="4850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642600" y="5129400"/>
                <a:ext cx="241652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700279" y="5211177"/>
              <a:ext cx="319793" cy="3073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700279" y="5211177"/>
                <a:ext cx="31979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142132" y="5058902"/>
              <a:ext cx="86431" cy="817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142132" y="5058902"/>
                <a:ext cx="86431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1074400" y="5159009"/>
              <a:ext cx="148167" cy="33133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1074400" y="5159009"/>
                <a:ext cx="148167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1170355" y="5342302"/>
              <a:ext cx="93133" cy="5498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1170355" y="5342302"/>
                <a:ext cx="93133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1184467" y="5219637"/>
              <a:ext cx="106010" cy="1776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1184467" y="5219637"/>
                <a:ext cx="10601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1311467" y="5098381"/>
              <a:ext cx="152400" cy="1707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1311467" y="5098381"/>
                <a:ext cx="15240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1339688" y="4995455"/>
              <a:ext cx="56444" cy="26965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1339688" y="4995455"/>
                <a:ext cx="564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1245850" y="5167469"/>
              <a:ext cx="268817" cy="29926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1245850" y="5167469"/>
                <a:ext cx="268817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1520839" y="4867149"/>
              <a:ext cx="324026" cy="109976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1520839" y="4867149"/>
                <a:ext cx="324026" cy="109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1765314" y="5159714"/>
              <a:ext cx="308151" cy="32940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1765314" y="5159714"/>
                <a:ext cx="308151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916333" y="1110336"/>
              <a:ext cx="31044" cy="6274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916333" y="1110336"/>
                <a:ext cx="31044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3226505" y="2707105"/>
              <a:ext cx="1266472" cy="958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3226505" y="2707105"/>
                <a:ext cx="126647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4093633" y="4491397"/>
              <a:ext cx="122767" cy="1760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4093633" y="4491397"/>
                <a:ext cx="122767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8898466" y="828698"/>
              <a:ext cx="8466" cy="905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8898466" y="828698"/>
                <a:ext cx="8466" cy="90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8051800" y="1843158"/>
              <a:ext cx="31044" cy="2943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8051800" y="1843158"/>
                <a:ext cx="310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8077200" y="1958421"/>
              <a:ext cx="121355" cy="6062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8077200" y="1958421"/>
                <a:ext cx="121355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8201377" y="1826238"/>
              <a:ext cx="16934" cy="45506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8201377" y="1826238"/>
                <a:ext cx="16934" cy="455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8238772" y="1810376"/>
              <a:ext cx="131938" cy="3947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8238772" y="1810376"/>
                <a:ext cx="13193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8298744" y="1753978"/>
              <a:ext cx="26811" cy="1748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8298744" y="1753978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8500533" y="1738997"/>
              <a:ext cx="84667" cy="206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8500533" y="1738997"/>
                <a:ext cx="84667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8407400" y="1827296"/>
              <a:ext cx="31044" cy="1184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8407400" y="1827296"/>
                <a:ext cx="3104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8381647" y="1773013"/>
              <a:ext cx="257175" cy="29326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8381647" y="1773013"/>
                <a:ext cx="25717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8407400" y="1960536"/>
              <a:ext cx="177800" cy="25308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8407400" y="1960536"/>
                <a:ext cx="17780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8681155" y="1878054"/>
              <a:ext cx="203200" cy="7895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8681155" y="1878054"/>
                <a:ext cx="203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8728603" y="1799097"/>
              <a:ext cx="131057" cy="27071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8728603" y="1799097"/>
                <a:ext cx="1310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8610423" y="2041608"/>
              <a:ext cx="395288" cy="1804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8610423" y="2041608"/>
                <a:ext cx="3952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9036755" y="1849855"/>
              <a:ext cx="127882" cy="53014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9036755" y="1849855"/>
                <a:ext cx="12788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9223022" y="1835050"/>
              <a:ext cx="158044" cy="25731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9223022" y="1835050"/>
                <a:ext cx="158044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9403644" y="1844215"/>
              <a:ext cx="104951" cy="28199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9403644" y="1844215"/>
                <a:ext cx="10495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9487076" y="1765258"/>
              <a:ext cx="119768" cy="3452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9487076" y="1765258"/>
                <a:ext cx="119768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9674753" y="1748338"/>
              <a:ext cx="152224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9674753" y="1748338"/>
                <a:ext cx="1522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9714088" y="1708860"/>
              <a:ext cx="45156" cy="9940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9714088" y="1708860"/>
                <a:ext cx="4515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9668227" y="1677841"/>
              <a:ext cx="192617" cy="34120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9668227" y="1677841"/>
                <a:ext cx="19261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9668933" y="1872414"/>
              <a:ext cx="158044" cy="20585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9668933" y="1872414"/>
                <a:ext cx="1580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9804400" y="2052888"/>
              <a:ext cx="93133" cy="7613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9804400" y="2052888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9996311" y="1761909"/>
              <a:ext cx="228600" cy="5780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9996311" y="1761909"/>
                <a:ext cx="228600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9936338" y="1844215"/>
              <a:ext cx="310444" cy="9940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9936338" y="1844215"/>
                <a:ext cx="310444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10061222" y="1735472"/>
              <a:ext cx="25400" cy="2328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10061222" y="1735472"/>
                <a:ext cx="25400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10112022" y="1719434"/>
              <a:ext cx="59266" cy="25167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10112022" y="1719434"/>
                <a:ext cx="59266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9891183" y="1973930"/>
              <a:ext cx="347839" cy="1212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9891183" y="1973930"/>
                <a:ext cx="34783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10272888" y="1839985"/>
              <a:ext cx="158044" cy="17060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10272888" y="1839985"/>
                <a:ext cx="158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10267244" y="1735296"/>
              <a:ext cx="290688" cy="26683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10267244" y="1735296"/>
                <a:ext cx="29068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10694811" y="1567865"/>
              <a:ext cx="211667" cy="31582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10694811" y="1567865"/>
                <a:ext cx="2116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10597444" y="1838575"/>
              <a:ext cx="222956" cy="45400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10597444" y="1838575"/>
                <a:ext cx="22295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10930113" y="1562225"/>
              <a:ext cx="299508" cy="3753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10930113" y="1562225"/>
                <a:ext cx="29950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11466688" y="1343682"/>
              <a:ext cx="68439" cy="18470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11466688" y="1343682"/>
                <a:ext cx="684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11319227" y="1581083"/>
              <a:ext cx="347838" cy="35900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11319227" y="1581083"/>
                <a:ext cx="347838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11720688" y="1818836"/>
              <a:ext cx="104996" cy="5995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11720688" y="181883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8048977" y="2436394"/>
              <a:ext cx="16934" cy="20303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8048977" y="2436394"/>
                <a:ext cx="169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8060266" y="2492792"/>
              <a:ext cx="112889" cy="2256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8060266" y="2492792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8187266" y="2359552"/>
              <a:ext cx="19756" cy="37857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8187266" y="2359552"/>
                <a:ext cx="19756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3256138" y="1737059"/>
              <a:ext cx="224191" cy="22735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3256138" y="1737059"/>
                <a:ext cx="224191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3263194" y="1765258"/>
              <a:ext cx="239183" cy="24251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3263194" y="1765258"/>
                <a:ext cx="23918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8246533" y="2566110"/>
              <a:ext cx="98778" cy="8829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8246533" y="2566110"/>
                <a:ext cx="987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8421511" y="2430754"/>
              <a:ext cx="90311" cy="2819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8421511" y="2430754"/>
                <a:ext cx="90311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8540044" y="2421414"/>
              <a:ext cx="111478" cy="2130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8540044" y="2421414"/>
                <a:ext cx="111478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8652933" y="2543550"/>
              <a:ext cx="135467" cy="18047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8652933" y="2543550"/>
                <a:ext cx="1354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8807273" y="2453314"/>
              <a:ext cx="130704" cy="169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8807273" y="2453314"/>
                <a:ext cx="13070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9172222" y="2402555"/>
              <a:ext cx="104422" cy="2256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9172222" y="2402555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9065683" y="2447674"/>
              <a:ext cx="227894" cy="2340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9065683" y="2447674"/>
                <a:ext cx="22789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9096022" y="2583029"/>
              <a:ext cx="200378" cy="1980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9096022" y="2583029"/>
                <a:ext cx="200378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9392355" y="2535091"/>
              <a:ext cx="160867" cy="4793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9392355" y="2535091"/>
                <a:ext cx="160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9428162" y="2455781"/>
              <a:ext cx="82726" cy="2174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9428162" y="2455781"/>
                <a:ext cx="8272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9277350" y="2667626"/>
              <a:ext cx="360538" cy="10151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9277350" y="2667626"/>
                <a:ext cx="36053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9731022" y="2425115"/>
              <a:ext cx="107244" cy="36376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9731022" y="2425115"/>
                <a:ext cx="1072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9829800" y="2434808"/>
              <a:ext cx="149577" cy="24762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9829800" y="2434808"/>
                <a:ext cx="149577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2" name="墨迹 141"/>
              <p14:cNvContentPartPr/>
              <p14:nvPr/>
            </p14:nvContentPartPr>
            <p14:xfrm>
              <a:off x="9920111" y="2381935"/>
              <a:ext cx="115711" cy="34526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0"/>
            </p:blipFill>
            <p:spPr>
              <a:xfrm>
                <a:off x="9920111" y="2381935"/>
                <a:ext cx="115711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3" name="墨迹 142"/>
              <p14:cNvContentPartPr/>
              <p14:nvPr/>
            </p14:nvContentPartPr>
            <p14:xfrm>
              <a:off x="10114844" y="2408195"/>
              <a:ext cx="105304" cy="2312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2"/>
            </p:blipFill>
            <p:spPr>
              <a:xfrm>
                <a:off x="10114844" y="2408195"/>
                <a:ext cx="10530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4" name="墨迹 143"/>
              <p14:cNvContentPartPr/>
              <p14:nvPr/>
            </p14:nvContentPartPr>
            <p14:xfrm>
              <a:off x="10206213" y="2351973"/>
              <a:ext cx="120297" cy="33239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4"/>
            </p:blipFill>
            <p:spPr>
              <a:xfrm>
                <a:off x="10206213" y="2351973"/>
                <a:ext cx="120297" cy="332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5" name="墨迹 144"/>
              <p14:cNvContentPartPr/>
              <p14:nvPr/>
            </p14:nvContentPartPr>
            <p14:xfrm>
              <a:off x="10334977" y="2334878"/>
              <a:ext cx="146755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6"/>
            </p:blipFill>
            <p:spPr>
              <a:xfrm>
                <a:off x="10334977" y="2334878"/>
                <a:ext cx="1467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6" name="墨迹 145"/>
              <p14:cNvContentPartPr/>
              <p14:nvPr/>
            </p14:nvContentPartPr>
            <p14:xfrm>
              <a:off x="10338858" y="2289759"/>
              <a:ext cx="185914" cy="28005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8"/>
            </p:blipFill>
            <p:spPr>
              <a:xfrm>
                <a:off x="10338858" y="2289759"/>
                <a:ext cx="18591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7" name="墨迹 146"/>
              <p14:cNvContentPartPr/>
              <p14:nvPr/>
            </p14:nvContentPartPr>
            <p14:xfrm>
              <a:off x="10332155" y="2447674"/>
              <a:ext cx="155223" cy="18893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0"/>
            </p:blipFill>
            <p:spPr>
              <a:xfrm>
                <a:off x="10332155" y="2447674"/>
                <a:ext cx="1552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8" name="墨迹 147"/>
              <p14:cNvContentPartPr/>
              <p14:nvPr/>
            </p14:nvContentPartPr>
            <p14:xfrm>
              <a:off x="10408355" y="2611228"/>
              <a:ext cx="155223" cy="733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2"/>
            </p:blipFill>
            <p:spPr>
              <a:xfrm>
                <a:off x="10408355" y="2611228"/>
                <a:ext cx="1552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9" name="墨迹 148"/>
              <p14:cNvContentPartPr/>
              <p14:nvPr/>
            </p14:nvContentPartPr>
            <p14:xfrm>
              <a:off x="10588977" y="2357437"/>
              <a:ext cx="255763" cy="13535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4"/>
            </p:blipFill>
            <p:spPr>
              <a:xfrm>
                <a:off x="10588977" y="2357437"/>
                <a:ext cx="25576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0" name="墨迹 149"/>
              <p14:cNvContentPartPr/>
              <p14:nvPr/>
            </p14:nvContentPartPr>
            <p14:xfrm>
              <a:off x="10715977" y="2292579"/>
              <a:ext cx="42333" cy="19457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6"/>
            </p:blipFill>
            <p:spPr>
              <a:xfrm>
                <a:off x="10715977" y="2292579"/>
                <a:ext cx="423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1" name="墨迹 150"/>
              <p14:cNvContentPartPr/>
              <p14:nvPr/>
            </p14:nvContentPartPr>
            <p14:xfrm>
              <a:off x="10673644" y="2289759"/>
              <a:ext cx="178682" cy="29609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8"/>
            </p:blipFill>
            <p:spPr>
              <a:xfrm>
                <a:off x="10673644" y="2289759"/>
                <a:ext cx="17868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2" name="墨迹 151"/>
              <p14:cNvContentPartPr/>
              <p14:nvPr/>
            </p14:nvContentPartPr>
            <p14:xfrm>
              <a:off x="10564988" y="2503543"/>
              <a:ext cx="297744" cy="15280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0"/>
            </p:blipFill>
            <p:spPr>
              <a:xfrm>
                <a:off x="10564988" y="2503543"/>
                <a:ext cx="297744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3" name="墨迹 152"/>
              <p14:cNvContentPartPr/>
              <p14:nvPr/>
            </p14:nvContentPartPr>
            <p14:xfrm>
              <a:off x="10823222" y="2446088"/>
              <a:ext cx="170215" cy="14029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2"/>
            </p:blipFill>
            <p:spPr>
              <a:xfrm>
                <a:off x="10823222" y="2446088"/>
                <a:ext cx="170215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4" name="墨迹 153"/>
              <p14:cNvContentPartPr/>
              <p14:nvPr/>
            </p14:nvContentPartPr>
            <p14:xfrm>
              <a:off x="10865555" y="2329238"/>
              <a:ext cx="270933" cy="29045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4"/>
            </p:blipFill>
            <p:spPr>
              <a:xfrm>
                <a:off x="10865555" y="2329238"/>
                <a:ext cx="2709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5" name="墨迹 154"/>
              <p14:cNvContentPartPr/>
              <p14:nvPr/>
            </p14:nvContentPartPr>
            <p14:xfrm>
              <a:off x="11077222" y="2171324"/>
              <a:ext cx="303389" cy="55834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6"/>
            </p:blipFill>
            <p:spPr>
              <a:xfrm>
                <a:off x="11077222" y="2171324"/>
                <a:ext cx="303389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6" name="墨迹 155"/>
              <p14:cNvContentPartPr/>
              <p14:nvPr/>
            </p14:nvContentPartPr>
            <p14:xfrm>
              <a:off x="11367911" y="2254511"/>
              <a:ext cx="186090" cy="2344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8"/>
            </p:blipFill>
            <p:spPr>
              <a:xfrm>
                <a:off x="11367911" y="2254511"/>
                <a:ext cx="18609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7" name="墨迹 156"/>
              <p14:cNvContentPartPr/>
              <p14:nvPr/>
            </p14:nvContentPartPr>
            <p14:xfrm>
              <a:off x="11638844" y="2120565"/>
              <a:ext cx="54151" cy="4793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0"/>
            </p:blipFill>
            <p:spPr>
              <a:xfrm>
                <a:off x="11638844" y="2120565"/>
                <a:ext cx="5415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8" name="墨迹 157"/>
              <p14:cNvContentPartPr/>
              <p14:nvPr/>
            </p14:nvContentPartPr>
            <p14:xfrm>
              <a:off x="11530188" y="2188243"/>
              <a:ext cx="148167" cy="26295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2"/>
            </p:blipFill>
            <p:spPr>
              <a:xfrm>
                <a:off x="11530188" y="2188243"/>
                <a:ext cx="148167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9" name="墨迹 158"/>
              <p14:cNvContentPartPr/>
              <p14:nvPr/>
            </p14:nvContentPartPr>
            <p14:xfrm>
              <a:off x="11600744" y="2374356"/>
              <a:ext cx="91723" cy="9305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4"/>
            </p:blipFill>
            <p:spPr>
              <a:xfrm>
                <a:off x="11600744" y="2374356"/>
                <a:ext cx="9172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0" name="墨迹 159"/>
              <p14:cNvContentPartPr/>
              <p14:nvPr/>
            </p14:nvContentPartPr>
            <p14:xfrm>
              <a:off x="3251200" y="5360632"/>
              <a:ext cx="5644" cy="23052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6"/>
            </p:blipFill>
            <p:spPr>
              <a:xfrm>
                <a:off x="3251200" y="5360632"/>
                <a:ext cx="5644" cy="23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1" name="墨迹 160"/>
              <p14:cNvContentPartPr/>
              <p14:nvPr/>
            </p14:nvContentPartPr>
            <p14:xfrm>
              <a:off x="3256138" y="5448049"/>
              <a:ext cx="96662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8"/>
            </p:blipFill>
            <p:spPr>
              <a:xfrm>
                <a:off x="3256138" y="5448049"/>
                <a:ext cx="966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2" name="墨迹 161"/>
              <p14:cNvContentPartPr/>
              <p14:nvPr/>
            </p14:nvContentPartPr>
            <p14:xfrm>
              <a:off x="3352800" y="5239905"/>
              <a:ext cx="5644" cy="53525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0"/>
            </p:blipFill>
            <p:spPr>
              <a:xfrm>
                <a:off x="3352800" y="5239905"/>
                <a:ext cx="5644" cy="535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3" name="墨迹 162"/>
              <p14:cNvContentPartPr/>
              <p14:nvPr/>
            </p14:nvContentPartPr>
            <p14:xfrm>
              <a:off x="3414888" y="5427604"/>
              <a:ext cx="75495" cy="17271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2"/>
            </p:blipFill>
            <p:spPr>
              <a:xfrm>
                <a:off x="3414888" y="5427604"/>
                <a:ext cx="7549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4" name="墨迹 163"/>
              <p14:cNvContentPartPr/>
              <p14:nvPr/>
            </p14:nvContentPartPr>
            <p14:xfrm>
              <a:off x="3544711" y="5297184"/>
              <a:ext cx="107244" cy="18470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4"/>
            </p:blipFill>
            <p:spPr>
              <a:xfrm>
                <a:off x="3544711" y="5297184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5" name="墨迹 164"/>
              <p14:cNvContentPartPr/>
              <p14:nvPr/>
            </p14:nvContentPartPr>
            <p14:xfrm>
              <a:off x="3544711" y="5356402"/>
              <a:ext cx="22577" cy="3115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6"/>
            </p:blipFill>
            <p:spPr>
              <a:xfrm>
                <a:off x="3544711" y="5356402"/>
                <a:ext cx="225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6" name="墨迹 165"/>
              <p14:cNvContentPartPr/>
              <p14:nvPr/>
            </p14:nvContentPartPr>
            <p14:xfrm>
              <a:off x="3725333" y="5318333"/>
              <a:ext cx="101600" cy="2037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8"/>
            </p:blipFill>
            <p:spPr>
              <a:xfrm>
                <a:off x="3725333" y="5318333"/>
                <a:ext cx="1016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7" name="墨迹 166"/>
              <p14:cNvContentPartPr/>
              <p14:nvPr/>
            </p14:nvContentPartPr>
            <p14:xfrm>
              <a:off x="3872088" y="5431130"/>
              <a:ext cx="124178" cy="15086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0"/>
            </p:blipFill>
            <p:spPr>
              <a:xfrm>
                <a:off x="3872088" y="5431130"/>
                <a:ext cx="124178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8" name="墨迹 167"/>
              <p14:cNvContentPartPr/>
              <p14:nvPr/>
            </p14:nvContentPartPr>
            <p14:xfrm>
              <a:off x="4115505" y="5377552"/>
              <a:ext cx="258939" cy="845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2"/>
            </p:blipFill>
            <p:spPr>
              <a:xfrm>
                <a:off x="4115505" y="5377552"/>
                <a:ext cx="25893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9" name="墨迹 168"/>
              <p14:cNvContentPartPr/>
              <p14:nvPr/>
            </p14:nvContentPartPr>
            <p14:xfrm>
              <a:off x="4318000" y="5269514"/>
              <a:ext cx="186266" cy="7137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4"/>
            </p:blipFill>
            <p:spPr>
              <a:xfrm>
                <a:off x="4318000" y="5269514"/>
                <a:ext cx="18626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70" name="墨迹 169"/>
              <p14:cNvContentPartPr/>
              <p14:nvPr/>
            </p14:nvContentPartPr>
            <p14:xfrm>
              <a:off x="4145844" y="5442409"/>
              <a:ext cx="349956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6"/>
            </p:blipFill>
            <p:spPr>
              <a:xfrm>
                <a:off x="4145844" y="5442409"/>
                <a:ext cx="349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71" name="墨迹 170"/>
              <p14:cNvContentPartPr/>
              <p14:nvPr/>
            </p14:nvContentPartPr>
            <p14:xfrm>
              <a:off x="4152547" y="5476248"/>
              <a:ext cx="134408" cy="7331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8"/>
            </p:blipFill>
            <p:spPr>
              <a:xfrm>
                <a:off x="4152547" y="5476248"/>
                <a:ext cx="13440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2" name="墨迹 171"/>
              <p14:cNvContentPartPr/>
              <p14:nvPr/>
            </p14:nvContentPartPr>
            <p14:xfrm>
              <a:off x="4735688" y="5254709"/>
              <a:ext cx="11289" cy="19334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0"/>
            </p:blipFill>
            <p:spPr>
              <a:xfrm>
                <a:off x="4735688" y="5254709"/>
                <a:ext cx="11289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3" name="墨迹 172"/>
              <p14:cNvContentPartPr/>
              <p14:nvPr/>
            </p14:nvContentPartPr>
            <p14:xfrm>
              <a:off x="4741333" y="5325383"/>
              <a:ext cx="110067" cy="6062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2"/>
            </p:blipFill>
            <p:spPr>
              <a:xfrm>
                <a:off x="4741333" y="5325383"/>
                <a:ext cx="11006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4" name="墨迹 173"/>
              <p14:cNvContentPartPr/>
              <p14:nvPr/>
            </p14:nvContentPartPr>
            <p14:xfrm>
              <a:off x="4844344" y="5162886"/>
              <a:ext cx="23989" cy="4092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4"/>
            </p:blipFill>
            <p:spPr>
              <a:xfrm>
                <a:off x="4844344" y="5162886"/>
                <a:ext cx="23989" cy="409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5" name="墨迹 174"/>
              <p14:cNvContentPartPr/>
              <p14:nvPr/>
            </p14:nvContentPartPr>
            <p14:xfrm>
              <a:off x="4926365" y="5160419"/>
              <a:ext cx="142346" cy="112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6"/>
            </p:blipFill>
            <p:spPr>
              <a:xfrm>
                <a:off x="4926365" y="5160419"/>
                <a:ext cx="14234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6" name="墨迹 175"/>
              <p14:cNvContentPartPr/>
              <p14:nvPr/>
            </p14:nvContentPartPr>
            <p14:xfrm>
              <a:off x="4979811" y="5067362"/>
              <a:ext cx="26811" cy="17483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8"/>
            </p:blipFill>
            <p:spPr>
              <a:xfrm>
                <a:off x="4979811" y="5067362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7" name="墨迹 176"/>
              <p14:cNvContentPartPr/>
              <p14:nvPr/>
            </p14:nvContentPartPr>
            <p14:xfrm>
              <a:off x="5056363" y="5323973"/>
              <a:ext cx="198614" cy="394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0"/>
            </p:blipFill>
            <p:spPr>
              <a:xfrm>
                <a:off x="5056363" y="5323973"/>
                <a:ext cx="1986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8" name="墨迹 177"/>
              <p14:cNvContentPartPr/>
              <p14:nvPr/>
            </p14:nvContentPartPr>
            <p14:xfrm>
              <a:off x="5153377" y="5208357"/>
              <a:ext cx="31045" cy="24815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2"/>
            </p:blipFill>
            <p:spPr>
              <a:xfrm>
                <a:off x="5153377" y="5208357"/>
                <a:ext cx="3104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9" name="墨迹 178"/>
              <p14:cNvContentPartPr/>
              <p14:nvPr/>
            </p14:nvContentPartPr>
            <p14:xfrm>
              <a:off x="5483048" y="5182097"/>
              <a:ext cx="8996" cy="19545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4"/>
            </p:blipFill>
            <p:spPr>
              <a:xfrm>
                <a:off x="5483048" y="5182097"/>
                <a:ext cx="899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0" name="墨迹 179"/>
              <p14:cNvContentPartPr/>
              <p14:nvPr/>
            </p14:nvContentPartPr>
            <p14:xfrm>
              <a:off x="5514622" y="5274625"/>
              <a:ext cx="81844" cy="267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6"/>
            </p:blipFill>
            <p:spPr>
              <a:xfrm>
                <a:off x="5514622" y="5274625"/>
                <a:ext cx="818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1" name="墨迹 180"/>
              <p14:cNvContentPartPr/>
              <p14:nvPr/>
            </p14:nvContentPartPr>
            <p14:xfrm>
              <a:off x="5590822" y="5105431"/>
              <a:ext cx="19755" cy="37081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8"/>
            </p:blipFill>
            <p:spPr>
              <a:xfrm>
                <a:off x="5590822" y="5105431"/>
                <a:ext cx="19755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2" name="墨迹 181"/>
              <p14:cNvContentPartPr/>
              <p14:nvPr/>
            </p14:nvContentPartPr>
            <p14:xfrm>
              <a:off x="5627511" y="5290134"/>
              <a:ext cx="124178" cy="12971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0"/>
            </p:blipFill>
            <p:spPr>
              <a:xfrm>
                <a:off x="5627511" y="5290134"/>
                <a:ext cx="1241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3" name="墨迹 182"/>
              <p14:cNvContentPartPr/>
              <p14:nvPr/>
            </p14:nvContentPartPr>
            <p14:xfrm>
              <a:off x="5830711" y="5092741"/>
              <a:ext cx="121885" cy="42580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2"/>
            </p:blipFill>
            <p:spPr>
              <a:xfrm>
                <a:off x="5830711" y="5092741"/>
                <a:ext cx="12188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4" name="墨迹 183"/>
              <p14:cNvContentPartPr/>
              <p14:nvPr/>
            </p14:nvContentPartPr>
            <p14:xfrm>
              <a:off x="6022622" y="5117239"/>
              <a:ext cx="127881" cy="26031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4"/>
            </p:blipFill>
            <p:spPr>
              <a:xfrm>
                <a:off x="6022622" y="5117239"/>
                <a:ext cx="12788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5" name="墨迹 184"/>
              <p14:cNvContentPartPr/>
              <p14:nvPr/>
            </p14:nvContentPartPr>
            <p14:xfrm>
              <a:off x="6191955" y="5290134"/>
              <a:ext cx="158045" cy="14663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6"/>
            </p:blipFill>
            <p:spPr>
              <a:xfrm>
                <a:off x="6191955" y="5290134"/>
                <a:ext cx="1580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6" name="墨迹 185"/>
              <p14:cNvContentPartPr/>
              <p14:nvPr/>
            </p14:nvContentPartPr>
            <p14:xfrm>
              <a:off x="6335006" y="5081462"/>
              <a:ext cx="170216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8"/>
            </p:blipFill>
            <p:spPr>
              <a:xfrm>
                <a:off x="6335006" y="5081462"/>
                <a:ext cx="1702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7" name="墨迹 186"/>
              <p14:cNvContentPartPr/>
              <p14:nvPr/>
            </p14:nvContentPartPr>
            <p14:xfrm>
              <a:off x="6661855" y="5921792"/>
              <a:ext cx="162278" cy="40042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0"/>
            </p:blipFill>
            <p:spPr>
              <a:xfrm>
                <a:off x="6661855" y="5921792"/>
                <a:ext cx="1622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8" name="墨迹 187"/>
              <p14:cNvContentPartPr/>
              <p14:nvPr/>
            </p14:nvContentPartPr>
            <p14:xfrm>
              <a:off x="6711244" y="5661304"/>
              <a:ext cx="360" cy="15615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2"/>
            </p:blipFill>
            <p:spPr>
              <a:xfrm>
                <a:off x="6711244" y="5661304"/>
                <a:ext cx="360" cy="156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9" name="墨迹 188"/>
              <p14:cNvContentPartPr/>
              <p14:nvPr/>
            </p14:nvContentPartPr>
            <p14:xfrm>
              <a:off x="6773333" y="5657250"/>
              <a:ext cx="16934" cy="15738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4"/>
            </p:blipFill>
            <p:spPr>
              <a:xfrm>
                <a:off x="6773333" y="5657250"/>
                <a:ext cx="1693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0" name="墨迹 189"/>
              <p14:cNvContentPartPr/>
              <p14:nvPr/>
            </p14:nvContentPartPr>
            <p14:xfrm>
              <a:off x="6688666" y="5433420"/>
              <a:ext cx="100189" cy="14769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6"/>
            </p:blipFill>
            <p:spPr>
              <a:xfrm>
                <a:off x="6688666" y="5433420"/>
                <a:ext cx="100189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91" name="墨迹 190"/>
              <p14:cNvContentPartPr/>
              <p14:nvPr/>
            </p14:nvContentPartPr>
            <p14:xfrm>
              <a:off x="6926615" y="6040228"/>
              <a:ext cx="185385" cy="11843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8"/>
            </p:blipFill>
            <p:spPr>
              <a:xfrm>
                <a:off x="6926615" y="6040228"/>
                <a:ext cx="18538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92" name="墨迹 191"/>
              <p14:cNvContentPartPr/>
              <p14:nvPr/>
            </p14:nvContentPartPr>
            <p14:xfrm>
              <a:off x="7202311" y="6074067"/>
              <a:ext cx="118533" cy="16989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0"/>
            </p:blipFill>
            <p:spPr>
              <a:xfrm>
                <a:off x="7202311" y="6074067"/>
                <a:ext cx="1185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93" name="墨迹 192"/>
              <p14:cNvContentPartPr/>
              <p14:nvPr/>
            </p14:nvContentPartPr>
            <p14:xfrm>
              <a:off x="7366000" y="6028949"/>
              <a:ext cx="5644" cy="25661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2"/>
            </p:blipFill>
            <p:spPr>
              <a:xfrm>
                <a:off x="7366000" y="6028949"/>
                <a:ext cx="56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4" name="墨迹 193"/>
              <p14:cNvContentPartPr/>
              <p14:nvPr/>
            </p14:nvContentPartPr>
            <p14:xfrm>
              <a:off x="7388577" y="6164304"/>
              <a:ext cx="107245" cy="5639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4"/>
            </p:blipFill>
            <p:spPr>
              <a:xfrm>
                <a:off x="7388577" y="6164304"/>
                <a:ext cx="107245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5" name="墨迹 194"/>
              <p14:cNvContentPartPr/>
              <p14:nvPr/>
            </p14:nvContentPartPr>
            <p14:xfrm>
              <a:off x="7518400" y="6021194"/>
              <a:ext cx="19755" cy="33204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6"/>
            </p:blipFill>
            <p:spPr>
              <a:xfrm>
                <a:off x="7518400" y="6021194"/>
                <a:ext cx="19755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6" name="墨迹 195"/>
              <p14:cNvContentPartPr/>
              <p14:nvPr/>
            </p14:nvContentPartPr>
            <p14:xfrm>
              <a:off x="6784622" y="6147384"/>
              <a:ext cx="22578" cy="19739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8"/>
            </p:blipFill>
            <p:spPr>
              <a:xfrm>
                <a:off x="6784622" y="6147384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7" name="墨迹 196"/>
              <p14:cNvContentPartPr/>
              <p14:nvPr/>
            </p14:nvContentPartPr>
            <p14:xfrm>
              <a:off x="6745111" y="6384256"/>
              <a:ext cx="11289" cy="20585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0"/>
            </p:blipFill>
            <p:spPr>
              <a:xfrm>
                <a:off x="6745111" y="6384256"/>
                <a:ext cx="112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8" name="墨迹 197"/>
              <p14:cNvContentPartPr/>
              <p14:nvPr/>
            </p14:nvContentPartPr>
            <p14:xfrm>
              <a:off x="6762044" y="6463213"/>
              <a:ext cx="110066" cy="3947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2"/>
            </p:blipFill>
            <p:spPr>
              <a:xfrm>
                <a:off x="6762044" y="6463213"/>
                <a:ext cx="1100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9" name="墨迹 198"/>
              <p14:cNvContentPartPr/>
              <p14:nvPr/>
            </p14:nvContentPartPr>
            <p14:xfrm>
              <a:off x="6914444" y="6375267"/>
              <a:ext cx="25400" cy="25714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4"/>
            </p:blipFill>
            <p:spPr>
              <a:xfrm>
                <a:off x="6914444" y="6375267"/>
                <a:ext cx="2540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00" name="墨迹 199"/>
              <p14:cNvContentPartPr/>
              <p14:nvPr/>
            </p14:nvContentPartPr>
            <p14:xfrm>
              <a:off x="6379633" y="6062787"/>
              <a:ext cx="215900" cy="3383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6"/>
            </p:blipFill>
            <p:spPr>
              <a:xfrm>
                <a:off x="6379633" y="6062787"/>
                <a:ext cx="215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01" name="墨迹 200"/>
              <p14:cNvContentPartPr/>
              <p14:nvPr/>
            </p14:nvContentPartPr>
            <p14:xfrm>
              <a:off x="6030383" y="6044106"/>
              <a:ext cx="31750" cy="24709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8"/>
            </p:blipFill>
            <p:spPr>
              <a:xfrm>
                <a:off x="6030383" y="6044106"/>
                <a:ext cx="31750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02" name="墨迹 201"/>
              <p14:cNvContentPartPr/>
              <p14:nvPr/>
            </p14:nvContentPartPr>
            <p14:xfrm>
              <a:off x="6039555" y="6119185"/>
              <a:ext cx="143934" cy="10715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0"/>
            </p:blipFill>
            <p:spPr>
              <a:xfrm>
                <a:off x="6039555" y="6119185"/>
                <a:ext cx="143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03" name="墨迹 202"/>
              <p14:cNvContentPartPr/>
              <p14:nvPr/>
            </p14:nvContentPartPr>
            <p14:xfrm>
              <a:off x="6180666" y="5953516"/>
              <a:ext cx="45156" cy="56045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2"/>
            </p:blipFill>
            <p:spPr>
              <a:xfrm>
                <a:off x="6180666" y="5953516"/>
                <a:ext cx="45156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4" name="墨迹 203"/>
              <p14:cNvContentPartPr/>
              <p14:nvPr/>
            </p14:nvContentPartPr>
            <p14:xfrm>
              <a:off x="1414638" y="6076887"/>
              <a:ext cx="113595" cy="31864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4"/>
            </p:blipFill>
            <p:spPr>
              <a:xfrm>
                <a:off x="1414638" y="6076887"/>
                <a:ext cx="11359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5" name="墨迹 204"/>
              <p14:cNvContentPartPr/>
              <p14:nvPr/>
            </p14:nvContentPartPr>
            <p14:xfrm>
              <a:off x="1388533" y="5786613"/>
              <a:ext cx="28222" cy="20849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6"/>
            </p:blipFill>
            <p:spPr>
              <a:xfrm>
                <a:off x="1388533" y="5786613"/>
                <a:ext cx="28222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6" name="墨迹 205"/>
              <p14:cNvContentPartPr/>
              <p14:nvPr/>
            </p14:nvContentPartPr>
            <p14:xfrm>
              <a:off x="1473200" y="5801594"/>
              <a:ext cx="11288" cy="18223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8"/>
            </p:blipFill>
            <p:spPr>
              <a:xfrm>
                <a:off x="1473200" y="5801594"/>
                <a:ext cx="1128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7" name="墨迹 206"/>
              <p14:cNvContentPartPr/>
              <p14:nvPr/>
            </p14:nvContentPartPr>
            <p14:xfrm>
              <a:off x="1365955" y="5521366"/>
              <a:ext cx="135467" cy="16725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0"/>
            </p:blipFill>
            <p:spPr>
              <a:xfrm>
                <a:off x="1365955" y="5521366"/>
                <a:ext cx="1354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8" name="墨迹 207"/>
              <p14:cNvContentPartPr/>
              <p14:nvPr/>
            </p14:nvContentPartPr>
            <p14:xfrm>
              <a:off x="1612194" y="6130465"/>
              <a:ext cx="188383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2"/>
            </p:blipFill>
            <p:spPr>
              <a:xfrm>
                <a:off x="1612194" y="6130465"/>
                <a:ext cx="1883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9" name="墨迹 208"/>
              <p14:cNvContentPartPr/>
              <p14:nvPr/>
            </p14:nvContentPartPr>
            <p14:xfrm>
              <a:off x="1828800" y="6093806"/>
              <a:ext cx="73377" cy="16390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4"/>
            </p:blipFill>
            <p:spPr>
              <a:xfrm>
                <a:off x="1828800" y="6093806"/>
                <a:ext cx="73377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10" name="墨迹 209"/>
              <p14:cNvContentPartPr/>
              <p14:nvPr/>
            </p14:nvContentPartPr>
            <p14:xfrm>
              <a:off x="1936044" y="6062787"/>
              <a:ext cx="22578" cy="19175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6"/>
            </p:blipFill>
            <p:spPr>
              <a:xfrm>
                <a:off x="1936044" y="6062787"/>
                <a:ext cx="225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11" name="墨迹 210"/>
              <p14:cNvContentPartPr/>
              <p14:nvPr/>
            </p14:nvContentPartPr>
            <p14:xfrm>
              <a:off x="1975555" y="6124825"/>
              <a:ext cx="73378" cy="225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8"/>
            </p:blipFill>
            <p:spPr>
              <a:xfrm>
                <a:off x="1975555" y="6124825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12" name="墨迹 211"/>
              <p14:cNvContentPartPr/>
              <p14:nvPr/>
            </p14:nvContentPartPr>
            <p14:xfrm>
              <a:off x="2094088" y="6021546"/>
              <a:ext cx="16934" cy="27811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90"/>
            </p:blipFill>
            <p:spPr>
              <a:xfrm>
                <a:off x="2094088" y="6021546"/>
                <a:ext cx="16934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13" name="墨迹 212"/>
              <p14:cNvContentPartPr/>
              <p14:nvPr/>
            </p14:nvContentPartPr>
            <p14:xfrm>
              <a:off x="1439333" y="6395536"/>
              <a:ext cx="19755" cy="17765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92"/>
            </p:blipFill>
            <p:spPr>
              <a:xfrm>
                <a:off x="1439333" y="6395536"/>
                <a:ext cx="1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4" name="墨迹 213"/>
              <p14:cNvContentPartPr/>
              <p14:nvPr/>
            </p14:nvContentPartPr>
            <p14:xfrm>
              <a:off x="1394177" y="6604208"/>
              <a:ext cx="121709" cy="154390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94"/>
            </p:blipFill>
            <p:spPr>
              <a:xfrm>
                <a:off x="1394177" y="6604208"/>
                <a:ext cx="121709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15" name="墨迹 214"/>
              <p14:cNvContentPartPr/>
              <p14:nvPr/>
            </p14:nvContentPartPr>
            <p14:xfrm>
              <a:off x="1580444" y="6570369"/>
              <a:ext cx="121356" cy="12830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6"/>
            </p:blipFill>
            <p:spPr>
              <a:xfrm>
                <a:off x="1580444" y="6570369"/>
                <a:ext cx="1213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16" name="墨迹 215"/>
              <p14:cNvContentPartPr/>
              <p14:nvPr/>
            </p14:nvContentPartPr>
            <p14:xfrm>
              <a:off x="1700388" y="6561381"/>
              <a:ext cx="35278" cy="29097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8"/>
            </p:blipFill>
            <p:spPr>
              <a:xfrm>
                <a:off x="1700388" y="6561381"/>
                <a:ext cx="35278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17" name="墨迹 216"/>
              <p14:cNvContentPartPr/>
              <p14:nvPr/>
            </p14:nvContentPartPr>
            <p14:xfrm>
              <a:off x="1183922" y="6192503"/>
              <a:ext cx="198966" cy="1127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00"/>
            </p:blipFill>
            <p:spPr>
              <a:xfrm>
                <a:off x="1183922" y="6192503"/>
                <a:ext cx="1989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18" name="墨迹 217"/>
              <p14:cNvContentPartPr/>
              <p14:nvPr/>
            </p14:nvContentPartPr>
            <p14:xfrm>
              <a:off x="920044" y="6143683"/>
              <a:ext cx="95956" cy="16584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02"/>
            </p:blipFill>
            <p:spPr>
              <a:xfrm>
                <a:off x="920044" y="6143683"/>
                <a:ext cx="95956" cy="165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19" name="墨迹 218"/>
              <p14:cNvContentPartPr/>
              <p14:nvPr/>
            </p14:nvContentPartPr>
            <p14:xfrm>
              <a:off x="656695" y="6106496"/>
              <a:ext cx="26282" cy="232642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04"/>
            </p:blipFill>
            <p:spPr>
              <a:xfrm>
                <a:off x="656695" y="6106496"/>
                <a:ext cx="2628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20" name="墨迹 219"/>
              <p14:cNvContentPartPr/>
              <p14:nvPr/>
            </p14:nvContentPartPr>
            <p14:xfrm>
              <a:off x="671688" y="6203783"/>
              <a:ext cx="146756" cy="8459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06"/>
            </p:blipFill>
            <p:spPr>
              <a:xfrm>
                <a:off x="671688" y="6203783"/>
                <a:ext cx="1467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21" name="墨迹 220"/>
              <p14:cNvContentPartPr/>
              <p14:nvPr/>
            </p14:nvContentPartPr>
            <p14:xfrm>
              <a:off x="814211" y="6065607"/>
              <a:ext cx="43744" cy="48502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8"/>
            </p:blipFill>
            <p:spPr>
              <a:xfrm>
                <a:off x="814211" y="6065607"/>
                <a:ext cx="43744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22" name="墨迹 221"/>
              <p14:cNvContentPartPr/>
              <p14:nvPr/>
            </p14:nvContentPartPr>
            <p14:xfrm>
              <a:off x="2833511" y="6085347"/>
              <a:ext cx="110948" cy="31018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10"/>
            </p:blipFill>
            <p:spPr>
              <a:xfrm>
                <a:off x="2833511" y="6085347"/>
                <a:ext cx="11094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23" name="墨迹 222"/>
              <p14:cNvContentPartPr/>
              <p14:nvPr/>
            </p14:nvContentPartPr>
            <p14:xfrm>
              <a:off x="2816577" y="5852352"/>
              <a:ext cx="28223" cy="15403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12"/>
            </p:blipFill>
            <p:spPr>
              <a:xfrm>
                <a:off x="2816577" y="5852352"/>
                <a:ext cx="28223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24" name="墨迹 223"/>
              <p14:cNvContentPartPr/>
              <p14:nvPr/>
            </p14:nvContentPartPr>
            <p14:xfrm>
              <a:off x="2889955" y="5851294"/>
              <a:ext cx="16933" cy="124076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14"/>
            </p:blipFill>
            <p:spPr>
              <a:xfrm>
                <a:off x="2889955" y="5851294"/>
                <a:ext cx="16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25" name="墨迹 224"/>
              <p14:cNvContentPartPr/>
              <p14:nvPr/>
            </p14:nvContentPartPr>
            <p14:xfrm>
              <a:off x="2799644" y="5628522"/>
              <a:ext cx="93839" cy="13535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16"/>
            </p:blipFill>
            <p:spPr>
              <a:xfrm>
                <a:off x="2799644" y="5628522"/>
                <a:ext cx="9383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26" name="墨迹 225"/>
              <p14:cNvContentPartPr/>
              <p14:nvPr/>
            </p14:nvContentPartPr>
            <p14:xfrm>
              <a:off x="3025422" y="6130465"/>
              <a:ext cx="146755" cy="1127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8"/>
            </p:blipFill>
            <p:spPr>
              <a:xfrm>
                <a:off x="3025422" y="6130465"/>
                <a:ext cx="1467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27" name="墨迹 226"/>
              <p14:cNvContentPartPr/>
              <p14:nvPr/>
            </p14:nvContentPartPr>
            <p14:xfrm>
              <a:off x="3200400" y="6062787"/>
              <a:ext cx="5644" cy="18329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20"/>
            </p:blipFill>
            <p:spPr>
              <a:xfrm>
                <a:off x="3200400" y="6062787"/>
                <a:ext cx="56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28" name="墨迹 227"/>
              <p14:cNvContentPartPr/>
              <p14:nvPr/>
            </p14:nvContentPartPr>
            <p14:xfrm>
              <a:off x="3222977" y="6130465"/>
              <a:ext cx="79023" cy="4511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22"/>
            </p:blipFill>
            <p:spPr>
              <a:xfrm>
                <a:off x="3222977" y="6130465"/>
                <a:ext cx="790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29" name="墨迹 228"/>
              <p14:cNvContentPartPr/>
              <p14:nvPr/>
            </p14:nvContentPartPr>
            <p14:xfrm>
              <a:off x="3330222" y="6047806"/>
              <a:ext cx="25400" cy="29133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24"/>
            </p:blipFill>
            <p:spPr>
              <a:xfrm>
                <a:off x="3330222" y="6047806"/>
                <a:ext cx="25400" cy="291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30" name="墨迹 229"/>
              <p14:cNvContentPartPr/>
              <p14:nvPr/>
            </p14:nvContentPartPr>
            <p14:xfrm>
              <a:off x="2878666" y="6372977"/>
              <a:ext cx="5645" cy="138175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26"/>
            </p:blipFill>
            <p:spPr>
              <a:xfrm>
                <a:off x="2878666" y="6372977"/>
                <a:ext cx="564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31" name="墨迹 230"/>
              <p14:cNvContentPartPr/>
              <p14:nvPr/>
            </p14:nvContentPartPr>
            <p14:xfrm>
              <a:off x="2833511" y="6550101"/>
              <a:ext cx="173566" cy="17624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28"/>
            </p:blipFill>
            <p:spPr>
              <a:xfrm>
                <a:off x="2833511" y="6550101"/>
                <a:ext cx="173566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32" name="墨迹 231"/>
              <p14:cNvContentPartPr/>
              <p14:nvPr/>
            </p14:nvContentPartPr>
            <p14:xfrm>
              <a:off x="3042355" y="6601388"/>
              <a:ext cx="81845" cy="4229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30"/>
            </p:blipFill>
            <p:spPr>
              <a:xfrm>
                <a:off x="3042355" y="6601388"/>
                <a:ext cx="818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33" name="墨迹 232"/>
              <p14:cNvContentPartPr/>
              <p14:nvPr/>
            </p14:nvContentPartPr>
            <p14:xfrm>
              <a:off x="3127022" y="6522431"/>
              <a:ext cx="19755" cy="28199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32"/>
            </p:blipFill>
            <p:spPr>
              <a:xfrm>
                <a:off x="3127022" y="6522431"/>
                <a:ext cx="197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34" name="墨迹 233"/>
              <p14:cNvContentPartPr/>
              <p14:nvPr/>
            </p14:nvContentPartPr>
            <p14:xfrm>
              <a:off x="2647244" y="6209422"/>
              <a:ext cx="135467" cy="169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34"/>
            </p:blipFill>
            <p:spPr>
              <a:xfrm>
                <a:off x="2647244" y="6209422"/>
                <a:ext cx="1354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35" name="墨迹 234"/>
              <p14:cNvContentPartPr/>
              <p14:nvPr/>
            </p14:nvContentPartPr>
            <p14:xfrm>
              <a:off x="2484966" y="6131875"/>
              <a:ext cx="104422" cy="162145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36"/>
            </p:blipFill>
            <p:spPr>
              <a:xfrm>
                <a:off x="2484966" y="6131875"/>
                <a:ext cx="104422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36" name="墨迹 235"/>
              <p14:cNvContentPartPr/>
              <p14:nvPr/>
            </p14:nvContentPartPr>
            <p14:xfrm>
              <a:off x="2257777" y="6116013"/>
              <a:ext cx="28223" cy="24004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38"/>
            </p:blipFill>
            <p:spPr>
              <a:xfrm>
                <a:off x="2257777" y="6116013"/>
                <a:ext cx="28223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37" name="墨迹 236"/>
              <p14:cNvContentPartPr/>
              <p14:nvPr/>
            </p14:nvContentPartPr>
            <p14:xfrm>
              <a:off x="2291644" y="6212242"/>
              <a:ext cx="98778" cy="8177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40"/>
            </p:blipFill>
            <p:spPr>
              <a:xfrm>
                <a:off x="2291644" y="6212242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8" name="墨迹 237"/>
              <p14:cNvContentPartPr/>
              <p14:nvPr/>
            </p14:nvContentPartPr>
            <p14:xfrm>
              <a:off x="2400829" y="6055033"/>
              <a:ext cx="20637" cy="54353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42"/>
            </p:blipFill>
            <p:spPr>
              <a:xfrm>
                <a:off x="2400829" y="6055033"/>
                <a:ext cx="20637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9" name="墨迹 238"/>
              <p14:cNvContentPartPr/>
              <p14:nvPr/>
            </p14:nvContentPartPr>
            <p14:xfrm>
              <a:off x="863600" y="4940467"/>
              <a:ext cx="5644" cy="23969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44"/>
            </p:blipFill>
            <p:spPr>
              <a:xfrm>
                <a:off x="863600" y="4940467"/>
                <a:ext cx="5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40" name="墨迹 239"/>
              <p14:cNvContentPartPr/>
              <p14:nvPr/>
            </p14:nvContentPartPr>
            <p14:xfrm>
              <a:off x="857955" y="5053263"/>
              <a:ext cx="90311" cy="6203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46"/>
            </p:blipFill>
            <p:spPr>
              <a:xfrm>
                <a:off x="857955" y="5053263"/>
                <a:ext cx="903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41" name="墨迹 240"/>
              <p14:cNvContentPartPr/>
              <p14:nvPr/>
            </p14:nvContentPartPr>
            <p14:xfrm>
              <a:off x="949677" y="4895348"/>
              <a:ext cx="4234" cy="33556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48"/>
            </p:blipFill>
            <p:spPr>
              <a:xfrm>
                <a:off x="949677" y="4895348"/>
                <a:ext cx="423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42" name="墨迹 241"/>
              <p14:cNvContentPartPr/>
              <p14:nvPr/>
            </p14:nvContentPartPr>
            <p14:xfrm>
              <a:off x="993422" y="4999684"/>
              <a:ext cx="82726" cy="177654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50"/>
            </p:blipFill>
            <p:spPr>
              <a:xfrm>
                <a:off x="993422" y="4999684"/>
                <a:ext cx="8272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43" name="墨迹 242"/>
              <p14:cNvContentPartPr/>
              <p14:nvPr/>
            </p14:nvContentPartPr>
            <p14:xfrm>
              <a:off x="1117600" y="4855870"/>
              <a:ext cx="79022" cy="383506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52"/>
            </p:blipFill>
            <p:spPr>
              <a:xfrm>
                <a:off x="1117600" y="4855870"/>
                <a:ext cx="79022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44" name="墨迹 243"/>
              <p14:cNvContentPartPr/>
              <p14:nvPr/>
            </p14:nvContentPartPr>
            <p14:xfrm>
              <a:off x="1254477" y="4861509"/>
              <a:ext cx="98778" cy="25714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54"/>
            </p:blipFill>
            <p:spPr>
              <a:xfrm>
                <a:off x="1254477" y="4861509"/>
                <a:ext cx="98778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45" name="墨迹 244"/>
              <p14:cNvContentPartPr/>
              <p14:nvPr/>
            </p14:nvContentPartPr>
            <p14:xfrm>
              <a:off x="1419225" y="4940467"/>
              <a:ext cx="130175" cy="16919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56"/>
            </p:blipFill>
            <p:spPr>
              <a:xfrm>
                <a:off x="1419225" y="4940467"/>
                <a:ext cx="13017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46" name="墨迹 245"/>
              <p14:cNvContentPartPr/>
              <p14:nvPr/>
            </p14:nvContentPartPr>
            <p14:xfrm>
              <a:off x="1495777" y="4974305"/>
              <a:ext cx="28223" cy="234053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58"/>
            </p:blipFill>
            <p:spPr>
              <a:xfrm>
                <a:off x="1495777" y="4974305"/>
                <a:ext cx="28223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47" name="墨迹 246"/>
              <p14:cNvContentPartPr/>
              <p14:nvPr/>
            </p14:nvContentPartPr>
            <p14:xfrm>
              <a:off x="2370666" y="4996865"/>
              <a:ext cx="19756" cy="186113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60"/>
            </p:blipFill>
            <p:spPr>
              <a:xfrm>
                <a:off x="2370666" y="4996865"/>
                <a:ext cx="197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8" name="墨迹 247"/>
              <p14:cNvContentPartPr/>
              <p14:nvPr/>
            </p14:nvContentPartPr>
            <p14:xfrm>
              <a:off x="2393244" y="5056083"/>
              <a:ext cx="67733" cy="3101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62"/>
            </p:blipFill>
            <p:spPr>
              <a:xfrm>
                <a:off x="2393244" y="5056083"/>
                <a:ext cx="6773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9" name="墨迹 248"/>
              <p14:cNvContentPartPr/>
              <p14:nvPr/>
            </p14:nvContentPartPr>
            <p14:xfrm>
              <a:off x="2455333" y="4889708"/>
              <a:ext cx="47978" cy="33838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64"/>
            </p:blipFill>
            <p:spPr>
              <a:xfrm>
                <a:off x="2455333" y="4889708"/>
                <a:ext cx="47978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50" name="墨迹 249"/>
              <p14:cNvContentPartPr/>
              <p14:nvPr/>
            </p14:nvContentPartPr>
            <p14:xfrm>
              <a:off x="2540000" y="5041983"/>
              <a:ext cx="110948" cy="14099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66"/>
            </p:blipFill>
            <p:spPr>
              <a:xfrm>
                <a:off x="2540000" y="5041983"/>
                <a:ext cx="11094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51" name="墨迹 250"/>
              <p14:cNvContentPartPr/>
              <p14:nvPr/>
            </p14:nvContentPartPr>
            <p14:xfrm>
              <a:off x="2669822" y="4823970"/>
              <a:ext cx="95955" cy="21237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68"/>
            </p:blipFill>
            <p:spPr>
              <a:xfrm>
                <a:off x="2669822" y="4823970"/>
                <a:ext cx="95955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52" name="墨迹 251"/>
              <p14:cNvContentPartPr/>
              <p14:nvPr/>
            </p14:nvContentPartPr>
            <p14:xfrm>
              <a:off x="2681111" y="4889708"/>
              <a:ext cx="45155" cy="32710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70"/>
            </p:blipFill>
            <p:spPr>
              <a:xfrm>
                <a:off x="2681111" y="4889708"/>
                <a:ext cx="45155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53" name="墨迹 252"/>
              <p14:cNvContentPartPr/>
              <p14:nvPr/>
            </p14:nvContentPartPr>
            <p14:xfrm>
              <a:off x="2810933" y="4822031"/>
              <a:ext cx="100189" cy="24251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72"/>
            </p:blipFill>
            <p:spPr>
              <a:xfrm>
                <a:off x="2810933" y="4822031"/>
                <a:ext cx="1001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54" name="墨迹 253"/>
              <p14:cNvContentPartPr/>
              <p14:nvPr/>
            </p14:nvContentPartPr>
            <p14:xfrm>
              <a:off x="2949222" y="4991225"/>
              <a:ext cx="107950" cy="386327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74"/>
            </p:blipFill>
            <p:spPr>
              <a:xfrm>
                <a:off x="2949222" y="4991225"/>
                <a:ext cx="10795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55" name="墨迹 254"/>
              <p14:cNvContentPartPr/>
              <p14:nvPr/>
            </p14:nvContentPartPr>
            <p14:xfrm>
              <a:off x="2349500" y="4575818"/>
              <a:ext cx="190500" cy="2151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76"/>
            </p:blipFill>
            <p:spPr>
              <a:xfrm>
                <a:off x="2349500" y="4575818"/>
                <a:ext cx="190500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6" name="墨迹 255"/>
              <p14:cNvContentPartPr/>
              <p14:nvPr/>
            </p14:nvContentPartPr>
            <p14:xfrm>
              <a:off x="2502429" y="4551320"/>
              <a:ext cx="102482" cy="22559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78"/>
            </p:blipFill>
            <p:spPr>
              <a:xfrm>
                <a:off x="2502429" y="4551320"/>
                <a:ext cx="10248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7" name="墨迹 256"/>
              <p14:cNvContentPartPr/>
              <p14:nvPr/>
            </p14:nvContentPartPr>
            <p14:xfrm>
              <a:off x="2582333" y="4500562"/>
              <a:ext cx="62089" cy="9393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80"/>
            </p:blipFill>
            <p:spPr>
              <a:xfrm>
                <a:off x="2582333" y="4500562"/>
                <a:ext cx="620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8" name="墨迹 257"/>
              <p14:cNvContentPartPr/>
              <p14:nvPr/>
            </p14:nvContentPartPr>
            <p14:xfrm>
              <a:off x="2579511" y="4500562"/>
              <a:ext cx="110948" cy="7331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82"/>
            </p:blipFill>
            <p:spPr>
              <a:xfrm>
                <a:off x="2579511" y="4500562"/>
                <a:ext cx="11094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9" name="墨迹 258"/>
              <p14:cNvContentPartPr/>
              <p14:nvPr/>
            </p14:nvContentPartPr>
            <p14:xfrm>
              <a:off x="2563988" y="4452447"/>
              <a:ext cx="117123" cy="330105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84"/>
            </p:blipFill>
            <p:spPr>
              <a:xfrm>
                <a:off x="2563988" y="4452447"/>
                <a:ext cx="117123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60" name="墨迹 259"/>
              <p14:cNvContentPartPr/>
              <p14:nvPr/>
            </p14:nvContentPartPr>
            <p14:xfrm>
              <a:off x="2669822" y="4570178"/>
              <a:ext cx="121355" cy="296971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86"/>
            </p:blipFill>
            <p:spPr>
              <a:xfrm>
                <a:off x="2669822" y="4570178"/>
                <a:ext cx="121355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61" name="墨迹 260"/>
              <p14:cNvContentPartPr/>
              <p14:nvPr/>
            </p14:nvContentPartPr>
            <p14:xfrm>
              <a:off x="2810933" y="4517481"/>
              <a:ext cx="296333" cy="17553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88"/>
            </p:blipFill>
            <p:spPr>
              <a:xfrm>
                <a:off x="2810933" y="4517481"/>
                <a:ext cx="296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62" name="墨迹 261"/>
              <p14:cNvContentPartPr/>
              <p14:nvPr/>
            </p14:nvContentPartPr>
            <p14:xfrm>
              <a:off x="5791200" y="4551320"/>
              <a:ext cx="225777" cy="29045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90"/>
            </p:blipFill>
            <p:spPr>
              <a:xfrm>
                <a:off x="5791200" y="4551320"/>
                <a:ext cx="22577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63" name="墨迹 262"/>
              <p14:cNvContentPartPr/>
              <p14:nvPr/>
            </p14:nvContentPartPr>
            <p14:xfrm>
              <a:off x="5915377" y="4731794"/>
              <a:ext cx="189089" cy="10715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92"/>
            </p:blipFill>
            <p:spPr>
              <a:xfrm>
                <a:off x="5915377" y="4731794"/>
                <a:ext cx="1890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64" name="墨迹 263"/>
              <p14:cNvContentPartPr/>
              <p14:nvPr/>
            </p14:nvContentPartPr>
            <p14:xfrm>
              <a:off x="6075891" y="4497566"/>
              <a:ext cx="100365" cy="19756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94"/>
            </p:blipFill>
            <p:spPr>
              <a:xfrm>
                <a:off x="6075891" y="4497566"/>
                <a:ext cx="100365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65" name="墨迹 264"/>
              <p14:cNvContentPartPr/>
              <p14:nvPr/>
            </p14:nvContentPartPr>
            <p14:xfrm>
              <a:off x="6156325" y="4363092"/>
              <a:ext cx="180446" cy="394963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96"/>
            </p:blipFill>
            <p:spPr>
              <a:xfrm>
                <a:off x="6156325" y="4363092"/>
                <a:ext cx="180446" cy="394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66" name="墨迹 265"/>
              <p14:cNvContentPartPr/>
              <p14:nvPr/>
            </p14:nvContentPartPr>
            <p14:xfrm>
              <a:off x="6197952" y="4545680"/>
              <a:ext cx="197203" cy="22770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98"/>
            </p:blipFill>
            <p:spPr>
              <a:xfrm>
                <a:off x="6197952" y="4545680"/>
                <a:ext cx="197203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67" name="墨迹 266"/>
              <p14:cNvContentPartPr/>
              <p14:nvPr/>
            </p14:nvContentPartPr>
            <p14:xfrm>
              <a:off x="6321777" y="4537221"/>
              <a:ext cx="53623" cy="52450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00"/>
            </p:blipFill>
            <p:spPr>
              <a:xfrm>
                <a:off x="6321777" y="4537221"/>
                <a:ext cx="53623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8" name="墨迹 267"/>
              <p14:cNvContentPartPr/>
              <p14:nvPr/>
            </p14:nvContentPartPr>
            <p14:xfrm>
              <a:off x="6406444" y="4517481"/>
              <a:ext cx="290688" cy="23123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02"/>
            </p:blipFill>
            <p:spPr>
              <a:xfrm>
                <a:off x="6406444" y="4517481"/>
                <a:ext cx="290688" cy="23123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3">
            <p14:nvContentPartPr>
              <p14:cNvPr id="72" name="墨迹 71"/>
              <p14:cNvContentPartPr/>
              <p14:nvPr/>
            </p14:nvContentPartPr>
            <p14:xfrm>
              <a:off x="642960" y="1737720"/>
              <a:ext cx="9881640" cy="5119560"/>
            </p14:xfrm>
          </p:contentPart>
        </mc:Choice>
        <mc:Fallback>
          <p:pic>
            <p:nvPicPr>
              <p:cNvPr id="72" name="墨迹 71"/>
              <p:cNvPicPr/>
              <p:nvPr/>
            </p:nvPicPr>
            <p:blipFill>
              <a:blip r:embed="rId504"/>
              <a:stretch>
                <a:fillRect/>
              </a:stretch>
            </p:blipFill>
            <p:spPr>
              <a:xfrm>
                <a:off x="633600" y="1728360"/>
                <a:ext cx="9900360" cy="5138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6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857022" y="2090956"/>
              <a:ext cx="11289" cy="62178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857022" y="2090956"/>
                <a:ext cx="11289" cy="621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094088" y="2098006"/>
              <a:ext cx="121356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094088" y="2098006"/>
                <a:ext cx="121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311400" y="1976750"/>
              <a:ext cx="8466" cy="253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311400" y="1976750"/>
                <a:ext cx="84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42634" y="1871709"/>
              <a:ext cx="331788" cy="2552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42634" y="1871709"/>
                <a:ext cx="33178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337733" y="1801211"/>
              <a:ext cx="45155" cy="45682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337733" y="1801211"/>
                <a:ext cx="45155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446918" y="1958950"/>
              <a:ext cx="139170" cy="1052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446918" y="1958950"/>
                <a:ext cx="139170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84488" y="1962651"/>
              <a:ext cx="79023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84488" y="1962651"/>
                <a:ext cx="7902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88369" y="1804736"/>
              <a:ext cx="145697" cy="225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88369" y="1804736"/>
                <a:ext cx="1456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48518" y="1683481"/>
              <a:ext cx="26282" cy="2453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48518" y="1683481"/>
                <a:ext cx="2628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155472" y="2092366"/>
              <a:ext cx="107950" cy="1692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155472" y="2092366"/>
                <a:ext cx="1079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162829" y="904483"/>
              <a:ext cx="291571" cy="2819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162829" y="904483"/>
                <a:ext cx="29157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426177" y="862889"/>
              <a:ext cx="56445" cy="5386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426177" y="862889"/>
                <a:ext cx="56445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533422" y="1057286"/>
              <a:ext cx="124178" cy="1157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533422" y="1057286"/>
                <a:ext cx="124178" cy="11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578577" y="1052880"/>
              <a:ext cx="67734" cy="28657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578577" y="1052880"/>
                <a:ext cx="67734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546651" y="767013"/>
              <a:ext cx="161749" cy="620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546651" y="767013"/>
                <a:ext cx="16174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612444" y="629542"/>
              <a:ext cx="45156" cy="3574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612444" y="629542"/>
                <a:ext cx="45156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63509" y="3250641"/>
              <a:ext cx="608718" cy="542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63509" y="3250641"/>
                <a:ext cx="608718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937227" y="3200587"/>
              <a:ext cx="215195" cy="29609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937227" y="3200587"/>
                <a:ext cx="21519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61569" y="3603833"/>
              <a:ext cx="405342" cy="2312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61569" y="3603833"/>
                <a:ext cx="40534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330222" y="3569995"/>
              <a:ext cx="56444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330222" y="3569995"/>
                <a:ext cx="56444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421944" y="3722269"/>
              <a:ext cx="122767" cy="1353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421944" y="3722269"/>
                <a:ext cx="1227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454400" y="3716629"/>
              <a:ext cx="79022" cy="2368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454400" y="3716629"/>
                <a:ext cx="790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57222" y="3558715"/>
              <a:ext cx="115711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57222" y="3558715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510844" y="3451559"/>
              <a:ext cx="28222" cy="2566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510844" y="3451559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630311" y="4370847"/>
              <a:ext cx="596370" cy="5555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630311" y="4370847"/>
                <a:ext cx="596370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232150" y="4923547"/>
              <a:ext cx="120650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232150" y="4923547"/>
                <a:ext cx="120650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324577" y="4922137"/>
              <a:ext cx="231423" cy="19880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324577" y="4922137"/>
                <a:ext cx="231423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484562" y="4831548"/>
              <a:ext cx="77082" cy="56926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484562" y="4831548"/>
                <a:ext cx="77082" cy="569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582811" y="4994045"/>
              <a:ext cx="134055" cy="14804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582811" y="4994045"/>
                <a:ext cx="134055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654777" y="5013784"/>
              <a:ext cx="31045" cy="2255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654777" y="5013784"/>
                <a:ext cx="310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776133" y="4877371"/>
              <a:ext cx="214489" cy="4578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776133" y="4877371"/>
                <a:ext cx="214489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936118" y="2977815"/>
              <a:ext cx="517348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936118" y="2977815"/>
                <a:ext cx="51734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346222" y="2859379"/>
              <a:ext cx="246239" cy="3383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346222" y="2859379"/>
                <a:ext cx="24623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212695" y="2609818"/>
              <a:ext cx="189971" cy="26084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212695" y="2609818"/>
                <a:ext cx="18997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478866" y="2568930"/>
              <a:ext cx="129822" cy="4793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478866" y="2568930"/>
                <a:ext cx="1298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886325" y="3268265"/>
              <a:ext cx="524580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886325" y="3268265"/>
                <a:ext cx="52458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745919" y="3179086"/>
              <a:ext cx="300214" cy="33451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745919" y="3179086"/>
                <a:ext cx="300214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38737" y="3377536"/>
              <a:ext cx="233363" cy="26736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38737" y="3377536"/>
                <a:ext cx="233363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307718" y="3476056"/>
              <a:ext cx="181504" cy="1559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307718" y="3476056"/>
                <a:ext cx="18150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488693" y="3392341"/>
              <a:ext cx="116240" cy="422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488693" y="3392341"/>
                <a:ext cx="11624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554133" y="3319023"/>
              <a:ext cx="39511" cy="2819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554133" y="3319023"/>
                <a:ext cx="395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46562" y="1381751"/>
              <a:ext cx="537986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46562" y="1381751"/>
                <a:ext cx="53798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754915" y="3825724"/>
              <a:ext cx="612951" cy="5666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754915" y="3825724"/>
                <a:ext cx="612951" cy="56662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57" y="411950"/>
            <a:ext cx="10933486" cy="4245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447844" y="716254"/>
              <a:ext cx="104996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447844" y="716254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95244" y="422985"/>
              <a:ext cx="3383138" cy="7162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95244" y="422985"/>
                <a:ext cx="3383138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75537" y="1164619"/>
              <a:ext cx="14640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75537" y="1164619"/>
                <a:ext cx="1464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51866" y="2064167"/>
              <a:ext cx="508000" cy="12256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51866" y="2064167"/>
                <a:ext cx="508000" cy="122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159955" y="2069807"/>
              <a:ext cx="460904" cy="4765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159955" y="2069807"/>
                <a:ext cx="460904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561688" y="2165684"/>
              <a:ext cx="338667" cy="91576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561688" y="2165684"/>
                <a:ext cx="338667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544755" y="2771258"/>
              <a:ext cx="304800" cy="29679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544755" y="2771258"/>
                <a:ext cx="304800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642827" y="2143125"/>
              <a:ext cx="240595" cy="9051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642827" y="2143125"/>
                <a:ext cx="240595" cy="905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527822" y="2701465"/>
              <a:ext cx="414866" cy="4302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527822" y="2701465"/>
                <a:ext cx="414866" cy="4302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09" y="309558"/>
            <a:ext cx="8565366" cy="5753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995333" y="2711334"/>
              <a:ext cx="1202267" cy="23757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995333" y="2711334"/>
                <a:ext cx="1202267" cy="237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53288" y="2983455"/>
              <a:ext cx="50800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53288" y="2983455"/>
                <a:ext cx="50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818944" y="2512532"/>
              <a:ext cx="1547988" cy="26401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818944" y="2512532"/>
                <a:ext cx="1547988" cy="26401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墨迹 1"/>
              <p14:cNvContentPartPr/>
              <p14:nvPr/>
            </p14:nvContentPartPr>
            <p14:xfrm>
              <a:off x="3845806" y="2921417"/>
              <a:ext cx="229482" cy="2030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"/>
            </p:blipFill>
            <p:spPr>
              <a:xfrm>
                <a:off x="3845806" y="2921417"/>
                <a:ext cx="22948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墨迹 2"/>
              <p14:cNvContentPartPr/>
              <p14:nvPr/>
            </p14:nvContentPartPr>
            <p14:xfrm>
              <a:off x="4131733" y="2902735"/>
              <a:ext cx="22578" cy="2132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5"/>
            </p:blipFill>
            <p:spPr>
              <a:xfrm>
                <a:off x="4131733" y="2902735"/>
                <a:ext cx="22578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墨迹 3"/>
              <p14:cNvContentPartPr/>
              <p14:nvPr/>
            </p14:nvContentPartPr>
            <p14:xfrm>
              <a:off x="3867855" y="2898858"/>
              <a:ext cx="32456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7"/>
            </p:blipFill>
            <p:spPr>
              <a:xfrm>
                <a:off x="3867855" y="2898858"/>
                <a:ext cx="32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墨迹 6"/>
              <p14:cNvContentPartPr/>
              <p14:nvPr/>
            </p14:nvContentPartPr>
            <p14:xfrm>
              <a:off x="4148666" y="2845280"/>
              <a:ext cx="33867" cy="32041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"/>
            </p:blipFill>
            <p:spPr>
              <a:xfrm>
                <a:off x="4148666" y="2845280"/>
                <a:ext cx="3386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墨迹 7"/>
              <p14:cNvContentPartPr/>
              <p14:nvPr/>
            </p14:nvContentPartPr>
            <p14:xfrm>
              <a:off x="4159955" y="2966536"/>
              <a:ext cx="115711" cy="394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1"/>
            </p:blipFill>
            <p:spPr>
              <a:xfrm>
                <a:off x="4159955" y="2966536"/>
                <a:ext cx="115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" name="墨迹 8"/>
              <p14:cNvContentPartPr/>
              <p14:nvPr/>
            </p14:nvContentPartPr>
            <p14:xfrm>
              <a:off x="4284133" y="2810912"/>
              <a:ext cx="11289" cy="6152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3"/>
            </p:blipFill>
            <p:spPr>
              <a:xfrm>
                <a:off x="4284133" y="2810912"/>
                <a:ext cx="11289" cy="61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" name="墨迹 9"/>
              <p14:cNvContentPartPr/>
              <p14:nvPr/>
            </p14:nvContentPartPr>
            <p14:xfrm>
              <a:off x="4312355" y="2977815"/>
              <a:ext cx="344311" cy="19034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5"/>
            </p:blipFill>
            <p:spPr>
              <a:xfrm>
                <a:off x="4312355" y="2977815"/>
                <a:ext cx="344311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3812116" y="2910138"/>
              <a:ext cx="381706" cy="28058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3812116" y="2910138"/>
                <a:ext cx="38170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871861" y="3017294"/>
              <a:ext cx="194027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871861" y="3017294"/>
                <a:ext cx="1940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5130800" y="2879824"/>
              <a:ext cx="158044" cy="19140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5130800" y="2879824"/>
                <a:ext cx="158044" cy="191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178072" y="2936222"/>
              <a:ext cx="88194" cy="32076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178072" y="2936222"/>
                <a:ext cx="8819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314244" y="2972176"/>
              <a:ext cx="158044" cy="2086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314244" y="2972176"/>
                <a:ext cx="158044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476522" y="2878237"/>
              <a:ext cx="77611" cy="2626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476522" y="2878237"/>
                <a:ext cx="7761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5627511" y="2977815"/>
              <a:ext cx="158044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5627511" y="2977815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5577593" y="3082152"/>
              <a:ext cx="196674" cy="31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5577593" y="3082152"/>
                <a:ext cx="19667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5860344" y="2927057"/>
              <a:ext cx="277988" cy="22171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5860344" y="2927057"/>
                <a:ext cx="277988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186311" y="2846337"/>
              <a:ext cx="39511" cy="55728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186311" y="2846337"/>
                <a:ext cx="39511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6118577" y="2755043"/>
              <a:ext cx="101600" cy="1494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6118577" y="2755043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6237111" y="2752223"/>
              <a:ext cx="9595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6237111" y="2752223"/>
                <a:ext cx="9595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6386159" y="2983455"/>
              <a:ext cx="246063" cy="1692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6386159" y="2983455"/>
                <a:ext cx="2460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6499577" y="2880529"/>
              <a:ext cx="53623" cy="26084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6499577" y="2880529"/>
                <a:ext cx="53623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6738761" y="2845280"/>
              <a:ext cx="186972" cy="1875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6738761" y="2845280"/>
                <a:ext cx="18697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6869288" y="2874184"/>
              <a:ext cx="33867" cy="27000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6869288" y="2874184"/>
                <a:ext cx="338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7041444" y="2856207"/>
              <a:ext cx="47978" cy="2513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7041444" y="2856207"/>
                <a:ext cx="4797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7078133" y="2949616"/>
              <a:ext cx="9031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7078133" y="2949616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7162800" y="2783242"/>
              <a:ext cx="45155" cy="53578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7162800" y="2783242"/>
                <a:ext cx="45155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7270044" y="2765442"/>
              <a:ext cx="166511" cy="544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7270044" y="2765442"/>
                <a:ext cx="1665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7320844" y="2653527"/>
              <a:ext cx="62088" cy="31582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7320844" y="2653527"/>
                <a:ext cx="62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3949347" y="3448386"/>
              <a:ext cx="114653" cy="29714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3949347" y="3448386"/>
                <a:ext cx="114653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4014611" y="3409084"/>
              <a:ext cx="337255" cy="4936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4014611" y="3409084"/>
                <a:ext cx="337255" cy="493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4354688" y="3389521"/>
              <a:ext cx="138289" cy="394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4354688" y="3389521"/>
                <a:ext cx="1382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4402666" y="3321843"/>
              <a:ext cx="39511" cy="2114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4402666" y="3321843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4523669" y="3615113"/>
              <a:ext cx="203553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4523669" y="3615113"/>
                <a:ext cx="2035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4605866" y="3518179"/>
              <a:ext cx="22578" cy="26612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4605866" y="3518179"/>
                <a:ext cx="22578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4921955" y="3575634"/>
              <a:ext cx="169333" cy="21642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4921955" y="3575634"/>
                <a:ext cx="1693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5215466" y="3451559"/>
              <a:ext cx="186266" cy="676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5215466" y="3451559"/>
                <a:ext cx="1862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569831" y="3547435"/>
              <a:ext cx="266524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569831" y="3547435"/>
                <a:ext cx="266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5549018" y="3632032"/>
              <a:ext cx="290159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5549018" y="3632032"/>
                <a:ext cx="29015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5971822" y="3377008"/>
              <a:ext cx="183444" cy="29432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5971822" y="3377008"/>
                <a:ext cx="1834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6067777" y="3389697"/>
              <a:ext cx="316089" cy="5054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6067777" y="3389697"/>
                <a:ext cx="316089" cy="505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462638" y="4229851"/>
              <a:ext cx="278695" cy="27635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462638" y="4229851"/>
                <a:ext cx="27869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645377" y="4356747"/>
              <a:ext cx="50800" cy="27071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645377" y="4356747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827940" y="4215223"/>
              <a:ext cx="150460" cy="3094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827940" y="4215223"/>
                <a:ext cx="15046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905022" y="4197423"/>
              <a:ext cx="276578" cy="651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4905022" y="4197423"/>
                <a:ext cx="276578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5206471" y="4156534"/>
              <a:ext cx="13599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5206471" y="4156534"/>
                <a:ext cx="1359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5262562" y="4063477"/>
              <a:ext cx="26282" cy="2425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5262562" y="4063477"/>
                <a:ext cx="2628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5467350" y="4387766"/>
              <a:ext cx="233538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5467350" y="4387766"/>
                <a:ext cx="23353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5565422" y="4276380"/>
              <a:ext cx="33866" cy="2693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5565422" y="4276380"/>
                <a:ext cx="3386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5808133" y="4265629"/>
              <a:ext cx="386644" cy="2462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5808133" y="4265629"/>
                <a:ext cx="386644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6188251" y="4195131"/>
              <a:ext cx="402519" cy="33856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6188251" y="4195131"/>
                <a:ext cx="402519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6790266" y="4269330"/>
              <a:ext cx="471311" cy="676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6790266" y="4269330"/>
                <a:ext cx="471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6731000" y="4421605"/>
              <a:ext cx="457200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6731000" y="4421605"/>
                <a:ext cx="457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7016573" y="3890053"/>
              <a:ext cx="247827" cy="3172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7016573" y="3890053"/>
                <a:ext cx="24782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7296150" y="3887234"/>
              <a:ext cx="235302" cy="25943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7296150" y="3887234"/>
                <a:ext cx="23530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7470422" y="3964781"/>
              <a:ext cx="59266" cy="2340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7470422" y="3964781"/>
                <a:ext cx="592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7607300" y="4163584"/>
              <a:ext cx="311150" cy="25802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7607300" y="4163584"/>
                <a:ext cx="311150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7746471" y="4203591"/>
              <a:ext cx="116240" cy="36746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7746471" y="4203591"/>
                <a:ext cx="116240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7902927" y="4143845"/>
              <a:ext cx="129117" cy="28269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7902927" y="4143845"/>
                <a:ext cx="129117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7984772" y="4112121"/>
              <a:ext cx="295628" cy="78111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7984772" y="4112121"/>
                <a:ext cx="295628" cy="781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8353777" y="4297529"/>
              <a:ext cx="211667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8353777" y="4297529"/>
                <a:ext cx="2116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8407400" y="4172572"/>
              <a:ext cx="110066" cy="38438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8407400" y="4172572"/>
                <a:ext cx="110066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8748888" y="4148779"/>
              <a:ext cx="428978" cy="5632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8748888" y="4148779"/>
                <a:ext cx="428978" cy="563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9053688" y="4048497"/>
              <a:ext cx="180622" cy="15597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9053688" y="4048497"/>
                <a:ext cx="180622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9228666" y="4096611"/>
              <a:ext cx="95956" cy="1050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9228666" y="4096611"/>
                <a:ext cx="959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8833555" y="4197423"/>
              <a:ext cx="90312" cy="3242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8833555" y="4197423"/>
                <a:ext cx="90312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9451622" y="4297529"/>
              <a:ext cx="28469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9451622" y="4297529"/>
                <a:ext cx="28469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9572977" y="4149132"/>
              <a:ext cx="56445" cy="30913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9572977" y="4149132"/>
                <a:ext cx="56445" cy="309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9819922" y="4138028"/>
              <a:ext cx="275872" cy="21396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9819922" y="4138028"/>
                <a:ext cx="27587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9996311" y="4176978"/>
              <a:ext cx="67733" cy="28128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9996311" y="4176978"/>
                <a:ext cx="67733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10143066" y="4156710"/>
              <a:ext cx="95956" cy="31847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10143066" y="4156710"/>
                <a:ext cx="95956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10188222" y="4246771"/>
              <a:ext cx="155222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10188222" y="4246771"/>
                <a:ext cx="1552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10275711" y="4089561"/>
              <a:ext cx="93133" cy="66197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10275711" y="4089561"/>
                <a:ext cx="93133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10481732" y="4105776"/>
              <a:ext cx="203200" cy="507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10481732" y="4105776"/>
                <a:ext cx="203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0532532" y="3964781"/>
              <a:ext cx="84668" cy="33838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0532532" y="3964781"/>
                <a:ext cx="84668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329</Words>
  <Application>Microsoft Office PowerPoint</Application>
  <PresentationFormat>宽屏</PresentationFormat>
  <Paragraphs>55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4" baseType="lpstr">
      <vt:lpstr>等线</vt:lpstr>
      <vt:lpstr>等线 Light</vt:lpstr>
      <vt:lpstr>黑体</vt:lpstr>
      <vt:lpstr>宋体</vt:lpstr>
      <vt:lpstr>微软雅黑</vt:lpstr>
      <vt:lpstr>Arial</vt:lpstr>
      <vt:lpstr>Courier New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10</cp:revision>
  <dcterms:created xsi:type="dcterms:W3CDTF">1900-01-01T00:00:00Z</dcterms:created>
  <dcterms:modified xsi:type="dcterms:W3CDTF">2025-09-03T10:22:40Z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0D80EEF0826F48429E700260BDC74012_13</vt:lpwstr>
  </property>
  <property fmtid="{D5CDD505-2E9C-101B-9397-08002B2CF9AE}" pid="3" name="KSOProductBuildVer">
    <vt:lpwstr>2052-12.1.0.22529</vt:lpwstr>
  </property>
</Properties>
</file>